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9" r:id="rId5"/>
    <p:sldId id="268" r:id="rId6"/>
    <p:sldId id="258" r:id="rId7"/>
    <p:sldId id="263" r:id="rId8"/>
    <p:sldId id="265" r:id="rId9"/>
    <p:sldId id="264" r:id="rId10"/>
    <p:sldId id="270"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p:restoredTop sz="95878"/>
  </p:normalViewPr>
  <p:slideViewPr>
    <p:cSldViewPr snapToGrid="0">
      <p:cViewPr varScale="1">
        <p:scale>
          <a:sx n="109" d="100"/>
          <a:sy n="109"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christopherjewell/Desktop/USC/Research/Python/hoc/inhibitory-gamma/updated-data/variable-inhibition/variable-excitation-fi-3.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with-steady-conductance-fi.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with-steady-conductance-fs.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with-steady-conductance-trace.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with-steady-conductance-trace-conductance-only.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control-trace-conductance-only.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current-conductance-fit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current-conductance-fit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current-conductance-fits.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Users/christopherjewell/Desktop/USC/Research/Python/hoc/inhibitory-gamma/updated-data/variable-inhibition/variable-excitation-fs-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control-trac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only-fi.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only-f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only-trac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with-noise-fi.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with-noise-fs.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current-conductance-study/sinusoidal-current-with-noise-trace.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CASE 1:</a:t>
            </a:r>
            <a:r>
              <a:rPr lang="en-US" baseline="0" dirty="0"/>
              <a:t> FI Curve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'variable-excitation-fi-3'!$A$1:$A$61</c:f>
              <c:numCache>
                <c:formatCode>0.00E+00</c:formatCode>
                <c:ptCount val="61"/>
                <c:pt idx="0">
                  <c:v>0</c:v>
                </c:pt>
                <c:pt idx="1">
                  <c:v>0.01</c:v>
                </c:pt>
                <c:pt idx="2">
                  <c:v>0.02</c:v>
                </c:pt>
                <c:pt idx="3">
                  <c:v>2.9999999999999898E-2</c:v>
                </c:pt>
                <c:pt idx="4">
                  <c:v>0.04</c:v>
                </c:pt>
                <c:pt idx="5">
                  <c:v>0.05</c:v>
                </c:pt>
                <c:pt idx="6">
                  <c:v>5.9999999999999901E-2</c:v>
                </c:pt>
                <c:pt idx="7">
                  <c:v>7.0000000000000007E-2</c:v>
                </c:pt>
                <c:pt idx="8">
                  <c:v>0.08</c:v>
                </c:pt>
                <c:pt idx="9">
                  <c:v>8.99999999999999E-2</c:v>
                </c:pt>
                <c:pt idx="10">
                  <c:v>0.1</c:v>
                </c:pt>
                <c:pt idx="11">
                  <c:v>0.11</c:v>
                </c:pt>
                <c:pt idx="12">
                  <c:v>0.119999999999999</c:v>
                </c:pt>
                <c:pt idx="13">
                  <c:v>0.13</c:v>
                </c:pt>
                <c:pt idx="14">
                  <c:v>0.14000000000000001</c:v>
                </c:pt>
                <c:pt idx="15">
                  <c:v>0.149999999999999</c:v>
                </c:pt>
                <c:pt idx="16">
                  <c:v>0.16</c:v>
                </c:pt>
                <c:pt idx="17">
                  <c:v>0.17</c:v>
                </c:pt>
                <c:pt idx="18">
                  <c:v>0.17999999999999899</c:v>
                </c:pt>
                <c:pt idx="19">
                  <c:v>0.19</c:v>
                </c:pt>
                <c:pt idx="20">
                  <c:v>0.2</c:v>
                </c:pt>
                <c:pt idx="21">
                  <c:v>0.20999999999999899</c:v>
                </c:pt>
                <c:pt idx="22">
                  <c:v>0.22</c:v>
                </c:pt>
                <c:pt idx="23">
                  <c:v>0.23</c:v>
                </c:pt>
                <c:pt idx="24">
                  <c:v>0.23999999999999899</c:v>
                </c:pt>
                <c:pt idx="25">
                  <c:v>0.25</c:v>
                </c:pt>
                <c:pt idx="26">
                  <c:v>0.26</c:v>
                </c:pt>
                <c:pt idx="27">
                  <c:v>0.27</c:v>
                </c:pt>
                <c:pt idx="28">
                  <c:v>0.28000000000000003</c:v>
                </c:pt>
                <c:pt idx="29">
                  <c:v>0.28999999999999898</c:v>
                </c:pt>
                <c:pt idx="30">
                  <c:v>0.29999999999999899</c:v>
                </c:pt>
                <c:pt idx="31">
                  <c:v>0.309999999999999</c:v>
                </c:pt>
                <c:pt idx="32">
                  <c:v>0.32</c:v>
                </c:pt>
                <c:pt idx="33">
                  <c:v>0.33</c:v>
                </c:pt>
                <c:pt idx="34">
                  <c:v>0.34</c:v>
                </c:pt>
                <c:pt idx="35">
                  <c:v>0.35</c:v>
                </c:pt>
                <c:pt idx="36">
                  <c:v>0.35999999999999899</c:v>
                </c:pt>
                <c:pt idx="37">
                  <c:v>0.369999999999999</c:v>
                </c:pt>
                <c:pt idx="38">
                  <c:v>0.38</c:v>
                </c:pt>
                <c:pt idx="39">
                  <c:v>0.39</c:v>
                </c:pt>
                <c:pt idx="40">
                  <c:v>0.4</c:v>
                </c:pt>
                <c:pt idx="41">
                  <c:v>0.41</c:v>
                </c:pt>
                <c:pt idx="42">
                  <c:v>0.41999999999999899</c:v>
                </c:pt>
                <c:pt idx="43">
                  <c:v>0.42999999999999899</c:v>
                </c:pt>
                <c:pt idx="44">
                  <c:v>0.44</c:v>
                </c:pt>
                <c:pt idx="45">
                  <c:v>0.45</c:v>
                </c:pt>
                <c:pt idx="46">
                  <c:v>0.46</c:v>
                </c:pt>
                <c:pt idx="47">
                  <c:v>0.47</c:v>
                </c:pt>
                <c:pt idx="48">
                  <c:v>0.47999999999999898</c:v>
                </c:pt>
                <c:pt idx="49">
                  <c:v>0.48999999999999899</c:v>
                </c:pt>
                <c:pt idx="50">
                  <c:v>0.5</c:v>
                </c:pt>
                <c:pt idx="51">
                  <c:v>0.51</c:v>
                </c:pt>
                <c:pt idx="52">
                  <c:v>0.52</c:v>
                </c:pt>
                <c:pt idx="53">
                  <c:v>0.53</c:v>
                </c:pt>
                <c:pt idx="54">
                  <c:v>0.54</c:v>
                </c:pt>
                <c:pt idx="55">
                  <c:v>0.55000000000000004</c:v>
                </c:pt>
                <c:pt idx="56">
                  <c:v>0.56000000000000005</c:v>
                </c:pt>
                <c:pt idx="57">
                  <c:v>0.56999999999999995</c:v>
                </c:pt>
                <c:pt idx="58">
                  <c:v>0.57999999999999896</c:v>
                </c:pt>
                <c:pt idx="59">
                  <c:v>0.58999999999999897</c:v>
                </c:pt>
                <c:pt idx="60">
                  <c:v>0.59999999999999898</c:v>
                </c:pt>
              </c:numCache>
            </c:numRef>
          </c:xVal>
          <c:yVal>
            <c:numRef>
              <c:f>'variable-excitation-fi-3'!$B$1:$B$61</c:f>
              <c:numCache>
                <c:formatCode>0.00E+00</c:formatCode>
                <c:ptCount val="61"/>
                <c:pt idx="0">
                  <c:v>0.23999999999999799</c:v>
                </c:pt>
                <c:pt idx="1">
                  <c:v>0.39999999999999802</c:v>
                </c:pt>
                <c:pt idx="2">
                  <c:v>0.71999999999999598</c:v>
                </c:pt>
                <c:pt idx="3">
                  <c:v>0.87999999999999601</c:v>
                </c:pt>
                <c:pt idx="4">
                  <c:v>1.5999999999999901</c:v>
                </c:pt>
                <c:pt idx="5">
                  <c:v>2.6399999999999801</c:v>
                </c:pt>
                <c:pt idx="6">
                  <c:v>2.23999999999999</c:v>
                </c:pt>
                <c:pt idx="7">
                  <c:v>3.7599999999999798</c:v>
                </c:pt>
                <c:pt idx="8">
                  <c:v>3.51999999999998</c:v>
                </c:pt>
                <c:pt idx="9">
                  <c:v>5.19999999999997</c:v>
                </c:pt>
                <c:pt idx="10">
                  <c:v>5.7599999999999696</c:v>
                </c:pt>
                <c:pt idx="11">
                  <c:v>6.8799999999999697</c:v>
                </c:pt>
                <c:pt idx="12">
                  <c:v>7.7599999999999598</c:v>
                </c:pt>
                <c:pt idx="13">
                  <c:v>9.0399999999999601</c:v>
                </c:pt>
                <c:pt idx="14">
                  <c:v>9.5199999999999605</c:v>
                </c:pt>
                <c:pt idx="15">
                  <c:v>11.5199999999999</c:v>
                </c:pt>
                <c:pt idx="16">
                  <c:v>11.5999999999999</c:v>
                </c:pt>
                <c:pt idx="17">
                  <c:v>12.799999999999899</c:v>
                </c:pt>
                <c:pt idx="18">
                  <c:v>13.4399999999999</c:v>
                </c:pt>
                <c:pt idx="19">
                  <c:v>14.639999999999899</c:v>
                </c:pt>
                <c:pt idx="20">
                  <c:v>16.399999999999899</c:v>
                </c:pt>
                <c:pt idx="21">
                  <c:v>16.479999999999901</c:v>
                </c:pt>
                <c:pt idx="22">
                  <c:v>18.079999999999899</c:v>
                </c:pt>
                <c:pt idx="23">
                  <c:v>19.119999999999902</c:v>
                </c:pt>
                <c:pt idx="24">
                  <c:v>19.999999999999901</c:v>
                </c:pt>
                <c:pt idx="25">
                  <c:v>21.6799999999999</c:v>
                </c:pt>
                <c:pt idx="26">
                  <c:v>21.439999999999898</c:v>
                </c:pt>
                <c:pt idx="27">
                  <c:v>22.239999999999899</c:v>
                </c:pt>
                <c:pt idx="28">
                  <c:v>24.319999999999901</c:v>
                </c:pt>
                <c:pt idx="29">
                  <c:v>24.639999999999901</c:v>
                </c:pt>
                <c:pt idx="30">
                  <c:v>24.8799999999998</c:v>
                </c:pt>
                <c:pt idx="31">
                  <c:v>26.239999999999799</c:v>
                </c:pt>
                <c:pt idx="32">
                  <c:v>27.599999999999799</c:v>
                </c:pt>
                <c:pt idx="33">
                  <c:v>27.759999999999799</c:v>
                </c:pt>
                <c:pt idx="34">
                  <c:v>29.439999999999799</c:v>
                </c:pt>
                <c:pt idx="35">
                  <c:v>31.439999999999799</c:v>
                </c:pt>
                <c:pt idx="36">
                  <c:v>31.759999999999799</c:v>
                </c:pt>
                <c:pt idx="37">
                  <c:v>32.639999999999802</c:v>
                </c:pt>
                <c:pt idx="38">
                  <c:v>33.839999999999797</c:v>
                </c:pt>
                <c:pt idx="39">
                  <c:v>35.839999999999797</c:v>
                </c:pt>
                <c:pt idx="40">
                  <c:v>37.199999999999797</c:v>
                </c:pt>
                <c:pt idx="41">
                  <c:v>36.7199999999998</c:v>
                </c:pt>
                <c:pt idx="42">
                  <c:v>39.3599999999998</c:v>
                </c:pt>
                <c:pt idx="43">
                  <c:v>40.7199999999998</c:v>
                </c:pt>
                <c:pt idx="44">
                  <c:v>40.799999999999798</c:v>
                </c:pt>
                <c:pt idx="45">
                  <c:v>42.159999999999798</c:v>
                </c:pt>
                <c:pt idx="46">
                  <c:v>43.439999999999799</c:v>
                </c:pt>
                <c:pt idx="47">
                  <c:v>44.319999999999801</c:v>
                </c:pt>
                <c:pt idx="48">
                  <c:v>44.3999999999998</c:v>
                </c:pt>
                <c:pt idx="49">
                  <c:v>45.3599999999998</c:v>
                </c:pt>
                <c:pt idx="50">
                  <c:v>46.879999999999797</c:v>
                </c:pt>
                <c:pt idx="51">
                  <c:v>47.3599999999998</c:v>
                </c:pt>
                <c:pt idx="52">
                  <c:v>47.919999999999803</c:v>
                </c:pt>
                <c:pt idx="53">
                  <c:v>48.639999999999802</c:v>
                </c:pt>
                <c:pt idx="54">
                  <c:v>48.3999999999998</c:v>
                </c:pt>
                <c:pt idx="55">
                  <c:v>48.879999999999697</c:v>
                </c:pt>
                <c:pt idx="56">
                  <c:v>49.439999999999699</c:v>
                </c:pt>
                <c:pt idx="57">
                  <c:v>48.799999999999699</c:v>
                </c:pt>
                <c:pt idx="58">
                  <c:v>49.439999999999699</c:v>
                </c:pt>
                <c:pt idx="59">
                  <c:v>49.919999999999703</c:v>
                </c:pt>
                <c:pt idx="60">
                  <c:v>49.679999999999701</c:v>
                </c:pt>
              </c:numCache>
            </c:numRef>
          </c:yVal>
          <c:smooth val="1"/>
          <c:extLst>
            <c:ext xmlns:c16="http://schemas.microsoft.com/office/drawing/2014/chart" uri="{C3380CC4-5D6E-409C-BE32-E72D297353CC}">
              <c16:uniqueId val="{00000000-CE2C-AB4D-9C13-26F5DE37A18E}"/>
            </c:ext>
          </c:extLst>
        </c:ser>
        <c:dLbls>
          <c:showLegendKey val="0"/>
          <c:showVal val="0"/>
          <c:showCatName val="0"/>
          <c:showSerName val="0"/>
          <c:showPercent val="0"/>
          <c:showBubbleSize val="0"/>
        </c:dLbls>
        <c:axId val="390523664"/>
        <c:axId val="390525392"/>
      </c:scatterChart>
      <c:valAx>
        <c:axId val="390523664"/>
        <c:scaling>
          <c:orientation val="minMax"/>
          <c:max val="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Current Injection (nA)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525392"/>
        <c:crosses val="autoZero"/>
        <c:crossBetween val="midCat"/>
      </c:valAx>
      <c:valAx>
        <c:axId val="39052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523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a:t>
            </a:r>
            <a:r>
              <a:rPr lang="en-US" baseline="0"/>
              <a:t> 4: FI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'sinusoidal-current-with-steady-'!$A$1:$A$61</c:f>
              <c:numCache>
                <c:formatCode>0.00E+00</c:formatCode>
                <c:ptCount val="61"/>
                <c:pt idx="0">
                  <c:v>0</c:v>
                </c:pt>
                <c:pt idx="1">
                  <c:v>0.01</c:v>
                </c:pt>
                <c:pt idx="2">
                  <c:v>0.02</c:v>
                </c:pt>
                <c:pt idx="3">
                  <c:v>2.9999999999999898E-2</c:v>
                </c:pt>
                <c:pt idx="4">
                  <c:v>0.04</c:v>
                </c:pt>
                <c:pt idx="5">
                  <c:v>0.05</c:v>
                </c:pt>
                <c:pt idx="6">
                  <c:v>5.9999999999999901E-2</c:v>
                </c:pt>
                <c:pt idx="7">
                  <c:v>7.0000000000000007E-2</c:v>
                </c:pt>
                <c:pt idx="8">
                  <c:v>0.08</c:v>
                </c:pt>
                <c:pt idx="9">
                  <c:v>8.99999999999999E-2</c:v>
                </c:pt>
                <c:pt idx="10">
                  <c:v>0.1</c:v>
                </c:pt>
                <c:pt idx="11">
                  <c:v>0.11</c:v>
                </c:pt>
                <c:pt idx="12">
                  <c:v>0.119999999999999</c:v>
                </c:pt>
                <c:pt idx="13">
                  <c:v>0.13</c:v>
                </c:pt>
                <c:pt idx="14">
                  <c:v>0.14000000000000001</c:v>
                </c:pt>
                <c:pt idx="15">
                  <c:v>0.149999999999999</c:v>
                </c:pt>
                <c:pt idx="16">
                  <c:v>0.16</c:v>
                </c:pt>
                <c:pt idx="17">
                  <c:v>0.17</c:v>
                </c:pt>
                <c:pt idx="18">
                  <c:v>0.17999999999999899</c:v>
                </c:pt>
                <c:pt idx="19">
                  <c:v>0.19</c:v>
                </c:pt>
                <c:pt idx="20">
                  <c:v>0.2</c:v>
                </c:pt>
                <c:pt idx="21">
                  <c:v>0.20999999999999899</c:v>
                </c:pt>
                <c:pt idx="22">
                  <c:v>0.22</c:v>
                </c:pt>
                <c:pt idx="23">
                  <c:v>0.23</c:v>
                </c:pt>
                <c:pt idx="24">
                  <c:v>0.23999999999999899</c:v>
                </c:pt>
                <c:pt idx="25">
                  <c:v>0.25</c:v>
                </c:pt>
                <c:pt idx="26">
                  <c:v>0.26</c:v>
                </c:pt>
                <c:pt idx="27">
                  <c:v>0.27</c:v>
                </c:pt>
                <c:pt idx="28">
                  <c:v>0.28000000000000003</c:v>
                </c:pt>
                <c:pt idx="29">
                  <c:v>0.28999999999999898</c:v>
                </c:pt>
                <c:pt idx="30">
                  <c:v>0.29999999999999899</c:v>
                </c:pt>
                <c:pt idx="31">
                  <c:v>0.309999999999999</c:v>
                </c:pt>
                <c:pt idx="32">
                  <c:v>0.32</c:v>
                </c:pt>
                <c:pt idx="33">
                  <c:v>0.33</c:v>
                </c:pt>
                <c:pt idx="34">
                  <c:v>0.34</c:v>
                </c:pt>
                <c:pt idx="35">
                  <c:v>0.35</c:v>
                </c:pt>
                <c:pt idx="36">
                  <c:v>0.35999999999999899</c:v>
                </c:pt>
                <c:pt idx="37">
                  <c:v>0.369999999999999</c:v>
                </c:pt>
                <c:pt idx="38">
                  <c:v>0.38</c:v>
                </c:pt>
                <c:pt idx="39">
                  <c:v>0.39</c:v>
                </c:pt>
                <c:pt idx="40">
                  <c:v>0.4</c:v>
                </c:pt>
                <c:pt idx="41">
                  <c:v>0.41</c:v>
                </c:pt>
                <c:pt idx="42">
                  <c:v>0.41999999999999899</c:v>
                </c:pt>
                <c:pt idx="43">
                  <c:v>0.42999999999999899</c:v>
                </c:pt>
                <c:pt idx="44">
                  <c:v>0.44</c:v>
                </c:pt>
                <c:pt idx="45">
                  <c:v>0.45</c:v>
                </c:pt>
                <c:pt idx="46">
                  <c:v>0.46</c:v>
                </c:pt>
                <c:pt idx="47">
                  <c:v>0.47</c:v>
                </c:pt>
                <c:pt idx="48">
                  <c:v>0.47999999999999898</c:v>
                </c:pt>
                <c:pt idx="49">
                  <c:v>0.48999999999999899</c:v>
                </c:pt>
                <c:pt idx="50">
                  <c:v>0.5</c:v>
                </c:pt>
                <c:pt idx="51">
                  <c:v>0.51</c:v>
                </c:pt>
                <c:pt idx="52">
                  <c:v>0.52</c:v>
                </c:pt>
                <c:pt idx="53">
                  <c:v>0.53</c:v>
                </c:pt>
                <c:pt idx="54">
                  <c:v>0.54</c:v>
                </c:pt>
                <c:pt idx="55">
                  <c:v>0.55000000000000004</c:v>
                </c:pt>
                <c:pt idx="56">
                  <c:v>0.56000000000000005</c:v>
                </c:pt>
                <c:pt idx="57">
                  <c:v>0.56999999999999995</c:v>
                </c:pt>
                <c:pt idx="58">
                  <c:v>0.57999999999999896</c:v>
                </c:pt>
                <c:pt idx="59">
                  <c:v>0.58999999999999897</c:v>
                </c:pt>
                <c:pt idx="60">
                  <c:v>0.59999999999999898</c:v>
                </c:pt>
              </c:numCache>
            </c:numRef>
          </c:xVal>
          <c:yVal>
            <c:numRef>
              <c:f>'sinusoidal-current-with-steady-'!$B$1:$B$61</c:f>
              <c:numCache>
                <c:formatCode>0.00E+00</c:formatCode>
                <c:ptCount val="61"/>
                <c:pt idx="0">
                  <c:v>0.47999999999999698</c:v>
                </c:pt>
                <c:pt idx="1">
                  <c:v>1.1199999999999899</c:v>
                </c:pt>
                <c:pt idx="2">
                  <c:v>1.99999999999999</c:v>
                </c:pt>
                <c:pt idx="3">
                  <c:v>2.1599999999999899</c:v>
                </c:pt>
                <c:pt idx="4">
                  <c:v>3.51999999999998</c:v>
                </c:pt>
                <c:pt idx="5">
                  <c:v>4.3199999999999799</c:v>
                </c:pt>
                <c:pt idx="6">
                  <c:v>6.3999999999999702</c:v>
                </c:pt>
                <c:pt idx="7">
                  <c:v>6.3999999999999702</c:v>
                </c:pt>
                <c:pt idx="8">
                  <c:v>7.6799999999999597</c:v>
                </c:pt>
                <c:pt idx="9">
                  <c:v>10.159999999999901</c:v>
                </c:pt>
                <c:pt idx="10">
                  <c:v>11.1199999999999</c:v>
                </c:pt>
                <c:pt idx="11">
                  <c:v>12.479999999999899</c:v>
                </c:pt>
                <c:pt idx="12">
                  <c:v>13.6799999999999</c:v>
                </c:pt>
                <c:pt idx="13">
                  <c:v>14.559999999999899</c:v>
                </c:pt>
                <c:pt idx="14">
                  <c:v>15.3599999999999</c:v>
                </c:pt>
                <c:pt idx="15">
                  <c:v>16.639999999999901</c:v>
                </c:pt>
                <c:pt idx="16">
                  <c:v>18.319999999999901</c:v>
                </c:pt>
                <c:pt idx="17">
                  <c:v>18.799999999999901</c:v>
                </c:pt>
                <c:pt idx="18">
                  <c:v>19.6799999999999</c:v>
                </c:pt>
                <c:pt idx="19">
                  <c:v>20.959999999999901</c:v>
                </c:pt>
                <c:pt idx="20">
                  <c:v>21.999999999999901</c:v>
                </c:pt>
                <c:pt idx="21">
                  <c:v>23.3599999999999</c:v>
                </c:pt>
                <c:pt idx="22">
                  <c:v>24.079999999999899</c:v>
                </c:pt>
                <c:pt idx="23">
                  <c:v>24.799999999999802</c:v>
                </c:pt>
                <c:pt idx="24">
                  <c:v>25.0399999999998</c:v>
                </c:pt>
                <c:pt idx="25">
                  <c:v>25.439999999999799</c:v>
                </c:pt>
                <c:pt idx="26">
                  <c:v>26.8799999999998</c:v>
                </c:pt>
                <c:pt idx="27">
                  <c:v>27.839999999999801</c:v>
                </c:pt>
                <c:pt idx="28">
                  <c:v>28.8799999999998</c:v>
                </c:pt>
                <c:pt idx="29">
                  <c:v>29.919999999999799</c:v>
                </c:pt>
                <c:pt idx="30">
                  <c:v>32.799999999999798</c:v>
                </c:pt>
                <c:pt idx="31">
                  <c:v>33.3599999999998</c:v>
                </c:pt>
                <c:pt idx="32">
                  <c:v>35.199999999999797</c:v>
                </c:pt>
                <c:pt idx="33">
                  <c:v>36.799999999999798</c:v>
                </c:pt>
                <c:pt idx="34">
                  <c:v>38.639999999999802</c:v>
                </c:pt>
                <c:pt idx="35">
                  <c:v>40.799999999999798</c:v>
                </c:pt>
                <c:pt idx="36">
                  <c:v>43.839999999999797</c:v>
                </c:pt>
                <c:pt idx="37">
                  <c:v>45.199999999999797</c:v>
                </c:pt>
                <c:pt idx="38">
                  <c:v>46.639999999999802</c:v>
                </c:pt>
                <c:pt idx="39">
                  <c:v>47.279999999999802</c:v>
                </c:pt>
                <c:pt idx="40">
                  <c:v>48.559999999999803</c:v>
                </c:pt>
                <c:pt idx="41">
                  <c:v>48.479999999999798</c:v>
                </c:pt>
                <c:pt idx="42">
                  <c:v>49.0399999999998</c:v>
                </c:pt>
                <c:pt idx="43">
                  <c:v>49.679999999999701</c:v>
                </c:pt>
                <c:pt idx="44">
                  <c:v>49.919999999999703</c:v>
                </c:pt>
                <c:pt idx="45">
                  <c:v>49.7599999999997</c:v>
                </c:pt>
                <c:pt idx="46">
                  <c:v>49.999999999999702</c:v>
                </c:pt>
                <c:pt idx="47">
                  <c:v>49.999999999999702</c:v>
                </c:pt>
                <c:pt idx="48">
                  <c:v>49.999999999999702</c:v>
                </c:pt>
                <c:pt idx="49">
                  <c:v>49.999999999999702</c:v>
                </c:pt>
                <c:pt idx="50">
                  <c:v>49.999999999999702</c:v>
                </c:pt>
                <c:pt idx="51">
                  <c:v>49.999999999999702</c:v>
                </c:pt>
                <c:pt idx="52">
                  <c:v>49.999999999999702</c:v>
                </c:pt>
                <c:pt idx="53">
                  <c:v>49.999999999999702</c:v>
                </c:pt>
                <c:pt idx="54">
                  <c:v>49.999999999999702</c:v>
                </c:pt>
                <c:pt idx="55">
                  <c:v>49.999999999999702</c:v>
                </c:pt>
                <c:pt idx="56">
                  <c:v>49.999999999999702</c:v>
                </c:pt>
                <c:pt idx="57">
                  <c:v>49.999999999999702</c:v>
                </c:pt>
                <c:pt idx="58">
                  <c:v>49.999999999999702</c:v>
                </c:pt>
                <c:pt idx="59">
                  <c:v>49.999999999999702</c:v>
                </c:pt>
                <c:pt idx="60">
                  <c:v>49.999999999999702</c:v>
                </c:pt>
              </c:numCache>
            </c:numRef>
          </c:yVal>
          <c:smooth val="1"/>
          <c:extLst>
            <c:ext xmlns:c16="http://schemas.microsoft.com/office/drawing/2014/chart" uri="{C3380CC4-5D6E-409C-BE32-E72D297353CC}">
              <c16:uniqueId val="{00000000-8CDD-084E-BA66-2EFFECF746F2}"/>
            </c:ext>
          </c:extLst>
        </c:ser>
        <c:dLbls>
          <c:showLegendKey val="0"/>
          <c:showVal val="0"/>
          <c:showCatName val="0"/>
          <c:showSerName val="0"/>
          <c:showPercent val="0"/>
          <c:showBubbleSize val="0"/>
        </c:dLbls>
        <c:axId val="1097852224"/>
        <c:axId val="1097853952"/>
      </c:scatterChart>
      <c:valAx>
        <c:axId val="1097852224"/>
        <c:scaling>
          <c:orientation val="minMax"/>
          <c:max val="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Injected Current (nA)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853952"/>
        <c:crosses val="autoZero"/>
        <c:crossBetween val="midCat"/>
      </c:valAx>
      <c:valAx>
        <c:axId val="1097853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a:t>
                </a:r>
                <a:r>
                  <a:rPr lang="en-US" baseline="0"/>
                  <a:t> Frequency (Hz)</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852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4</a:t>
            </a:r>
            <a:r>
              <a:rPr lang="en-US" baseline="0"/>
              <a:t>: FS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'sinusoidal-current-with-steady-'!$A$1:$A$41</c:f>
              <c:numCache>
                <c:formatCode>0.00E+00</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'sinusoidal-current-with-steady-'!$B$1:$B$41</c:f>
              <c:numCache>
                <c:formatCode>0.00E+00</c:formatCode>
                <c:ptCount val="41"/>
                <c:pt idx="0">
                  <c:v>0.79999999999999605</c:v>
                </c:pt>
                <c:pt idx="1">
                  <c:v>0.95999999999999597</c:v>
                </c:pt>
                <c:pt idx="2">
                  <c:v>1.43999999999999</c:v>
                </c:pt>
                <c:pt idx="3">
                  <c:v>2.6399999999999801</c:v>
                </c:pt>
                <c:pt idx="4">
                  <c:v>4.3999999999999799</c:v>
                </c:pt>
                <c:pt idx="5">
                  <c:v>5.6799999999999704</c:v>
                </c:pt>
                <c:pt idx="6">
                  <c:v>8.4799999999999596</c:v>
                </c:pt>
                <c:pt idx="7">
                  <c:v>11.1199999999999</c:v>
                </c:pt>
                <c:pt idx="8">
                  <c:v>13.5999999999999</c:v>
                </c:pt>
                <c:pt idx="9">
                  <c:v>16.719999999999899</c:v>
                </c:pt>
                <c:pt idx="10">
                  <c:v>19.5199999999999</c:v>
                </c:pt>
                <c:pt idx="11">
                  <c:v>20.559999999999899</c:v>
                </c:pt>
                <c:pt idx="12">
                  <c:v>21.759999999999899</c:v>
                </c:pt>
                <c:pt idx="13">
                  <c:v>23.759999999999799</c:v>
                </c:pt>
                <c:pt idx="14">
                  <c:v>24.799999999999802</c:v>
                </c:pt>
                <c:pt idx="15">
                  <c:v>26.5599999999998</c:v>
                </c:pt>
                <c:pt idx="16">
                  <c:v>27.839999999999801</c:v>
                </c:pt>
                <c:pt idx="17">
                  <c:v>29.759999999999799</c:v>
                </c:pt>
                <c:pt idx="18">
                  <c:v>30.799999999999802</c:v>
                </c:pt>
                <c:pt idx="19">
                  <c:v>31.519999999999801</c:v>
                </c:pt>
                <c:pt idx="20">
                  <c:v>33.3599999999998</c:v>
                </c:pt>
                <c:pt idx="21">
                  <c:v>35.279999999999802</c:v>
                </c:pt>
                <c:pt idx="22">
                  <c:v>35.439999999999799</c:v>
                </c:pt>
                <c:pt idx="23">
                  <c:v>35.439999999999799</c:v>
                </c:pt>
                <c:pt idx="24">
                  <c:v>36.7199999999998</c:v>
                </c:pt>
                <c:pt idx="25">
                  <c:v>36.559999999999803</c:v>
                </c:pt>
                <c:pt idx="26">
                  <c:v>37.279999999999802</c:v>
                </c:pt>
                <c:pt idx="27">
                  <c:v>37.999999999999801</c:v>
                </c:pt>
                <c:pt idx="28">
                  <c:v>38.079999999999799</c:v>
                </c:pt>
                <c:pt idx="29">
                  <c:v>39.919999999999803</c:v>
                </c:pt>
                <c:pt idx="30">
                  <c:v>40.239999999999803</c:v>
                </c:pt>
                <c:pt idx="31">
                  <c:v>39.599999999999802</c:v>
                </c:pt>
                <c:pt idx="32">
                  <c:v>40.079999999999799</c:v>
                </c:pt>
                <c:pt idx="33">
                  <c:v>40.079999999999799</c:v>
                </c:pt>
                <c:pt idx="34">
                  <c:v>40.479999999999798</c:v>
                </c:pt>
                <c:pt idx="35">
                  <c:v>40.799999999999798</c:v>
                </c:pt>
                <c:pt idx="36">
                  <c:v>42.319999999999801</c:v>
                </c:pt>
                <c:pt idx="37">
                  <c:v>41.599999999999802</c:v>
                </c:pt>
                <c:pt idx="38">
                  <c:v>41.679999999999801</c:v>
                </c:pt>
                <c:pt idx="39">
                  <c:v>41.999999999999801</c:v>
                </c:pt>
                <c:pt idx="40">
                  <c:v>42.879999999999697</c:v>
                </c:pt>
              </c:numCache>
            </c:numRef>
          </c:yVal>
          <c:smooth val="1"/>
          <c:extLst>
            <c:ext xmlns:c16="http://schemas.microsoft.com/office/drawing/2014/chart" uri="{C3380CC4-5D6E-409C-BE32-E72D297353CC}">
              <c16:uniqueId val="{00000000-50AF-A849-98CF-84D0B91A2F6A}"/>
            </c:ext>
          </c:extLst>
        </c:ser>
        <c:dLbls>
          <c:showLegendKey val="0"/>
          <c:showVal val="0"/>
          <c:showCatName val="0"/>
          <c:showSerName val="0"/>
          <c:showPercent val="0"/>
          <c:showBubbleSize val="0"/>
        </c:dLbls>
        <c:axId val="1497768000"/>
        <c:axId val="1613532288"/>
      </c:scatterChart>
      <c:valAx>
        <c:axId val="1497768000"/>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Synapses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532288"/>
        <c:crosses val="autoZero"/>
        <c:crossBetween val="midCat"/>
      </c:valAx>
      <c:valAx>
        <c:axId val="1613532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7680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4:</a:t>
            </a:r>
            <a:r>
              <a:rPr lang="en-US" baseline="0"/>
              <a:t> Full Voltage Trace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'sinusoidal-current-with-steady-'!$A$1:$A$11001</c:f>
              <c:numCache>
                <c:formatCode>0.00E+00</c:formatCode>
                <c:ptCount val="11001"/>
                <c:pt idx="0">
                  <c:v>0</c:v>
                </c:pt>
                <c:pt idx="1">
                  <c:v>0.1</c:v>
                </c:pt>
                <c:pt idx="2">
                  <c:v>0.2</c:v>
                </c:pt>
                <c:pt idx="3">
                  <c:v>0.29999999999999899</c:v>
                </c:pt>
                <c:pt idx="4">
                  <c:v>0.39999999999999902</c:v>
                </c:pt>
                <c:pt idx="5">
                  <c:v>0.499999999999999</c:v>
                </c:pt>
                <c:pt idx="6">
                  <c:v>0.59999999999999898</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2.2999999999999901</c:v>
                </c:pt>
                <c:pt idx="24">
                  <c:v>2.3999999999999901</c:v>
                </c:pt>
                <c:pt idx="25">
                  <c:v>2.4999999999999898</c:v>
                </c:pt>
                <c:pt idx="26">
                  <c:v>2.5999999999999899</c:v>
                </c:pt>
                <c:pt idx="27">
                  <c:v>2.69999999999999</c:v>
                </c:pt>
                <c:pt idx="28">
                  <c:v>2.7999999999999901</c:v>
                </c:pt>
                <c:pt idx="29">
                  <c:v>2.8999999999999901</c:v>
                </c:pt>
                <c:pt idx="30">
                  <c:v>2.9999999999999898</c:v>
                </c:pt>
                <c:pt idx="31">
                  <c:v>3.0999999999999899</c:v>
                </c:pt>
                <c:pt idx="32">
                  <c:v>3.19999999999999</c:v>
                </c:pt>
                <c:pt idx="33">
                  <c:v>3.2999999999999901</c:v>
                </c:pt>
                <c:pt idx="34">
                  <c:v>3.3999999999999901</c:v>
                </c:pt>
                <c:pt idx="35">
                  <c:v>3.4999999999999898</c:v>
                </c:pt>
                <c:pt idx="36">
                  <c:v>3.5999999999999899</c:v>
                </c:pt>
                <c:pt idx="37">
                  <c:v>3.69999999999999</c:v>
                </c:pt>
                <c:pt idx="38">
                  <c:v>3.7999999999999901</c:v>
                </c:pt>
                <c:pt idx="39">
                  <c:v>3.8999999999999901</c:v>
                </c:pt>
                <c:pt idx="40">
                  <c:v>3.9999999999999898</c:v>
                </c:pt>
                <c:pt idx="41">
                  <c:v>4.0999999999999899</c:v>
                </c:pt>
                <c:pt idx="42">
                  <c:v>4.1999999999999904</c:v>
                </c:pt>
                <c:pt idx="43">
                  <c:v>4.2999999999999901</c:v>
                </c:pt>
                <c:pt idx="44">
                  <c:v>4.3999999999999897</c:v>
                </c:pt>
                <c:pt idx="45">
                  <c:v>4.4999999999999902</c:v>
                </c:pt>
                <c:pt idx="46">
                  <c:v>4.5999999999999899</c:v>
                </c:pt>
                <c:pt idx="47">
                  <c:v>4.6999999999999904</c:v>
                </c:pt>
                <c:pt idx="48">
                  <c:v>4.7999999999999901</c:v>
                </c:pt>
                <c:pt idx="49">
                  <c:v>4.8999999999999897</c:v>
                </c:pt>
                <c:pt idx="50">
                  <c:v>4.9999999999999902</c:v>
                </c:pt>
                <c:pt idx="51">
                  <c:v>5.0999999999999801</c:v>
                </c:pt>
                <c:pt idx="52">
                  <c:v>5.1999999999999797</c:v>
                </c:pt>
                <c:pt idx="53">
                  <c:v>5.2999999999999803</c:v>
                </c:pt>
                <c:pt idx="54">
                  <c:v>5.3999999999999799</c:v>
                </c:pt>
                <c:pt idx="55">
                  <c:v>5.4999999999999796</c:v>
                </c:pt>
                <c:pt idx="56">
                  <c:v>5.5999999999999801</c:v>
                </c:pt>
                <c:pt idx="57">
                  <c:v>5.6999999999999797</c:v>
                </c:pt>
                <c:pt idx="58">
                  <c:v>5.7999999999999803</c:v>
                </c:pt>
                <c:pt idx="59">
                  <c:v>5.8999999999999799</c:v>
                </c:pt>
                <c:pt idx="60">
                  <c:v>5.9999999999999796</c:v>
                </c:pt>
                <c:pt idx="61">
                  <c:v>6.0999999999999801</c:v>
                </c:pt>
                <c:pt idx="62">
                  <c:v>6.1999999999999797</c:v>
                </c:pt>
                <c:pt idx="63">
                  <c:v>6.2999999999999803</c:v>
                </c:pt>
                <c:pt idx="64">
                  <c:v>6.3999999999999799</c:v>
                </c:pt>
                <c:pt idx="65">
                  <c:v>6.4999999999999796</c:v>
                </c:pt>
                <c:pt idx="66">
                  <c:v>6.5999999999999801</c:v>
                </c:pt>
                <c:pt idx="67">
                  <c:v>6.6999999999999797</c:v>
                </c:pt>
                <c:pt idx="68">
                  <c:v>6.7999999999999803</c:v>
                </c:pt>
                <c:pt idx="69">
                  <c:v>6.8999999999999799</c:v>
                </c:pt>
                <c:pt idx="70">
                  <c:v>6.9999999999999796</c:v>
                </c:pt>
                <c:pt idx="71">
                  <c:v>7.0999999999999801</c:v>
                </c:pt>
                <c:pt idx="72">
                  <c:v>7.1999999999999797</c:v>
                </c:pt>
                <c:pt idx="73">
                  <c:v>7.2999999999999803</c:v>
                </c:pt>
                <c:pt idx="74">
                  <c:v>7.3999999999999799</c:v>
                </c:pt>
                <c:pt idx="75">
                  <c:v>7.4999999999999796</c:v>
                </c:pt>
                <c:pt idx="76">
                  <c:v>7.5999999999999801</c:v>
                </c:pt>
                <c:pt idx="77">
                  <c:v>7.6999999999999797</c:v>
                </c:pt>
                <c:pt idx="78">
                  <c:v>7.7999999999999803</c:v>
                </c:pt>
                <c:pt idx="79">
                  <c:v>7.8999999999999702</c:v>
                </c:pt>
                <c:pt idx="80">
                  <c:v>7.9999999999999698</c:v>
                </c:pt>
                <c:pt idx="81">
                  <c:v>8.0999999999999801</c:v>
                </c:pt>
                <c:pt idx="82">
                  <c:v>8.1999999999999797</c:v>
                </c:pt>
                <c:pt idx="83">
                  <c:v>8.2999999999999794</c:v>
                </c:pt>
                <c:pt idx="84">
                  <c:v>8.3999999999999808</c:v>
                </c:pt>
                <c:pt idx="85">
                  <c:v>8.4999999999999805</c:v>
                </c:pt>
                <c:pt idx="86">
                  <c:v>8.5999999999999801</c:v>
                </c:pt>
                <c:pt idx="87">
                  <c:v>8.6999999999999797</c:v>
                </c:pt>
                <c:pt idx="88">
                  <c:v>8.7999999999999901</c:v>
                </c:pt>
                <c:pt idx="89">
                  <c:v>8.8999999999999897</c:v>
                </c:pt>
                <c:pt idx="90">
                  <c:v>8.9999999999999893</c:v>
                </c:pt>
                <c:pt idx="91">
                  <c:v>9.0999999999999908</c:v>
                </c:pt>
                <c:pt idx="92">
                  <c:v>9.1999999999999904</c:v>
                </c:pt>
                <c:pt idx="93">
                  <c:v>9.2999999999999901</c:v>
                </c:pt>
                <c:pt idx="94">
                  <c:v>9.3999999999999897</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16.600000000000101</c:v>
                </c:pt>
                <c:pt idx="167">
                  <c:v>16.700000000000099</c:v>
                </c:pt>
                <c:pt idx="168">
                  <c:v>16.8000000000001</c:v>
                </c:pt>
                <c:pt idx="169">
                  <c:v>16.900000000000102</c:v>
                </c:pt>
                <c:pt idx="170">
                  <c:v>17.000000000000099</c:v>
                </c:pt>
                <c:pt idx="171">
                  <c:v>17.100000000000101</c:v>
                </c:pt>
                <c:pt idx="172">
                  <c:v>17.200000000000099</c:v>
                </c:pt>
                <c:pt idx="173">
                  <c:v>17.3000000000001</c:v>
                </c:pt>
                <c:pt idx="174">
                  <c:v>17.400000000000102</c:v>
                </c:pt>
                <c:pt idx="175">
                  <c:v>17.500000000000099</c:v>
                </c:pt>
                <c:pt idx="176">
                  <c:v>17.600000000000101</c:v>
                </c:pt>
                <c:pt idx="177">
                  <c:v>17.700000000000099</c:v>
                </c:pt>
                <c:pt idx="178">
                  <c:v>17.8000000000001</c:v>
                </c:pt>
                <c:pt idx="179">
                  <c:v>17.900000000000102</c:v>
                </c:pt>
                <c:pt idx="180">
                  <c:v>18.000000000000099</c:v>
                </c:pt>
                <c:pt idx="181">
                  <c:v>18.100000000000101</c:v>
                </c:pt>
                <c:pt idx="182">
                  <c:v>18.200000000000099</c:v>
                </c:pt>
                <c:pt idx="183">
                  <c:v>18.3000000000001</c:v>
                </c:pt>
                <c:pt idx="184">
                  <c:v>18.400000000000102</c:v>
                </c:pt>
                <c:pt idx="185">
                  <c:v>18.500000000000099</c:v>
                </c:pt>
                <c:pt idx="186">
                  <c:v>18.600000000000101</c:v>
                </c:pt>
                <c:pt idx="187">
                  <c:v>18.700000000000099</c:v>
                </c:pt>
                <c:pt idx="188">
                  <c:v>18.8000000000001</c:v>
                </c:pt>
                <c:pt idx="189">
                  <c:v>18.900000000000102</c:v>
                </c:pt>
                <c:pt idx="190">
                  <c:v>19.000000000000099</c:v>
                </c:pt>
                <c:pt idx="191">
                  <c:v>19.100000000000101</c:v>
                </c:pt>
                <c:pt idx="192">
                  <c:v>19.200000000000099</c:v>
                </c:pt>
                <c:pt idx="193">
                  <c:v>19.3000000000001</c:v>
                </c:pt>
                <c:pt idx="194">
                  <c:v>19.400000000000102</c:v>
                </c:pt>
                <c:pt idx="195">
                  <c:v>19.500000000000099</c:v>
                </c:pt>
                <c:pt idx="196">
                  <c:v>19.600000000000101</c:v>
                </c:pt>
                <c:pt idx="197">
                  <c:v>19.700000000000099</c:v>
                </c:pt>
                <c:pt idx="198">
                  <c:v>19.8000000000001</c:v>
                </c:pt>
                <c:pt idx="199">
                  <c:v>19.900000000000102</c:v>
                </c:pt>
                <c:pt idx="200">
                  <c:v>20.000000000000099</c:v>
                </c:pt>
                <c:pt idx="201">
                  <c:v>20.100000000000101</c:v>
                </c:pt>
                <c:pt idx="202">
                  <c:v>20.200000000000099</c:v>
                </c:pt>
                <c:pt idx="203">
                  <c:v>20.3000000000001</c:v>
                </c:pt>
                <c:pt idx="204">
                  <c:v>20.400000000000102</c:v>
                </c:pt>
                <c:pt idx="205">
                  <c:v>20.500000000000099</c:v>
                </c:pt>
                <c:pt idx="206">
                  <c:v>20.600000000000101</c:v>
                </c:pt>
                <c:pt idx="207">
                  <c:v>20.700000000000099</c:v>
                </c:pt>
                <c:pt idx="208">
                  <c:v>20.8000000000001</c:v>
                </c:pt>
                <c:pt idx="209">
                  <c:v>20.900000000000102</c:v>
                </c:pt>
                <c:pt idx="210">
                  <c:v>21.000000000000099</c:v>
                </c:pt>
                <c:pt idx="211">
                  <c:v>21.100000000000101</c:v>
                </c:pt>
                <c:pt idx="212">
                  <c:v>21.200000000000099</c:v>
                </c:pt>
                <c:pt idx="213">
                  <c:v>21.3000000000001</c:v>
                </c:pt>
                <c:pt idx="214">
                  <c:v>21.400000000000102</c:v>
                </c:pt>
                <c:pt idx="215">
                  <c:v>21.500000000000099</c:v>
                </c:pt>
                <c:pt idx="216">
                  <c:v>21.600000000000101</c:v>
                </c:pt>
                <c:pt idx="217">
                  <c:v>21.700000000000099</c:v>
                </c:pt>
                <c:pt idx="218">
                  <c:v>21.8000000000001</c:v>
                </c:pt>
                <c:pt idx="219">
                  <c:v>21.900000000000102</c:v>
                </c:pt>
                <c:pt idx="220">
                  <c:v>22.000000000000099</c:v>
                </c:pt>
                <c:pt idx="221">
                  <c:v>22.100000000000101</c:v>
                </c:pt>
                <c:pt idx="222">
                  <c:v>22.200000000000099</c:v>
                </c:pt>
                <c:pt idx="223">
                  <c:v>22.3000000000001</c:v>
                </c:pt>
                <c:pt idx="224">
                  <c:v>22.400000000000102</c:v>
                </c:pt>
                <c:pt idx="225">
                  <c:v>22.500000000000099</c:v>
                </c:pt>
                <c:pt idx="226">
                  <c:v>22.600000000000101</c:v>
                </c:pt>
                <c:pt idx="227">
                  <c:v>22.700000000000099</c:v>
                </c:pt>
                <c:pt idx="228">
                  <c:v>22.8000000000001</c:v>
                </c:pt>
                <c:pt idx="229">
                  <c:v>22.900000000000102</c:v>
                </c:pt>
                <c:pt idx="230">
                  <c:v>23.000000000000099</c:v>
                </c:pt>
                <c:pt idx="231">
                  <c:v>23.100000000000101</c:v>
                </c:pt>
                <c:pt idx="232">
                  <c:v>23.200000000000099</c:v>
                </c:pt>
                <c:pt idx="233">
                  <c:v>23.3000000000001</c:v>
                </c:pt>
                <c:pt idx="234">
                  <c:v>23.400000000000102</c:v>
                </c:pt>
                <c:pt idx="235">
                  <c:v>23.500000000000099</c:v>
                </c:pt>
                <c:pt idx="236">
                  <c:v>23.6000000000002</c:v>
                </c:pt>
                <c:pt idx="237">
                  <c:v>23.700000000000198</c:v>
                </c:pt>
                <c:pt idx="238">
                  <c:v>23.8000000000002</c:v>
                </c:pt>
                <c:pt idx="239">
                  <c:v>23.900000000000201</c:v>
                </c:pt>
                <c:pt idx="240">
                  <c:v>24.000000000000199</c:v>
                </c:pt>
                <c:pt idx="241">
                  <c:v>24.1000000000002</c:v>
                </c:pt>
                <c:pt idx="242">
                  <c:v>24.200000000000198</c:v>
                </c:pt>
                <c:pt idx="243">
                  <c:v>24.3000000000002</c:v>
                </c:pt>
                <c:pt idx="244">
                  <c:v>24.400000000000201</c:v>
                </c:pt>
                <c:pt idx="245">
                  <c:v>24.500000000000199</c:v>
                </c:pt>
                <c:pt idx="246">
                  <c:v>24.6000000000002</c:v>
                </c:pt>
                <c:pt idx="247">
                  <c:v>24.700000000000198</c:v>
                </c:pt>
                <c:pt idx="248">
                  <c:v>24.8000000000002</c:v>
                </c:pt>
                <c:pt idx="249">
                  <c:v>24.900000000000201</c:v>
                </c:pt>
                <c:pt idx="250">
                  <c:v>25.000000000000199</c:v>
                </c:pt>
                <c:pt idx="251">
                  <c:v>25.1000000000002</c:v>
                </c:pt>
                <c:pt idx="252">
                  <c:v>25.200000000000198</c:v>
                </c:pt>
                <c:pt idx="253">
                  <c:v>25.3000000000002</c:v>
                </c:pt>
                <c:pt idx="254">
                  <c:v>25.400000000000201</c:v>
                </c:pt>
                <c:pt idx="255">
                  <c:v>25.500000000000199</c:v>
                </c:pt>
                <c:pt idx="256">
                  <c:v>25.6000000000002</c:v>
                </c:pt>
                <c:pt idx="257">
                  <c:v>25.700000000000198</c:v>
                </c:pt>
                <c:pt idx="258">
                  <c:v>25.8000000000002</c:v>
                </c:pt>
                <c:pt idx="259">
                  <c:v>25.900000000000201</c:v>
                </c:pt>
                <c:pt idx="260">
                  <c:v>26.000000000000199</c:v>
                </c:pt>
                <c:pt idx="261">
                  <c:v>26.1000000000002</c:v>
                </c:pt>
                <c:pt idx="262">
                  <c:v>26.200000000000198</c:v>
                </c:pt>
                <c:pt idx="263">
                  <c:v>26.3000000000002</c:v>
                </c:pt>
                <c:pt idx="264">
                  <c:v>26.400000000000201</c:v>
                </c:pt>
                <c:pt idx="265">
                  <c:v>26.500000000000199</c:v>
                </c:pt>
                <c:pt idx="266">
                  <c:v>26.6000000000002</c:v>
                </c:pt>
                <c:pt idx="267">
                  <c:v>26.700000000000198</c:v>
                </c:pt>
                <c:pt idx="268">
                  <c:v>26.8000000000002</c:v>
                </c:pt>
                <c:pt idx="269">
                  <c:v>26.900000000000201</c:v>
                </c:pt>
                <c:pt idx="270">
                  <c:v>27.000000000000199</c:v>
                </c:pt>
                <c:pt idx="271">
                  <c:v>27.1000000000002</c:v>
                </c:pt>
                <c:pt idx="272">
                  <c:v>27.200000000000198</c:v>
                </c:pt>
                <c:pt idx="273">
                  <c:v>27.3000000000002</c:v>
                </c:pt>
                <c:pt idx="274">
                  <c:v>27.400000000000201</c:v>
                </c:pt>
                <c:pt idx="275">
                  <c:v>27.500000000000199</c:v>
                </c:pt>
                <c:pt idx="276">
                  <c:v>27.6000000000002</c:v>
                </c:pt>
                <c:pt idx="277">
                  <c:v>27.700000000000198</c:v>
                </c:pt>
                <c:pt idx="278">
                  <c:v>27.8000000000002</c:v>
                </c:pt>
                <c:pt idx="279">
                  <c:v>27.900000000000201</c:v>
                </c:pt>
                <c:pt idx="280">
                  <c:v>28.000000000000199</c:v>
                </c:pt>
                <c:pt idx="281">
                  <c:v>28.1000000000002</c:v>
                </c:pt>
                <c:pt idx="282">
                  <c:v>28.200000000000198</c:v>
                </c:pt>
                <c:pt idx="283">
                  <c:v>28.3000000000002</c:v>
                </c:pt>
                <c:pt idx="284">
                  <c:v>28.400000000000201</c:v>
                </c:pt>
                <c:pt idx="285">
                  <c:v>28.500000000000199</c:v>
                </c:pt>
                <c:pt idx="286">
                  <c:v>28.6000000000002</c:v>
                </c:pt>
                <c:pt idx="287">
                  <c:v>28.700000000000198</c:v>
                </c:pt>
                <c:pt idx="288">
                  <c:v>28.8000000000002</c:v>
                </c:pt>
                <c:pt idx="289">
                  <c:v>28.900000000000201</c:v>
                </c:pt>
                <c:pt idx="290">
                  <c:v>29.000000000000199</c:v>
                </c:pt>
                <c:pt idx="291">
                  <c:v>29.1000000000002</c:v>
                </c:pt>
                <c:pt idx="292">
                  <c:v>29.200000000000198</c:v>
                </c:pt>
                <c:pt idx="293">
                  <c:v>29.3000000000002</c:v>
                </c:pt>
                <c:pt idx="294">
                  <c:v>29.400000000000201</c:v>
                </c:pt>
                <c:pt idx="295">
                  <c:v>29.500000000000199</c:v>
                </c:pt>
                <c:pt idx="296">
                  <c:v>29.6000000000002</c:v>
                </c:pt>
                <c:pt idx="297">
                  <c:v>29.700000000000198</c:v>
                </c:pt>
                <c:pt idx="298">
                  <c:v>29.8000000000002</c:v>
                </c:pt>
                <c:pt idx="299">
                  <c:v>29.900000000000201</c:v>
                </c:pt>
                <c:pt idx="300">
                  <c:v>30.000000000000199</c:v>
                </c:pt>
                <c:pt idx="301">
                  <c:v>30.1000000000002</c:v>
                </c:pt>
                <c:pt idx="302">
                  <c:v>30.200000000000198</c:v>
                </c:pt>
                <c:pt idx="303">
                  <c:v>30.3000000000002</c:v>
                </c:pt>
                <c:pt idx="304">
                  <c:v>30.400000000000201</c:v>
                </c:pt>
                <c:pt idx="305">
                  <c:v>30.500000000000199</c:v>
                </c:pt>
                <c:pt idx="306">
                  <c:v>30.6000000000002</c:v>
                </c:pt>
                <c:pt idx="307">
                  <c:v>30.700000000000301</c:v>
                </c:pt>
                <c:pt idx="308">
                  <c:v>30.800000000000299</c:v>
                </c:pt>
                <c:pt idx="309">
                  <c:v>30.900000000000301</c:v>
                </c:pt>
                <c:pt idx="310">
                  <c:v>31.000000000000298</c:v>
                </c:pt>
                <c:pt idx="311">
                  <c:v>31.1000000000003</c:v>
                </c:pt>
                <c:pt idx="312">
                  <c:v>31.200000000000301</c:v>
                </c:pt>
                <c:pt idx="313">
                  <c:v>31.300000000000299</c:v>
                </c:pt>
                <c:pt idx="314">
                  <c:v>31.400000000000301</c:v>
                </c:pt>
                <c:pt idx="315">
                  <c:v>31.500000000000298</c:v>
                </c:pt>
                <c:pt idx="316">
                  <c:v>31.6000000000003</c:v>
                </c:pt>
                <c:pt idx="317">
                  <c:v>31.700000000000301</c:v>
                </c:pt>
                <c:pt idx="318">
                  <c:v>31.800000000000299</c:v>
                </c:pt>
                <c:pt idx="319">
                  <c:v>31.900000000000301</c:v>
                </c:pt>
                <c:pt idx="320">
                  <c:v>32.000000000000298</c:v>
                </c:pt>
                <c:pt idx="321">
                  <c:v>32.1000000000003</c:v>
                </c:pt>
                <c:pt idx="322">
                  <c:v>32.200000000000301</c:v>
                </c:pt>
                <c:pt idx="323">
                  <c:v>32.300000000000303</c:v>
                </c:pt>
                <c:pt idx="324">
                  <c:v>32.400000000000198</c:v>
                </c:pt>
                <c:pt idx="325">
                  <c:v>32.500000000000199</c:v>
                </c:pt>
                <c:pt idx="326">
                  <c:v>32.6000000000002</c:v>
                </c:pt>
                <c:pt idx="327">
                  <c:v>32.700000000000202</c:v>
                </c:pt>
                <c:pt idx="328">
                  <c:v>32.800000000000203</c:v>
                </c:pt>
                <c:pt idx="329">
                  <c:v>32.900000000000198</c:v>
                </c:pt>
                <c:pt idx="330">
                  <c:v>33.000000000000199</c:v>
                </c:pt>
                <c:pt idx="331">
                  <c:v>33.1000000000002</c:v>
                </c:pt>
                <c:pt idx="332">
                  <c:v>33.200000000000202</c:v>
                </c:pt>
                <c:pt idx="333">
                  <c:v>33.300000000000203</c:v>
                </c:pt>
                <c:pt idx="334">
                  <c:v>33.400000000000198</c:v>
                </c:pt>
                <c:pt idx="335">
                  <c:v>33.500000000000199</c:v>
                </c:pt>
                <c:pt idx="336">
                  <c:v>33.6000000000002</c:v>
                </c:pt>
                <c:pt idx="337">
                  <c:v>33.700000000000202</c:v>
                </c:pt>
                <c:pt idx="338">
                  <c:v>33.800000000000203</c:v>
                </c:pt>
                <c:pt idx="339">
                  <c:v>33.900000000000198</c:v>
                </c:pt>
                <c:pt idx="340">
                  <c:v>34.000000000000199</c:v>
                </c:pt>
                <c:pt idx="341">
                  <c:v>34.1000000000002</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37.699999999999903</c:v>
                </c:pt>
                <c:pt idx="378">
                  <c:v>37.799999999999898</c:v>
                </c:pt>
                <c:pt idx="379">
                  <c:v>37.899999999999899</c:v>
                </c:pt>
                <c:pt idx="380">
                  <c:v>37.999999999999901</c:v>
                </c:pt>
                <c:pt idx="381">
                  <c:v>38.099999999999902</c:v>
                </c:pt>
                <c:pt idx="382">
                  <c:v>38.199999999999903</c:v>
                </c:pt>
                <c:pt idx="383">
                  <c:v>38.299999999999898</c:v>
                </c:pt>
                <c:pt idx="384">
                  <c:v>38.399999999999899</c:v>
                </c:pt>
                <c:pt idx="385">
                  <c:v>38.499999999999901</c:v>
                </c:pt>
                <c:pt idx="386">
                  <c:v>38.599999999999902</c:v>
                </c:pt>
                <c:pt idx="387">
                  <c:v>38.699999999999903</c:v>
                </c:pt>
                <c:pt idx="388">
                  <c:v>38.799999999999898</c:v>
                </c:pt>
                <c:pt idx="389">
                  <c:v>38.899999999999899</c:v>
                </c:pt>
                <c:pt idx="390">
                  <c:v>38.999999999999901</c:v>
                </c:pt>
                <c:pt idx="391">
                  <c:v>39.099999999999902</c:v>
                </c:pt>
                <c:pt idx="392">
                  <c:v>39.199999999999903</c:v>
                </c:pt>
                <c:pt idx="393">
                  <c:v>39.299999999999898</c:v>
                </c:pt>
                <c:pt idx="394">
                  <c:v>39.3999999999998</c:v>
                </c:pt>
                <c:pt idx="395">
                  <c:v>39.499999999999801</c:v>
                </c:pt>
                <c:pt idx="396">
                  <c:v>39.599999999999802</c:v>
                </c:pt>
                <c:pt idx="397">
                  <c:v>39.699999999999797</c:v>
                </c:pt>
                <c:pt idx="398">
                  <c:v>39.799999999999798</c:v>
                </c:pt>
                <c:pt idx="399">
                  <c:v>39.8999999999998</c:v>
                </c:pt>
                <c:pt idx="400">
                  <c:v>39.999999999999801</c:v>
                </c:pt>
                <c:pt idx="401">
                  <c:v>40.099999999999802</c:v>
                </c:pt>
                <c:pt idx="402">
                  <c:v>40.199999999999797</c:v>
                </c:pt>
                <c:pt idx="403">
                  <c:v>40.299999999999798</c:v>
                </c:pt>
                <c:pt idx="404">
                  <c:v>40.3999999999998</c:v>
                </c:pt>
                <c:pt idx="405">
                  <c:v>40.499999999999801</c:v>
                </c:pt>
                <c:pt idx="406">
                  <c:v>40.599999999999802</c:v>
                </c:pt>
                <c:pt idx="407">
                  <c:v>40.699999999999797</c:v>
                </c:pt>
                <c:pt idx="408">
                  <c:v>40.799999999999798</c:v>
                </c:pt>
                <c:pt idx="409">
                  <c:v>40.8999999999998</c:v>
                </c:pt>
                <c:pt idx="410">
                  <c:v>40.999999999999801</c:v>
                </c:pt>
                <c:pt idx="411">
                  <c:v>41.099999999999802</c:v>
                </c:pt>
                <c:pt idx="412">
                  <c:v>41.199999999999697</c:v>
                </c:pt>
                <c:pt idx="413">
                  <c:v>41.299999999999699</c:v>
                </c:pt>
                <c:pt idx="414">
                  <c:v>41.3999999999997</c:v>
                </c:pt>
                <c:pt idx="415">
                  <c:v>41.499999999999702</c:v>
                </c:pt>
                <c:pt idx="416">
                  <c:v>41.599999999999703</c:v>
                </c:pt>
                <c:pt idx="417">
                  <c:v>41.699999999999697</c:v>
                </c:pt>
                <c:pt idx="418">
                  <c:v>41.799999999999699</c:v>
                </c:pt>
                <c:pt idx="419">
                  <c:v>41.8999999999997</c:v>
                </c:pt>
                <c:pt idx="420">
                  <c:v>41.999999999999702</c:v>
                </c:pt>
                <c:pt idx="421">
                  <c:v>42.099999999999703</c:v>
                </c:pt>
                <c:pt idx="422">
                  <c:v>42.199999999999697</c:v>
                </c:pt>
                <c:pt idx="423">
                  <c:v>42.299999999999699</c:v>
                </c:pt>
                <c:pt idx="424">
                  <c:v>42.3999999999997</c:v>
                </c:pt>
                <c:pt idx="425">
                  <c:v>42.499999999999702</c:v>
                </c:pt>
                <c:pt idx="426">
                  <c:v>42.599999999999703</c:v>
                </c:pt>
                <c:pt idx="427">
                  <c:v>42.699999999999697</c:v>
                </c:pt>
                <c:pt idx="428">
                  <c:v>42.799999999999699</c:v>
                </c:pt>
                <c:pt idx="429">
                  <c:v>42.8999999999997</c:v>
                </c:pt>
                <c:pt idx="430">
                  <c:v>42.999999999999602</c:v>
                </c:pt>
                <c:pt idx="431">
                  <c:v>43.099999999999604</c:v>
                </c:pt>
                <c:pt idx="432">
                  <c:v>43.199999999999598</c:v>
                </c:pt>
                <c:pt idx="433">
                  <c:v>43.299999999999599</c:v>
                </c:pt>
                <c:pt idx="434">
                  <c:v>43.399999999999601</c:v>
                </c:pt>
                <c:pt idx="435">
                  <c:v>43.499999999999602</c:v>
                </c:pt>
                <c:pt idx="436">
                  <c:v>43.599999999999604</c:v>
                </c:pt>
                <c:pt idx="437">
                  <c:v>43.699999999999598</c:v>
                </c:pt>
                <c:pt idx="438">
                  <c:v>43.799999999999599</c:v>
                </c:pt>
                <c:pt idx="439">
                  <c:v>43.899999999999601</c:v>
                </c:pt>
                <c:pt idx="440">
                  <c:v>43.999999999999602</c:v>
                </c:pt>
                <c:pt idx="441">
                  <c:v>44.099999999999604</c:v>
                </c:pt>
                <c:pt idx="442">
                  <c:v>44.199999999999598</c:v>
                </c:pt>
                <c:pt idx="443">
                  <c:v>44.299999999999599</c:v>
                </c:pt>
                <c:pt idx="444">
                  <c:v>44.399999999999601</c:v>
                </c:pt>
                <c:pt idx="445">
                  <c:v>44.499999999999602</c:v>
                </c:pt>
                <c:pt idx="446">
                  <c:v>44.599999999999604</c:v>
                </c:pt>
                <c:pt idx="447">
                  <c:v>44.699999999999498</c:v>
                </c:pt>
                <c:pt idx="448">
                  <c:v>44.7999999999995</c:v>
                </c:pt>
                <c:pt idx="449">
                  <c:v>44.899999999999501</c:v>
                </c:pt>
                <c:pt idx="450">
                  <c:v>44.999999999999503</c:v>
                </c:pt>
                <c:pt idx="451">
                  <c:v>45.099999999999497</c:v>
                </c:pt>
                <c:pt idx="452">
                  <c:v>45.199999999999498</c:v>
                </c:pt>
                <c:pt idx="453">
                  <c:v>45.2999999999995</c:v>
                </c:pt>
                <c:pt idx="454">
                  <c:v>45.399999999999501</c:v>
                </c:pt>
                <c:pt idx="455">
                  <c:v>45.499999999999503</c:v>
                </c:pt>
                <c:pt idx="456">
                  <c:v>45.599999999999497</c:v>
                </c:pt>
                <c:pt idx="457">
                  <c:v>45.699999999999498</c:v>
                </c:pt>
                <c:pt idx="458">
                  <c:v>45.7999999999995</c:v>
                </c:pt>
                <c:pt idx="459">
                  <c:v>45.899999999999501</c:v>
                </c:pt>
                <c:pt idx="460">
                  <c:v>45.999999999999503</c:v>
                </c:pt>
                <c:pt idx="461">
                  <c:v>46.099999999999497</c:v>
                </c:pt>
                <c:pt idx="462">
                  <c:v>46.199999999999498</c:v>
                </c:pt>
                <c:pt idx="463">
                  <c:v>46.2999999999995</c:v>
                </c:pt>
                <c:pt idx="464">
                  <c:v>46.399999999999501</c:v>
                </c:pt>
                <c:pt idx="465">
                  <c:v>46.499999999999403</c:v>
                </c:pt>
                <c:pt idx="466">
                  <c:v>46.599999999999397</c:v>
                </c:pt>
                <c:pt idx="467">
                  <c:v>46.699999999999399</c:v>
                </c:pt>
                <c:pt idx="468">
                  <c:v>46.7999999999994</c:v>
                </c:pt>
                <c:pt idx="469">
                  <c:v>46.899999999999402</c:v>
                </c:pt>
                <c:pt idx="470">
                  <c:v>46.999999999999403</c:v>
                </c:pt>
                <c:pt idx="471">
                  <c:v>47.099999999999397</c:v>
                </c:pt>
                <c:pt idx="472">
                  <c:v>47.199999999999399</c:v>
                </c:pt>
                <c:pt idx="473">
                  <c:v>47.2999999999994</c:v>
                </c:pt>
                <c:pt idx="474">
                  <c:v>47.399999999999402</c:v>
                </c:pt>
                <c:pt idx="475">
                  <c:v>47.499999999999403</c:v>
                </c:pt>
                <c:pt idx="476">
                  <c:v>47.599999999999397</c:v>
                </c:pt>
                <c:pt idx="477">
                  <c:v>47.699999999999399</c:v>
                </c:pt>
                <c:pt idx="478">
                  <c:v>47.7999999999994</c:v>
                </c:pt>
                <c:pt idx="479">
                  <c:v>47.899999999999402</c:v>
                </c:pt>
                <c:pt idx="480">
                  <c:v>47.999999999999403</c:v>
                </c:pt>
                <c:pt idx="481">
                  <c:v>48.099999999999397</c:v>
                </c:pt>
                <c:pt idx="482">
                  <c:v>48.199999999999299</c:v>
                </c:pt>
                <c:pt idx="483">
                  <c:v>48.299999999999301</c:v>
                </c:pt>
                <c:pt idx="484">
                  <c:v>48.399999999999302</c:v>
                </c:pt>
                <c:pt idx="485">
                  <c:v>48.499999999999297</c:v>
                </c:pt>
                <c:pt idx="486">
                  <c:v>48.599999999999298</c:v>
                </c:pt>
                <c:pt idx="487">
                  <c:v>48.699999999999299</c:v>
                </c:pt>
                <c:pt idx="488">
                  <c:v>48.799999999999301</c:v>
                </c:pt>
                <c:pt idx="489">
                  <c:v>48.899999999999302</c:v>
                </c:pt>
                <c:pt idx="490">
                  <c:v>48.999999999999297</c:v>
                </c:pt>
                <c:pt idx="491">
                  <c:v>49.099999999999298</c:v>
                </c:pt>
                <c:pt idx="492">
                  <c:v>49.199999999999299</c:v>
                </c:pt>
                <c:pt idx="493">
                  <c:v>49.299999999999301</c:v>
                </c:pt>
                <c:pt idx="494">
                  <c:v>49.399999999999302</c:v>
                </c:pt>
                <c:pt idx="495">
                  <c:v>49.499999999999297</c:v>
                </c:pt>
                <c:pt idx="496">
                  <c:v>49.599999999999298</c:v>
                </c:pt>
                <c:pt idx="497">
                  <c:v>49.699999999999299</c:v>
                </c:pt>
                <c:pt idx="498">
                  <c:v>49.799999999999301</c:v>
                </c:pt>
                <c:pt idx="499">
                  <c:v>49.899999999999302</c:v>
                </c:pt>
                <c:pt idx="500">
                  <c:v>49.999999999999197</c:v>
                </c:pt>
                <c:pt idx="501">
                  <c:v>50.099999999999199</c:v>
                </c:pt>
                <c:pt idx="502">
                  <c:v>50.1999999999992</c:v>
                </c:pt>
                <c:pt idx="503">
                  <c:v>50.299999999999201</c:v>
                </c:pt>
                <c:pt idx="504">
                  <c:v>50.399999999999203</c:v>
                </c:pt>
                <c:pt idx="505">
                  <c:v>50.499999999999197</c:v>
                </c:pt>
                <c:pt idx="506">
                  <c:v>50.599999999999199</c:v>
                </c:pt>
                <c:pt idx="507">
                  <c:v>50.6999999999992</c:v>
                </c:pt>
                <c:pt idx="508">
                  <c:v>50.799999999999201</c:v>
                </c:pt>
                <c:pt idx="509">
                  <c:v>50.899999999999203</c:v>
                </c:pt>
                <c:pt idx="510">
                  <c:v>50.999999999999197</c:v>
                </c:pt>
                <c:pt idx="511">
                  <c:v>51.099999999999199</c:v>
                </c:pt>
                <c:pt idx="512">
                  <c:v>51.1999999999992</c:v>
                </c:pt>
                <c:pt idx="513">
                  <c:v>51.299999999999201</c:v>
                </c:pt>
                <c:pt idx="514">
                  <c:v>51.399999999999203</c:v>
                </c:pt>
                <c:pt idx="515">
                  <c:v>51.499999999999197</c:v>
                </c:pt>
                <c:pt idx="516">
                  <c:v>51.599999999999199</c:v>
                </c:pt>
                <c:pt idx="517">
                  <c:v>51.6999999999991</c:v>
                </c:pt>
                <c:pt idx="518">
                  <c:v>51.799999999999102</c:v>
                </c:pt>
                <c:pt idx="519">
                  <c:v>51.899999999999103</c:v>
                </c:pt>
                <c:pt idx="520">
                  <c:v>51.999999999999098</c:v>
                </c:pt>
                <c:pt idx="521">
                  <c:v>52.099999999999099</c:v>
                </c:pt>
                <c:pt idx="522">
                  <c:v>52.1999999999991</c:v>
                </c:pt>
                <c:pt idx="523">
                  <c:v>52.299999999999102</c:v>
                </c:pt>
                <c:pt idx="524">
                  <c:v>52.399999999999103</c:v>
                </c:pt>
                <c:pt idx="525">
                  <c:v>52.499999999999098</c:v>
                </c:pt>
                <c:pt idx="526">
                  <c:v>52.599999999999099</c:v>
                </c:pt>
                <c:pt idx="527">
                  <c:v>52.6999999999991</c:v>
                </c:pt>
                <c:pt idx="528">
                  <c:v>52.799999999999102</c:v>
                </c:pt>
                <c:pt idx="529">
                  <c:v>52.899999999999103</c:v>
                </c:pt>
                <c:pt idx="530">
                  <c:v>52.999999999999098</c:v>
                </c:pt>
                <c:pt idx="531">
                  <c:v>53.099999999999099</c:v>
                </c:pt>
                <c:pt idx="532">
                  <c:v>53.1999999999991</c:v>
                </c:pt>
                <c:pt idx="533">
                  <c:v>53.299999999999102</c:v>
                </c:pt>
                <c:pt idx="534">
                  <c:v>53.399999999999103</c:v>
                </c:pt>
                <c:pt idx="535">
                  <c:v>53.499999999998998</c:v>
                </c:pt>
                <c:pt idx="536">
                  <c:v>53.599999999999</c:v>
                </c:pt>
                <c:pt idx="537">
                  <c:v>53.699999999999001</c:v>
                </c:pt>
                <c:pt idx="538">
                  <c:v>53.799999999999002</c:v>
                </c:pt>
                <c:pt idx="539">
                  <c:v>53.899999999998997</c:v>
                </c:pt>
                <c:pt idx="540">
                  <c:v>53.999999999998998</c:v>
                </c:pt>
                <c:pt idx="541">
                  <c:v>54.099999999999</c:v>
                </c:pt>
                <c:pt idx="542">
                  <c:v>54.199999999999001</c:v>
                </c:pt>
                <c:pt idx="543">
                  <c:v>54.299999999999002</c:v>
                </c:pt>
                <c:pt idx="544">
                  <c:v>54.399999999998997</c:v>
                </c:pt>
                <c:pt idx="545">
                  <c:v>54.499999999998998</c:v>
                </c:pt>
                <c:pt idx="546">
                  <c:v>54.599999999999</c:v>
                </c:pt>
                <c:pt idx="547">
                  <c:v>54.699999999999001</c:v>
                </c:pt>
                <c:pt idx="548">
                  <c:v>54.799999999999002</c:v>
                </c:pt>
                <c:pt idx="549">
                  <c:v>54.899999999998997</c:v>
                </c:pt>
                <c:pt idx="550">
                  <c:v>54.999999999998998</c:v>
                </c:pt>
                <c:pt idx="551">
                  <c:v>55.099999999999</c:v>
                </c:pt>
                <c:pt idx="552">
                  <c:v>55.199999999999001</c:v>
                </c:pt>
                <c:pt idx="553">
                  <c:v>55.299999999998903</c:v>
                </c:pt>
                <c:pt idx="554">
                  <c:v>55.399999999998897</c:v>
                </c:pt>
                <c:pt idx="555">
                  <c:v>55.499999999998899</c:v>
                </c:pt>
                <c:pt idx="556">
                  <c:v>55.5999999999989</c:v>
                </c:pt>
                <c:pt idx="557">
                  <c:v>55.699999999998902</c:v>
                </c:pt>
                <c:pt idx="558">
                  <c:v>55.799999999998903</c:v>
                </c:pt>
                <c:pt idx="559">
                  <c:v>55.899999999998897</c:v>
                </c:pt>
                <c:pt idx="560">
                  <c:v>55.999999999998899</c:v>
                </c:pt>
                <c:pt idx="561">
                  <c:v>56.0999999999989</c:v>
                </c:pt>
                <c:pt idx="562">
                  <c:v>56.199999999998902</c:v>
                </c:pt>
                <c:pt idx="563">
                  <c:v>56.299999999998903</c:v>
                </c:pt>
                <c:pt idx="564">
                  <c:v>56.399999999998897</c:v>
                </c:pt>
                <c:pt idx="565">
                  <c:v>56.499999999998899</c:v>
                </c:pt>
                <c:pt idx="566">
                  <c:v>56.5999999999989</c:v>
                </c:pt>
                <c:pt idx="567">
                  <c:v>56.699999999998902</c:v>
                </c:pt>
                <c:pt idx="568">
                  <c:v>56.799999999998903</c:v>
                </c:pt>
                <c:pt idx="569">
                  <c:v>56.899999999998897</c:v>
                </c:pt>
                <c:pt idx="570">
                  <c:v>56.999999999998799</c:v>
                </c:pt>
                <c:pt idx="571">
                  <c:v>57.099999999998801</c:v>
                </c:pt>
                <c:pt idx="572">
                  <c:v>57.199999999998802</c:v>
                </c:pt>
                <c:pt idx="573">
                  <c:v>57.299999999998803</c:v>
                </c:pt>
                <c:pt idx="574">
                  <c:v>57.399999999998798</c:v>
                </c:pt>
                <c:pt idx="575">
                  <c:v>57.499999999998799</c:v>
                </c:pt>
                <c:pt idx="576">
                  <c:v>57.599999999998801</c:v>
                </c:pt>
                <c:pt idx="577">
                  <c:v>57.699999999998802</c:v>
                </c:pt>
                <c:pt idx="578">
                  <c:v>57.799999999998803</c:v>
                </c:pt>
                <c:pt idx="579">
                  <c:v>57.899999999998798</c:v>
                </c:pt>
                <c:pt idx="580">
                  <c:v>57.999999999998799</c:v>
                </c:pt>
                <c:pt idx="581">
                  <c:v>58.099999999998801</c:v>
                </c:pt>
                <c:pt idx="582">
                  <c:v>58.199999999998802</c:v>
                </c:pt>
                <c:pt idx="583">
                  <c:v>58.299999999998803</c:v>
                </c:pt>
                <c:pt idx="584">
                  <c:v>58.399999999998798</c:v>
                </c:pt>
                <c:pt idx="585">
                  <c:v>58.499999999998799</c:v>
                </c:pt>
                <c:pt idx="586">
                  <c:v>58.599999999998801</c:v>
                </c:pt>
                <c:pt idx="587">
                  <c:v>58.699999999998802</c:v>
                </c:pt>
                <c:pt idx="588">
                  <c:v>58.799999999998697</c:v>
                </c:pt>
                <c:pt idx="589">
                  <c:v>58.899999999998698</c:v>
                </c:pt>
                <c:pt idx="590">
                  <c:v>58.9999999999987</c:v>
                </c:pt>
                <c:pt idx="591">
                  <c:v>59.099999999998701</c:v>
                </c:pt>
                <c:pt idx="592">
                  <c:v>59.199999999998703</c:v>
                </c:pt>
                <c:pt idx="593">
                  <c:v>59.299999999998697</c:v>
                </c:pt>
                <c:pt idx="594">
                  <c:v>59.399999999998698</c:v>
                </c:pt>
                <c:pt idx="595">
                  <c:v>59.4999999999987</c:v>
                </c:pt>
                <c:pt idx="596">
                  <c:v>59.599999999998701</c:v>
                </c:pt>
                <c:pt idx="597">
                  <c:v>59.699999999998703</c:v>
                </c:pt>
                <c:pt idx="598">
                  <c:v>59.799999999998697</c:v>
                </c:pt>
                <c:pt idx="599">
                  <c:v>59.899999999998698</c:v>
                </c:pt>
                <c:pt idx="600">
                  <c:v>59.9999999999987</c:v>
                </c:pt>
                <c:pt idx="601">
                  <c:v>60.099999999998701</c:v>
                </c:pt>
                <c:pt idx="602">
                  <c:v>60.199999999998703</c:v>
                </c:pt>
                <c:pt idx="603">
                  <c:v>60.299999999998697</c:v>
                </c:pt>
                <c:pt idx="604">
                  <c:v>60.399999999998698</c:v>
                </c:pt>
                <c:pt idx="605">
                  <c:v>60.4999999999986</c:v>
                </c:pt>
                <c:pt idx="606">
                  <c:v>60.599999999998602</c:v>
                </c:pt>
                <c:pt idx="607">
                  <c:v>60.699999999998603</c:v>
                </c:pt>
                <c:pt idx="608">
                  <c:v>60.799999999998597</c:v>
                </c:pt>
                <c:pt idx="609">
                  <c:v>60.899999999998599</c:v>
                </c:pt>
                <c:pt idx="610">
                  <c:v>60.9999999999986</c:v>
                </c:pt>
                <c:pt idx="611">
                  <c:v>61.099999999998602</c:v>
                </c:pt>
                <c:pt idx="612">
                  <c:v>61.199999999998603</c:v>
                </c:pt>
                <c:pt idx="613">
                  <c:v>61.299999999998597</c:v>
                </c:pt>
                <c:pt idx="614">
                  <c:v>61.399999999998599</c:v>
                </c:pt>
                <c:pt idx="615">
                  <c:v>61.4999999999986</c:v>
                </c:pt>
                <c:pt idx="616">
                  <c:v>61.599999999998602</c:v>
                </c:pt>
                <c:pt idx="617">
                  <c:v>61.699999999998603</c:v>
                </c:pt>
                <c:pt idx="618">
                  <c:v>61.799999999998597</c:v>
                </c:pt>
                <c:pt idx="619">
                  <c:v>61.899999999998599</c:v>
                </c:pt>
                <c:pt idx="620">
                  <c:v>61.9999999999986</c:v>
                </c:pt>
                <c:pt idx="621">
                  <c:v>62.099999999998602</c:v>
                </c:pt>
                <c:pt idx="622">
                  <c:v>62.199999999998603</c:v>
                </c:pt>
                <c:pt idx="623">
                  <c:v>62.299999999998498</c:v>
                </c:pt>
                <c:pt idx="624">
                  <c:v>62.399999999998499</c:v>
                </c:pt>
                <c:pt idx="625">
                  <c:v>62.499999999998501</c:v>
                </c:pt>
                <c:pt idx="626">
                  <c:v>62.599999999998502</c:v>
                </c:pt>
                <c:pt idx="627">
                  <c:v>62.699999999998496</c:v>
                </c:pt>
                <c:pt idx="628">
                  <c:v>62.799999999998498</c:v>
                </c:pt>
                <c:pt idx="629">
                  <c:v>62.899999999998499</c:v>
                </c:pt>
                <c:pt idx="630">
                  <c:v>62.999999999998501</c:v>
                </c:pt>
                <c:pt idx="631">
                  <c:v>63.099999999998502</c:v>
                </c:pt>
                <c:pt idx="632">
                  <c:v>63.199999999998496</c:v>
                </c:pt>
                <c:pt idx="633">
                  <c:v>63.299999999998498</c:v>
                </c:pt>
                <c:pt idx="634">
                  <c:v>63.399999999998499</c:v>
                </c:pt>
                <c:pt idx="635">
                  <c:v>63.499999999998501</c:v>
                </c:pt>
                <c:pt idx="636">
                  <c:v>63.599999999998502</c:v>
                </c:pt>
                <c:pt idx="637">
                  <c:v>63.699999999998496</c:v>
                </c:pt>
                <c:pt idx="638">
                  <c:v>63.799999999998498</c:v>
                </c:pt>
                <c:pt idx="639">
                  <c:v>63.899999999998499</c:v>
                </c:pt>
                <c:pt idx="640">
                  <c:v>63.999999999998501</c:v>
                </c:pt>
                <c:pt idx="641">
                  <c:v>64.099999999998502</c:v>
                </c:pt>
                <c:pt idx="642">
                  <c:v>64.199999999998397</c:v>
                </c:pt>
                <c:pt idx="643">
                  <c:v>64.299999999998406</c:v>
                </c:pt>
                <c:pt idx="644">
                  <c:v>64.3999999999984</c:v>
                </c:pt>
                <c:pt idx="645">
                  <c:v>64.499999999998394</c:v>
                </c:pt>
                <c:pt idx="646">
                  <c:v>64.599999999998403</c:v>
                </c:pt>
                <c:pt idx="647">
                  <c:v>64.699999999998397</c:v>
                </c:pt>
                <c:pt idx="648">
                  <c:v>64.799999999998406</c:v>
                </c:pt>
                <c:pt idx="649">
                  <c:v>64.8999999999984</c:v>
                </c:pt>
                <c:pt idx="650">
                  <c:v>64.999999999998394</c:v>
                </c:pt>
                <c:pt idx="651">
                  <c:v>65.099999999998403</c:v>
                </c:pt>
                <c:pt idx="652">
                  <c:v>65.199999999998397</c:v>
                </c:pt>
                <c:pt idx="653">
                  <c:v>65.299999999998406</c:v>
                </c:pt>
                <c:pt idx="654">
                  <c:v>65.3999999999984</c:v>
                </c:pt>
                <c:pt idx="655">
                  <c:v>65.499999999998394</c:v>
                </c:pt>
                <c:pt idx="656">
                  <c:v>65.599999999998403</c:v>
                </c:pt>
                <c:pt idx="657">
                  <c:v>65.699999999998397</c:v>
                </c:pt>
                <c:pt idx="658">
                  <c:v>65.799999999998406</c:v>
                </c:pt>
                <c:pt idx="659">
                  <c:v>65.8999999999983</c:v>
                </c:pt>
                <c:pt idx="660">
                  <c:v>65.999999999998295</c:v>
                </c:pt>
                <c:pt idx="661">
                  <c:v>66.099999999998303</c:v>
                </c:pt>
                <c:pt idx="662">
                  <c:v>66.199999999998298</c:v>
                </c:pt>
                <c:pt idx="663">
                  <c:v>66.299999999998306</c:v>
                </c:pt>
                <c:pt idx="664">
                  <c:v>66.3999999999983</c:v>
                </c:pt>
                <c:pt idx="665">
                  <c:v>66.499999999998295</c:v>
                </c:pt>
                <c:pt idx="666">
                  <c:v>66.599999999998303</c:v>
                </c:pt>
                <c:pt idx="667">
                  <c:v>66.699999999998298</c:v>
                </c:pt>
                <c:pt idx="668">
                  <c:v>66.799999999998306</c:v>
                </c:pt>
                <c:pt idx="669">
                  <c:v>66.8999999999983</c:v>
                </c:pt>
                <c:pt idx="670">
                  <c:v>66.999999999998295</c:v>
                </c:pt>
                <c:pt idx="671">
                  <c:v>67.099999999998303</c:v>
                </c:pt>
                <c:pt idx="672">
                  <c:v>67.199999999998298</c:v>
                </c:pt>
                <c:pt idx="673">
                  <c:v>67.299999999998306</c:v>
                </c:pt>
                <c:pt idx="674">
                  <c:v>67.3999999999983</c:v>
                </c:pt>
                <c:pt idx="675">
                  <c:v>67.499999999998295</c:v>
                </c:pt>
                <c:pt idx="676">
                  <c:v>67.599999999998303</c:v>
                </c:pt>
                <c:pt idx="677">
                  <c:v>67.699999999998198</c:v>
                </c:pt>
                <c:pt idx="678">
                  <c:v>67.799999999998207</c:v>
                </c:pt>
                <c:pt idx="679">
                  <c:v>67.899999999998201</c:v>
                </c:pt>
                <c:pt idx="680">
                  <c:v>67.999999999998195</c:v>
                </c:pt>
                <c:pt idx="681">
                  <c:v>68.099999999998204</c:v>
                </c:pt>
                <c:pt idx="682">
                  <c:v>68.199999999998198</c:v>
                </c:pt>
                <c:pt idx="683">
                  <c:v>68.299999999998207</c:v>
                </c:pt>
                <c:pt idx="684">
                  <c:v>68.399999999998201</c:v>
                </c:pt>
                <c:pt idx="685">
                  <c:v>68.499999999998195</c:v>
                </c:pt>
                <c:pt idx="686">
                  <c:v>68.599999999998204</c:v>
                </c:pt>
                <c:pt idx="687">
                  <c:v>68.699999999998198</c:v>
                </c:pt>
                <c:pt idx="688">
                  <c:v>68.799999999998207</c:v>
                </c:pt>
                <c:pt idx="689">
                  <c:v>68.899999999998201</c:v>
                </c:pt>
                <c:pt idx="690">
                  <c:v>68.999999999998195</c:v>
                </c:pt>
                <c:pt idx="691">
                  <c:v>69.099999999998204</c:v>
                </c:pt>
                <c:pt idx="692">
                  <c:v>69.199999999998198</c:v>
                </c:pt>
                <c:pt idx="693">
                  <c:v>69.299999999998207</c:v>
                </c:pt>
                <c:pt idx="694">
                  <c:v>69.399999999998201</c:v>
                </c:pt>
                <c:pt idx="695">
                  <c:v>69.499999999998096</c:v>
                </c:pt>
                <c:pt idx="696">
                  <c:v>69.599999999998104</c:v>
                </c:pt>
                <c:pt idx="697">
                  <c:v>69.699999999998099</c:v>
                </c:pt>
                <c:pt idx="698">
                  <c:v>69.799999999998093</c:v>
                </c:pt>
                <c:pt idx="699">
                  <c:v>69.899999999998101</c:v>
                </c:pt>
                <c:pt idx="700">
                  <c:v>69.999999999998096</c:v>
                </c:pt>
                <c:pt idx="701">
                  <c:v>70.099999999998104</c:v>
                </c:pt>
                <c:pt idx="702">
                  <c:v>70.199999999998099</c:v>
                </c:pt>
                <c:pt idx="703">
                  <c:v>70.299999999998093</c:v>
                </c:pt>
                <c:pt idx="704">
                  <c:v>70.399999999998101</c:v>
                </c:pt>
                <c:pt idx="705">
                  <c:v>70.499999999998096</c:v>
                </c:pt>
                <c:pt idx="706">
                  <c:v>70.599999999998104</c:v>
                </c:pt>
                <c:pt idx="707">
                  <c:v>70.699999999998099</c:v>
                </c:pt>
                <c:pt idx="708">
                  <c:v>70.799999999998093</c:v>
                </c:pt>
                <c:pt idx="709">
                  <c:v>70.899999999998101</c:v>
                </c:pt>
                <c:pt idx="710">
                  <c:v>70.999999999998096</c:v>
                </c:pt>
                <c:pt idx="711">
                  <c:v>71.099999999998104</c:v>
                </c:pt>
                <c:pt idx="712">
                  <c:v>71.199999999997999</c:v>
                </c:pt>
                <c:pt idx="713">
                  <c:v>71.299999999997993</c:v>
                </c:pt>
                <c:pt idx="714">
                  <c:v>71.399999999998002</c:v>
                </c:pt>
                <c:pt idx="715">
                  <c:v>71.499999999997996</c:v>
                </c:pt>
                <c:pt idx="716">
                  <c:v>71.599999999998005</c:v>
                </c:pt>
                <c:pt idx="717">
                  <c:v>71.699999999997999</c:v>
                </c:pt>
                <c:pt idx="718">
                  <c:v>71.799999999997993</c:v>
                </c:pt>
                <c:pt idx="719">
                  <c:v>71.899999999998002</c:v>
                </c:pt>
                <c:pt idx="720">
                  <c:v>71.999999999997996</c:v>
                </c:pt>
                <c:pt idx="721">
                  <c:v>72.099999999998005</c:v>
                </c:pt>
                <c:pt idx="722">
                  <c:v>72.199999999997999</c:v>
                </c:pt>
                <c:pt idx="723">
                  <c:v>72.299999999997993</c:v>
                </c:pt>
                <c:pt idx="724">
                  <c:v>72.399999999998002</c:v>
                </c:pt>
                <c:pt idx="725">
                  <c:v>72.499999999997996</c:v>
                </c:pt>
                <c:pt idx="726">
                  <c:v>72.599999999998005</c:v>
                </c:pt>
                <c:pt idx="727">
                  <c:v>72.699999999997999</c:v>
                </c:pt>
                <c:pt idx="728">
                  <c:v>72.799999999997993</c:v>
                </c:pt>
                <c:pt idx="729">
                  <c:v>72.899999999998002</c:v>
                </c:pt>
                <c:pt idx="730">
                  <c:v>72.999999999997897</c:v>
                </c:pt>
                <c:pt idx="731">
                  <c:v>73.099999999997905</c:v>
                </c:pt>
                <c:pt idx="732">
                  <c:v>73.1999999999979</c:v>
                </c:pt>
                <c:pt idx="733">
                  <c:v>73.299999999997894</c:v>
                </c:pt>
                <c:pt idx="734">
                  <c:v>73.399999999997902</c:v>
                </c:pt>
                <c:pt idx="735">
                  <c:v>73.499999999997897</c:v>
                </c:pt>
                <c:pt idx="736">
                  <c:v>73.599999999997905</c:v>
                </c:pt>
                <c:pt idx="737">
                  <c:v>73.6999999999979</c:v>
                </c:pt>
                <c:pt idx="738">
                  <c:v>73.799999999997894</c:v>
                </c:pt>
                <c:pt idx="739">
                  <c:v>73.899999999997902</c:v>
                </c:pt>
                <c:pt idx="740">
                  <c:v>73.999999999997897</c:v>
                </c:pt>
                <c:pt idx="741">
                  <c:v>74.099999999997905</c:v>
                </c:pt>
                <c:pt idx="742">
                  <c:v>74.1999999999979</c:v>
                </c:pt>
                <c:pt idx="743">
                  <c:v>74.299999999997894</c:v>
                </c:pt>
                <c:pt idx="744">
                  <c:v>74.399999999997902</c:v>
                </c:pt>
                <c:pt idx="745">
                  <c:v>74.499999999997897</c:v>
                </c:pt>
                <c:pt idx="746">
                  <c:v>74.599999999997905</c:v>
                </c:pt>
                <c:pt idx="747">
                  <c:v>74.6999999999978</c:v>
                </c:pt>
                <c:pt idx="748">
                  <c:v>74.799999999997794</c:v>
                </c:pt>
                <c:pt idx="749">
                  <c:v>74.899999999997803</c:v>
                </c:pt>
                <c:pt idx="750">
                  <c:v>74.999999999997797</c:v>
                </c:pt>
                <c:pt idx="751">
                  <c:v>75.099999999997806</c:v>
                </c:pt>
                <c:pt idx="752">
                  <c:v>75.1999999999978</c:v>
                </c:pt>
                <c:pt idx="753">
                  <c:v>75.299999999997794</c:v>
                </c:pt>
                <c:pt idx="754">
                  <c:v>75.399999999997803</c:v>
                </c:pt>
                <c:pt idx="755">
                  <c:v>75.499999999997797</c:v>
                </c:pt>
                <c:pt idx="756">
                  <c:v>75.599999999997806</c:v>
                </c:pt>
                <c:pt idx="757">
                  <c:v>75.6999999999978</c:v>
                </c:pt>
                <c:pt idx="758">
                  <c:v>75.799999999997794</c:v>
                </c:pt>
                <c:pt idx="759">
                  <c:v>75.899999999997803</c:v>
                </c:pt>
                <c:pt idx="760">
                  <c:v>75.999999999997797</c:v>
                </c:pt>
                <c:pt idx="761">
                  <c:v>76.099999999997806</c:v>
                </c:pt>
                <c:pt idx="762">
                  <c:v>76.1999999999978</c:v>
                </c:pt>
                <c:pt idx="763">
                  <c:v>76.299999999997794</c:v>
                </c:pt>
                <c:pt idx="764">
                  <c:v>76.399999999997803</c:v>
                </c:pt>
                <c:pt idx="765">
                  <c:v>76.499999999997698</c:v>
                </c:pt>
                <c:pt idx="766">
                  <c:v>76.599999999997706</c:v>
                </c:pt>
                <c:pt idx="767">
                  <c:v>76.699999999997701</c:v>
                </c:pt>
                <c:pt idx="768">
                  <c:v>76.799999999997695</c:v>
                </c:pt>
                <c:pt idx="769">
                  <c:v>76.899999999997704</c:v>
                </c:pt>
                <c:pt idx="770">
                  <c:v>76.999999999997698</c:v>
                </c:pt>
                <c:pt idx="771">
                  <c:v>77.099999999997706</c:v>
                </c:pt>
                <c:pt idx="772">
                  <c:v>77.199999999997701</c:v>
                </c:pt>
                <c:pt idx="773">
                  <c:v>77.299999999997695</c:v>
                </c:pt>
                <c:pt idx="774">
                  <c:v>77.399999999997704</c:v>
                </c:pt>
                <c:pt idx="775">
                  <c:v>77.499999999997698</c:v>
                </c:pt>
                <c:pt idx="776">
                  <c:v>77.599999999997706</c:v>
                </c:pt>
                <c:pt idx="777">
                  <c:v>77.699999999997701</c:v>
                </c:pt>
                <c:pt idx="778">
                  <c:v>77.799999999997695</c:v>
                </c:pt>
                <c:pt idx="779">
                  <c:v>77.899999999997704</c:v>
                </c:pt>
                <c:pt idx="780">
                  <c:v>77.999999999997698</c:v>
                </c:pt>
                <c:pt idx="781">
                  <c:v>78.099999999997706</c:v>
                </c:pt>
                <c:pt idx="782">
                  <c:v>78.199999999997701</c:v>
                </c:pt>
                <c:pt idx="783">
                  <c:v>78.299999999997596</c:v>
                </c:pt>
                <c:pt idx="784">
                  <c:v>78.399999999997604</c:v>
                </c:pt>
                <c:pt idx="785">
                  <c:v>78.499999999997598</c:v>
                </c:pt>
                <c:pt idx="786">
                  <c:v>78.599999999997607</c:v>
                </c:pt>
                <c:pt idx="787">
                  <c:v>78.699999999997601</c:v>
                </c:pt>
                <c:pt idx="788">
                  <c:v>78.799999999997596</c:v>
                </c:pt>
                <c:pt idx="789">
                  <c:v>78.899999999997604</c:v>
                </c:pt>
                <c:pt idx="790">
                  <c:v>78.999999999997598</c:v>
                </c:pt>
                <c:pt idx="791">
                  <c:v>79.099999999997607</c:v>
                </c:pt>
                <c:pt idx="792">
                  <c:v>79.199999999997601</c:v>
                </c:pt>
                <c:pt idx="793">
                  <c:v>79.299999999997596</c:v>
                </c:pt>
                <c:pt idx="794">
                  <c:v>79.399999999997604</c:v>
                </c:pt>
                <c:pt idx="795">
                  <c:v>79.499999999997598</c:v>
                </c:pt>
                <c:pt idx="796">
                  <c:v>79.599999999997607</c:v>
                </c:pt>
                <c:pt idx="797">
                  <c:v>79.699999999997601</c:v>
                </c:pt>
                <c:pt idx="798">
                  <c:v>79.799999999997596</c:v>
                </c:pt>
                <c:pt idx="799">
                  <c:v>79.899999999997604</c:v>
                </c:pt>
                <c:pt idx="800">
                  <c:v>79.999999999997499</c:v>
                </c:pt>
                <c:pt idx="801">
                  <c:v>80.099999999997493</c:v>
                </c:pt>
                <c:pt idx="802">
                  <c:v>80.199999999997502</c:v>
                </c:pt>
                <c:pt idx="803">
                  <c:v>80.299999999997496</c:v>
                </c:pt>
                <c:pt idx="804">
                  <c:v>80.399999999997505</c:v>
                </c:pt>
                <c:pt idx="805">
                  <c:v>80.499999999997499</c:v>
                </c:pt>
                <c:pt idx="806">
                  <c:v>80.599999999997493</c:v>
                </c:pt>
                <c:pt idx="807">
                  <c:v>80.699999999997502</c:v>
                </c:pt>
                <c:pt idx="808">
                  <c:v>80.799999999997496</c:v>
                </c:pt>
                <c:pt idx="809">
                  <c:v>80.899999999997505</c:v>
                </c:pt>
                <c:pt idx="810">
                  <c:v>80.999999999997499</c:v>
                </c:pt>
                <c:pt idx="811">
                  <c:v>81.099999999997493</c:v>
                </c:pt>
                <c:pt idx="812">
                  <c:v>81.199999999997502</c:v>
                </c:pt>
                <c:pt idx="813">
                  <c:v>81.299999999997496</c:v>
                </c:pt>
                <c:pt idx="814">
                  <c:v>81.399999999997505</c:v>
                </c:pt>
                <c:pt idx="815">
                  <c:v>81.499999999997499</c:v>
                </c:pt>
                <c:pt idx="816">
                  <c:v>81.599999999997493</c:v>
                </c:pt>
                <c:pt idx="817">
                  <c:v>81.699999999997502</c:v>
                </c:pt>
                <c:pt idx="818">
                  <c:v>81.799999999997397</c:v>
                </c:pt>
                <c:pt idx="819">
                  <c:v>81.899999999997405</c:v>
                </c:pt>
                <c:pt idx="820">
                  <c:v>81.999999999997399</c:v>
                </c:pt>
                <c:pt idx="821">
                  <c:v>82.099999999997394</c:v>
                </c:pt>
                <c:pt idx="822">
                  <c:v>82.199999999997402</c:v>
                </c:pt>
                <c:pt idx="823">
                  <c:v>82.299999999997397</c:v>
                </c:pt>
                <c:pt idx="824">
                  <c:v>82.399999999997405</c:v>
                </c:pt>
                <c:pt idx="825">
                  <c:v>82.499999999997399</c:v>
                </c:pt>
                <c:pt idx="826">
                  <c:v>82.599999999997394</c:v>
                </c:pt>
                <c:pt idx="827">
                  <c:v>82.699999999997402</c:v>
                </c:pt>
                <c:pt idx="828">
                  <c:v>82.799999999997397</c:v>
                </c:pt>
                <c:pt idx="829">
                  <c:v>82.899999999997405</c:v>
                </c:pt>
                <c:pt idx="830">
                  <c:v>82.999999999997399</c:v>
                </c:pt>
                <c:pt idx="831">
                  <c:v>83.099999999997394</c:v>
                </c:pt>
                <c:pt idx="832">
                  <c:v>83.199999999997402</c:v>
                </c:pt>
                <c:pt idx="833">
                  <c:v>83.299999999997397</c:v>
                </c:pt>
                <c:pt idx="834">
                  <c:v>83.399999999997405</c:v>
                </c:pt>
                <c:pt idx="835">
                  <c:v>83.4999999999973</c:v>
                </c:pt>
                <c:pt idx="836">
                  <c:v>83.599999999997294</c:v>
                </c:pt>
                <c:pt idx="837">
                  <c:v>83.699999999997303</c:v>
                </c:pt>
                <c:pt idx="838">
                  <c:v>83.799999999997297</c:v>
                </c:pt>
                <c:pt idx="839">
                  <c:v>83.899999999997306</c:v>
                </c:pt>
                <c:pt idx="840">
                  <c:v>83.9999999999973</c:v>
                </c:pt>
                <c:pt idx="841">
                  <c:v>84.099999999997294</c:v>
                </c:pt>
                <c:pt idx="842">
                  <c:v>84.199999999997303</c:v>
                </c:pt>
                <c:pt idx="843">
                  <c:v>84.299999999997297</c:v>
                </c:pt>
                <c:pt idx="844">
                  <c:v>84.399999999997306</c:v>
                </c:pt>
                <c:pt idx="845">
                  <c:v>84.4999999999973</c:v>
                </c:pt>
                <c:pt idx="846">
                  <c:v>84.599999999997294</c:v>
                </c:pt>
                <c:pt idx="847">
                  <c:v>84.699999999997303</c:v>
                </c:pt>
                <c:pt idx="848">
                  <c:v>84.799999999997297</c:v>
                </c:pt>
                <c:pt idx="849">
                  <c:v>84.899999999997306</c:v>
                </c:pt>
                <c:pt idx="850">
                  <c:v>84.9999999999973</c:v>
                </c:pt>
                <c:pt idx="851">
                  <c:v>85.099999999997294</c:v>
                </c:pt>
                <c:pt idx="852">
                  <c:v>85.199999999997303</c:v>
                </c:pt>
                <c:pt idx="853">
                  <c:v>85.299999999997198</c:v>
                </c:pt>
                <c:pt idx="854">
                  <c:v>85.399999999997206</c:v>
                </c:pt>
                <c:pt idx="855">
                  <c:v>85.4999999999972</c:v>
                </c:pt>
                <c:pt idx="856">
                  <c:v>85.599999999997195</c:v>
                </c:pt>
                <c:pt idx="857">
                  <c:v>85.699999999997203</c:v>
                </c:pt>
                <c:pt idx="858">
                  <c:v>85.799999999997198</c:v>
                </c:pt>
                <c:pt idx="859">
                  <c:v>85.899999999997206</c:v>
                </c:pt>
                <c:pt idx="860">
                  <c:v>85.9999999999972</c:v>
                </c:pt>
                <c:pt idx="861">
                  <c:v>86.099999999997195</c:v>
                </c:pt>
                <c:pt idx="862">
                  <c:v>86.199999999997203</c:v>
                </c:pt>
                <c:pt idx="863">
                  <c:v>86.299999999997198</c:v>
                </c:pt>
                <c:pt idx="864">
                  <c:v>86.399999999997206</c:v>
                </c:pt>
                <c:pt idx="865">
                  <c:v>86.4999999999972</c:v>
                </c:pt>
                <c:pt idx="866">
                  <c:v>86.599999999997195</c:v>
                </c:pt>
                <c:pt idx="867">
                  <c:v>86.699999999997203</c:v>
                </c:pt>
                <c:pt idx="868">
                  <c:v>86.799999999997198</c:v>
                </c:pt>
                <c:pt idx="869">
                  <c:v>86.899999999997206</c:v>
                </c:pt>
                <c:pt idx="870">
                  <c:v>86.9999999999972</c:v>
                </c:pt>
                <c:pt idx="871">
                  <c:v>87.099999999997095</c:v>
                </c:pt>
                <c:pt idx="872">
                  <c:v>87.199999999997104</c:v>
                </c:pt>
                <c:pt idx="873">
                  <c:v>87.299999999997098</c:v>
                </c:pt>
                <c:pt idx="874">
                  <c:v>87.399999999997107</c:v>
                </c:pt>
                <c:pt idx="875">
                  <c:v>87.499999999997101</c:v>
                </c:pt>
                <c:pt idx="876">
                  <c:v>87.599999999997095</c:v>
                </c:pt>
                <c:pt idx="877">
                  <c:v>87.699999999997104</c:v>
                </c:pt>
                <c:pt idx="878">
                  <c:v>87.799999999997098</c:v>
                </c:pt>
                <c:pt idx="879">
                  <c:v>87.899999999997107</c:v>
                </c:pt>
                <c:pt idx="880">
                  <c:v>87.999999999997101</c:v>
                </c:pt>
                <c:pt idx="881">
                  <c:v>88.099999999997095</c:v>
                </c:pt>
                <c:pt idx="882">
                  <c:v>88.199999999997104</c:v>
                </c:pt>
                <c:pt idx="883">
                  <c:v>88.299999999997098</c:v>
                </c:pt>
                <c:pt idx="884">
                  <c:v>88.399999999997107</c:v>
                </c:pt>
                <c:pt idx="885">
                  <c:v>88.499999999997101</c:v>
                </c:pt>
                <c:pt idx="886">
                  <c:v>88.599999999997095</c:v>
                </c:pt>
                <c:pt idx="887">
                  <c:v>88.699999999997104</c:v>
                </c:pt>
                <c:pt idx="888">
                  <c:v>88.799999999996999</c:v>
                </c:pt>
                <c:pt idx="889">
                  <c:v>88.899999999996993</c:v>
                </c:pt>
                <c:pt idx="890">
                  <c:v>88.999999999997002</c:v>
                </c:pt>
                <c:pt idx="891">
                  <c:v>89.099999999996996</c:v>
                </c:pt>
                <c:pt idx="892">
                  <c:v>89.199999999997004</c:v>
                </c:pt>
                <c:pt idx="893">
                  <c:v>89.299999999996999</c:v>
                </c:pt>
                <c:pt idx="894">
                  <c:v>89.399999999996993</c:v>
                </c:pt>
                <c:pt idx="895">
                  <c:v>89.499999999997002</c:v>
                </c:pt>
                <c:pt idx="896">
                  <c:v>89.599999999996996</c:v>
                </c:pt>
                <c:pt idx="897">
                  <c:v>89.699999999997004</c:v>
                </c:pt>
                <c:pt idx="898">
                  <c:v>89.799999999996999</c:v>
                </c:pt>
                <c:pt idx="899">
                  <c:v>89.899999999996993</c:v>
                </c:pt>
                <c:pt idx="900">
                  <c:v>89.999999999997002</c:v>
                </c:pt>
                <c:pt idx="901">
                  <c:v>90.099999999996996</c:v>
                </c:pt>
                <c:pt idx="902">
                  <c:v>90.199999999997004</c:v>
                </c:pt>
                <c:pt idx="903">
                  <c:v>90.299999999996999</c:v>
                </c:pt>
                <c:pt idx="904">
                  <c:v>90.399999999996993</c:v>
                </c:pt>
                <c:pt idx="905">
                  <c:v>90.499999999997002</c:v>
                </c:pt>
                <c:pt idx="906">
                  <c:v>90.599999999996896</c:v>
                </c:pt>
                <c:pt idx="907">
                  <c:v>90.699999999996905</c:v>
                </c:pt>
                <c:pt idx="908">
                  <c:v>90.799999999996899</c:v>
                </c:pt>
                <c:pt idx="909">
                  <c:v>90.899999999996894</c:v>
                </c:pt>
                <c:pt idx="910">
                  <c:v>90.999999999996902</c:v>
                </c:pt>
                <c:pt idx="911">
                  <c:v>91.099999999996896</c:v>
                </c:pt>
                <c:pt idx="912">
                  <c:v>91.199999999996905</c:v>
                </c:pt>
                <c:pt idx="913">
                  <c:v>91.299999999996899</c:v>
                </c:pt>
                <c:pt idx="914">
                  <c:v>91.399999999996894</c:v>
                </c:pt>
                <c:pt idx="915">
                  <c:v>91.499999999996902</c:v>
                </c:pt>
                <c:pt idx="916">
                  <c:v>91.599999999996896</c:v>
                </c:pt>
                <c:pt idx="917">
                  <c:v>91.699999999996905</c:v>
                </c:pt>
                <c:pt idx="918">
                  <c:v>91.799999999996899</c:v>
                </c:pt>
                <c:pt idx="919">
                  <c:v>91.899999999996894</c:v>
                </c:pt>
                <c:pt idx="920">
                  <c:v>91.999999999996902</c:v>
                </c:pt>
                <c:pt idx="921">
                  <c:v>92.099999999996896</c:v>
                </c:pt>
                <c:pt idx="922">
                  <c:v>92.199999999996905</c:v>
                </c:pt>
                <c:pt idx="923">
                  <c:v>92.2999999999968</c:v>
                </c:pt>
                <c:pt idx="924">
                  <c:v>92.399999999996794</c:v>
                </c:pt>
                <c:pt idx="925">
                  <c:v>92.499999999996803</c:v>
                </c:pt>
                <c:pt idx="926">
                  <c:v>92.599999999996797</c:v>
                </c:pt>
                <c:pt idx="927">
                  <c:v>92.699999999996805</c:v>
                </c:pt>
                <c:pt idx="928">
                  <c:v>92.7999999999968</c:v>
                </c:pt>
                <c:pt idx="929">
                  <c:v>92.899999999996794</c:v>
                </c:pt>
                <c:pt idx="930">
                  <c:v>92.999999999996803</c:v>
                </c:pt>
                <c:pt idx="931">
                  <c:v>93.099999999996797</c:v>
                </c:pt>
                <c:pt idx="932">
                  <c:v>93.199999999996805</c:v>
                </c:pt>
                <c:pt idx="933">
                  <c:v>93.2999999999968</c:v>
                </c:pt>
                <c:pt idx="934">
                  <c:v>93.399999999996794</c:v>
                </c:pt>
                <c:pt idx="935">
                  <c:v>93.499999999996803</c:v>
                </c:pt>
                <c:pt idx="936">
                  <c:v>93.599999999996797</c:v>
                </c:pt>
                <c:pt idx="937">
                  <c:v>93.699999999996805</c:v>
                </c:pt>
                <c:pt idx="938">
                  <c:v>93.7999999999968</c:v>
                </c:pt>
                <c:pt idx="939">
                  <c:v>93.899999999996794</c:v>
                </c:pt>
                <c:pt idx="940">
                  <c:v>93.999999999996803</c:v>
                </c:pt>
                <c:pt idx="941">
                  <c:v>94.099999999996697</c:v>
                </c:pt>
                <c:pt idx="942">
                  <c:v>94.199999999996706</c:v>
                </c:pt>
                <c:pt idx="943">
                  <c:v>94.2999999999967</c:v>
                </c:pt>
                <c:pt idx="944">
                  <c:v>94.399999999996695</c:v>
                </c:pt>
                <c:pt idx="945">
                  <c:v>94.499999999996703</c:v>
                </c:pt>
                <c:pt idx="946">
                  <c:v>94.599999999996697</c:v>
                </c:pt>
                <c:pt idx="947">
                  <c:v>94.699999999996706</c:v>
                </c:pt>
                <c:pt idx="948">
                  <c:v>94.7999999999967</c:v>
                </c:pt>
                <c:pt idx="949">
                  <c:v>94.899999999996695</c:v>
                </c:pt>
                <c:pt idx="950">
                  <c:v>94.999999999996703</c:v>
                </c:pt>
                <c:pt idx="951">
                  <c:v>95.099999999996697</c:v>
                </c:pt>
                <c:pt idx="952">
                  <c:v>95.199999999996706</c:v>
                </c:pt>
                <c:pt idx="953">
                  <c:v>95.2999999999967</c:v>
                </c:pt>
                <c:pt idx="954">
                  <c:v>95.399999999996695</c:v>
                </c:pt>
                <c:pt idx="955">
                  <c:v>95.499999999996703</c:v>
                </c:pt>
                <c:pt idx="956">
                  <c:v>95.599999999996697</c:v>
                </c:pt>
                <c:pt idx="957">
                  <c:v>95.699999999996706</c:v>
                </c:pt>
                <c:pt idx="958">
                  <c:v>95.7999999999967</c:v>
                </c:pt>
                <c:pt idx="959">
                  <c:v>95.899999999996595</c:v>
                </c:pt>
                <c:pt idx="960">
                  <c:v>95.999999999996604</c:v>
                </c:pt>
                <c:pt idx="961">
                  <c:v>96.099999999996598</c:v>
                </c:pt>
                <c:pt idx="962">
                  <c:v>96.199999999996606</c:v>
                </c:pt>
                <c:pt idx="963">
                  <c:v>96.299999999996601</c:v>
                </c:pt>
                <c:pt idx="964">
                  <c:v>96.399999999996595</c:v>
                </c:pt>
                <c:pt idx="965">
                  <c:v>96.499999999996604</c:v>
                </c:pt>
                <c:pt idx="966">
                  <c:v>96.599999999996598</c:v>
                </c:pt>
                <c:pt idx="967">
                  <c:v>96.699999999996606</c:v>
                </c:pt>
                <c:pt idx="968">
                  <c:v>96.799999999996601</c:v>
                </c:pt>
                <c:pt idx="969">
                  <c:v>96.899999999996595</c:v>
                </c:pt>
                <c:pt idx="970">
                  <c:v>96.999999999996604</c:v>
                </c:pt>
                <c:pt idx="971">
                  <c:v>97.099999999996598</c:v>
                </c:pt>
                <c:pt idx="972">
                  <c:v>97.199999999996606</c:v>
                </c:pt>
                <c:pt idx="973">
                  <c:v>97.299999999996601</c:v>
                </c:pt>
                <c:pt idx="974">
                  <c:v>97.399999999996595</c:v>
                </c:pt>
                <c:pt idx="975">
                  <c:v>97.499999999996604</c:v>
                </c:pt>
                <c:pt idx="976">
                  <c:v>97.599999999996498</c:v>
                </c:pt>
                <c:pt idx="977">
                  <c:v>97.699999999996507</c:v>
                </c:pt>
                <c:pt idx="978">
                  <c:v>97.799999999996501</c:v>
                </c:pt>
                <c:pt idx="979">
                  <c:v>97.899999999996496</c:v>
                </c:pt>
                <c:pt idx="980">
                  <c:v>97.999999999996504</c:v>
                </c:pt>
                <c:pt idx="981">
                  <c:v>98.099999999996498</c:v>
                </c:pt>
                <c:pt idx="982">
                  <c:v>98.199999999996507</c:v>
                </c:pt>
                <c:pt idx="983">
                  <c:v>98.299999999996501</c:v>
                </c:pt>
                <c:pt idx="984">
                  <c:v>98.399999999996496</c:v>
                </c:pt>
                <c:pt idx="985">
                  <c:v>98.499999999996504</c:v>
                </c:pt>
                <c:pt idx="986">
                  <c:v>98.599999999996498</c:v>
                </c:pt>
                <c:pt idx="987">
                  <c:v>98.699999999996507</c:v>
                </c:pt>
                <c:pt idx="988">
                  <c:v>98.799999999996501</c:v>
                </c:pt>
                <c:pt idx="989">
                  <c:v>98.899999999996496</c:v>
                </c:pt>
                <c:pt idx="990">
                  <c:v>98.999999999996504</c:v>
                </c:pt>
                <c:pt idx="991">
                  <c:v>99.099999999996498</c:v>
                </c:pt>
                <c:pt idx="992">
                  <c:v>99.199999999996507</c:v>
                </c:pt>
                <c:pt idx="993">
                  <c:v>99.299999999996501</c:v>
                </c:pt>
                <c:pt idx="994">
                  <c:v>99.399999999996396</c:v>
                </c:pt>
                <c:pt idx="995">
                  <c:v>99.499999999996405</c:v>
                </c:pt>
                <c:pt idx="996">
                  <c:v>99.599999999996399</c:v>
                </c:pt>
                <c:pt idx="997">
                  <c:v>99.699999999996393</c:v>
                </c:pt>
                <c:pt idx="998">
                  <c:v>99.799999999996402</c:v>
                </c:pt>
                <c:pt idx="999">
                  <c:v>99.899999999996396</c:v>
                </c:pt>
                <c:pt idx="1000">
                  <c:v>99.999999999996405</c:v>
                </c:pt>
                <c:pt idx="1001">
                  <c:v>100.099999999996</c:v>
                </c:pt>
                <c:pt idx="1002">
                  <c:v>100.199999999996</c:v>
                </c:pt>
                <c:pt idx="1003">
                  <c:v>100.299999999996</c:v>
                </c:pt>
                <c:pt idx="1004">
                  <c:v>100.399999999996</c:v>
                </c:pt>
                <c:pt idx="1005">
                  <c:v>100.49999999999601</c:v>
                </c:pt>
                <c:pt idx="1006">
                  <c:v>100.599999999996</c:v>
                </c:pt>
                <c:pt idx="1007">
                  <c:v>100.699999999996</c:v>
                </c:pt>
                <c:pt idx="1008">
                  <c:v>100.799999999996</c:v>
                </c:pt>
                <c:pt idx="1009">
                  <c:v>100.899999999996</c:v>
                </c:pt>
                <c:pt idx="1010">
                  <c:v>100.99999999999601</c:v>
                </c:pt>
                <c:pt idx="1011">
                  <c:v>101.099999999996</c:v>
                </c:pt>
                <c:pt idx="1012">
                  <c:v>101.199999999996</c:v>
                </c:pt>
                <c:pt idx="1013">
                  <c:v>101.299999999996</c:v>
                </c:pt>
                <c:pt idx="1014">
                  <c:v>101.399999999996</c:v>
                </c:pt>
                <c:pt idx="1015">
                  <c:v>101.49999999999601</c:v>
                </c:pt>
                <c:pt idx="1016">
                  <c:v>101.599999999996</c:v>
                </c:pt>
                <c:pt idx="1017">
                  <c:v>101.699999999996</c:v>
                </c:pt>
                <c:pt idx="1018">
                  <c:v>101.799999999996</c:v>
                </c:pt>
                <c:pt idx="1019">
                  <c:v>101.899999999996</c:v>
                </c:pt>
                <c:pt idx="1020">
                  <c:v>101.99999999999601</c:v>
                </c:pt>
                <c:pt idx="1021">
                  <c:v>102.099999999996</c:v>
                </c:pt>
                <c:pt idx="1022">
                  <c:v>102.199999999996</c:v>
                </c:pt>
                <c:pt idx="1023">
                  <c:v>102.299999999996</c:v>
                </c:pt>
                <c:pt idx="1024">
                  <c:v>102.399999999996</c:v>
                </c:pt>
                <c:pt idx="1025">
                  <c:v>102.49999999999601</c:v>
                </c:pt>
                <c:pt idx="1026">
                  <c:v>102.599999999996</c:v>
                </c:pt>
                <c:pt idx="1027">
                  <c:v>102.699999999996</c:v>
                </c:pt>
                <c:pt idx="1028">
                  <c:v>102.799999999996</c:v>
                </c:pt>
                <c:pt idx="1029">
                  <c:v>102.899999999996</c:v>
                </c:pt>
                <c:pt idx="1030">
                  <c:v>102.99999999999601</c:v>
                </c:pt>
                <c:pt idx="1031">
                  <c:v>103.099999999996</c:v>
                </c:pt>
                <c:pt idx="1032">
                  <c:v>103.199999999996</c:v>
                </c:pt>
                <c:pt idx="1033">
                  <c:v>103.299999999996</c:v>
                </c:pt>
                <c:pt idx="1034">
                  <c:v>103.399999999996</c:v>
                </c:pt>
                <c:pt idx="1035">
                  <c:v>103.49999999999601</c:v>
                </c:pt>
                <c:pt idx="1036">
                  <c:v>103.599999999996</c:v>
                </c:pt>
                <c:pt idx="1037">
                  <c:v>103.699999999996</c:v>
                </c:pt>
                <c:pt idx="1038">
                  <c:v>103.799999999996</c:v>
                </c:pt>
                <c:pt idx="1039">
                  <c:v>103.899999999996</c:v>
                </c:pt>
                <c:pt idx="1040">
                  <c:v>103.99999999999601</c:v>
                </c:pt>
                <c:pt idx="1041">
                  <c:v>104.099999999996</c:v>
                </c:pt>
                <c:pt idx="1042">
                  <c:v>104.199999999996</c:v>
                </c:pt>
                <c:pt idx="1043">
                  <c:v>104.299999999996</c:v>
                </c:pt>
                <c:pt idx="1044">
                  <c:v>104.399999999996</c:v>
                </c:pt>
                <c:pt idx="1045">
                  <c:v>104.49999999999601</c:v>
                </c:pt>
                <c:pt idx="1046">
                  <c:v>104.599999999996</c:v>
                </c:pt>
                <c:pt idx="1047">
                  <c:v>104.699999999996</c:v>
                </c:pt>
                <c:pt idx="1048">
                  <c:v>104.799999999996</c:v>
                </c:pt>
                <c:pt idx="1049">
                  <c:v>104.899999999996</c:v>
                </c:pt>
                <c:pt idx="1050">
                  <c:v>104.99999999999601</c:v>
                </c:pt>
                <c:pt idx="1051">
                  <c:v>105.099999999996</c:v>
                </c:pt>
                <c:pt idx="1052">
                  <c:v>105.199999999996</c:v>
                </c:pt>
                <c:pt idx="1053">
                  <c:v>105.299999999996</c:v>
                </c:pt>
                <c:pt idx="1054">
                  <c:v>105.399999999996</c:v>
                </c:pt>
                <c:pt idx="1055">
                  <c:v>105.49999999999601</c:v>
                </c:pt>
                <c:pt idx="1056">
                  <c:v>105.599999999996</c:v>
                </c:pt>
                <c:pt idx="1057">
                  <c:v>105.699999999996</c:v>
                </c:pt>
                <c:pt idx="1058">
                  <c:v>105.799999999996</c:v>
                </c:pt>
                <c:pt idx="1059">
                  <c:v>105.899999999996</c:v>
                </c:pt>
                <c:pt idx="1060">
                  <c:v>105.99999999999601</c:v>
                </c:pt>
                <c:pt idx="1061">
                  <c:v>106.099999999996</c:v>
                </c:pt>
                <c:pt idx="1062">
                  <c:v>106.199999999996</c:v>
                </c:pt>
                <c:pt idx="1063">
                  <c:v>106.299999999996</c:v>
                </c:pt>
                <c:pt idx="1064">
                  <c:v>106.399999999996</c:v>
                </c:pt>
                <c:pt idx="1065">
                  <c:v>106.49999999999601</c:v>
                </c:pt>
                <c:pt idx="1066">
                  <c:v>106.599999999996</c:v>
                </c:pt>
                <c:pt idx="1067">
                  <c:v>106.699999999996</c:v>
                </c:pt>
                <c:pt idx="1068">
                  <c:v>106.799999999996</c:v>
                </c:pt>
                <c:pt idx="1069">
                  <c:v>106.899999999996</c:v>
                </c:pt>
                <c:pt idx="1070">
                  <c:v>106.99999999999601</c:v>
                </c:pt>
                <c:pt idx="1071">
                  <c:v>107.099999999996</c:v>
                </c:pt>
                <c:pt idx="1072">
                  <c:v>107.199999999996</c:v>
                </c:pt>
                <c:pt idx="1073">
                  <c:v>107.299999999996</c:v>
                </c:pt>
                <c:pt idx="1074">
                  <c:v>107.399999999996</c:v>
                </c:pt>
                <c:pt idx="1075">
                  <c:v>107.49999999999601</c:v>
                </c:pt>
                <c:pt idx="1076">
                  <c:v>107.599999999996</c:v>
                </c:pt>
                <c:pt idx="1077">
                  <c:v>107.699999999996</c:v>
                </c:pt>
                <c:pt idx="1078">
                  <c:v>107.799999999996</c:v>
                </c:pt>
                <c:pt idx="1079">
                  <c:v>107.899999999996</c:v>
                </c:pt>
                <c:pt idx="1080">
                  <c:v>107.99999999999601</c:v>
                </c:pt>
                <c:pt idx="1081">
                  <c:v>108.099999999996</c:v>
                </c:pt>
                <c:pt idx="1082">
                  <c:v>108.199999999995</c:v>
                </c:pt>
                <c:pt idx="1083">
                  <c:v>108.29999999999499</c:v>
                </c:pt>
                <c:pt idx="1084">
                  <c:v>108.399999999995</c:v>
                </c:pt>
                <c:pt idx="1085">
                  <c:v>108.499999999995</c:v>
                </c:pt>
                <c:pt idx="1086">
                  <c:v>108.59999999999501</c:v>
                </c:pt>
                <c:pt idx="1087">
                  <c:v>108.699999999995</c:v>
                </c:pt>
                <c:pt idx="1088">
                  <c:v>108.79999999999499</c:v>
                </c:pt>
                <c:pt idx="1089">
                  <c:v>108.899999999995</c:v>
                </c:pt>
                <c:pt idx="1090">
                  <c:v>108.999999999995</c:v>
                </c:pt>
                <c:pt idx="1091">
                  <c:v>109.09999999999501</c:v>
                </c:pt>
                <c:pt idx="1092">
                  <c:v>109.199999999995</c:v>
                </c:pt>
                <c:pt idx="1093">
                  <c:v>109.29999999999499</c:v>
                </c:pt>
                <c:pt idx="1094">
                  <c:v>109.399999999995</c:v>
                </c:pt>
                <c:pt idx="1095">
                  <c:v>109.499999999995</c:v>
                </c:pt>
                <c:pt idx="1096">
                  <c:v>109.59999999999501</c:v>
                </c:pt>
                <c:pt idx="1097">
                  <c:v>109.699999999995</c:v>
                </c:pt>
                <c:pt idx="1098">
                  <c:v>109.79999999999499</c:v>
                </c:pt>
                <c:pt idx="1099">
                  <c:v>109.899999999995</c:v>
                </c:pt>
                <c:pt idx="1100">
                  <c:v>109.999999999995</c:v>
                </c:pt>
                <c:pt idx="1101">
                  <c:v>110.09999999999501</c:v>
                </c:pt>
                <c:pt idx="1102">
                  <c:v>110.199999999995</c:v>
                </c:pt>
                <c:pt idx="1103">
                  <c:v>110.29999999999499</c:v>
                </c:pt>
                <c:pt idx="1104">
                  <c:v>110.399999999995</c:v>
                </c:pt>
                <c:pt idx="1105">
                  <c:v>110.499999999995</c:v>
                </c:pt>
                <c:pt idx="1106">
                  <c:v>110.59999999999501</c:v>
                </c:pt>
                <c:pt idx="1107">
                  <c:v>110.699999999995</c:v>
                </c:pt>
                <c:pt idx="1108">
                  <c:v>110.79999999999499</c:v>
                </c:pt>
                <c:pt idx="1109">
                  <c:v>110.899999999995</c:v>
                </c:pt>
                <c:pt idx="1110">
                  <c:v>110.999999999995</c:v>
                </c:pt>
                <c:pt idx="1111">
                  <c:v>111.09999999999501</c:v>
                </c:pt>
                <c:pt idx="1112">
                  <c:v>111.199999999995</c:v>
                </c:pt>
                <c:pt idx="1113">
                  <c:v>111.29999999999499</c:v>
                </c:pt>
                <c:pt idx="1114">
                  <c:v>111.399999999995</c:v>
                </c:pt>
                <c:pt idx="1115">
                  <c:v>111.499999999995</c:v>
                </c:pt>
                <c:pt idx="1116">
                  <c:v>111.59999999999501</c:v>
                </c:pt>
                <c:pt idx="1117">
                  <c:v>111.699999999995</c:v>
                </c:pt>
                <c:pt idx="1118">
                  <c:v>111.79999999999499</c:v>
                </c:pt>
                <c:pt idx="1119">
                  <c:v>111.899999999995</c:v>
                </c:pt>
                <c:pt idx="1120">
                  <c:v>111.999999999995</c:v>
                </c:pt>
                <c:pt idx="1121">
                  <c:v>112.09999999999501</c:v>
                </c:pt>
                <c:pt idx="1122">
                  <c:v>112.199999999995</c:v>
                </c:pt>
                <c:pt idx="1123">
                  <c:v>112.29999999999499</c:v>
                </c:pt>
                <c:pt idx="1124">
                  <c:v>112.399999999995</c:v>
                </c:pt>
                <c:pt idx="1125">
                  <c:v>112.499999999995</c:v>
                </c:pt>
                <c:pt idx="1126">
                  <c:v>112.59999999999501</c:v>
                </c:pt>
                <c:pt idx="1127">
                  <c:v>112.699999999995</c:v>
                </c:pt>
                <c:pt idx="1128">
                  <c:v>112.79999999999499</c:v>
                </c:pt>
                <c:pt idx="1129">
                  <c:v>112.899999999995</c:v>
                </c:pt>
                <c:pt idx="1130">
                  <c:v>112.999999999995</c:v>
                </c:pt>
                <c:pt idx="1131">
                  <c:v>113.09999999999501</c:v>
                </c:pt>
                <c:pt idx="1132">
                  <c:v>113.199999999995</c:v>
                </c:pt>
                <c:pt idx="1133">
                  <c:v>113.29999999999499</c:v>
                </c:pt>
                <c:pt idx="1134">
                  <c:v>113.399999999995</c:v>
                </c:pt>
                <c:pt idx="1135">
                  <c:v>113.499999999995</c:v>
                </c:pt>
                <c:pt idx="1136">
                  <c:v>113.59999999999501</c:v>
                </c:pt>
                <c:pt idx="1137">
                  <c:v>113.699999999995</c:v>
                </c:pt>
                <c:pt idx="1138">
                  <c:v>113.79999999999499</c:v>
                </c:pt>
                <c:pt idx="1139">
                  <c:v>113.899999999995</c:v>
                </c:pt>
                <c:pt idx="1140">
                  <c:v>113.999999999995</c:v>
                </c:pt>
                <c:pt idx="1141">
                  <c:v>114.09999999999501</c:v>
                </c:pt>
                <c:pt idx="1142">
                  <c:v>114.199999999995</c:v>
                </c:pt>
                <c:pt idx="1143">
                  <c:v>114.29999999999499</c:v>
                </c:pt>
                <c:pt idx="1144">
                  <c:v>114.399999999995</c:v>
                </c:pt>
                <c:pt idx="1145">
                  <c:v>114.499999999995</c:v>
                </c:pt>
                <c:pt idx="1146">
                  <c:v>114.59999999999501</c:v>
                </c:pt>
                <c:pt idx="1147">
                  <c:v>114.699999999995</c:v>
                </c:pt>
                <c:pt idx="1148">
                  <c:v>114.79999999999499</c:v>
                </c:pt>
                <c:pt idx="1149">
                  <c:v>114.899999999995</c:v>
                </c:pt>
                <c:pt idx="1150">
                  <c:v>114.999999999995</c:v>
                </c:pt>
                <c:pt idx="1151">
                  <c:v>115.09999999999501</c:v>
                </c:pt>
                <c:pt idx="1152">
                  <c:v>115.199999999995</c:v>
                </c:pt>
                <c:pt idx="1153">
                  <c:v>115.29999999999499</c:v>
                </c:pt>
                <c:pt idx="1154">
                  <c:v>115.399999999995</c:v>
                </c:pt>
                <c:pt idx="1155">
                  <c:v>115.499999999995</c:v>
                </c:pt>
                <c:pt idx="1156">
                  <c:v>115.59999999999501</c:v>
                </c:pt>
                <c:pt idx="1157">
                  <c:v>115.699999999995</c:v>
                </c:pt>
                <c:pt idx="1158">
                  <c:v>115.79999999999499</c:v>
                </c:pt>
                <c:pt idx="1159">
                  <c:v>115.899999999995</c:v>
                </c:pt>
                <c:pt idx="1160">
                  <c:v>115.999999999995</c:v>
                </c:pt>
                <c:pt idx="1161">
                  <c:v>116.09999999999501</c:v>
                </c:pt>
                <c:pt idx="1162">
                  <c:v>116.199999999995</c:v>
                </c:pt>
                <c:pt idx="1163">
                  <c:v>116.29999999999499</c:v>
                </c:pt>
                <c:pt idx="1164">
                  <c:v>116.399999999995</c:v>
                </c:pt>
                <c:pt idx="1165">
                  <c:v>116.499999999995</c:v>
                </c:pt>
                <c:pt idx="1166">
                  <c:v>116.59999999999501</c:v>
                </c:pt>
                <c:pt idx="1167">
                  <c:v>116.699999999995</c:v>
                </c:pt>
                <c:pt idx="1168">
                  <c:v>116.79999999999499</c:v>
                </c:pt>
                <c:pt idx="1169">
                  <c:v>116.899999999995</c:v>
                </c:pt>
                <c:pt idx="1170">
                  <c:v>116.999999999995</c:v>
                </c:pt>
                <c:pt idx="1171">
                  <c:v>117.09999999999501</c:v>
                </c:pt>
                <c:pt idx="1172">
                  <c:v>117.199999999995</c:v>
                </c:pt>
                <c:pt idx="1173">
                  <c:v>117.29999999999499</c:v>
                </c:pt>
                <c:pt idx="1174">
                  <c:v>117.399999999995</c:v>
                </c:pt>
                <c:pt idx="1175">
                  <c:v>117.499999999995</c:v>
                </c:pt>
                <c:pt idx="1176">
                  <c:v>117.59999999999501</c:v>
                </c:pt>
                <c:pt idx="1177">
                  <c:v>117.699999999995</c:v>
                </c:pt>
                <c:pt idx="1178">
                  <c:v>117.79999999999499</c:v>
                </c:pt>
                <c:pt idx="1179">
                  <c:v>117.899999999995</c:v>
                </c:pt>
                <c:pt idx="1180">
                  <c:v>117.999999999995</c:v>
                </c:pt>
                <c:pt idx="1181">
                  <c:v>118.09999999999501</c:v>
                </c:pt>
                <c:pt idx="1182">
                  <c:v>118.199999999995</c:v>
                </c:pt>
                <c:pt idx="1183">
                  <c:v>118.29999999999499</c:v>
                </c:pt>
                <c:pt idx="1184">
                  <c:v>118.399999999995</c:v>
                </c:pt>
                <c:pt idx="1185">
                  <c:v>118.499999999995</c:v>
                </c:pt>
                <c:pt idx="1186">
                  <c:v>118.59999999999501</c:v>
                </c:pt>
                <c:pt idx="1187">
                  <c:v>118.699999999995</c:v>
                </c:pt>
                <c:pt idx="1188">
                  <c:v>118.79999999999499</c:v>
                </c:pt>
                <c:pt idx="1189">
                  <c:v>118.899999999995</c:v>
                </c:pt>
                <c:pt idx="1190">
                  <c:v>118.999999999995</c:v>
                </c:pt>
                <c:pt idx="1191">
                  <c:v>119.09999999999501</c:v>
                </c:pt>
                <c:pt idx="1192">
                  <c:v>119.199999999995</c:v>
                </c:pt>
                <c:pt idx="1193">
                  <c:v>119.29999999999499</c:v>
                </c:pt>
                <c:pt idx="1194">
                  <c:v>119.399999999995</c:v>
                </c:pt>
                <c:pt idx="1195">
                  <c:v>119.499999999995</c:v>
                </c:pt>
                <c:pt idx="1196">
                  <c:v>119.59999999999501</c:v>
                </c:pt>
                <c:pt idx="1197">
                  <c:v>119.699999999995</c:v>
                </c:pt>
                <c:pt idx="1198">
                  <c:v>119.79999999999499</c:v>
                </c:pt>
                <c:pt idx="1199">
                  <c:v>119.899999999995</c:v>
                </c:pt>
                <c:pt idx="1200">
                  <c:v>119.999999999995</c:v>
                </c:pt>
                <c:pt idx="1201">
                  <c:v>120.09999999999501</c:v>
                </c:pt>
                <c:pt idx="1202">
                  <c:v>120.199999999995</c:v>
                </c:pt>
                <c:pt idx="1203">
                  <c:v>120.29999999999499</c:v>
                </c:pt>
                <c:pt idx="1204">
                  <c:v>120.399999999995</c:v>
                </c:pt>
                <c:pt idx="1205">
                  <c:v>120.499999999995</c:v>
                </c:pt>
                <c:pt idx="1206">
                  <c:v>120.59999999999501</c:v>
                </c:pt>
                <c:pt idx="1207">
                  <c:v>120.699999999995</c:v>
                </c:pt>
                <c:pt idx="1208">
                  <c:v>120.79999999999499</c:v>
                </c:pt>
                <c:pt idx="1209">
                  <c:v>120.899999999995</c:v>
                </c:pt>
                <c:pt idx="1210">
                  <c:v>120.999999999995</c:v>
                </c:pt>
                <c:pt idx="1211">
                  <c:v>121.09999999999501</c:v>
                </c:pt>
                <c:pt idx="1212">
                  <c:v>121.199999999995</c:v>
                </c:pt>
                <c:pt idx="1213">
                  <c:v>121.29999999999499</c:v>
                </c:pt>
                <c:pt idx="1214">
                  <c:v>121.399999999995</c:v>
                </c:pt>
                <c:pt idx="1215">
                  <c:v>121.499999999995</c:v>
                </c:pt>
                <c:pt idx="1216">
                  <c:v>121.59999999999501</c:v>
                </c:pt>
                <c:pt idx="1217">
                  <c:v>121.699999999995</c:v>
                </c:pt>
                <c:pt idx="1218">
                  <c:v>121.79999999999499</c:v>
                </c:pt>
                <c:pt idx="1219">
                  <c:v>121.899999999995</c:v>
                </c:pt>
                <c:pt idx="1220">
                  <c:v>121.999999999995</c:v>
                </c:pt>
                <c:pt idx="1221">
                  <c:v>122.09999999999501</c:v>
                </c:pt>
                <c:pt idx="1222">
                  <c:v>122.199999999995</c:v>
                </c:pt>
                <c:pt idx="1223">
                  <c:v>122.29999999999499</c:v>
                </c:pt>
                <c:pt idx="1224">
                  <c:v>122.399999999995</c:v>
                </c:pt>
                <c:pt idx="1225">
                  <c:v>122.499999999995</c:v>
                </c:pt>
                <c:pt idx="1226">
                  <c:v>122.59999999999501</c:v>
                </c:pt>
                <c:pt idx="1227">
                  <c:v>122.699999999995</c:v>
                </c:pt>
                <c:pt idx="1228">
                  <c:v>122.79999999999499</c:v>
                </c:pt>
                <c:pt idx="1229">
                  <c:v>122.899999999995</c:v>
                </c:pt>
                <c:pt idx="1230">
                  <c:v>122.999999999995</c:v>
                </c:pt>
                <c:pt idx="1231">
                  <c:v>123.09999999999501</c:v>
                </c:pt>
                <c:pt idx="1232">
                  <c:v>123.199999999995</c:v>
                </c:pt>
                <c:pt idx="1233">
                  <c:v>123.29999999999499</c:v>
                </c:pt>
                <c:pt idx="1234">
                  <c:v>123.399999999995</c:v>
                </c:pt>
                <c:pt idx="1235">
                  <c:v>123.499999999995</c:v>
                </c:pt>
                <c:pt idx="1236">
                  <c:v>123.59999999999501</c:v>
                </c:pt>
                <c:pt idx="1237">
                  <c:v>123.699999999995</c:v>
                </c:pt>
                <c:pt idx="1238">
                  <c:v>123.79999999999499</c:v>
                </c:pt>
                <c:pt idx="1239">
                  <c:v>123.899999999995</c:v>
                </c:pt>
                <c:pt idx="1240">
                  <c:v>123.999999999995</c:v>
                </c:pt>
                <c:pt idx="1241">
                  <c:v>124.09999999999501</c:v>
                </c:pt>
                <c:pt idx="1242">
                  <c:v>124.199999999995</c:v>
                </c:pt>
                <c:pt idx="1243">
                  <c:v>124.29999999999499</c:v>
                </c:pt>
                <c:pt idx="1244">
                  <c:v>124.399999999995</c:v>
                </c:pt>
                <c:pt idx="1245">
                  <c:v>124.499999999995</c:v>
                </c:pt>
                <c:pt idx="1246">
                  <c:v>124.59999999999501</c:v>
                </c:pt>
                <c:pt idx="1247">
                  <c:v>124.699999999995</c:v>
                </c:pt>
                <c:pt idx="1248">
                  <c:v>124.79999999999499</c:v>
                </c:pt>
                <c:pt idx="1249">
                  <c:v>124.899999999995</c:v>
                </c:pt>
                <c:pt idx="1250">
                  <c:v>124.999999999995</c:v>
                </c:pt>
                <c:pt idx="1251">
                  <c:v>125.09999999999501</c:v>
                </c:pt>
                <c:pt idx="1252">
                  <c:v>125.199999999995</c:v>
                </c:pt>
                <c:pt idx="1253">
                  <c:v>125.29999999999499</c:v>
                </c:pt>
                <c:pt idx="1254">
                  <c:v>125.399999999995</c:v>
                </c:pt>
                <c:pt idx="1255">
                  <c:v>125.499999999995</c:v>
                </c:pt>
                <c:pt idx="1256">
                  <c:v>125.59999999999501</c:v>
                </c:pt>
                <c:pt idx="1257">
                  <c:v>125.699999999995</c:v>
                </c:pt>
                <c:pt idx="1258">
                  <c:v>125.799999999994</c:v>
                </c:pt>
                <c:pt idx="1259">
                  <c:v>125.89999999999399</c:v>
                </c:pt>
                <c:pt idx="1260">
                  <c:v>125.999999999994</c:v>
                </c:pt>
                <c:pt idx="1261">
                  <c:v>126.099999999994</c:v>
                </c:pt>
                <c:pt idx="1262">
                  <c:v>126.19999999999401</c:v>
                </c:pt>
                <c:pt idx="1263">
                  <c:v>126.299999999994</c:v>
                </c:pt>
                <c:pt idx="1264">
                  <c:v>126.39999999999399</c:v>
                </c:pt>
                <c:pt idx="1265">
                  <c:v>126.499999999994</c:v>
                </c:pt>
                <c:pt idx="1266">
                  <c:v>126.599999999994</c:v>
                </c:pt>
                <c:pt idx="1267">
                  <c:v>126.69999999999401</c:v>
                </c:pt>
                <c:pt idx="1268">
                  <c:v>126.799999999994</c:v>
                </c:pt>
                <c:pt idx="1269">
                  <c:v>126.89999999999399</c:v>
                </c:pt>
                <c:pt idx="1270">
                  <c:v>126.999999999994</c:v>
                </c:pt>
                <c:pt idx="1271">
                  <c:v>127.099999999994</c:v>
                </c:pt>
                <c:pt idx="1272">
                  <c:v>127.19999999999401</c:v>
                </c:pt>
                <c:pt idx="1273">
                  <c:v>127.299999999994</c:v>
                </c:pt>
                <c:pt idx="1274">
                  <c:v>127.39999999999399</c:v>
                </c:pt>
                <c:pt idx="1275">
                  <c:v>127.499999999994</c:v>
                </c:pt>
                <c:pt idx="1276">
                  <c:v>127.599999999994</c:v>
                </c:pt>
                <c:pt idx="1277">
                  <c:v>127.69999999999401</c:v>
                </c:pt>
                <c:pt idx="1278">
                  <c:v>127.799999999994</c:v>
                </c:pt>
                <c:pt idx="1279">
                  <c:v>127.89999999999399</c:v>
                </c:pt>
                <c:pt idx="1280">
                  <c:v>127.999999999994</c:v>
                </c:pt>
                <c:pt idx="1281">
                  <c:v>128.099999999994</c:v>
                </c:pt>
                <c:pt idx="1282">
                  <c:v>128.19999999999399</c:v>
                </c:pt>
                <c:pt idx="1283">
                  <c:v>128.29999999999399</c:v>
                </c:pt>
                <c:pt idx="1284">
                  <c:v>128.39999999999401</c:v>
                </c:pt>
                <c:pt idx="1285">
                  <c:v>128.499999999994</c:v>
                </c:pt>
                <c:pt idx="1286">
                  <c:v>128.599999999994</c:v>
                </c:pt>
                <c:pt idx="1287">
                  <c:v>128.69999999999499</c:v>
                </c:pt>
                <c:pt idx="1288">
                  <c:v>128.79999999999501</c:v>
                </c:pt>
                <c:pt idx="1289">
                  <c:v>128.899999999995</c:v>
                </c:pt>
                <c:pt idx="1290">
                  <c:v>128.999999999995</c:v>
                </c:pt>
                <c:pt idx="1291">
                  <c:v>129.09999999999499</c:v>
                </c:pt>
                <c:pt idx="1292">
                  <c:v>129.19999999999499</c:v>
                </c:pt>
                <c:pt idx="1293">
                  <c:v>129.29999999999501</c:v>
                </c:pt>
                <c:pt idx="1294">
                  <c:v>129.399999999995</c:v>
                </c:pt>
                <c:pt idx="1295">
                  <c:v>129.499999999995</c:v>
                </c:pt>
                <c:pt idx="1296">
                  <c:v>129.59999999999499</c:v>
                </c:pt>
                <c:pt idx="1297">
                  <c:v>129.69999999999499</c:v>
                </c:pt>
                <c:pt idx="1298">
                  <c:v>129.79999999999501</c:v>
                </c:pt>
                <c:pt idx="1299">
                  <c:v>129.899999999995</c:v>
                </c:pt>
                <c:pt idx="1300">
                  <c:v>129.999999999995</c:v>
                </c:pt>
                <c:pt idx="1301">
                  <c:v>130.09999999999499</c:v>
                </c:pt>
                <c:pt idx="1302">
                  <c:v>130.19999999999499</c:v>
                </c:pt>
                <c:pt idx="1303">
                  <c:v>130.29999999999501</c:v>
                </c:pt>
                <c:pt idx="1304">
                  <c:v>130.399999999995</c:v>
                </c:pt>
                <c:pt idx="1305">
                  <c:v>130.499999999995</c:v>
                </c:pt>
                <c:pt idx="1306">
                  <c:v>130.59999999999499</c:v>
                </c:pt>
                <c:pt idx="1307">
                  <c:v>130.69999999999499</c:v>
                </c:pt>
                <c:pt idx="1308">
                  <c:v>130.79999999999501</c:v>
                </c:pt>
                <c:pt idx="1309">
                  <c:v>130.899999999995</c:v>
                </c:pt>
                <c:pt idx="1310">
                  <c:v>130.999999999995</c:v>
                </c:pt>
                <c:pt idx="1311">
                  <c:v>131.09999999999499</c:v>
                </c:pt>
                <c:pt idx="1312">
                  <c:v>131.19999999999499</c:v>
                </c:pt>
                <c:pt idx="1313">
                  <c:v>131.29999999999501</c:v>
                </c:pt>
                <c:pt idx="1314">
                  <c:v>131.399999999995</c:v>
                </c:pt>
                <c:pt idx="1315">
                  <c:v>131.499999999995</c:v>
                </c:pt>
                <c:pt idx="1316">
                  <c:v>131.59999999999499</c:v>
                </c:pt>
                <c:pt idx="1317">
                  <c:v>131.69999999999499</c:v>
                </c:pt>
                <c:pt idx="1318">
                  <c:v>131.79999999999501</c:v>
                </c:pt>
                <c:pt idx="1319">
                  <c:v>131.899999999995</c:v>
                </c:pt>
                <c:pt idx="1320">
                  <c:v>131.999999999995</c:v>
                </c:pt>
                <c:pt idx="1321">
                  <c:v>132.09999999999499</c:v>
                </c:pt>
                <c:pt idx="1322">
                  <c:v>132.19999999999499</c:v>
                </c:pt>
                <c:pt idx="1323">
                  <c:v>132.29999999999501</c:v>
                </c:pt>
                <c:pt idx="1324">
                  <c:v>132.399999999995</c:v>
                </c:pt>
                <c:pt idx="1325">
                  <c:v>132.499999999995</c:v>
                </c:pt>
                <c:pt idx="1326">
                  <c:v>132.59999999999499</c:v>
                </c:pt>
                <c:pt idx="1327">
                  <c:v>132.69999999999499</c:v>
                </c:pt>
                <c:pt idx="1328">
                  <c:v>132.79999999999501</c:v>
                </c:pt>
                <c:pt idx="1329">
                  <c:v>132.899999999995</c:v>
                </c:pt>
                <c:pt idx="1330">
                  <c:v>132.999999999995</c:v>
                </c:pt>
                <c:pt idx="1331">
                  <c:v>133.09999999999599</c:v>
                </c:pt>
                <c:pt idx="1332">
                  <c:v>133.19999999999601</c:v>
                </c:pt>
                <c:pt idx="1333">
                  <c:v>133.299999999996</c:v>
                </c:pt>
                <c:pt idx="1334">
                  <c:v>133.399999999996</c:v>
                </c:pt>
                <c:pt idx="1335">
                  <c:v>133.49999999999599</c:v>
                </c:pt>
                <c:pt idx="1336">
                  <c:v>133.59999999999599</c:v>
                </c:pt>
                <c:pt idx="1337">
                  <c:v>133.69999999999601</c:v>
                </c:pt>
                <c:pt idx="1338">
                  <c:v>133.799999999996</c:v>
                </c:pt>
                <c:pt idx="1339">
                  <c:v>133.899999999996</c:v>
                </c:pt>
                <c:pt idx="1340">
                  <c:v>133.99999999999599</c:v>
                </c:pt>
                <c:pt idx="1341">
                  <c:v>134.09999999999599</c:v>
                </c:pt>
                <c:pt idx="1342">
                  <c:v>134.19999999999601</c:v>
                </c:pt>
                <c:pt idx="1343">
                  <c:v>134.299999999996</c:v>
                </c:pt>
                <c:pt idx="1344">
                  <c:v>134.399999999996</c:v>
                </c:pt>
                <c:pt idx="1345">
                  <c:v>134.49999999999599</c:v>
                </c:pt>
                <c:pt idx="1346">
                  <c:v>134.59999999999599</c:v>
                </c:pt>
                <c:pt idx="1347">
                  <c:v>134.69999999999601</c:v>
                </c:pt>
                <c:pt idx="1348">
                  <c:v>134.799999999996</c:v>
                </c:pt>
                <c:pt idx="1349">
                  <c:v>134.899999999996</c:v>
                </c:pt>
                <c:pt idx="1350">
                  <c:v>134.99999999999599</c:v>
                </c:pt>
                <c:pt idx="1351">
                  <c:v>135.09999999999599</c:v>
                </c:pt>
                <c:pt idx="1352">
                  <c:v>135.19999999999601</c:v>
                </c:pt>
                <c:pt idx="1353">
                  <c:v>135.299999999996</c:v>
                </c:pt>
                <c:pt idx="1354">
                  <c:v>135.399999999996</c:v>
                </c:pt>
                <c:pt idx="1355">
                  <c:v>135.49999999999599</c:v>
                </c:pt>
                <c:pt idx="1356">
                  <c:v>135.59999999999599</c:v>
                </c:pt>
                <c:pt idx="1357">
                  <c:v>135.69999999999601</c:v>
                </c:pt>
                <c:pt idx="1358">
                  <c:v>135.799999999996</c:v>
                </c:pt>
                <c:pt idx="1359">
                  <c:v>135.899999999996</c:v>
                </c:pt>
                <c:pt idx="1360">
                  <c:v>135.99999999999599</c:v>
                </c:pt>
                <c:pt idx="1361">
                  <c:v>136.09999999999599</c:v>
                </c:pt>
                <c:pt idx="1362">
                  <c:v>136.19999999999601</c:v>
                </c:pt>
                <c:pt idx="1363">
                  <c:v>136.299999999996</c:v>
                </c:pt>
                <c:pt idx="1364">
                  <c:v>136.399999999996</c:v>
                </c:pt>
                <c:pt idx="1365">
                  <c:v>136.49999999999599</c:v>
                </c:pt>
                <c:pt idx="1366">
                  <c:v>136.59999999999599</c:v>
                </c:pt>
                <c:pt idx="1367">
                  <c:v>136.69999999999601</c:v>
                </c:pt>
                <c:pt idx="1368">
                  <c:v>136.799999999996</c:v>
                </c:pt>
                <c:pt idx="1369">
                  <c:v>136.899999999996</c:v>
                </c:pt>
                <c:pt idx="1370">
                  <c:v>136.99999999999599</c:v>
                </c:pt>
                <c:pt idx="1371">
                  <c:v>137.09999999999599</c:v>
                </c:pt>
                <c:pt idx="1372">
                  <c:v>137.19999999999601</c:v>
                </c:pt>
                <c:pt idx="1373">
                  <c:v>137.299999999996</c:v>
                </c:pt>
                <c:pt idx="1374">
                  <c:v>137.399999999996</c:v>
                </c:pt>
                <c:pt idx="1375">
                  <c:v>137.49999999999699</c:v>
                </c:pt>
                <c:pt idx="1376">
                  <c:v>137.59999999999701</c:v>
                </c:pt>
                <c:pt idx="1377">
                  <c:v>137.699999999997</c:v>
                </c:pt>
                <c:pt idx="1378">
                  <c:v>137.799999999997</c:v>
                </c:pt>
                <c:pt idx="1379">
                  <c:v>137.89999999999699</c:v>
                </c:pt>
                <c:pt idx="1380">
                  <c:v>137.99999999999699</c:v>
                </c:pt>
                <c:pt idx="1381">
                  <c:v>138.09999999999701</c:v>
                </c:pt>
                <c:pt idx="1382">
                  <c:v>138.199999999997</c:v>
                </c:pt>
                <c:pt idx="1383">
                  <c:v>138.299999999997</c:v>
                </c:pt>
                <c:pt idx="1384">
                  <c:v>138.39999999999699</c:v>
                </c:pt>
                <c:pt idx="1385">
                  <c:v>138.49999999999699</c:v>
                </c:pt>
                <c:pt idx="1386">
                  <c:v>138.59999999999701</c:v>
                </c:pt>
                <c:pt idx="1387">
                  <c:v>138.699999999997</c:v>
                </c:pt>
                <c:pt idx="1388">
                  <c:v>138.799999999997</c:v>
                </c:pt>
                <c:pt idx="1389">
                  <c:v>138.89999999999699</c:v>
                </c:pt>
                <c:pt idx="1390">
                  <c:v>138.99999999999699</c:v>
                </c:pt>
                <c:pt idx="1391">
                  <c:v>139.09999999999701</c:v>
                </c:pt>
                <c:pt idx="1392">
                  <c:v>139.199999999997</c:v>
                </c:pt>
                <c:pt idx="1393">
                  <c:v>139.299999999997</c:v>
                </c:pt>
                <c:pt idx="1394">
                  <c:v>139.39999999999699</c:v>
                </c:pt>
                <c:pt idx="1395">
                  <c:v>139.49999999999699</c:v>
                </c:pt>
                <c:pt idx="1396">
                  <c:v>139.59999999999701</c:v>
                </c:pt>
                <c:pt idx="1397">
                  <c:v>139.699999999997</c:v>
                </c:pt>
                <c:pt idx="1398">
                  <c:v>139.799999999997</c:v>
                </c:pt>
                <c:pt idx="1399">
                  <c:v>139.89999999999699</c:v>
                </c:pt>
                <c:pt idx="1400">
                  <c:v>139.99999999999699</c:v>
                </c:pt>
                <c:pt idx="1401">
                  <c:v>140.09999999999701</c:v>
                </c:pt>
                <c:pt idx="1402">
                  <c:v>140.199999999997</c:v>
                </c:pt>
                <c:pt idx="1403">
                  <c:v>140.299999999997</c:v>
                </c:pt>
                <c:pt idx="1404">
                  <c:v>140.39999999999699</c:v>
                </c:pt>
                <c:pt idx="1405">
                  <c:v>140.49999999999699</c:v>
                </c:pt>
                <c:pt idx="1406">
                  <c:v>140.59999999999701</c:v>
                </c:pt>
                <c:pt idx="1407">
                  <c:v>140.699999999997</c:v>
                </c:pt>
                <c:pt idx="1408">
                  <c:v>140.799999999997</c:v>
                </c:pt>
                <c:pt idx="1409">
                  <c:v>140.89999999999699</c:v>
                </c:pt>
                <c:pt idx="1410">
                  <c:v>140.99999999999699</c:v>
                </c:pt>
                <c:pt idx="1411">
                  <c:v>141.09999999999701</c:v>
                </c:pt>
                <c:pt idx="1412">
                  <c:v>141.199999999997</c:v>
                </c:pt>
                <c:pt idx="1413">
                  <c:v>141.299999999997</c:v>
                </c:pt>
                <c:pt idx="1414">
                  <c:v>141.39999999999699</c:v>
                </c:pt>
                <c:pt idx="1415">
                  <c:v>141.49999999999699</c:v>
                </c:pt>
                <c:pt idx="1416">
                  <c:v>141.59999999999701</c:v>
                </c:pt>
                <c:pt idx="1417">
                  <c:v>141.699999999997</c:v>
                </c:pt>
                <c:pt idx="1418">
                  <c:v>141.799999999997</c:v>
                </c:pt>
                <c:pt idx="1419">
                  <c:v>141.89999999999799</c:v>
                </c:pt>
                <c:pt idx="1420">
                  <c:v>141.99999999999801</c:v>
                </c:pt>
                <c:pt idx="1421">
                  <c:v>142.099999999998</c:v>
                </c:pt>
                <c:pt idx="1422">
                  <c:v>142.199999999998</c:v>
                </c:pt>
                <c:pt idx="1423">
                  <c:v>142.29999999999799</c:v>
                </c:pt>
                <c:pt idx="1424">
                  <c:v>142.39999999999799</c:v>
                </c:pt>
                <c:pt idx="1425">
                  <c:v>142.49999999999801</c:v>
                </c:pt>
                <c:pt idx="1426">
                  <c:v>142.599999999998</c:v>
                </c:pt>
                <c:pt idx="1427">
                  <c:v>142.699999999998</c:v>
                </c:pt>
                <c:pt idx="1428">
                  <c:v>142.79999999999799</c:v>
                </c:pt>
                <c:pt idx="1429">
                  <c:v>142.89999999999799</c:v>
                </c:pt>
                <c:pt idx="1430">
                  <c:v>142.99999999999801</c:v>
                </c:pt>
                <c:pt idx="1431">
                  <c:v>143.099999999998</c:v>
                </c:pt>
                <c:pt idx="1432">
                  <c:v>143.199999999998</c:v>
                </c:pt>
                <c:pt idx="1433">
                  <c:v>143.29999999999799</c:v>
                </c:pt>
                <c:pt idx="1434">
                  <c:v>143.39999999999799</c:v>
                </c:pt>
                <c:pt idx="1435">
                  <c:v>143.49999999999801</c:v>
                </c:pt>
                <c:pt idx="1436">
                  <c:v>143.599999999998</c:v>
                </c:pt>
                <c:pt idx="1437">
                  <c:v>143.699999999998</c:v>
                </c:pt>
                <c:pt idx="1438">
                  <c:v>143.79999999999799</c:v>
                </c:pt>
                <c:pt idx="1439">
                  <c:v>143.89999999999799</c:v>
                </c:pt>
                <c:pt idx="1440">
                  <c:v>143.99999999999801</c:v>
                </c:pt>
                <c:pt idx="1441">
                  <c:v>144.099999999998</c:v>
                </c:pt>
                <c:pt idx="1442">
                  <c:v>144.199999999998</c:v>
                </c:pt>
                <c:pt idx="1443">
                  <c:v>144.29999999999799</c:v>
                </c:pt>
                <c:pt idx="1444">
                  <c:v>144.39999999999799</c:v>
                </c:pt>
                <c:pt idx="1445">
                  <c:v>144.49999999999801</c:v>
                </c:pt>
                <c:pt idx="1446">
                  <c:v>144.599999999998</c:v>
                </c:pt>
                <c:pt idx="1447">
                  <c:v>144.699999999998</c:v>
                </c:pt>
                <c:pt idx="1448">
                  <c:v>144.79999999999799</c:v>
                </c:pt>
                <c:pt idx="1449">
                  <c:v>144.89999999999799</c:v>
                </c:pt>
                <c:pt idx="1450">
                  <c:v>144.99999999999801</c:v>
                </c:pt>
                <c:pt idx="1451">
                  <c:v>145.099999999998</c:v>
                </c:pt>
                <c:pt idx="1452">
                  <c:v>145.199999999998</c:v>
                </c:pt>
                <c:pt idx="1453">
                  <c:v>145.29999999999799</c:v>
                </c:pt>
                <c:pt idx="1454">
                  <c:v>145.39999999999799</c:v>
                </c:pt>
                <c:pt idx="1455">
                  <c:v>145.49999999999801</c:v>
                </c:pt>
                <c:pt idx="1456">
                  <c:v>145.599999999998</c:v>
                </c:pt>
                <c:pt idx="1457">
                  <c:v>145.699999999998</c:v>
                </c:pt>
                <c:pt idx="1458">
                  <c:v>145.79999999999799</c:v>
                </c:pt>
                <c:pt idx="1459">
                  <c:v>145.89999999999799</c:v>
                </c:pt>
                <c:pt idx="1460">
                  <c:v>145.99999999999801</c:v>
                </c:pt>
                <c:pt idx="1461">
                  <c:v>146.099999999998</c:v>
                </c:pt>
                <c:pt idx="1462">
                  <c:v>146.199999999998</c:v>
                </c:pt>
                <c:pt idx="1463">
                  <c:v>146.29999999999899</c:v>
                </c:pt>
                <c:pt idx="1464">
                  <c:v>146.39999999999901</c:v>
                </c:pt>
                <c:pt idx="1465">
                  <c:v>146.49999999999901</c:v>
                </c:pt>
                <c:pt idx="1466">
                  <c:v>146.599999999999</c:v>
                </c:pt>
                <c:pt idx="1467">
                  <c:v>146.69999999999899</c:v>
                </c:pt>
                <c:pt idx="1468">
                  <c:v>146.79999999999899</c:v>
                </c:pt>
                <c:pt idx="1469">
                  <c:v>146.89999999999901</c:v>
                </c:pt>
                <c:pt idx="1470">
                  <c:v>146.99999999999901</c:v>
                </c:pt>
                <c:pt idx="1471">
                  <c:v>147.099999999999</c:v>
                </c:pt>
                <c:pt idx="1472">
                  <c:v>147.19999999999899</c:v>
                </c:pt>
                <c:pt idx="1473">
                  <c:v>147.29999999999899</c:v>
                </c:pt>
                <c:pt idx="1474">
                  <c:v>147.39999999999901</c:v>
                </c:pt>
                <c:pt idx="1475">
                  <c:v>147.49999999999901</c:v>
                </c:pt>
                <c:pt idx="1476">
                  <c:v>147.599999999999</c:v>
                </c:pt>
                <c:pt idx="1477">
                  <c:v>147.69999999999899</c:v>
                </c:pt>
                <c:pt idx="1478">
                  <c:v>147.79999999999899</c:v>
                </c:pt>
                <c:pt idx="1479">
                  <c:v>147.89999999999901</c:v>
                </c:pt>
                <c:pt idx="1480">
                  <c:v>147.99999999999901</c:v>
                </c:pt>
                <c:pt idx="1481">
                  <c:v>148.099999999999</c:v>
                </c:pt>
                <c:pt idx="1482">
                  <c:v>148.19999999999899</c:v>
                </c:pt>
                <c:pt idx="1483">
                  <c:v>148.29999999999899</c:v>
                </c:pt>
                <c:pt idx="1484">
                  <c:v>148.39999999999901</c:v>
                </c:pt>
                <c:pt idx="1485">
                  <c:v>148.49999999999901</c:v>
                </c:pt>
                <c:pt idx="1486">
                  <c:v>148.599999999999</c:v>
                </c:pt>
                <c:pt idx="1487">
                  <c:v>148.69999999999899</c:v>
                </c:pt>
                <c:pt idx="1488">
                  <c:v>148.79999999999899</c:v>
                </c:pt>
                <c:pt idx="1489">
                  <c:v>148.89999999999901</c:v>
                </c:pt>
                <c:pt idx="1490">
                  <c:v>148.99999999999901</c:v>
                </c:pt>
                <c:pt idx="1491">
                  <c:v>149.099999999999</c:v>
                </c:pt>
                <c:pt idx="1492">
                  <c:v>149.19999999999899</c:v>
                </c:pt>
                <c:pt idx="1493">
                  <c:v>149.29999999999899</c:v>
                </c:pt>
                <c:pt idx="1494">
                  <c:v>149.39999999999901</c:v>
                </c:pt>
                <c:pt idx="1495">
                  <c:v>149.49999999999901</c:v>
                </c:pt>
                <c:pt idx="1496">
                  <c:v>149.599999999999</c:v>
                </c:pt>
                <c:pt idx="1497">
                  <c:v>149.69999999999899</c:v>
                </c:pt>
                <c:pt idx="1498">
                  <c:v>149.79999999999899</c:v>
                </c:pt>
                <c:pt idx="1499">
                  <c:v>149.89999999999901</c:v>
                </c:pt>
                <c:pt idx="1500">
                  <c:v>149.99999999999901</c:v>
                </c:pt>
                <c:pt idx="1501">
                  <c:v>150.099999999999</c:v>
                </c:pt>
                <c:pt idx="1502">
                  <c:v>150.19999999999899</c:v>
                </c:pt>
                <c:pt idx="1503">
                  <c:v>150.29999999999899</c:v>
                </c:pt>
                <c:pt idx="1504">
                  <c:v>150.39999999999901</c:v>
                </c:pt>
                <c:pt idx="1505">
                  <c:v>150.49999999999901</c:v>
                </c:pt>
                <c:pt idx="1506">
                  <c:v>150.599999999999</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155.10000000000099</c:v>
                </c:pt>
                <c:pt idx="1552">
                  <c:v>155.20000000000101</c:v>
                </c:pt>
                <c:pt idx="1553">
                  <c:v>155.30000000000101</c:v>
                </c:pt>
                <c:pt idx="1554">
                  <c:v>155.400000000001</c:v>
                </c:pt>
                <c:pt idx="1555">
                  <c:v>155.50000000000099</c:v>
                </c:pt>
                <c:pt idx="1556">
                  <c:v>155.60000000000099</c:v>
                </c:pt>
                <c:pt idx="1557">
                  <c:v>155.70000000000101</c:v>
                </c:pt>
                <c:pt idx="1558">
                  <c:v>155.80000000000101</c:v>
                </c:pt>
                <c:pt idx="1559">
                  <c:v>155.900000000001</c:v>
                </c:pt>
                <c:pt idx="1560">
                  <c:v>156.00000000000099</c:v>
                </c:pt>
                <c:pt idx="1561">
                  <c:v>156.10000000000099</c:v>
                </c:pt>
                <c:pt idx="1562">
                  <c:v>156.20000000000101</c:v>
                </c:pt>
                <c:pt idx="1563">
                  <c:v>156.30000000000101</c:v>
                </c:pt>
                <c:pt idx="1564">
                  <c:v>156.400000000001</c:v>
                </c:pt>
                <c:pt idx="1565">
                  <c:v>156.50000000000099</c:v>
                </c:pt>
                <c:pt idx="1566">
                  <c:v>156.60000000000099</c:v>
                </c:pt>
                <c:pt idx="1567">
                  <c:v>156.70000000000101</c:v>
                </c:pt>
                <c:pt idx="1568">
                  <c:v>156.80000000000101</c:v>
                </c:pt>
                <c:pt idx="1569">
                  <c:v>156.900000000001</c:v>
                </c:pt>
                <c:pt idx="1570">
                  <c:v>157.00000000000099</c:v>
                </c:pt>
                <c:pt idx="1571">
                  <c:v>157.10000000000099</c:v>
                </c:pt>
                <c:pt idx="1572">
                  <c:v>157.20000000000101</c:v>
                </c:pt>
                <c:pt idx="1573">
                  <c:v>157.30000000000101</c:v>
                </c:pt>
                <c:pt idx="1574">
                  <c:v>157.400000000001</c:v>
                </c:pt>
                <c:pt idx="1575">
                  <c:v>157.50000000000099</c:v>
                </c:pt>
                <c:pt idx="1576">
                  <c:v>157.60000000000099</c:v>
                </c:pt>
                <c:pt idx="1577">
                  <c:v>157.70000000000101</c:v>
                </c:pt>
                <c:pt idx="1578">
                  <c:v>157.80000000000101</c:v>
                </c:pt>
                <c:pt idx="1579">
                  <c:v>157.900000000001</c:v>
                </c:pt>
                <c:pt idx="1580">
                  <c:v>158.00000000000099</c:v>
                </c:pt>
                <c:pt idx="1581">
                  <c:v>158.10000000000099</c:v>
                </c:pt>
                <c:pt idx="1582">
                  <c:v>158.20000000000101</c:v>
                </c:pt>
                <c:pt idx="1583">
                  <c:v>158.30000000000101</c:v>
                </c:pt>
                <c:pt idx="1584">
                  <c:v>158.400000000001</c:v>
                </c:pt>
                <c:pt idx="1585">
                  <c:v>158.50000000000099</c:v>
                </c:pt>
                <c:pt idx="1586">
                  <c:v>158.60000000000099</c:v>
                </c:pt>
                <c:pt idx="1587">
                  <c:v>158.70000000000101</c:v>
                </c:pt>
                <c:pt idx="1588">
                  <c:v>158.80000000000101</c:v>
                </c:pt>
                <c:pt idx="1589">
                  <c:v>158.900000000001</c:v>
                </c:pt>
                <c:pt idx="1590">
                  <c:v>159.00000000000099</c:v>
                </c:pt>
                <c:pt idx="1591">
                  <c:v>159.10000000000099</c:v>
                </c:pt>
                <c:pt idx="1592">
                  <c:v>159.20000000000101</c:v>
                </c:pt>
                <c:pt idx="1593">
                  <c:v>159.30000000000101</c:v>
                </c:pt>
                <c:pt idx="1594">
                  <c:v>159.400000000001</c:v>
                </c:pt>
                <c:pt idx="1595">
                  <c:v>159.50000000000199</c:v>
                </c:pt>
                <c:pt idx="1596">
                  <c:v>159.60000000000201</c:v>
                </c:pt>
                <c:pt idx="1597">
                  <c:v>159.70000000000201</c:v>
                </c:pt>
                <c:pt idx="1598">
                  <c:v>159.800000000002</c:v>
                </c:pt>
                <c:pt idx="1599">
                  <c:v>159.900000000002</c:v>
                </c:pt>
                <c:pt idx="1600">
                  <c:v>160.00000000000199</c:v>
                </c:pt>
                <c:pt idx="1601">
                  <c:v>160.10000000000201</c:v>
                </c:pt>
                <c:pt idx="1602">
                  <c:v>160.20000000000201</c:v>
                </c:pt>
                <c:pt idx="1603">
                  <c:v>160.300000000002</c:v>
                </c:pt>
                <c:pt idx="1604">
                  <c:v>160.400000000002</c:v>
                </c:pt>
                <c:pt idx="1605">
                  <c:v>160.50000000000199</c:v>
                </c:pt>
                <c:pt idx="1606">
                  <c:v>160.60000000000201</c:v>
                </c:pt>
                <c:pt idx="1607">
                  <c:v>160.70000000000201</c:v>
                </c:pt>
                <c:pt idx="1608">
                  <c:v>160.800000000002</c:v>
                </c:pt>
                <c:pt idx="1609">
                  <c:v>160.900000000002</c:v>
                </c:pt>
                <c:pt idx="1610">
                  <c:v>161.00000000000199</c:v>
                </c:pt>
                <c:pt idx="1611">
                  <c:v>161.10000000000201</c:v>
                </c:pt>
                <c:pt idx="1612">
                  <c:v>161.20000000000201</c:v>
                </c:pt>
                <c:pt idx="1613">
                  <c:v>161.300000000002</c:v>
                </c:pt>
                <c:pt idx="1614">
                  <c:v>161.400000000002</c:v>
                </c:pt>
                <c:pt idx="1615">
                  <c:v>161.50000000000199</c:v>
                </c:pt>
                <c:pt idx="1616">
                  <c:v>161.60000000000201</c:v>
                </c:pt>
                <c:pt idx="1617">
                  <c:v>161.70000000000201</c:v>
                </c:pt>
                <c:pt idx="1618">
                  <c:v>161.800000000002</c:v>
                </c:pt>
                <c:pt idx="1619">
                  <c:v>161.900000000002</c:v>
                </c:pt>
                <c:pt idx="1620">
                  <c:v>162.00000000000199</c:v>
                </c:pt>
                <c:pt idx="1621">
                  <c:v>162.10000000000201</c:v>
                </c:pt>
                <c:pt idx="1622">
                  <c:v>162.20000000000201</c:v>
                </c:pt>
                <c:pt idx="1623">
                  <c:v>162.300000000002</c:v>
                </c:pt>
                <c:pt idx="1624">
                  <c:v>162.400000000002</c:v>
                </c:pt>
                <c:pt idx="1625">
                  <c:v>162.50000000000199</c:v>
                </c:pt>
                <c:pt idx="1626">
                  <c:v>162.60000000000201</c:v>
                </c:pt>
                <c:pt idx="1627">
                  <c:v>162.70000000000201</c:v>
                </c:pt>
                <c:pt idx="1628">
                  <c:v>162.800000000002</c:v>
                </c:pt>
                <c:pt idx="1629">
                  <c:v>162.900000000002</c:v>
                </c:pt>
                <c:pt idx="1630">
                  <c:v>163.00000000000199</c:v>
                </c:pt>
                <c:pt idx="1631">
                  <c:v>163.10000000000201</c:v>
                </c:pt>
                <c:pt idx="1632">
                  <c:v>163.20000000000201</c:v>
                </c:pt>
                <c:pt idx="1633">
                  <c:v>163.300000000002</c:v>
                </c:pt>
                <c:pt idx="1634">
                  <c:v>163.400000000002</c:v>
                </c:pt>
                <c:pt idx="1635">
                  <c:v>163.50000000000199</c:v>
                </c:pt>
                <c:pt idx="1636">
                  <c:v>163.60000000000201</c:v>
                </c:pt>
                <c:pt idx="1637">
                  <c:v>163.70000000000201</c:v>
                </c:pt>
                <c:pt idx="1638">
                  <c:v>163.800000000002</c:v>
                </c:pt>
                <c:pt idx="1639">
                  <c:v>163.90000000000299</c:v>
                </c:pt>
                <c:pt idx="1640">
                  <c:v>164.00000000000301</c:v>
                </c:pt>
                <c:pt idx="1641">
                  <c:v>164.10000000000301</c:v>
                </c:pt>
                <c:pt idx="1642">
                  <c:v>164.200000000003</c:v>
                </c:pt>
                <c:pt idx="1643">
                  <c:v>164.300000000003</c:v>
                </c:pt>
                <c:pt idx="1644">
                  <c:v>164.40000000000299</c:v>
                </c:pt>
                <c:pt idx="1645">
                  <c:v>164.50000000000301</c:v>
                </c:pt>
                <c:pt idx="1646">
                  <c:v>164.60000000000301</c:v>
                </c:pt>
                <c:pt idx="1647">
                  <c:v>164.700000000003</c:v>
                </c:pt>
                <c:pt idx="1648">
                  <c:v>164.800000000003</c:v>
                </c:pt>
                <c:pt idx="1649">
                  <c:v>164.90000000000299</c:v>
                </c:pt>
                <c:pt idx="1650">
                  <c:v>165.00000000000301</c:v>
                </c:pt>
                <c:pt idx="1651">
                  <c:v>165.10000000000301</c:v>
                </c:pt>
                <c:pt idx="1652">
                  <c:v>165.200000000003</c:v>
                </c:pt>
                <c:pt idx="1653">
                  <c:v>165.300000000003</c:v>
                </c:pt>
                <c:pt idx="1654">
                  <c:v>165.40000000000299</c:v>
                </c:pt>
                <c:pt idx="1655">
                  <c:v>165.50000000000301</c:v>
                </c:pt>
                <c:pt idx="1656">
                  <c:v>165.60000000000301</c:v>
                </c:pt>
                <c:pt idx="1657">
                  <c:v>165.700000000003</c:v>
                </c:pt>
                <c:pt idx="1658">
                  <c:v>165.800000000003</c:v>
                </c:pt>
                <c:pt idx="1659">
                  <c:v>165.90000000000299</c:v>
                </c:pt>
                <c:pt idx="1660">
                  <c:v>166.00000000000301</c:v>
                </c:pt>
                <c:pt idx="1661">
                  <c:v>166.10000000000301</c:v>
                </c:pt>
                <c:pt idx="1662">
                  <c:v>166.200000000003</c:v>
                </c:pt>
                <c:pt idx="1663">
                  <c:v>166.300000000003</c:v>
                </c:pt>
                <c:pt idx="1664">
                  <c:v>166.40000000000299</c:v>
                </c:pt>
                <c:pt idx="1665">
                  <c:v>166.50000000000301</c:v>
                </c:pt>
                <c:pt idx="1666">
                  <c:v>166.60000000000301</c:v>
                </c:pt>
                <c:pt idx="1667">
                  <c:v>166.700000000003</c:v>
                </c:pt>
                <c:pt idx="1668">
                  <c:v>166.800000000003</c:v>
                </c:pt>
                <c:pt idx="1669">
                  <c:v>166.90000000000299</c:v>
                </c:pt>
                <c:pt idx="1670">
                  <c:v>167.00000000000301</c:v>
                </c:pt>
                <c:pt idx="1671">
                  <c:v>167.10000000000301</c:v>
                </c:pt>
                <c:pt idx="1672">
                  <c:v>167.200000000003</c:v>
                </c:pt>
                <c:pt idx="1673">
                  <c:v>167.300000000003</c:v>
                </c:pt>
                <c:pt idx="1674">
                  <c:v>167.40000000000299</c:v>
                </c:pt>
                <c:pt idx="1675">
                  <c:v>167.50000000000301</c:v>
                </c:pt>
                <c:pt idx="1676">
                  <c:v>167.60000000000301</c:v>
                </c:pt>
                <c:pt idx="1677">
                  <c:v>167.700000000003</c:v>
                </c:pt>
                <c:pt idx="1678">
                  <c:v>167.800000000003</c:v>
                </c:pt>
                <c:pt idx="1679">
                  <c:v>167.90000000000299</c:v>
                </c:pt>
                <c:pt idx="1680">
                  <c:v>168.00000000000301</c:v>
                </c:pt>
                <c:pt idx="1681">
                  <c:v>168.10000000000301</c:v>
                </c:pt>
                <c:pt idx="1682">
                  <c:v>168.200000000003</c:v>
                </c:pt>
                <c:pt idx="1683">
                  <c:v>168.30000000000399</c:v>
                </c:pt>
                <c:pt idx="1684">
                  <c:v>168.40000000000401</c:v>
                </c:pt>
                <c:pt idx="1685">
                  <c:v>168.50000000000401</c:v>
                </c:pt>
                <c:pt idx="1686">
                  <c:v>168.600000000004</c:v>
                </c:pt>
                <c:pt idx="1687">
                  <c:v>168.700000000004</c:v>
                </c:pt>
                <c:pt idx="1688">
                  <c:v>168.80000000000399</c:v>
                </c:pt>
                <c:pt idx="1689">
                  <c:v>168.90000000000401</c:v>
                </c:pt>
                <c:pt idx="1690">
                  <c:v>169.00000000000401</c:v>
                </c:pt>
                <c:pt idx="1691">
                  <c:v>169.100000000004</c:v>
                </c:pt>
                <c:pt idx="1692">
                  <c:v>169.200000000004</c:v>
                </c:pt>
                <c:pt idx="1693">
                  <c:v>169.30000000000399</c:v>
                </c:pt>
                <c:pt idx="1694">
                  <c:v>169.40000000000401</c:v>
                </c:pt>
                <c:pt idx="1695">
                  <c:v>169.50000000000401</c:v>
                </c:pt>
                <c:pt idx="1696">
                  <c:v>169.600000000004</c:v>
                </c:pt>
                <c:pt idx="1697">
                  <c:v>169.700000000004</c:v>
                </c:pt>
                <c:pt idx="1698">
                  <c:v>169.80000000000399</c:v>
                </c:pt>
                <c:pt idx="1699">
                  <c:v>169.90000000000401</c:v>
                </c:pt>
                <c:pt idx="1700">
                  <c:v>170.00000000000401</c:v>
                </c:pt>
                <c:pt idx="1701">
                  <c:v>170.100000000004</c:v>
                </c:pt>
                <c:pt idx="1702">
                  <c:v>170.200000000004</c:v>
                </c:pt>
                <c:pt idx="1703">
                  <c:v>170.30000000000399</c:v>
                </c:pt>
                <c:pt idx="1704">
                  <c:v>170.40000000000401</c:v>
                </c:pt>
                <c:pt idx="1705">
                  <c:v>170.50000000000401</c:v>
                </c:pt>
                <c:pt idx="1706">
                  <c:v>170.600000000004</c:v>
                </c:pt>
                <c:pt idx="1707">
                  <c:v>170.700000000004</c:v>
                </c:pt>
                <c:pt idx="1708">
                  <c:v>170.80000000000399</c:v>
                </c:pt>
                <c:pt idx="1709">
                  <c:v>170.90000000000401</c:v>
                </c:pt>
                <c:pt idx="1710">
                  <c:v>171.00000000000401</c:v>
                </c:pt>
                <c:pt idx="1711">
                  <c:v>171.100000000004</c:v>
                </c:pt>
                <c:pt idx="1712">
                  <c:v>171.200000000004</c:v>
                </c:pt>
                <c:pt idx="1713">
                  <c:v>171.30000000000399</c:v>
                </c:pt>
                <c:pt idx="1714">
                  <c:v>171.40000000000401</c:v>
                </c:pt>
                <c:pt idx="1715">
                  <c:v>171.50000000000401</c:v>
                </c:pt>
                <c:pt idx="1716">
                  <c:v>171.600000000004</c:v>
                </c:pt>
                <c:pt idx="1717">
                  <c:v>171.700000000004</c:v>
                </c:pt>
                <c:pt idx="1718">
                  <c:v>171.80000000000399</c:v>
                </c:pt>
                <c:pt idx="1719">
                  <c:v>171.90000000000401</c:v>
                </c:pt>
                <c:pt idx="1720">
                  <c:v>172.00000000000401</c:v>
                </c:pt>
                <c:pt idx="1721">
                  <c:v>172.100000000004</c:v>
                </c:pt>
                <c:pt idx="1722">
                  <c:v>172.200000000004</c:v>
                </c:pt>
                <c:pt idx="1723">
                  <c:v>172.30000000000399</c:v>
                </c:pt>
                <c:pt idx="1724">
                  <c:v>172.40000000000401</c:v>
                </c:pt>
                <c:pt idx="1725">
                  <c:v>172.50000000000401</c:v>
                </c:pt>
                <c:pt idx="1726">
                  <c:v>172.600000000004</c:v>
                </c:pt>
                <c:pt idx="1727">
                  <c:v>172.70000000000499</c:v>
                </c:pt>
                <c:pt idx="1728">
                  <c:v>172.80000000000501</c:v>
                </c:pt>
                <c:pt idx="1729">
                  <c:v>172.90000000000501</c:v>
                </c:pt>
                <c:pt idx="1730">
                  <c:v>173.000000000005</c:v>
                </c:pt>
                <c:pt idx="1731">
                  <c:v>173.100000000005</c:v>
                </c:pt>
                <c:pt idx="1732">
                  <c:v>173.20000000000499</c:v>
                </c:pt>
                <c:pt idx="1733">
                  <c:v>173.30000000000501</c:v>
                </c:pt>
                <c:pt idx="1734">
                  <c:v>173.40000000000501</c:v>
                </c:pt>
                <c:pt idx="1735">
                  <c:v>173.500000000005</c:v>
                </c:pt>
                <c:pt idx="1736">
                  <c:v>173.600000000005</c:v>
                </c:pt>
                <c:pt idx="1737">
                  <c:v>173.70000000000499</c:v>
                </c:pt>
                <c:pt idx="1738">
                  <c:v>173.80000000000501</c:v>
                </c:pt>
                <c:pt idx="1739">
                  <c:v>173.90000000000501</c:v>
                </c:pt>
                <c:pt idx="1740">
                  <c:v>174.000000000005</c:v>
                </c:pt>
                <c:pt idx="1741">
                  <c:v>174.100000000005</c:v>
                </c:pt>
                <c:pt idx="1742">
                  <c:v>174.20000000000499</c:v>
                </c:pt>
                <c:pt idx="1743">
                  <c:v>174.30000000000501</c:v>
                </c:pt>
                <c:pt idx="1744">
                  <c:v>174.40000000000501</c:v>
                </c:pt>
                <c:pt idx="1745">
                  <c:v>174.500000000005</c:v>
                </c:pt>
                <c:pt idx="1746">
                  <c:v>174.600000000005</c:v>
                </c:pt>
                <c:pt idx="1747">
                  <c:v>174.70000000000499</c:v>
                </c:pt>
                <c:pt idx="1748">
                  <c:v>174.80000000000501</c:v>
                </c:pt>
                <c:pt idx="1749">
                  <c:v>174.90000000000501</c:v>
                </c:pt>
                <c:pt idx="1750">
                  <c:v>175.000000000005</c:v>
                </c:pt>
                <c:pt idx="1751">
                  <c:v>175.100000000005</c:v>
                </c:pt>
                <c:pt idx="1752">
                  <c:v>175.20000000000499</c:v>
                </c:pt>
                <c:pt idx="1753">
                  <c:v>175.30000000000501</c:v>
                </c:pt>
                <c:pt idx="1754">
                  <c:v>175.40000000000501</c:v>
                </c:pt>
                <c:pt idx="1755">
                  <c:v>175.500000000005</c:v>
                </c:pt>
                <c:pt idx="1756">
                  <c:v>175.600000000005</c:v>
                </c:pt>
                <c:pt idx="1757">
                  <c:v>175.70000000000499</c:v>
                </c:pt>
                <c:pt idx="1758">
                  <c:v>175.80000000000501</c:v>
                </c:pt>
                <c:pt idx="1759">
                  <c:v>175.90000000000501</c:v>
                </c:pt>
                <c:pt idx="1760">
                  <c:v>176.000000000005</c:v>
                </c:pt>
                <c:pt idx="1761">
                  <c:v>176.100000000005</c:v>
                </c:pt>
                <c:pt idx="1762">
                  <c:v>176.20000000000499</c:v>
                </c:pt>
                <c:pt idx="1763">
                  <c:v>176.30000000000501</c:v>
                </c:pt>
                <c:pt idx="1764">
                  <c:v>176.40000000000501</c:v>
                </c:pt>
                <c:pt idx="1765">
                  <c:v>176.500000000005</c:v>
                </c:pt>
                <c:pt idx="1766">
                  <c:v>176.600000000005</c:v>
                </c:pt>
                <c:pt idx="1767">
                  <c:v>176.70000000000499</c:v>
                </c:pt>
                <c:pt idx="1768">
                  <c:v>176.80000000000501</c:v>
                </c:pt>
                <c:pt idx="1769">
                  <c:v>176.90000000000501</c:v>
                </c:pt>
                <c:pt idx="1770">
                  <c:v>177.000000000005</c:v>
                </c:pt>
                <c:pt idx="1771">
                  <c:v>177.10000000000599</c:v>
                </c:pt>
                <c:pt idx="1772">
                  <c:v>177.20000000000601</c:v>
                </c:pt>
                <c:pt idx="1773">
                  <c:v>177.30000000000601</c:v>
                </c:pt>
                <c:pt idx="1774">
                  <c:v>177.400000000006</c:v>
                </c:pt>
                <c:pt idx="1775">
                  <c:v>177.500000000006</c:v>
                </c:pt>
                <c:pt idx="1776">
                  <c:v>177.60000000000599</c:v>
                </c:pt>
                <c:pt idx="1777">
                  <c:v>177.70000000000601</c:v>
                </c:pt>
                <c:pt idx="1778">
                  <c:v>177.80000000000601</c:v>
                </c:pt>
                <c:pt idx="1779">
                  <c:v>177.900000000006</c:v>
                </c:pt>
                <c:pt idx="1780">
                  <c:v>178.000000000006</c:v>
                </c:pt>
                <c:pt idx="1781">
                  <c:v>178.10000000000599</c:v>
                </c:pt>
                <c:pt idx="1782">
                  <c:v>178.20000000000601</c:v>
                </c:pt>
                <c:pt idx="1783">
                  <c:v>178.30000000000601</c:v>
                </c:pt>
                <c:pt idx="1784">
                  <c:v>178.400000000006</c:v>
                </c:pt>
                <c:pt idx="1785">
                  <c:v>178.500000000006</c:v>
                </c:pt>
                <c:pt idx="1786">
                  <c:v>178.60000000000599</c:v>
                </c:pt>
                <c:pt idx="1787">
                  <c:v>178.70000000000601</c:v>
                </c:pt>
                <c:pt idx="1788">
                  <c:v>178.80000000000601</c:v>
                </c:pt>
                <c:pt idx="1789">
                  <c:v>178.900000000006</c:v>
                </c:pt>
                <c:pt idx="1790">
                  <c:v>179.000000000006</c:v>
                </c:pt>
                <c:pt idx="1791">
                  <c:v>179.10000000000599</c:v>
                </c:pt>
                <c:pt idx="1792">
                  <c:v>179.20000000000601</c:v>
                </c:pt>
                <c:pt idx="1793">
                  <c:v>179.30000000000601</c:v>
                </c:pt>
                <c:pt idx="1794">
                  <c:v>179.400000000006</c:v>
                </c:pt>
                <c:pt idx="1795">
                  <c:v>179.500000000006</c:v>
                </c:pt>
                <c:pt idx="1796">
                  <c:v>179.60000000000599</c:v>
                </c:pt>
                <c:pt idx="1797">
                  <c:v>179.70000000000601</c:v>
                </c:pt>
                <c:pt idx="1798">
                  <c:v>179.80000000000601</c:v>
                </c:pt>
                <c:pt idx="1799">
                  <c:v>179.900000000006</c:v>
                </c:pt>
                <c:pt idx="1800">
                  <c:v>180.000000000006</c:v>
                </c:pt>
                <c:pt idx="1801">
                  <c:v>180.10000000000599</c:v>
                </c:pt>
                <c:pt idx="1802">
                  <c:v>180.20000000000601</c:v>
                </c:pt>
                <c:pt idx="1803">
                  <c:v>180.30000000000601</c:v>
                </c:pt>
                <c:pt idx="1804">
                  <c:v>180.400000000006</c:v>
                </c:pt>
                <c:pt idx="1805">
                  <c:v>180.500000000006</c:v>
                </c:pt>
                <c:pt idx="1806">
                  <c:v>180.60000000000599</c:v>
                </c:pt>
                <c:pt idx="1807">
                  <c:v>180.70000000000601</c:v>
                </c:pt>
                <c:pt idx="1808">
                  <c:v>180.80000000000601</c:v>
                </c:pt>
                <c:pt idx="1809">
                  <c:v>180.900000000006</c:v>
                </c:pt>
                <c:pt idx="1810">
                  <c:v>181.000000000006</c:v>
                </c:pt>
                <c:pt idx="1811">
                  <c:v>181.10000000000599</c:v>
                </c:pt>
                <c:pt idx="1812">
                  <c:v>181.20000000000601</c:v>
                </c:pt>
                <c:pt idx="1813">
                  <c:v>181.30000000000601</c:v>
                </c:pt>
                <c:pt idx="1814">
                  <c:v>181.400000000006</c:v>
                </c:pt>
                <c:pt idx="1815">
                  <c:v>181.50000000000699</c:v>
                </c:pt>
                <c:pt idx="1816">
                  <c:v>181.60000000000699</c:v>
                </c:pt>
                <c:pt idx="1817">
                  <c:v>181.70000000000701</c:v>
                </c:pt>
                <c:pt idx="1818">
                  <c:v>181.800000000007</c:v>
                </c:pt>
                <c:pt idx="1819">
                  <c:v>181.900000000007</c:v>
                </c:pt>
                <c:pt idx="1820">
                  <c:v>182.00000000000699</c:v>
                </c:pt>
                <c:pt idx="1821">
                  <c:v>182.10000000000699</c:v>
                </c:pt>
                <c:pt idx="1822">
                  <c:v>182.20000000000701</c:v>
                </c:pt>
                <c:pt idx="1823">
                  <c:v>182.300000000007</c:v>
                </c:pt>
                <c:pt idx="1824">
                  <c:v>182.400000000007</c:v>
                </c:pt>
                <c:pt idx="1825">
                  <c:v>182.50000000000699</c:v>
                </c:pt>
                <c:pt idx="1826">
                  <c:v>182.60000000000699</c:v>
                </c:pt>
                <c:pt idx="1827">
                  <c:v>182.70000000000701</c:v>
                </c:pt>
                <c:pt idx="1828">
                  <c:v>182.800000000007</c:v>
                </c:pt>
                <c:pt idx="1829">
                  <c:v>182.900000000007</c:v>
                </c:pt>
                <c:pt idx="1830">
                  <c:v>183.00000000000699</c:v>
                </c:pt>
                <c:pt idx="1831">
                  <c:v>183.10000000000699</c:v>
                </c:pt>
                <c:pt idx="1832">
                  <c:v>183.20000000000701</c:v>
                </c:pt>
                <c:pt idx="1833">
                  <c:v>183.300000000007</c:v>
                </c:pt>
                <c:pt idx="1834">
                  <c:v>183.400000000007</c:v>
                </c:pt>
                <c:pt idx="1835">
                  <c:v>183.50000000000699</c:v>
                </c:pt>
                <c:pt idx="1836">
                  <c:v>183.60000000000699</c:v>
                </c:pt>
                <c:pt idx="1837">
                  <c:v>183.70000000000701</c:v>
                </c:pt>
                <c:pt idx="1838">
                  <c:v>183.800000000007</c:v>
                </c:pt>
                <c:pt idx="1839">
                  <c:v>183.900000000007</c:v>
                </c:pt>
                <c:pt idx="1840">
                  <c:v>184.00000000000699</c:v>
                </c:pt>
                <c:pt idx="1841">
                  <c:v>184.10000000000699</c:v>
                </c:pt>
                <c:pt idx="1842">
                  <c:v>184.20000000000701</c:v>
                </c:pt>
                <c:pt idx="1843">
                  <c:v>184.300000000007</c:v>
                </c:pt>
                <c:pt idx="1844">
                  <c:v>184.400000000007</c:v>
                </c:pt>
                <c:pt idx="1845">
                  <c:v>184.50000000000699</c:v>
                </c:pt>
                <c:pt idx="1846">
                  <c:v>184.60000000000699</c:v>
                </c:pt>
                <c:pt idx="1847">
                  <c:v>184.70000000000701</c:v>
                </c:pt>
                <c:pt idx="1848">
                  <c:v>184.800000000007</c:v>
                </c:pt>
                <c:pt idx="1849">
                  <c:v>184.900000000007</c:v>
                </c:pt>
                <c:pt idx="1850">
                  <c:v>185.00000000000699</c:v>
                </c:pt>
                <c:pt idx="1851">
                  <c:v>185.10000000000699</c:v>
                </c:pt>
                <c:pt idx="1852">
                  <c:v>185.20000000000701</c:v>
                </c:pt>
                <c:pt idx="1853">
                  <c:v>185.300000000007</c:v>
                </c:pt>
                <c:pt idx="1854">
                  <c:v>185.400000000007</c:v>
                </c:pt>
                <c:pt idx="1855">
                  <c:v>185.50000000000699</c:v>
                </c:pt>
                <c:pt idx="1856">
                  <c:v>185.60000000000699</c:v>
                </c:pt>
                <c:pt idx="1857">
                  <c:v>185.70000000000701</c:v>
                </c:pt>
                <c:pt idx="1858">
                  <c:v>185.800000000007</c:v>
                </c:pt>
                <c:pt idx="1859">
                  <c:v>185.90000000000799</c:v>
                </c:pt>
                <c:pt idx="1860">
                  <c:v>186.00000000000799</c:v>
                </c:pt>
                <c:pt idx="1861">
                  <c:v>186.10000000000801</c:v>
                </c:pt>
                <c:pt idx="1862">
                  <c:v>186.200000000008</c:v>
                </c:pt>
                <c:pt idx="1863">
                  <c:v>186.300000000008</c:v>
                </c:pt>
                <c:pt idx="1864">
                  <c:v>186.40000000000799</c:v>
                </c:pt>
                <c:pt idx="1865">
                  <c:v>186.50000000000799</c:v>
                </c:pt>
                <c:pt idx="1866">
                  <c:v>186.60000000000801</c:v>
                </c:pt>
                <c:pt idx="1867">
                  <c:v>186.700000000008</c:v>
                </c:pt>
                <c:pt idx="1868">
                  <c:v>186.800000000008</c:v>
                </c:pt>
                <c:pt idx="1869">
                  <c:v>186.90000000000799</c:v>
                </c:pt>
                <c:pt idx="1870">
                  <c:v>187.00000000000799</c:v>
                </c:pt>
                <c:pt idx="1871">
                  <c:v>187.10000000000801</c:v>
                </c:pt>
                <c:pt idx="1872">
                  <c:v>187.200000000008</c:v>
                </c:pt>
                <c:pt idx="1873">
                  <c:v>187.300000000008</c:v>
                </c:pt>
                <c:pt idx="1874">
                  <c:v>187.40000000000799</c:v>
                </c:pt>
                <c:pt idx="1875">
                  <c:v>187.50000000000799</c:v>
                </c:pt>
                <c:pt idx="1876">
                  <c:v>187.60000000000801</c:v>
                </c:pt>
                <c:pt idx="1877">
                  <c:v>187.700000000008</c:v>
                </c:pt>
                <c:pt idx="1878">
                  <c:v>187.800000000008</c:v>
                </c:pt>
                <c:pt idx="1879">
                  <c:v>187.90000000000799</c:v>
                </c:pt>
                <c:pt idx="1880">
                  <c:v>188.00000000000799</c:v>
                </c:pt>
                <c:pt idx="1881">
                  <c:v>188.10000000000801</c:v>
                </c:pt>
                <c:pt idx="1882">
                  <c:v>188.200000000008</c:v>
                </c:pt>
                <c:pt idx="1883">
                  <c:v>188.300000000008</c:v>
                </c:pt>
                <c:pt idx="1884">
                  <c:v>188.40000000000799</c:v>
                </c:pt>
                <c:pt idx="1885">
                  <c:v>188.50000000000799</c:v>
                </c:pt>
                <c:pt idx="1886">
                  <c:v>188.60000000000801</c:v>
                </c:pt>
                <c:pt idx="1887">
                  <c:v>188.700000000008</c:v>
                </c:pt>
                <c:pt idx="1888">
                  <c:v>188.800000000008</c:v>
                </c:pt>
                <c:pt idx="1889">
                  <c:v>188.90000000000799</c:v>
                </c:pt>
                <c:pt idx="1890">
                  <c:v>189.00000000000799</c:v>
                </c:pt>
                <c:pt idx="1891">
                  <c:v>189.10000000000801</c:v>
                </c:pt>
                <c:pt idx="1892">
                  <c:v>189.200000000008</c:v>
                </c:pt>
                <c:pt idx="1893">
                  <c:v>189.300000000008</c:v>
                </c:pt>
                <c:pt idx="1894">
                  <c:v>189.40000000000799</c:v>
                </c:pt>
                <c:pt idx="1895">
                  <c:v>189.50000000000799</c:v>
                </c:pt>
                <c:pt idx="1896">
                  <c:v>189.60000000000801</c:v>
                </c:pt>
                <c:pt idx="1897">
                  <c:v>189.700000000008</c:v>
                </c:pt>
                <c:pt idx="1898">
                  <c:v>189.800000000008</c:v>
                </c:pt>
                <c:pt idx="1899">
                  <c:v>189.90000000000799</c:v>
                </c:pt>
                <c:pt idx="1900">
                  <c:v>190.00000000000799</c:v>
                </c:pt>
                <c:pt idx="1901">
                  <c:v>190.10000000000801</c:v>
                </c:pt>
                <c:pt idx="1902">
                  <c:v>190.200000000008</c:v>
                </c:pt>
                <c:pt idx="1903">
                  <c:v>190.30000000000899</c:v>
                </c:pt>
                <c:pt idx="1904">
                  <c:v>190.40000000000899</c:v>
                </c:pt>
                <c:pt idx="1905">
                  <c:v>190.50000000000901</c:v>
                </c:pt>
                <c:pt idx="1906">
                  <c:v>190.600000000009</c:v>
                </c:pt>
                <c:pt idx="1907">
                  <c:v>190.700000000009</c:v>
                </c:pt>
                <c:pt idx="1908">
                  <c:v>190.80000000000899</c:v>
                </c:pt>
                <c:pt idx="1909">
                  <c:v>190.90000000000899</c:v>
                </c:pt>
                <c:pt idx="1910">
                  <c:v>191.00000000000901</c:v>
                </c:pt>
                <c:pt idx="1911">
                  <c:v>191.100000000009</c:v>
                </c:pt>
                <c:pt idx="1912">
                  <c:v>191.200000000009</c:v>
                </c:pt>
                <c:pt idx="1913">
                  <c:v>191.30000000000899</c:v>
                </c:pt>
                <c:pt idx="1914">
                  <c:v>191.40000000000899</c:v>
                </c:pt>
                <c:pt idx="1915">
                  <c:v>191.50000000000901</c:v>
                </c:pt>
                <c:pt idx="1916">
                  <c:v>191.600000000009</c:v>
                </c:pt>
                <c:pt idx="1917">
                  <c:v>191.700000000009</c:v>
                </c:pt>
                <c:pt idx="1918">
                  <c:v>191.80000000000899</c:v>
                </c:pt>
                <c:pt idx="1919">
                  <c:v>191.90000000000899</c:v>
                </c:pt>
                <c:pt idx="1920">
                  <c:v>192.00000000000901</c:v>
                </c:pt>
                <c:pt idx="1921">
                  <c:v>192.100000000009</c:v>
                </c:pt>
                <c:pt idx="1922">
                  <c:v>192.200000000009</c:v>
                </c:pt>
                <c:pt idx="1923">
                  <c:v>192.30000000000899</c:v>
                </c:pt>
                <c:pt idx="1924">
                  <c:v>192.40000000000899</c:v>
                </c:pt>
                <c:pt idx="1925">
                  <c:v>192.50000000000901</c:v>
                </c:pt>
                <c:pt idx="1926">
                  <c:v>192.600000000009</c:v>
                </c:pt>
                <c:pt idx="1927">
                  <c:v>192.700000000009</c:v>
                </c:pt>
                <c:pt idx="1928">
                  <c:v>192.80000000000899</c:v>
                </c:pt>
                <c:pt idx="1929">
                  <c:v>192.90000000000899</c:v>
                </c:pt>
                <c:pt idx="1930">
                  <c:v>193.00000000000901</c:v>
                </c:pt>
                <c:pt idx="1931">
                  <c:v>193.100000000009</c:v>
                </c:pt>
                <c:pt idx="1932">
                  <c:v>193.200000000009</c:v>
                </c:pt>
                <c:pt idx="1933">
                  <c:v>193.30000000000899</c:v>
                </c:pt>
                <c:pt idx="1934">
                  <c:v>193.40000000000899</c:v>
                </c:pt>
                <c:pt idx="1935">
                  <c:v>193.50000000000901</c:v>
                </c:pt>
                <c:pt idx="1936">
                  <c:v>193.600000000009</c:v>
                </c:pt>
                <c:pt idx="1937">
                  <c:v>193.700000000009</c:v>
                </c:pt>
                <c:pt idx="1938">
                  <c:v>193.80000000000899</c:v>
                </c:pt>
                <c:pt idx="1939">
                  <c:v>193.90000000000899</c:v>
                </c:pt>
                <c:pt idx="1940">
                  <c:v>194.00000000000901</c:v>
                </c:pt>
                <c:pt idx="1941">
                  <c:v>194.100000000009</c:v>
                </c:pt>
                <c:pt idx="1942">
                  <c:v>194.200000000009</c:v>
                </c:pt>
                <c:pt idx="1943">
                  <c:v>194.30000000000899</c:v>
                </c:pt>
                <c:pt idx="1944">
                  <c:v>194.40000000000899</c:v>
                </c:pt>
                <c:pt idx="1945">
                  <c:v>194.50000000000901</c:v>
                </c:pt>
                <c:pt idx="1946">
                  <c:v>194.600000000009</c:v>
                </c:pt>
                <c:pt idx="1947">
                  <c:v>194.70000000000999</c:v>
                </c:pt>
                <c:pt idx="1948">
                  <c:v>194.80000000000999</c:v>
                </c:pt>
                <c:pt idx="1949">
                  <c:v>194.90000000001001</c:v>
                </c:pt>
                <c:pt idx="1950">
                  <c:v>195.00000000001</c:v>
                </c:pt>
                <c:pt idx="1951">
                  <c:v>195.10000000001</c:v>
                </c:pt>
                <c:pt idx="1952">
                  <c:v>195.20000000000999</c:v>
                </c:pt>
                <c:pt idx="1953">
                  <c:v>195.30000000000999</c:v>
                </c:pt>
                <c:pt idx="1954">
                  <c:v>195.40000000001001</c:v>
                </c:pt>
                <c:pt idx="1955">
                  <c:v>195.50000000001</c:v>
                </c:pt>
                <c:pt idx="1956">
                  <c:v>195.60000000001</c:v>
                </c:pt>
                <c:pt idx="1957">
                  <c:v>195.70000000000999</c:v>
                </c:pt>
                <c:pt idx="1958">
                  <c:v>195.80000000000999</c:v>
                </c:pt>
                <c:pt idx="1959">
                  <c:v>195.90000000001001</c:v>
                </c:pt>
                <c:pt idx="1960">
                  <c:v>196.00000000001</c:v>
                </c:pt>
                <c:pt idx="1961">
                  <c:v>196.10000000001</c:v>
                </c:pt>
                <c:pt idx="1962">
                  <c:v>196.20000000000999</c:v>
                </c:pt>
                <c:pt idx="1963">
                  <c:v>196.30000000000999</c:v>
                </c:pt>
                <c:pt idx="1964">
                  <c:v>196.40000000001001</c:v>
                </c:pt>
                <c:pt idx="1965">
                  <c:v>196.50000000001</c:v>
                </c:pt>
                <c:pt idx="1966">
                  <c:v>196.60000000001</c:v>
                </c:pt>
                <c:pt idx="1967">
                  <c:v>196.70000000000999</c:v>
                </c:pt>
                <c:pt idx="1968">
                  <c:v>196.80000000000999</c:v>
                </c:pt>
                <c:pt idx="1969">
                  <c:v>196.90000000001001</c:v>
                </c:pt>
                <c:pt idx="1970">
                  <c:v>197.00000000001</c:v>
                </c:pt>
                <c:pt idx="1971">
                  <c:v>197.10000000001</c:v>
                </c:pt>
                <c:pt idx="1972">
                  <c:v>197.20000000000999</c:v>
                </c:pt>
                <c:pt idx="1973">
                  <c:v>197.30000000000999</c:v>
                </c:pt>
                <c:pt idx="1974">
                  <c:v>197.40000000001001</c:v>
                </c:pt>
                <c:pt idx="1975">
                  <c:v>197.50000000001</c:v>
                </c:pt>
                <c:pt idx="1976">
                  <c:v>197.60000000001</c:v>
                </c:pt>
                <c:pt idx="1977">
                  <c:v>197.70000000000999</c:v>
                </c:pt>
                <c:pt idx="1978">
                  <c:v>197.80000000000999</c:v>
                </c:pt>
                <c:pt idx="1979">
                  <c:v>197.90000000001001</c:v>
                </c:pt>
                <c:pt idx="1980">
                  <c:v>198.00000000001</c:v>
                </c:pt>
                <c:pt idx="1981">
                  <c:v>198.10000000001</c:v>
                </c:pt>
                <c:pt idx="1982">
                  <c:v>198.20000000000999</c:v>
                </c:pt>
                <c:pt idx="1983">
                  <c:v>198.30000000000999</c:v>
                </c:pt>
                <c:pt idx="1984">
                  <c:v>198.40000000001001</c:v>
                </c:pt>
                <c:pt idx="1985">
                  <c:v>198.50000000001</c:v>
                </c:pt>
                <c:pt idx="1986">
                  <c:v>198.60000000001</c:v>
                </c:pt>
                <c:pt idx="1987">
                  <c:v>198.70000000000999</c:v>
                </c:pt>
                <c:pt idx="1988">
                  <c:v>198.80000000000999</c:v>
                </c:pt>
                <c:pt idx="1989">
                  <c:v>198.90000000001001</c:v>
                </c:pt>
                <c:pt idx="1990">
                  <c:v>199.00000000001</c:v>
                </c:pt>
                <c:pt idx="1991">
                  <c:v>199.10000000001099</c:v>
                </c:pt>
                <c:pt idx="1992">
                  <c:v>199.20000000001099</c:v>
                </c:pt>
                <c:pt idx="1993">
                  <c:v>199.30000000001101</c:v>
                </c:pt>
                <c:pt idx="1994">
                  <c:v>199.400000000011</c:v>
                </c:pt>
                <c:pt idx="1995">
                  <c:v>199.500000000011</c:v>
                </c:pt>
                <c:pt idx="1996">
                  <c:v>199.60000000001099</c:v>
                </c:pt>
                <c:pt idx="1997">
                  <c:v>199.70000000001099</c:v>
                </c:pt>
                <c:pt idx="1998">
                  <c:v>199.80000000001101</c:v>
                </c:pt>
                <c:pt idx="1999">
                  <c:v>199.900000000011</c:v>
                </c:pt>
                <c:pt idx="2000">
                  <c:v>200.000000000011</c:v>
                </c:pt>
                <c:pt idx="2001">
                  <c:v>200.10000000001099</c:v>
                </c:pt>
                <c:pt idx="2002">
                  <c:v>200.20000000001099</c:v>
                </c:pt>
                <c:pt idx="2003">
                  <c:v>200.30000000001101</c:v>
                </c:pt>
                <c:pt idx="2004">
                  <c:v>200.400000000011</c:v>
                </c:pt>
                <c:pt idx="2005">
                  <c:v>200.500000000011</c:v>
                </c:pt>
                <c:pt idx="2006">
                  <c:v>200.60000000001099</c:v>
                </c:pt>
                <c:pt idx="2007">
                  <c:v>200.70000000001099</c:v>
                </c:pt>
                <c:pt idx="2008">
                  <c:v>200.80000000001101</c:v>
                </c:pt>
                <c:pt idx="2009">
                  <c:v>200.900000000011</c:v>
                </c:pt>
                <c:pt idx="2010">
                  <c:v>201.000000000011</c:v>
                </c:pt>
                <c:pt idx="2011">
                  <c:v>201.10000000001099</c:v>
                </c:pt>
                <c:pt idx="2012">
                  <c:v>201.20000000001099</c:v>
                </c:pt>
                <c:pt idx="2013">
                  <c:v>201.30000000001101</c:v>
                </c:pt>
                <c:pt idx="2014">
                  <c:v>201.400000000011</c:v>
                </c:pt>
                <c:pt idx="2015">
                  <c:v>201.500000000011</c:v>
                </c:pt>
                <c:pt idx="2016">
                  <c:v>201.60000000001099</c:v>
                </c:pt>
                <c:pt idx="2017">
                  <c:v>201.70000000001099</c:v>
                </c:pt>
                <c:pt idx="2018">
                  <c:v>201.80000000001101</c:v>
                </c:pt>
                <c:pt idx="2019">
                  <c:v>201.900000000011</c:v>
                </c:pt>
                <c:pt idx="2020">
                  <c:v>202.000000000011</c:v>
                </c:pt>
                <c:pt idx="2021">
                  <c:v>202.10000000001099</c:v>
                </c:pt>
                <c:pt idx="2022">
                  <c:v>202.20000000001099</c:v>
                </c:pt>
                <c:pt idx="2023">
                  <c:v>202.30000000001101</c:v>
                </c:pt>
                <c:pt idx="2024">
                  <c:v>202.400000000011</c:v>
                </c:pt>
                <c:pt idx="2025">
                  <c:v>202.500000000011</c:v>
                </c:pt>
                <c:pt idx="2026">
                  <c:v>202.60000000001099</c:v>
                </c:pt>
                <c:pt idx="2027">
                  <c:v>202.70000000001099</c:v>
                </c:pt>
                <c:pt idx="2028">
                  <c:v>202.80000000001101</c:v>
                </c:pt>
                <c:pt idx="2029">
                  <c:v>202.900000000011</c:v>
                </c:pt>
                <c:pt idx="2030">
                  <c:v>203.000000000011</c:v>
                </c:pt>
                <c:pt idx="2031">
                  <c:v>203.10000000001099</c:v>
                </c:pt>
                <c:pt idx="2032">
                  <c:v>203.20000000001099</c:v>
                </c:pt>
                <c:pt idx="2033">
                  <c:v>203.30000000001101</c:v>
                </c:pt>
                <c:pt idx="2034">
                  <c:v>203.400000000011</c:v>
                </c:pt>
                <c:pt idx="2035">
                  <c:v>203.50000000001199</c:v>
                </c:pt>
                <c:pt idx="2036">
                  <c:v>203.60000000001199</c:v>
                </c:pt>
                <c:pt idx="2037">
                  <c:v>203.70000000001201</c:v>
                </c:pt>
                <c:pt idx="2038">
                  <c:v>203.80000000001201</c:v>
                </c:pt>
                <c:pt idx="2039">
                  <c:v>203.900000000012</c:v>
                </c:pt>
                <c:pt idx="2040">
                  <c:v>204.00000000001199</c:v>
                </c:pt>
                <c:pt idx="2041">
                  <c:v>204.10000000001199</c:v>
                </c:pt>
                <c:pt idx="2042">
                  <c:v>204.20000000001201</c:v>
                </c:pt>
                <c:pt idx="2043">
                  <c:v>204.30000000001201</c:v>
                </c:pt>
                <c:pt idx="2044">
                  <c:v>204.400000000012</c:v>
                </c:pt>
                <c:pt idx="2045">
                  <c:v>204.50000000001199</c:v>
                </c:pt>
                <c:pt idx="2046">
                  <c:v>204.60000000001199</c:v>
                </c:pt>
                <c:pt idx="2047">
                  <c:v>204.70000000001201</c:v>
                </c:pt>
                <c:pt idx="2048">
                  <c:v>204.80000000001201</c:v>
                </c:pt>
                <c:pt idx="2049">
                  <c:v>204.900000000012</c:v>
                </c:pt>
                <c:pt idx="2050">
                  <c:v>205.00000000001199</c:v>
                </c:pt>
                <c:pt idx="2051">
                  <c:v>205.10000000001199</c:v>
                </c:pt>
                <c:pt idx="2052">
                  <c:v>205.20000000001201</c:v>
                </c:pt>
                <c:pt idx="2053">
                  <c:v>205.30000000001201</c:v>
                </c:pt>
                <c:pt idx="2054">
                  <c:v>205.400000000012</c:v>
                </c:pt>
                <c:pt idx="2055">
                  <c:v>205.50000000001199</c:v>
                </c:pt>
                <c:pt idx="2056">
                  <c:v>205.60000000001199</c:v>
                </c:pt>
                <c:pt idx="2057">
                  <c:v>205.70000000001201</c:v>
                </c:pt>
                <c:pt idx="2058">
                  <c:v>205.80000000001201</c:v>
                </c:pt>
                <c:pt idx="2059">
                  <c:v>205.900000000012</c:v>
                </c:pt>
                <c:pt idx="2060">
                  <c:v>206.00000000001199</c:v>
                </c:pt>
                <c:pt idx="2061">
                  <c:v>206.10000000001199</c:v>
                </c:pt>
                <c:pt idx="2062">
                  <c:v>206.20000000001201</c:v>
                </c:pt>
                <c:pt idx="2063">
                  <c:v>206.30000000001201</c:v>
                </c:pt>
                <c:pt idx="2064">
                  <c:v>206.400000000012</c:v>
                </c:pt>
                <c:pt idx="2065">
                  <c:v>206.50000000001199</c:v>
                </c:pt>
                <c:pt idx="2066">
                  <c:v>206.60000000001199</c:v>
                </c:pt>
                <c:pt idx="2067">
                  <c:v>206.70000000001201</c:v>
                </c:pt>
                <c:pt idx="2068">
                  <c:v>206.80000000001201</c:v>
                </c:pt>
                <c:pt idx="2069">
                  <c:v>206.900000000012</c:v>
                </c:pt>
                <c:pt idx="2070">
                  <c:v>207.00000000001199</c:v>
                </c:pt>
                <c:pt idx="2071">
                  <c:v>207.10000000001199</c:v>
                </c:pt>
                <c:pt idx="2072">
                  <c:v>207.20000000001201</c:v>
                </c:pt>
                <c:pt idx="2073">
                  <c:v>207.30000000001201</c:v>
                </c:pt>
                <c:pt idx="2074">
                  <c:v>207.400000000012</c:v>
                </c:pt>
                <c:pt idx="2075">
                  <c:v>207.50000000001199</c:v>
                </c:pt>
                <c:pt idx="2076">
                  <c:v>207.60000000001199</c:v>
                </c:pt>
                <c:pt idx="2077">
                  <c:v>207.70000000001201</c:v>
                </c:pt>
                <c:pt idx="2078">
                  <c:v>207.800000000013</c:v>
                </c:pt>
                <c:pt idx="2079">
                  <c:v>207.90000000001299</c:v>
                </c:pt>
                <c:pt idx="2080">
                  <c:v>208.00000000001299</c:v>
                </c:pt>
                <c:pt idx="2081">
                  <c:v>208.10000000001301</c:v>
                </c:pt>
                <c:pt idx="2082">
                  <c:v>208.20000000001301</c:v>
                </c:pt>
                <c:pt idx="2083">
                  <c:v>208.300000000013</c:v>
                </c:pt>
                <c:pt idx="2084">
                  <c:v>208.40000000001299</c:v>
                </c:pt>
                <c:pt idx="2085">
                  <c:v>208.50000000001299</c:v>
                </c:pt>
                <c:pt idx="2086">
                  <c:v>208.60000000001301</c:v>
                </c:pt>
                <c:pt idx="2087">
                  <c:v>208.70000000001301</c:v>
                </c:pt>
                <c:pt idx="2088">
                  <c:v>208.800000000013</c:v>
                </c:pt>
                <c:pt idx="2089">
                  <c:v>208.90000000001299</c:v>
                </c:pt>
                <c:pt idx="2090">
                  <c:v>209.00000000001299</c:v>
                </c:pt>
                <c:pt idx="2091">
                  <c:v>209.10000000001301</c:v>
                </c:pt>
                <c:pt idx="2092">
                  <c:v>209.20000000001301</c:v>
                </c:pt>
                <c:pt idx="2093">
                  <c:v>209.300000000013</c:v>
                </c:pt>
                <c:pt idx="2094">
                  <c:v>209.40000000001299</c:v>
                </c:pt>
                <c:pt idx="2095">
                  <c:v>209.50000000001299</c:v>
                </c:pt>
                <c:pt idx="2096">
                  <c:v>209.60000000001301</c:v>
                </c:pt>
                <c:pt idx="2097">
                  <c:v>209.70000000001301</c:v>
                </c:pt>
                <c:pt idx="2098">
                  <c:v>209.800000000013</c:v>
                </c:pt>
                <c:pt idx="2099">
                  <c:v>209.90000000001299</c:v>
                </c:pt>
                <c:pt idx="2100">
                  <c:v>210.00000000001299</c:v>
                </c:pt>
                <c:pt idx="2101">
                  <c:v>210.10000000001301</c:v>
                </c:pt>
                <c:pt idx="2102">
                  <c:v>210.20000000001301</c:v>
                </c:pt>
                <c:pt idx="2103">
                  <c:v>210.300000000013</c:v>
                </c:pt>
                <c:pt idx="2104">
                  <c:v>210.40000000001299</c:v>
                </c:pt>
                <c:pt idx="2105">
                  <c:v>210.50000000001299</c:v>
                </c:pt>
                <c:pt idx="2106">
                  <c:v>210.60000000001301</c:v>
                </c:pt>
                <c:pt idx="2107">
                  <c:v>210.70000000001301</c:v>
                </c:pt>
                <c:pt idx="2108">
                  <c:v>210.800000000013</c:v>
                </c:pt>
                <c:pt idx="2109">
                  <c:v>210.90000000001299</c:v>
                </c:pt>
                <c:pt idx="2110">
                  <c:v>211.00000000001299</c:v>
                </c:pt>
                <c:pt idx="2111">
                  <c:v>211.10000000001301</c:v>
                </c:pt>
                <c:pt idx="2112">
                  <c:v>211.20000000001301</c:v>
                </c:pt>
                <c:pt idx="2113">
                  <c:v>211.300000000013</c:v>
                </c:pt>
                <c:pt idx="2114">
                  <c:v>211.40000000001299</c:v>
                </c:pt>
                <c:pt idx="2115">
                  <c:v>211.50000000001299</c:v>
                </c:pt>
                <c:pt idx="2116">
                  <c:v>211.60000000001301</c:v>
                </c:pt>
                <c:pt idx="2117">
                  <c:v>211.70000000001301</c:v>
                </c:pt>
                <c:pt idx="2118">
                  <c:v>211.800000000013</c:v>
                </c:pt>
                <c:pt idx="2119">
                  <c:v>211.90000000001299</c:v>
                </c:pt>
                <c:pt idx="2120">
                  <c:v>212.00000000001299</c:v>
                </c:pt>
                <c:pt idx="2121">
                  <c:v>212.10000000001301</c:v>
                </c:pt>
                <c:pt idx="2122">
                  <c:v>212.200000000014</c:v>
                </c:pt>
                <c:pt idx="2123">
                  <c:v>212.30000000001399</c:v>
                </c:pt>
                <c:pt idx="2124">
                  <c:v>212.40000000001399</c:v>
                </c:pt>
                <c:pt idx="2125">
                  <c:v>212.50000000001401</c:v>
                </c:pt>
                <c:pt idx="2126">
                  <c:v>212.60000000001401</c:v>
                </c:pt>
                <c:pt idx="2127">
                  <c:v>212.700000000014</c:v>
                </c:pt>
                <c:pt idx="2128">
                  <c:v>212.80000000001399</c:v>
                </c:pt>
                <c:pt idx="2129">
                  <c:v>212.90000000001399</c:v>
                </c:pt>
                <c:pt idx="2130">
                  <c:v>213.00000000001401</c:v>
                </c:pt>
                <c:pt idx="2131">
                  <c:v>213.10000000001401</c:v>
                </c:pt>
                <c:pt idx="2132">
                  <c:v>213.200000000014</c:v>
                </c:pt>
                <c:pt idx="2133">
                  <c:v>213.30000000001399</c:v>
                </c:pt>
                <c:pt idx="2134">
                  <c:v>213.40000000001399</c:v>
                </c:pt>
                <c:pt idx="2135">
                  <c:v>213.50000000001401</c:v>
                </c:pt>
                <c:pt idx="2136">
                  <c:v>213.60000000001401</c:v>
                </c:pt>
                <c:pt idx="2137">
                  <c:v>213.700000000014</c:v>
                </c:pt>
                <c:pt idx="2138">
                  <c:v>213.80000000001399</c:v>
                </c:pt>
                <c:pt idx="2139">
                  <c:v>213.90000000001399</c:v>
                </c:pt>
                <c:pt idx="2140">
                  <c:v>214.00000000001401</c:v>
                </c:pt>
                <c:pt idx="2141">
                  <c:v>214.10000000001401</c:v>
                </c:pt>
                <c:pt idx="2142">
                  <c:v>214.200000000014</c:v>
                </c:pt>
                <c:pt idx="2143">
                  <c:v>214.30000000001399</c:v>
                </c:pt>
                <c:pt idx="2144">
                  <c:v>214.40000000001399</c:v>
                </c:pt>
                <c:pt idx="2145">
                  <c:v>214.50000000001401</c:v>
                </c:pt>
                <c:pt idx="2146">
                  <c:v>214.60000000001401</c:v>
                </c:pt>
                <c:pt idx="2147">
                  <c:v>214.700000000014</c:v>
                </c:pt>
                <c:pt idx="2148">
                  <c:v>214.80000000001399</c:v>
                </c:pt>
                <c:pt idx="2149">
                  <c:v>214.90000000001399</c:v>
                </c:pt>
                <c:pt idx="2150">
                  <c:v>215.00000000001401</c:v>
                </c:pt>
                <c:pt idx="2151">
                  <c:v>215.10000000001401</c:v>
                </c:pt>
                <c:pt idx="2152">
                  <c:v>215.200000000014</c:v>
                </c:pt>
                <c:pt idx="2153">
                  <c:v>215.30000000001399</c:v>
                </c:pt>
                <c:pt idx="2154">
                  <c:v>215.40000000001399</c:v>
                </c:pt>
                <c:pt idx="2155">
                  <c:v>215.50000000001401</c:v>
                </c:pt>
                <c:pt idx="2156">
                  <c:v>215.60000000001401</c:v>
                </c:pt>
                <c:pt idx="2157">
                  <c:v>215.700000000014</c:v>
                </c:pt>
                <c:pt idx="2158">
                  <c:v>215.80000000001399</c:v>
                </c:pt>
                <c:pt idx="2159">
                  <c:v>215.90000000001399</c:v>
                </c:pt>
                <c:pt idx="2160">
                  <c:v>216.00000000001401</c:v>
                </c:pt>
                <c:pt idx="2161">
                  <c:v>216.10000000001401</c:v>
                </c:pt>
                <c:pt idx="2162">
                  <c:v>216.200000000014</c:v>
                </c:pt>
                <c:pt idx="2163">
                  <c:v>216.30000000001399</c:v>
                </c:pt>
                <c:pt idx="2164">
                  <c:v>216.40000000001399</c:v>
                </c:pt>
                <c:pt idx="2165">
                  <c:v>216.50000000001401</c:v>
                </c:pt>
                <c:pt idx="2166">
                  <c:v>216.600000000015</c:v>
                </c:pt>
                <c:pt idx="2167">
                  <c:v>216.700000000015</c:v>
                </c:pt>
                <c:pt idx="2168">
                  <c:v>216.80000000001499</c:v>
                </c:pt>
                <c:pt idx="2169">
                  <c:v>216.90000000001501</c:v>
                </c:pt>
                <c:pt idx="2170">
                  <c:v>217.00000000001501</c:v>
                </c:pt>
                <c:pt idx="2171">
                  <c:v>217.100000000015</c:v>
                </c:pt>
                <c:pt idx="2172">
                  <c:v>217.200000000015</c:v>
                </c:pt>
                <c:pt idx="2173">
                  <c:v>217.30000000001499</c:v>
                </c:pt>
                <c:pt idx="2174">
                  <c:v>217.40000000001501</c:v>
                </c:pt>
                <c:pt idx="2175">
                  <c:v>217.50000000001501</c:v>
                </c:pt>
                <c:pt idx="2176">
                  <c:v>217.600000000015</c:v>
                </c:pt>
                <c:pt idx="2177">
                  <c:v>217.700000000015</c:v>
                </c:pt>
                <c:pt idx="2178">
                  <c:v>217.80000000001499</c:v>
                </c:pt>
                <c:pt idx="2179">
                  <c:v>217.90000000001501</c:v>
                </c:pt>
                <c:pt idx="2180">
                  <c:v>218.00000000001501</c:v>
                </c:pt>
                <c:pt idx="2181">
                  <c:v>218.100000000015</c:v>
                </c:pt>
                <c:pt idx="2182">
                  <c:v>218.200000000015</c:v>
                </c:pt>
                <c:pt idx="2183">
                  <c:v>218.30000000001499</c:v>
                </c:pt>
                <c:pt idx="2184">
                  <c:v>218.40000000001501</c:v>
                </c:pt>
                <c:pt idx="2185">
                  <c:v>218.50000000001501</c:v>
                </c:pt>
                <c:pt idx="2186">
                  <c:v>218.600000000015</c:v>
                </c:pt>
                <c:pt idx="2187">
                  <c:v>218.700000000015</c:v>
                </c:pt>
                <c:pt idx="2188">
                  <c:v>218.80000000001499</c:v>
                </c:pt>
                <c:pt idx="2189">
                  <c:v>218.90000000001501</c:v>
                </c:pt>
                <c:pt idx="2190">
                  <c:v>219.00000000001501</c:v>
                </c:pt>
                <c:pt idx="2191">
                  <c:v>219.100000000015</c:v>
                </c:pt>
                <c:pt idx="2192">
                  <c:v>219.200000000015</c:v>
                </c:pt>
                <c:pt idx="2193">
                  <c:v>219.30000000001499</c:v>
                </c:pt>
                <c:pt idx="2194">
                  <c:v>219.40000000001501</c:v>
                </c:pt>
                <c:pt idx="2195">
                  <c:v>219.50000000001501</c:v>
                </c:pt>
                <c:pt idx="2196">
                  <c:v>219.600000000015</c:v>
                </c:pt>
                <c:pt idx="2197">
                  <c:v>219.700000000015</c:v>
                </c:pt>
                <c:pt idx="2198">
                  <c:v>219.80000000001499</c:v>
                </c:pt>
                <c:pt idx="2199">
                  <c:v>219.90000000001501</c:v>
                </c:pt>
                <c:pt idx="2200">
                  <c:v>220.00000000001501</c:v>
                </c:pt>
                <c:pt idx="2201">
                  <c:v>220.100000000015</c:v>
                </c:pt>
                <c:pt idx="2202">
                  <c:v>220.200000000015</c:v>
                </c:pt>
                <c:pt idx="2203">
                  <c:v>220.30000000001499</c:v>
                </c:pt>
                <c:pt idx="2204">
                  <c:v>220.40000000001501</c:v>
                </c:pt>
                <c:pt idx="2205">
                  <c:v>220.50000000001501</c:v>
                </c:pt>
                <c:pt idx="2206">
                  <c:v>220.600000000015</c:v>
                </c:pt>
                <c:pt idx="2207">
                  <c:v>220.700000000015</c:v>
                </c:pt>
                <c:pt idx="2208">
                  <c:v>220.80000000001499</c:v>
                </c:pt>
                <c:pt idx="2209">
                  <c:v>220.90000000001501</c:v>
                </c:pt>
                <c:pt idx="2210">
                  <c:v>221.000000000016</c:v>
                </c:pt>
                <c:pt idx="2211">
                  <c:v>221.100000000016</c:v>
                </c:pt>
                <c:pt idx="2212">
                  <c:v>221.20000000001599</c:v>
                </c:pt>
                <c:pt idx="2213">
                  <c:v>221.30000000001601</c:v>
                </c:pt>
                <c:pt idx="2214">
                  <c:v>221.40000000001601</c:v>
                </c:pt>
                <c:pt idx="2215">
                  <c:v>221.500000000016</c:v>
                </c:pt>
                <c:pt idx="2216">
                  <c:v>221.600000000016</c:v>
                </c:pt>
                <c:pt idx="2217">
                  <c:v>221.70000000001599</c:v>
                </c:pt>
                <c:pt idx="2218">
                  <c:v>221.80000000001601</c:v>
                </c:pt>
                <c:pt idx="2219">
                  <c:v>221.90000000001601</c:v>
                </c:pt>
                <c:pt idx="2220">
                  <c:v>222.000000000016</c:v>
                </c:pt>
                <c:pt idx="2221">
                  <c:v>222.100000000016</c:v>
                </c:pt>
                <c:pt idx="2222">
                  <c:v>222.20000000001599</c:v>
                </c:pt>
                <c:pt idx="2223">
                  <c:v>222.30000000001601</c:v>
                </c:pt>
                <c:pt idx="2224">
                  <c:v>222.40000000001601</c:v>
                </c:pt>
                <c:pt idx="2225">
                  <c:v>222.500000000016</c:v>
                </c:pt>
                <c:pt idx="2226">
                  <c:v>222.600000000016</c:v>
                </c:pt>
                <c:pt idx="2227">
                  <c:v>222.70000000001599</c:v>
                </c:pt>
                <c:pt idx="2228">
                  <c:v>222.80000000001601</c:v>
                </c:pt>
                <c:pt idx="2229">
                  <c:v>222.90000000001601</c:v>
                </c:pt>
                <c:pt idx="2230">
                  <c:v>223.000000000016</c:v>
                </c:pt>
                <c:pt idx="2231">
                  <c:v>223.100000000016</c:v>
                </c:pt>
                <c:pt idx="2232">
                  <c:v>223.20000000001599</c:v>
                </c:pt>
                <c:pt idx="2233">
                  <c:v>223.30000000001601</c:v>
                </c:pt>
                <c:pt idx="2234">
                  <c:v>223.40000000001601</c:v>
                </c:pt>
                <c:pt idx="2235">
                  <c:v>223.500000000016</c:v>
                </c:pt>
                <c:pt idx="2236">
                  <c:v>223.600000000016</c:v>
                </c:pt>
                <c:pt idx="2237">
                  <c:v>223.70000000001599</c:v>
                </c:pt>
                <c:pt idx="2238">
                  <c:v>223.80000000001601</c:v>
                </c:pt>
                <c:pt idx="2239">
                  <c:v>223.90000000001601</c:v>
                </c:pt>
                <c:pt idx="2240">
                  <c:v>224.000000000016</c:v>
                </c:pt>
                <c:pt idx="2241">
                  <c:v>224.100000000016</c:v>
                </c:pt>
                <c:pt idx="2242">
                  <c:v>224.20000000001599</c:v>
                </c:pt>
                <c:pt idx="2243">
                  <c:v>224.30000000001601</c:v>
                </c:pt>
                <c:pt idx="2244">
                  <c:v>224.40000000001601</c:v>
                </c:pt>
                <c:pt idx="2245">
                  <c:v>224.500000000016</c:v>
                </c:pt>
                <c:pt idx="2246">
                  <c:v>224.600000000016</c:v>
                </c:pt>
                <c:pt idx="2247">
                  <c:v>224.70000000001599</c:v>
                </c:pt>
                <c:pt idx="2248">
                  <c:v>224.80000000001601</c:v>
                </c:pt>
                <c:pt idx="2249">
                  <c:v>224.90000000001601</c:v>
                </c:pt>
                <c:pt idx="2250">
                  <c:v>225.000000000016</c:v>
                </c:pt>
                <c:pt idx="2251">
                  <c:v>225.100000000016</c:v>
                </c:pt>
                <c:pt idx="2252">
                  <c:v>225.20000000001599</c:v>
                </c:pt>
                <c:pt idx="2253">
                  <c:v>225.30000000001601</c:v>
                </c:pt>
                <c:pt idx="2254">
                  <c:v>225.400000000017</c:v>
                </c:pt>
                <c:pt idx="2255">
                  <c:v>225.500000000017</c:v>
                </c:pt>
                <c:pt idx="2256">
                  <c:v>225.60000000001699</c:v>
                </c:pt>
                <c:pt idx="2257">
                  <c:v>225.70000000001701</c:v>
                </c:pt>
                <c:pt idx="2258">
                  <c:v>225.80000000001701</c:v>
                </c:pt>
                <c:pt idx="2259">
                  <c:v>225.900000000017</c:v>
                </c:pt>
                <c:pt idx="2260">
                  <c:v>226.000000000017</c:v>
                </c:pt>
                <c:pt idx="2261">
                  <c:v>226.10000000001699</c:v>
                </c:pt>
                <c:pt idx="2262">
                  <c:v>226.20000000001701</c:v>
                </c:pt>
                <c:pt idx="2263">
                  <c:v>226.30000000001701</c:v>
                </c:pt>
                <c:pt idx="2264">
                  <c:v>226.400000000017</c:v>
                </c:pt>
                <c:pt idx="2265">
                  <c:v>226.500000000017</c:v>
                </c:pt>
                <c:pt idx="2266">
                  <c:v>226.60000000001699</c:v>
                </c:pt>
                <c:pt idx="2267">
                  <c:v>226.70000000001701</c:v>
                </c:pt>
                <c:pt idx="2268">
                  <c:v>226.80000000001701</c:v>
                </c:pt>
                <c:pt idx="2269">
                  <c:v>226.900000000017</c:v>
                </c:pt>
                <c:pt idx="2270">
                  <c:v>227.000000000017</c:v>
                </c:pt>
                <c:pt idx="2271">
                  <c:v>227.10000000001699</c:v>
                </c:pt>
                <c:pt idx="2272">
                  <c:v>227.20000000001701</c:v>
                </c:pt>
                <c:pt idx="2273">
                  <c:v>227.30000000001701</c:v>
                </c:pt>
                <c:pt idx="2274">
                  <c:v>227.400000000017</c:v>
                </c:pt>
                <c:pt idx="2275">
                  <c:v>227.500000000017</c:v>
                </c:pt>
                <c:pt idx="2276">
                  <c:v>227.60000000001699</c:v>
                </c:pt>
                <c:pt idx="2277">
                  <c:v>227.70000000001701</c:v>
                </c:pt>
                <c:pt idx="2278">
                  <c:v>227.80000000001701</c:v>
                </c:pt>
                <c:pt idx="2279">
                  <c:v>227.900000000017</c:v>
                </c:pt>
                <c:pt idx="2280">
                  <c:v>228.000000000017</c:v>
                </c:pt>
                <c:pt idx="2281">
                  <c:v>228.10000000001699</c:v>
                </c:pt>
                <c:pt idx="2282">
                  <c:v>228.20000000001701</c:v>
                </c:pt>
                <c:pt idx="2283">
                  <c:v>228.30000000001701</c:v>
                </c:pt>
                <c:pt idx="2284">
                  <c:v>228.400000000017</c:v>
                </c:pt>
                <c:pt idx="2285">
                  <c:v>228.500000000017</c:v>
                </c:pt>
                <c:pt idx="2286">
                  <c:v>228.60000000001699</c:v>
                </c:pt>
                <c:pt idx="2287">
                  <c:v>228.70000000001701</c:v>
                </c:pt>
                <c:pt idx="2288">
                  <c:v>228.80000000001701</c:v>
                </c:pt>
                <c:pt idx="2289">
                  <c:v>228.900000000017</c:v>
                </c:pt>
                <c:pt idx="2290">
                  <c:v>229.000000000017</c:v>
                </c:pt>
                <c:pt idx="2291">
                  <c:v>229.10000000001699</c:v>
                </c:pt>
                <c:pt idx="2292">
                  <c:v>229.20000000001701</c:v>
                </c:pt>
                <c:pt idx="2293">
                  <c:v>229.30000000001701</c:v>
                </c:pt>
                <c:pt idx="2294">
                  <c:v>229.400000000017</c:v>
                </c:pt>
                <c:pt idx="2295">
                  <c:v>229.500000000017</c:v>
                </c:pt>
                <c:pt idx="2296">
                  <c:v>229.60000000001699</c:v>
                </c:pt>
                <c:pt idx="2297">
                  <c:v>229.70000000001701</c:v>
                </c:pt>
                <c:pt idx="2298">
                  <c:v>229.800000000018</c:v>
                </c:pt>
                <c:pt idx="2299">
                  <c:v>229.900000000018</c:v>
                </c:pt>
                <c:pt idx="2300">
                  <c:v>230.00000000001799</c:v>
                </c:pt>
                <c:pt idx="2301">
                  <c:v>230.10000000001801</c:v>
                </c:pt>
                <c:pt idx="2302">
                  <c:v>230.20000000001801</c:v>
                </c:pt>
                <c:pt idx="2303">
                  <c:v>230.300000000018</c:v>
                </c:pt>
                <c:pt idx="2304">
                  <c:v>230.400000000018</c:v>
                </c:pt>
                <c:pt idx="2305">
                  <c:v>230.50000000001799</c:v>
                </c:pt>
                <c:pt idx="2306">
                  <c:v>230.60000000001801</c:v>
                </c:pt>
                <c:pt idx="2307">
                  <c:v>230.70000000001801</c:v>
                </c:pt>
                <c:pt idx="2308">
                  <c:v>230.800000000018</c:v>
                </c:pt>
                <c:pt idx="2309">
                  <c:v>230.900000000018</c:v>
                </c:pt>
                <c:pt idx="2310">
                  <c:v>231.00000000001799</c:v>
                </c:pt>
                <c:pt idx="2311">
                  <c:v>231.10000000001801</c:v>
                </c:pt>
                <c:pt idx="2312">
                  <c:v>231.20000000001801</c:v>
                </c:pt>
                <c:pt idx="2313">
                  <c:v>231.300000000018</c:v>
                </c:pt>
                <c:pt idx="2314">
                  <c:v>231.400000000018</c:v>
                </c:pt>
                <c:pt idx="2315">
                  <c:v>231.50000000001799</c:v>
                </c:pt>
                <c:pt idx="2316">
                  <c:v>231.60000000001801</c:v>
                </c:pt>
                <c:pt idx="2317">
                  <c:v>231.70000000001801</c:v>
                </c:pt>
                <c:pt idx="2318">
                  <c:v>231.800000000018</c:v>
                </c:pt>
                <c:pt idx="2319">
                  <c:v>231.900000000018</c:v>
                </c:pt>
                <c:pt idx="2320">
                  <c:v>232.00000000001799</c:v>
                </c:pt>
                <c:pt idx="2321">
                  <c:v>232.10000000001801</c:v>
                </c:pt>
                <c:pt idx="2322">
                  <c:v>232.20000000001801</c:v>
                </c:pt>
                <c:pt idx="2323">
                  <c:v>232.300000000018</c:v>
                </c:pt>
                <c:pt idx="2324">
                  <c:v>232.400000000018</c:v>
                </c:pt>
                <c:pt idx="2325">
                  <c:v>232.50000000001799</c:v>
                </c:pt>
                <c:pt idx="2326">
                  <c:v>232.60000000001801</c:v>
                </c:pt>
                <c:pt idx="2327">
                  <c:v>232.70000000001801</c:v>
                </c:pt>
                <c:pt idx="2328">
                  <c:v>232.800000000018</c:v>
                </c:pt>
                <c:pt idx="2329">
                  <c:v>232.900000000018</c:v>
                </c:pt>
                <c:pt idx="2330">
                  <c:v>233.00000000001799</c:v>
                </c:pt>
                <c:pt idx="2331">
                  <c:v>233.10000000001801</c:v>
                </c:pt>
                <c:pt idx="2332">
                  <c:v>233.20000000001801</c:v>
                </c:pt>
                <c:pt idx="2333">
                  <c:v>233.300000000018</c:v>
                </c:pt>
                <c:pt idx="2334">
                  <c:v>233.400000000018</c:v>
                </c:pt>
                <c:pt idx="2335">
                  <c:v>233.50000000001799</c:v>
                </c:pt>
                <c:pt idx="2336">
                  <c:v>233.60000000001801</c:v>
                </c:pt>
                <c:pt idx="2337">
                  <c:v>233.70000000001801</c:v>
                </c:pt>
                <c:pt idx="2338">
                  <c:v>233.800000000018</c:v>
                </c:pt>
                <c:pt idx="2339">
                  <c:v>233.900000000018</c:v>
                </c:pt>
                <c:pt idx="2340">
                  <c:v>234.00000000001799</c:v>
                </c:pt>
                <c:pt idx="2341">
                  <c:v>234.10000000001801</c:v>
                </c:pt>
                <c:pt idx="2342">
                  <c:v>234.200000000019</c:v>
                </c:pt>
                <c:pt idx="2343">
                  <c:v>234.300000000019</c:v>
                </c:pt>
                <c:pt idx="2344">
                  <c:v>234.40000000001899</c:v>
                </c:pt>
                <c:pt idx="2345">
                  <c:v>234.50000000001901</c:v>
                </c:pt>
                <c:pt idx="2346">
                  <c:v>234.60000000001901</c:v>
                </c:pt>
                <c:pt idx="2347">
                  <c:v>234.700000000019</c:v>
                </c:pt>
                <c:pt idx="2348">
                  <c:v>234.800000000019</c:v>
                </c:pt>
                <c:pt idx="2349">
                  <c:v>234.90000000001899</c:v>
                </c:pt>
                <c:pt idx="2350">
                  <c:v>235.00000000001901</c:v>
                </c:pt>
                <c:pt idx="2351">
                  <c:v>235.10000000001901</c:v>
                </c:pt>
                <c:pt idx="2352">
                  <c:v>235.200000000019</c:v>
                </c:pt>
                <c:pt idx="2353">
                  <c:v>235.300000000019</c:v>
                </c:pt>
                <c:pt idx="2354">
                  <c:v>235.40000000001899</c:v>
                </c:pt>
                <c:pt idx="2355">
                  <c:v>235.50000000001901</c:v>
                </c:pt>
                <c:pt idx="2356">
                  <c:v>235.60000000001901</c:v>
                </c:pt>
                <c:pt idx="2357">
                  <c:v>235.700000000019</c:v>
                </c:pt>
                <c:pt idx="2358">
                  <c:v>235.800000000019</c:v>
                </c:pt>
                <c:pt idx="2359">
                  <c:v>235.90000000001899</c:v>
                </c:pt>
                <c:pt idx="2360">
                  <c:v>236.00000000001901</c:v>
                </c:pt>
                <c:pt idx="2361">
                  <c:v>236.10000000001901</c:v>
                </c:pt>
                <c:pt idx="2362">
                  <c:v>236.200000000019</c:v>
                </c:pt>
                <c:pt idx="2363">
                  <c:v>236.300000000019</c:v>
                </c:pt>
                <c:pt idx="2364">
                  <c:v>236.40000000001899</c:v>
                </c:pt>
                <c:pt idx="2365">
                  <c:v>236.50000000001901</c:v>
                </c:pt>
                <c:pt idx="2366">
                  <c:v>236.60000000001901</c:v>
                </c:pt>
                <c:pt idx="2367">
                  <c:v>236.700000000019</c:v>
                </c:pt>
                <c:pt idx="2368">
                  <c:v>236.800000000019</c:v>
                </c:pt>
                <c:pt idx="2369">
                  <c:v>236.90000000001899</c:v>
                </c:pt>
                <c:pt idx="2370">
                  <c:v>237.00000000001901</c:v>
                </c:pt>
                <c:pt idx="2371">
                  <c:v>237.10000000001901</c:v>
                </c:pt>
                <c:pt idx="2372">
                  <c:v>237.200000000019</c:v>
                </c:pt>
                <c:pt idx="2373">
                  <c:v>237.300000000019</c:v>
                </c:pt>
                <c:pt idx="2374">
                  <c:v>237.40000000001899</c:v>
                </c:pt>
                <c:pt idx="2375">
                  <c:v>237.50000000001901</c:v>
                </c:pt>
                <c:pt idx="2376">
                  <c:v>237.60000000001901</c:v>
                </c:pt>
                <c:pt idx="2377">
                  <c:v>237.700000000019</c:v>
                </c:pt>
                <c:pt idx="2378">
                  <c:v>237.800000000019</c:v>
                </c:pt>
                <c:pt idx="2379">
                  <c:v>237.90000000001899</c:v>
                </c:pt>
                <c:pt idx="2380">
                  <c:v>238.00000000001901</c:v>
                </c:pt>
                <c:pt idx="2381">
                  <c:v>238.10000000001901</c:v>
                </c:pt>
                <c:pt idx="2382">
                  <c:v>238.200000000019</c:v>
                </c:pt>
                <c:pt idx="2383">
                  <c:v>238.300000000019</c:v>
                </c:pt>
                <c:pt idx="2384">
                  <c:v>238.40000000001899</c:v>
                </c:pt>
                <c:pt idx="2385">
                  <c:v>238.50000000001901</c:v>
                </c:pt>
                <c:pt idx="2386">
                  <c:v>238.60000000002</c:v>
                </c:pt>
                <c:pt idx="2387">
                  <c:v>238.70000000002</c:v>
                </c:pt>
                <c:pt idx="2388">
                  <c:v>238.80000000001999</c:v>
                </c:pt>
                <c:pt idx="2389">
                  <c:v>238.90000000001999</c:v>
                </c:pt>
                <c:pt idx="2390">
                  <c:v>239.00000000002001</c:v>
                </c:pt>
                <c:pt idx="2391">
                  <c:v>239.10000000002</c:v>
                </c:pt>
                <c:pt idx="2392">
                  <c:v>239.20000000002</c:v>
                </c:pt>
                <c:pt idx="2393">
                  <c:v>239.30000000001999</c:v>
                </c:pt>
                <c:pt idx="2394">
                  <c:v>239.40000000001999</c:v>
                </c:pt>
                <c:pt idx="2395">
                  <c:v>239.50000000002001</c:v>
                </c:pt>
                <c:pt idx="2396">
                  <c:v>239.60000000002</c:v>
                </c:pt>
                <c:pt idx="2397">
                  <c:v>239.70000000002</c:v>
                </c:pt>
                <c:pt idx="2398">
                  <c:v>239.80000000001999</c:v>
                </c:pt>
                <c:pt idx="2399">
                  <c:v>239.90000000001999</c:v>
                </c:pt>
                <c:pt idx="2400">
                  <c:v>240.00000000002001</c:v>
                </c:pt>
                <c:pt idx="2401">
                  <c:v>240.10000000002</c:v>
                </c:pt>
                <c:pt idx="2402">
                  <c:v>240.20000000002</c:v>
                </c:pt>
                <c:pt idx="2403">
                  <c:v>240.30000000001999</c:v>
                </c:pt>
                <c:pt idx="2404">
                  <c:v>240.40000000001999</c:v>
                </c:pt>
                <c:pt idx="2405">
                  <c:v>240.50000000002001</c:v>
                </c:pt>
                <c:pt idx="2406">
                  <c:v>240.60000000002</c:v>
                </c:pt>
                <c:pt idx="2407">
                  <c:v>240.70000000002</c:v>
                </c:pt>
                <c:pt idx="2408">
                  <c:v>240.80000000001999</c:v>
                </c:pt>
                <c:pt idx="2409">
                  <c:v>240.90000000001999</c:v>
                </c:pt>
                <c:pt idx="2410">
                  <c:v>241.00000000002001</c:v>
                </c:pt>
                <c:pt idx="2411">
                  <c:v>241.10000000002</c:v>
                </c:pt>
                <c:pt idx="2412">
                  <c:v>241.20000000002</c:v>
                </c:pt>
                <c:pt idx="2413">
                  <c:v>241.30000000001999</c:v>
                </c:pt>
                <c:pt idx="2414">
                  <c:v>241.40000000001999</c:v>
                </c:pt>
                <c:pt idx="2415">
                  <c:v>241.50000000002001</c:v>
                </c:pt>
                <c:pt idx="2416">
                  <c:v>241.60000000002</c:v>
                </c:pt>
                <c:pt idx="2417">
                  <c:v>241.70000000002</c:v>
                </c:pt>
                <c:pt idx="2418">
                  <c:v>241.80000000001999</c:v>
                </c:pt>
                <c:pt idx="2419">
                  <c:v>241.90000000001999</c:v>
                </c:pt>
                <c:pt idx="2420">
                  <c:v>242.00000000002001</c:v>
                </c:pt>
                <c:pt idx="2421">
                  <c:v>242.10000000002</c:v>
                </c:pt>
                <c:pt idx="2422">
                  <c:v>242.20000000002</c:v>
                </c:pt>
                <c:pt idx="2423">
                  <c:v>242.30000000001999</c:v>
                </c:pt>
                <c:pt idx="2424">
                  <c:v>242.40000000001999</c:v>
                </c:pt>
                <c:pt idx="2425">
                  <c:v>242.50000000002001</c:v>
                </c:pt>
                <c:pt idx="2426">
                  <c:v>242.60000000002</c:v>
                </c:pt>
                <c:pt idx="2427">
                  <c:v>242.70000000002</c:v>
                </c:pt>
                <c:pt idx="2428">
                  <c:v>242.80000000001999</c:v>
                </c:pt>
                <c:pt idx="2429">
                  <c:v>242.90000000001999</c:v>
                </c:pt>
                <c:pt idx="2430">
                  <c:v>243.000000000021</c:v>
                </c:pt>
                <c:pt idx="2431">
                  <c:v>243.100000000021</c:v>
                </c:pt>
                <c:pt idx="2432">
                  <c:v>243.20000000002099</c:v>
                </c:pt>
                <c:pt idx="2433">
                  <c:v>243.30000000002099</c:v>
                </c:pt>
                <c:pt idx="2434">
                  <c:v>243.40000000002101</c:v>
                </c:pt>
                <c:pt idx="2435">
                  <c:v>243.500000000021</c:v>
                </c:pt>
                <c:pt idx="2436">
                  <c:v>243.600000000021</c:v>
                </c:pt>
                <c:pt idx="2437">
                  <c:v>243.70000000002099</c:v>
                </c:pt>
                <c:pt idx="2438">
                  <c:v>243.80000000002099</c:v>
                </c:pt>
                <c:pt idx="2439">
                  <c:v>243.90000000002101</c:v>
                </c:pt>
                <c:pt idx="2440">
                  <c:v>244.000000000021</c:v>
                </c:pt>
                <c:pt idx="2441">
                  <c:v>244.100000000021</c:v>
                </c:pt>
                <c:pt idx="2442">
                  <c:v>244.20000000002099</c:v>
                </c:pt>
                <c:pt idx="2443">
                  <c:v>244.30000000002099</c:v>
                </c:pt>
                <c:pt idx="2444">
                  <c:v>244.40000000002101</c:v>
                </c:pt>
                <c:pt idx="2445">
                  <c:v>244.500000000021</c:v>
                </c:pt>
                <c:pt idx="2446">
                  <c:v>244.600000000021</c:v>
                </c:pt>
                <c:pt idx="2447">
                  <c:v>244.70000000002099</c:v>
                </c:pt>
                <c:pt idx="2448">
                  <c:v>244.80000000002099</c:v>
                </c:pt>
                <c:pt idx="2449">
                  <c:v>244.90000000002101</c:v>
                </c:pt>
                <c:pt idx="2450">
                  <c:v>245.000000000021</c:v>
                </c:pt>
                <c:pt idx="2451">
                  <c:v>245.100000000021</c:v>
                </c:pt>
                <c:pt idx="2452">
                  <c:v>245.20000000002099</c:v>
                </c:pt>
                <c:pt idx="2453">
                  <c:v>245.30000000002099</c:v>
                </c:pt>
                <c:pt idx="2454">
                  <c:v>245.40000000002101</c:v>
                </c:pt>
                <c:pt idx="2455">
                  <c:v>245.500000000021</c:v>
                </c:pt>
                <c:pt idx="2456">
                  <c:v>245.600000000021</c:v>
                </c:pt>
                <c:pt idx="2457">
                  <c:v>245.70000000002099</c:v>
                </c:pt>
                <c:pt idx="2458">
                  <c:v>245.80000000002099</c:v>
                </c:pt>
                <c:pt idx="2459">
                  <c:v>245.90000000002101</c:v>
                </c:pt>
                <c:pt idx="2460">
                  <c:v>246.000000000021</c:v>
                </c:pt>
                <c:pt idx="2461">
                  <c:v>246.100000000021</c:v>
                </c:pt>
                <c:pt idx="2462">
                  <c:v>246.20000000002099</c:v>
                </c:pt>
                <c:pt idx="2463">
                  <c:v>246.30000000002099</c:v>
                </c:pt>
                <c:pt idx="2464">
                  <c:v>246.40000000002101</c:v>
                </c:pt>
                <c:pt idx="2465">
                  <c:v>246.500000000021</c:v>
                </c:pt>
                <c:pt idx="2466">
                  <c:v>246.600000000021</c:v>
                </c:pt>
                <c:pt idx="2467">
                  <c:v>246.70000000002099</c:v>
                </c:pt>
                <c:pt idx="2468">
                  <c:v>246.80000000002099</c:v>
                </c:pt>
                <c:pt idx="2469">
                  <c:v>246.90000000002101</c:v>
                </c:pt>
                <c:pt idx="2470">
                  <c:v>247.000000000021</c:v>
                </c:pt>
                <c:pt idx="2471">
                  <c:v>247.100000000021</c:v>
                </c:pt>
                <c:pt idx="2472">
                  <c:v>247.20000000002099</c:v>
                </c:pt>
                <c:pt idx="2473">
                  <c:v>247.30000000002099</c:v>
                </c:pt>
                <c:pt idx="2474">
                  <c:v>247.400000000022</c:v>
                </c:pt>
                <c:pt idx="2475">
                  <c:v>247.500000000022</c:v>
                </c:pt>
                <c:pt idx="2476">
                  <c:v>247.60000000002199</c:v>
                </c:pt>
                <c:pt idx="2477">
                  <c:v>247.70000000002199</c:v>
                </c:pt>
                <c:pt idx="2478">
                  <c:v>247.80000000002201</c:v>
                </c:pt>
                <c:pt idx="2479">
                  <c:v>247.900000000022</c:v>
                </c:pt>
                <c:pt idx="2480">
                  <c:v>248.000000000022</c:v>
                </c:pt>
                <c:pt idx="2481">
                  <c:v>248.10000000002199</c:v>
                </c:pt>
                <c:pt idx="2482">
                  <c:v>248.20000000002199</c:v>
                </c:pt>
                <c:pt idx="2483">
                  <c:v>248.30000000002201</c:v>
                </c:pt>
                <c:pt idx="2484">
                  <c:v>248.400000000022</c:v>
                </c:pt>
                <c:pt idx="2485">
                  <c:v>248.500000000022</c:v>
                </c:pt>
                <c:pt idx="2486">
                  <c:v>248.60000000002199</c:v>
                </c:pt>
                <c:pt idx="2487">
                  <c:v>248.70000000002199</c:v>
                </c:pt>
                <c:pt idx="2488">
                  <c:v>248.80000000002201</c:v>
                </c:pt>
                <c:pt idx="2489">
                  <c:v>248.900000000022</c:v>
                </c:pt>
                <c:pt idx="2490">
                  <c:v>249.000000000022</c:v>
                </c:pt>
                <c:pt idx="2491">
                  <c:v>249.10000000002199</c:v>
                </c:pt>
                <c:pt idx="2492">
                  <c:v>249.20000000002199</c:v>
                </c:pt>
                <c:pt idx="2493">
                  <c:v>249.30000000002201</c:v>
                </c:pt>
                <c:pt idx="2494">
                  <c:v>249.400000000022</c:v>
                </c:pt>
                <c:pt idx="2495">
                  <c:v>249.500000000022</c:v>
                </c:pt>
                <c:pt idx="2496">
                  <c:v>249.60000000002199</c:v>
                </c:pt>
                <c:pt idx="2497">
                  <c:v>249.70000000002199</c:v>
                </c:pt>
                <c:pt idx="2498">
                  <c:v>249.80000000002201</c:v>
                </c:pt>
                <c:pt idx="2499">
                  <c:v>249.900000000022</c:v>
                </c:pt>
                <c:pt idx="2500">
                  <c:v>250.000000000022</c:v>
                </c:pt>
                <c:pt idx="2501">
                  <c:v>250.10000000002199</c:v>
                </c:pt>
                <c:pt idx="2502">
                  <c:v>250.20000000002199</c:v>
                </c:pt>
                <c:pt idx="2503">
                  <c:v>250.30000000002201</c:v>
                </c:pt>
                <c:pt idx="2504">
                  <c:v>250.400000000022</c:v>
                </c:pt>
                <c:pt idx="2505">
                  <c:v>250.500000000022</c:v>
                </c:pt>
                <c:pt idx="2506">
                  <c:v>250.60000000002199</c:v>
                </c:pt>
                <c:pt idx="2507">
                  <c:v>250.70000000002199</c:v>
                </c:pt>
                <c:pt idx="2508">
                  <c:v>250.80000000002201</c:v>
                </c:pt>
                <c:pt idx="2509">
                  <c:v>250.900000000022</c:v>
                </c:pt>
                <c:pt idx="2510">
                  <c:v>251.000000000022</c:v>
                </c:pt>
                <c:pt idx="2511">
                  <c:v>251.10000000002199</c:v>
                </c:pt>
                <c:pt idx="2512">
                  <c:v>251.20000000002199</c:v>
                </c:pt>
                <c:pt idx="2513">
                  <c:v>251.30000000002201</c:v>
                </c:pt>
                <c:pt idx="2514">
                  <c:v>251.400000000022</c:v>
                </c:pt>
                <c:pt idx="2515">
                  <c:v>251.500000000022</c:v>
                </c:pt>
                <c:pt idx="2516">
                  <c:v>251.60000000002199</c:v>
                </c:pt>
                <c:pt idx="2517">
                  <c:v>251.70000000002199</c:v>
                </c:pt>
                <c:pt idx="2518">
                  <c:v>251.800000000023</c:v>
                </c:pt>
                <c:pt idx="2519">
                  <c:v>251.900000000023</c:v>
                </c:pt>
                <c:pt idx="2520">
                  <c:v>252.00000000002299</c:v>
                </c:pt>
                <c:pt idx="2521">
                  <c:v>252.10000000002299</c:v>
                </c:pt>
                <c:pt idx="2522">
                  <c:v>252.20000000002301</c:v>
                </c:pt>
                <c:pt idx="2523">
                  <c:v>252.300000000023</c:v>
                </c:pt>
                <c:pt idx="2524">
                  <c:v>252.400000000023</c:v>
                </c:pt>
                <c:pt idx="2525">
                  <c:v>252.50000000002299</c:v>
                </c:pt>
                <c:pt idx="2526">
                  <c:v>252.60000000002299</c:v>
                </c:pt>
                <c:pt idx="2527">
                  <c:v>252.70000000002301</c:v>
                </c:pt>
                <c:pt idx="2528">
                  <c:v>252.800000000023</c:v>
                </c:pt>
                <c:pt idx="2529">
                  <c:v>252.900000000023</c:v>
                </c:pt>
                <c:pt idx="2530">
                  <c:v>253.00000000002299</c:v>
                </c:pt>
                <c:pt idx="2531">
                  <c:v>253.10000000002299</c:v>
                </c:pt>
                <c:pt idx="2532">
                  <c:v>253.20000000002301</c:v>
                </c:pt>
                <c:pt idx="2533">
                  <c:v>253.300000000023</c:v>
                </c:pt>
                <c:pt idx="2534">
                  <c:v>253.400000000023</c:v>
                </c:pt>
                <c:pt idx="2535">
                  <c:v>253.50000000002299</c:v>
                </c:pt>
                <c:pt idx="2536">
                  <c:v>253.60000000002299</c:v>
                </c:pt>
                <c:pt idx="2537">
                  <c:v>253.70000000002301</c:v>
                </c:pt>
                <c:pt idx="2538">
                  <c:v>253.800000000023</c:v>
                </c:pt>
                <c:pt idx="2539">
                  <c:v>253.900000000023</c:v>
                </c:pt>
                <c:pt idx="2540">
                  <c:v>254.00000000002299</c:v>
                </c:pt>
                <c:pt idx="2541">
                  <c:v>254.10000000002299</c:v>
                </c:pt>
                <c:pt idx="2542">
                  <c:v>254.20000000002301</c:v>
                </c:pt>
                <c:pt idx="2543">
                  <c:v>254.300000000023</c:v>
                </c:pt>
                <c:pt idx="2544">
                  <c:v>254.400000000023</c:v>
                </c:pt>
                <c:pt idx="2545">
                  <c:v>254.50000000002299</c:v>
                </c:pt>
                <c:pt idx="2546">
                  <c:v>254.60000000002299</c:v>
                </c:pt>
                <c:pt idx="2547">
                  <c:v>254.70000000002301</c:v>
                </c:pt>
                <c:pt idx="2548">
                  <c:v>254.800000000023</c:v>
                </c:pt>
                <c:pt idx="2549">
                  <c:v>254.900000000023</c:v>
                </c:pt>
                <c:pt idx="2550">
                  <c:v>255.00000000002299</c:v>
                </c:pt>
                <c:pt idx="2551">
                  <c:v>255.10000000002299</c:v>
                </c:pt>
                <c:pt idx="2552">
                  <c:v>255.20000000002301</c:v>
                </c:pt>
                <c:pt idx="2553">
                  <c:v>255.300000000023</c:v>
                </c:pt>
                <c:pt idx="2554">
                  <c:v>255.400000000023</c:v>
                </c:pt>
                <c:pt idx="2555">
                  <c:v>255.50000000002299</c:v>
                </c:pt>
                <c:pt idx="2556">
                  <c:v>255.60000000002299</c:v>
                </c:pt>
                <c:pt idx="2557">
                  <c:v>255.70000000002301</c:v>
                </c:pt>
                <c:pt idx="2558">
                  <c:v>255.800000000023</c:v>
                </c:pt>
                <c:pt idx="2559">
                  <c:v>255.900000000023</c:v>
                </c:pt>
                <c:pt idx="2560">
                  <c:v>256.00000000002302</c:v>
                </c:pt>
                <c:pt idx="2561">
                  <c:v>256.10000000002299</c:v>
                </c:pt>
                <c:pt idx="2562">
                  <c:v>256.20000000002301</c:v>
                </c:pt>
                <c:pt idx="2563">
                  <c:v>256.30000000002298</c:v>
                </c:pt>
                <c:pt idx="2564">
                  <c:v>256.40000000002402</c:v>
                </c:pt>
                <c:pt idx="2565">
                  <c:v>256.50000000002399</c:v>
                </c:pt>
                <c:pt idx="2566">
                  <c:v>256.60000000002401</c:v>
                </c:pt>
                <c:pt idx="2567">
                  <c:v>256.70000000002398</c:v>
                </c:pt>
                <c:pt idx="2568">
                  <c:v>256.800000000024</c:v>
                </c:pt>
                <c:pt idx="2569">
                  <c:v>256.90000000002402</c:v>
                </c:pt>
                <c:pt idx="2570">
                  <c:v>257.00000000002399</c:v>
                </c:pt>
                <c:pt idx="2571">
                  <c:v>257.10000000002401</c:v>
                </c:pt>
                <c:pt idx="2572">
                  <c:v>257.20000000002398</c:v>
                </c:pt>
                <c:pt idx="2573">
                  <c:v>257.300000000024</c:v>
                </c:pt>
                <c:pt idx="2574">
                  <c:v>257.40000000002402</c:v>
                </c:pt>
                <c:pt idx="2575">
                  <c:v>257.50000000002399</c:v>
                </c:pt>
                <c:pt idx="2576">
                  <c:v>257.60000000002401</c:v>
                </c:pt>
                <c:pt idx="2577">
                  <c:v>257.70000000002398</c:v>
                </c:pt>
                <c:pt idx="2578">
                  <c:v>257.800000000024</c:v>
                </c:pt>
                <c:pt idx="2579">
                  <c:v>257.90000000002402</c:v>
                </c:pt>
                <c:pt idx="2580">
                  <c:v>258.00000000002399</c:v>
                </c:pt>
                <c:pt idx="2581">
                  <c:v>258.10000000002401</c:v>
                </c:pt>
                <c:pt idx="2582">
                  <c:v>258.20000000002398</c:v>
                </c:pt>
                <c:pt idx="2583">
                  <c:v>258.300000000024</c:v>
                </c:pt>
                <c:pt idx="2584">
                  <c:v>258.40000000002402</c:v>
                </c:pt>
                <c:pt idx="2585">
                  <c:v>258.50000000002399</c:v>
                </c:pt>
                <c:pt idx="2586">
                  <c:v>258.60000000002401</c:v>
                </c:pt>
                <c:pt idx="2587">
                  <c:v>258.70000000002398</c:v>
                </c:pt>
                <c:pt idx="2588">
                  <c:v>258.800000000024</c:v>
                </c:pt>
                <c:pt idx="2589">
                  <c:v>258.90000000002402</c:v>
                </c:pt>
                <c:pt idx="2590">
                  <c:v>259.00000000002399</c:v>
                </c:pt>
                <c:pt idx="2591">
                  <c:v>259.10000000002401</c:v>
                </c:pt>
                <c:pt idx="2592">
                  <c:v>259.20000000002398</c:v>
                </c:pt>
                <c:pt idx="2593">
                  <c:v>259.300000000024</c:v>
                </c:pt>
                <c:pt idx="2594">
                  <c:v>259.40000000002402</c:v>
                </c:pt>
                <c:pt idx="2595">
                  <c:v>259.50000000002399</c:v>
                </c:pt>
                <c:pt idx="2596">
                  <c:v>259.60000000002401</c:v>
                </c:pt>
                <c:pt idx="2597">
                  <c:v>259.70000000002398</c:v>
                </c:pt>
                <c:pt idx="2598">
                  <c:v>259.800000000024</c:v>
                </c:pt>
                <c:pt idx="2599">
                  <c:v>259.90000000002402</c:v>
                </c:pt>
                <c:pt idx="2600">
                  <c:v>260.00000000002399</c:v>
                </c:pt>
                <c:pt idx="2601">
                  <c:v>260.10000000002401</c:v>
                </c:pt>
                <c:pt idx="2602">
                  <c:v>260.20000000002398</c:v>
                </c:pt>
                <c:pt idx="2603">
                  <c:v>260.300000000024</c:v>
                </c:pt>
                <c:pt idx="2604">
                  <c:v>260.40000000002402</c:v>
                </c:pt>
                <c:pt idx="2605">
                  <c:v>260.50000000002399</c:v>
                </c:pt>
                <c:pt idx="2606">
                  <c:v>260.60000000002401</c:v>
                </c:pt>
                <c:pt idx="2607">
                  <c:v>260.70000000002398</c:v>
                </c:pt>
                <c:pt idx="2608">
                  <c:v>260.80000000002502</c:v>
                </c:pt>
                <c:pt idx="2609">
                  <c:v>260.90000000002499</c:v>
                </c:pt>
                <c:pt idx="2610">
                  <c:v>261.00000000002501</c:v>
                </c:pt>
                <c:pt idx="2611">
                  <c:v>261.10000000002498</c:v>
                </c:pt>
                <c:pt idx="2612">
                  <c:v>261.200000000025</c:v>
                </c:pt>
                <c:pt idx="2613">
                  <c:v>261.30000000002502</c:v>
                </c:pt>
                <c:pt idx="2614">
                  <c:v>261.40000000002499</c:v>
                </c:pt>
                <c:pt idx="2615">
                  <c:v>261.50000000002501</c:v>
                </c:pt>
                <c:pt idx="2616">
                  <c:v>261.60000000002498</c:v>
                </c:pt>
                <c:pt idx="2617">
                  <c:v>261.700000000025</c:v>
                </c:pt>
                <c:pt idx="2618">
                  <c:v>261.80000000002502</c:v>
                </c:pt>
                <c:pt idx="2619">
                  <c:v>261.90000000002499</c:v>
                </c:pt>
                <c:pt idx="2620">
                  <c:v>262.00000000002501</c:v>
                </c:pt>
                <c:pt idx="2621">
                  <c:v>262.10000000002498</c:v>
                </c:pt>
                <c:pt idx="2622">
                  <c:v>262.200000000025</c:v>
                </c:pt>
                <c:pt idx="2623">
                  <c:v>262.30000000002502</c:v>
                </c:pt>
                <c:pt idx="2624">
                  <c:v>262.40000000002499</c:v>
                </c:pt>
                <c:pt idx="2625">
                  <c:v>262.50000000002501</c:v>
                </c:pt>
                <c:pt idx="2626">
                  <c:v>262.60000000002498</c:v>
                </c:pt>
                <c:pt idx="2627">
                  <c:v>262.700000000025</c:v>
                </c:pt>
                <c:pt idx="2628">
                  <c:v>262.80000000002502</c:v>
                </c:pt>
                <c:pt idx="2629">
                  <c:v>262.90000000002499</c:v>
                </c:pt>
                <c:pt idx="2630">
                  <c:v>263.00000000002501</c:v>
                </c:pt>
                <c:pt idx="2631">
                  <c:v>263.10000000002498</c:v>
                </c:pt>
                <c:pt idx="2632">
                  <c:v>263.200000000025</c:v>
                </c:pt>
                <c:pt idx="2633">
                  <c:v>263.30000000002502</c:v>
                </c:pt>
                <c:pt idx="2634">
                  <c:v>263.40000000002499</c:v>
                </c:pt>
                <c:pt idx="2635">
                  <c:v>263.50000000002501</c:v>
                </c:pt>
                <c:pt idx="2636">
                  <c:v>263.60000000002498</c:v>
                </c:pt>
                <c:pt idx="2637">
                  <c:v>263.700000000025</c:v>
                </c:pt>
                <c:pt idx="2638">
                  <c:v>263.80000000002502</c:v>
                </c:pt>
                <c:pt idx="2639">
                  <c:v>263.90000000002499</c:v>
                </c:pt>
                <c:pt idx="2640">
                  <c:v>264.00000000002501</c:v>
                </c:pt>
                <c:pt idx="2641">
                  <c:v>264.10000000002498</c:v>
                </c:pt>
                <c:pt idx="2642">
                  <c:v>264.200000000025</c:v>
                </c:pt>
                <c:pt idx="2643">
                  <c:v>264.30000000002502</c:v>
                </c:pt>
                <c:pt idx="2644">
                  <c:v>264.40000000002499</c:v>
                </c:pt>
                <c:pt idx="2645">
                  <c:v>264.50000000002501</c:v>
                </c:pt>
                <c:pt idx="2646">
                  <c:v>264.60000000002498</c:v>
                </c:pt>
                <c:pt idx="2647">
                  <c:v>264.700000000025</c:v>
                </c:pt>
                <c:pt idx="2648">
                  <c:v>264.80000000002502</c:v>
                </c:pt>
                <c:pt idx="2649">
                  <c:v>264.90000000002499</c:v>
                </c:pt>
                <c:pt idx="2650">
                  <c:v>265.00000000002501</c:v>
                </c:pt>
                <c:pt idx="2651">
                  <c:v>265.100000000026</c:v>
                </c:pt>
                <c:pt idx="2652">
                  <c:v>265.20000000002602</c:v>
                </c:pt>
                <c:pt idx="2653">
                  <c:v>265.30000000002599</c:v>
                </c:pt>
                <c:pt idx="2654">
                  <c:v>265.40000000002601</c:v>
                </c:pt>
                <c:pt idx="2655">
                  <c:v>265.50000000002598</c:v>
                </c:pt>
                <c:pt idx="2656">
                  <c:v>265.600000000026</c:v>
                </c:pt>
                <c:pt idx="2657">
                  <c:v>265.70000000002602</c:v>
                </c:pt>
                <c:pt idx="2658">
                  <c:v>265.80000000002599</c:v>
                </c:pt>
                <c:pt idx="2659">
                  <c:v>265.90000000002601</c:v>
                </c:pt>
                <c:pt idx="2660">
                  <c:v>266.00000000002598</c:v>
                </c:pt>
                <c:pt idx="2661">
                  <c:v>266.100000000026</c:v>
                </c:pt>
                <c:pt idx="2662">
                  <c:v>266.20000000002602</c:v>
                </c:pt>
                <c:pt idx="2663">
                  <c:v>266.30000000002599</c:v>
                </c:pt>
                <c:pt idx="2664">
                  <c:v>266.40000000002601</c:v>
                </c:pt>
                <c:pt idx="2665">
                  <c:v>266.50000000002598</c:v>
                </c:pt>
                <c:pt idx="2666">
                  <c:v>266.600000000026</c:v>
                </c:pt>
                <c:pt idx="2667">
                  <c:v>266.70000000002602</c:v>
                </c:pt>
                <c:pt idx="2668">
                  <c:v>266.80000000002599</c:v>
                </c:pt>
                <c:pt idx="2669">
                  <c:v>266.90000000002601</c:v>
                </c:pt>
                <c:pt idx="2670">
                  <c:v>267.00000000002598</c:v>
                </c:pt>
                <c:pt idx="2671">
                  <c:v>267.100000000026</c:v>
                </c:pt>
                <c:pt idx="2672">
                  <c:v>267.20000000002602</c:v>
                </c:pt>
                <c:pt idx="2673">
                  <c:v>267.30000000002599</c:v>
                </c:pt>
                <c:pt idx="2674">
                  <c:v>267.40000000002601</c:v>
                </c:pt>
                <c:pt idx="2675">
                  <c:v>267.50000000002598</c:v>
                </c:pt>
                <c:pt idx="2676">
                  <c:v>267.600000000026</c:v>
                </c:pt>
                <c:pt idx="2677">
                  <c:v>267.70000000002602</c:v>
                </c:pt>
                <c:pt idx="2678">
                  <c:v>267.80000000002599</c:v>
                </c:pt>
                <c:pt idx="2679">
                  <c:v>267.90000000002601</c:v>
                </c:pt>
                <c:pt idx="2680">
                  <c:v>268.00000000002598</c:v>
                </c:pt>
                <c:pt idx="2681">
                  <c:v>268.100000000026</c:v>
                </c:pt>
                <c:pt idx="2682">
                  <c:v>268.20000000002602</c:v>
                </c:pt>
                <c:pt idx="2683">
                  <c:v>268.30000000002599</c:v>
                </c:pt>
                <c:pt idx="2684">
                  <c:v>268.40000000002601</c:v>
                </c:pt>
                <c:pt idx="2685">
                  <c:v>268.50000000002598</c:v>
                </c:pt>
                <c:pt idx="2686">
                  <c:v>268.600000000026</c:v>
                </c:pt>
                <c:pt idx="2687">
                  <c:v>268.70000000002602</c:v>
                </c:pt>
                <c:pt idx="2688">
                  <c:v>268.80000000002599</c:v>
                </c:pt>
                <c:pt idx="2689">
                  <c:v>268.90000000002601</c:v>
                </c:pt>
                <c:pt idx="2690">
                  <c:v>269.00000000002598</c:v>
                </c:pt>
                <c:pt idx="2691">
                  <c:v>269.100000000026</c:v>
                </c:pt>
                <c:pt idx="2692">
                  <c:v>269.20000000002602</c:v>
                </c:pt>
                <c:pt idx="2693">
                  <c:v>269.30000000002599</c:v>
                </c:pt>
                <c:pt idx="2694">
                  <c:v>269.40000000002601</c:v>
                </c:pt>
                <c:pt idx="2695">
                  <c:v>269.500000000027</c:v>
                </c:pt>
                <c:pt idx="2696">
                  <c:v>269.60000000002702</c:v>
                </c:pt>
                <c:pt idx="2697">
                  <c:v>269.70000000002699</c:v>
                </c:pt>
                <c:pt idx="2698">
                  <c:v>269.80000000002701</c:v>
                </c:pt>
                <c:pt idx="2699">
                  <c:v>269.90000000002698</c:v>
                </c:pt>
                <c:pt idx="2700">
                  <c:v>270.000000000027</c:v>
                </c:pt>
                <c:pt idx="2701">
                  <c:v>270.10000000002702</c:v>
                </c:pt>
                <c:pt idx="2702">
                  <c:v>270.20000000002699</c:v>
                </c:pt>
                <c:pt idx="2703">
                  <c:v>270.30000000002701</c:v>
                </c:pt>
                <c:pt idx="2704">
                  <c:v>270.40000000002698</c:v>
                </c:pt>
                <c:pt idx="2705">
                  <c:v>270.500000000027</c:v>
                </c:pt>
                <c:pt idx="2706">
                  <c:v>270.60000000002702</c:v>
                </c:pt>
                <c:pt idx="2707">
                  <c:v>270.70000000002699</c:v>
                </c:pt>
                <c:pt idx="2708">
                  <c:v>270.80000000002701</c:v>
                </c:pt>
                <c:pt idx="2709">
                  <c:v>270.90000000002698</c:v>
                </c:pt>
                <c:pt idx="2710">
                  <c:v>271.000000000027</c:v>
                </c:pt>
                <c:pt idx="2711">
                  <c:v>271.10000000002702</c:v>
                </c:pt>
                <c:pt idx="2712">
                  <c:v>271.20000000002699</c:v>
                </c:pt>
                <c:pt idx="2713">
                  <c:v>271.30000000002701</c:v>
                </c:pt>
                <c:pt idx="2714">
                  <c:v>271.40000000002698</c:v>
                </c:pt>
                <c:pt idx="2715">
                  <c:v>271.500000000027</c:v>
                </c:pt>
                <c:pt idx="2716">
                  <c:v>271.60000000002702</c:v>
                </c:pt>
                <c:pt idx="2717">
                  <c:v>271.70000000002699</c:v>
                </c:pt>
                <c:pt idx="2718">
                  <c:v>271.80000000002701</c:v>
                </c:pt>
                <c:pt idx="2719">
                  <c:v>271.90000000002698</c:v>
                </c:pt>
                <c:pt idx="2720">
                  <c:v>272.000000000027</c:v>
                </c:pt>
                <c:pt idx="2721">
                  <c:v>272.10000000002702</c:v>
                </c:pt>
                <c:pt idx="2722">
                  <c:v>272.20000000002699</c:v>
                </c:pt>
                <c:pt idx="2723">
                  <c:v>272.30000000002701</c:v>
                </c:pt>
                <c:pt idx="2724">
                  <c:v>272.40000000002698</c:v>
                </c:pt>
                <c:pt idx="2725">
                  <c:v>272.500000000027</c:v>
                </c:pt>
                <c:pt idx="2726">
                  <c:v>272.60000000002702</c:v>
                </c:pt>
                <c:pt idx="2727">
                  <c:v>272.70000000002699</c:v>
                </c:pt>
                <c:pt idx="2728">
                  <c:v>272.80000000002701</c:v>
                </c:pt>
                <c:pt idx="2729">
                  <c:v>272.90000000002698</c:v>
                </c:pt>
                <c:pt idx="2730">
                  <c:v>273.000000000027</c:v>
                </c:pt>
                <c:pt idx="2731">
                  <c:v>273.10000000002702</c:v>
                </c:pt>
                <c:pt idx="2732">
                  <c:v>273.20000000002699</c:v>
                </c:pt>
                <c:pt idx="2733">
                  <c:v>273.30000000002701</c:v>
                </c:pt>
                <c:pt idx="2734">
                  <c:v>273.40000000002698</c:v>
                </c:pt>
                <c:pt idx="2735">
                  <c:v>273.500000000027</c:v>
                </c:pt>
                <c:pt idx="2736">
                  <c:v>273.60000000002702</c:v>
                </c:pt>
                <c:pt idx="2737">
                  <c:v>273.70000000002699</c:v>
                </c:pt>
                <c:pt idx="2738">
                  <c:v>273.80000000002701</c:v>
                </c:pt>
                <c:pt idx="2739">
                  <c:v>273.900000000028</c:v>
                </c:pt>
                <c:pt idx="2740">
                  <c:v>274.00000000002802</c:v>
                </c:pt>
                <c:pt idx="2741">
                  <c:v>274.10000000002799</c:v>
                </c:pt>
                <c:pt idx="2742">
                  <c:v>274.20000000002801</c:v>
                </c:pt>
                <c:pt idx="2743">
                  <c:v>274.30000000002798</c:v>
                </c:pt>
                <c:pt idx="2744">
                  <c:v>274.400000000028</c:v>
                </c:pt>
                <c:pt idx="2745">
                  <c:v>274.50000000002802</c:v>
                </c:pt>
                <c:pt idx="2746">
                  <c:v>274.60000000002799</c:v>
                </c:pt>
                <c:pt idx="2747">
                  <c:v>274.70000000002801</c:v>
                </c:pt>
                <c:pt idx="2748">
                  <c:v>274.80000000002798</c:v>
                </c:pt>
                <c:pt idx="2749">
                  <c:v>274.900000000028</c:v>
                </c:pt>
                <c:pt idx="2750">
                  <c:v>275.00000000002802</c:v>
                </c:pt>
                <c:pt idx="2751">
                  <c:v>275.10000000002799</c:v>
                </c:pt>
                <c:pt idx="2752">
                  <c:v>275.20000000002801</c:v>
                </c:pt>
                <c:pt idx="2753">
                  <c:v>275.30000000002798</c:v>
                </c:pt>
                <c:pt idx="2754">
                  <c:v>275.400000000028</c:v>
                </c:pt>
                <c:pt idx="2755">
                  <c:v>275.50000000002802</c:v>
                </c:pt>
                <c:pt idx="2756">
                  <c:v>275.60000000002799</c:v>
                </c:pt>
                <c:pt idx="2757">
                  <c:v>275.70000000002801</c:v>
                </c:pt>
                <c:pt idx="2758">
                  <c:v>275.80000000002798</c:v>
                </c:pt>
                <c:pt idx="2759">
                  <c:v>275.900000000028</c:v>
                </c:pt>
                <c:pt idx="2760">
                  <c:v>276.00000000002802</c:v>
                </c:pt>
                <c:pt idx="2761">
                  <c:v>276.10000000002799</c:v>
                </c:pt>
                <c:pt idx="2762">
                  <c:v>276.20000000002801</c:v>
                </c:pt>
                <c:pt idx="2763">
                  <c:v>276.30000000002798</c:v>
                </c:pt>
                <c:pt idx="2764">
                  <c:v>276.400000000028</c:v>
                </c:pt>
                <c:pt idx="2765">
                  <c:v>276.50000000002802</c:v>
                </c:pt>
                <c:pt idx="2766">
                  <c:v>276.60000000002799</c:v>
                </c:pt>
                <c:pt idx="2767">
                  <c:v>276.70000000002801</c:v>
                </c:pt>
                <c:pt idx="2768">
                  <c:v>276.80000000002798</c:v>
                </c:pt>
                <c:pt idx="2769">
                  <c:v>276.900000000028</c:v>
                </c:pt>
                <c:pt idx="2770">
                  <c:v>277.00000000002802</c:v>
                </c:pt>
                <c:pt idx="2771">
                  <c:v>277.10000000002799</c:v>
                </c:pt>
                <c:pt idx="2772">
                  <c:v>277.20000000002801</c:v>
                </c:pt>
                <c:pt idx="2773">
                  <c:v>277.30000000002798</c:v>
                </c:pt>
                <c:pt idx="2774">
                  <c:v>277.400000000028</c:v>
                </c:pt>
                <c:pt idx="2775">
                  <c:v>277.50000000002802</c:v>
                </c:pt>
                <c:pt idx="2776">
                  <c:v>277.60000000002799</c:v>
                </c:pt>
                <c:pt idx="2777">
                  <c:v>277.70000000002801</c:v>
                </c:pt>
                <c:pt idx="2778">
                  <c:v>277.80000000002798</c:v>
                </c:pt>
                <c:pt idx="2779">
                  <c:v>277.900000000028</c:v>
                </c:pt>
                <c:pt idx="2780">
                  <c:v>278.00000000002802</c:v>
                </c:pt>
                <c:pt idx="2781">
                  <c:v>278.10000000002799</c:v>
                </c:pt>
                <c:pt idx="2782">
                  <c:v>278.20000000002801</c:v>
                </c:pt>
                <c:pt idx="2783">
                  <c:v>278.300000000029</c:v>
                </c:pt>
                <c:pt idx="2784">
                  <c:v>278.40000000002902</c:v>
                </c:pt>
                <c:pt idx="2785">
                  <c:v>278.50000000002899</c:v>
                </c:pt>
                <c:pt idx="2786">
                  <c:v>278.60000000002901</c:v>
                </c:pt>
                <c:pt idx="2787">
                  <c:v>278.70000000002898</c:v>
                </c:pt>
                <c:pt idx="2788">
                  <c:v>278.800000000029</c:v>
                </c:pt>
                <c:pt idx="2789">
                  <c:v>278.90000000002902</c:v>
                </c:pt>
                <c:pt idx="2790">
                  <c:v>279.00000000002899</c:v>
                </c:pt>
                <c:pt idx="2791">
                  <c:v>279.10000000002901</c:v>
                </c:pt>
                <c:pt idx="2792">
                  <c:v>279.20000000002898</c:v>
                </c:pt>
                <c:pt idx="2793">
                  <c:v>279.300000000029</c:v>
                </c:pt>
                <c:pt idx="2794">
                  <c:v>279.40000000002902</c:v>
                </c:pt>
                <c:pt idx="2795">
                  <c:v>279.50000000002899</c:v>
                </c:pt>
                <c:pt idx="2796">
                  <c:v>279.60000000002901</c:v>
                </c:pt>
                <c:pt idx="2797">
                  <c:v>279.70000000002898</c:v>
                </c:pt>
                <c:pt idx="2798">
                  <c:v>279.800000000029</c:v>
                </c:pt>
                <c:pt idx="2799">
                  <c:v>279.90000000002902</c:v>
                </c:pt>
                <c:pt idx="2800">
                  <c:v>280.00000000002899</c:v>
                </c:pt>
                <c:pt idx="2801">
                  <c:v>280.10000000002901</c:v>
                </c:pt>
                <c:pt idx="2802">
                  <c:v>280.20000000002898</c:v>
                </c:pt>
                <c:pt idx="2803">
                  <c:v>280.300000000029</c:v>
                </c:pt>
                <c:pt idx="2804">
                  <c:v>280.40000000002902</c:v>
                </c:pt>
                <c:pt idx="2805">
                  <c:v>280.50000000002899</c:v>
                </c:pt>
                <c:pt idx="2806">
                  <c:v>280.60000000002901</c:v>
                </c:pt>
                <c:pt idx="2807">
                  <c:v>280.70000000002898</c:v>
                </c:pt>
                <c:pt idx="2808">
                  <c:v>280.800000000029</c:v>
                </c:pt>
                <c:pt idx="2809">
                  <c:v>280.90000000002902</c:v>
                </c:pt>
                <c:pt idx="2810">
                  <c:v>281.00000000002899</c:v>
                </c:pt>
                <c:pt idx="2811">
                  <c:v>281.10000000002901</c:v>
                </c:pt>
                <c:pt idx="2812">
                  <c:v>281.20000000002898</c:v>
                </c:pt>
                <c:pt idx="2813">
                  <c:v>281.300000000029</c:v>
                </c:pt>
                <c:pt idx="2814">
                  <c:v>281.40000000002902</c:v>
                </c:pt>
                <c:pt idx="2815">
                  <c:v>281.50000000002899</c:v>
                </c:pt>
                <c:pt idx="2816">
                  <c:v>281.60000000002901</c:v>
                </c:pt>
                <c:pt idx="2817">
                  <c:v>281.70000000002898</c:v>
                </c:pt>
                <c:pt idx="2818">
                  <c:v>281.800000000029</c:v>
                </c:pt>
                <c:pt idx="2819">
                  <c:v>281.90000000002902</c:v>
                </c:pt>
                <c:pt idx="2820">
                  <c:v>282.00000000002899</c:v>
                </c:pt>
                <c:pt idx="2821">
                  <c:v>282.10000000002901</c:v>
                </c:pt>
                <c:pt idx="2822">
                  <c:v>282.20000000002898</c:v>
                </c:pt>
                <c:pt idx="2823">
                  <c:v>282.300000000029</c:v>
                </c:pt>
                <c:pt idx="2824">
                  <c:v>282.40000000002902</c:v>
                </c:pt>
                <c:pt idx="2825">
                  <c:v>282.50000000002899</c:v>
                </c:pt>
                <c:pt idx="2826">
                  <c:v>282.60000000002901</c:v>
                </c:pt>
                <c:pt idx="2827">
                  <c:v>282.70000000003</c:v>
                </c:pt>
                <c:pt idx="2828">
                  <c:v>282.80000000003002</c:v>
                </c:pt>
                <c:pt idx="2829">
                  <c:v>282.90000000002999</c:v>
                </c:pt>
                <c:pt idx="2830">
                  <c:v>283.00000000003001</c:v>
                </c:pt>
                <c:pt idx="2831">
                  <c:v>283.10000000002998</c:v>
                </c:pt>
                <c:pt idx="2832">
                  <c:v>283.20000000003</c:v>
                </c:pt>
                <c:pt idx="2833">
                  <c:v>283.30000000003002</c:v>
                </c:pt>
                <c:pt idx="2834">
                  <c:v>283.40000000002999</c:v>
                </c:pt>
                <c:pt idx="2835">
                  <c:v>283.50000000003001</c:v>
                </c:pt>
                <c:pt idx="2836">
                  <c:v>283.60000000002998</c:v>
                </c:pt>
                <c:pt idx="2837">
                  <c:v>283.70000000003</c:v>
                </c:pt>
                <c:pt idx="2838">
                  <c:v>283.80000000003002</c:v>
                </c:pt>
                <c:pt idx="2839">
                  <c:v>283.90000000002999</c:v>
                </c:pt>
                <c:pt idx="2840">
                  <c:v>284.00000000003001</c:v>
                </c:pt>
                <c:pt idx="2841">
                  <c:v>284.10000000002998</c:v>
                </c:pt>
                <c:pt idx="2842">
                  <c:v>284.20000000003</c:v>
                </c:pt>
                <c:pt idx="2843">
                  <c:v>284.30000000003002</c:v>
                </c:pt>
                <c:pt idx="2844">
                  <c:v>284.40000000002999</c:v>
                </c:pt>
                <c:pt idx="2845">
                  <c:v>284.50000000003001</c:v>
                </c:pt>
                <c:pt idx="2846">
                  <c:v>284.60000000002998</c:v>
                </c:pt>
                <c:pt idx="2847">
                  <c:v>284.70000000003</c:v>
                </c:pt>
                <c:pt idx="2848">
                  <c:v>284.80000000003002</c:v>
                </c:pt>
                <c:pt idx="2849">
                  <c:v>284.90000000002999</c:v>
                </c:pt>
                <c:pt idx="2850">
                  <c:v>285.00000000003001</c:v>
                </c:pt>
                <c:pt idx="2851">
                  <c:v>285.10000000002998</c:v>
                </c:pt>
                <c:pt idx="2852">
                  <c:v>285.20000000003</c:v>
                </c:pt>
                <c:pt idx="2853">
                  <c:v>285.30000000003002</c:v>
                </c:pt>
                <c:pt idx="2854">
                  <c:v>285.40000000002999</c:v>
                </c:pt>
                <c:pt idx="2855">
                  <c:v>285.50000000003001</c:v>
                </c:pt>
                <c:pt idx="2856">
                  <c:v>285.60000000002998</c:v>
                </c:pt>
                <c:pt idx="2857">
                  <c:v>285.70000000003</c:v>
                </c:pt>
                <c:pt idx="2858">
                  <c:v>285.80000000003002</c:v>
                </c:pt>
                <c:pt idx="2859">
                  <c:v>285.90000000002999</c:v>
                </c:pt>
                <c:pt idx="2860">
                  <c:v>286.00000000003001</c:v>
                </c:pt>
                <c:pt idx="2861">
                  <c:v>286.10000000002998</c:v>
                </c:pt>
                <c:pt idx="2862">
                  <c:v>286.20000000003</c:v>
                </c:pt>
                <c:pt idx="2863">
                  <c:v>286.30000000003002</c:v>
                </c:pt>
                <c:pt idx="2864">
                  <c:v>286.40000000002999</c:v>
                </c:pt>
                <c:pt idx="2865">
                  <c:v>286.50000000003001</c:v>
                </c:pt>
                <c:pt idx="2866">
                  <c:v>286.60000000002998</c:v>
                </c:pt>
                <c:pt idx="2867">
                  <c:v>286.70000000003</c:v>
                </c:pt>
                <c:pt idx="2868">
                  <c:v>286.80000000003002</c:v>
                </c:pt>
                <c:pt idx="2869">
                  <c:v>286.90000000002999</c:v>
                </c:pt>
                <c:pt idx="2870">
                  <c:v>287.00000000003001</c:v>
                </c:pt>
                <c:pt idx="2871">
                  <c:v>287.100000000031</c:v>
                </c:pt>
                <c:pt idx="2872">
                  <c:v>287.20000000003103</c:v>
                </c:pt>
                <c:pt idx="2873">
                  <c:v>287.30000000003099</c:v>
                </c:pt>
                <c:pt idx="2874">
                  <c:v>287.40000000003101</c:v>
                </c:pt>
                <c:pt idx="2875">
                  <c:v>287.50000000003098</c:v>
                </c:pt>
                <c:pt idx="2876">
                  <c:v>287.600000000031</c:v>
                </c:pt>
                <c:pt idx="2877">
                  <c:v>287.70000000003103</c:v>
                </c:pt>
                <c:pt idx="2878">
                  <c:v>287.80000000003099</c:v>
                </c:pt>
                <c:pt idx="2879">
                  <c:v>287.90000000003101</c:v>
                </c:pt>
                <c:pt idx="2880">
                  <c:v>288.00000000003098</c:v>
                </c:pt>
                <c:pt idx="2881">
                  <c:v>288.100000000031</c:v>
                </c:pt>
                <c:pt idx="2882">
                  <c:v>288.20000000003103</c:v>
                </c:pt>
                <c:pt idx="2883">
                  <c:v>288.30000000003099</c:v>
                </c:pt>
                <c:pt idx="2884">
                  <c:v>288.40000000003101</c:v>
                </c:pt>
                <c:pt idx="2885">
                  <c:v>288.50000000003098</c:v>
                </c:pt>
                <c:pt idx="2886">
                  <c:v>288.600000000031</c:v>
                </c:pt>
                <c:pt idx="2887">
                  <c:v>288.70000000003103</c:v>
                </c:pt>
                <c:pt idx="2888">
                  <c:v>288.80000000003099</c:v>
                </c:pt>
                <c:pt idx="2889">
                  <c:v>288.90000000003101</c:v>
                </c:pt>
                <c:pt idx="2890">
                  <c:v>289.00000000003098</c:v>
                </c:pt>
                <c:pt idx="2891">
                  <c:v>289.100000000031</c:v>
                </c:pt>
                <c:pt idx="2892">
                  <c:v>289.20000000003103</c:v>
                </c:pt>
                <c:pt idx="2893">
                  <c:v>289.30000000003099</c:v>
                </c:pt>
                <c:pt idx="2894">
                  <c:v>289.40000000003101</c:v>
                </c:pt>
                <c:pt idx="2895">
                  <c:v>289.50000000003098</c:v>
                </c:pt>
                <c:pt idx="2896">
                  <c:v>289.600000000031</c:v>
                </c:pt>
                <c:pt idx="2897">
                  <c:v>289.70000000003103</c:v>
                </c:pt>
                <c:pt idx="2898">
                  <c:v>289.80000000003099</c:v>
                </c:pt>
                <c:pt idx="2899">
                  <c:v>289.90000000003101</c:v>
                </c:pt>
                <c:pt idx="2900">
                  <c:v>290.00000000003098</c:v>
                </c:pt>
                <c:pt idx="2901">
                  <c:v>290.100000000031</c:v>
                </c:pt>
                <c:pt idx="2902">
                  <c:v>290.20000000003103</c:v>
                </c:pt>
                <c:pt idx="2903">
                  <c:v>290.30000000003099</c:v>
                </c:pt>
                <c:pt idx="2904">
                  <c:v>290.40000000003101</c:v>
                </c:pt>
                <c:pt idx="2905">
                  <c:v>290.50000000003098</c:v>
                </c:pt>
                <c:pt idx="2906">
                  <c:v>290.600000000031</c:v>
                </c:pt>
                <c:pt idx="2907">
                  <c:v>290.70000000003103</c:v>
                </c:pt>
                <c:pt idx="2908">
                  <c:v>290.80000000003099</c:v>
                </c:pt>
                <c:pt idx="2909">
                  <c:v>290.90000000003101</c:v>
                </c:pt>
                <c:pt idx="2910">
                  <c:v>291.00000000003098</c:v>
                </c:pt>
                <c:pt idx="2911">
                  <c:v>291.100000000031</c:v>
                </c:pt>
                <c:pt idx="2912">
                  <c:v>291.20000000003103</c:v>
                </c:pt>
                <c:pt idx="2913">
                  <c:v>291.30000000003099</c:v>
                </c:pt>
                <c:pt idx="2914">
                  <c:v>291.40000000003101</c:v>
                </c:pt>
                <c:pt idx="2915">
                  <c:v>291.500000000032</c:v>
                </c:pt>
                <c:pt idx="2916">
                  <c:v>291.60000000003203</c:v>
                </c:pt>
                <c:pt idx="2917">
                  <c:v>291.70000000003199</c:v>
                </c:pt>
                <c:pt idx="2918">
                  <c:v>291.80000000003201</c:v>
                </c:pt>
                <c:pt idx="2919">
                  <c:v>291.90000000003198</c:v>
                </c:pt>
                <c:pt idx="2920">
                  <c:v>292.000000000032</c:v>
                </c:pt>
                <c:pt idx="2921">
                  <c:v>292.10000000003203</c:v>
                </c:pt>
                <c:pt idx="2922">
                  <c:v>292.20000000003199</c:v>
                </c:pt>
                <c:pt idx="2923">
                  <c:v>292.30000000003201</c:v>
                </c:pt>
                <c:pt idx="2924">
                  <c:v>292.40000000003198</c:v>
                </c:pt>
                <c:pt idx="2925">
                  <c:v>292.500000000032</c:v>
                </c:pt>
                <c:pt idx="2926">
                  <c:v>292.60000000003203</c:v>
                </c:pt>
                <c:pt idx="2927">
                  <c:v>292.70000000003199</c:v>
                </c:pt>
                <c:pt idx="2928">
                  <c:v>292.80000000003201</c:v>
                </c:pt>
                <c:pt idx="2929">
                  <c:v>292.90000000003198</c:v>
                </c:pt>
                <c:pt idx="2930">
                  <c:v>293.000000000032</c:v>
                </c:pt>
                <c:pt idx="2931">
                  <c:v>293.10000000003203</c:v>
                </c:pt>
                <c:pt idx="2932">
                  <c:v>293.20000000003199</c:v>
                </c:pt>
                <c:pt idx="2933">
                  <c:v>293.30000000003201</c:v>
                </c:pt>
                <c:pt idx="2934">
                  <c:v>293.40000000003198</c:v>
                </c:pt>
                <c:pt idx="2935">
                  <c:v>293.500000000032</c:v>
                </c:pt>
                <c:pt idx="2936">
                  <c:v>293.60000000003203</c:v>
                </c:pt>
                <c:pt idx="2937">
                  <c:v>293.70000000003199</c:v>
                </c:pt>
                <c:pt idx="2938">
                  <c:v>293.80000000003201</c:v>
                </c:pt>
                <c:pt idx="2939">
                  <c:v>293.90000000003198</c:v>
                </c:pt>
                <c:pt idx="2940">
                  <c:v>294.000000000032</c:v>
                </c:pt>
                <c:pt idx="2941">
                  <c:v>294.10000000003203</c:v>
                </c:pt>
                <c:pt idx="2942">
                  <c:v>294.20000000003199</c:v>
                </c:pt>
                <c:pt idx="2943">
                  <c:v>294.30000000003201</c:v>
                </c:pt>
                <c:pt idx="2944">
                  <c:v>294.40000000003198</c:v>
                </c:pt>
                <c:pt idx="2945">
                  <c:v>294.500000000032</c:v>
                </c:pt>
                <c:pt idx="2946">
                  <c:v>294.60000000003203</c:v>
                </c:pt>
                <c:pt idx="2947">
                  <c:v>294.70000000003199</c:v>
                </c:pt>
                <c:pt idx="2948">
                  <c:v>294.80000000003201</c:v>
                </c:pt>
                <c:pt idx="2949">
                  <c:v>294.90000000003198</c:v>
                </c:pt>
                <c:pt idx="2950">
                  <c:v>295.000000000032</c:v>
                </c:pt>
                <c:pt idx="2951">
                  <c:v>295.10000000003203</c:v>
                </c:pt>
                <c:pt idx="2952">
                  <c:v>295.20000000003199</c:v>
                </c:pt>
                <c:pt idx="2953">
                  <c:v>295.30000000003201</c:v>
                </c:pt>
                <c:pt idx="2954">
                  <c:v>295.40000000003198</c:v>
                </c:pt>
                <c:pt idx="2955">
                  <c:v>295.500000000032</c:v>
                </c:pt>
                <c:pt idx="2956">
                  <c:v>295.60000000003203</c:v>
                </c:pt>
                <c:pt idx="2957">
                  <c:v>295.70000000003199</c:v>
                </c:pt>
                <c:pt idx="2958">
                  <c:v>295.80000000003201</c:v>
                </c:pt>
                <c:pt idx="2959">
                  <c:v>295.900000000033</c:v>
                </c:pt>
                <c:pt idx="2960">
                  <c:v>296.00000000003303</c:v>
                </c:pt>
                <c:pt idx="2961">
                  <c:v>296.10000000003299</c:v>
                </c:pt>
                <c:pt idx="2962">
                  <c:v>296.20000000003301</c:v>
                </c:pt>
                <c:pt idx="2963">
                  <c:v>296.30000000003298</c:v>
                </c:pt>
                <c:pt idx="2964">
                  <c:v>296.400000000033</c:v>
                </c:pt>
                <c:pt idx="2965">
                  <c:v>296.50000000003303</c:v>
                </c:pt>
                <c:pt idx="2966">
                  <c:v>296.60000000003299</c:v>
                </c:pt>
                <c:pt idx="2967">
                  <c:v>296.70000000003301</c:v>
                </c:pt>
                <c:pt idx="2968">
                  <c:v>296.80000000003298</c:v>
                </c:pt>
                <c:pt idx="2969">
                  <c:v>296.900000000033</c:v>
                </c:pt>
                <c:pt idx="2970">
                  <c:v>297.00000000003303</c:v>
                </c:pt>
                <c:pt idx="2971">
                  <c:v>297.10000000003299</c:v>
                </c:pt>
                <c:pt idx="2972">
                  <c:v>297.20000000003301</c:v>
                </c:pt>
                <c:pt idx="2973">
                  <c:v>297.30000000003298</c:v>
                </c:pt>
                <c:pt idx="2974">
                  <c:v>297.400000000033</c:v>
                </c:pt>
                <c:pt idx="2975">
                  <c:v>297.50000000003303</c:v>
                </c:pt>
                <c:pt idx="2976">
                  <c:v>297.60000000003299</c:v>
                </c:pt>
                <c:pt idx="2977">
                  <c:v>297.70000000003301</c:v>
                </c:pt>
                <c:pt idx="2978">
                  <c:v>297.80000000003298</c:v>
                </c:pt>
                <c:pt idx="2979">
                  <c:v>297.900000000033</c:v>
                </c:pt>
                <c:pt idx="2980">
                  <c:v>298.00000000003303</c:v>
                </c:pt>
                <c:pt idx="2981">
                  <c:v>298.10000000003299</c:v>
                </c:pt>
                <c:pt idx="2982">
                  <c:v>298.20000000003301</c:v>
                </c:pt>
                <c:pt idx="2983">
                  <c:v>298.30000000003298</c:v>
                </c:pt>
                <c:pt idx="2984">
                  <c:v>298.400000000033</c:v>
                </c:pt>
                <c:pt idx="2985">
                  <c:v>298.50000000003303</c:v>
                </c:pt>
                <c:pt idx="2986">
                  <c:v>298.60000000003299</c:v>
                </c:pt>
                <c:pt idx="2987">
                  <c:v>298.70000000003301</c:v>
                </c:pt>
                <c:pt idx="2988">
                  <c:v>298.80000000003298</c:v>
                </c:pt>
                <c:pt idx="2989">
                  <c:v>298.900000000033</c:v>
                </c:pt>
                <c:pt idx="2990">
                  <c:v>299.00000000003303</c:v>
                </c:pt>
                <c:pt idx="2991">
                  <c:v>299.10000000003299</c:v>
                </c:pt>
                <c:pt idx="2992">
                  <c:v>299.20000000003301</c:v>
                </c:pt>
                <c:pt idx="2993">
                  <c:v>299.30000000003298</c:v>
                </c:pt>
                <c:pt idx="2994">
                  <c:v>299.400000000033</c:v>
                </c:pt>
                <c:pt idx="2995">
                  <c:v>299.50000000003303</c:v>
                </c:pt>
                <c:pt idx="2996">
                  <c:v>299.60000000003299</c:v>
                </c:pt>
                <c:pt idx="2997">
                  <c:v>299.70000000003301</c:v>
                </c:pt>
                <c:pt idx="2998">
                  <c:v>299.80000000003298</c:v>
                </c:pt>
                <c:pt idx="2999">
                  <c:v>299.900000000033</c:v>
                </c:pt>
                <c:pt idx="3000">
                  <c:v>300.00000000003303</c:v>
                </c:pt>
                <c:pt idx="3001">
                  <c:v>300.10000000003299</c:v>
                </c:pt>
                <c:pt idx="3002">
                  <c:v>300.20000000003301</c:v>
                </c:pt>
                <c:pt idx="3003">
                  <c:v>300.300000000034</c:v>
                </c:pt>
                <c:pt idx="3004">
                  <c:v>300.40000000003403</c:v>
                </c:pt>
                <c:pt idx="3005">
                  <c:v>300.50000000003399</c:v>
                </c:pt>
                <c:pt idx="3006">
                  <c:v>300.60000000003402</c:v>
                </c:pt>
                <c:pt idx="3007">
                  <c:v>300.70000000003398</c:v>
                </c:pt>
                <c:pt idx="3008">
                  <c:v>300.800000000034</c:v>
                </c:pt>
                <c:pt idx="3009">
                  <c:v>300.90000000003403</c:v>
                </c:pt>
                <c:pt idx="3010">
                  <c:v>301.00000000003399</c:v>
                </c:pt>
                <c:pt idx="3011">
                  <c:v>301.10000000003402</c:v>
                </c:pt>
                <c:pt idx="3012">
                  <c:v>301.20000000003398</c:v>
                </c:pt>
                <c:pt idx="3013">
                  <c:v>301.300000000034</c:v>
                </c:pt>
                <c:pt idx="3014">
                  <c:v>301.40000000003403</c:v>
                </c:pt>
                <c:pt idx="3015">
                  <c:v>301.50000000003399</c:v>
                </c:pt>
                <c:pt idx="3016">
                  <c:v>301.60000000003402</c:v>
                </c:pt>
                <c:pt idx="3017">
                  <c:v>301.70000000003398</c:v>
                </c:pt>
                <c:pt idx="3018">
                  <c:v>301.800000000034</c:v>
                </c:pt>
                <c:pt idx="3019">
                  <c:v>301.90000000003403</c:v>
                </c:pt>
                <c:pt idx="3020">
                  <c:v>302.00000000003399</c:v>
                </c:pt>
                <c:pt idx="3021">
                  <c:v>302.10000000003402</c:v>
                </c:pt>
                <c:pt idx="3022">
                  <c:v>302.20000000003398</c:v>
                </c:pt>
                <c:pt idx="3023">
                  <c:v>302.300000000034</c:v>
                </c:pt>
                <c:pt idx="3024">
                  <c:v>302.40000000003403</c:v>
                </c:pt>
                <c:pt idx="3025">
                  <c:v>302.50000000003399</c:v>
                </c:pt>
                <c:pt idx="3026">
                  <c:v>302.60000000003402</c:v>
                </c:pt>
                <c:pt idx="3027">
                  <c:v>302.70000000003398</c:v>
                </c:pt>
                <c:pt idx="3028">
                  <c:v>302.800000000034</c:v>
                </c:pt>
                <c:pt idx="3029">
                  <c:v>302.90000000003403</c:v>
                </c:pt>
                <c:pt idx="3030">
                  <c:v>303.00000000003399</c:v>
                </c:pt>
                <c:pt idx="3031">
                  <c:v>303.10000000003402</c:v>
                </c:pt>
                <c:pt idx="3032">
                  <c:v>303.20000000003398</c:v>
                </c:pt>
                <c:pt idx="3033">
                  <c:v>303.300000000034</c:v>
                </c:pt>
                <c:pt idx="3034">
                  <c:v>303.40000000003403</c:v>
                </c:pt>
                <c:pt idx="3035">
                  <c:v>303.50000000003399</c:v>
                </c:pt>
                <c:pt idx="3036">
                  <c:v>303.60000000003402</c:v>
                </c:pt>
                <c:pt idx="3037">
                  <c:v>303.70000000003398</c:v>
                </c:pt>
                <c:pt idx="3038">
                  <c:v>303.800000000034</c:v>
                </c:pt>
                <c:pt idx="3039">
                  <c:v>303.90000000003403</c:v>
                </c:pt>
                <c:pt idx="3040">
                  <c:v>304.00000000003399</c:v>
                </c:pt>
                <c:pt idx="3041">
                  <c:v>304.10000000003402</c:v>
                </c:pt>
                <c:pt idx="3042">
                  <c:v>304.20000000003398</c:v>
                </c:pt>
                <c:pt idx="3043">
                  <c:v>304.300000000034</c:v>
                </c:pt>
                <c:pt idx="3044">
                  <c:v>304.40000000003403</c:v>
                </c:pt>
                <c:pt idx="3045">
                  <c:v>304.50000000003399</c:v>
                </c:pt>
                <c:pt idx="3046">
                  <c:v>304.60000000003402</c:v>
                </c:pt>
                <c:pt idx="3047">
                  <c:v>304.700000000035</c:v>
                </c:pt>
                <c:pt idx="3048">
                  <c:v>304.80000000003503</c:v>
                </c:pt>
                <c:pt idx="3049">
                  <c:v>304.90000000003499</c:v>
                </c:pt>
                <c:pt idx="3050">
                  <c:v>305.00000000003502</c:v>
                </c:pt>
                <c:pt idx="3051">
                  <c:v>305.10000000003498</c:v>
                </c:pt>
                <c:pt idx="3052">
                  <c:v>305.200000000035</c:v>
                </c:pt>
                <c:pt idx="3053">
                  <c:v>305.30000000003503</c:v>
                </c:pt>
                <c:pt idx="3054">
                  <c:v>305.40000000003499</c:v>
                </c:pt>
                <c:pt idx="3055">
                  <c:v>305.50000000003502</c:v>
                </c:pt>
                <c:pt idx="3056">
                  <c:v>305.60000000003498</c:v>
                </c:pt>
                <c:pt idx="3057">
                  <c:v>305.700000000035</c:v>
                </c:pt>
                <c:pt idx="3058">
                  <c:v>305.80000000003503</c:v>
                </c:pt>
                <c:pt idx="3059">
                  <c:v>305.90000000003499</c:v>
                </c:pt>
                <c:pt idx="3060">
                  <c:v>306.00000000003502</c:v>
                </c:pt>
                <c:pt idx="3061">
                  <c:v>306.10000000003498</c:v>
                </c:pt>
                <c:pt idx="3062">
                  <c:v>306.200000000035</c:v>
                </c:pt>
                <c:pt idx="3063">
                  <c:v>306.30000000003503</c:v>
                </c:pt>
                <c:pt idx="3064">
                  <c:v>306.40000000003499</c:v>
                </c:pt>
                <c:pt idx="3065">
                  <c:v>306.50000000003502</c:v>
                </c:pt>
                <c:pt idx="3066">
                  <c:v>306.60000000003498</c:v>
                </c:pt>
                <c:pt idx="3067">
                  <c:v>306.700000000035</c:v>
                </c:pt>
                <c:pt idx="3068">
                  <c:v>306.80000000003503</c:v>
                </c:pt>
                <c:pt idx="3069">
                  <c:v>306.90000000003499</c:v>
                </c:pt>
                <c:pt idx="3070">
                  <c:v>307.00000000003502</c:v>
                </c:pt>
                <c:pt idx="3071">
                  <c:v>307.10000000003498</c:v>
                </c:pt>
                <c:pt idx="3072">
                  <c:v>307.200000000035</c:v>
                </c:pt>
                <c:pt idx="3073">
                  <c:v>307.30000000003503</c:v>
                </c:pt>
                <c:pt idx="3074">
                  <c:v>307.40000000003499</c:v>
                </c:pt>
                <c:pt idx="3075">
                  <c:v>307.50000000003502</c:v>
                </c:pt>
                <c:pt idx="3076">
                  <c:v>307.60000000003498</c:v>
                </c:pt>
                <c:pt idx="3077">
                  <c:v>307.700000000035</c:v>
                </c:pt>
                <c:pt idx="3078">
                  <c:v>307.80000000003503</c:v>
                </c:pt>
                <c:pt idx="3079">
                  <c:v>307.90000000003499</c:v>
                </c:pt>
                <c:pt idx="3080">
                  <c:v>308.00000000003502</c:v>
                </c:pt>
                <c:pt idx="3081">
                  <c:v>308.10000000003498</c:v>
                </c:pt>
                <c:pt idx="3082">
                  <c:v>308.200000000035</c:v>
                </c:pt>
                <c:pt idx="3083">
                  <c:v>308.30000000003503</c:v>
                </c:pt>
                <c:pt idx="3084">
                  <c:v>308.40000000003499</c:v>
                </c:pt>
                <c:pt idx="3085">
                  <c:v>308.50000000003502</c:v>
                </c:pt>
                <c:pt idx="3086">
                  <c:v>308.60000000003498</c:v>
                </c:pt>
                <c:pt idx="3087">
                  <c:v>308.700000000035</c:v>
                </c:pt>
                <c:pt idx="3088">
                  <c:v>308.80000000003503</c:v>
                </c:pt>
                <c:pt idx="3089">
                  <c:v>308.90000000003499</c:v>
                </c:pt>
                <c:pt idx="3090">
                  <c:v>309.00000000003502</c:v>
                </c:pt>
                <c:pt idx="3091">
                  <c:v>309.100000000036</c:v>
                </c:pt>
                <c:pt idx="3092">
                  <c:v>309.20000000003603</c:v>
                </c:pt>
                <c:pt idx="3093">
                  <c:v>309.30000000003599</c:v>
                </c:pt>
                <c:pt idx="3094">
                  <c:v>309.40000000003602</c:v>
                </c:pt>
                <c:pt idx="3095">
                  <c:v>309.50000000003598</c:v>
                </c:pt>
                <c:pt idx="3096">
                  <c:v>309.600000000036</c:v>
                </c:pt>
                <c:pt idx="3097">
                  <c:v>309.70000000003603</c:v>
                </c:pt>
                <c:pt idx="3098">
                  <c:v>309.80000000003599</c:v>
                </c:pt>
                <c:pt idx="3099">
                  <c:v>309.90000000003602</c:v>
                </c:pt>
                <c:pt idx="3100">
                  <c:v>310.00000000003598</c:v>
                </c:pt>
                <c:pt idx="3101">
                  <c:v>310.100000000036</c:v>
                </c:pt>
                <c:pt idx="3102">
                  <c:v>310.20000000003603</c:v>
                </c:pt>
                <c:pt idx="3103">
                  <c:v>310.30000000003599</c:v>
                </c:pt>
                <c:pt idx="3104">
                  <c:v>310.40000000003602</c:v>
                </c:pt>
                <c:pt idx="3105">
                  <c:v>310.50000000003598</c:v>
                </c:pt>
                <c:pt idx="3106">
                  <c:v>310.600000000036</c:v>
                </c:pt>
                <c:pt idx="3107">
                  <c:v>310.70000000003603</c:v>
                </c:pt>
                <c:pt idx="3108">
                  <c:v>310.80000000003599</c:v>
                </c:pt>
                <c:pt idx="3109">
                  <c:v>310.90000000003602</c:v>
                </c:pt>
                <c:pt idx="3110">
                  <c:v>311.00000000003598</c:v>
                </c:pt>
                <c:pt idx="3111">
                  <c:v>311.100000000036</c:v>
                </c:pt>
                <c:pt idx="3112">
                  <c:v>311.20000000003603</c:v>
                </c:pt>
                <c:pt idx="3113">
                  <c:v>311.30000000003599</c:v>
                </c:pt>
                <c:pt idx="3114">
                  <c:v>311.40000000003602</c:v>
                </c:pt>
                <c:pt idx="3115">
                  <c:v>311.50000000003598</c:v>
                </c:pt>
                <c:pt idx="3116">
                  <c:v>311.600000000036</c:v>
                </c:pt>
                <c:pt idx="3117">
                  <c:v>311.70000000003603</c:v>
                </c:pt>
                <c:pt idx="3118">
                  <c:v>311.80000000003599</c:v>
                </c:pt>
                <c:pt idx="3119">
                  <c:v>311.90000000003602</c:v>
                </c:pt>
                <c:pt idx="3120">
                  <c:v>312.00000000003598</c:v>
                </c:pt>
                <c:pt idx="3121">
                  <c:v>312.100000000036</c:v>
                </c:pt>
                <c:pt idx="3122">
                  <c:v>312.20000000003603</c:v>
                </c:pt>
                <c:pt idx="3123">
                  <c:v>312.30000000003599</c:v>
                </c:pt>
                <c:pt idx="3124">
                  <c:v>312.40000000003602</c:v>
                </c:pt>
                <c:pt idx="3125">
                  <c:v>312.50000000003598</c:v>
                </c:pt>
                <c:pt idx="3126">
                  <c:v>312.600000000036</c:v>
                </c:pt>
                <c:pt idx="3127">
                  <c:v>312.70000000003603</c:v>
                </c:pt>
                <c:pt idx="3128">
                  <c:v>312.80000000003599</c:v>
                </c:pt>
                <c:pt idx="3129">
                  <c:v>312.90000000003602</c:v>
                </c:pt>
                <c:pt idx="3130">
                  <c:v>313.00000000003598</c:v>
                </c:pt>
                <c:pt idx="3131">
                  <c:v>313.100000000036</c:v>
                </c:pt>
                <c:pt idx="3132">
                  <c:v>313.20000000003603</c:v>
                </c:pt>
                <c:pt idx="3133">
                  <c:v>313.30000000003599</c:v>
                </c:pt>
                <c:pt idx="3134">
                  <c:v>313.40000000003602</c:v>
                </c:pt>
                <c:pt idx="3135">
                  <c:v>313.50000000003701</c:v>
                </c:pt>
                <c:pt idx="3136">
                  <c:v>313.60000000003703</c:v>
                </c:pt>
                <c:pt idx="3137">
                  <c:v>313.70000000003699</c:v>
                </c:pt>
                <c:pt idx="3138">
                  <c:v>313.80000000003702</c:v>
                </c:pt>
                <c:pt idx="3139">
                  <c:v>313.90000000003698</c:v>
                </c:pt>
                <c:pt idx="3140">
                  <c:v>314.00000000003701</c:v>
                </c:pt>
                <c:pt idx="3141">
                  <c:v>314.10000000003703</c:v>
                </c:pt>
                <c:pt idx="3142">
                  <c:v>314.20000000003699</c:v>
                </c:pt>
                <c:pt idx="3143">
                  <c:v>314.30000000003702</c:v>
                </c:pt>
                <c:pt idx="3144">
                  <c:v>314.40000000003698</c:v>
                </c:pt>
                <c:pt idx="3145">
                  <c:v>314.50000000003701</c:v>
                </c:pt>
                <c:pt idx="3146">
                  <c:v>314.60000000003703</c:v>
                </c:pt>
                <c:pt idx="3147">
                  <c:v>314.70000000003699</c:v>
                </c:pt>
                <c:pt idx="3148">
                  <c:v>314.80000000003702</c:v>
                </c:pt>
                <c:pt idx="3149">
                  <c:v>314.90000000003698</c:v>
                </c:pt>
                <c:pt idx="3150">
                  <c:v>315.00000000003701</c:v>
                </c:pt>
                <c:pt idx="3151">
                  <c:v>315.10000000003703</c:v>
                </c:pt>
                <c:pt idx="3152">
                  <c:v>315.20000000003699</c:v>
                </c:pt>
                <c:pt idx="3153">
                  <c:v>315.30000000003702</c:v>
                </c:pt>
                <c:pt idx="3154">
                  <c:v>315.40000000003698</c:v>
                </c:pt>
                <c:pt idx="3155">
                  <c:v>315.50000000003701</c:v>
                </c:pt>
                <c:pt idx="3156">
                  <c:v>315.60000000003703</c:v>
                </c:pt>
                <c:pt idx="3157">
                  <c:v>315.70000000003699</c:v>
                </c:pt>
                <c:pt idx="3158">
                  <c:v>315.80000000003702</c:v>
                </c:pt>
                <c:pt idx="3159">
                  <c:v>315.90000000003698</c:v>
                </c:pt>
                <c:pt idx="3160">
                  <c:v>316.00000000003701</c:v>
                </c:pt>
                <c:pt idx="3161">
                  <c:v>316.10000000003703</c:v>
                </c:pt>
                <c:pt idx="3162">
                  <c:v>316.20000000003699</c:v>
                </c:pt>
                <c:pt idx="3163">
                  <c:v>316.30000000003702</c:v>
                </c:pt>
                <c:pt idx="3164">
                  <c:v>316.40000000003698</c:v>
                </c:pt>
                <c:pt idx="3165">
                  <c:v>316.50000000003701</c:v>
                </c:pt>
                <c:pt idx="3166">
                  <c:v>316.60000000003703</c:v>
                </c:pt>
                <c:pt idx="3167">
                  <c:v>316.70000000003699</c:v>
                </c:pt>
                <c:pt idx="3168">
                  <c:v>316.80000000003702</c:v>
                </c:pt>
                <c:pt idx="3169">
                  <c:v>316.90000000003698</c:v>
                </c:pt>
                <c:pt idx="3170">
                  <c:v>317.00000000003701</c:v>
                </c:pt>
                <c:pt idx="3171">
                  <c:v>317.10000000003703</c:v>
                </c:pt>
                <c:pt idx="3172">
                  <c:v>317.20000000003699</c:v>
                </c:pt>
                <c:pt idx="3173">
                  <c:v>317.30000000003702</c:v>
                </c:pt>
                <c:pt idx="3174">
                  <c:v>317.40000000003698</c:v>
                </c:pt>
                <c:pt idx="3175">
                  <c:v>317.50000000003701</c:v>
                </c:pt>
                <c:pt idx="3176">
                  <c:v>317.60000000003703</c:v>
                </c:pt>
                <c:pt idx="3177">
                  <c:v>317.70000000003699</c:v>
                </c:pt>
                <c:pt idx="3178">
                  <c:v>317.80000000003702</c:v>
                </c:pt>
                <c:pt idx="3179">
                  <c:v>317.90000000003801</c:v>
                </c:pt>
                <c:pt idx="3180">
                  <c:v>318.00000000003803</c:v>
                </c:pt>
                <c:pt idx="3181">
                  <c:v>318.10000000003799</c:v>
                </c:pt>
                <c:pt idx="3182">
                  <c:v>318.20000000003802</c:v>
                </c:pt>
                <c:pt idx="3183">
                  <c:v>318.30000000003798</c:v>
                </c:pt>
                <c:pt idx="3184">
                  <c:v>318.40000000003801</c:v>
                </c:pt>
                <c:pt idx="3185">
                  <c:v>318.50000000003803</c:v>
                </c:pt>
                <c:pt idx="3186">
                  <c:v>318.60000000003799</c:v>
                </c:pt>
                <c:pt idx="3187">
                  <c:v>318.70000000003802</c:v>
                </c:pt>
                <c:pt idx="3188">
                  <c:v>318.80000000003798</c:v>
                </c:pt>
                <c:pt idx="3189">
                  <c:v>318.90000000003801</c:v>
                </c:pt>
                <c:pt idx="3190">
                  <c:v>319.00000000003803</c:v>
                </c:pt>
                <c:pt idx="3191">
                  <c:v>319.10000000003799</c:v>
                </c:pt>
                <c:pt idx="3192">
                  <c:v>319.20000000003802</c:v>
                </c:pt>
                <c:pt idx="3193">
                  <c:v>319.30000000003798</c:v>
                </c:pt>
                <c:pt idx="3194">
                  <c:v>319.40000000003801</c:v>
                </c:pt>
                <c:pt idx="3195">
                  <c:v>319.50000000003803</c:v>
                </c:pt>
                <c:pt idx="3196">
                  <c:v>319.60000000003799</c:v>
                </c:pt>
                <c:pt idx="3197">
                  <c:v>319.70000000003802</c:v>
                </c:pt>
                <c:pt idx="3198">
                  <c:v>319.80000000003798</c:v>
                </c:pt>
                <c:pt idx="3199">
                  <c:v>319.90000000003801</c:v>
                </c:pt>
                <c:pt idx="3200">
                  <c:v>320.00000000003803</c:v>
                </c:pt>
                <c:pt idx="3201">
                  <c:v>320.10000000003799</c:v>
                </c:pt>
                <c:pt idx="3202">
                  <c:v>320.20000000003802</c:v>
                </c:pt>
                <c:pt idx="3203">
                  <c:v>320.30000000003798</c:v>
                </c:pt>
                <c:pt idx="3204">
                  <c:v>320.40000000003801</c:v>
                </c:pt>
                <c:pt idx="3205">
                  <c:v>320.50000000003803</c:v>
                </c:pt>
                <c:pt idx="3206">
                  <c:v>320.60000000003799</c:v>
                </c:pt>
                <c:pt idx="3207">
                  <c:v>320.70000000003802</c:v>
                </c:pt>
                <c:pt idx="3208">
                  <c:v>320.80000000003798</c:v>
                </c:pt>
                <c:pt idx="3209">
                  <c:v>320.90000000003801</c:v>
                </c:pt>
                <c:pt idx="3210">
                  <c:v>321.00000000003803</c:v>
                </c:pt>
                <c:pt idx="3211">
                  <c:v>321.10000000003799</c:v>
                </c:pt>
                <c:pt idx="3212">
                  <c:v>321.20000000003802</c:v>
                </c:pt>
                <c:pt idx="3213">
                  <c:v>321.30000000003798</c:v>
                </c:pt>
                <c:pt idx="3214">
                  <c:v>321.40000000003801</c:v>
                </c:pt>
                <c:pt idx="3215">
                  <c:v>321.50000000003803</c:v>
                </c:pt>
                <c:pt idx="3216">
                  <c:v>321.60000000003799</c:v>
                </c:pt>
                <c:pt idx="3217">
                  <c:v>321.70000000003802</c:v>
                </c:pt>
                <c:pt idx="3218">
                  <c:v>321.80000000003798</c:v>
                </c:pt>
                <c:pt idx="3219">
                  <c:v>321.90000000003801</c:v>
                </c:pt>
                <c:pt idx="3220">
                  <c:v>322.00000000003803</c:v>
                </c:pt>
                <c:pt idx="3221">
                  <c:v>322.10000000003799</c:v>
                </c:pt>
                <c:pt idx="3222">
                  <c:v>322.20000000003802</c:v>
                </c:pt>
                <c:pt idx="3223">
                  <c:v>322.30000000003901</c:v>
                </c:pt>
                <c:pt idx="3224">
                  <c:v>322.40000000003897</c:v>
                </c:pt>
                <c:pt idx="3225">
                  <c:v>322.50000000003899</c:v>
                </c:pt>
                <c:pt idx="3226">
                  <c:v>322.60000000003902</c:v>
                </c:pt>
                <c:pt idx="3227">
                  <c:v>322.70000000003898</c:v>
                </c:pt>
                <c:pt idx="3228">
                  <c:v>322.80000000003901</c:v>
                </c:pt>
                <c:pt idx="3229">
                  <c:v>322.90000000003897</c:v>
                </c:pt>
                <c:pt idx="3230">
                  <c:v>323.00000000003899</c:v>
                </c:pt>
                <c:pt idx="3231">
                  <c:v>323.10000000003902</c:v>
                </c:pt>
                <c:pt idx="3232">
                  <c:v>323.20000000003898</c:v>
                </c:pt>
                <c:pt idx="3233">
                  <c:v>323.30000000003901</c:v>
                </c:pt>
                <c:pt idx="3234">
                  <c:v>323.40000000003897</c:v>
                </c:pt>
                <c:pt idx="3235">
                  <c:v>323.50000000003899</c:v>
                </c:pt>
                <c:pt idx="3236">
                  <c:v>323.60000000003902</c:v>
                </c:pt>
                <c:pt idx="3237">
                  <c:v>323.70000000003898</c:v>
                </c:pt>
                <c:pt idx="3238">
                  <c:v>323.80000000003901</c:v>
                </c:pt>
                <c:pt idx="3239">
                  <c:v>323.90000000003897</c:v>
                </c:pt>
                <c:pt idx="3240">
                  <c:v>324.00000000003899</c:v>
                </c:pt>
                <c:pt idx="3241">
                  <c:v>324.10000000003902</c:v>
                </c:pt>
                <c:pt idx="3242">
                  <c:v>324.20000000003898</c:v>
                </c:pt>
                <c:pt idx="3243">
                  <c:v>324.30000000003901</c:v>
                </c:pt>
                <c:pt idx="3244">
                  <c:v>324.40000000003897</c:v>
                </c:pt>
                <c:pt idx="3245">
                  <c:v>324.50000000003899</c:v>
                </c:pt>
                <c:pt idx="3246">
                  <c:v>324.60000000003902</c:v>
                </c:pt>
                <c:pt idx="3247">
                  <c:v>324.70000000003898</c:v>
                </c:pt>
                <c:pt idx="3248">
                  <c:v>324.80000000003901</c:v>
                </c:pt>
                <c:pt idx="3249">
                  <c:v>324.90000000003897</c:v>
                </c:pt>
                <c:pt idx="3250">
                  <c:v>325.00000000003899</c:v>
                </c:pt>
                <c:pt idx="3251">
                  <c:v>325.10000000003902</c:v>
                </c:pt>
                <c:pt idx="3252">
                  <c:v>325.20000000003898</c:v>
                </c:pt>
                <c:pt idx="3253">
                  <c:v>325.30000000003901</c:v>
                </c:pt>
                <c:pt idx="3254">
                  <c:v>325.40000000003897</c:v>
                </c:pt>
                <c:pt idx="3255">
                  <c:v>325.50000000003899</c:v>
                </c:pt>
                <c:pt idx="3256">
                  <c:v>325.60000000003902</c:v>
                </c:pt>
                <c:pt idx="3257">
                  <c:v>325.70000000003898</c:v>
                </c:pt>
                <c:pt idx="3258">
                  <c:v>325.80000000003901</c:v>
                </c:pt>
                <c:pt idx="3259">
                  <c:v>325.90000000003897</c:v>
                </c:pt>
                <c:pt idx="3260">
                  <c:v>326.00000000003899</c:v>
                </c:pt>
                <c:pt idx="3261">
                  <c:v>326.10000000003902</c:v>
                </c:pt>
                <c:pt idx="3262">
                  <c:v>326.20000000003898</c:v>
                </c:pt>
                <c:pt idx="3263">
                  <c:v>326.30000000003901</c:v>
                </c:pt>
                <c:pt idx="3264">
                  <c:v>326.40000000003897</c:v>
                </c:pt>
                <c:pt idx="3265">
                  <c:v>326.50000000003899</c:v>
                </c:pt>
                <c:pt idx="3266">
                  <c:v>326.60000000003902</c:v>
                </c:pt>
                <c:pt idx="3267">
                  <c:v>326.70000000004001</c:v>
                </c:pt>
                <c:pt idx="3268">
                  <c:v>326.80000000003997</c:v>
                </c:pt>
                <c:pt idx="3269">
                  <c:v>326.90000000004</c:v>
                </c:pt>
                <c:pt idx="3270">
                  <c:v>327.00000000004002</c:v>
                </c:pt>
                <c:pt idx="3271">
                  <c:v>327.10000000003998</c:v>
                </c:pt>
                <c:pt idx="3272">
                  <c:v>327.20000000004001</c:v>
                </c:pt>
                <c:pt idx="3273">
                  <c:v>327.30000000003997</c:v>
                </c:pt>
                <c:pt idx="3274">
                  <c:v>327.40000000004</c:v>
                </c:pt>
                <c:pt idx="3275">
                  <c:v>327.50000000004002</c:v>
                </c:pt>
                <c:pt idx="3276">
                  <c:v>327.60000000003998</c:v>
                </c:pt>
                <c:pt idx="3277">
                  <c:v>327.70000000004001</c:v>
                </c:pt>
                <c:pt idx="3278">
                  <c:v>327.80000000003997</c:v>
                </c:pt>
                <c:pt idx="3279">
                  <c:v>327.90000000004</c:v>
                </c:pt>
                <c:pt idx="3280">
                  <c:v>328.00000000004002</c:v>
                </c:pt>
                <c:pt idx="3281">
                  <c:v>328.10000000003998</c:v>
                </c:pt>
                <c:pt idx="3282">
                  <c:v>328.20000000004001</c:v>
                </c:pt>
                <c:pt idx="3283">
                  <c:v>328.30000000003997</c:v>
                </c:pt>
                <c:pt idx="3284">
                  <c:v>328.40000000004</c:v>
                </c:pt>
                <c:pt idx="3285">
                  <c:v>328.50000000004002</c:v>
                </c:pt>
                <c:pt idx="3286">
                  <c:v>328.60000000003998</c:v>
                </c:pt>
                <c:pt idx="3287">
                  <c:v>328.70000000004001</c:v>
                </c:pt>
                <c:pt idx="3288">
                  <c:v>328.80000000003997</c:v>
                </c:pt>
                <c:pt idx="3289">
                  <c:v>328.90000000004</c:v>
                </c:pt>
                <c:pt idx="3290">
                  <c:v>329.00000000004002</c:v>
                </c:pt>
                <c:pt idx="3291">
                  <c:v>329.10000000003998</c:v>
                </c:pt>
                <c:pt idx="3292">
                  <c:v>329.20000000004001</c:v>
                </c:pt>
                <c:pt idx="3293">
                  <c:v>329.30000000003997</c:v>
                </c:pt>
                <c:pt idx="3294">
                  <c:v>329.40000000004</c:v>
                </c:pt>
                <c:pt idx="3295">
                  <c:v>329.50000000004002</c:v>
                </c:pt>
                <c:pt idx="3296">
                  <c:v>329.60000000003998</c:v>
                </c:pt>
                <c:pt idx="3297">
                  <c:v>329.70000000004001</c:v>
                </c:pt>
                <c:pt idx="3298">
                  <c:v>329.80000000003997</c:v>
                </c:pt>
                <c:pt idx="3299">
                  <c:v>329.90000000004</c:v>
                </c:pt>
                <c:pt idx="3300">
                  <c:v>330.00000000004002</c:v>
                </c:pt>
                <c:pt idx="3301">
                  <c:v>330.10000000003998</c:v>
                </c:pt>
                <c:pt idx="3302">
                  <c:v>330.20000000004001</c:v>
                </c:pt>
                <c:pt idx="3303">
                  <c:v>330.30000000003997</c:v>
                </c:pt>
                <c:pt idx="3304">
                  <c:v>330.40000000004</c:v>
                </c:pt>
                <c:pt idx="3305">
                  <c:v>330.50000000004002</c:v>
                </c:pt>
                <c:pt idx="3306">
                  <c:v>330.60000000003998</c:v>
                </c:pt>
                <c:pt idx="3307">
                  <c:v>330.70000000004001</c:v>
                </c:pt>
                <c:pt idx="3308">
                  <c:v>330.80000000003997</c:v>
                </c:pt>
                <c:pt idx="3309">
                  <c:v>330.90000000004</c:v>
                </c:pt>
                <c:pt idx="3310">
                  <c:v>331.00000000004002</c:v>
                </c:pt>
                <c:pt idx="3311">
                  <c:v>331.10000000004101</c:v>
                </c:pt>
                <c:pt idx="3312">
                  <c:v>331.20000000004097</c:v>
                </c:pt>
                <c:pt idx="3313">
                  <c:v>331.300000000041</c:v>
                </c:pt>
                <c:pt idx="3314">
                  <c:v>331.40000000004102</c:v>
                </c:pt>
                <c:pt idx="3315">
                  <c:v>331.50000000004098</c:v>
                </c:pt>
                <c:pt idx="3316">
                  <c:v>331.60000000004101</c:v>
                </c:pt>
                <c:pt idx="3317">
                  <c:v>331.70000000004097</c:v>
                </c:pt>
                <c:pt idx="3318">
                  <c:v>331.800000000041</c:v>
                </c:pt>
                <c:pt idx="3319">
                  <c:v>331.90000000004102</c:v>
                </c:pt>
                <c:pt idx="3320">
                  <c:v>332.00000000004098</c:v>
                </c:pt>
                <c:pt idx="3321">
                  <c:v>332.10000000004101</c:v>
                </c:pt>
                <c:pt idx="3322">
                  <c:v>332.20000000004097</c:v>
                </c:pt>
                <c:pt idx="3323">
                  <c:v>332.300000000041</c:v>
                </c:pt>
                <c:pt idx="3324">
                  <c:v>332.40000000004102</c:v>
                </c:pt>
                <c:pt idx="3325">
                  <c:v>332.50000000004098</c:v>
                </c:pt>
                <c:pt idx="3326">
                  <c:v>332.60000000004101</c:v>
                </c:pt>
                <c:pt idx="3327">
                  <c:v>332.70000000004097</c:v>
                </c:pt>
                <c:pt idx="3328">
                  <c:v>332.800000000041</c:v>
                </c:pt>
                <c:pt idx="3329">
                  <c:v>332.90000000004102</c:v>
                </c:pt>
                <c:pt idx="3330">
                  <c:v>333.00000000004098</c:v>
                </c:pt>
                <c:pt idx="3331">
                  <c:v>333.10000000004101</c:v>
                </c:pt>
                <c:pt idx="3332">
                  <c:v>333.20000000004097</c:v>
                </c:pt>
                <c:pt idx="3333">
                  <c:v>333.300000000041</c:v>
                </c:pt>
                <c:pt idx="3334">
                  <c:v>333.40000000004102</c:v>
                </c:pt>
                <c:pt idx="3335">
                  <c:v>333.50000000004098</c:v>
                </c:pt>
                <c:pt idx="3336">
                  <c:v>333.60000000004101</c:v>
                </c:pt>
                <c:pt idx="3337">
                  <c:v>333.70000000004097</c:v>
                </c:pt>
                <c:pt idx="3338">
                  <c:v>333.800000000041</c:v>
                </c:pt>
                <c:pt idx="3339">
                  <c:v>333.90000000004102</c:v>
                </c:pt>
                <c:pt idx="3340">
                  <c:v>334.00000000004098</c:v>
                </c:pt>
                <c:pt idx="3341">
                  <c:v>334.10000000004101</c:v>
                </c:pt>
                <c:pt idx="3342">
                  <c:v>334.20000000004097</c:v>
                </c:pt>
                <c:pt idx="3343">
                  <c:v>334.300000000041</c:v>
                </c:pt>
                <c:pt idx="3344">
                  <c:v>334.40000000004102</c:v>
                </c:pt>
                <c:pt idx="3345">
                  <c:v>334.50000000004098</c:v>
                </c:pt>
                <c:pt idx="3346">
                  <c:v>334.60000000004101</c:v>
                </c:pt>
                <c:pt idx="3347">
                  <c:v>334.70000000004097</c:v>
                </c:pt>
                <c:pt idx="3348">
                  <c:v>334.800000000041</c:v>
                </c:pt>
                <c:pt idx="3349">
                  <c:v>334.90000000004102</c:v>
                </c:pt>
                <c:pt idx="3350">
                  <c:v>335.00000000004098</c:v>
                </c:pt>
                <c:pt idx="3351">
                  <c:v>335.10000000004101</c:v>
                </c:pt>
                <c:pt idx="3352">
                  <c:v>335.20000000004097</c:v>
                </c:pt>
                <c:pt idx="3353">
                  <c:v>335.300000000041</c:v>
                </c:pt>
                <c:pt idx="3354">
                  <c:v>335.40000000004102</c:v>
                </c:pt>
                <c:pt idx="3355">
                  <c:v>335.50000000004201</c:v>
                </c:pt>
                <c:pt idx="3356">
                  <c:v>335.60000000004197</c:v>
                </c:pt>
                <c:pt idx="3357">
                  <c:v>335.700000000042</c:v>
                </c:pt>
                <c:pt idx="3358">
                  <c:v>335.80000000004202</c:v>
                </c:pt>
                <c:pt idx="3359">
                  <c:v>335.90000000004198</c:v>
                </c:pt>
                <c:pt idx="3360">
                  <c:v>336.00000000004201</c:v>
                </c:pt>
                <c:pt idx="3361">
                  <c:v>336.10000000004197</c:v>
                </c:pt>
                <c:pt idx="3362">
                  <c:v>336.200000000042</c:v>
                </c:pt>
                <c:pt idx="3363">
                  <c:v>336.30000000004202</c:v>
                </c:pt>
                <c:pt idx="3364">
                  <c:v>336.40000000004198</c:v>
                </c:pt>
                <c:pt idx="3365">
                  <c:v>336.50000000004201</c:v>
                </c:pt>
                <c:pt idx="3366">
                  <c:v>336.60000000004197</c:v>
                </c:pt>
                <c:pt idx="3367">
                  <c:v>336.700000000042</c:v>
                </c:pt>
                <c:pt idx="3368">
                  <c:v>336.80000000004202</c:v>
                </c:pt>
                <c:pt idx="3369">
                  <c:v>336.90000000004198</c:v>
                </c:pt>
                <c:pt idx="3370">
                  <c:v>337.00000000004201</c:v>
                </c:pt>
                <c:pt idx="3371">
                  <c:v>337.10000000004197</c:v>
                </c:pt>
                <c:pt idx="3372">
                  <c:v>337.200000000042</c:v>
                </c:pt>
                <c:pt idx="3373">
                  <c:v>337.30000000004202</c:v>
                </c:pt>
                <c:pt idx="3374">
                  <c:v>337.40000000004198</c:v>
                </c:pt>
                <c:pt idx="3375">
                  <c:v>337.50000000004201</c:v>
                </c:pt>
                <c:pt idx="3376">
                  <c:v>337.60000000004197</c:v>
                </c:pt>
                <c:pt idx="3377">
                  <c:v>337.700000000042</c:v>
                </c:pt>
                <c:pt idx="3378">
                  <c:v>337.80000000004202</c:v>
                </c:pt>
                <c:pt idx="3379">
                  <c:v>337.90000000004198</c:v>
                </c:pt>
                <c:pt idx="3380">
                  <c:v>338.00000000004201</c:v>
                </c:pt>
                <c:pt idx="3381">
                  <c:v>338.10000000004197</c:v>
                </c:pt>
                <c:pt idx="3382">
                  <c:v>338.200000000042</c:v>
                </c:pt>
                <c:pt idx="3383">
                  <c:v>338.30000000004202</c:v>
                </c:pt>
                <c:pt idx="3384">
                  <c:v>338.40000000004198</c:v>
                </c:pt>
                <c:pt idx="3385">
                  <c:v>338.50000000004201</c:v>
                </c:pt>
                <c:pt idx="3386">
                  <c:v>338.60000000004197</c:v>
                </c:pt>
                <c:pt idx="3387">
                  <c:v>338.700000000042</c:v>
                </c:pt>
                <c:pt idx="3388">
                  <c:v>338.80000000004202</c:v>
                </c:pt>
                <c:pt idx="3389">
                  <c:v>338.90000000004198</c:v>
                </c:pt>
                <c:pt idx="3390">
                  <c:v>339.00000000004201</c:v>
                </c:pt>
                <c:pt idx="3391">
                  <c:v>339.10000000004197</c:v>
                </c:pt>
                <c:pt idx="3392">
                  <c:v>339.200000000042</c:v>
                </c:pt>
                <c:pt idx="3393">
                  <c:v>339.30000000004202</c:v>
                </c:pt>
                <c:pt idx="3394">
                  <c:v>339.40000000004198</c:v>
                </c:pt>
                <c:pt idx="3395">
                  <c:v>339.50000000004201</c:v>
                </c:pt>
                <c:pt idx="3396">
                  <c:v>339.60000000004197</c:v>
                </c:pt>
                <c:pt idx="3397">
                  <c:v>339.700000000042</c:v>
                </c:pt>
                <c:pt idx="3398">
                  <c:v>339.80000000004202</c:v>
                </c:pt>
                <c:pt idx="3399">
                  <c:v>339.90000000004301</c:v>
                </c:pt>
                <c:pt idx="3400">
                  <c:v>340.00000000004297</c:v>
                </c:pt>
                <c:pt idx="3401">
                  <c:v>340.100000000043</c:v>
                </c:pt>
                <c:pt idx="3402">
                  <c:v>340.20000000004302</c:v>
                </c:pt>
                <c:pt idx="3403">
                  <c:v>340.30000000004298</c:v>
                </c:pt>
                <c:pt idx="3404">
                  <c:v>340.40000000004301</c:v>
                </c:pt>
                <c:pt idx="3405">
                  <c:v>340.50000000004297</c:v>
                </c:pt>
                <c:pt idx="3406">
                  <c:v>340.600000000043</c:v>
                </c:pt>
                <c:pt idx="3407">
                  <c:v>340.70000000004302</c:v>
                </c:pt>
                <c:pt idx="3408">
                  <c:v>340.80000000004298</c:v>
                </c:pt>
                <c:pt idx="3409">
                  <c:v>340.90000000004301</c:v>
                </c:pt>
                <c:pt idx="3410">
                  <c:v>341.00000000004297</c:v>
                </c:pt>
                <c:pt idx="3411">
                  <c:v>341.100000000043</c:v>
                </c:pt>
                <c:pt idx="3412">
                  <c:v>341.20000000004302</c:v>
                </c:pt>
                <c:pt idx="3413">
                  <c:v>341.30000000004298</c:v>
                </c:pt>
                <c:pt idx="3414">
                  <c:v>341.40000000004301</c:v>
                </c:pt>
                <c:pt idx="3415">
                  <c:v>341.50000000004297</c:v>
                </c:pt>
                <c:pt idx="3416">
                  <c:v>341.600000000043</c:v>
                </c:pt>
                <c:pt idx="3417">
                  <c:v>341.70000000004302</c:v>
                </c:pt>
                <c:pt idx="3418">
                  <c:v>341.80000000004298</c:v>
                </c:pt>
                <c:pt idx="3419">
                  <c:v>341.90000000004301</c:v>
                </c:pt>
                <c:pt idx="3420">
                  <c:v>342.00000000004297</c:v>
                </c:pt>
                <c:pt idx="3421">
                  <c:v>342.100000000043</c:v>
                </c:pt>
                <c:pt idx="3422">
                  <c:v>342.20000000004302</c:v>
                </c:pt>
                <c:pt idx="3423">
                  <c:v>342.30000000004298</c:v>
                </c:pt>
                <c:pt idx="3424">
                  <c:v>342.40000000004301</c:v>
                </c:pt>
                <c:pt idx="3425">
                  <c:v>342.50000000004297</c:v>
                </c:pt>
                <c:pt idx="3426">
                  <c:v>342.600000000043</c:v>
                </c:pt>
                <c:pt idx="3427">
                  <c:v>342.70000000004302</c:v>
                </c:pt>
                <c:pt idx="3428">
                  <c:v>342.80000000004298</c:v>
                </c:pt>
                <c:pt idx="3429">
                  <c:v>342.90000000004301</c:v>
                </c:pt>
                <c:pt idx="3430">
                  <c:v>343.00000000004297</c:v>
                </c:pt>
                <c:pt idx="3431">
                  <c:v>343.100000000043</c:v>
                </c:pt>
                <c:pt idx="3432">
                  <c:v>343.20000000004302</c:v>
                </c:pt>
                <c:pt idx="3433">
                  <c:v>343.30000000004298</c:v>
                </c:pt>
                <c:pt idx="3434">
                  <c:v>343.40000000004301</c:v>
                </c:pt>
                <c:pt idx="3435">
                  <c:v>343.50000000004297</c:v>
                </c:pt>
                <c:pt idx="3436">
                  <c:v>343.600000000043</c:v>
                </c:pt>
                <c:pt idx="3437">
                  <c:v>343.70000000004302</c:v>
                </c:pt>
                <c:pt idx="3438">
                  <c:v>343.80000000004298</c:v>
                </c:pt>
                <c:pt idx="3439">
                  <c:v>343.90000000004301</c:v>
                </c:pt>
                <c:pt idx="3440">
                  <c:v>344.00000000004297</c:v>
                </c:pt>
                <c:pt idx="3441">
                  <c:v>344.100000000043</c:v>
                </c:pt>
                <c:pt idx="3442">
                  <c:v>344.20000000004302</c:v>
                </c:pt>
                <c:pt idx="3443">
                  <c:v>344.30000000004401</c:v>
                </c:pt>
                <c:pt idx="3444">
                  <c:v>344.40000000004397</c:v>
                </c:pt>
                <c:pt idx="3445">
                  <c:v>344.500000000044</c:v>
                </c:pt>
                <c:pt idx="3446">
                  <c:v>344.60000000004402</c:v>
                </c:pt>
                <c:pt idx="3447">
                  <c:v>344.70000000004399</c:v>
                </c:pt>
                <c:pt idx="3448">
                  <c:v>344.80000000004401</c:v>
                </c:pt>
                <c:pt idx="3449">
                  <c:v>344.90000000004397</c:v>
                </c:pt>
                <c:pt idx="3450">
                  <c:v>345.000000000044</c:v>
                </c:pt>
                <c:pt idx="3451">
                  <c:v>345.10000000004402</c:v>
                </c:pt>
                <c:pt idx="3452">
                  <c:v>345.20000000004399</c:v>
                </c:pt>
                <c:pt idx="3453">
                  <c:v>345.30000000004401</c:v>
                </c:pt>
                <c:pt idx="3454">
                  <c:v>345.40000000004397</c:v>
                </c:pt>
                <c:pt idx="3455">
                  <c:v>345.500000000044</c:v>
                </c:pt>
                <c:pt idx="3456">
                  <c:v>345.60000000004402</c:v>
                </c:pt>
                <c:pt idx="3457">
                  <c:v>345.70000000004399</c:v>
                </c:pt>
                <c:pt idx="3458">
                  <c:v>345.80000000004401</c:v>
                </c:pt>
                <c:pt idx="3459">
                  <c:v>345.90000000004397</c:v>
                </c:pt>
                <c:pt idx="3460">
                  <c:v>346.000000000044</c:v>
                </c:pt>
                <c:pt idx="3461">
                  <c:v>346.10000000004402</c:v>
                </c:pt>
                <c:pt idx="3462">
                  <c:v>346.20000000004399</c:v>
                </c:pt>
                <c:pt idx="3463">
                  <c:v>346.30000000004401</c:v>
                </c:pt>
                <c:pt idx="3464">
                  <c:v>346.40000000004397</c:v>
                </c:pt>
                <c:pt idx="3465">
                  <c:v>346.500000000044</c:v>
                </c:pt>
                <c:pt idx="3466">
                  <c:v>346.60000000004402</c:v>
                </c:pt>
                <c:pt idx="3467">
                  <c:v>346.70000000004399</c:v>
                </c:pt>
                <c:pt idx="3468">
                  <c:v>346.80000000004401</c:v>
                </c:pt>
                <c:pt idx="3469">
                  <c:v>346.90000000004397</c:v>
                </c:pt>
                <c:pt idx="3470">
                  <c:v>347.000000000044</c:v>
                </c:pt>
                <c:pt idx="3471">
                  <c:v>347.10000000004402</c:v>
                </c:pt>
                <c:pt idx="3472">
                  <c:v>347.20000000004399</c:v>
                </c:pt>
                <c:pt idx="3473">
                  <c:v>347.30000000004401</c:v>
                </c:pt>
                <c:pt idx="3474">
                  <c:v>347.40000000004397</c:v>
                </c:pt>
                <c:pt idx="3475">
                  <c:v>347.500000000044</c:v>
                </c:pt>
                <c:pt idx="3476">
                  <c:v>347.60000000004402</c:v>
                </c:pt>
                <c:pt idx="3477">
                  <c:v>347.70000000004399</c:v>
                </c:pt>
                <c:pt idx="3478">
                  <c:v>347.80000000004401</c:v>
                </c:pt>
                <c:pt idx="3479">
                  <c:v>347.90000000004397</c:v>
                </c:pt>
                <c:pt idx="3480">
                  <c:v>348.000000000044</c:v>
                </c:pt>
                <c:pt idx="3481">
                  <c:v>348.10000000004402</c:v>
                </c:pt>
                <c:pt idx="3482">
                  <c:v>348.20000000004399</c:v>
                </c:pt>
                <c:pt idx="3483">
                  <c:v>348.30000000004401</c:v>
                </c:pt>
                <c:pt idx="3484">
                  <c:v>348.40000000004397</c:v>
                </c:pt>
                <c:pt idx="3485">
                  <c:v>348.500000000044</c:v>
                </c:pt>
                <c:pt idx="3486">
                  <c:v>348.60000000004402</c:v>
                </c:pt>
                <c:pt idx="3487">
                  <c:v>348.70000000004501</c:v>
                </c:pt>
                <c:pt idx="3488">
                  <c:v>348.80000000004497</c:v>
                </c:pt>
                <c:pt idx="3489">
                  <c:v>348.900000000045</c:v>
                </c:pt>
                <c:pt idx="3490">
                  <c:v>349.00000000004502</c:v>
                </c:pt>
                <c:pt idx="3491">
                  <c:v>349.10000000004499</c:v>
                </c:pt>
                <c:pt idx="3492">
                  <c:v>349.20000000004501</c:v>
                </c:pt>
                <c:pt idx="3493">
                  <c:v>349.30000000004497</c:v>
                </c:pt>
                <c:pt idx="3494">
                  <c:v>349.400000000045</c:v>
                </c:pt>
                <c:pt idx="3495">
                  <c:v>349.50000000004502</c:v>
                </c:pt>
                <c:pt idx="3496">
                  <c:v>349.60000000004499</c:v>
                </c:pt>
                <c:pt idx="3497">
                  <c:v>349.70000000004501</c:v>
                </c:pt>
                <c:pt idx="3498">
                  <c:v>349.80000000004497</c:v>
                </c:pt>
                <c:pt idx="3499">
                  <c:v>349.900000000045</c:v>
                </c:pt>
                <c:pt idx="3500">
                  <c:v>350.00000000004502</c:v>
                </c:pt>
                <c:pt idx="3501">
                  <c:v>350.10000000004499</c:v>
                </c:pt>
                <c:pt idx="3502">
                  <c:v>350.20000000004501</c:v>
                </c:pt>
                <c:pt idx="3503">
                  <c:v>350.30000000004497</c:v>
                </c:pt>
                <c:pt idx="3504">
                  <c:v>350.400000000045</c:v>
                </c:pt>
                <c:pt idx="3505">
                  <c:v>350.50000000004502</c:v>
                </c:pt>
                <c:pt idx="3506">
                  <c:v>350.60000000004499</c:v>
                </c:pt>
                <c:pt idx="3507">
                  <c:v>350.70000000004501</c:v>
                </c:pt>
                <c:pt idx="3508">
                  <c:v>350.80000000004497</c:v>
                </c:pt>
                <c:pt idx="3509">
                  <c:v>350.900000000045</c:v>
                </c:pt>
                <c:pt idx="3510">
                  <c:v>351.00000000004502</c:v>
                </c:pt>
                <c:pt idx="3511">
                  <c:v>351.10000000004499</c:v>
                </c:pt>
                <c:pt idx="3512">
                  <c:v>351.20000000004501</c:v>
                </c:pt>
                <c:pt idx="3513">
                  <c:v>351.30000000004497</c:v>
                </c:pt>
                <c:pt idx="3514">
                  <c:v>351.400000000045</c:v>
                </c:pt>
                <c:pt idx="3515">
                  <c:v>351.50000000004502</c:v>
                </c:pt>
                <c:pt idx="3516">
                  <c:v>351.60000000004499</c:v>
                </c:pt>
                <c:pt idx="3517">
                  <c:v>351.70000000004501</c:v>
                </c:pt>
                <c:pt idx="3518">
                  <c:v>351.80000000004497</c:v>
                </c:pt>
                <c:pt idx="3519">
                  <c:v>351.900000000045</c:v>
                </c:pt>
                <c:pt idx="3520">
                  <c:v>352.00000000004502</c:v>
                </c:pt>
                <c:pt idx="3521">
                  <c:v>352.10000000004499</c:v>
                </c:pt>
                <c:pt idx="3522">
                  <c:v>352.20000000004501</c:v>
                </c:pt>
                <c:pt idx="3523">
                  <c:v>352.30000000004497</c:v>
                </c:pt>
                <c:pt idx="3524">
                  <c:v>352.400000000045</c:v>
                </c:pt>
                <c:pt idx="3525">
                  <c:v>352.50000000004502</c:v>
                </c:pt>
                <c:pt idx="3526">
                  <c:v>352.60000000004499</c:v>
                </c:pt>
                <c:pt idx="3527">
                  <c:v>352.70000000004501</c:v>
                </c:pt>
                <c:pt idx="3528">
                  <c:v>352.80000000004497</c:v>
                </c:pt>
                <c:pt idx="3529">
                  <c:v>352.900000000045</c:v>
                </c:pt>
                <c:pt idx="3530">
                  <c:v>353.00000000004502</c:v>
                </c:pt>
                <c:pt idx="3531">
                  <c:v>353.10000000004601</c:v>
                </c:pt>
                <c:pt idx="3532">
                  <c:v>353.20000000004597</c:v>
                </c:pt>
                <c:pt idx="3533">
                  <c:v>353.300000000046</c:v>
                </c:pt>
                <c:pt idx="3534">
                  <c:v>353.40000000004602</c:v>
                </c:pt>
                <c:pt idx="3535">
                  <c:v>353.50000000004599</c:v>
                </c:pt>
                <c:pt idx="3536">
                  <c:v>353.60000000004601</c:v>
                </c:pt>
                <c:pt idx="3537">
                  <c:v>353.70000000004597</c:v>
                </c:pt>
                <c:pt idx="3538">
                  <c:v>353.800000000046</c:v>
                </c:pt>
                <c:pt idx="3539">
                  <c:v>353.90000000004602</c:v>
                </c:pt>
                <c:pt idx="3540">
                  <c:v>354.00000000004599</c:v>
                </c:pt>
                <c:pt idx="3541">
                  <c:v>354.10000000004601</c:v>
                </c:pt>
                <c:pt idx="3542">
                  <c:v>354.20000000004597</c:v>
                </c:pt>
                <c:pt idx="3543">
                  <c:v>354.300000000046</c:v>
                </c:pt>
                <c:pt idx="3544">
                  <c:v>354.40000000004602</c:v>
                </c:pt>
                <c:pt idx="3545">
                  <c:v>354.50000000004599</c:v>
                </c:pt>
                <c:pt idx="3546">
                  <c:v>354.60000000004601</c:v>
                </c:pt>
                <c:pt idx="3547">
                  <c:v>354.70000000004597</c:v>
                </c:pt>
                <c:pt idx="3548">
                  <c:v>354.800000000046</c:v>
                </c:pt>
                <c:pt idx="3549">
                  <c:v>354.90000000004602</c:v>
                </c:pt>
                <c:pt idx="3550">
                  <c:v>355.00000000004599</c:v>
                </c:pt>
                <c:pt idx="3551">
                  <c:v>355.10000000004601</c:v>
                </c:pt>
                <c:pt idx="3552">
                  <c:v>355.20000000004597</c:v>
                </c:pt>
                <c:pt idx="3553">
                  <c:v>355.300000000046</c:v>
                </c:pt>
                <c:pt idx="3554">
                  <c:v>355.40000000004602</c:v>
                </c:pt>
                <c:pt idx="3555">
                  <c:v>355.50000000004599</c:v>
                </c:pt>
                <c:pt idx="3556">
                  <c:v>355.60000000004601</c:v>
                </c:pt>
                <c:pt idx="3557">
                  <c:v>355.70000000004597</c:v>
                </c:pt>
                <c:pt idx="3558">
                  <c:v>355.800000000046</c:v>
                </c:pt>
                <c:pt idx="3559">
                  <c:v>355.90000000004602</c:v>
                </c:pt>
                <c:pt idx="3560">
                  <c:v>356.00000000004599</c:v>
                </c:pt>
                <c:pt idx="3561">
                  <c:v>356.10000000004601</c:v>
                </c:pt>
                <c:pt idx="3562">
                  <c:v>356.20000000004597</c:v>
                </c:pt>
                <c:pt idx="3563">
                  <c:v>356.300000000046</c:v>
                </c:pt>
                <c:pt idx="3564">
                  <c:v>356.40000000004602</c:v>
                </c:pt>
                <c:pt idx="3565">
                  <c:v>356.50000000004599</c:v>
                </c:pt>
                <c:pt idx="3566">
                  <c:v>356.60000000004601</c:v>
                </c:pt>
                <c:pt idx="3567">
                  <c:v>356.70000000004597</c:v>
                </c:pt>
                <c:pt idx="3568">
                  <c:v>356.800000000046</c:v>
                </c:pt>
                <c:pt idx="3569">
                  <c:v>356.90000000004602</c:v>
                </c:pt>
                <c:pt idx="3570">
                  <c:v>357.00000000004599</c:v>
                </c:pt>
                <c:pt idx="3571">
                  <c:v>357.10000000004601</c:v>
                </c:pt>
                <c:pt idx="3572">
                  <c:v>357.20000000004597</c:v>
                </c:pt>
                <c:pt idx="3573">
                  <c:v>357.300000000046</c:v>
                </c:pt>
                <c:pt idx="3574">
                  <c:v>357.40000000004602</c:v>
                </c:pt>
                <c:pt idx="3575">
                  <c:v>357.50000000004701</c:v>
                </c:pt>
                <c:pt idx="3576">
                  <c:v>357.60000000004698</c:v>
                </c:pt>
                <c:pt idx="3577">
                  <c:v>357.700000000047</c:v>
                </c:pt>
                <c:pt idx="3578">
                  <c:v>357.80000000004702</c:v>
                </c:pt>
                <c:pt idx="3579">
                  <c:v>357.90000000004699</c:v>
                </c:pt>
                <c:pt idx="3580">
                  <c:v>358.00000000004701</c:v>
                </c:pt>
                <c:pt idx="3581">
                  <c:v>358.10000000004698</c:v>
                </c:pt>
                <c:pt idx="3582">
                  <c:v>358.200000000047</c:v>
                </c:pt>
                <c:pt idx="3583">
                  <c:v>358.30000000004702</c:v>
                </c:pt>
                <c:pt idx="3584">
                  <c:v>358.40000000004699</c:v>
                </c:pt>
                <c:pt idx="3585">
                  <c:v>358.50000000004701</c:v>
                </c:pt>
                <c:pt idx="3586">
                  <c:v>358.60000000004698</c:v>
                </c:pt>
                <c:pt idx="3587">
                  <c:v>358.700000000047</c:v>
                </c:pt>
                <c:pt idx="3588">
                  <c:v>358.80000000004702</c:v>
                </c:pt>
                <c:pt idx="3589">
                  <c:v>358.90000000004699</c:v>
                </c:pt>
                <c:pt idx="3590">
                  <c:v>359.00000000004701</c:v>
                </c:pt>
                <c:pt idx="3591">
                  <c:v>359.10000000004698</c:v>
                </c:pt>
                <c:pt idx="3592">
                  <c:v>359.200000000047</c:v>
                </c:pt>
                <c:pt idx="3593">
                  <c:v>359.30000000004702</c:v>
                </c:pt>
                <c:pt idx="3594">
                  <c:v>359.40000000004699</c:v>
                </c:pt>
                <c:pt idx="3595">
                  <c:v>359.50000000004701</c:v>
                </c:pt>
                <c:pt idx="3596">
                  <c:v>359.60000000004698</c:v>
                </c:pt>
                <c:pt idx="3597">
                  <c:v>359.700000000047</c:v>
                </c:pt>
                <c:pt idx="3598">
                  <c:v>359.80000000004702</c:v>
                </c:pt>
                <c:pt idx="3599">
                  <c:v>359.90000000004699</c:v>
                </c:pt>
                <c:pt idx="3600">
                  <c:v>360.00000000004701</c:v>
                </c:pt>
                <c:pt idx="3601">
                  <c:v>360.10000000004698</c:v>
                </c:pt>
                <c:pt idx="3602">
                  <c:v>360.200000000047</c:v>
                </c:pt>
                <c:pt idx="3603">
                  <c:v>360.30000000004702</c:v>
                </c:pt>
                <c:pt idx="3604">
                  <c:v>360.40000000004699</c:v>
                </c:pt>
                <c:pt idx="3605">
                  <c:v>360.50000000004701</c:v>
                </c:pt>
                <c:pt idx="3606">
                  <c:v>360.60000000004698</c:v>
                </c:pt>
                <c:pt idx="3607">
                  <c:v>360.700000000047</c:v>
                </c:pt>
                <c:pt idx="3608">
                  <c:v>360.80000000004702</c:v>
                </c:pt>
                <c:pt idx="3609">
                  <c:v>360.90000000004699</c:v>
                </c:pt>
                <c:pt idx="3610">
                  <c:v>361.00000000004701</c:v>
                </c:pt>
                <c:pt idx="3611">
                  <c:v>361.10000000004698</c:v>
                </c:pt>
                <c:pt idx="3612">
                  <c:v>361.200000000047</c:v>
                </c:pt>
                <c:pt idx="3613">
                  <c:v>361.30000000004702</c:v>
                </c:pt>
                <c:pt idx="3614">
                  <c:v>361.40000000004699</c:v>
                </c:pt>
                <c:pt idx="3615">
                  <c:v>361.50000000004701</c:v>
                </c:pt>
                <c:pt idx="3616">
                  <c:v>361.60000000004698</c:v>
                </c:pt>
                <c:pt idx="3617">
                  <c:v>361.700000000047</c:v>
                </c:pt>
                <c:pt idx="3618">
                  <c:v>361.80000000004702</c:v>
                </c:pt>
                <c:pt idx="3619">
                  <c:v>361.90000000004801</c:v>
                </c:pt>
                <c:pt idx="3620">
                  <c:v>362.00000000004798</c:v>
                </c:pt>
                <c:pt idx="3621">
                  <c:v>362.100000000048</c:v>
                </c:pt>
                <c:pt idx="3622">
                  <c:v>362.20000000004802</c:v>
                </c:pt>
                <c:pt idx="3623">
                  <c:v>362.30000000004799</c:v>
                </c:pt>
                <c:pt idx="3624">
                  <c:v>362.40000000004801</c:v>
                </c:pt>
                <c:pt idx="3625">
                  <c:v>362.50000000004798</c:v>
                </c:pt>
                <c:pt idx="3626">
                  <c:v>362.600000000048</c:v>
                </c:pt>
                <c:pt idx="3627">
                  <c:v>362.70000000004802</c:v>
                </c:pt>
                <c:pt idx="3628">
                  <c:v>362.80000000004799</c:v>
                </c:pt>
                <c:pt idx="3629">
                  <c:v>362.90000000004801</c:v>
                </c:pt>
                <c:pt idx="3630">
                  <c:v>363.00000000004798</c:v>
                </c:pt>
                <c:pt idx="3631">
                  <c:v>363.100000000048</c:v>
                </c:pt>
                <c:pt idx="3632">
                  <c:v>363.20000000004802</c:v>
                </c:pt>
                <c:pt idx="3633">
                  <c:v>363.30000000004799</c:v>
                </c:pt>
                <c:pt idx="3634">
                  <c:v>363.40000000004801</c:v>
                </c:pt>
                <c:pt idx="3635">
                  <c:v>363.50000000004798</c:v>
                </c:pt>
                <c:pt idx="3636">
                  <c:v>363.600000000048</c:v>
                </c:pt>
                <c:pt idx="3637">
                  <c:v>363.70000000004802</c:v>
                </c:pt>
                <c:pt idx="3638">
                  <c:v>363.80000000004799</c:v>
                </c:pt>
                <c:pt idx="3639">
                  <c:v>363.90000000004801</c:v>
                </c:pt>
                <c:pt idx="3640">
                  <c:v>364.00000000004798</c:v>
                </c:pt>
                <c:pt idx="3641">
                  <c:v>364.100000000048</c:v>
                </c:pt>
                <c:pt idx="3642">
                  <c:v>364.20000000004802</c:v>
                </c:pt>
                <c:pt idx="3643">
                  <c:v>364.30000000004799</c:v>
                </c:pt>
                <c:pt idx="3644">
                  <c:v>364.40000000004801</c:v>
                </c:pt>
                <c:pt idx="3645">
                  <c:v>364.50000000004798</c:v>
                </c:pt>
                <c:pt idx="3646">
                  <c:v>364.600000000048</c:v>
                </c:pt>
                <c:pt idx="3647">
                  <c:v>364.70000000004802</c:v>
                </c:pt>
                <c:pt idx="3648">
                  <c:v>364.80000000004799</c:v>
                </c:pt>
                <c:pt idx="3649">
                  <c:v>364.90000000004801</c:v>
                </c:pt>
                <c:pt idx="3650">
                  <c:v>365.00000000004798</c:v>
                </c:pt>
                <c:pt idx="3651">
                  <c:v>365.100000000048</c:v>
                </c:pt>
                <c:pt idx="3652">
                  <c:v>365.20000000004802</c:v>
                </c:pt>
                <c:pt idx="3653">
                  <c:v>365.30000000004799</c:v>
                </c:pt>
                <c:pt idx="3654">
                  <c:v>365.40000000004801</c:v>
                </c:pt>
                <c:pt idx="3655">
                  <c:v>365.50000000004798</c:v>
                </c:pt>
                <c:pt idx="3656">
                  <c:v>365.600000000048</c:v>
                </c:pt>
                <c:pt idx="3657">
                  <c:v>365.70000000004802</c:v>
                </c:pt>
                <c:pt idx="3658">
                  <c:v>365.80000000004799</c:v>
                </c:pt>
                <c:pt idx="3659">
                  <c:v>365.90000000004801</c:v>
                </c:pt>
                <c:pt idx="3660">
                  <c:v>366.00000000004798</c:v>
                </c:pt>
                <c:pt idx="3661">
                  <c:v>366.100000000048</c:v>
                </c:pt>
                <c:pt idx="3662">
                  <c:v>366.20000000004802</c:v>
                </c:pt>
                <c:pt idx="3663">
                  <c:v>366.30000000004901</c:v>
                </c:pt>
                <c:pt idx="3664">
                  <c:v>366.40000000004898</c:v>
                </c:pt>
                <c:pt idx="3665">
                  <c:v>366.500000000049</c:v>
                </c:pt>
                <c:pt idx="3666">
                  <c:v>366.60000000004902</c:v>
                </c:pt>
                <c:pt idx="3667">
                  <c:v>366.70000000004899</c:v>
                </c:pt>
                <c:pt idx="3668">
                  <c:v>366.80000000004901</c:v>
                </c:pt>
                <c:pt idx="3669">
                  <c:v>366.90000000004898</c:v>
                </c:pt>
                <c:pt idx="3670">
                  <c:v>367.000000000049</c:v>
                </c:pt>
                <c:pt idx="3671">
                  <c:v>367.10000000004902</c:v>
                </c:pt>
                <c:pt idx="3672">
                  <c:v>367.20000000004899</c:v>
                </c:pt>
                <c:pt idx="3673">
                  <c:v>367.30000000004901</c:v>
                </c:pt>
                <c:pt idx="3674">
                  <c:v>367.40000000004898</c:v>
                </c:pt>
                <c:pt idx="3675">
                  <c:v>367.500000000049</c:v>
                </c:pt>
                <c:pt idx="3676">
                  <c:v>367.60000000004902</c:v>
                </c:pt>
                <c:pt idx="3677">
                  <c:v>367.70000000004899</c:v>
                </c:pt>
                <c:pt idx="3678">
                  <c:v>367.80000000004901</c:v>
                </c:pt>
                <c:pt idx="3679">
                  <c:v>367.90000000004898</c:v>
                </c:pt>
                <c:pt idx="3680">
                  <c:v>368.000000000049</c:v>
                </c:pt>
                <c:pt idx="3681">
                  <c:v>368.10000000004902</c:v>
                </c:pt>
                <c:pt idx="3682">
                  <c:v>368.20000000004899</c:v>
                </c:pt>
                <c:pt idx="3683">
                  <c:v>368.30000000004901</c:v>
                </c:pt>
                <c:pt idx="3684">
                  <c:v>368.40000000004898</c:v>
                </c:pt>
                <c:pt idx="3685">
                  <c:v>368.500000000049</c:v>
                </c:pt>
                <c:pt idx="3686">
                  <c:v>368.60000000004902</c:v>
                </c:pt>
                <c:pt idx="3687">
                  <c:v>368.70000000004899</c:v>
                </c:pt>
                <c:pt idx="3688">
                  <c:v>368.80000000004901</c:v>
                </c:pt>
                <c:pt idx="3689">
                  <c:v>368.90000000004898</c:v>
                </c:pt>
                <c:pt idx="3690">
                  <c:v>369.000000000049</c:v>
                </c:pt>
                <c:pt idx="3691">
                  <c:v>369.10000000004902</c:v>
                </c:pt>
                <c:pt idx="3692">
                  <c:v>369.20000000004899</c:v>
                </c:pt>
                <c:pt idx="3693">
                  <c:v>369.30000000004901</c:v>
                </c:pt>
                <c:pt idx="3694">
                  <c:v>369.40000000004898</c:v>
                </c:pt>
                <c:pt idx="3695">
                  <c:v>369.500000000049</c:v>
                </c:pt>
                <c:pt idx="3696">
                  <c:v>369.60000000004902</c:v>
                </c:pt>
                <c:pt idx="3697">
                  <c:v>369.70000000004899</c:v>
                </c:pt>
                <c:pt idx="3698">
                  <c:v>369.80000000004901</c:v>
                </c:pt>
                <c:pt idx="3699">
                  <c:v>369.90000000004898</c:v>
                </c:pt>
                <c:pt idx="3700">
                  <c:v>370.000000000049</c:v>
                </c:pt>
                <c:pt idx="3701">
                  <c:v>370.10000000004902</c:v>
                </c:pt>
                <c:pt idx="3702">
                  <c:v>370.20000000004899</c:v>
                </c:pt>
                <c:pt idx="3703">
                  <c:v>370.30000000004901</c:v>
                </c:pt>
                <c:pt idx="3704">
                  <c:v>370.40000000004898</c:v>
                </c:pt>
                <c:pt idx="3705">
                  <c:v>370.500000000049</c:v>
                </c:pt>
                <c:pt idx="3706">
                  <c:v>370.60000000004902</c:v>
                </c:pt>
                <c:pt idx="3707">
                  <c:v>370.70000000005001</c:v>
                </c:pt>
                <c:pt idx="3708">
                  <c:v>370.80000000004998</c:v>
                </c:pt>
                <c:pt idx="3709">
                  <c:v>370.90000000005</c:v>
                </c:pt>
                <c:pt idx="3710">
                  <c:v>371.00000000005002</c:v>
                </c:pt>
                <c:pt idx="3711">
                  <c:v>371.10000000004999</c:v>
                </c:pt>
                <c:pt idx="3712">
                  <c:v>371.20000000005001</c:v>
                </c:pt>
                <c:pt idx="3713">
                  <c:v>371.30000000004998</c:v>
                </c:pt>
                <c:pt idx="3714">
                  <c:v>371.40000000005</c:v>
                </c:pt>
                <c:pt idx="3715">
                  <c:v>371.50000000005002</c:v>
                </c:pt>
                <c:pt idx="3716">
                  <c:v>371.60000000004999</c:v>
                </c:pt>
                <c:pt idx="3717">
                  <c:v>371.70000000005001</c:v>
                </c:pt>
                <c:pt idx="3718">
                  <c:v>371.80000000004998</c:v>
                </c:pt>
                <c:pt idx="3719">
                  <c:v>371.90000000005</c:v>
                </c:pt>
                <c:pt idx="3720">
                  <c:v>372.00000000005002</c:v>
                </c:pt>
                <c:pt idx="3721">
                  <c:v>372.10000000004999</c:v>
                </c:pt>
                <c:pt idx="3722">
                  <c:v>372.20000000005001</c:v>
                </c:pt>
                <c:pt idx="3723">
                  <c:v>372.30000000004998</c:v>
                </c:pt>
                <c:pt idx="3724">
                  <c:v>372.40000000005</c:v>
                </c:pt>
                <c:pt idx="3725">
                  <c:v>372.50000000005002</c:v>
                </c:pt>
                <c:pt idx="3726">
                  <c:v>372.60000000004999</c:v>
                </c:pt>
                <c:pt idx="3727">
                  <c:v>372.70000000005001</c:v>
                </c:pt>
                <c:pt idx="3728">
                  <c:v>372.80000000004998</c:v>
                </c:pt>
                <c:pt idx="3729">
                  <c:v>372.90000000005</c:v>
                </c:pt>
                <c:pt idx="3730">
                  <c:v>373.00000000005002</c:v>
                </c:pt>
                <c:pt idx="3731">
                  <c:v>373.10000000004999</c:v>
                </c:pt>
                <c:pt idx="3732">
                  <c:v>373.20000000005001</c:v>
                </c:pt>
                <c:pt idx="3733">
                  <c:v>373.30000000004998</c:v>
                </c:pt>
                <c:pt idx="3734">
                  <c:v>373.40000000005</c:v>
                </c:pt>
                <c:pt idx="3735">
                  <c:v>373.50000000005002</c:v>
                </c:pt>
                <c:pt idx="3736">
                  <c:v>373.60000000004999</c:v>
                </c:pt>
                <c:pt idx="3737">
                  <c:v>373.70000000005001</c:v>
                </c:pt>
                <c:pt idx="3738">
                  <c:v>373.80000000004998</c:v>
                </c:pt>
                <c:pt idx="3739">
                  <c:v>373.90000000005</c:v>
                </c:pt>
                <c:pt idx="3740">
                  <c:v>374.00000000005002</c:v>
                </c:pt>
                <c:pt idx="3741">
                  <c:v>374.10000000004999</c:v>
                </c:pt>
                <c:pt idx="3742">
                  <c:v>374.20000000005001</c:v>
                </c:pt>
                <c:pt idx="3743">
                  <c:v>374.30000000004998</c:v>
                </c:pt>
                <c:pt idx="3744">
                  <c:v>374.40000000005</c:v>
                </c:pt>
                <c:pt idx="3745">
                  <c:v>374.50000000005002</c:v>
                </c:pt>
                <c:pt idx="3746">
                  <c:v>374.60000000004999</c:v>
                </c:pt>
                <c:pt idx="3747">
                  <c:v>374.70000000005001</c:v>
                </c:pt>
                <c:pt idx="3748">
                  <c:v>374.80000000004998</c:v>
                </c:pt>
                <c:pt idx="3749">
                  <c:v>374.90000000005</c:v>
                </c:pt>
                <c:pt idx="3750">
                  <c:v>375.00000000005002</c:v>
                </c:pt>
                <c:pt idx="3751">
                  <c:v>375.10000000005101</c:v>
                </c:pt>
                <c:pt idx="3752">
                  <c:v>375.20000000005098</c:v>
                </c:pt>
                <c:pt idx="3753">
                  <c:v>375.300000000051</c:v>
                </c:pt>
                <c:pt idx="3754">
                  <c:v>375.40000000005102</c:v>
                </c:pt>
                <c:pt idx="3755">
                  <c:v>375.50000000005099</c:v>
                </c:pt>
                <c:pt idx="3756">
                  <c:v>375.60000000005101</c:v>
                </c:pt>
                <c:pt idx="3757">
                  <c:v>375.70000000005098</c:v>
                </c:pt>
                <c:pt idx="3758">
                  <c:v>375.800000000051</c:v>
                </c:pt>
                <c:pt idx="3759">
                  <c:v>375.90000000005102</c:v>
                </c:pt>
                <c:pt idx="3760">
                  <c:v>376.00000000005099</c:v>
                </c:pt>
                <c:pt idx="3761">
                  <c:v>376.10000000005101</c:v>
                </c:pt>
                <c:pt idx="3762">
                  <c:v>376.20000000005098</c:v>
                </c:pt>
                <c:pt idx="3763">
                  <c:v>376.300000000051</c:v>
                </c:pt>
                <c:pt idx="3764">
                  <c:v>376.40000000005102</c:v>
                </c:pt>
                <c:pt idx="3765">
                  <c:v>376.50000000005099</c:v>
                </c:pt>
                <c:pt idx="3766">
                  <c:v>376.60000000005101</c:v>
                </c:pt>
                <c:pt idx="3767">
                  <c:v>376.70000000005098</c:v>
                </c:pt>
                <c:pt idx="3768">
                  <c:v>376.800000000051</c:v>
                </c:pt>
                <c:pt idx="3769">
                  <c:v>376.90000000005102</c:v>
                </c:pt>
                <c:pt idx="3770">
                  <c:v>377.00000000005099</c:v>
                </c:pt>
                <c:pt idx="3771">
                  <c:v>377.10000000005101</c:v>
                </c:pt>
                <c:pt idx="3772">
                  <c:v>377.20000000005098</c:v>
                </c:pt>
                <c:pt idx="3773">
                  <c:v>377.300000000051</c:v>
                </c:pt>
                <c:pt idx="3774">
                  <c:v>377.40000000005102</c:v>
                </c:pt>
                <c:pt idx="3775">
                  <c:v>377.50000000005099</c:v>
                </c:pt>
                <c:pt idx="3776">
                  <c:v>377.60000000005101</c:v>
                </c:pt>
                <c:pt idx="3777">
                  <c:v>377.70000000005098</c:v>
                </c:pt>
                <c:pt idx="3778">
                  <c:v>377.800000000051</c:v>
                </c:pt>
                <c:pt idx="3779">
                  <c:v>377.90000000005102</c:v>
                </c:pt>
                <c:pt idx="3780">
                  <c:v>378.00000000005099</c:v>
                </c:pt>
                <c:pt idx="3781">
                  <c:v>378.10000000005101</c:v>
                </c:pt>
                <c:pt idx="3782">
                  <c:v>378.20000000005098</c:v>
                </c:pt>
                <c:pt idx="3783">
                  <c:v>378.300000000051</c:v>
                </c:pt>
                <c:pt idx="3784">
                  <c:v>378.40000000005102</c:v>
                </c:pt>
                <c:pt idx="3785">
                  <c:v>378.50000000005099</c:v>
                </c:pt>
                <c:pt idx="3786">
                  <c:v>378.60000000005101</c:v>
                </c:pt>
                <c:pt idx="3787">
                  <c:v>378.70000000005098</c:v>
                </c:pt>
                <c:pt idx="3788">
                  <c:v>378.800000000051</c:v>
                </c:pt>
                <c:pt idx="3789">
                  <c:v>378.90000000005102</c:v>
                </c:pt>
                <c:pt idx="3790">
                  <c:v>379.00000000005099</c:v>
                </c:pt>
                <c:pt idx="3791">
                  <c:v>379.10000000005101</c:v>
                </c:pt>
                <c:pt idx="3792">
                  <c:v>379.20000000005098</c:v>
                </c:pt>
                <c:pt idx="3793">
                  <c:v>379.300000000051</c:v>
                </c:pt>
                <c:pt idx="3794">
                  <c:v>379.40000000005102</c:v>
                </c:pt>
                <c:pt idx="3795">
                  <c:v>379.50000000005201</c:v>
                </c:pt>
                <c:pt idx="3796">
                  <c:v>379.60000000005198</c:v>
                </c:pt>
                <c:pt idx="3797">
                  <c:v>379.700000000052</c:v>
                </c:pt>
                <c:pt idx="3798">
                  <c:v>379.80000000005202</c:v>
                </c:pt>
                <c:pt idx="3799">
                  <c:v>379.90000000005199</c:v>
                </c:pt>
                <c:pt idx="3800">
                  <c:v>380.00000000005201</c:v>
                </c:pt>
                <c:pt idx="3801">
                  <c:v>380.10000000005198</c:v>
                </c:pt>
                <c:pt idx="3802">
                  <c:v>380.200000000052</c:v>
                </c:pt>
                <c:pt idx="3803">
                  <c:v>380.30000000005202</c:v>
                </c:pt>
                <c:pt idx="3804">
                  <c:v>380.40000000005199</c:v>
                </c:pt>
                <c:pt idx="3805">
                  <c:v>380.50000000005201</c:v>
                </c:pt>
                <c:pt idx="3806">
                  <c:v>380.60000000005198</c:v>
                </c:pt>
                <c:pt idx="3807">
                  <c:v>380.700000000052</c:v>
                </c:pt>
                <c:pt idx="3808">
                  <c:v>380.80000000005202</c:v>
                </c:pt>
                <c:pt idx="3809">
                  <c:v>380.90000000005199</c:v>
                </c:pt>
                <c:pt idx="3810">
                  <c:v>381.00000000005201</c:v>
                </c:pt>
                <c:pt idx="3811">
                  <c:v>381.10000000005198</c:v>
                </c:pt>
                <c:pt idx="3812">
                  <c:v>381.200000000052</c:v>
                </c:pt>
                <c:pt idx="3813">
                  <c:v>381.30000000005202</c:v>
                </c:pt>
                <c:pt idx="3814">
                  <c:v>381.40000000005199</c:v>
                </c:pt>
                <c:pt idx="3815">
                  <c:v>381.50000000005201</c:v>
                </c:pt>
                <c:pt idx="3816">
                  <c:v>381.60000000005198</c:v>
                </c:pt>
                <c:pt idx="3817">
                  <c:v>381.700000000052</c:v>
                </c:pt>
                <c:pt idx="3818">
                  <c:v>381.80000000005202</c:v>
                </c:pt>
                <c:pt idx="3819">
                  <c:v>381.90000000005199</c:v>
                </c:pt>
                <c:pt idx="3820">
                  <c:v>382.00000000005201</c:v>
                </c:pt>
                <c:pt idx="3821">
                  <c:v>382.10000000005198</c:v>
                </c:pt>
                <c:pt idx="3822">
                  <c:v>382.200000000052</c:v>
                </c:pt>
                <c:pt idx="3823">
                  <c:v>382.30000000005202</c:v>
                </c:pt>
                <c:pt idx="3824">
                  <c:v>382.40000000005199</c:v>
                </c:pt>
                <c:pt idx="3825">
                  <c:v>382.50000000005201</c:v>
                </c:pt>
                <c:pt idx="3826">
                  <c:v>382.60000000005198</c:v>
                </c:pt>
                <c:pt idx="3827">
                  <c:v>382.700000000052</c:v>
                </c:pt>
                <c:pt idx="3828">
                  <c:v>382.80000000005202</c:v>
                </c:pt>
                <c:pt idx="3829">
                  <c:v>382.90000000005199</c:v>
                </c:pt>
                <c:pt idx="3830">
                  <c:v>383.00000000005201</c:v>
                </c:pt>
                <c:pt idx="3831">
                  <c:v>383.10000000005198</c:v>
                </c:pt>
                <c:pt idx="3832">
                  <c:v>383.200000000052</c:v>
                </c:pt>
                <c:pt idx="3833">
                  <c:v>383.30000000005202</c:v>
                </c:pt>
                <c:pt idx="3834">
                  <c:v>383.40000000005199</c:v>
                </c:pt>
                <c:pt idx="3835">
                  <c:v>383.50000000005201</c:v>
                </c:pt>
                <c:pt idx="3836">
                  <c:v>383.60000000005198</c:v>
                </c:pt>
                <c:pt idx="3837">
                  <c:v>383.700000000052</c:v>
                </c:pt>
                <c:pt idx="3838">
                  <c:v>383.80000000005202</c:v>
                </c:pt>
                <c:pt idx="3839">
                  <c:v>383.90000000005301</c:v>
                </c:pt>
                <c:pt idx="3840">
                  <c:v>384.00000000005298</c:v>
                </c:pt>
                <c:pt idx="3841">
                  <c:v>384.100000000053</c:v>
                </c:pt>
                <c:pt idx="3842">
                  <c:v>384.20000000005302</c:v>
                </c:pt>
                <c:pt idx="3843">
                  <c:v>384.30000000005299</c:v>
                </c:pt>
                <c:pt idx="3844">
                  <c:v>384.40000000005301</c:v>
                </c:pt>
                <c:pt idx="3845">
                  <c:v>384.50000000005298</c:v>
                </c:pt>
                <c:pt idx="3846">
                  <c:v>384.600000000053</c:v>
                </c:pt>
                <c:pt idx="3847">
                  <c:v>384.70000000005302</c:v>
                </c:pt>
                <c:pt idx="3848">
                  <c:v>384.80000000005299</c:v>
                </c:pt>
                <c:pt idx="3849">
                  <c:v>384.90000000005301</c:v>
                </c:pt>
                <c:pt idx="3850">
                  <c:v>385.00000000005298</c:v>
                </c:pt>
                <c:pt idx="3851">
                  <c:v>385.100000000053</c:v>
                </c:pt>
                <c:pt idx="3852">
                  <c:v>385.20000000005302</c:v>
                </c:pt>
                <c:pt idx="3853">
                  <c:v>385.30000000005299</c:v>
                </c:pt>
                <c:pt idx="3854">
                  <c:v>385.40000000005301</c:v>
                </c:pt>
                <c:pt idx="3855">
                  <c:v>385.50000000005298</c:v>
                </c:pt>
                <c:pt idx="3856">
                  <c:v>385.600000000053</c:v>
                </c:pt>
                <c:pt idx="3857">
                  <c:v>385.70000000005302</c:v>
                </c:pt>
                <c:pt idx="3858">
                  <c:v>385.80000000005299</c:v>
                </c:pt>
                <c:pt idx="3859">
                  <c:v>385.90000000005301</c:v>
                </c:pt>
                <c:pt idx="3860">
                  <c:v>386.00000000005298</c:v>
                </c:pt>
                <c:pt idx="3861">
                  <c:v>386.100000000053</c:v>
                </c:pt>
                <c:pt idx="3862">
                  <c:v>386.20000000005302</c:v>
                </c:pt>
                <c:pt idx="3863">
                  <c:v>386.30000000005299</c:v>
                </c:pt>
                <c:pt idx="3864">
                  <c:v>386.40000000005301</c:v>
                </c:pt>
                <c:pt idx="3865">
                  <c:v>386.50000000005298</c:v>
                </c:pt>
                <c:pt idx="3866">
                  <c:v>386.600000000053</c:v>
                </c:pt>
                <c:pt idx="3867">
                  <c:v>386.70000000005302</c:v>
                </c:pt>
                <c:pt idx="3868">
                  <c:v>386.80000000005299</c:v>
                </c:pt>
                <c:pt idx="3869">
                  <c:v>386.90000000005301</c:v>
                </c:pt>
                <c:pt idx="3870">
                  <c:v>387.00000000005298</c:v>
                </c:pt>
                <c:pt idx="3871">
                  <c:v>387.100000000053</c:v>
                </c:pt>
                <c:pt idx="3872">
                  <c:v>387.20000000005302</c:v>
                </c:pt>
                <c:pt idx="3873">
                  <c:v>387.30000000005299</c:v>
                </c:pt>
                <c:pt idx="3874">
                  <c:v>387.40000000005301</c:v>
                </c:pt>
                <c:pt idx="3875">
                  <c:v>387.50000000005298</c:v>
                </c:pt>
                <c:pt idx="3876">
                  <c:v>387.600000000053</c:v>
                </c:pt>
                <c:pt idx="3877">
                  <c:v>387.70000000005302</c:v>
                </c:pt>
                <c:pt idx="3878">
                  <c:v>387.80000000005299</c:v>
                </c:pt>
                <c:pt idx="3879">
                  <c:v>387.90000000005301</c:v>
                </c:pt>
                <c:pt idx="3880">
                  <c:v>388.00000000005298</c:v>
                </c:pt>
                <c:pt idx="3881">
                  <c:v>388.100000000053</c:v>
                </c:pt>
                <c:pt idx="3882">
                  <c:v>388.20000000005302</c:v>
                </c:pt>
                <c:pt idx="3883">
                  <c:v>388.30000000005401</c:v>
                </c:pt>
                <c:pt idx="3884">
                  <c:v>388.40000000005398</c:v>
                </c:pt>
                <c:pt idx="3885">
                  <c:v>388.500000000054</c:v>
                </c:pt>
                <c:pt idx="3886">
                  <c:v>388.60000000005402</c:v>
                </c:pt>
                <c:pt idx="3887">
                  <c:v>388.70000000005399</c:v>
                </c:pt>
                <c:pt idx="3888">
                  <c:v>388.80000000005401</c:v>
                </c:pt>
                <c:pt idx="3889">
                  <c:v>388.90000000005398</c:v>
                </c:pt>
                <c:pt idx="3890">
                  <c:v>389.000000000054</c:v>
                </c:pt>
                <c:pt idx="3891">
                  <c:v>389.10000000005402</c:v>
                </c:pt>
                <c:pt idx="3892">
                  <c:v>389.20000000005399</c:v>
                </c:pt>
                <c:pt idx="3893">
                  <c:v>389.30000000005401</c:v>
                </c:pt>
                <c:pt idx="3894">
                  <c:v>389.40000000005398</c:v>
                </c:pt>
                <c:pt idx="3895">
                  <c:v>389.500000000054</c:v>
                </c:pt>
                <c:pt idx="3896">
                  <c:v>389.60000000005402</c:v>
                </c:pt>
                <c:pt idx="3897">
                  <c:v>389.70000000005399</c:v>
                </c:pt>
                <c:pt idx="3898">
                  <c:v>389.80000000005401</c:v>
                </c:pt>
                <c:pt idx="3899">
                  <c:v>389.90000000005398</c:v>
                </c:pt>
                <c:pt idx="3900">
                  <c:v>390.000000000054</c:v>
                </c:pt>
                <c:pt idx="3901">
                  <c:v>390.10000000005402</c:v>
                </c:pt>
                <c:pt idx="3902">
                  <c:v>390.20000000005399</c:v>
                </c:pt>
                <c:pt idx="3903">
                  <c:v>390.30000000005401</c:v>
                </c:pt>
                <c:pt idx="3904">
                  <c:v>390.40000000005398</c:v>
                </c:pt>
                <c:pt idx="3905">
                  <c:v>390.500000000054</c:v>
                </c:pt>
                <c:pt idx="3906">
                  <c:v>390.60000000005402</c:v>
                </c:pt>
                <c:pt idx="3907">
                  <c:v>390.70000000005399</c:v>
                </c:pt>
                <c:pt idx="3908">
                  <c:v>390.80000000005401</c:v>
                </c:pt>
                <c:pt idx="3909">
                  <c:v>390.90000000005398</c:v>
                </c:pt>
                <c:pt idx="3910">
                  <c:v>391.000000000054</c:v>
                </c:pt>
                <c:pt idx="3911">
                  <c:v>391.10000000005402</c:v>
                </c:pt>
                <c:pt idx="3912">
                  <c:v>391.20000000005399</c:v>
                </c:pt>
                <c:pt idx="3913">
                  <c:v>391.30000000005401</c:v>
                </c:pt>
                <c:pt idx="3914">
                  <c:v>391.40000000005398</c:v>
                </c:pt>
                <c:pt idx="3915">
                  <c:v>391.500000000054</c:v>
                </c:pt>
                <c:pt idx="3916">
                  <c:v>391.60000000005402</c:v>
                </c:pt>
                <c:pt idx="3917">
                  <c:v>391.70000000005399</c:v>
                </c:pt>
                <c:pt idx="3918">
                  <c:v>391.80000000005401</c:v>
                </c:pt>
                <c:pt idx="3919">
                  <c:v>391.90000000005398</c:v>
                </c:pt>
                <c:pt idx="3920">
                  <c:v>392.000000000054</c:v>
                </c:pt>
                <c:pt idx="3921">
                  <c:v>392.10000000005402</c:v>
                </c:pt>
                <c:pt idx="3922">
                  <c:v>392.20000000005399</c:v>
                </c:pt>
                <c:pt idx="3923">
                  <c:v>392.30000000005401</c:v>
                </c:pt>
                <c:pt idx="3924">
                  <c:v>392.40000000005398</c:v>
                </c:pt>
                <c:pt idx="3925">
                  <c:v>392.500000000054</c:v>
                </c:pt>
                <c:pt idx="3926">
                  <c:v>392.60000000005402</c:v>
                </c:pt>
                <c:pt idx="3927">
                  <c:v>392.70000000005501</c:v>
                </c:pt>
                <c:pt idx="3928">
                  <c:v>392.80000000005498</c:v>
                </c:pt>
                <c:pt idx="3929">
                  <c:v>392.900000000055</c:v>
                </c:pt>
                <c:pt idx="3930">
                  <c:v>393.00000000005502</c:v>
                </c:pt>
                <c:pt idx="3931">
                  <c:v>393.10000000005499</c:v>
                </c:pt>
                <c:pt idx="3932">
                  <c:v>393.20000000005501</c:v>
                </c:pt>
                <c:pt idx="3933">
                  <c:v>393.30000000005498</c:v>
                </c:pt>
                <c:pt idx="3934">
                  <c:v>393.400000000055</c:v>
                </c:pt>
                <c:pt idx="3935">
                  <c:v>393.50000000005502</c:v>
                </c:pt>
                <c:pt idx="3936">
                  <c:v>393.60000000005499</c:v>
                </c:pt>
                <c:pt idx="3937">
                  <c:v>393.70000000005501</c:v>
                </c:pt>
                <c:pt idx="3938">
                  <c:v>393.80000000005498</c:v>
                </c:pt>
                <c:pt idx="3939">
                  <c:v>393.900000000055</c:v>
                </c:pt>
                <c:pt idx="3940">
                  <c:v>394.00000000005502</c:v>
                </c:pt>
                <c:pt idx="3941">
                  <c:v>394.10000000005499</c:v>
                </c:pt>
                <c:pt idx="3942">
                  <c:v>394.20000000005501</c:v>
                </c:pt>
                <c:pt idx="3943">
                  <c:v>394.30000000005498</c:v>
                </c:pt>
                <c:pt idx="3944">
                  <c:v>394.400000000055</c:v>
                </c:pt>
                <c:pt idx="3945">
                  <c:v>394.50000000005502</c:v>
                </c:pt>
                <c:pt idx="3946">
                  <c:v>394.60000000005499</c:v>
                </c:pt>
                <c:pt idx="3947">
                  <c:v>394.70000000005501</c:v>
                </c:pt>
                <c:pt idx="3948">
                  <c:v>394.80000000005498</c:v>
                </c:pt>
                <c:pt idx="3949">
                  <c:v>394.900000000055</c:v>
                </c:pt>
                <c:pt idx="3950">
                  <c:v>395.00000000005502</c:v>
                </c:pt>
                <c:pt idx="3951">
                  <c:v>395.10000000005499</c:v>
                </c:pt>
                <c:pt idx="3952">
                  <c:v>395.20000000005501</c:v>
                </c:pt>
                <c:pt idx="3953">
                  <c:v>395.30000000005498</c:v>
                </c:pt>
                <c:pt idx="3954">
                  <c:v>395.400000000055</c:v>
                </c:pt>
                <c:pt idx="3955">
                  <c:v>395.50000000005502</c:v>
                </c:pt>
                <c:pt idx="3956">
                  <c:v>395.60000000005499</c:v>
                </c:pt>
                <c:pt idx="3957">
                  <c:v>395.70000000005501</c:v>
                </c:pt>
                <c:pt idx="3958">
                  <c:v>395.80000000005498</c:v>
                </c:pt>
                <c:pt idx="3959">
                  <c:v>395.900000000055</c:v>
                </c:pt>
                <c:pt idx="3960">
                  <c:v>396.00000000005502</c:v>
                </c:pt>
                <c:pt idx="3961">
                  <c:v>396.10000000005499</c:v>
                </c:pt>
                <c:pt idx="3962">
                  <c:v>396.20000000005501</c:v>
                </c:pt>
                <c:pt idx="3963">
                  <c:v>396.30000000005498</c:v>
                </c:pt>
                <c:pt idx="3964">
                  <c:v>396.400000000055</c:v>
                </c:pt>
                <c:pt idx="3965">
                  <c:v>396.50000000005502</c:v>
                </c:pt>
                <c:pt idx="3966">
                  <c:v>396.60000000005499</c:v>
                </c:pt>
                <c:pt idx="3967">
                  <c:v>396.70000000005501</c:v>
                </c:pt>
                <c:pt idx="3968">
                  <c:v>396.80000000005498</c:v>
                </c:pt>
                <c:pt idx="3969">
                  <c:v>396.900000000055</c:v>
                </c:pt>
                <c:pt idx="3970">
                  <c:v>397.00000000005502</c:v>
                </c:pt>
                <c:pt idx="3971">
                  <c:v>397.10000000005601</c:v>
                </c:pt>
                <c:pt idx="3972">
                  <c:v>397.20000000005598</c:v>
                </c:pt>
                <c:pt idx="3973">
                  <c:v>397.300000000056</c:v>
                </c:pt>
                <c:pt idx="3974">
                  <c:v>397.40000000005602</c:v>
                </c:pt>
                <c:pt idx="3975">
                  <c:v>397.50000000005599</c:v>
                </c:pt>
                <c:pt idx="3976">
                  <c:v>397.60000000005601</c:v>
                </c:pt>
                <c:pt idx="3977">
                  <c:v>397.70000000005598</c:v>
                </c:pt>
                <c:pt idx="3978">
                  <c:v>397.800000000056</c:v>
                </c:pt>
                <c:pt idx="3979">
                  <c:v>397.90000000005602</c:v>
                </c:pt>
                <c:pt idx="3980">
                  <c:v>398.00000000005599</c:v>
                </c:pt>
                <c:pt idx="3981">
                  <c:v>398.10000000005601</c:v>
                </c:pt>
                <c:pt idx="3982">
                  <c:v>398.20000000005598</c:v>
                </c:pt>
                <c:pt idx="3983">
                  <c:v>398.300000000056</c:v>
                </c:pt>
                <c:pt idx="3984">
                  <c:v>398.40000000005602</c:v>
                </c:pt>
                <c:pt idx="3985">
                  <c:v>398.50000000005599</c:v>
                </c:pt>
                <c:pt idx="3986">
                  <c:v>398.60000000005601</c:v>
                </c:pt>
                <c:pt idx="3987">
                  <c:v>398.70000000005598</c:v>
                </c:pt>
                <c:pt idx="3988">
                  <c:v>398.800000000056</c:v>
                </c:pt>
                <c:pt idx="3989">
                  <c:v>398.90000000005602</c:v>
                </c:pt>
                <c:pt idx="3990">
                  <c:v>399.00000000005599</c:v>
                </c:pt>
                <c:pt idx="3991">
                  <c:v>399.10000000005601</c:v>
                </c:pt>
                <c:pt idx="3992">
                  <c:v>399.20000000005598</c:v>
                </c:pt>
                <c:pt idx="3993">
                  <c:v>399.300000000056</c:v>
                </c:pt>
                <c:pt idx="3994">
                  <c:v>399.40000000005602</c:v>
                </c:pt>
                <c:pt idx="3995">
                  <c:v>399.50000000005599</c:v>
                </c:pt>
                <c:pt idx="3996">
                  <c:v>399.60000000005601</c:v>
                </c:pt>
                <c:pt idx="3997">
                  <c:v>399.70000000005598</c:v>
                </c:pt>
                <c:pt idx="3998">
                  <c:v>399.800000000056</c:v>
                </c:pt>
                <c:pt idx="3999">
                  <c:v>399.90000000005602</c:v>
                </c:pt>
                <c:pt idx="4000">
                  <c:v>400.00000000005599</c:v>
                </c:pt>
                <c:pt idx="4001">
                  <c:v>400.10000000005601</c:v>
                </c:pt>
                <c:pt idx="4002">
                  <c:v>400.20000000005598</c:v>
                </c:pt>
                <c:pt idx="4003">
                  <c:v>400.300000000056</c:v>
                </c:pt>
                <c:pt idx="4004">
                  <c:v>400.40000000005602</c:v>
                </c:pt>
                <c:pt idx="4005">
                  <c:v>400.50000000005599</c:v>
                </c:pt>
                <c:pt idx="4006">
                  <c:v>400.60000000005601</c:v>
                </c:pt>
                <c:pt idx="4007">
                  <c:v>400.70000000005598</c:v>
                </c:pt>
                <c:pt idx="4008">
                  <c:v>400.800000000056</c:v>
                </c:pt>
                <c:pt idx="4009">
                  <c:v>400.90000000005602</c:v>
                </c:pt>
                <c:pt idx="4010">
                  <c:v>401.00000000005599</c:v>
                </c:pt>
                <c:pt idx="4011">
                  <c:v>401.10000000005601</c:v>
                </c:pt>
                <c:pt idx="4012">
                  <c:v>401.20000000005598</c:v>
                </c:pt>
                <c:pt idx="4013">
                  <c:v>401.300000000056</c:v>
                </c:pt>
                <c:pt idx="4014">
                  <c:v>401.40000000005602</c:v>
                </c:pt>
                <c:pt idx="4015">
                  <c:v>401.50000000005701</c:v>
                </c:pt>
                <c:pt idx="4016">
                  <c:v>401.60000000005698</c:v>
                </c:pt>
                <c:pt idx="4017">
                  <c:v>401.700000000057</c:v>
                </c:pt>
                <c:pt idx="4018">
                  <c:v>401.80000000005703</c:v>
                </c:pt>
                <c:pt idx="4019">
                  <c:v>401.90000000005699</c:v>
                </c:pt>
                <c:pt idx="4020">
                  <c:v>402.00000000005701</c:v>
                </c:pt>
                <c:pt idx="4021">
                  <c:v>402.10000000005698</c:v>
                </c:pt>
                <c:pt idx="4022">
                  <c:v>402.200000000057</c:v>
                </c:pt>
                <c:pt idx="4023">
                  <c:v>402.30000000005703</c:v>
                </c:pt>
                <c:pt idx="4024">
                  <c:v>402.40000000005699</c:v>
                </c:pt>
                <c:pt idx="4025">
                  <c:v>402.50000000005701</c:v>
                </c:pt>
                <c:pt idx="4026">
                  <c:v>402.60000000005698</c:v>
                </c:pt>
                <c:pt idx="4027">
                  <c:v>402.700000000057</c:v>
                </c:pt>
                <c:pt idx="4028">
                  <c:v>402.80000000005703</c:v>
                </c:pt>
                <c:pt idx="4029">
                  <c:v>402.90000000005699</c:v>
                </c:pt>
                <c:pt idx="4030">
                  <c:v>403.00000000005701</c:v>
                </c:pt>
                <c:pt idx="4031">
                  <c:v>403.10000000005698</c:v>
                </c:pt>
                <c:pt idx="4032">
                  <c:v>403.200000000057</c:v>
                </c:pt>
                <c:pt idx="4033">
                  <c:v>403.30000000005703</c:v>
                </c:pt>
                <c:pt idx="4034">
                  <c:v>403.40000000005699</c:v>
                </c:pt>
                <c:pt idx="4035">
                  <c:v>403.50000000005701</c:v>
                </c:pt>
                <c:pt idx="4036">
                  <c:v>403.60000000005698</c:v>
                </c:pt>
                <c:pt idx="4037">
                  <c:v>403.700000000057</c:v>
                </c:pt>
                <c:pt idx="4038">
                  <c:v>403.80000000005703</c:v>
                </c:pt>
                <c:pt idx="4039">
                  <c:v>403.90000000005699</c:v>
                </c:pt>
                <c:pt idx="4040">
                  <c:v>404.00000000005701</c:v>
                </c:pt>
                <c:pt idx="4041">
                  <c:v>404.10000000005698</c:v>
                </c:pt>
                <c:pt idx="4042">
                  <c:v>404.200000000057</c:v>
                </c:pt>
                <c:pt idx="4043">
                  <c:v>404.30000000005703</c:v>
                </c:pt>
                <c:pt idx="4044">
                  <c:v>404.40000000005699</c:v>
                </c:pt>
                <c:pt idx="4045">
                  <c:v>404.50000000005701</c:v>
                </c:pt>
                <c:pt idx="4046">
                  <c:v>404.60000000005698</c:v>
                </c:pt>
                <c:pt idx="4047">
                  <c:v>404.700000000057</c:v>
                </c:pt>
                <c:pt idx="4048">
                  <c:v>404.80000000005703</c:v>
                </c:pt>
                <c:pt idx="4049">
                  <c:v>404.90000000005699</c:v>
                </c:pt>
                <c:pt idx="4050">
                  <c:v>405.00000000005701</c:v>
                </c:pt>
                <c:pt idx="4051">
                  <c:v>405.10000000005698</c:v>
                </c:pt>
                <c:pt idx="4052">
                  <c:v>405.200000000057</c:v>
                </c:pt>
                <c:pt idx="4053">
                  <c:v>405.30000000005703</c:v>
                </c:pt>
                <c:pt idx="4054">
                  <c:v>405.40000000005699</c:v>
                </c:pt>
                <c:pt idx="4055">
                  <c:v>405.50000000005701</c:v>
                </c:pt>
                <c:pt idx="4056">
                  <c:v>405.60000000005698</c:v>
                </c:pt>
                <c:pt idx="4057">
                  <c:v>405.700000000057</c:v>
                </c:pt>
                <c:pt idx="4058">
                  <c:v>405.80000000005703</c:v>
                </c:pt>
                <c:pt idx="4059">
                  <c:v>405.90000000005801</c:v>
                </c:pt>
                <c:pt idx="4060">
                  <c:v>406.00000000005798</c:v>
                </c:pt>
                <c:pt idx="4061">
                  <c:v>406.100000000058</c:v>
                </c:pt>
                <c:pt idx="4062">
                  <c:v>406.20000000005803</c:v>
                </c:pt>
                <c:pt idx="4063">
                  <c:v>406.30000000005799</c:v>
                </c:pt>
                <c:pt idx="4064">
                  <c:v>406.40000000005801</c:v>
                </c:pt>
                <c:pt idx="4065">
                  <c:v>406.50000000005798</c:v>
                </c:pt>
                <c:pt idx="4066">
                  <c:v>406.600000000058</c:v>
                </c:pt>
                <c:pt idx="4067">
                  <c:v>406.70000000005803</c:v>
                </c:pt>
                <c:pt idx="4068">
                  <c:v>406.80000000005799</c:v>
                </c:pt>
                <c:pt idx="4069">
                  <c:v>406.90000000005801</c:v>
                </c:pt>
                <c:pt idx="4070">
                  <c:v>407.00000000005798</c:v>
                </c:pt>
                <c:pt idx="4071">
                  <c:v>407.100000000058</c:v>
                </c:pt>
                <c:pt idx="4072">
                  <c:v>407.20000000005803</c:v>
                </c:pt>
                <c:pt idx="4073">
                  <c:v>407.30000000005799</c:v>
                </c:pt>
                <c:pt idx="4074">
                  <c:v>407.40000000005801</c:v>
                </c:pt>
                <c:pt idx="4075">
                  <c:v>407.50000000005798</c:v>
                </c:pt>
                <c:pt idx="4076">
                  <c:v>407.600000000058</c:v>
                </c:pt>
                <c:pt idx="4077">
                  <c:v>407.70000000005803</c:v>
                </c:pt>
                <c:pt idx="4078">
                  <c:v>407.80000000005799</c:v>
                </c:pt>
                <c:pt idx="4079">
                  <c:v>407.90000000005801</c:v>
                </c:pt>
                <c:pt idx="4080">
                  <c:v>408.00000000005798</c:v>
                </c:pt>
                <c:pt idx="4081">
                  <c:v>408.100000000058</c:v>
                </c:pt>
                <c:pt idx="4082">
                  <c:v>408.20000000005803</c:v>
                </c:pt>
                <c:pt idx="4083">
                  <c:v>408.30000000005799</c:v>
                </c:pt>
                <c:pt idx="4084">
                  <c:v>408.40000000005801</c:v>
                </c:pt>
                <c:pt idx="4085">
                  <c:v>408.50000000005798</c:v>
                </c:pt>
                <c:pt idx="4086">
                  <c:v>408.600000000058</c:v>
                </c:pt>
                <c:pt idx="4087">
                  <c:v>408.70000000005803</c:v>
                </c:pt>
                <c:pt idx="4088">
                  <c:v>408.80000000005799</c:v>
                </c:pt>
                <c:pt idx="4089">
                  <c:v>408.90000000005801</c:v>
                </c:pt>
                <c:pt idx="4090">
                  <c:v>409.00000000005798</c:v>
                </c:pt>
                <c:pt idx="4091">
                  <c:v>409.100000000058</c:v>
                </c:pt>
                <c:pt idx="4092">
                  <c:v>409.20000000005803</c:v>
                </c:pt>
                <c:pt idx="4093">
                  <c:v>409.30000000005799</c:v>
                </c:pt>
                <c:pt idx="4094">
                  <c:v>409.40000000005801</c:v>
                </c:pt>
                <c:pt idx="4095">
                  <c:v>409.50000000005798</c:v>
                </c:pt>
                <c:pt idx="4096">
                  <c:v>409.600000000058</c:v>
                </c:pt>
                <c:pt idx="4097">
                  <c:v>409.70000000005803</c:v>
                </c:pt>
                <c:pt idx="4098">
                  <c:v>409.80000000005799</c:v>
                </c:pt>
                <c:pt idx="4099">
                  <c:v>409.90000000005801</c:v>
                </c:pt>
                <c:pt idx="4100">
                  <c:v>410.00000000005798</c:v>
                </c:pt>
                <c:pt idx="4101">
                  <c:v>410.100000000058</c:v>
                </c:pt>
                <c:pt idx="4102">
                  <c:v>410.20000000005803</c:v>
                </c:pt>
                <c:pt idx="4103">
                  <c:v>410.30000000005901</c:v>
                </c:pt>
                <c:pt idx="4104">
                  <c:v>410.40000000005898</c:v>
                </c:pt>
                <c:pt idx="4105">
                  <c:v>410.500000000059</c:v>
                </c:pt>
                <c:pt idx="4106">
                  <c:v>410.60000000005903</c:v>
                </c:pt>
                <c:pt idx="4107">
                  <c:v>410.70000000005899</c:v>
                </c:pt>
                <c:pt idx="4108">
                  <c:v>410.80000000005901</c:v>
                </c:pt>
                <c:pt idx="4109">
                  <c:v>410.90000000005898</c:v>
                </c:pt>
                <c:pt idx="4110">
                  <c:v>411.000000000059</c:v>
                </c:pt>
                <c:pt idx="4111">
                  <c:v>411.10000000005903</c:v>
                </c:pt>
                <c:pt idx="4112">
                  <c:v>411.20000000005899</c:v>
                </c:pt>
                <c:pt idx="4113">
                  <c:v>411.30000000005901</c:v>
                </c:pt>
                <c:pt idx="4114">
                  <c:v>411.40000000005898</c:v>
                </c:pt>
                <c:pt idx="4115">
                  <c:v>411.500000000059</c:v>
                </c:pt>
                <c:pt idx="4116">
                  <c:v>411.60000000005903</c:v>
                </c:pt>
                <c:pt idx="4117">
                  <c:v>411.70000000005899</c:v>
                </c:pt>
                <c:pt idx="4118">
                  <c:v>411.80000000005901</c:v>
                </c:pt>
                <c:pt idx="4119">
                  <c:v>411.90000000005898</c:v>
                </c:pt>
                <c:pt idx="4120">
                  <c:v>412.000000000059</c:v>
                </c:pt>
                <c:pt idx="4121">
                  <c:v>412.10000000005903</c:v>
                </c:pt>
                <c:pt idx="4122">
                  <c:v>412.20000000005899</c:v>
                </c:pt>
                <c:pt idx="4123">
                  <c:v>412.30000000005901</c:v>
                </c:pt>
                <c:pt idx="4124">
                  <c:v>412.40000000005898</c:v>
                </c:pt>
                <c:pt idx="4125">
                  <c:v>412.500000000059</c:v>
                </c:pt>
                <c:pt idx="4126">
                  <c:v>412.60000000005903</c:v>
                </c:pt>
                <c:pt idx="4127">
                  <c:v>412.70000000005899</c:v>
                </c:pt>
                <c:pt idx="4128">
                  <c:v>412.80000000005901</c:v>
                </c:pt>
                <c:pt idx="4129">
                  <c:v>412.90000000005898</c:v>
                </c:pt>
                <c:pt idx="4130">
                  <c:v>413.000000000059</c:v>
                </c:pt>
                <c:pt idx="4131">
                  <c:v>413.10000000005903</c:v>
                </c:pt>
                <c:pt idx="4132">
                  <c:v>413.20000000005899</c:v>
                </c:pt>
                <c:pt idx="4133">
                  <c:v>413.30000000005901</c:v>
                </c:pt>
                <c:pt idx="4134">
                  <c:v>413.40000000005898</c:v>
                </c:pt>
                <c:pt idx="4135">
                  <c:v>413.500000000059</c:v>
                </c:pt>
                <c:pt idx="4136">
                  <c:v>413.60000000005903</c:v>
                </c:pt>
                <c:pt idx="4137">
                  <c:v>413.70000000005899</c:v>
                </c:pt>
                <c:pt idx="4138">
                  <c:v>413.80000000005901</c:v>
                </c:pt>
                <c:pt idx="4139">
                  <c:v>413.90000000005898</c:v>
                </c:pt>
                <c:pt idx="4140">
                  <c:v>414.000000000059</c:v>
                </c:pt>
                <c:pt idx="4141">
                  <c:v>414.10000000005903</c:v>
                </c:pt>
                <c:pt idx="4142">
                  <c:v>414.20000000005899</c:v>
                </c:pt>
                <c:pt idx="4143">
                  <c:v>414.30000000005901</c:v>
                </c:pt>
                <c:pt idx="4144">
                  <c:v>414.40000000005898</c:v>
                </c:pt>
                <c:pt idx="4145">
                  <c:v>414.500000000059</c:v>
                </c:pt>
                <c:pt idx="4146">
                  <c:v>414.60000000005903</c:v>
                </c:pt>
                <c:pt idx="4147">
                  <c:v>414.70000000006002</c:v>
                </c:pt>
                <c:pt idx="4148">
                  <c:v>414.80000000005998</c:v>
                </c:pt>
                <c:pt idx="4149">
                  <c:v>414.90000000006</c:v>
                </c:pt>
                <c:pt idx="4150">
                  <c:v>415.00000000006003</c:v>
                </c:pt>
                <c:pt idx="4151">
                  <c:v>415.10000000005999</c:v>
                </c:pt>
                <c:pt idx="4152">
                  <c:v>415.20000000006002</c:v>
                </c:pt>
                <c:pt idx="4153">
                  <c:v>415.30000000005998</c:v>
                </c:pt>
                <c:pt idx="4154">
                  <c:v>415.40000000006</c:v>
                </c:pt>
                <c:pt idx="4155">
                  <c:v>415.50000000006003</c:v>
                </c:pt>
                <c:pt idx="4156">
                  <c:v>415.60000000005999</c:v>
                </c:pt>
                <c:pt idx="4157">
                  <c:v>415.70000000006002</c:v>
                </c:pt>
                <c:pt idx="4158">
                  <c:v>415.80000000005998</c:v>
                </c:pt>
                <c:pt idx="4159">
                  <c:v>415.90000000006</c:v>
                </c:pt>
                <c:pt idx="4160">
                  <c:v>416.00000000006003</c:v>
                </c:pt>
                <c:pt idx="4161">
                  <c:v>416.10000000005999</c:v>
                </c:pt>
                <c:pt idx="4162">
                  <c:v>416.20000000006002</c:v>
                </c:pt>
                <c:pt idx="4163">
                  <c:v>416.30000000005998</c:v>
                </c:pt>
                <c:pt idx="4164">
                  <c:v>416.40000000006</c:v>
                </c:pt>
                <c:pt idx="4165">
                  <c:v>416.50000000006003</c:v>
                </c:pt>
                <c:pt idx="4166">
                  <c:v>416.60000000005999</c:v>
                </c:pt>
                <c:pt idx="4167">
                  <c:v>416.70000000006002</c:v>
                </c:pt>
                <c:pt idx="4168">
                  <c:v>416.80000000005998</c:v>
                </c:pt>
                <c:pt idx="4169">
                  <c:v>416.90000000006</c:v>
                </c:pt>
                <c:pt idx="4170">
                  <c:v>417.00000000006003</c:v>
                </c:pt>
                <c:pt idx="4171">
                  <c:v>417.10000000005999</c:v>
                </c:pt>
                <c:pt idx="4172">
                  <c:v>417.20000000006002</c:v>
                </c:pt>
                <c:pt idx="4173">
                  <c:v>417.30000000005998</c:v>
                </c:pt>
                <c:pt idx="4174">
                  <c:v>417.40000000006</c:v>
                </c:pt>
                <c:pt idx="4175">
                  <c:v>417.50000000006003</c:v>
                </c:pt>
                <c:pt idx="4176">
                  <c:v>417.60000000005999</c:v>
                </c:pt>
                <c:pt idx="4177">
                  <c:v>417.70000000006002</c:v>
                </c:pt>
                <c:pt idx="4178">
                  <c:v>417.80000000005998</c:v>
                </c:pt>
                <c:pt idx="4179">
                  <c:v>417.90000000006</c:v>
                </c:pt>
                <c:pt idx="4180">
                  <c:v>418.00000000006003</c:v>
                </c:pt>
                <c:pt idx="4181">
                  <c:v>418.10000000005999</c:v>
                </c:pt>
                <c:pt idx="4182">
                  <c:v>418.20000000006002</c:v>
                </c:pt>
                <c:pt idx="4183">
                  <c:v>418.30000000005998</c:v>
                </c:pt>
                <c:pt idx="4184">
                  <c:v>418.40000000006</c:v>
                </c:pt>
                <c:pt idx="4185">
                  <c:v>418.50000000006003</c:v>
                </c:pt>
                <c:pt idx="4186">
                  <c:v>418.60000000005999</c:v>
                </c:pt>
                <c:pt idx="4187">
                  <c:v>418.70000000006002</c:v>
                </c:pt>
                <c:pt idx="4188">
                  <c:v>418.80000000005998</c:v>
                </c:pt>
                <c:pt idx="4189">
                  <c:v>418.90000000006</c:v>
                </c:pt>
                <c:pt idx="4190">
                  <c:v>419.00000000006003</c:v>
                </c:pt>
                <c:pt idx="4191">
                  <c:v>419.10000000006102</c:v>
                </c:pt>
                <c:pt idx="4192">
                  <c:v>419.20000000006098</c:v>
                </c:pt>
                <c:pt idx="4193">
                  <c:v>419.300000000061</c:v>
                </c:pt>
                <c:pt idx="4194">
                  <c:v>419.40000000006103</c:v>
                </c:pt>
                <c:pt idx="4195">
                  <c:v>419.50000000006099</c:v>
                </c:pt>
                <c:pt idx="4196">
                  <c:v>419.60000000006102</c:v>
                </c:pt>
                <c:pt idx="4197">
                  <c:v>419.70000000006098</c:v>
                </c:pt>
                <c:pt idx="4198">
                  <c:v>419.800000000061</c:v>
                </c:pt>
                <c:pt idx="4199">
                  <c:v>419.90000000006103</c:v>
                </c:pt>
                <c:pt idx="4200">
                  <c:v>420.00000000006099</c:v>
                </c:pt>
                <c:pt idx="4201">
                  <c:v>420.10000000006102</c:v>
                </c:pt>
                <c:pt idx="4202">
                  <c:v>420.20000000006098</c:v>
                </c:pt>
                <c:pt idx="4203">
                  <c:v>420.300000000061</c:v>
                </c:pt>
                <c:pt idx="4204">
                  <c:v>420.40000000006103</c:v>
                </c:pt>
                <c:pt idx="4205">
                  <c:v>420.50000000006099</c:v>
                </c:pt>
                <c:pt idx="4206">
                  <c:v>420.60000000006102</c:v>
                </c:pt>
                <c:pt idx="4207">
                  <c:v>420.70000000006098</c:v>
                </c:pt>
                <c:pt idx="4208">
                  <c:v>420.800000000061</c:v>
                </c:pt>
                <c:pt idx="4209">
                  <c:v>420.90000000006103</c:v>
                </c:pt>
                <c:pt idx="4210">
                  <c:v>421.00000000006099</c:v>
                </c:pt>
                <c:pt idx="4211">
                  <c:v>421.10000000006102</c:v>
                </c:pt>
                <c:pt idx="4212">
                  <c:v>421.20000000006098</c:v>
                </c:pt>
                <c:pt idx="4213">
                  <c:v>421.300000000061</c:v>
                </c:pt>
                <c:pt idx="4214">
                  <c:v>421.40000000006103</c:v>
                </c:pt>
                <c:pt idx="4215">
                  <c:v>421.50000000006099</c:v>
                </c:pt>
                <c:pt idx="4216">
                  <c:v>421.60000000006102</c:v>
                </c:pt>
                <c:pt idx="4217">
                  <c:v>421.70000000006098</c:v>
                </c:pt>
                <c:pt idx="4218">
                  <c:v>421.800000000061</c:v>
                </c:pt>
                <c:pt idx="4219">
                  <c:v>421.90000000006103</c:v>
                </c:pt>
                <c:pt idx="4220">
                  <c:v>422.00000000006099</c:v>
                </c:pt>
                <c:pt idx="4221">
                  <c:v>422.10000000006102</c:v>
                </c:pt>
                <c:pt idx="4222">
                  <c:v>422.20000000006098</c:v>
                </c:pt>
                <c:pt idx="4223">
                  <c:v>422.300000000061</c:v>
                </c:pt>
                <c:pt idx="4224">
                  <c:v>422.40000000006103</c:v>
                </c:pt>
                <c:pt idx="4225">
                  <c:v>422.50000000006099</c:v>
                </c:pt>
                <c:pt idx="4226">
                  <c:v>422.60000000006102</c:v>
                </c:pt>
                <c:pt idx="4227">
                  <c:v>422.70000000006098</c:v>
                </c:pt>
                <c:pt idx="4228">
                  <c:v>422.800000000061</c:v>
                </c:pt>
                <c:pt idx="4229">
                  <c:v>422.90000000006103</c:v>
                </c:pt>
                <c:pt idx="4230">
                  <c:v>423.00000000006099</c:v>
                </c:pt>
                <c:pt idx="4231">
                  <c:v>423.10000000006102</c:v>
                </c:pt>
                <c:pt idx="4232">
                  <c:v>423.20000000006098</c:v>
                </c:pt>
                <c:pt idx="4233">
                  <c:v>423.300000000061</c:v>
                </c:pt>
                <c:pt idx="4234">
                  <c:v>423.40000000006103</c:v>
                </c:pt>
                <c:pt idx="4235">
                  <c:v>423.50000000006202</c:v>
                </c:pt>
                <c:pt idx="4236">
                  <c:v>423.60000000006198</c:v>
                </c:pt>
                <c:pt idx="4237">
                  <c:v>423.700000000062</c:v>
                </c:pt>
                <c:pt idx="4238">
                  <c:v>423.80000000006203</c:v>
                </c:pt>
                <c:pt idx="4239">
                  <c:v>423.90000000006199</c:v>
                </c:pt>
                <c:pt idx="4240">
                  <c:v>424.00000000006202</c:v>
                </c:pt>
                <c:pt idx="4241">
                  <c:v>424.10000000006198</c:v>
                </c:pt>
                <c:pt idx="4242">
                  <c:v>424.200000000062</c:v>
                </c:pt>
                <c:pt idx="4243">
                  <c:v>424.30000000006203</c:v>
                </c:pt>
                <c:pt idx="4244">
                  <c:v>424.40000000006199</c:v>
                </c:pt>
                <c:pt idx="4245">
                  <c:v>424.50000000006202</c:v>
                </c:pt>
                <c:pt idx="4246">
                  <c:v>424.60000000006198</c:v>
                </c:pt>
                <c:pt idx="4247">
                  <c:v>424.700000000062</c:v>
                </c:pt>
                <c:pt idx="4248">
                  <c:v>424.80000000006203</c:v>
                </c:pt>
                <c:pt idx="4249">
                  <c:v>424.90000000006199</c:v>
                </c:pt>
                <c:pt idx="4250">
                  <c:v>425.00000000006202</c:v>
                </c:pt>
                <c:pt idx="4251">
                  <c:v>425.10000000006198</c:v>
                </c:pt>
                <c:pt idx="4252">
                  <c:v>425.200000000062</c:v>
                </c:pt>
                <c:pt idx="4253">
                  <c:v>425.30000000006203</c:v>
                </c:pt>
                <c:pt idx="4254">
                  <c:v>425.40000000006199</c:v>
                </c:pt>
                <c:pt idx="4255">
                  <c:v>425.50000000006202</c:v>
                </c:pt>
                <c:pt idx="4256">
                  <c:v>425.60000000006198</c:v>
                </c:pt>
                <c:pt idx="4257">
                  <c:v>425.700000000062</c:v>
                </c:pt>
                <c:pt idx="4258">
                  <c:v>425.80000000006203</c:v>
                </c:pt>
                <c:pt idx="4259">
                  <c:v>425.90000000006199</c:v>
                </c:pt>
                <c:pt idx="4260">
                  <c:v>426.00000000006202</c:v>
                </c:pt>
                <c:pt idx="4261">
                  <c:v>426.10000000006198</c:v>
                </c:pt>
                <c:pt idx="4262">
                  <c:v>426.200000000062</c:v>
                </c:pt>
                <c:pt idx="4263">
                  <c:v>426.30000000006203</c:v>
                </c:pt>
                <c:pt idx="4264">
                  <c:v>426.40000000006199</c:v>
                </c:pt>
                <c:pt idx="4265">
                  <c:v>426.50000000006202</c:v>
                </c:pt>
                <c:pt idx="4266">
                  <c:v>426.60000000006198</c:v>
                </c:pt>
                <c:pt idx="4267">
                  <c:v>426.700000000062</c:v>
                </c:pt>
                <c:pt idx="4268">
                  <c:v>426.80000000006203</c:v>
                </c:pt>
                <c:pt idx="4269">
                  <c:v>426.90000000006199</c:v>
                </c:pt>
                <c:pt idx="4270">
                  <c:v>427.00000000006202</c:v>
                </c:pt>
                <c:pt idx="4271">
                  <c:v>427.10000000006198</c:v>
                </c:pt>
                <c:pt idx="4272">
                  <c:v>427.200000000062</c:v>
                </c:pt>
                <c:pt idx="4273">
                  <c:v>427.30000000006203</c:v>
                </c:pt>
                <c:pt idx="4274">
                  <c:v>427.40000000006199</c:v>
                </c:pt>
                <c:pt idx="4275">
                  <c:v>427.50000000006202</c:v>
                </c:pt>
                <c:pt idx="4276">
                  <c:v>427.60000000006198</c:v>
                </c:pt>
                <c:pt idx="4277">
                  <c:v>427.700000000062</c:v>
                </c:pt>
                <c:pt idx="4278">
                  <c:v>427.80000000006203</c:v>
                </c:pt>
                <c:pt idx="4279">
                  <c:v>427.90000000006302</c:v>
                </c:pt>
                <c:pt idx="4280">
                  <c:v>428.00000000006298</c:v>
                </c:pt>
                <c:pt idx="4281">
                  <c:v>428.10000000006301</c:v>
                </c:pt>
                <c:pt idx="4282">
                  <c:v>428.20000000006303</c:v>
                </c:pt>
                <c:pt idx="4283">
                  <c:v>428.30000000006299</c:v>
                </c:pt>
                <c:pt idx="4284">
                  <c:v>428.40000000006302</c:v>
                </c:pt>
                <c:pt idx="4285">
                  <c:v>428.50000000006298</c:v>
                </c:pt>
                <c:pt idx="4286">
                  <c:v>428.60000000006301</c:v>
                </c:pt>
                <c:pt idx="4287">
                  <c:v>428.70000000006303</c:v>
                </c:pt>
                <c:pt idx="4288">
                  <c:v>428.80000000006299</c:v>
                </c:pt>
                <c:pt idx="4289">
                  <c:v>428.90000000006302</c:v>
                </c:pt>
                <c:pt idx="4290">
                  <c:v>429.00000000006298</c:v>
                </c:pt>
                <c:pt idx="4291">
                  <c:v>429.10000000006301</c:v>
                </c:pt>
                <c:pt idx="4292">
                  <c:v>429.20000000006303</c:v>
                </c:pt>
                <c:pt idx="4293">
                  <c:v>429.30000000006299</c:v>
                </c:pt>
                <c:pt idx="4294">
                  <c:v>429.40000000006302</c:v>
                </c:pt>
                <c:pt idx="4295">
                  <c:v>429.50000000006298</c:v>
                </c:pt>
                <c:pt idx="4296">
                  <c:v>429.60000000006301</c:v>
                </c:pt>
                <c:pt idx="4297">
                  <c:v>429.70000000006303</c:v>
                </c:pt>
                <c:pt idx="4298">
                  <c:v>429.80000000006299</c:v>
                </c:pt>
                <c:pt idx="4299">
                  <c:v>429.90000000006302</c:v>
                </c:pt>
                <c:pt idx="4300">
                  <c:v>430.00000000006298</c:v>
                </c:pt>
                <c:pt idx="4301">
                  <c:v>430.10000000006301</c:v>
                </c:pt>
                <c:pt idx="4302">
                  <c:v>430.20000000006303</c:v>
                </c:pt>
                <c:pt idx="4303">
                  <c:v>430.30000000006299</c:v>
                </c:pt>
                <c:pt idx="4304">
                  <c:v>430.40000000006302</c:v>
                </c:pt>
                <c:pt idx="4305">
                  <c:v>430.50000000006298</c:v>
                </c:pt>
                <c:pt idx="4306">
                  <c:v>430.60000000006301</c:v>
                </c:pt>
                <c:pt idx="4307">
                  <c:v>430.70000000006303</c:v>
                </c:pt>
                <c:pt idx="4308">
                  <c:v>430.80000000006299</c:v>
                </c:pt>
                <c:pt idx="4309">
                  <c:v>430.90000000006302</c:v>
                </c:pt>
                <c:pt idx="4310">
                  <c:v>431.00000000006298</c:v>
                </c:pt>
                <c:pt idx="4311">
                  <c:v>431.10000000006301</c:v>
                </c:pt>
                <c:pt idx="4312">
                  <c:v>431.20000000006303</c:v>
                </c:pt>
                <c:pt idx="4313">
                  <c:v>431.30000000006299</c:v>
                </c:pt>
                <c:pt idx="4314">
                  <c:v>431.40000000006302</c:v>
                </c:pt>
                <c:pt idx="4315">
                  <c:v>431.50000000006298</c:v>
                </c:pt>
                <c:pt idx="4316">
                  <c:v>431.60000000006301</c:v>
                </c:pt>
                <c:pt idx="4317">
                  <c:v>431.70000000006303</c:v>
                </c:pt>
                <c:pt idx="4318">
                  <c:v>431.80000000006299</c:v>
                </c:pt>
                <c:pt idx="4319">
                  <c:v>431.90000000006302</c:v>
                </c:pt>
                <c:pt idx="4320">
                  <c:v>432.00000000006298</c:v>
                </c:pt>
                <c:pt idx="4321">
                  <c:v>432.10000000006301</c:v>
                </c:pt>
                <c:pt idx="4322">
                  <c:v>432.20000000006303</c:v>
                </c:pt>
                <c:pt idx="4323">
                  <c:v>432.30000000006402</c:v>
                </c:pt>
                <c:pt idx="4324">
                  <c:v>432.40000000006398</c:v>
                </c:pt>
                <c:pt idx="4325">
                  <c:v>432.50000000006401</c:v>
                </c:pt>
                <c:pt idx="4326">
                  <c:v>432.60000000006403</c:v>
                </c:pt>
                <c:pt idx="4327">
                  <c:v>432.70000000006399</c:v>
                </c:pt>
                <c:pt idx="4328">
                  <c:v>432.80000000006402</c:v>
                </c:pt>
                <c:pt idx="4329">
                  <c:v>432.90000000006398</c:v>
                </c:pt>
                <c:pt idx="4330">
                  <c:v>433.00000000006401</c:v>
                </c:pt>
                <c:pt idx="4331">
                  <c:v>433.10000000006403</c:v>
                </c:pt>
                <c:pt idx="4332">
                  <c:v>433.20000000006399</c:v>
                </c:pt>
                <c:pt idx="4333">
                  <c:v>433.30000000006402</c:v>
                </c:pt>
                <c:pt idx="4334">
                  <c:v>433.40000000006398</c:v>
                </c:pt>
                <c:pt idx="4335">
                  <c:v>433.50000000006401</c:v>
                </c:pt>
                <c:pt idx="4336">
                  <c:v>433.60000000006403</c:v>
                </c:pt>
                <c:pt idx="4337">
                  <c:v>433.70000000006399</c:v>
                </c:pt>
                <c:pt idx="4338">
                  <c:v>433.80000000006402</c:v>
                </c:pt>
                <c:pt idx="4339">
                  <c:v>433.90000000006398</c:v>
                </c:pt>
                <c:pt idx="4340">
                  <c:v>434.00000000006401</c:v>
                </c:pt>
                <c:pt idx="4341">
                  <c:v>434.10000000006403</c:v>
                </c:pt>
                <c:pt idx="4342">
                  <c:v>434.20000000006399</c:v>
                </c:pt>
                <c:pt idx="4343">
                  <c:v>434.30000000006402</c:v>
                </c:pt>
                <c:pt idx="4344">
                  <c:v>434.40000000006398</c:v>
                </c:pt>
                <c:pt idx="4345">
                  <c:v>434.50000000006401</c:v>
                </c:pt>
                <c:pt idx="4346">
                  <c:v>434.60000000006403</c:v>
                </c:pt>
                <c:pt idx="4347">
                  <c:v>434.70000000006399</c:v>
                </c:pt>
                <c:pt idx="4348">
                  <c:v>434.80000000006402</c:v>
                </c:pt>
                <c:pt idx="4349">
                  <c:v>434.90000000006398</c:v>
                </c:pt>
                <c:pt idx="4350">
                  <c:v>435.00000000006401</c:v>
                </c:pt>
                <c:pt idx="4351">
                  <c:v>435.10000000006403</c:v>
                </c:pt>
                <c:pt idx="4352">
                  <c:v>435.20000000006399</c:v>
                </c:pt>
                <c:pt idx="4353">
                  <c:v>435.30000000006402</c:v>
                </c:pt>
                <c:pt idx="4354">
                  <c:v>435.40000000006398</c:v>
                </c:pt>
                <c:pt idx="4355">
                  <c:v>435.50000000006401</c:v>
                </c:pt>
                <c:pt idx="4356">
                  <c:v>435.60000000006403</c:v>
                </c:pt>
                <c:pt idx="4357">
                  <c:v>435.70000000006399</c:v>
                </c:pt>
                <c:pt idx="4358">
                  <c:v>435.80000000006402</c:v>
                </c:pt>
                <c:pt idx="4359">
                  <c:v>435.90000000006398</c:v>
                </c:pt>
                <c:pt idx="4360">
                  <c:v>436.00000000006401</c:v>
                </c:pt>
                <c:pt idx="4361">
                  <c:v>436.10000000006403</c:v>
                </c:pt>
                <c:pt idx="4362">
                  <c:v>436.20000000006399</c:v>
                </c:pt>
                <c:pt idx="4363">
                  <c:v>436.30000000006402</c:v>
                </c:pt>
                <c:pt idx="4364">
                  <c:v>436.40000000006398</c:v>
                </c:pt>
                <c:pt idx="4365">
                  <c:v>436.50000000006401</c:v>
                </c:pt>
                <c:pt idx="4366">
                  <c:v>436.60000000006403</c:v>
                </c:pt>
                <c:pt idx="4367">
                  <c:v>436.70000000006502</c:v>
                </c:pt>
                <c:pt idx="4368">
                  <c:v>436.80000000006498</c:v>
                </c:pt>
                <c:pt idx="4369">
                  <c:v>436.90000000006501</c:v>
                </c:pt>
                <c:pt idx="4370">
                  <c:v>437.00000000006497</c:v>
                </c:pt>
                <c:pt idx="4371">
                  <c:v>437.10000000006499</c:v>
                </c:pt>
                <c:pt idx="4372">
                  <c:v>437.20000000006502</c:v>
                </c:pt>
                <c:pt idx="4373">
                  <c:v>437.30000000006498</c:v>
                </c:pt>
                <c:pt idx="4374">
                  <c:v>437.40000000006501</c:v>
                </c:pt>
                <c:pt idx="4375">
                  <c:v>437.50000000006497</c:v>
                </c:pt>
                <c:pt idx="4376">
                  <c:v>437.60000000006499</c:v>
                </c:pt>
                <c:pt idx="4377">
                  <c:v>437.70000000006502</c:v>
                </c:pt>
                <c:pt idx="4378">
                  <c:v>437.80000000006498</c:v>
                </c:pt>
                <c:pt idx="4379">
                  <c:v>437.90000000006501</c:v>
                </c:pt>
                <c:pt idx="4380">
                  <c:v>438.00000000006497</c:v>
                </c:pt>
                <c:pt idx="4381">
                  <c:v>438.10000000006499</c:v>
                </c:pt>
                <c:pt idx="4382">
                  <c:v>438.20000000006502</c:v>
                </c:pt>
                <c:pt idx="4383">
                  <c:v>438.30000000006498</c:v>
                </c:pt>
                <c:pt idx="4384">
                  <c:v>438.40000000006501</c:v>
                </c:pt>
                <c:pt idx="4385">
                  <c:v>438.50000000006497</c:v>
                </c:pt>
                <c:pt idx="4386">
                  <c:v>438.60000000006499</c:v>
                </c:pt>
                <c:pt idx="4387">
                  <c:v>438.70000000006502</c:v>
                </c:pt>
                <c:pt idx="4388">
                  <c:v>438.80000000006498</c:v>
                </c:pt>
                <c:pt idx="4389">
                  <c:v>438.90000000006501</c:v>
                </c:pt>
                <c:pt idx="4390">
                  <c:v>439.00000000006497</c:v>
                </c:pt>
                <c:pt idx="4391">
                  <c:v>439.10000000006499</c:v>
                </c:pt>
                <c:pt idx="4392">
                  <c:v>439.20000000006502</c:v>
                </c:pt>
                <c:pt idx="4393">
                  <c:v>439.30000000006498</c:v>
                </c:pt>
                <c:pt idx="4394">
                  <c:v>439.40000000006501</c:v>
                </c:pt>
                <c:pt idx="4395">
                  <c:v>439.50000000006497</c:v>
                </c:pt>
                <c:pt idx="4396">
                  <c:v>439.60000000006499</c:v>
                </c:pt>
                <c:pt idx="4397">
                  <c:v>439.70000000006502</c:v>
                </c:pt>
                <c:pt idx="4398">
                  <c:v>439.80000000006498</c:v>
                </c:pt>
                <c:pt idx="4399">
                  <c:v>439.90000000006501</c:v>
                </c:pt>
                <c:pt idx="4400">
                  <c:v>440.00000000006497</c:v>
                </c:pt>
                <c:pt idx="4401">
                  <c:v>440.10000000006499</c:v>
                </c:pt>
                <c:pt idx="4402">
                  <c:v>440.20000000006502</c:v>
                </c:pt>
                <c:pt idx="4403">
                  <c:v>440.30000000006498</c:v>
                </c:pt>
                <c:pt idx="4404">
                  <c:v>440.40000000006501</c:v>
                </c:pt>
                <c:pt idx="4405">
                  <c:v>440.50000000006497</c:v>
                </c:pt>
                <c:pt idx="4406">
                  <c:v>440.60000000006499</c:v>
                </c:pt>
                <c:pt idx="4407">
                  <c:v>440.70000000006502</c:v>
                </c:pt>
                <c:pt idx="4408">
                  <c:v>440.80000000006498</c:v>
                </c:pt>
                <c:pt idx="4409">
                  <c:v>440.90000000006501</c:v>
                </c:pt>
                <c:pt idx="4410">
                  <c:v>441.00000000006497</c:v>
                </c:pt>
                <c:pt idx="4411">
                  <c:v>441.10000000006602</c:v>
                </c:pt>
                <c:pt idx="4412">
                  <c:v>441.20000000006598</c:v>
                </c:pt>
                <c:pt idx="4413">
                  <c:v>441.30000000006601</c:v>
                </c:pt>
                <c:pt idx="4414">
                  <c:v>441.40000000006597</c:v>
                </c:pt>
                <c:pt idx="4415">
                  <c:v>441.500000000066</c:v>
                </c:pt>
                <c:pt idx="4416">
                  <c:v>441.60000000006602</c:v>
                </c:pt>
                <c:pt idx="4417">
                  <c:v>441.70000000006598</c:v>
                </c:pt>
                <c:pt idx="4418">
                  <c:v>441.80000000006601</c:v>
                </c:pt>
                <c:pt idx="4419">
                  <c:v>441.90000000006597</c:v>
                </c:pt>
                <c:pt idx="4420">
                  <c:v>442.000000000066</c:v>
                </c:pt>
                <c:pt idx="4421">
                  <c:v>442.10000000006602</c:v>
                </c:pt>
                <c:pt idx="4422">
                  <c:v>442.20000000006598</c:v>
                </c:pt>
                <c:pt idx="4423">
                  <c:v>442.30000000006601</c:v>
                </c:pt>
                <c:pt idx="4424">
                  <c:v>442.40000000006597</c:v>
                </c:pt>
                <c:pt idx="4425">
                  <c:v>442.500000000066</c:v>
                </c:pt>
                <c:pt idx="4426">
                  <c:v>442.60000000006602</c:v>
                </c:pt>
                <c:pt idx="4427">
                  <c:v>442.70000000006598</c:v>
                </c:pt>
                <c:pt idx="4428">
                  <c:v>442.80000000006601</c:v>
                </c:pt>
                <c:pt idx="4429">
                  <c:v>442.90000000006597</c:v>
                </c:pt>
                <c:pt idx="4430">
                  <c:v>443.000000000066</c:v>
                </c:pt>
                <c:pt idx="4431">
                  <c:v>443.10000000006602</c:v>
                </c:pt>
                <c:pt idx="4432">
                  <c:v>443.20000000006598</c:v>
                </c:pt>
                <c:pt idx="4433">
                  <c:v>443.30000000006601</c:v>
                </c:pt>
                <c:pt idx="4434">
                  <c:v>443.40000000006597</c:v>
                </c:pt>
                <c:pt idx="4435">
                  <c:v>443.500000000066</c:v>
                </c:pt>
                <c:pt idx="4436">
                  <c:v>443.60000000006602</c:v>
                </c:pt>
                <c:pt idx="4437">
                  <c:v>443.70000000006598</c:v>
                </c:pt>
                <c:pt idx="4438">
                  <c:v>443.80000000006601</c:v>
                </c:pt>
                <c:pt idx="4439">
                  <c:v>443.90000000006597</c:v>
                </c:pt>
                <c:pt idx="4440">
                  <c:v>444.000000000066</c:v>
                </c:pt>
                <c:pt idx="4441">
                  <c:v>444.10000000006602</c:v>
                </c:pt>
                <c:pt idx="4442">
                  <c:v>444.20000000006598</c:v>
                </c:pt>
                <c:pt idx="4443">
                  <c:v>444.30000000006601</c:v>
                </c:pt>
                <c:pt idx="4444">
                  <c:v>444.40000000006597</c:v>
                </c:pt>
                <c:pt idx="4445">
                  <c:v>444.500000000066</c:v>
                </c:pt>
                <c:pt idx="4446">
                  <c:v>444.60000000006602</c:v>
                </c:pt>
                <c:pt idx="4447">
                  <c:v>444.70000000006598</c:v>
                </c:pt>
                <c:pt idx="4448">
                  <c:v>444.80000000006601</c:v>
                </c:pt>
                <c:pt idx="4449">
                  <c:v>444.90000000006597</c:v>
                </c:pt>
                <c:pt idx="4450">
                  <c:v>445.000000000066</c:v>
                </c:pt>
                <c:pt idx="4451">
                  <c:v>445.10000000006602</c:v>
                </c:pt>
                <c:pt idx="4452">
                  <c:v>445.20000000006598</c:v>
                </c:pt>
                <c:pt idx="4453">
                  <c:v>445.30000000006601</c:v>
                </c:pt>
                <c:pt idx="4454">
                  <c:v>445.40000000006597</c:v>
                </c:pt>
                <c:pt idx="4455">
                  <c:v>445.50000000006702</c:v>
                </c:pt>
                <c:pt idx="4456">
                  <c:v>445.60000000006698</c:v>
                </c:pt>
                <c:pt idx="4457">
                  <c:v>445.70000000006701</c:v>
                </c:pt>
                <c:pt idx="4458">
                  <c:v>445.80000000006697</c:v>
                </c:pt>
                <c:pt idx="4459">
                  <c:v>445.900000000067</c:v>
                </c:pt>
                <c:pt idx="4460">
                  <c:v>446.00000000006702</c:v>
                </c:pt>
                <c:pt idx="4461">
                  <c:v>446.10000000006698</c:v>
                </c:pt>
                <c:pt idx="4462">
                  <c:v>446.20000000006701</c:v>
                </c:pt>
                <c:pt idx="4463">
                  <c:v>446.30000000006697</c:v>
                </c:pt>
                <c:pt idx="4464">
                  <c:v>446.400000000067</c:v>
                </c:pt>
                <c:pt idx="4465">
                  <c:v>446.50000000006702</c:v>
                </c:pt>
                <c:pt idx="4466">
                  <c:v>446.60000000006698</c:v>
                </c:pt>
                <c:pt idx="4467">
                  <c:v>446.70000000006701</c:v>
                </c:pt>
                <c:pt idx="4468">
                  <c:v>446.80000000006697</c:v>
                </c:pt>
                <c:pt idx="4469">
                  <c:v>446.900000000067</c:v>
                </c:pt>
                <c:pt idx="4470">
                  <c:v>447.00000000006702</c:v>
                </c:pt>
                <c:pt idx="4471">
                  <c:v>447.10000000006698</c:v>
                </c:pt>
                <c:pt idx="4472">
                  <c:v>447.20000000006701</c:v>
                </c:pt>
                <c:pt idx="4473">
                  <c:v>447.30000000006697</c:v>
                </c:pt>
                <c:pt idx="4474">
                  <c:v>447.400000000067</c:v>
                </c:pt>
                <c:pt idx="4475">
                  <c:v>447.50000000006702</c:v>
                </c:pt>
                <c:pt idx="4476">
                  <c:v>447.60000000006698</c:v>
                </c:pt>
                <c:pt idx="4477">
                  <c:v>447.70000000006701</c:v>
                </c:pt>
                <c:pt idx="4478">
                  <c:v>447.80000000006697</c:v>
                </c:pt>
                <c:pt idx="4479">
                  <c:v>447.900000000067</c:v>
                </c:pt>
                <c:pt idx="4480">
                  <c:v>448.00000000006702</c:v>
                </c:pt>
                <c:pt idx="4481">
                  <c:v>448.10000000006698</c:v>
                </c:pt>
                <c:pt idx="4482">
                  <c:v>448.20000000006701</c:v>
                </c:pt>
                <c:pt idx="4483">
                  <c:v>448.30000000006697</c:v>
                </c:pt>
                <c:pt idx="4484">
                  <c:v>448.400000000067</c:v>
                </c:pt>
                <c:pt idx="4485">
                  <c:v>448.50000000006702</c:v>
                </c:pt>
                <c:pt idx="4486">
                  <c:v>448.60000000006698</c:v>
                </c:pt>
                <c:pt idx="4487">
                  <c:v>448.70000000006701</c:v>
                </c:pt>
                <c:pt idx="4488">
                  <c:v>448.80000000006697</c:v>
                </c:pt>
                <c:pt idx="4489">
                  <c:v>448.900000000067</c:v>
                </c:pt>
                <c:pt idx="4490">
                  <c:v>449.00000000006702</c:v>
                </c:pt>
                <c:pt idx="4491">
                  <c:v>449.10000000006698</c:v>
                </c:pt>
                <c:pt idx="4492">
                  <c:v>449.20000000006701</c:v>
                </c:pt>
                <c:pt idx="4493">
                  <c:v>449.30000000006697</c:v>
                </c:pt>
                <c:pt idx="4494">
                  <c:v>449.400000000067</c:v>
                </c:pt>
                <c:pt idx="4495">
                  <c:v>449.50000000006702</c:v>
                </c:pt>
                <c:pt idx="4496">
                  <c:v>449.60000000006698</c:v>
                </c:pt>
                <c:pt idx="4497">
                  <c:v>449.70000000006701</c:v>
                </c:pt>
                <c:pt idx="4498">
                  <c:v>449.80000000006697</c:v>
                </c:pt>
                <c:pt idx="4499">
                  <c:v>449.90000000006802</c:v>
                </c:pt>
                <c:pt idx="4500">
                  <c:v>450.00000000006798</c:v>
                </c:pt>
                <c:pt idx="4501">
                  <c:v>450.10000000006801</c:v>
                </c:pt>
                <c:pt idx="4502">
                  <c:v>450.20000000006797</c:v>
                </c:pt>
                <c:pt idx="4503">
                  <c:v>450.300000000068</c:v>
                </c:pt>
                <c:pt idx="4504">
                  <c:v>450.40000000006802</c:v>
                </c:pt>
                <c:pt idx="4505">
                  <c:v>450.50000000006798</c:v>
                </c:pt>
                <c:pt idx="4506">
                  <c:v>450.60000000006801</c:v>
                </c:pt>
                <c:pt idx="4507">
                  <c:v>450.70000000006797</c:v>
                </c:pt>
                <c:pt idx="4508">
                  <c:v>450.800000000068</c:v>
                </c:pt>
                <c:pt idx="4509">
                  <c:v>450.90000000006802</c:v>
                </c:pt>
                <c:pt idx="4510">
                  <c:v>451.00000000006798</c:v>
                </c:pt>
                <c:pt idx="4511">
                  <c:v>451.10000000006801</c:v>
                </c:pt>
                <c:pt idx="4512">
                  <c:v>451.20000000006797</c:v>
                </c:pt>
                <c:pt idx="4513">
                  <c:v>451.300000000068</c:v>
                </c:pt>
                <c:pt idx="4514">
                  <c:v>451.40000000006802</c:v>
                </c:pt>
                <c:pt idx="4515">
                  <c:v>451.50000000006798</c:v>
                </c:pt>
                <c:pt idx="4516">
                  <c:v>451.60000000006801</c:v>
                </c:pt>
                <c:pt idx="4517">
                  <c:v>451.70000000006797</c:v>
                </c:pt>
                <c:pt idx="4518">
                  <c:v>451.800000000068</c:v>
                </c:pt>
                <c:pt idx="4519">
                  <c:v>451.90000000006802</c:v>
                </c:pt>
                <c:pt idx="4520">
                  <c:v>452.00000000006798</c:v>
                </c:pt>
                <c:pt idx="4521">
                  <c:v>452.10000000006801</c:v>
                </c:pt>
                <c:pt idx="4522">
                  <c:v>452.20000000006797</c:v>
                </c:pt>
                <c:pt idx="4523">
                  <c:v>452.300000000068</c:v>
                </c:pt>
                <c:pt idx="4524">
                  <c:v>452.40000000006802</c:v>
                </c:pt>
                <c:pt idx="4525">
                  <c:v>452.50000000006798</c:v>
                </c:pt>
                <c:pt idx="4526">
                  <c:v>452.60000000006801</c:v>
                </c:pt>
                <c:pt idx="4527">
                  <c:v>452.70000000006797</c:v>
                </c:pt>
                <c:pt idx="4528">
                  <c:v>452.800000000068</c:v>
                </c:pt>
                <c:pt idx="4529">
                  <c:v>452.90000000006802</c:v>
                </c:pt>
                <c:pt idx="4530">
                  <c:v>453.00000000006798</c:v>
                </c:pt>
                <c:pt idx="4531">
                  <c:v>453.10000000006801</c:v>
                </c:pt>
                <c:pt idx="4532">
                  <c:v>453.20000000006797</c:v>
                </c:pt>
                <c:pt idx="4533">
                  <c:v>453.300000000068</c:v>
                </c:pt>
                <c:pt idx="4534">
                  <c:v>453.40000000006802</c:v>
                </c:pt>
                <c:pt idx="4535">
                  <c:v>453.50000000006798</c:v>
                </c:pt>
                <c:pt idx="4536">
                  <c:v>453.60000000006801</c:v>
                </c:pt>
                <c:pt idx="4537">
                  <c:v>453.70000000006797</c:v>
                </c:pt>
                <c:pt idx="4538">
                  <c:v>453.800000000068</c:v>
                </c:pt>
                <c:pt idx="4539">
                  <c:v>453.90000000006802</c:v>
                </c:pt>
                <c:pt idx="4540">
                  <c:v>454.00000000006798</c:v>
                </c:pt>
                <c:pt idx="4541">
                  <c:v>454.10000000006801</c:v>
                </c:pt>
                <c:pt idx="4542">
                  <c:v>454.20000000006797</c:v>
                </c:pt>
                <c:pt idx="4543">
                  <c:v>454.30000000006902</c:v>
                </c:pt>
                <c:pt idx="4544">
                  <c:v>454.40000000006899</c:v>
                </c:pt>
                <c:pt idx="4545">
                  <c:v>454.50000000006901</c:v>
                </c:pt>
                <c:pt idx="4546">
                  <c:v>454.60000000006897</c:v>
                </c:pt>
                <c:pt idx="4547">
                  <c:v>454.700000000069</c:v>
                </c:pt>
                <c:pt idx="4548">
                  <c:v>454.80000000006902</c:v>
                </c:pt>
                <c:pt idx="4549">
                  <c:v>454.90000000006899</c:v>
                </c:pt>
                <c:pt idx="4550">
                  <c:v>455.00000000006901</c:v>
                </c:pt>
                <c:pt idx="4551">
                  <c:v>455.10000000006897</c:v>
                </c:pt>
                <c:pt idx="4552">
                  <c:v>455.200000000069</c:v>
                </c:pt>
                <c:pt idx="4553">
                  <c:v>455.30000000006902</c:v>
                </c:pt>
                <c:pt idx="4554">
                  <c:v>455.40000000006899</c:v>
                </c:pt>
                <c:pt idx="4555">
                  <c:v>455.50000000006901</c:v>
                </c:pt>
                <c:pt idx="4556">
                  <c:v>455.60000000006897</c:v>
                </c:pt>
                <c:pt idx="4557">
                  <c:v>455.700000000069</c:v>
                </c:pt>
                <c:pt idx="4558">
                  <c:v>455.80000000006902</c:v>
                </c:pt>
                <c:pt idx="4559">
                  <c:v>455.90000000006899</c:v>
                </c:pt>
                <c:pt idx="4560">
                  <c:v>456.00000000006901</c:v>
                </c:pt>
                <c:pt idx="4561">
                  <c:v>456.10000000006897</c:v>
                </c:pt>
                <c:pt idx="4562">
                  <c:v>456.200000000069</c:v>
                </c:pt>
                <c:pt idx="4563">
                  <c:v>456.30000000006902</c:v>
                </c:pt>
                <c:pt idx="4564">
                  <c:v>456.40000000006899</c:v>
                </c:pt>
                <c:pt idx="4565">
                  <c:v>456.50000000006901</c:v>
                </c:pt>
                <c:pt idx="4566">
                  <c:v>456.60000000006897</c:v>
                </c:pt>
                <c:pt idx="4567">
                  <c:v>456.700000000069</c:v>
                </c:pt>
                <c:pt idx="4568">
                  <c:v>456.80000000006902</c:v>
                </c:pt>
                <c:pt idx="4569">
                  <c:v>456.90000000006899</c:v>
                </c:pt>
                <c:pt idx="4570">
                  <c:v>457.00000000006901</c:v>
                </c:pt>
                <c:pt idx="4571">
                  <c:v>457.10000000006897</c:v>
                </c:pt>
                <c:pt idx="4572">
                  <c:v>457.200000000069</c:v>
                </c:pt>
                <c:pt idx="4573">
                  <c:v>457.30000000006902</c:v>
                </c:pt>
                <c:pt idx="4574">
                  <c:v>457.40000000006899</c:v>
                </c:pt>
                <c:pt idx="4575">
                  <c:v>457.50000000006901</c:v>
                </c:pt>
                <c:pt idx="4576">
                  <c:v>457.60000000006897</c:v>
                </c:pt>
                <c:pt idx="4577">
                  <c:v>457.700000000069</c:v>
                </c:pt>
                <c:pt idx="4578">
                  <c:v>457.80000000006902</c:v>
                </c:pt>
                <c:pt idx="4579">
                  <c:v>457.90000000006899</c:v>
                </c:pt>
                <c:pt idx="4580">
                  <c:v>458.00000000006901</c:v>
                </c:pt>
                <c:pt idx="4581">
                  <c:v>458.10000000006897</c:v>
                </c:pt>
                <c:pt idx="4582">
                  <c:v>458.200000000069</c:v>
                </c:pt>
                <c:pt idx="4583">
                  <c:v>458.30000000006902</c:v>
                </c:pt>
                <c:pt idx="4584">
                  <c:v>458.40000000006899</c:v>
                </c:pt>
                <c:pt idx="4585">
                  <c:v>458.50000000006901</c:v>
                </c:pt>
                <c:pt idx="4586">
                  <c:v>458.60000000006897</c:v>
                </c:pt>
                <c:pt idx="4587">
                  <c:v>458.70000000007002</c:v>
                </c:pt>
                <c:pt idx="4588">
                  <c:v>458.80000000006999</c:v>
                </c:pt>
                <c:pt idx="4589">
                  <c:v>458.90000000007001</c:v>
                </c:pt>
                <c:pt idx="4590">
                  <c:v>459.00000000006997</c:v>
                </c:pt>
                <c:pt idx="4591">
                  <c:v>459.10000000007</c:v>
                </c:pt>
                <c:pt idx="4592">
                  <c:v>459.20000000007002</c:v>
                </c:pt>
                <c:pt idx="4593">
                  <c:v>459.30000000006999</c:v>
                </c:pt>
                <c:pt idx="4594">
                  <c:v>459.40000000007001</c:v>
                </c:pt>
                <c:pt idx="4595">
                  <c:v>459.50000000006997</c:v>
                </c:pt>
                <c:pt idx="4596">
                  <c:v>459.60000000007</c:v>
                </c:pt>
                <c:pt idx="4597">
                  <c:v>459.70000000007002</c:v>
                </c:pt>
                <c:pt idx="4598">
                  <c:v>459.80000000006999</c:v>
                </c:pt>
                <c:pt idx="4599">
                  <c:v>459.90000000007001</c:v>
                </c:pt>
                <c:pt idx="4600">
                  <c:v>460.00000000006997</c:v>
                </c:pt>
                <c:pt idx="4601">
                  <c:v>460.10000000007</c:v>
                </c:pt>
                <c:pt idx="4602">
                  <c:v>460.20000000007002</c:v>
                </c:pt>
                <c:pt idx="4603">
                  <c:v>460.30000000006999</c:v>
                </c:pt>
                <c:pt idx="4604">
                  <c:v>460.40000000007001</c:v>
                </c:pt>
                <c:pt idx="4605">
                  <c:v>460.50000000006997</c:v>
                </c:pt>
                <c:pt idx="4606">
                  <c:v>460.60000000007</c:v>
                </c:pt>
                <c:pt idx="4607">
                  <c:v>460.70000000007002</c:v>
                </c:pt>
                <c:pt idx="4608">
                  <c:v>460.80000000006999</c:v>
                </c:pt>
                <c:pt idx="4609">
                  <c:v>460.90000000007001</c:v>
                </c:pt>
                <c:pt idx="4610">
                  <c:v>461.00000000006997</c:v>
                </c:pt>
                <c:pt idx="4611">
                  <c:v>461.10000000007</c:v>
                </c:pt>
                <c:pt idx="4612">
                  <c:v>461.20000000007002</c:v>
                </c:pt>
                <c:pt idx="4613">
                  <c:v>461.30000000006999</c:v>
                </c:pt>
                <c:pt idx="4614">
                  <c:v>461.40000000007001</c:v>
                </c:pt>
                <c:pt idx="4615">
                  <c:v>461.50000000006997</c:v>
                </c:pt>
                <c:pt idx="4616">
                  <c:v>461.60000000007</c:v>
                </c:pt>
                <c:pt idx="4617">
                  <c:v>461.70000000007002</c:v>
                </c:pt>
                <c:pt idx="4618">
                  <c:v>461.80000000006999</c:v>
                </c:pt>
                <c:pt idx="4619">
                  <c:v>461.90000000007001</c:v>
                </c:pt>
                <c:pt idx="4620">
                  <c:v>462.00000000006997</c:v>
                </c:pt>
                <c:pt idx="4621">
                  <c:v>462.10000000007</c:v>
                </c:pt>
                <c:pt idx="4622">
                  <c:v>462.20000000007002</c:v>
                </c:pt>
                <c:pt idx="4623">
                  <c:v>462.30000000006999</c:v>
                </c:pt>
                <c:pt idx="4624">
                  <c:v>462.40000000007001</c:v>
                </c:pt>
                <c:pt idx="4625">
                  <c:v>462.50000000006997</c:v>
                </c:pt>
                <c:pt idx="4626">
                  <c:v>462.60000000007</c:v>
                </c:pt>
                <c:pt idx="4627">
                  <c:v>462.70000000007002</c:v>
                </c:pt>
                <c:pt idx="4628">
                  <c:v>462.80000000006999</c:v>
                </c:pt>
                <c:pt idx="4629">
                  <c:v>462.90000000007001</c:v>
                </c:pt>
                <c:pt idx="4630">
                  <c:v>463.00000000006997</c:v>
                </c:pt>
                <c:pt idx="4631">
                  <c:v>463.10000000007102</c:v>
                </c:pt>
                <c:pt idx="4632">
                  <c:v>463.20000000007099</c:v>
                </c:pt>
                <c:pt idx="4633">
                  <c:v>463.30000000007101</c:v>
                </c:pt>
                <c:pt idx="4634">
                  <c:v>463.40000000007097</c:v>
                </c:pt>
                <c:pt idx="4635">
                  <c:v>463.500000000071</c:v>
                </c:pt>
                <c:pt idx="4636">
                  <c:v>463.60000000007102</c:v>
                </c:pt>
                <c:pt idx="4637">
                  <c:v>463.70000000007099</c:v>
                </c:pt>
                <c:pt idx="4638">
                  <c:v>463.80000000007101</c:v>
                </c:pt>
                <c:pt idx="4639">
                  <c:v>463.90000000007097</c:v>
                </c:pt>
                <c:pt idx="4640">
                  <c:v>464.000000000071</c:v>
                </c:pt>
                <c:pt idx="4641">
                  <c:v>464.10000000007102</c:v>
                </c:pt>
                <c:pt idx="4642">
                  <c:v>464.20000000007099</c:v>
                </c:pt>
                <c:pt idx="4643">
                  <c:v>464.30000000007101</c:v>
                </c:pt>
                <c:pt idx="4644">
                  <c:v>464.40000000007097</c:v>
                </c:pt>
                <c:pt idx="4645">
                  <c:v>464.500000000071</c:v>
                </c:pt>
                <c:pt idx="4646">
                  <c:v>464.60000000007102</c:v>
                </c:pt>
                <c:pt idx="4647">
                  <c:v>464.70000000007099</c:v>
                </c:pt>
                <c:pt idx="4648">
                  <c:v>464.80000000007101</c:v>
                </c:pt>
                <c:pt idx="4649">
                  <c:v>464.90000000007097</c:v>
                </c:pt>
                <c:pt idx="4650">
                  <c:v>465.000000000071</c:v>
                </c:pt>
                <c:pt idx="4651">
                  <c:v>465.10000000007102</c:v>
                </c:pt>
                <c:pt idx="4652">
                  <c:v>465.20000000007099</c:v>
                </c:pt>
                <c:pt idx="4653">
                  <c:v>465.30000000007101</c:v>
                </c:pt>
                <c:pt idx="4654">
                  <c:v>465.40000000007097</c:v>
                </c:pt>
                <c:pt idx="4655">
                  <c:v>465.500000000071</c:v>
                </c:pt>
                <c:pt idx="4656">
                  <c:v>465.60000000007102</c:v>
                </c:pt>
                <c:pt idx="4657">
                  <c:v>465.70000000007099</c:v>
                </c:pt>
                <c:pt idx="4658">
                  <c:v>465.80000000007101</c:v>
                </c:pt>
                <c:pt idx="4659">
                  <c:v>465.90000000007097</c:v>
                </c:pt>
                <c:pt idx="4660">
                  <c:v>466.000000000071</c:v>
                </c:pt>
                <c:pt idx="4661">
                  <c:v>466.10000000007102</c:v>
                </c:pt>
                <c:pt idx="4662">
                  <c:v>466.20000000007099</c:v>
                </c:pt>
                <c:pt idx="4663">
                  <c:v>466.30000000007101</c:v>
                </c:pt>
                <c:pt idx="4664">
                  <c:v>466.40000000007097</c:v>
                </c:pt>
                <c:pt idx="4665">
                  <c:v>466.500000000071</c:v>
                </c:pt>
                <c:pt idx="4666">
                  <c:v>466.60000000007102</c:v>
                </c:pt>
                <c:pt idx="4667">
                  <c:v>466.70000000007099</c:v>
                </c:pt>
                <c:pt idx="4668">
                  <c:v>466.80000000007101</c:v>
                </c:pt>
                <c:pt idx="4669">
                  <c:v>466.90000000007097</c:v>
                </c:pt>
                <c:pt idx="4670">
                  <c:v>467.000000000071</c:v>
                </c:pt>
                <c:pt idx="4671">
                  <c:v>467.10000000007102</c:v>
                </c:pt>
                <c:pt idx="4672">
                  <c:v>467.20000000007099</c:v>
                </c:pt>
                <c:pt idx="4673">
                  <c:v>467.30000000007101</c:v>
                </c:pt>
                <c:pt idx="4674">
                  <c:v>467.40000000007097</c:v>
                </c:pt>
                <c:pt idx="4675">
                  <c:v>467.50000000007202</c:v>
                </c:pt>
                <c:pt idx="4676">
                  <c:v>467.60000000007199</c:v>
                </c:pt>
                <c:pt idx="4677">
                  <c:v>467.70000000007201</c:v>
                </c:pt>
                <c:pt idx="4678">
                  <c:v>467.80000000007198</c:v>
                </c:pt>
                <c:pt idx="4679">
                  <c:v>467.900000000072</c:v>
                </c:pt>
                <c:pt idx="4680">
                  <c:v>468.00000000007202</c:v>
                </c:pt>
                <c:pt idx="4681">
                  <c:v>468.10000000007199</c:v>
                </c:pt>
                <c:pt idx="4682">
                  <c:v>468.20000000007201</c:v>
                </c:pt>
                <c:pt idx="4683">
                  <c:v>468.30000000007198</c:v>
                </c:pt>
                <c:pt idx="4684">
                  <c:v>468.400000000072</c:v>
                </c:pt>
                <c:pt idx="4685">
                  <c:v>468.50000000007202</c:v>
                </c:pt>
                <c:pt idx="4686">
                  <c:v>468.60000000007199</c:v>
                </c:pt>
                <c:pt idx="4687">
                  <c:v>468.70000000007201</c:v>
                </c:pt>
                <c:pt idx="4688">
                  <c:v>468.80000000007198</c:v>
                </c:pt>
                <c:pt idx="4689">
                  <c:v>468.900000000072</c:v>
                </c:pt>
                <c:pt idx="4690">
                  <c:v>469.00000000007202</c:v>
                </c:pt>
                <c:pt idx="4691">
                  <c:v>469.10000000007199</c:v>
                </c:pt>
                <c:pt idx="4692">
                  <c:v>469.20000000007201</c:v>
                </c:pt>
                <c:pt idx="4693">
                  <c:v>469.30000000007198</c:v>
                </c:pt>
                <c:pt idx="4694">
                  <c:v>469.400000000072</c:v>
                </c:pt>
                <c:pt idx="4695">
                  <c:v>469.50000000007202</c:v>
                </c:pt>
                <c:pt idx="4696">
                  <c:v>469.60000000007199</c:v>
                </c:pt>
                <c:pt idx="4697">
                  <c:v>469.70000000007201</c:v>
                </c:pt>
                <c:pt idx="4698">
                  <c:v>469.80000000007198</c:v>
                </c:pt>
                <c:pt idx="4699">
                  <c:v>469.900000000072</c:v>
                </c:pt>
                <c:pt idx="4700">
                  <c:v>470.00000000007202</c:v>
                </c:pt>
                <c:pt idx="4701">
                  <c:v>470.10000000007199</c:v>
                </c:pt>
                <c:pt idx="4702">
                  <c:v>470.20000000007201</c:v>
                </c:pt>
                <c:pt idx="4703">
                  <c:v>470.30000000007198</c:v>
                </c:pt>
                <c:pt idx="4704">
                  <c:v>470.400000000072</c:v>
                </c:pt>
                <c:pt idx="4705">
                  <c:v>470.50000000007202</c:v>
                </c:pt>
                <c:pt idx="4706">
                  <c:v>470.60000000007199</c:v>
                </c:pt>
                <c:pt idx="4707">
                  <c:v>470.70000000007201</c:v>
                </c:pt>
                <c:pt idx="4708">
                  <c:v>470.80000000007198</c:v>
                </c:pt>
                <c:pt idx="4709">
                  <c:v>470.900000000072</c:v>
                </c:pt>
                <c:pt idx="4710">
                  <c:v>471.00000000007202</c:v>
                </c:pt>
                <c:pt idx="4711">
                  <c:v>471.10000000007199</c:v>
                </c:pt>
                <c:pt idx="4712">
                  <c:v>471.20000000007201</c:v>
                </c:pt>
                <c:pt idx="4713">
                  <c:v>471.30000000007198</c:v>
                </c:pt>
                <c:pt idx="4714">
                  <c:v>471.400000000072</c:v>
                </c:pt>
                <c:pt idx="4715">
                  <c:v>471.50000000007202</c:v>
                </c:pt>
                <c:pt idx="4716">
                  <c:v>471.60000000007199</c:v>
                </c:pt>
                <c:pt idx="4717">
                  <c:v>471.70000000007201</c:v>
                </c:pt>
                <c:pt idx="4718">
                  <c:v>471.80000000007198</c:v>
                </c:pt>
                <c:pt idx="4719">
                  <c:v>471.90000000007302</c:v>
                </c:pt>
                <c:pt idx="4720">
                  <c:v>472.00000000007299</c:v>
                </c:pt>
                <c:pt idx="4721">
                  <c:v>472.10000000007301</c:v>
                </c:pt>
                <c:pt idx="4722">
                  <c:v>472.20000000007298</c:v>
                </c:pt>
                <c:pt idx="4723">
                  <c:v>472.300000000073</c:v>
                </c:pt>
                <c:pt idx="4724">
                  <c:v>472.40000000007302</c:v>
                </c:pt>
                <c:pt idx="4725">
                  <c:v>472.50000000007299</c:v>
                </c:pt>
                <c:pt idx="4726">
                  <c:v>472.60000000007301</c:v>
                </c:pt>
                <c:pt idx="4727">
                  <c:v>472.70000000007298</c:v>
                </c:pt>
                <c:pt idx="4728">
                  <c:v>472.800000000073</c:v>
                </c:pt>
                <c:pt idx="4729">
                  <c:v>472.90000000007302</c:v>
                </c:pt>
                <c:pt idx="4730">
                  <c:v>473.00000000007299</c:v>
                </c:pt>
                <c:pt idx="4731">
                  <c:v>473.10000000007301</c:v>
                </c:pt>
                <c:pt idx="4732">
                  <c:v>473.20000000007298</c:v>
                </c:pt>
                <c:pt idx="4733">
                  <c:v>473.300000000073</c:v>
                </c:pt>
                <c:pt idx="4734">
                  <c:v>473.40000000007302</c:v>
                </c:pt>
                <c:pt idx="4735">
                  <c:v>473.50000000007299</c:v>
                </c:pt>
                <c:pt idx="4736">
                  <c:v>473.60000000007301</c:v>
                </c:pt>
                <c:pt idx="4737">
                  <c:v>473.70000000007298</c:v>
                </c:pt>
                <c:pt idx="4738">
                  <c:v>473.800000000073</c:v>
                </c:pt>
                <c:pt idx="4739">
                  <c:v>473.90000000007302</c:v>
                </c:pt>
                <c:pt idx="4740">
                  <c:v>474.00000000007299</c:v>
                </c:pt>
                <c:pt idx="4741">
                  <c:v>474.10000000007301</c:v>
                </c:pt>
                <c:pt idx="4742">
                  <c:v>474.20000000007298</c:v>
                </c:pt>
                <c:pt idx="4743">
                  <c:v>474.300000000073</c:v>
                </c:pt>
                <c:pt idx="4744">
                  <c:v>474.40000000007302</c:v>
                </c:pt>
                <c:pt idx="4745">
                  <c:v>474.50000000007299</c:v>
                </c:pt>
                <c:pt idx="4746">
                  <c:v>474.60000000007301</c:v>
                </c:pt>
                <c:pt idx="4747">
                  <c:v>474.70000000007298</c:v>
                </c:pt>
                <c:pt idx="4748">
                  <c:v>474.800000000073</c:v>
                </c:pt>
                <c:pt idx="4749">
                  <c:v>474.90000000007302</c:v>
                </c:pt>
                <c:pt idx="4750">
                  <c:v>475.00000000007299</c:v>
                </c:pt>
                <c:pt idx="4751">
                  <c:v>475.10000000007301</c:v>
                </c:pt>
                <c:pt idx="4752">
                  <c:v>475.20000000007298</c:v>
                </c:pt>
                <c:pt idx="4753">
                  <c:v>475.300000000073</c:v>
                </c:pt>
                <c:pt idx="4754">
                  <c:v>475.40000000007302</c:v>
                </c:pt>
                <c:pt idx="4755">
                  <c:v>475.50000000007299</c:v>
                </c:pt>
                <c:pt idx="4756">
                  <c:v>475.60000000007301</c:v>
                </c:pt>
                <c:pt idx="4757">
                  <c:v>475.70000000007298</c:v>
                </c:pt>
                <c:pt idx="4758">
                  <c:v>475.800000000073</c:v>
                </c:pt>
                <c:pt idx="4759">
                  <c:v>475.90000000007302</c:v>
                </c:pt>
                <c:pt idx="4760">
                  <c:v>476.00000000007299</c:v>
                </c:pt>
                <c:pt idx="4761">
                  <c:v>476.10000000007301</c:v>
                </c:pt>
                <c:pt idx="4762">
                  <c:v>476.20000000007298</c:v>
                </c:pt>
                <c:pt idx="4763">
                  <c:v>476.30000000007402</c:v>
                </c:pt>
                <c:pt idx="4764">
                  <c:v>476.40000000007399</c:v>
                </c:pt>
                <c:pt idx="4765">
                  <c:v>476.50000000007401</c:v>
                </c:pt>
                <c:pt idx="4766">
                  <c:v>476.60000000007398</c:v>
                </c:pt>
                <c:pt idx="4767">
                  <c:v>476.700000000074</c:v>
                </c:pt>
                <c:pt idx="4768">
                  <c:v>476.80000000007402</c:v>
                </c:pt>
                <c:pt idx="4769">
                  <c:v>476.90000000007399</c:v>
                </c:pt>
                <c:pt idx="4770">
                  <c:v>477.00000000007401</c:v>
                </c:pt>
                <c:pt idx="4771">
                  <c:v>477.10000000007398</c:v>
                </c:pt>
                <c:pt idx="4772">
                  <c:v>477.200000000074</c:v>
                </c:pt>
                <c:pt idx="4773">
                  <c:v>477.30000000007402</c:v>
                </c:pt>
                <c:pt idx="4774">
                  <c:v>477.40000000007399</c:v>
                </c:pt>
                <c:pt idx="4775">
                  <c:v>477.50000000007401</c:v>
                </c:pt>
                <c:pt idx="4776">
                  <c:v>477.60000000007398</c:v>
                </c:pt>
                <c:pt idx="4777">
                  <c:v>477.700000000074</c:v>
                </c:pt>
                <c:pt idx="4778">
                  <c:v>477.80000000007402</c:v>
                </c:pt>
                <c:pt idx="4779">
                  <c:v>477.90000000007399</c:v>
                </c:pt>
                <c:pt idx="4780">
                  <c:v>478.00000000007401</c:v>
                </c:pt>
                <c:pt idx="4781">
                  <c:v>478.10000000007398</c:v>
                </c:pt>
                <c:pt idx="4782">
                  <c:v>478.200000000074</c:v>
                </c:pt>
                <c:pt idx="4783">
                  <c:v>478.30000000007402</c:v>
                </c:pt>
                <c:pt idx="4784">
                  <c:v>478.40000000007399</c:v>
                </c:pt>
                <c:pt idx="4785">
                  <c:v>478.50000000007401</c:v>
                </c:pt>
                <c:pt idx="4786">
                  <c:v>478.60000000007398</c:v>
                </c:pt>
                <c:pt idx="4787">
                  <c:v>478.700000000074</c:v>
                </c:pt>
                <c:pt idx="4788">
                  <c:v>478.80000000007402</c:v>
                </c:pt>
                <c:pt idx="4789">
                  <c:v>478.90000000007399</c:v>
                </c:pt>
                <c:pt idx="4790">
                  <c:v>479.00000000007401</c:v>
                </c:pt>
                <c:pt idx="4791">
                  <c:v>479.10000000007398</c:v>
                </c:pt>
                <c:pt idx="4792">
                  <c:v>479.200000000074</c:v>
                </c:pt>
                <c:pt idx="4793">
                  <c:v>479.30000000007402</c:v>
                </c:pt>
                <c:pt idx="4794">
                  <c:v>479.40000000007399</c:v>
                </c:pt>
                <c:pt idx="4795">
                  <c:v>479.50000000007401</c:v>
                </c:pt>
                <c:pt idx="4796">
                  <c:v>479.60000000007398</c:v>
                </c:pt>
                <c:pt idx="4797">
                  <c:v>479.700000000074</c:v>
                </c:pt>
                <c:pt idx="4798">
                  <c:v>479.80000000007402</c:v>
                </c:pt>
                <c:pt idx="4799">
                  <c:v>479.90000000007399</c:v>
                </c:pt>
                <c:pt idx="4800">
                  <c:v>480.00000000007401</c:v>
                </c:pt>
                <c:pt idx="4801">
                  <c:v>480.10000000007398</c:v>
                </c:pt>
                <c:pt idx="4802">
                  <c:v>480.200000000074</c:v>
                </c:pt>
                <c:pt idx="4803">
                  <c:v>480.30000000007402</c:v>
                </c:pt>
                <c:pt idx="4804">
                  <c:v>480.40000000007399</c:v>
                </c:pt>
                <c:pt idx="4805">
                  <c:v>480.50000000007401</c:v>
                </c:pt>
                <c:pt idx="4806">
                  <c:v>480.60000000007398</c:v>
                </c:pt>
                <c:pt idx="4807">
                  <c:v>480.70000000007502</c:v>
                </c:pt>
                <c:pt idx="4808">
                  <c:v>480.80000000007499</c:v>
                </c:pt>
                <c:pt idx="4809">
                  <c:v>480.90000000007501</c:v>
                </c:pt>
                <c:pt idx="4810">
                  <c:v>481.00000000007498</c:v>
                </c:pt>
                <c:pt idx="4811">
                  <c:v>481.100000000075</c:v>
                </c:pt>
                <c:pt idx="4812">
                  <c:v>481.20000000007502</c:v>
                </c:pt>
                <c:pt idx="4813">
                  <c:v>481.30000000007499</c:v>
                </c:pt>
                <c:pt idx="4814">
                  <c:v>481.40000000007501</c:v>
                </c:pt>
                <c:pt idx="4815">
                  <c:v>481.50000000007498</c:v>
                </c:pt>
                <c:pt idx="4816">
                  <c:v>481.600000000075</c:v>
                </c:pt>
                <c:pt idx="4817">
                  <c:v>481.70000000007502</c:v>
                </c:pt>
                <c:pt idx="4818">
                  <c:v>481.80000000007499</c:v>
                </c:pt>
                <c:pt idx="4819">
                  <c:v>481.90000000007501</c:v>
                </c:pt>
                <c:pt idx="4820">
                  <c:v>482.00000000007498</c:v>
                </c:pt>
                <c:pt idx="4821">
                  <c:v>482.100000000075</c:v>
                </c:pt>
                <c:pt idx="4822">
                  <c:v>482.20000000007502</c:v>
                </c:pt>
                <c:pt idx="4823">
                  <c:v>482.30000000007499</c:v>
                </c:pt>
                <c:pt idx="4824">
                  <c:v>482.40000000007501</c:v>
                </c:pt>
                <c:pt idx="4825">
                  <c:v>482.50000000007498</c:v>
                </c:pt>
                <c:pt idx="4826">
                  <c:v>482.600000000075</c:v>
                </c:pt>
                <c:pt idx="4827">
                  <c:v>482.70000000007502</c:v>
                </c:pt>
                <c:pt idx="4828">
                  <c:v>482.80000000007499</c:v>
                </c:pt>
                <c:pt idx="4829">
                  <c:v>482.90000000007501</c:v>
                </c:pt>
                <c:pt idx="4830">
                  <c:v>483.00000000007498</c:v>
                </c:pt>
                <c:pt idx="4831">
                  <c:v>483.100000000075</c:v>
                </c:pt>
                <c:pt idx="4832">
                  <c:v>483.20000000007502</c:v>
                </c:pt>
                <c:pt idx="4833">
                  <c:v>483.30000000007499</c:v>
                </c:pt>
                <c:pt idx="4834">
                  <c:v>483.40000000007501</c:v>
                </c:pt>
                <c:pt idx="4835">
                  <c:v>483.50000000007498</c:v>
                </c:pt>
                <c:pt idx="4836">
                  <c:v>483.600000000075</c:v>
                </c:pt>
                <c:pt idx="4837">
                  <c:v>483.70000000007502</c:v>
                </c:pt>
                <c:pt idx="4838">
                  <c:v>483.80000000007499</c:v>
                </c:pt>
                <c:pt idx="4839">
                  <c:v>483.90000000007501</c:v>
                </c:pt>
                <c:pt idx="4840">
                  <c:v>484.00000000007498</c:v>
                </c:pt>
                <c:pt idx="4841">
                  <c:v>484.100000000075</c:v>
                </c:pt>
                <c:pt idx="4842">
                  <c:v>484.20000000007502</c:v>
                </c:pt>
                <c:pt idx="4843">
                  <c:v>484.30000000007499</c:v>
                </c:pt>
                <c:pt idx="4844">
                  <c:v>484.40000000007501</c:v>
                </c:pt>
                <c:pt idx="4845">
                  <c:v>484.50000000007498</c:v>
                </c:pt>
                <c:pt idx="4846">
                  <c:v>484.600000000075</c:v>
                </c:pt>
                <c:pt idx="4847">
                  <c:v>484.70000000007502</c:v>
                </c:pt>
                <c:pt idx="4848">
                  <c:v>484.80000000007499</c:v>
                </c:pt>
                <c:pt idx="4849">
                  <c:v>484.90000000007501</c:v>
                </c:pt>
                <c:pt idx="4850">
                  <c:v>485.00000000007498</c:v>
                </c:pt>
                <c:pt idx="4851">
                  <c:v>485.10000000007602</c:v>
                </c:pt>
                <c:pt idx="4852">
                  <c:v>485.20000000007599</c:v>
                </c:pt>
                <c:pt idx="4853">
                  <c:v>485.30000000007601</c:v>
                </c:pt>
                <c:pt idx="4854">
                  <c:v>485.40000000007598</c:v>
                </c:pt>
                <c:pt idx="4855">
                  <c:v>485.500000000076</c:v>
                </c:pt>
                <c:pt idx="4856">
                  <c:v>485.60000000007602</c:v>
                </c:pt>
                <c:pt idx="4857">
                  <c:v>485.70000000007599</c:v>
                </c:pt>
                <c:pt idx="4858">
                  <c:v>485.80000000007601</c:v>
                </c:pt>
                <c:pt idx="4859">
                  <c:v>485.90000000007598</c:v>
                </c:pt>
                <c:pt idx="4860">
                  <c:v>486.000000000076</c:v>
                </c:pt>
                <c:pt idx="4861">
                  <c:v>486.10000000007602</c:v>
                </c:pt>
                <c:pt idx="4862">
                  <c:v>486.20000000007599</c:v>
                </c:pt>
                <c:pt idx="4863">
                  <c:v>486.30000000007601</c:v>
                </c:pt>
                <c:pt idx="4864">
                  <c:v>486.40000000007598</c:v>
                </c:pt>
                <c:pt idx="4865">
                  <c:v>486.500000000076</c:v>
                </c:pt>
                <c:pt idx="4866">
                  <c:v>486.60000000007602</c:v>
                </c:pt>
                <c:pt idx="4867">
                  <c:v>486.70000000007599</c:v>
                </c:pt>
                <c:pt idx="4868">
                  <c:v>486.80000000007601</c:v>
                </c:pt>
                <c:pt idx="4869">
                  <c:v>486.90000000007598</c:v>
                </c:pt>
                <c:pt idx="4870">
                  <c:v>487.000000000076</c:v>
                </c:pt>
                <c:pt idx="4871">
                  <c:v>487.10000000007602</c:v>
                </c:pt>
                <c:pt idx="4872">
                  <c:v>487.20000000007599</c:v>
                </c:pt>
                <c:pt idx="4873">
                  <c:v>487.30000000007601</c:v>
                </c:pt>
                <c:pt idx="4874">
                  <c:v>487.40000000007598</c:v>
                </c:pt>
                <c:pt idx="4875">
                  <c:v>487.500000000076</c:v>
                </c:pt>
                <c:pt idx="4876">
                  <c:v>487.60000000007602</c:v>
                </c:pt>
                <c:pt idx="4877">
                  <c:v>487.70000000007599</c:v>
                </c:pt>
                <c:pt idx="4878">
                  <c:v>487.80000000007601</c:v>
                </c:pt>
                <c:pt idx="4879">
                  <c:v>487.90000000007598</c:v>
                </c:pt>
                <c:pt idx="4880">
                  <c:v>488.000000000076</c:v>
                </c:pt>
                <c:pt idx="4881">
                  <c:v>488.10000000007602</c:v>
                </c:pt>
                <c:pt idx="4882">
                  <c:v>488.20000000007599</c:v>
                </c:pt>
                <c:pt idx="4883">
                  <c:v>488.30000000007601</c:v>
                </c:pt>
                <c:pt idx="4884">
                  <c:v>488.40000000007598</c:v>
                </c:pt>
                <c:pt idx="4885">
                  <c:v>488.500000000076</c:v>
                </c:pt>
                <c:pt idx="4886">
                  <c:v>488.60000000007602</c:v>
                </c:pt>
                <c:pt idx="4887">
                  <c:v>488.70000000007599</c:v>
                </c:pt>
                <c:pt idx="4888">
                  <c:v>488.80000000007601</c:v>
                </c:pt>
                <c:pt idx="4889">
                  <c:v>488.90000000007598</c:v>
                </c:pt>
                <c:pt idx="4890">
                  <c:v>489.000000000076</c:v>
                </c:pt>
                <c:pt idx="4891">
                  <c:v>489.10000000007602</c:v>
                </c:pt>
                <c:pt idx="4892">
                  <c:v>489.20000000007599</c:v>
                </c:pt>
                <c:pt idx="4893">
                  <c:v>489.30000000007601</c:v>
                </c:pt>
                <c:pt idx="4894">
                  <c:v>489.400000000077</c:v>
                </c:pt>
                <c:pt idx="4895">
                  <c:v>489.50000000007702</c:v>
                </c:pt>
                <c:pt idx="4896">
                  <c:v>489.60000000007699</c:v>
                </c:pt>
                <c:pt idx="4897">
                  <c:v>489.70000000007701</c:v>
                </c:pt>
                <c:pt idx="4898">
                  <c:v>489.80000000007698</c:v>
                </c:pt>
                <c:pt idx="4899">
                  <c:v>489.900000000077</c:v>
                </c:pt>
                <c:pt idx="4900">
                  <c:v>490.00000000007702</c:v>
                </c:pt>
                <c:pt idx="4901">
                  <c:v>490.10000000007699</c:v>
                </c:pt>
                <c:pt idx="4902">
                  <c:v>490.20000000007701</c:v>
                </c:pt>
                <c:pt idx="4903">
                  <c:v>490.30000000007698</c:v>
                </c:pt>
                <c:pt idx="4904">
                  <c:v>490.400000000077</c:v>
                </c:pt>
                <c:pt idx="4905">
                  <c:v>490.50000000007702</c:v>
                </c:pt>
                <c:pt idx="4906">
                  <c:v>490.60000000007699</c:v>
                </c:pt>
                <c:pt idx="4907">
                  <c:v>490.70000000007701</c:v>
                </c:pt>
                <c:pt idx="4908">
                  <c:v>490.80000000007698</c:v>
                </c:pt>
                <c:pt idx="4909">
                  <c:v>490.900000000077</c:v>
                </c:pt>
                <c:pt idx="4910">
                  <c:v>491.00000000007702</c:v>
                </c:pt>
                <c:pt idx="4911">
                  <c:v>491.10000000007699</c:v>
                </c:pt>
                <c:pt idx="4912">
                  <c:v>491.20000000007701</c:v>
                </c:pt>
                <c:pt idx="4913">
                  <c:v>491.30000000007698</c:v>
                </c:pt>
                <c:pt idx="4914">
                  <c:v>491.400000000077</c:v>
                </c:pt>
                <c:pt idx="4915">
                  <c:v>491.50000000007702</c:v>
                </c:pt>
                <c:pt idx="4916">
                  <c:v>491.60000000007699</c:v>
                </c:pt>
                <c:pt idx="4917">
                  <c:v>491.70000000007701</c:v>
                </c:pt>
                <c:pt idx="4918">
                  <c:v>491.80000000007698</c:v>
                </c:pt>
                <c:pt idx="4919">
                  <c:v>491.900000000077</c:v>
                </c:pt>
                <c:pt idx="4920">
                  <c:v>492.00000000007702</c:v>
                </c:pt>
                <c:pt idx="4921">
                  <c:v>492.10000000007699</c:v>
                </c:pt>
                <c:pt idx="4922">
                  <c:v>492.20000000007701</c:v>
                </c:pt>
                <c:pt idx="4923">
                  <c:v>492.30000000007698</c:v>
                </c:pt>
                <c:pt idx="4924">
                  <c:v>492.400000000077</c:v>
                </c:pt>
                <c:pt idx="4925">
                  <c:v>492.50000000007702</c:v>
                </c:pt>
                <c:pt idx="4926">
                  <c:v>492.60000000007699</c:v>
                </c:pt>
                <c:pt idx="4927">
                  <c:v>492.70000000007701</c:v>
                </c:pt>
                <c:pt idx="4928">
                  <c:v>492.80000000007698</c:v>
                </c:pt>
                <c:pt idx="4929">
                  <c:v>492.900000000077</c:v>
                </c:pt>
                <c:pt idx="4930">
                  <c:v>493.00000000007702</c:v>
                </c:pt>
                <c:pt idx="4931">
                  <c:v>493.10000000007699</c:v>
                </c:pt>
                <c:pt idx="4932">
                  <c:v>493.20000000007701</c:v>
                </c:pt>
                <c:pt idx="4933">
                  <c:v>493.30000000007698</c:v>
                </c:pt>
                <c:pt idx="4934">
                  <c:v>493.400000000077</c:v>
                </c:pt>
                <c:pt idx="4935">
                  <c:v>493.50000000007702</c:v>
                </c:pt>
                <c:pt idx="4936">
                  <c:v>493.60000000007699</c:v>
                </c:pt>
                <c:pt idx="4937">
                  <c:v>493.70000000007701</c:v>
                </c:pt>
                <c:pt idx="4938">
                  <c:v>493.800000000078</c:v>
                </c:pt>
                <c:pt idx="4939">
                  <c:v>493.90000000007802</c:v>
                </c:pt>
                <c:pt idx="4940">
                  <c:v>494.00000000007799</c:v>
                </c:pt>
                <c:pt idx="4941">
                  <c:v>494.10000000007801</c:v>
                </c:pt>
                <c:pt idx="4942">
                  <c:v>494.20000000007798</c:v>
                </c:pt>
                <c:pt idx="4943">
                  <c:v>494.300000000078</c:v>
                </c:pt>
                <c:pt idx="4944">
                  <c:v>494.40000000007802</c:v>
                </c:pt>
                <c:pt idx="4945">
                  <c:v>494.50000000007799</c:v>
                </c:pt>
                <c:pt idx="4946">
                  <c:v>494.60000000007801</c:v>
                </c:pt>
                <c:pt idx="4947">
                  <c:v>494.70000000007798</c:v>
                </c:pt>
                <c:pt idx="4948">
                  <c:v>494.800000000078</c:v>
                </c:pt>
                <c:pt idx="4949">
                  <c:v>494.90000000007802</c:v>
                </c:pt>
                <c:pt idx="4950">
                  <c:v>495.00000000007799</c:v>
                </c:pt>
                <c:pt idx="4951">
                  <c:v>495.10000000007801</c:v>
                </c:pt>
                <c:pt idx="4952">
                  <c:v>495.20000000007798</c:v>
                </c:pt>
                <c:pt idx="4953">
                  <c:v>495.300000000078</c:v>
                </c:pt>
                <c:pt idx="4954">
                  <c:v>495.40000000007802</c:v>
                </c:pt>
                <c:pt idx="4955">
                  <c:v>495.50000000007799</c:v>
                </c:pt>
                <c:pt idx="4956">
                  <c:v>495.60000000007801</c:v>
                </c:pt>
                <c:pt idx="4957">
                  <c:v>495.70000000007798</c:v>
                </c:pt>
                <c:pt idx="4958">
                  <c:v>495.800000000078</c:v>
                </c:pt>
                <c:pt idx="4959">
                  <c:v>495.90000000007802</c:v>
                </c:pt>
                <c:pt idx="4960">
                  <c:v>496.00000000007799</c:v>
                </c:pt>
                <c:pt idx="4961">
                  <c:v>496.10000000007801</c:v>
                </c:pt>
                <c:pt idx="4962">
                  <c:v>496.20000000007798</c:v>
                </c:pt>
                <c:pt idx="4963">
                  <c:v>496.300000000078</c:v>
                </c:pt>
                <c:pt idx="4964">
                  <c:v>496.40000000007802</c:v>
                </c:pt>
                <c:pt idx="4965">
                  <c:v>496.50000000007799</c:v>
                </c:pt>
                <c:pt idx="4966">
                  <c:v>496.60000000007801</c:v>
                </c:pt>
                <c:pt idx="4967">
                  <c:v>496.70000000007798</c:v>
                </c:pt>
                <c:pt idx="4968">
                  <c:v>496.800000000078</c:v>
                </c:pt>
                <c:pt idx="4969">
                  <c:v>496.90000000007802</c:v>
                </c:pt>
                <c:pt idx="4970">
                  <c:v>497.00000000007799</c:v>
                </c:pt>
                <c:pt idx="4971">
                  <c:v>497.10000000007801</c:v>
                </c:pt>
                <c:pt idx="4972">
                  <c:v>497.20000000007798</c:v>
                </c:pt>
                <c:pt idx="4973">
                  <c:v>497.300000000078</c:v>
                </c:pt>
                <c:pt idx="4974">
                  <c:v>497.40000000007802</c:v>
                </c:pt>
                <c:pt idx="4975">
                  <c:v>497.50000000007799</c:v>
                </c:pt>
                <c:pt idx="4976">
                  <c:v>497.60000000007801</c:v>
                </c:pt>
                <c:pt idx="4977">
                  <c:v>497.70000000007798</c:v>
                </c:pt>
                <c:pt idx="4978">
                  <c:v>497.800000000078</c:v>
                </c:pt>
                <c:pt idx="4979">
                  <c:v>497.90000000007802</c:v>
                </c:pt>
                <c:pt idx="4980">
                  <c:v>498.00000000007799</c:v>
                </c:pt>
                <c:pt idx="4981">
                  <c:v>498.10000000007801</c:v>
                </c:pt>
                <c:pt idx="4982">
                  <c:v>498.200000000079</c:v>
                </c:pt>
                <c:pt idx="4983">
                  <c:v>498.30000000007902</c:v>
                </c:pt>
                <c:pt idx="4984">
                  <c:v>498.40000000007899</c:v>
                </c:pt>
                <c:pt idx="4985">
                  <c:v>498.50000000007901</c:v>
                </c:pt>
                <c:pt idx="4986">
                  <c:v>498.60000000007898</c:v>
                </c:pt>
                <c:pt idx="4987">
                  <c:v>498.700000000079</c:v>
                </c:pt>
                <c:pt idx="4988">
                  <c:v>498.80000000007902</c:v>
                </c:pt>
                <c:pt idx="4989">
                  <c:v>498.90000000007899</c:v>
                </c:pt>
                <c:pt idx="4990">
                  <c:v>499.00000000007901</c:v>
                </c:pt>
                <c:pt idx="4991">
                  <c:v>499.10000000007898</c:v>
                </c:pt>
                <c:pt idx="4992">
                  <c:v>499.200000000079</c:v>
                </c:pt>
                <c:pt idx="4993">
                  <c:v>499.30000000007902</c:v>
                </c:pt>
                <c:pt idx="4994">
                  <c:v>499.40000000007899</c:v>
                </c:pt>
                <c:pt idx="4995">
                  <c:v>499.50000000007901</c:v>
                </c:pt>
                <c:pt idx="4996">
                  <c:v>499.60000000007898</c:v>
                </c:pt>
                <c:pt idx="4997">
                  <c:v>499.700000000079</c:v>
                </c:pt>
                <c:pt idx="4998">
                  <c:v>499.80000000007902</c:v>
                </c:pt>
                <c:pt idx="4999">
                  <c:v>499.90000000007899</c:v>
                </c:pt>
                <c:pt idx="5000">
                  <c:v>500.00000000007901</c:v>
                </c:pt>
                <c:pt idx="5001">
                  <c:v>500.10000000007898</c:v>
                </c:pt>
                <c:pt idx="5002">
                  <c:v>500.200000000079</c:v>
                </c:pt>
                <c:pt idx="5003">
                  <c:v>500.30000000007902</c:v>
                </c:pt>
                <c:pt idx="5004">
                  <c:v>500.40000000007899</c:v>
                </c:pt>
                <c:pt idx="5005">
                  <c:v>500.50000000007901</c:v>
                </c:pt>
                <c:pt idx="5006">
                  <c:v>500.60000000007898</c:v>
                </c:pt>
                <c:pt idx="5007">
                  <c:v>500.700000000079</c:v>
                </c:pt>
                <c:pt idx="5008">
                  <c:v>500.80000000007902</c:v>
                </c:pt>
                <c:pt idx="5009">
                  <c:v>500.90000000007899</c:v>
                </c:pt>
                <c:pt idx="5010">
                  <c:v>501.00000000007901</c:v>
                </c:pt>
                <c:pt idx="5011">
                  <c:v>501.10000000007898</c:v>
                </c:pt>
                <c:pt idx="5012">
                  <c:v>501.200000000079</c:v>
                </c:pt>
                <c:pt idx="5013">
                  <c:v>501.30000000007902</c:v>
                </c:pt>
                <c:pt idx="5014">
                  <c:v>501.40000000007899</c:v>
                </c:pt>
                <c:pt idx="5015">
                  <c:v>501.50000000007901</c:v>
                </c:pt>
                <c:pt idx="5016">
                  <c:v>501.60000000007898</c:v>
                </c:pt>
                <c:pt idx="5017">
                  <c:v>501.700000000079</c:v>
                </c:pt>
                <c:pt idx="5018">
                  <c:v>501.80000000007902</c:v>
                </c:pt>
                <c:pt idx="5019">
                  <c:v>501.90000000007899</c:v>
                </c:pt>
                <c:pt idx="5020">
                  <c:v>502.00000000007901</c:v>
                </c:pt>
                <c:pt idx="5021">
                  <c:v>502.10000000007898</c:v>
                </c:pt>
                <c:pt idx="5022">
                  <c:v>502.200000000079</c:v>
                </c:pt>
                <c:pt idx="5023">
                  <c:v>502.30000000007902</c:v>
                </c:pt>
                <c:pt idx="5024">
                  <c:v>502.40000000007899</c:v>
                </c:pt>
                <c:pt idx="5025">
                  <c:v>502.50000000007901</c:v>
                </c:pt>
                <c:pt idx="5026">
                  <c:v>502.60000000008</c:v>
                </c:pt>
                <c:pt idx="5027">
                  <c:v>502.70000000008002</c:v>
                </c:pt>
                <c:pt idx="5028">
                  <c:v>502.80000000007999</c:v>
                </c:pt>
                <c:pt idx="5029">
                  <c:v>502.90000000008001</c:v>
                </c:pt>
                <c:pt idx="5030">
                  <c:v>503.00000000007998</c:v>
                </c:pt>
                <c:pt idx="5031">
                  <c:v>503.10000000008</c:v>
                </c:pt>
                <c:pt idx="5032">
                  <c:v>503.20000000008002</c:v>
                </c:pt>
                <c:pt idx="5033">
                  <c:v>503.30000000007999</c:v>
                </c:pt>
                <c:pt idx="5034">
                  <c:v>503.40000000008001</c:v>
                </c:pt>
                <c:pt idx="5035">
                  <c:v>503.50000000007998</c:v>
                </c:pt>
                <c:pt idx="5036">
                  <c:v>503.60000000008</c:v>
                </c:pt>
                <c:pt idx="5037">
                  <c:v>503.70000000008002</c:v>
                </c:pt>
                <c:pt idx="5038">
                  <c:v>503.80000000007999</c:v>
                </c:pt>
                <c:pt idx="5039">
                  <c:v>503.90000000008001</c:v>
                </c:pt>
                <c:pt idx="5040">
                  <c:v>504.00000000007998</c:v>
                </c:pt>
                <c:pt idx="5041">
                  <c:v>504.10000000008</c:v>
                </c:pt>
                <c:pt idx="5042">
                  <c:v>504.20000000008002</c:v>
                </c:pt>
                <c:pt idx="5043">
                  <c:v>504.30000000007999</c:v>
                </c:pt>
                <c:pt idx="5044">
                  <c:v>504.40000000008001</c:v>
                </c:pt>
                <c:pt idx="5045">
                  <c:v>504.50000000007998</c:v>
                </c:pt>
                <c:pt idx="5046">
                  <c:v>504.60000000008</c:v>
                </c:pt>
                <c:pt idx="5047">
                  <c:v>504.70000000008002</c:v>
                </c:pt>
                <c:pt idx="5048">
                  <c:v>504.80000000007999</c:v>
                </c:pt>
                <c:pt idx="5049">
                  <c:v>504.90000000008001</c:v>
                </c:pt>
                <c:pt idx="5050">
                  <c:v>505.00000000007998</c:v>
                </c:pt>
                <c:pt idx="5051">
                  <c:v>505.10000000008</c:v>
                </c:pt>
                <c:pt idx="5052">
                  <c:v>505.20000000008002</c:v>
                </c:pt>
                <c:pt idx="5053">
                  <c:v>505.30000000007999</c:v>
                </c:pt>
                <c:pt idx="5054">
                  <c:v>505.40000000008001</c:v>
                </c:pt>
                <c:pt idx="5055">
                  <c:v>505.50000000007998</c:v>
                </c:pt>
                <c:pt idx="5056">
                  <c:v>505.60000000008</c:v>
                </c:pt>
                <c:pt idx="5057">
                  <c:v>505.70000000008002</c:v>
                </c:pt>
                <c:pt idx="5058">
                  <c:v>505.80000000007999</c:v>
                </c:pt>
                <c:pt idx="5059">
                  <c:v>505.90000000008001</c:v>
                </c:pt>
                <c:pt idx="5060">
                  <c:v>506.00000000007998</c:v>
                </c:pt>
                <c:pt idx="5061">
                  <c:v>506.10000000008</c:v>
                </c:pt>
                <c:pt idx="5062">
                  <c:v>506.20000000008002</c:v>
                </c:pt>
                <c:pt idx="5063">
                  <c:v>506.30000000007999</c:v>
                </c:pt>
                <c:pt idx="5064">
                  <c:v>506.40000000008001</c:v>
                </c:pt>
                <c:pt idx="5065">
                  <c:v>506.50000000007998</c:v>
                </c:pt>
                <c:pt idx="5066">
                  <c:v>506.60000000008</c:v>
                </c:pt>
                <c:pt idx="5067">
                  <c:v>506.70000000008002</c:v>
                </c:pt>
                <c:pt idx="5068">
                  <c:v>506.80000000007999</c:v>
                </c:pt>
                <c:pt idx="5069">
                  <c:v>506.90000000008001</c:v>
                </c:pt>
                <c:pt idx="5070">
                  <c:v>507.000000000081</c:v>
                </c:pt>
                <c:pt idx="5071">
                  <c:v>507.10000000008102</c:v>
                </c:pt>
                <c:pt idx="5072">
                  <c:v>507.20000000008099</c:v>
                </c:pt>
                <c:pt idx="5073">
                  <c:v>507.30000000008101</c:v>
                </c:pt>
                <c:pt idx="5074">
                  <c:v>507.40000000008098</c:v>
                </c:pt>
                <c:pt idx="5075">
                  <c:v>507.500000000081</c:v>
                </c:pt>
                <c:pt idx="5076">
                  <c:v>507.60000000008102</c:v>
                </c:pt>
                <c:pt idx="5077">
                  <c:v>507.70000000008099</c:v>
                </c:pt>
                <c:pt idx="5078">
                  <c:v>507.80000000008101</c:v>
                </c:pt>
                <c:pt idx="5079">
                  <c:v>507.90000000008098</c:v>
                </c:pt>
                <c:pt idx="5080">
                  <c:v>508.000000000081</c:v>
                </c:pt>
                <c:pt idx="5081">
                  <c:v>508.10000000008102</c:v>
                </c:pt>
                <c:pt idx="5082">
                  <c:v>508.20000000008099</c:v>
                </c:pt>
                <c:pt idx="5083">
                  <c:v>508.30000000008101</c:v>
                </c:pt>
                <c:pt idx="5084">
                  <c:v>508.40000000008098</c:v>
                </c:pt>
                <c:pt idx="5085">
                  <c:v>508.500000000081</c:v>
                </c:pt>
                <c:pt idx="5086">
                  <c:v>508.60000000008102</c:v>
                </c:pt>
                <c:pt idx="5087">
                  <c:v>508.70000000008099</c:v>
                </c:pt>
                <c:pt idx="5088">
                  <c:v>508.80000000008101</c:v>
                </c:pt>
                <c:pt idx="5089">
                  <c:v>508.90000000008098</c:v>
                </c:pt>
                <c:pt idx="5090">
                  <c:v>509.000000000081</c:v>
                </c:pt>
                <c:pt idx="5091">
                  <c:v>509.10000000008102</c:v>
                </c:pt>
                <c:pt idx="5092">
                  <c:v>509.20000000008099</c:v>
                </c:pt>
                <c:pt idx="5093">
                  <c:v>509.30000000008101</c:v>
                </c:pt>
                <c:pt idx="5094">
                  <c:v>509.40000000008098</c:v>
                </c:pt>
                <c:pt idx="5095">
                  <c:v>509.500000000081</c:v>
                </c:pt>
                <c:pt idx="5096">
                  <c:v>509.60000000008102</c:v>
                </c:pt>
                <c:pt idx="5097">
                  <c:v>509.70000000008099</c:v>
                </c:pt>
                <c:pt idx="5098">
                  <c:v>509.80000000008101</c:v>
                </c:pt>
                <c:pt idx="5099">
                  <c:v>509.90000000008098</c:v>
                </c:pt>
                <c:pt idx="5100">
                  <c:v>510.000000000081</c:v>
                </c:pt>
                <c:pt idx="5101">
                  <c:v>510.10000000008102</c:v>
                </c:pt>
                <c:pt idx="5102">
                  <c:v>510.20000000008099</c:v>
                </c:pt>
                <c:pt idx="5103">
                  <c:v>510.30000000008101</c:v>
                </c:pt>
                <c:pt idx="5104">
                  <c:v>510.40000000008098</c:v>
                </c:pt>
                <c:pt idx="5105">
                  <c:v>510.500000000081</c:v>
                </c:pt>
                <c:pt idx="5106">
                  <c:v>510.60000000008102</c:v>
                </c:pt>
                <c:pt idx="5107">
                  <c:v>510.70000000008099</c:v>
                </c:pt>
                <c:pt idx="5108">
                  <c:v>510.80000000008101</c:v>
                </c:pt>
                <c:pt idx="5109">
                  <c:v>510.90000000008098</c:v>
                </c:pt>
                <c:pt idx="5110">
                  <c:v>511.000000000081</c:v>
                </c:pt>
                <c:pt idx="5111">
                  <c:v>511.10000000008102</c:v>
                </c:pt>
                <c:pt idx="5112">
                  <c:v>511.20000000008099</c:v>
                </c:pt>
                <c:pt idx="5113">
                  <c:v>511.30000000008101</c:v>
                </c:pt>
                <c:pt idx="5114">
                  <c:v>511.400000000082</c:v>
                </c:pt>
                <c:pt idx="5115">
                  <c:v>511.50000000008203</c:v>
                </c:pt>
                <c:pt idx="5116">
                  <c:v>511.60000000008199</c:v>
                </c:pt>
                <c:pt idx="5117">
                  <c:v>511.70000000008201</c:v>
                </c:pt>
                <c:pt idx="5118">
                  <c:v>511.80000000008198</c:v>
                </c:pt>
                <c:pt idx="5119">
                  <c:v>511.900000000082</c:v>
                </c:pt>
                <c:pt idx="5120">
                  <c:v>512.00000000008197</c:v>
                </c:pt>
                <c:pt idx="5121">
                  <c:v>512.10000000008097</c:v>
                </c:pt>
                <c:pt idx="5122">
                  <c:v>512.20000000008099</c:v>
                </c:pt>
                <c:pt idx="5123">
                  <c:v>512.30000000008101</c:v>
                </c:pt>
                <c:pt idx="5124">
                  <c:v>512.40000000008104</c:v>
                </c:pt>
                <c:pt idx="5125">
                  <c:v>512.50000000008095</c:v>
                </c:pt>
                <c:pt idx="5126">
                  <c:v>512.60000000008097</c:v>
                </c:pt>
                <c:pt idx="5127">
                  <c:v>512.70000000008099</c:v>
                </c:pt>
                <c:pt idx="5128">
                  <c:v>512.80000000008101</c:v>
                </c:pt>
                <c:pt idx="5129">
                  <c:v>512.90000000008104</c:v>
                </c:pt>
                <c:pt idx="5130">
                  <c:v>513.00000000008095</c:v>
                </c:pt>
                <c:pt idx="5131">
                  <c:v>513.10000000008097</c:v>
                </c:pt>
                <c:pt idx="5132">
                  <c:v>513.20000000007997</c:v>
                </c:pt>
                <c:pt idx="5133">
                  <c:v>513.30000000007999</c:v>
                </c:pt>
                <c:pt idx="5134">
                  <c:v>513.40000000008001</c:v>
                </c:pt>
                <c:pt idx="5135">
                  <c:v>513.50000000008004</c:v>
                </c:pt>
                <c:pt idx="5136">
                  <c:v>513.60000000007994</c:v>
                </c:pt>
                <c:pt idx="5137">
                  <c:v>513.70000000007997</c:v>
                </c:pt>
                <c:pt idx="5138">
                  <c:v>513.80000000007999</c:v>
                </c:pt>
                <c:pt idx="5139">
                  <c:v>513.90000000008001</c:v>
                </c:pt>
                <c:pt idx="5140">
                  <c:v>514.00000000008004</c:v>
                </c:pt>
                <c:pt idx="5141">
                  <c:v>514.10000000007994</c:v>
                </c:pt>
                <c:pt idx="5142">
                  <c:v>514.20000000007997</c:v>
                </c:pt>
                <c:pt idx="5143">
                  <c:v>514.30000000007897</c:v>
                </c:pt>
                <c:pt idx="5144">
                  <c:v>514.40000000007899</c:v>
                </c:pt>
                <c:pt idx="5145">
                  <c:v>514.50000000007901</c:v>
                </c:pt>
                <c:pt idx="5146">
                  <c:v>514.60000000007904</c:v>
                </c:pt>
                <c:pt idx="5147">
                  <c:v>514.70000000007894</c:v>
                </c:pt>
                <c:pt idx="5148">
                  <c:v>514.80000000007897</c:v>
                </c:pt>
                <c:pt idx="5149">
                  <c:v>514.90000000007899</c:v>
                </c:pt>
                <c:pt idx="5150">
                  <c:v>515.00000000007901</c:v>
                </c:pt>
                <c:pt idx="5151">
                  <c:v>515.10000000007904</c:v>
                </c:pt>
                <c:pt idx="5152">
                  <c:v>515.20000000007894</c:v>
                </c:pt>
                <c:pt idx="5153">
                  <c:v>515.30000000007897</c:v>
                </c:pt>
                <c:pt idx="5154">
                  <c:v>515.40000000007797</c:v>
                </c:pt>
                <c:pt idx="5155">
                  <c:v>515.50000000007799</c:v>
                </c:pt>
                <c:pt idx="5156">
                  <c:v>515.60000000007801</c:v>
                </c:pt>
                <c:pt idx="5157">
                  <c:v>515.70000000007803</c:v>
                </c:pt>
                <c:pt idx="5158">
                  <c:v>515.80000000007794</c:v>
                </c:pt>
                <c:pt idx="5159">
                  <c:v>515.90000000007797</c:v>
                </c:pt>
                <c:pt idx="5160">
                  <c:v>516.00000000007799</c:v>
                </c:pt>
                <c:pt idx="5161">
                  <c:v>516.10000000007801</c:v>
                </c:pt>
                <c:pt idx="5162">
                  <c:v>516.20000000007803</c:v>
                </c:pt>
                <c:pt idx="5163">
                  <c:v>516.30000000007794</c:v>
                </c:pt>
                <c:pt idx="5164">
                  <c:v>516.40000000007797</c:v>
                </c:pt>
                <c:pt idx="5165">
                  <c:v>516.50000000007697</c:v>
                </c:pt>
                <c:pt idx="5166">
                  <c:v>516.60000000007699</c:v>
                </c:pt>
                <c:pt idx="5167">
                  <c:v>516.70000000007701</c:v>
                </c:pt>
                <c:pt idx="5168">
                  <c:v>516.80000000007703</c:v>
                </c:pt>
                <c:pt idx="5169">
                  <c:v>516.90000000007694</c:v>
                </c:pt>
                <c:pt idx="5170">
                  <c:v>517.00000000007697</c:v>
                </c:pt>
                <c:pt idx="5171">
                  <c:v>517.10000000007699</c:v>
                </c:pt>
                <c:pt idx="5172">
                  <c:v>517.20000000007701</c:v>
                </c:pt>
                <c:pt idx="5173">
                  <c:v>517.30000000007703</c:v>
                </c:pt>
                <c:pt idx="5174">
                  <c:v>517.40000000007694</c:v>
                </c:pt>
                <c:pt idx="5175">
                  <c:v>517.50000000007697</c:v>
                </c:pt>
                <c:pt idx="5176">
                  <c:v>517.60000000007597</c:v>
                </c:pt>
                <c:pt idx="5177">
                  <c:v>517.70000000007599</c:v>
                </c:pt>
                <c:pt idx="5178">
                  <c:v>517.80000000007601</c:v>
                </c:pt>
                <c:pt idx="5179">
                  <c:v>517.90000000007603</c:v>
                </c:pt>
                <c:pt idx="5180">
                  <c:v>518.00000000007606</c:v>
                </c:pt>
                <c:pt idx="5181">
                  <c:v>518.10000000007597</c:v>
                </c:pt>
                <c:pt idx="5182">
                  <c:v>518.20000000007599</c:v>
                </c:pt>
                <c:pt idx="5183">
                  <c:v>518.30000000007601</c:v>
                </c:pt>
                <c:pt idx="5184">
                  <c:v>518.40000000007603</c:v>
                </c:pt>
                <c:pt idx="5185">
                  <c:v>518.50000000007606</c:v>
                </c:pt>
                <c:pt idx="5186">
                  <c:v>518.60000000007597</c:v>
                </c:pt>
                <c:pt idx="5187">
                  <c:v>518.70000000007497</c:v>
                </c:pt>
                <c:pt idx="5188">
                  <c:v>518.80000000007499</c:v>
                </c:pt>
                <c:pt idx="5189">
                  <c:v>518.90000000007501</c:v>
                </c:pt>
                <c:pt idx="5190">
                  <c:v>519.00000000007503</c:v>
                </c:pt>
                <c:pt idx="5191">
                  <c:v>519.10000000007506</c:v>
                </c:pt>
                <c:pt idx="5192">
                  <c:v>519.20000000007497</c:v>
                </c:pt>
                <c:pt idx="5193">
                  <c:v>519.30000000007499</c:v>
                </c:pt>
                <c:pt idx="5194">
                  <c:v>519.40000000007501</c:v>
                </c:pt>
                <c:pt idx="5195">
                  <c:v>519.50000000007503</c:v>
                </c:pt>
                <c:pt idx="5196">
                  <c:v>519.60000000007506</c:v>
                </c:pt>
                <c:pt idx="5197">
                  <c:v>519.70000000007497</c:v>
                </c:pt>
                <c:pt idx="5198">
                  <c:v>519.80000000007396</c:v>
                </c:pt>
                <c:pt idx="5199">
                  <c:v>519.90000000007399</c:v>
                </c:pt>
                <c:pt idx="5200">
                  <c:v>520.00000000007401</c:v>
                </c:pt>
                <c:pt idx="5201">
                  <c:v>520.10000000007403</c:v>
                </c:pt>
                <c:pt idx="5202">
                  <c:v>520.20000000007406</c:v>
                </c:pt>
                <c:pt idx="5203">
                  <c:v>520.30000000007396</c:v>
                </c:pt>
                <c:pt idx="5204">
                  <c:v>520.40000000007399</c:v>
                </c:pt>
                <c:pt idx="5205">
                  <c:v>520.50000000007401</c:v>
                </c:pt>
                <c:pt idx="5206">
                  <c:v>520.60000000007403</c:v>
                </c:pt>
                <c:pt idx="5207">
                  <c:v>520.70000000007406</c:v>
                </c:pt>
                <c:pt idx="5208">
                  <c:v>520.80000000007396</c:v>
                </c:pt>
                <c:pt idx="5209">
                  <c:v>520.90000000007296</c:v>
                </c:pt>
                <c:pt idx="5210">
                  <c:v>521.00000000007299</c:v>
                </c:pt>
                <c:pt idx="5211">
                  <c:v>521.10000000007301</c:v>
                </c:pt>
                <c:pt idx="5212">
                  <c:v>521.20000000007303</c:v>
                </c:pt>
                <c:pt idx="5213">
                  <c:v>521.30000000007306</c:v>
                </c:pt>
                <c:pt idx="5214">
                  <c:v>521.40000000007296</c:v>
                </c:pt>
                <c:pt idx="5215">
                  <c:v>521.50000000007299</c:v>
                </c:pt>
                <c:pt idx="5216">
                  <c:v>521.60000000007301</c:v>
                </c:pt>
                <c:pt idx="5217">
                  <c:v>521.70000000007303</c:v>
                </c:pt>
                <c:pt idx="5218">
                  <c:v>521.80000000007306</c:v>
                </c:pt>
                <c:pt idx="5219">
                  <c:v>521.90000000007296</c:v>
                </c:pt>
                <c:pt idx="5220">
                  <c:v>522.00000000007196</c:v>
                </c:pt>
                <c:pt idx="5221">
                  <c:v>522.10000000007199</c:v>
                </c:pt>
                <c:pt idx="5222">
                  <c:v>522.20000000007201</c:v>
                </c:pt>
                <c:pt idx="5223">
                  <c:v>522.30000000007203</c:v>
                </c:pt>
                <c:pt idx="5224">
                  <c:v>522.40000000007205</c:v>
                </c:pt>
                <c:pt idx="5225">
                  <c:v>522.50000000007196</c:v>
                </c:pt>
                <c:pt idx="5226">
                  <c:v>522.60000000007199</c:v>
                </c:pt>
                <c:pt idx="5227">
                  <c:v>522.70000000007201</c:v>
                </c:pt>
                <c:pt idx="5228">
                  <c:v>522.80000000007203</c:v>
                </c:pt>
                <c:pt idx="5229">
                  <c:v>522.90000000007205</c:v>
                </c:pt>
                <c:pt idx="5230">
                  <c:v>523.00000000007196</c:v>
                </c:pt>
                <c:pt idx="5231">
                  <c:v>523.10000000007096</c:v>
                </c:pt>
                <c:pt idx="5232">
                  <c:v>523.20000000007099</c:v>
                </c:pt>
                <c:pt idx="5233">
                  <c:v>523.30000000007101</c:v>
                </c:pt>
                <c:pt idx="5234">
                  <c:v>523.40000000007103</c:v>
                </c:pt>
                <c:pt idx="5235">
                  <c:v>523.50000000007105</c:v>
                </c:pt>
                <c:pt idx="5236">
                  <c:v>523.60000000007096</c:v>
                </c:pt>
                <c:pt idx="5237">
                  <c:v>523.70000000007099</c:v>
                </c:pt>
                <c:pt idx="5238">
                  <c:v>523.80000000007101</c:v>
                </c:pt>
                <c:pt idx="5239">
                  <c:v>523.90000000007103</c:v>
                </c:pt>
                <c:pt idx="5240">
                  <c:v>524.00000000007105</c:v>
                </c:pt>
                <c:pt idx="5241">
                  <c:v>524.10000000007096</c:v>
                </c:pt>
                <c:pt idx="5242">
                  <c:v>524.20000000006996</c:v>
                </c:pt>
                <c:pt idx="5243">
                  <c:v>524.30000000006999</c:v>
                </c:pt>
                <c:pt idx="5244">
                  <c:v>524.40000000007001</c:v>
                </c:pt>
                <c:pt idx="5245">
                  <c:v>524.50000000007003</c:v>
                </c:pt>
                <c:pt idx="5246">
                  <c:v>524.60000000007005</c:v>
                </c:pt>
                <c:pt idx="5247">
                  <c:v>524.70000000006996</c:v>
                </c:pt>
                <c:pt idx="5248">
                  <c:v>524.80000000006999</c:v>
                </c:pt>
                <c:pt idx="5249">
                  <c:v>524.90000000007001</c:v>
                </c:pt>
                <c:pt idx="5250">
                  <c:v>525.00000000007003</c:v>
                </c:pt>
                <c:pt idx="5251">
                  <c:v>525.10000000007005</c:v>
                </c:pt>
                <c:pt idx="5252">
                  <c:v>525.20000000006996</c:v>
                </c:pt>
                <c:pt idx="5253">
                  <c:v>525.30000000006896</c:v>
                </c:pt>
                <c:pt idx="5254">
                  <c:v>525.40000000006899</c:v>
                </c:pt>
                <c:pt idx="5255">
                  <c:v>525.50000000006901</c:v>
                </c:pt>
                <c:pt idx="5256">
                  <c:v>525.60000000006903</c:v>
                </c:pt>
                <c:pt idx="5257">
                  <c:v>525.70000000006905</c:v>
                </c:pt>
                <c:pt idx="5258">
                  <c:v>525.80000000006896</c:v>
                </c:pt>
                <c:pt idx="5259">
                  <c:v>525.90000000006899</c:v>
                </c:pt>
                <c:pt idx="5260">
                  <c:v>526.00000000006901</c:v>
                </c:pt>
                <c:pt idx="5261">
                  <c:v>526.10000000006903</c:v>
                </c:pt>
                <c:pt idx="5262">
                  <c:v>526.20000000006905</c:v>
                </c:pt>
                <c:pt idx="5263">
                  <c:v>526.30000000006896</c:v>
                </c:pt>
                <c:pt idx="5264">
                  <c:v>526.40000000006796</c:v>
                </c:pt>
                <c:pt idx="5265">
                  <c:v>526.50000000006798</c:v>
                </c:pt>
                <c:pt idx="5266">
                  <c:v>526.60000000006801</c:v>
                </c:pt>
                <c:pt idx="5267">
                  <c:v>526.70000000006803</c:v>
                </c:pt>
                <c:pt idx="5268">
                  <c:v>526.80000000006805</c:v>
                </c:pt>
                <c:pt idx="5269">
                  <c:v>526.90000000006796</c:v>
                </c:pt>
                <c:pt idx="5270">
                  <c:v>527.00000000006798</c:v>
                </c:pt>
                <c:pt idx="5271">
                  <c:v>527.10000000006801</c:v>
                </c:pt>
                <c:pt idx="5272">
                  <c:v>527.20000000006803</c:v>
                </c:pt>
                <c:pt idx="5273">
                  <c:v>527.30000000006805</c:v>
                </c:pt>
                <c:pt idx="5274">
                  <c:v>527.40000000006796</c:v>
                </c:pt>
                <c:pt idx="5275">
                  <c:v>527.50000000006696</c:v>
                </c:pt>
                <c:pt idx="5276">
                  <c:v>527.60000000006698</c:v>
                </c:pt>
                <c:pt idx="5277">
                  <c:v>527.70000000006701</c:v>
                </c:pt>
                <c:pt idx="5278">
                  <c:v>527.80000000006703</c:v>
                </c:pt>
                <c:pt idx="5279">
                  <c:v>527.90000000006705</c:v>
                </c:pt>
                <c:pt idx="5280">
                  <c:v>528.00000000006696</c:v>
                </c:pt>
                <c:pt idx="5281">
                  <c:v>528.10000000006698</c:v>
                </c:pt>
                <c:pt idx="5282">
                  <c:v>528.20000000006701</c:v>
                </c:pt>
                <c:pt idx="5283">
                  <c:v>528.30000000006703</c:v>
                </c:pt>
                <c:pt idx="5284">
                  <c:v>528.40000000006705</c:v>
                </c:pt>
                <c:pt idx="5285">
                  <c:v>528.50000000006696</c:v>
                </c:pt>
                <c:pt idx="5286">
                  <c:v>528.60000000006596</c:v>
                </c:pt>
                <c:pt idx="5287">
                  <c:v>528.70000000006598</c:v>
                </c:pt>
                <c:pt idx="5288">
                  <c:v>528.80000000006601</c:v>
                </c:pt>
                <c:pt idx="5289">
                  <c:v>528.90000000006603</c:v>
                </c:pt>
                <c:pt idx="5290">
                  <c:v>529.00000000006605</c:v>
                </c:pt>
                <c:pt idx="5291">
                  <c:v>529.10000000006596</c:v>
                </c:pt>
                <c:pt idx="5292">
                  <c:v>529.20000000006598</c:v>
                </c:pt>
                <c:pt idx="5293">
                  <c:v>529.30000000006601</c:v>
                </c:pt>
                <c:pt idx="5294">
                  <c:v>529.40000000006603</c:v>
                </c:pt>
                <c:pt idx="5295">
                  <c:v>529.50000000006605</c:v>
                </c:pt>
                <c:pt idx="5296">
                  <c:v>529.60000000006596</c:v>
                </c:pt>
                <c:pt idx="5297">
                  <c:v>529.70000000006496</c:v>
                </c:pt>
                <c:pt idx="5298">
                  <c:v>529.80000000006498</c:v>
                </c:pt>
                <c:pt idx="5299">
                  <c:v>529.90000000006501</c:v>
                </c:pt>
                <c:pt idx="5300">
                  <c:v>530.00000000006503</c:v>
                </c:pt>
                <c:pt idx="5301">
                  <c:v>530.10000000006505</c:v>
                </c:pt>
                <c:pt idx="5302">
                  <c:v>530.20000000006496</c:v>
                </c:pt>
                <c:pt idx="5303">
                  <c:v>530.30000000006498</c:v>
                </c:pt>
                <c:pt idx="5304">
                  <c:v>530.40000000006501</c:v>
                </c:pt>
                <c:pt idx="5305">
                  <c:v>530.50000000006503</c:v>
                </c:pt>
                <c:pt idx="5306">
                  <c:v>530.60000000006505</c:v>
                </c:pt>
                <c:pt idx="5307">
                  <c:v>530.70000000006496</c:v>
                </c:pt>
                <c:pt idx="5308">
                  <c:v>530.80000000006396</c:v>
                </c:pt>
                <c:pt idx="5309">
                  <c:v>530.90000000006398</c:v>
                </c:pt>
                <c:pt idx="5310">
                  <c:v>531.00000000006401</c:v>
                </c:pt>
                <c:pt idx="5311">
                  <c:v>531.10000000006403</c:v>
                </c:pt>
                <c:pt idx="5312">
                  <c:v>531.20000000006405</c:v>
                </c:pt>
                <c:pt idx="5313">
                  <c:v>531.30000000006396</c:v>
                </c:pt>
                <c:pt idx="5314">
                  <c:v>531.40000000006398</c:v>
                </c:pt>
                <c:pt idx="5315">
                  <c:v>531.50000000006401</c:v>
                </c:pt>
                <c:pt idx="5316">
                  <c:v>531.60000000006403</c:v>
                </c:pt>
                <c:pt idx="5317">
                  <c:v>531.70000000006405</c:v>
                </c:pt>
                <c:pt idx="5318">
                  <c:v>531.80000000006396</c:v>
                </c:pt>
                <c:pt idx="5319">
                  <c:v>531.90000000006296</c:v>
                </c:pt>
                <c:pt idx="5320">
                  <c:v>532.00000000006298</c:v>
                </c:pt>
                <c:pt idx="5321">
                  <c:v>532.10000000006301</c:v>
                </c:pt>
                <c:pt idx="5322">
                  <c:v>532.20000000006303</c:v>
                </c:pt>
                <c:pt idx="5323">
                  <c:v>532.30000000006305</c:v>
                </c:pt>
                <c:pt idx="5324">
                  <c:v>532.40000000006296</c:v>
                </c:pt>
                <c:pt idx="5325">
                  <c:v>532.50000000006298</c:v>
                </c:pt>
                <c:pt idx="5326">
                  <c:v>532.60000000006301</c:v>
                </c:pt>
                <c:pt idx="5327">
                  <c:v>532.70000000006303</c:v>
                </c:pt>
                <c:pt idx="5328">
                  <c:v>532.80000000006305</c:v>
                </c:pt>
                <c:pt idx="5329">
                  <c:v>532.90000000006296</c:v>
                </c:pt>
                <c:pt idx="5330">
                  <c:v>533.00000000006196</c:v>
                </c:pt>
                <c:pt idx="5331">
                  <c:v>533.10000000006198</c:v>
                </c:pt>
                <c:pt idx="5332">
                  <c:v>533.200000000062</c:v>
                </c:pt>
                <c:pt idx="5333">
                  <c:v>533.30000000006203</c:v>
                </c:pt>
                <c:pt idx="5334">
                  <c:v>533.40000000006205</c:v>
                </c:pt>
                <c:pt idx="5335">
                  <c:v>533.50000000006196</c:v>
                </c:pt>
                <c:pt idx="5336">
                  <c:v>533.60000000006198</c:v>
                </c:pt>
                <c:pt idx="5337">
                  <c:v>533.700000000062</c:v>
                </c:pt>
                <c:pt idx="5338">
                  <c:v>533.80000000006203</c:v>
                </c:pt>
                <c:pt idx="5339">
                  <c:v>533.90000000006205</c:v>
                </c:pt>
                <c:pt idx="5340">
                  <c:v>534.00000000006196</c:v>
                </c:pt>
                <c:pt idx="5341">
                  <c:v>534.10000000006096</c:v>
                </c:pt>
                <c:pt idx="5342">
                  <c:v>534.20000000006098</c:v>
                </c:pt>
                <c:pt idx="5343">
                  <c:v>534.300000000061</c:v>
                </c:pt>
                <c:pt idx="5344">
                  <c:v>534.40000000006103</c:v>
                </c:pt>
                <c:pt idx="5345">
                  <c:v>534.50000000006105</c:v>
                </c:pt>
                <c:pt idx="5346">
                  <c:v>534.60000000006096</c:v>
                </c:pt>
                <c:pt idx="5347">
                  <c:v>534.70000000006098</c:v>
                </c:pt>
                <c:pt idx="5348">
                  <c:v>534.800000000061</c:v>
                </c:pt>
                <c:pt idx="5349">
                  <c:v>534.90000000006103</c:v>
                </c:pt>
                <c:pt idx="5350">
                  <c:v>535.00000000006105</c:v>
                </c:pt>
                <c:pt idx="5351">
                  <c:v>535.10000000006096</c:v>
                </c:pt>
                <c:pt idx="5352">
                  <c:v>535.20000000005996</c:v>
                </c:pt>
                <c:pt idx="5353">
                  <c:v>535.30000000005998</c:v>
                </c:pt>
                <c:pt idx="5354">
                  <c:v>535.40000000006</c:v>
                </c:pt>
                <c:pt idx="5355">
                  <c:v>535.50000000006003</c:v>
                </c:pt>
                <c:pt idx="5356">
                  <c:v>535.60000000006005</c:v>
                </c:pt>
                <c:pt idx="5357">
                  <c:v>535.70000000005996</c:v>
                </c:pt>
                <c:pt idx="5358">
                  <c:v>535.80000000005998</c:v>
                </c:pt>
                <c:pt idx="5359">
                  <c:v>535.90000000006</c:v>
                </c:pt>
                <c:pt idx="5360">
                  <c:v>536.00000000006003</c:v>
                </c:pt>
                <c:pt idx="5361">
                  <c:v>536.10000000006005</c:v>
                </c:pt>
                <c:pt idx="5362">
                  <c:v>536.20000000005996</c:v>
                </c:pt>
                <c:pt idx="5363">
                  <c:v>536.30000000005896</c:v>
                </c:pt>
                <c:pt idx="5364">
                  <c:v>536.40000000005898</c:v>
                </c:pt>
                <c:pt idx="5365">
                  <c:v>536.500000000059</c:v>
                </c:pt>
                <c:pt idx="5366">
                  <c:v>536.60000000005903</c:v>
                </c:pt>
                <c:pt idx="5367">
                  <c:v>536.70000000005905</c:v>
                </c:pt>
                <c:pt idx="5368">
                  <c:v>536.80000000005896</c:v>
                </c:pt>
                <c:pt idx="5369">
                  <c:v>536.90000000005898</c:v>
                </c:pt>
                <c:pt idx="5370">
                  <c:v>537.000000000059</c:v>
                </c:pt>
                <c:pt idx="5371">
                  <c:v>537.10000000005903</c:v>
                </c:pt>
                <c:pt idx="5372">
                  <c:v>537.20000000005905</c:v>
                </c:pt>
                <c:pt idx="5373">
                  <c:v>537.30000000005896</c:v>
                </c:pt>
                <c:pt idx="5374">
                  <c:v>537.40000000005796</c:v>
                </c:pt>
                <c:pt idx="5375">
                  <c:v>537.50000000005798</c:v>
                </c:pt>
                <c:pt idx="5376">
                  <c:v>537.600000000058</c:v>
                </c:pt>
                <c:pt idx="5377">
                  <c:v>537.70000000005803</c:v>
                </c:pt>
                <c:pt idx="5378">
                  <c:v>537.80000000005805</c:v>
                </c:pt>
                <c:pt idx="5379">
                  <c:v>537.90000000005796</c:v>
                </c:pt>
                <c:pt idx="5380">
                  <c:v>538.00000000005798</c:v>
                </c:pt>
                <c:pt idx="5381">
                  <c:v>538.100000000058</c:v>
                </c:pt>
                <c:pt idx="5382">
                  <c:v>538.20000000005803</c:v>
                </c:pt>
                <c:pt idx="5383">
                  <c:v>538.30000000005805</c:v>
                </c:pt>
                <c:pt idx="5384">
                  <c:v>538.40000000005796</c:v>
                </c:pt>
                <c:pt idx="5385">
                  <c:v>538.50000000005696</c:v>
                </c:pt>
                <c:pt idx="5386">
                  <c:v>538.60000000005698</c:v>
                </c:pt>
                <c:pt idx="5387">
                  <c:v>538.700000000057</c:v>
                </c:pt>
                <c:pt idx="5388">
                  <c:v>538.80000000005703</c:v>
                </c:pt>
                <c:pt idx="5389">
                  <c:v>538.90000000005705</c:v>
                </c:pt>
                <c:pt idx="5390">
                  <c:v>539.00000000005696</c:v>
                </c:pt>
                <c:pt idx="5391">
                  <c:v>539.10000000005698</c:v>
                </c:pt>
                <c:pt idx="5392">
                  <c:v>539.200000000057</c:v>
                </c:pt>
                <c:pt idx="5393">
                  <c:v>539.30000000005703</c:v>
                </c:pt>
                <c:pt idx="5394">
                  <c:v>539.40000000005705</c:v>
                </c:pt>
                <c:pt idx="5395">
                  <c:v>539.50000000005696</c:v>
                </c:pt>
                <c:pt idx="5396">
                  <c:v>539.60000000005596</c:v>
                </c:pt>
                <c:pt idx="5397">
                  <c:v>539.70000000005598</c:v>
                </c:pt>
                <c:pt idx="5398">
                  <c:v>539.800000000056</c:v>
                </c:pt>
                <c:pt idx="5399">
                  <c:v>539.90000000005602</c:v>
                </c:pt>
                <c:pt idx="5400">
                  <c:v>540.00000000005605</c:v>
                </c:pt>
                <c:pt idx="5401">
                  <c:v>540.10000000005596</c:v>
                </c:pt>
                <c:pt idx="5402">
                  <c:v>540.20000000005598</c:v>
                </c:pt>
                <c:pt idx="5403">
                  <c:v>540.300000000056</c:v>
                </c:pt>
                <c:pt idx="5404">
                  <c:v>540.40000000005602</c:v>
                </c:pt>
                <c:pt idx="5405">
                  <c:v>540.50000000005605</c:v>
                </c:pt>
                <c:pt idx="5406">
                  <c:v>540.60000000005596</c:v>
                </c:pt>
                <c:pt idx="5407">
                  <c:v>540.70000000005496</c:v>
                </c:pt>
                <c:pt idx="5408">
                  <c:v>540.80000000005498</c:v>
                </c:pt>
                <c:pt idx="5409">
                  <c:v>540.900000000055</c:v>
                </c:pt>
                <c:pt idx="5410">
                  <c:v>541.00000000005502</c:v>
                </c:pt>
                <c:pt idx="5411">
                  <c:v>541.10000000005505</c:v>
                </c:pt>
                <c:pt idx="5412">
                  <c:v>541.20000000005496</c:v>
                </c:pt>
                <c:pt idx="5413">
                  <c:v>541.30000000005498</c:v>
                </c:pt>
                <c:pt idx="5414">
                  <c:v>541.400000000055</c:v>
                </c:pt>
                <c:pt idx="5415">
                  <c:v>541.50000000005502</c:v>
                </c:pt>
                <c:pt idx="5416">
                  <c:v>541.60000000005505</c:v>
                </c:pt>
                <c:pt idx="5417">
                  <c:v>541.70000000005496</c:v>
                </c:pt>
                <c:pt idx="5418">
                  <c:v>541.80000000005396</c:v>
                </c:pt>
                <c:pt idx="5419">
                  <c:v>541.90000000005398</c:v>
                </c:pt>
                <c:pt idx="5420">
                  <c:v>542.000000000054</c:v>
                </c:pt>
                <c:pt idx="5421">
                  <c:v>542.10000000005402</c:v>
                </c:pt>
                <c:pt idx="5422">
                  <c:v>542.20000000005405</c:v>
                </c:pt>
                <c:pt idx="5423">
                  <c:v>542.30000000005396</c:v>
                </c:pt>
                <c:pt idx="5424">
                  <c:v>542.40000000005398</c:v>
                </c:pt>
                <c:pt idx="5425">
                  <c:v>542.500000000054</c:v>
                </c:pt>
                <c:pt idx="5426">
                  <c:v>542.60000000005402</c:v>
                </c:pt>
                <c:pt idx="5427">
                  <c:v>542.70000000005405</c:v>
                </c:pt>
                <c:pt idx="5428">
                  <c:v>542.80000000005396</c:v>
                </c:pt>
                <c:pt idx="5429">
                  <c:v>542.90000000005296</c:v>
                </c:pt>
                <c:pt idx="5430">
                  <c:v>543.00000000005298</c:v>
                </c:pt>
                <c:pt idx="5431">
                  <c:v>543.100000000053</c:v>
                </c:pt>
                <c:pt idx="5432">
                  <c:v>543.20000000005302</c:v>
                </c:pt>
                <c:pt idx="5433">
                  <c:v>543.30000000005305</c:v>
                </c:pt>
                <c:pt idx="5434">
                  <c:v>543.40000000005296</c:v>
                </c:pt>
                <c:pt idx="5435">
                  <c:v>543.50000000005298</c:v>
                </c:pt>
                <c:pt idx="5436">
                  <c:v>543.600000000053</c:v>
                </c:pt>
                <c:pt idx="5437">
                  <c:v>543.70000000005302</c:v>
                </c:pt>
                <c:pt idx="5438">
                  <c:v>543.80000000005305</c:v>
                </c:pt>
                <c:pt idx="5439">
                  <c:v>543.90000000005296</c:v>
                </c:pt>
                <c:pt idx="5440">
                  <c:v>544.00000000005195</c:v>
                </c:pt>
                <c:pt idx="5441">
                  <c:v>544.10000000005198</c:v>
                </c:pt>
                <c:pt idx="5442">
                  <c:v>544.200000000052</c:v>
                </c:pt>
                <c:pt idx="5443">
                  <c:v>544.30000000005202</c:v>
                </c:pt>
                <c:pt idx="5444">
                  <c:v>544.40000000005205</c:v>
                </c:pt>
                <c:pt idx="5445">
                  <c:v>544.50000000005195</c:v>
                </c:pt>
                <c:pt idx="5446">
                  <c:v>544.60000000005198</c:v>
                </c:pt>
                <c:pt idx="5447">
                  <c:v>544.700000000052</c:v>
                </c:pt>
                <c:pt idx="5448">
                  <c:v>544.80000000005202</c:v>
                </c:pt>
                <c:pt idx="5449">
                  <c:v>544.90000000005205</c:v>
                </c:pt>
                <c:pt idx="5450">
                  <c:v>545.00000000005195</c:v>
                </c:pt>
                <c:pt idx="5451">
                  <c:v>545.10000000005095</c:v>
                </c:pt>
                <c:pt idx="5452">
                  <c:v>545.20000000005098</c:v>
                </c:pt>
                <c:pt idx="5453">
                  <c:v>545.300000000051</c:v>
                </c:pt>
                <c:pt idx="5454">
                  <c:v>545.40000000005102</c:v>
                </c:pt>
                <c:pt idx="5455">
                  <c:v>545.50000000005105</c:v>
                </c:pt>
                <c:pt idx="5456">
                  <c:v>545.60000000005095</c:v>
                </c:pt>
                <c:pt idx="5457">
                  <c:v>545.70000000005098</c:v>
                </c:pt>
                <c:pt idx="5458">
                  <c:v>545.800000000051</c:v>
                </c:pt>
                <c:pt idx="5459">
                  <c:v>545.90000000005102</c:v>
                </c:pt>
                <c:pt idx="5460">
                  <c:v>546.00000000005105</c:v>
                </c:pt>
                <c:pt idx="5461">
                  <c:v>546.10000000005095</c:v>
                </c:pt>
                <c:pt idx="5462">
                  <c:v>546.20000000004995</c:v>
                </c:pt>
                <c:pt idx="5463">
                  <c:v>546.30000000004998</c:v>
                </c:pt>
                <c:pt idx="5464">
                  <c:v>546.40000000005</c:v>
                </c:pt>
                <c:pt idx="5465">
                  <c:v>546.50000000005002</c:v>
                </c:pt>
                <c:pt idx="5466">
                  <c:v>546.60000000005004</c:v>
                </c:pt>
                <c:pt idx="5467">
                  <c:v>546.70000000004995</c:v>
                </c:pt>
                <c:pt idx="5468">
                  <c:v>546.80000000004998</c:v>
                </c:pt>
                <c:pt idx="5469">
                  <c:v>546.90000000005</c:v>
                </c:pt>
                <c:pt idx="5470">
                  <c:v>547.00000000005002</c:v>
                </c:pt>
                <c:pt idx="5471">
                  <c:v>547.10000000005004</c:v>
                </c:pt>
                <c:pt idx="5472">
                  <c:v>547.20000000004995</c:v>
                </c:pt>
                <c:pt idx="5473">
                  <c:v>547.30000000004895</c:v>
                </c:pt>
                <c:pt idx="5474">
                  <c:v>547.40000000004898</c:v>
                </c:pt>
                <c:pt idx="5475">
                  <c:v>547.500000000049</c:v>
                </c:pt>
                <c:pt idx="5476">
                  <c:v>547.60000000004902</c:v>
                </c:pt>
                <c:pt idx="5477">
                  <c:v>547.70000000004904</c:v>
                </c:pt>
                <c:pt idx="5478">
                  <c:v>547.80000000004895</c:v>
                </c:pt>
                <c:pt idx="5479">
                  <c:v>547.90000000004898</c:v>
                </c:pt>
                <c:pt idx="5480">
                  <c:v>548.000000000049</c:v>
                </c:pt>
                <c:pt idx="5481">
                  <c:v>548.10000000004902</c:v>
                </c:pt>
                <c:pt idx="5482">
                  <c:v>548.20000000004904</c:v>
                </c:pt>
                <c:pt idx="5483">
                  <c:v>548.30000000004895</c:v>
                </c:pt>
                <c:pt idx="5484">
                  <c:v>548.40000000004795</c:v>
                </c:pt>
                <c:pt idx="5485">
                  <c:v>548.50000000004798</c:v>
                </c:pt>
                <c:pt idx="5486">
                  <c:v>548.600000000048</c:v>
                </c:pt>
                <c:pt idx="5487">
                  <c:v>548.70000000004802</c:v>
                </c:pt>
                <c:pt idx="5488">
                  <c:v>548.80000000004804</c:v>
                </c:pt>
                <c:pt idx="5489">
                  <c:v>548.90000000004795</c:v>
                </c:pt>
                <c:pt idx="5490">
                  <c:v>549.00000000004798</c:v>
                </c:pt>
                <c:pt idx="5491">
                  <c:v>549.100000000048</c:v>
                </c:pt>
                <c:pt idx="5492">
                  <c:v>549.20000000004802</c:v>
                </c:pt>
                <c:pt idx="5493">
                  <c:v>549.30000000004804</c:v>
                </c:pt>
                <c:pt idx="5494">
                  <c:v>549.40000000004795</c:v>
                </c:pt>
                <c:pt idx="5495">
                  <c:v>549.50000000004695</c:v>
                </c:pt>
                <c:pt idx="5496">
                  <c:v>549.60000000004698</c:v>
                </c:pt>
                <c:pt idx="5497">
                  <c:v>549.700000000047</c:v>
                </c:pt>
                <c:pt idx="5498">
                  <c:v>549.80000000004702</c:v>
                </c:pt>
                <c:pt idx="5499">
                  <c:v>549.90000000004704</c:v>
                </c:pt>
                <c:pt idx="5500">
                  <c:v>550.00000000004695</c:v>
                </c:pt>
                <c:pt idx="5501">
                  <c:v>550.10000000004698</c:v>
                </c:pt>
                <c:pt idx="5502">
                  <c:v>550.200000000047</c:v>
                </c:pt>
                <c:pt idx="5503">
                  <c:v>550.30000000004702</c:v>
                </c:pt>
                <c:pt idx="5504">
                  <c:v>550.40000000004704</c:v>
                </c:pt>
                <c:pt idx="5505">
                  <c:v>550.50000000004695</c:v>
                </c:pt>
                <c:pt idx="5506">
                  <c:v>550.60000000004595</c:v>
                </c:pt>
                <c:pt idx="5507">
                  <c:v>550.70000000004597</c:v>
                </c:pt>
                <c:pt idx="5508">
                  <c:v>550.800000000046</c:v>
                </c:pt>
                <c:pt idx="5509">
                  <c:v>550.90000000004602</c:v>
                </c:pt>
                <c:pt idx="5510">
                  <c:v>551.00000000004604</c:v>
                </c:pt>
                <c:pt idx="5511">
                  <c:v>551.10000000004595</c:v>
                </c:pt>
                <c:pt idx="5512">
                  <c:v>551.20000000004597</c:v>
                </c:pt>
                <c:pt idx="5513">
                  <c:v>551.300000000046</c:v>
                </c:pt>
                <c:pt idx="5514">
                  <c:v>551.40000000004602</c:v>
                </c:pt>
                <c:pt idx="5515">
                  <c:v>551.50000000004604</c:v>
                </c:pt>
                <c:pt idx="5516">
                  <c:v>551.60000000004595</c:v>
                </c:pt>
                <c:pt idx="5517">
                  <c:v>551.70000000004495</c:v>
                </c:pt>
                <c:pt idx="5518">
                  <c:v>551.80000000004497</c:v>
                </c:pt>
                <c:pt idx="5519">
                  <c:v>551.900000000045</c:v>
                </c:pt>
                <c:pt idx="5520">
                  <c:v>552.00000000004502</c:v>
                </c:pt>
                <c:pt idx="5521">
                  <c:v>552.10000000004504</c:v>
                </c:pt>
                <c:pt idx="5522">
                  <c:v>552.20000000004495</c:v>
                </c:pt>
                <c:pt idx="5523">
                  <c:v>552.30000000004497</c:v>
                </c:pt>
                <c:pt idx="5524">
                  <c:v>552.400000000045</c:v>
                </c:pt>
                <c:pt idx="5525">
                  <c:v>552.50000000004502</c:v>
                </c:pt>
                <c:pt idx="5526">
                  <c:v>552.60000000004504</c:v>
                </c:pt>
                <c:pt idx="5527">
                  <c:v>552.70000000004495</c:v>
                </c:pt>
                <c:pt idx="5528">
                  <c:v>552.80000000004395</c:v>
                </c:pt>
                <c:pt idx="5529">
                  <c:v>552.90000000004397</c:v>
                </c:pt>
                <c:pt idx="5530">
                  <c:v>553.000000000044</c:v>
                </c:pt>
                <c:pt idx="5531">
                  <c:v>553.10000000004402</c:v>
                </c:pt>
                <c:pt idx="5532">
                  <c:v>553.20000000004404</c:v>
                </c:pt>
                <c:pt idx="5533">
                  <c:v>553.30000000004395</c:v>
                </c:pt>
                <c:pt idx="5534">
                  <c:v>553.40000000004397</c:v>
                </c:pt>
                <c:pt idx="5535">
                  <c:v>553.500000000044</c:v>
                </c:pt>
                <c:pt idx="5536">
                  <c:v>553.60000000004402</c:v>
                </c:pt>
                <c:pt idx="5537">
                  <c:v>553.70000000004404</c:v>
                </c:pt>
                <c:pt idx="5538">
                  <c:v>553.80000000004395</c:v>
                </c:pt>
                <c:pt idx="5539">
                  <c:v>553.90000000004295</c:v>
                </c:pt>
                <c:pt idx="5540">
                  <c:v>554.00000000004297</c:v>
                </c:pt>
                <c:pt idx="5541">
                  <c:v>554.100000000043</c:v>
                </c:pt>
                <c:pt idx="5542">
                  <c:v>554.20000000004302</c:v>
                </c:pt>
                <c:pt idx="5543">
                  <c:v>554.30000000004304</c:v>
                </c:pt>
                <c:pt idx="5544">
                  <c:v>554.40000000004295</c:v>
                </c:pt>
                <c:pt idx="5545">
                  <c:v>554.50000000004297</c:v>
                </c:pt>
                <c:pt idx="5546">
                  <c:v>554.600000000043</c:v>
                </c:pt>
                <c:pt idx="5547">
                  <c:v>554.70000000004302</c:v>
                </c:pt>
                <c:pt idx="5548">
                  <c:v>554.80000000004304</c:v>
                </c:pt>
                <c:pt idx="5549">
                  <c:v>554.90000000004295</c:v>
                </c:pt>
                <c:pt idx="5550">
                  <c:v>555.00000000004195</c:v>
                </c:pt>
                <c:pt idx="5551">
                  <c:v>555.10000000004197</c:v>
                </c:pt>
                <c:pt idx="5552">
                  <c:v>555.200000000042</c:v>
                </c:pt>
                <c:pt idx="5553">
                  <c:v>555.30000000004202</c:v>
                </c:pt>
                <c:pt idx="5554">
                  <c:v>555.40000000004204</c:v>
                </c:pt>
                <c:pt idx="5555">
                  <c:v>555.50000000004195</c:v>
                </c:pt>
                <c:pt idx="5556">
                  <c:v>555.60000000004197</c:v>
                </c:pt>
                <c:pt idx="5557">
                  <c:v>555.700000000042</c:v>
                </c:pt>
                <c:pt idx="5558">
                  <c:v>555.80000000004202</c:v>
                </c:pt>
                <c:pt idx="5559">
                  <c:v>555.90000000004204</c:v>
                </c:pt>
                <c:pt idx="5560">
                  <c:v>556.00000000004195</c:v>
                </c:pt>
                <c:pt idx="5561">
                  <c:v>556.10000000004095</c:v>
                </c:pt>
                <c:pt idx="5562">
                  <c:v>556.20000000004097</c:v>
                </c:pt>
                <c:pt idx="5563">
                  <c:v>556.300000000041</c:v>
                </c:pt>
                <c:pt idx="5564">
                  <c:v>556.40000000004102</c:v>
                </c:pt>
                <c:pt idx="5565">
                  <c:v>556.50000000004104</c:v>
                </c:pt>
                <c:pt idx="5566">
                  <c:v>556.60000000004095</c:v>
                </c:pt>
                <c:pt idx="5567">
                  <c:v>556.70000000004097</c:v>
                </c:pt>
                <c:pt idx="5568">
                  <c:v>556.800000000041</c:v>
                </c:pt>
                <c:pt idx="5569">
                  <c:v>556.90000000004102</c:v>
                </c:pt>
                <c:pt idx="5570">
                  <c:v>557.00000000004104</c:v>
                </c:pt>
                <c:pt idx="5571">
                  <c:v>557.10000000004095</c:v>
                </c:pt>
                <c:pt idx="5572">
                  <c:v>557.20000000003995</c:v>
                </c:pt>
                <c:pt idx="5573">
                  <c:v>557.30000000003997</c:v>
                </c:pt>
                <c:pt idx="5574">
                  <c:v>557.40000000004</c:v>
                </c:pt>
                <c:pt idx="5575">
                  <c:v>557.50000000004002</c:v>
                </c:pt>
                <c:pt idx="5576">
                  <c:v>557.60000000004004</c:v>
                </c:pt>
                <c:pt idx="5577">
                  <c:v>557.70000000003995</c:v>
                </c:pt>
                <c:pt idx="5578">
                  <c:v>557.80000000003997</c:v>
                </c:pt>
                <c:pt idx="5579">
                  <c:v>557.90000000004</c:v>
                </c:pt>
                <c:pt idx="5580">
                  <c:v>558.00000000004002</c:v>
                </c:pt>
                <c:pt idx="5581">
                  <c:v>558.10000000004004</c:v>
                </c:pt>
                <c:pt idx="5582">
                  <c:v>558.20000000003995</c:v>
                </c:pt>
                <c:pt idx="5583">
                  <c:v>558.30000000003895</c:v>
                </c:pt>
                <c:pt idx="5584">
                  <c:v>558.40000000003897</c:v>
                </c:pt>
                <c:pt idx="5585">
                  <c:v>558.50000000003899</c:v>
                </c:pt>
                <c:pt idx="5586">
                  <c:v>558.60000000003902</c:v>
                </c:pt>
                <c:pt idx="5587">
                  <c:v>558.70000000003904</c:v>
                </c:pt>
                <c:pt idx="5588">
                  <c:v>558.80000000003895</c:v>
                </c:pt>
                <c:pt idx="5589">
                  <c:v>558.90000000003897</c:v>
                </c:pt>
                <c:pt idx="5590">
                  <c:v>559.00000000003899</c:v>
                </c:pt>
                <c:pt idx="5591">
                  <c:v>559.10000000003902</c:v>
                </c:pt>
                <c:pt idx="5592">
                  <c:v>559.20000000003904</c:v>
                </c:pt>
                <c:pt idx="5593">
                  <c:v>559.30000000003895</c:v>
                </c:pt>
                <c:pt idx="5594">
                  <c:v>559.40000000003795</c:v>
                </c:pt>
                <c:pt idx="5595">
                  <c:v>559.50000000003797</c:v>
                </c:pt>
                <c:pt idx="5596">
                  <c:v>559.60000000003799</c:v>
                </c:pt>
                <c:pt idx="5597">
                  <c:v>559.70000000003802</c:v>
                </c:pt>
                <c:pt idx="5598">
                  <c:v>559.80000000003804</c:v>
                </c:pt>
                <c:pt idx="5599">
                  <c:v>559.90000000003795</c:v>
                </c:pt>
                <c:pt idx="5600">
                  <c:v>560.00000000003797</c:v>
                </c:pt>
                <c:pt idx="5601">
                  <c:v>560.10000000003799</c:v>
                </c:pt>
                <c:pt idx="5602">
                  <c:v>560.20000000003802</c:v>
                </c:pt>
                <c:pt idx="5603">
                  <c:v>560.30000000003804</c:v>
                </c:pt>
                <c:pt idx="5604">
                  <c:v>560.40000000003795</c:v>
                </c:pt>
                <c:pt idx="5605">
                  <c:v>560.50000000003695</c:v>
                </c:pt>
                <c:pt idx="5606">
                  <c:v>560.60000000003697</c:v>
                </c:pt>
                <c:pt idx="5607">
                  <c:v>560.70000000003699</c:v>
                </c:pt>
                <c:pt idx="5608">
                  <c:v>560.80000000003702</c:v>
                </c:pt>
                <c:pt idx="5609">
                  <c:v>560.90000000003704</c:v>
                </c:pt>
                <c:pt idx="5610">
                  <c:v>561.00000000003695</c:v>
                </c:pt>
                <c:pt idx="5611">
                  <c:v>561.10000000003697</c:v>
                </c:pt>
                <c:pt idx="5612">
                  <c:v>561.20000000003699</c:v>
                </c:pt>
                <c:pt idx="5613">
                  <c:v>561.30000000003702</c:v>
                </c:pt>
                <c:pt idx="5614">
                  <c:v>561.40000000003704</c:v>
                </c:pt>
                <c:pt idx="5615">
                  <c:v>561.50000000003695</c:v>
                </c:pt>
                <c:pt idx="5616">
                  <c:v>561.60000000003595</c:v>
                </c:pt>
                <c:pt idx="5617">
                  <c:v>561.70000000003597</c:v>
                </c:pt>
                <c:pt idx="5618">
                  <c:v>561.80000000003599</c:v>
                </c:pt>
                <c:pt idx="5619">
                  <c:v>561.90000000003602</c:v>
                </c:pt>
                <c:pt idx="5620">
                  <c:v>562.00000000003604</c:v>
                </c:pt>
                <c:pt idx="5621">
                  <c:v>562.10000000003595</c:v>
                </c:pt>
                <c:pt idx="5622">
                  <c:v>562.20000000003597</c:v>
                </c:pt>
                <c:pt idx="5623">
                  <c:v>562.30000000003599</c:v>
                </c:pt>
                <c:pt idx="5624">
                  <c:v>562.40000000003602</c:v>
                </c:pt>
                <c:pt idx="5625">
                  <c:v>562.50000000003604</c:v>
                </c:pt>
                <c:pt idx="5626">
                  <c:v>562.60000000003595</c:v>
                </c:pt>
                <c:pt idx="5627">
                  <c:v>562.70000000003495</c:v>
                </c:pt>
                <c:pt idx="5628">
                  <c:v>562.80000000003497</c:v>
                </c:pt>
                <c:pt idx="5629">
                  <c:v>562.90000000003499</c:v>
                </c:pt>
                <c:pt idx="5630">
                  <c:v>563.00000000003502</c:v>
                </c:pt>
                <c:pt idx="5631">
                  <c:v>563.10000000003504</c:v>
                </c:pt>
                <c:pt idx="5632">
                  <c:v>563.20000000003495</c:v>
                </c:pt>
                <c:pt idx="5633">
                  <c:v>563.30000000003497</c:v>
                </c:pt>
                <c:pt idx="5634">
                  <c:v>563.40000000003499</c:v>
                </c:pt>
                <c:pt idx="5635">
                  <c:v>563.50000000003502</c:v>
                </c:pt>
                <c:pt idx="5636">
                  <c:v>563.60000000003504</c:v>
                </c:pt>
                <c:pt idx="5637">
                  <c:v>563.70000000003495</c:v>
                </c:pt>
                <c:pt idx="5638">
                  <c:v>563.80000000003395</c:v>
                </c:pt>
                <c:pt idx="5639">
                  <c:v>563.90000000003397</c:v>
                </c:pt>
                <c:pt idx="5640">
                  <c:v>564.00000000003399</c:v>
                </c:pt>
                <c:pt idx="5641">
                  <c:v>564.10000000003402</c:v>
                </c:pt>
                <c:pt idx="5642">
                  <c:v>564.20000000003404</c:v>
                </c:pt>
                <c:pt idx="5643">
                  <c:v>564.30000000003395</c:v>
                </c:pt>
                <c:pt idx="5644">
                  <c:v>564.40000000003397</c:v>
                </c:pt>
                <c:pt idx="5645">
                  <c:v>564.50000000003399</c:v>
                </c:pt>
                <c:pt idx="5646">
                  <c:v>564.60000000003402</c:v>
                </c:pt>
                <c:pt idx="5647">
                  <c:v>564.70000000003404</c:v>
                </c:pt>
                <c:pt idx="5648">
                  <c:v>564.80000000003395</c:v>
                </c:pt>
                <c:pt idx="5649">
                  <c:v>564.90000000003295</c:v>
                </c:pt>
                <c:pt idx="5650">
                  <c:v>565.00000000003297</c:v>
                </c:pt>
                <c:pt idx="5651">
                  <c:v>565.10000000003299</c:v>
                </c:pt>
                <c:pt idx="5652">
                  <c:v>565.20000000003301</c:v>
                </c:pt>
                <c:pt idx="5653">
                  <c:v>565.30000000003304</c:v>
                </c:pt>
                <c:pt idx="5654">
                  <c:v>565.40000000003295</c:v>
                </c:pt>
                <c:pt idx="5655">
                  <c:v>565.50000000003297</c:v>
                </c:pt>
                <c:pt idx="5656">
                  <c:v>565.60000000003299</c:v>
                </c:pt>
                <c:pt idx="5657">
                  <c:v>565.70000000003301</c:v>
                </c:pt>
                <c:pt idx="5658">
                  <c:v>565.80000000003304</c:v>
                </c:pt>
                <c:pt idx="5659">
                  <c:v>565.90000000003295</c:v>
                </c:pt>
                <c:pt idx="5660">
                  <c:v>566.00000000003195</c:v>
                </c:pt>
                <c:pt idx="5661">
                  <c:v>566.10000000003197</c:v>
                </c:pt>
                <c:pt idx="5662">
                  <c:v>566.20000000003199</c:v>
                </c:pt>
                <c:pt idx="5663">
                  <c:v>566.30000000003201</c:v>
                </c:pt>
                <c:pt idx="5664">
                  <c:v>566.40000000003204</c:v>
                </c:pt>
                <c:pt idx="5665">
                  <c:v>566.50000000003195</c:v>
                </c:pt>
                <c:pt idx="5666">
                  <c:v>566.60000000003197</c:v>
                </c:pt>
                <c:pt idx="5667">
                  <c:v>566.70000000003199</c:v>
                </c:pt>
                <c:pt idx="5668">
                  <c:v>566.80000000003201</c:v>
                </c:pt>
                <c:pt idx="5669">
                  <c:v>566.90000000003204</c:v>
                </c:pt>
                <c:pt idx="5670">
                  <c:v>567.00000000003195</c:v>
                </c:pt>
                <c:pt idx="5671">
                  <c:v>567.10000000003095</c:v>
                </c:pt>
                <c:pt idx="5672">
                  <c:v>567.20000000003097</c:v>
                </c:pt>
                <c:pt idx="5673">
                  <c:v>567.30000000003099</c:v>
                </c:pt>
                <c:pt idx="5674">
                  <c:v>567.40000000003101</c:v>
                </c:pt>
                <c:pt idx="5675">
                  <c:v>567.50000000003104</c:v>
                </c:pt>
                <c:pt idx="5676">
                  <c:v>567.60000000003095</c:v>
                </c:pt>
                <c:pt idx="5677">
                  <c:v>567.70000000003097</c:v>
                </c:pt>
                <c:pt idx="5678">
                  <c:v>567.80000000003099</c:v>
                </c:pt>
                <c:pt idx="5679">
                  <c:v>567.90000000003101</c:v>
                </c:pt>
                <c:pt idx="5680">
                  <c:v>568.00000000003104</c:v>
                </c:pt>
                <c:pt idx="5681">
                  <c:v>568.10000000003095</c:v>
                </c:pt>
                <c:pt idx="5682">
                  <c:v>568.20000000002995</c:v>
                </c:pt>
                <c:pt idx="5683">
                  <c:v>568.30000000002997</c:v>
                </c:pt>
                <c:pt idx="5684">
                  <c:v>568.40000000002999</c:v>
                </c:pt>
                <c:pt idx="5685">
                  <c:v>568.50000000003001</c:v>
                </c:pt>
                <c:pt idx="5686">
                  <c:v>568.60000000003004</c:v>
                </c:pt>
                <c:pt idx="5687">
                  <c:v>568.70000000002995</c:v>
                </c:pt>
                <c:pt idx="5688">
                  <c:v>568.80000000002997</c:v>
                </c:pt>
                <c:pt idx="5689">
                  <c:v>568.90000000002999</c:v>
                </c:pt>
                <c:pt idx="5690">
                  <c:v>569.00000000003001</c:v>
                </c:pt>
                <c:pt idx="5691">
                  <c:v>569.10000000003004</c:v>
                </c:pt>
                <c:pt idx="5692">
                  <c:v>569.20000000002995</c:v>
                </c:pt>
                <c:pt idx="5693">
                  <c:v>569.30000000002894</c:v>
                </c:pt>
                <c:pt idx="5694">
                  <c:v>569.40000000002897</c:v>
                </c:pt>
                <c:pt idx="5695">
                  <c:v>569.50000000002899</c:v>
                </c:pt>
                <c:pt idx="5696">
                  <c:v>569.60000000002901</c:v>
                </c:pt>
                <c:pt idx="5697">
                  <c:v>569.70000000002904</c:v>
                </c:pt>
                <c:pt idx="5698">
                  <c:v>569.80000000002894</c:v>
                </c:pt>
                <c:pt idx="5699">
                  <c:v>569.90000000002897</c:v>
                </c:pt>
                <c:pt idx="5700">
                  <c:v>570.00000000002899</c:v>
                </c:pt>
                <c:pt idx="5701">
                  <c:v>570.10000000002901</c:v>
                </c:pt>
                <c:pt idx="5702">
                  <c:v>570.20000000002904</c:v>
                </c:pt>
                <c:pt idx="5703">
                  <c:v>570.30000000002894</c:v>
                </c:pt>
                <c:pt idx="5704">
                  <c:v>570.40000000002794</c:v>
                </c:pt>
                <c:pt idx="5705">
                  <c:v>570.50000000002797</c:v>
                </c:pt>
                <c:pt idx="5706">
                  <c:v>570.60000000002799</c:v>
                </c:pt>
                <c:pt idx="5707">
                  <c:v>570.70000000002801</c:v>
                </c:pt>
                <c:pt idx="5708">
                  <c:v>570.80000000002804</c:v>
                </c:pt>
                <c:pt idx="5709">
                  <c:v>570.90000000002794</c:v>
                </c:pt>
                <c:pt idx="5710">
                  <c:v>571.00000000002797</c:v>
                </c:pt>
                <c:pt idx="5711">
                  <c:v>571.10000000002799</c:v>
                </c:pt>
                <c:pt idx="5712">
                  <c:v>571.20000000002801</c:v>
                </c:pt>
                <c:pt idx="5713">
                  <c:v>571.30000000002804</c:v>
                </c:pt>
                <c:pt idx="5714">
                  <c:v>571.40000000002794</c:v>
                </c:pt>
                <c:pt idx="5715">
                  <c:v>571.50000000002694</c:v>
                </c:pt>
                <c:pt idx="5716">
                  <c:v>571.60000000002697</c:v>
                </c:pt>
                <c:pt idx="5717">
                  <c:v>571.70000000002699</c:v>
                </c:pt>
                <c:pt idx="5718">
                  <c:v>571.80000000002701</c:v>
                </c:pt>
                <c:pt idx="5719">
                  <c:v>571.90000000002703</c:v>
                </c:pt>
                <c:pt idx="5720">
                  <c:v>572.00000000002694</c:v>
                </c:pt>
                <c:pt idx="5721">
                  <c:v>572.10000000002697</c:v>
                </c:pt>
                <c:pt idx="5722">
                  <c:v>572.20000000002699</c:v>
                </c:pt>
                <c:pt idx="5723">
                  <c:v>572.30000000002701</c:v>
                </c:pt>
                <c:pt idx="5724">
                  <c:v>572.40000000002703</c:v>
                </c:pt>
                <c:pt idx="5725">
                  <c:v>572.50000000002694</c:v>
                </c:pt>
                <c:pt idx="5726">
                  <c:v>572.60000000002594</c:v>
                </c:pt>
                <c:pt idx="5727">
                  <c:v>572.70000000002597</c:v>
                </c:pt>
                <c:pt idx="5728">
                  <c:v>572.80000000002599</c:v>
                </c:pt>
                <c:pt idx="5729">
                  <c:v>572.90000000002601</c:v>
                </c:pt>
                <c:pt idx="5730">
                  <c:v>573.00000000002603</c:v>
                </c:pt>
                <c:pt idx="5731">
                  <c:v>573.10000000002594</c:v>
                </c:pt>
                <c:pt idx="5732">
                  <c:v>573.20000000002597</c:v>
                </c:pt>
                <c:pt idx="5733">
                  <c:v>573.30000000002599</c:v>
                </c:pt>
                <c:pt idx="5734">
                  <c:v>573.40000000002601</c:v>
                </c:pt>
                <c:pt idx="5735">
                  <c:v>573.50000000002603</c:v>
                </c:pt>
                <c:pt idx="5736">
                  <c:v>573.60000000002594</c:v>
                </c:pt>
                <c:pt idx="5737">
                  <c:v>573.70000000002506</c:v>
                </c:pt>
                <c:pt idx="5738">
                  <c:v>573.80000000002497</c:v>
                </c:pt>
                <c:pt idx="5739">
                  <c:v>573.90000000002499</c:v>
                </c:pt>
                <c:pt idx="5740">
                  <c:v>574.00000000002501</c:v>
                </c:pt>
                <c:pt idx="5741">
                  <c:v>574.10000000002503</c:v>
                </c:pt>
                <c:pt idx="5742">
                  <c:v>574.20000000002506</c:v>
                </c:pt>
                <c:pt idx="5743">
                  <c:v>574.30000000002497</c:v>
                </c:pt>
                <c:pt idx="5744">
                  <c:v>574.40000000002499</c:v>
                </c:pt>
                <c:pt idx="5745">
                  <c:v>574.50000000002501</c:v>
                </c:pt>
                <c:pt idx="5746">
                  <c:v>574.60000000002503</c:v>
                </c:pt>
                <c:pt idx="5747">
                  <c:v>574.70000000002506</c:v>
                </c:pt>
                <c:pt idx="5748">
                  <c:v>574.80000000002406</c:v>
                </c:pt>
                <c:pt idx="5749">
                  <c:v>574.90000000002397</c:v>
                </c:pt>
                <c:pt idx="5750">
                  <c:v>575.00000000002399</c:v>
                </c:pt>
                <c:pt idx="5751">
                  <c:v>575.10000000002401</c:v>
                </c:pt>
                <c:pt idx="5752">
                  <c:v>575.20000000002403</c:v>
                </c:pt>
                <c:pt idx="5753">
                  <c:v>575.30000000002406</c:v>
                </c:pt>
                <c:pt idx="5754">
                  <c:v>575.40000000002397</c:v>
                </c:pt>
                <c:pt idx="5755">
                  <c:v>575.50000000002399</c:v>
                </c:pt>
                <c:pt idx="5756">
                  <c:v>575.60000000002401</c:v>
                </c:pt>
                <c:pt idx="5757">
                  <c:v>575.70000000002403</c:v>
                </c:pt>
                <c:pt idx="5758">
                  <c:v>575.80000000002406</c:v>
                </c:pt>
                <c:pt idx="5759">
                  <c:v>575.90000000002306</c:v>
                </c:pt>
                <c:pt idx="5760">
                  <c:v>576.00000000002296</c:v>
                </c:pt>
                <c:pt idx="5761">
                  <c:v>576.10000000002299</c:v>
                </c:pt>
                <c:pt idx="5762">
                  <c:v>576.20000000002301</c:v>
                </c:pt>
                <c:pt idx="5763">
                  <c:v>576.30000000002303</c:v>
                </c:pt>
                <c:pt idx="5764">
                  <c:v>576.40000000002306</c:v>
                </c:pt>
                <c:pt idx="5765">
                  <c:v>576.50000000002296</c:v>
                </c:pt>
                <c:pt idx="5766">
                  <c:v>576.60000000002299</c:v>
                </c:pt>
                <c:pt idx="5767">
                  <c:v>576.70000000002301</c:v>
                </c:pt>
                <c:pt idx="5768">
                  <c:v>576.80000000002303</c:v>
                </c:pt>
                <c:pt idx="5769">
                  <c:v>576.90000000002306</c:v>
                </c:pt>
                <c:pt idx="5770">
                  <c:v>577.00000000002206</c:v>
                </c:pt>
                <c:pt idx="5771">
                  <c:v>577.10000000002196</c:v>
                </c:pt>
                <c:pt idx="5772">
                  <c:v>577.20000000002199</c:v>
                </c:pt>
                <c:pt idx="5773">
                  <c:v>577.30000000002201</c:v>
                </c:pt>
                <c:pt idx="5774">
                  <c:v>577.40000000002203</c:v>
                </c:pt>
                <c:pt idx="5775">
                  <c:v>577.50000000002206</c:v>
                </c:pt>
                <c:pt idx="5776">
                  <c:v>577.60000000002196</c:v>
                </c:pt>
                <c:pt idx="5777">
                  <c:v>577.70000000002199</c:v>
                </c:pt>
                <c:pt idx="5778">
                  <c:v>577.80000000002201</c:v>
                </c:pt>
                <c:pt idx="5779">
                  <c:v>577.90000000002203</c:v>
                </c:pt>
                <c:pt idx="5780">
                  <c:v>578.00000000002206</c:v>
                </c:pt>
                <c:pt idx="5781">
                  <c:v>578.10000000002105</c:v>
                </c:pt>
                <c:pt idx="5782">
                  <c:v>578.20000000002096</c:v>
                </c:pt>
                <c:pt idx="5783">
                  <c:v>578.30000000002099</c:v>
                </c:pt>
                <c:pt idx="5784">
                  <c:v>578.40000000002101</c:v>
                </c:pt>
                <c:pt idx="5785">
                  <c:v>578.50000000002103</c:v>
                </c:pt>
                <c:pt idx="5786">
                  <c:v>578.60000000002105</c:v>
                </c:pt>
                <c:pt idx="5787">
                  <c:v>578.70000000002096</c:v>
                </c:pt>
                <c:pt idx="5788">
                  <c:v>578.80000000002099</c:v>
                </c:pt>
                <c:pt idx="5789">
                  <c:v>578.90000000002101</c:v>
                </c:pt>
                <c:pt idx="5790">
                  <c:v>579.00000000002103</c:v>
                </c:pt>
                <c:pt idx="5791">
                  <c:v>579.10000000002105</c:v>
                </c:pt>
                <c:pt idx="5792">
                  <c:v>579.20000000002005</c:v>
                </c:pt>
                <c:pt idx="5793">
                  <c:v>579.30000000001996</c:v>
                </c:pt>
                <c:pt idx="5794">
                  <c:v>579.40000000001999</c:v>
                </c:pt>
                <c:pt idx="5795">
                  <c:v>579.50000000002001</c:v>
                </c:pt>
                <c:pt idx="5796">
                  <c:v>579.60000000002003</c:v>
                </c:pt>
                <c:pt idx="5797">
                  <c:v>579.70000000002005</c:v>
                </c:pt>
                <c:pt idx="5798">
                  <c:v>579.80000000001996</c:v>
                </c:pt>
                <c:pt idx="5799">
                  <c:v>579.90000000001999</c:v>
                </c:pt>
                <c:pt idx="5800">
                  <c:v>580.00000000002001</c:v>
                </c:pt>
                <c:pt idx="5801">
                  <c:v>580.10000000002003</c:v>
                </c:pt>
                <c:pt idx="5802">
                  <c:v>580.20000000002005</c:v>
                </c:pt>
                <c:pt idx="5803">
                  <c:v>580.30000000001905</c:v>
                </c:pt>
                <c:pt idx="5804">
                  <c:v>580.40000000001896</c:v>
                </c:pt>
                <c:pt idx="5805">
                  <c:v>580.50000000001899</c:v>
                </c:pt>
                <c:pt idx="5806">
                  <c:v>580.60000000001901</c:v>
                </c:pt>
                <c:pt idx="5807">
                  <c:v>580.70000000001903</c:v>
                </c:pt>
                <c:pt idx="5808">
                  <c:v>580.80000000001905</c:v>
                </c:pt>
                <c:pt idx="5809">
                  <c:v>580.90000000001896</c:v>
                </c:pt>
                <c:pt idx="5810">
                  <c:v>581.00000000001899</c:v>
                </c:pt>
                <c:pt idx="5811">
                  <c:v>581.10000000001901</c:v>
                </c:pt>
                <c:pt idx="5812">
                  <c:v>581.20000000001903</c:v>
                </c:pt>
                <c:pt idx="5813">
                  <c:v>581.30000000001905</c:v>
                </c:pt>
                <c:pt idx="5814">
                  <c:v>581.40000000001805</c:v>
                </c:pt>
                <c:pt idx="5815">
                  <c:v>581.50000000001796</c:v>
                </c:pt>
                <c:pt idx="5816">
                  <c:v>581.60000000001799</c:v>
                </c:pt>
                <c:pt idx="5817">
                  <c:v>581.70000000001801</c:v>
                </c:pt>
                <c:pt idx="5818">
                  <c:v>581.80000000001803</c:v>
                </c:pt>
                <c:pt idx="5819">
                  <c:v>581.90000000001805</c:v>
                </c:pt>
                <c:pt idx="5820">
                  <c:v>582.00000000001796</c:v>
                </c:pt>
                <c:pt idx="5821">
                  <c:v>582.10000000001799</c:v>
                </c:pt>
                <c:pt idx="5822">
                  <c:v>582.20000000001801</c:v>
                </c:pt>
                <c:pt idx="5823">
                  <c:v>582.30000000001803</c:v>
                </c:pt>
                <c:pt idx="5824">
                  <c:v>582.40000000001805</c:v>
                </c:pt>
                <c:pt idx="5825">
                  <c:v>582.50000000001705</c:v>
                </c:pt>
                <c:pt idx="5826">
                  <c:v>582.60000000001696</c:v>
                </c:pt>
                <c:pt idx="5827">
                  <c:v>582.70000000001698</c:v>
                </c:pt>
                <c:pt idx="5828">
                  <c:v>582.80000000001701</c:v>
                </c:pt>
                <c:pt idx="5829">
                  <c:v>582.90000000001703</c:v>
                </c:pt>
                <c:pt idx="5830">
                  <c:v>583.00000000001705</c:v>
                </c:pt>
                <c:pt idx="5831">
                  <c:v>583.10000000001696</c:v>
                </c:pt>
                <c:pt idx="5832">
                  <c:v>583.20000000001698</c:v>
                </c:pt>
                <c:pt idx="5833">
                  <c:v>583.30000000001701</c:v>
                </c:pt>
                <c:pt idx="5834">
                  <c:v>583.40000000001703</c:v>
                </c:pt>
                <c:pt idx="5835">
                  <c:v>583.50000000001705</c:v>
                </c:pt>
                <c:pt idx="5836">
                  <c:v>583.60000000001605</c:v>
                </c:pt>
                <c:pt idx="5837">
                  <c:v>583.70000000001596</c:v>
                </c:pt>
                <c:pt idx="5838">
                  <c:v>583.80000000001598</c:v>
                </c:pt>
                <c:pt idx="5839">
                  <c:v>583.90000000001601</c:v>
                </c:pt>
                <c:pt idx="5840">
                  <c:v>584.00000000001603</c:v>
                </c:pt>
                <c:pt idx="5841">
                  <c:v>584.10000000001605</c:v>
                </c:pt>
                <c:pt idx="5842">
                  <c:v>584.20000000001596</c:v>
                </c:pt>
                <c:pt idx="5843">
                  <c:v>584.30000000001598</c:v>
                </c:pt>
                <c:pt idx="5844">
                  <c:v>584.40000000001601</c:v>
                </c:pt>
                <c:pt idx="5845">
                  <c:v>584.50000000001603</c:v>
                </c:pt>
                <c:pt idx="5846">
                  <c:v>584.60000000001605</c:v>
                </c:pt>
                <c:pt idx="5847">
                  <c:v>584.70000000001505</c:v>
                </c:pt>
                <c:pt idx="5848">
                  <c:v>584.80000000001496</c:v>
                </c:pt>
                <c:pt idx="5849">
                  <c:v>584.90000000001498</c:v>
                </c:pt>
                <c:pt idx="5850">
                  <c:v>585.00000000001501</c:v>
                </c:pt>
                <c:pt idx="5851">
                  <c:v>585.10000000001503</c:v>
                </c:pt>
                <c:pt idx="5852">
                  <c:v>585.20000000001505</c:v>
                </c:pt>
                <c:pt idx="5853">
                  <c:v>585.30000000001496</c:v>
                </c:pt>
                <c:pt idx="5854">
                  <c:v>585.40000000001498</c:v>
                </c:pt>
                <c:pt idx="5855">
                  <c:v>585.50000000001501</c:v>
                </c:pt>
                <c:pt idx="5856">
                  <c:v>585.60000000001503</c:v>
                </c:pt>
                <c:pt idx="5857">
                  <c:v>585.70000000001505</c:v>
                </c:pt>
                <c:pt idx="5858">
                  <c:v>585.80000000001405</c:v>
                </c:pt>
                <c:pt idx="5859">
                  <c:v>585.90000000001396</c:v>
                </c:pt>
                <c:pt idx="5860">
                  <c:v>586.00000000001398</c:v>
                </c:pt>
                <c:pt idx="5861">
                  <c:v>586.10000000001401</c:v>
                </c:pt>
                <c:pt idx="5862">
                  <c:v>586.20000000001403</c:v>
                </c:pt>
                <c:pt idx="5863">
                  <c:v>586.30000000001405</c:v>
                </c:pt>
                <c:pt idx="5864">
                  <c:v>586.40000000001396</c:v>
                </c:pt>
                <c:pt idx="5865">
                  <c:v>586.50000000001398</c:v>
                </c:pt>
                <c:pt idx="5866">
                  <c:v>586.60000000001401</c:v>
                </c:pt>
                <c:pt idx="5867">
                  <c:v>586.70000000001403</c:v>
                </c:pt>
                <c:pt idx="5868">
                  <c:v>586.80000000001405</c:v>
                </c:pt>
                <c:pt idx="5869">
                  <c:v>586.90000000001305</c:v>
                </c:pt>
                <c:pt idx="5870">
                  <c:v>587.00000000001296</c:v>
                </c:pt>
                <c:pt idx="5871">
                  <c:v>587.10000000001298</c:v>
                </c:pt>
                <c:pt idx="5872">
                  <c:v>587.20000000001301</c:v>
                </c:pt>
                <c:pt idx="5873">
                  <c:v>587.30000000001303</c:v>
                </c:pt>
                <c:pt idx="5874">
                  <c:v>587.40000000001305</c:v>
                </c:pt>
                <c:pt idx="5875">
                  <c:v>587.50000000001296</c:v>
                </c:pt>
                <c:pt idx="5876">
                  <c:v>587.60000000001298</c:v>
                </c:pt>
                <c:pt idx="5877">
                  <c:v>587.70000000001301</c:v>
                </c:pt>
                <c:pt idx="5878">
                  <c:v>587.80000000001303</c:v>
                </c:pt>
                <c:pt idx="5879">
                  <c:v>587.90000000001305</c:v>
                </c:pt>
                <c:pt idx="5880">
                  <c:v>588.00000000001205</c:v>
                </c:pt>
                <c:pt idx="5881">
                  <c:v>588.10000000001196</c:v>
                </c:pt>
                <c:pt idx="5882">
                  <c:v>588.20000000001198</c:v>
                </c:pt>
                <c:pt idx="5883">
                  <c:v>588.30000000001201</c:v>
                </c:pt>
                <c:pt idx="5884">
                  <c:v>588.40000000001203</c:v>
                </c:pt>
                <c:pt idx="5885">
                  <c:v>588.50000000001205</c:v>
                </c:pt>
                <c:pt idx="5886">
                  <c:v>588.60000000001196</c:v>
                </c:pt>
                <c:pt idx="5887">
                  <c:v>588.70000000001198</c:v>
                </c:pt>
                <c:pt idx="5888">
                  <c:v>588.80000000001201</c:v>
                </c:pt>
                <c:pt idx="5889">
                  <c:v>588.90000000001203</c:v>
                </c:pt>
                <c:pt idx="5890">
                  <c:v>589.00000000001205</c:v>
                </c:pt>
                <c:pt idx="5891">
                  <c:v>589.10000000001105</c:v>
                </c:pt>
                <c:pt idx="5892">
                  <c:v>589.20000000001096</c:v>
                </c:pt>
                <c:pt idx="5893">
                  <c:v>589.30000000001098</c:v>
                </c:pt>
                <c:pt idx="5894">
                  <c:v>589.400000000011</c:v>
                </c:pt>
                <c:pt idx="5895">
                  <c:v>589.50000000001103</c:v>
                </c:pt>
                <c:pt idx="5896">
                  <c:v>589.60000000001105</c:v>
                </c:pt>
                <c:pt idx="5897">
                  <c:v>589.70000000001096</c:v>
                </c:pt>
                <c:pt idx="5898">
                  <c:v>589.80000000001098</c:v>
                </c:pt>
                <c:pt idx="5899">
                  <c:v>589.900000000011</c:v>
                </c:pt>
                <c:pt idx="5900">
                  <c:v>590.00000000001103</c:v>
                </c:pt>
                <c:pt idx="5901">
                  <c:v>590.10000000001105</c:v>
                </c:pt>
                <c:pt idx="5902">
                  <c:v>590.20000000001005</c:v>
                </c:pt>
                <c:pt idx="5903">
                  <c:v>590.30000000000996</c:v>
                </c:pt>
                <c:pt idx="5904">
                  <c:v>590.40000000000998</c:v>
                </c:pt>
                <c:pt idx="5905">
                  <c:v>590.50000000001</c:v>
                </c:pt>
                <c:pt idx="5906">
                  <c:v>590.60000000001003</c:v>
                </c:pt>
                <c:pt idx="5907">
                  <c:v>590.70000000001005</c:v>
                </c:pt>
                <c:pt idx="5908">
                  <c:v>590.80000000000996</c:v>
                </c:pt>
                <c:pt idx="5909">
                  <c:v>590.90000000000998</c:v>
                </c:pt>
                <c:pt idx="5910">
                  <c:v>591.00000000001</c:v>
                </c:pt>
                <c:pt idx="5911">
                  <c:v>591.10000000001003</c:v>
                </c:pt>
                <c:pt idx="5912">
                  <c:v>591.20000000001005</c:v>
                </c:pt>
                <c:pt idx="5913">
                  <c:v>591.30000000000905</c:v>
                </c:pt>
                <c:pt idx="5914">
                  <c:v>591.40000000000896</c:v>
                </c:pt>
                <c:pt idx="5915">
                  <c:v>591.50000000000898</c:v>
                </c:pt>
                <c:pt idx="5916">
                  <c:v>591.600000000009</c:v>
                </c:pt>
                <c:pt idx="5917">
                  <c:v>591.70000000000903</c:v>
                </c:pt>
                <c:pt idx="5918">
                  <c:v>591.80000000000905</c:v>
                </c:pt>
                <c:pt idx="5919">
                  <c:v>591.90000000000896</c:v>
                </c:pt>
                <c:pt idx="5920">
                  <c:v>592.00000000000898</c:v>
                </c:pt>
                <c:pt idx="5921">
                  <c:v>592.100000000009</c:v>
                </c:pt>
                <c:pt idx="5922">
                  <c:v>592.20000000000903</c:v>
                </c:pt>
                <c:pt idx="5923">
                  <c:v>592.30000000000905</c:v>
                </c:pt>
                <c:pt idx="5924">
                  <c:v>592.40000000000805</c:v>
                </c:pt>
                <c:pt idx="5925">
                  <c:v>592.50000000000796</c:v>
                </c:pt>
                <c:pt idx="5926">
                  <c:v>592.60000000000798</c:v>
                </c:pt>
                <c:pt idx="5927">
                  <c:v>592.700000000008</c:v>
                </c:pt>
                <c:pt idx="5928">
                  <c:v>592.80000000000803</c:v>
                </c:pt>
                <c:pt idx="5929">
                  <c:v>592.90000000000805</c:v>
                </c:pt>
                <c:pt idx="5930">
                  <c:v>593.00000000000796</c:v>
                </c:pt>
                <c:pt idx="5931">
                  <c:v>593.10000000000798</c:v>
                </c:pt>
                <c:pt idx="5932">
                  <c:v>593.200000000008</c:v>
                </c:pt>
                <c:pt idx="5933">
                  <c:v>593.30000000000803</c:v>
                </c:pt>
                <c:pt idx="5934">
                  <c:v>593.40000000000805</c:v>
                </c:pt>
                <c:pt idx="5935">
                  <c:v>593.50000000000705</c:v>
                </c:pt>
                <c:pt idx="5936">
                  <c:v>593.60000000000696</c:v>
                </c:pt>
                <c:pt idx="5937">
                  <c:v>593.70000000000698</c:v>
                </c:pt>
                <c:pt idx="5938">
                  <c:v>593.800000000007</c:v>
                </c:pt>
                <c:pt idx="5939">
                  <c:v>593.90000000000703</c:v>
                </c:pt>
                <c:pt idx="5940">
                  <c:v>594.00000000000705</c:v>
                </c:pt>
                <c:pt idx="5941">
                  <c:v>594.10000000000696</c:v>
                </c:pt>
                <c:pt idx="5942">
                  <c:v>594.20000000000698</c:v>
                </c:pt>
                <c:pt idx="5943">
                  <c:v>594.300000000007</c:v>
                </c:pt>
                <c:pt idx="5944">
                  <c:v>594.40000000000703</c:v>
                </c:pt>
                <c:pt idx="5945">
                  <c:v>594.50000000000705</c:v>
                </c:pt>
                <c:pt idx="5946">
                  <c:v>594.60000000000605</c:v>
                </c:pt>
                <c:pt idx="5947">
                  <c:v>594.70000000000596</c:v>
                </c:pt>
                <c:pt idx="5948">
                  <c:v>594.80000000000598</c:v>
                </c:pt>
                <c:pt idx="5949">
                  <c:v>594.900000000006</c:v>
                </c:pt>
                <c:pt idx="5950">
                  <c:v>595.00000000000603</c:v>
                </c:pt>
                <c:pt idx="5951">
                  <c:v>595.10000000000605</c:v>
                </c:pt>
                <c:pt idx="5952">
                  <c:v>595.20000000000596</c:v>
                </c:pt>
                <c:pt idx="5953">
                  <c:v>595.30000000000598</c:v>
                </c:pt>
                <c:pt idx="5954">
                  <c:v>595.400000000006</c:v>
                </c:pt>
                <c:pt idx="5955">
                  <c:v>595.50000000000603</c:v>
                </c:pt>
                <c:pt idx="5956">
                  <c:v>595.60000000000605</c:v>
                </c:pt>
                <c:pt idx="5957">
                  <c:v>595.70000000000505</c:v>
                </c:pt>
                <c:pt idx="5958">
                  <c:v>595.80000000000496</c:v>
                </c:pt>
                <c:pt idx="5959">
                  <c:v>595.90000000000498</c:v>
                </c:pt>
                <c:pt idx="5960">
                  <c:v>596.000000000005</c:v>
                </c:pt>
                <c:pt idx="5961">
                  <c:v>596.10000000000502</c:v>
                </c:pt>
                <c:pt idx="5962">
                  <c:v>596.20000000000505</c:v>
                </c:pt>
                <c:pt idx="5963">
                  <c:v>596.30000000000496</c:v>
                </c:pt>
                <c:pt idx="5964">
                  <c:v>596.40000000000498</c:v>
                </c:pt>
                <c:pt idx="5965">
                  <c:v>596.500000000005</c:v>
                </c:pt>
                <c:pt idx="5966">
                  <c:v>596.60000000000502</c:v>
                </c:pt>
                <c:pt idx="5967">
                  <c:v>596.70000000000505</c:v>
                </c:pt>
                <c:pt idx="5968">
                  <c:v>596.80000000000405</c:v>
                </c:pt>
                <c:pt idx="5969">
                  <c:v>596.90000000000396</c:v>
                </c:pt>
                <c:pt idx="5970">
                  <c:v>597.00000000000398</c:v>
                </c:pt>
                <c:pt idx="5971">
                  <c:v>597.100000000004</c:v>
                </c:pt>
                <c:pt idx="5972">
                  <c:v>597.20000000000402</c:v>
                </c:pt>
                <c:pt idx="5973">
                  <c:v>597.30000000000405</c:v>
                </c:pt>
                <c:pt idx="5974">
                  <c:v>597.40000000000396</c:v>
                </c:pt>
                <c:pt idx="5975">
                  <c:v>597.50000000000398</c:v>
                </c:pt>
                <c:pt idx="5976">
                  <c:v>597.600000000004</c:v>
                </c:pt>
                <c:pt idx="5977">
                  <c:v>597.70000000000402</c:v>
                </c:pt>
                <c:pt idx="5978">
                  <c:v>597.80000000000405</c:v>
                </c:pt>
                <c:pt idx="5979">
                  <c:v>597.90000000000305</c:v>
                </c:pt>
                <c:pt idx="5980">
                  <c:v>598.00000000000296</c:v>
                </c:pt>
                <c:pt idx="5981">
                  <c:v>598.10000000000298</c:v>
                </c:pt>
                <c:pt idx="5982">
                  <c:v>598.200000000003</c:v>
                </c:pt>
                <c:pt idx="5983">
                  <c:v>598.30000000000302</c:v>
                </c:pt>
                <c:pt idx="5984">
                  <c:v>598.40000000000305</c:v>
                </c:pt>
                <c:pt idx="5985">
                  <c:v>598.50000000000296</c:v>
                </c:pt>
                <c:pt idx="5986">
                  <c:v>598.60000000000298</c:v>
                </c:pt>
                <c:pt idx="5987">
                  <c:v>598.700000000003</c:v>
                </c:pt>
                <c:pt idx="5988">
                  <c:v>598.80000000000302</c:v>
                </c:pt>
                <c:pt idx="5989">
                  <c:v>598.90000000000305</c:v>
                </c:pt>
                <c:pt idx="5990">
                  <c:v>599.00000000000205</c:v>
                </c:pt>
                <c:pt idx="5991">
                  <c:v>599.10000000000196</c:v>
                </c:pt>
                <c:pt idx="5992">
                  <c:v>599.20000000000198</c:v>
                </c:pt>
                <c:pt idx="5993">
                  <c:v>599.300000000002</c:v>
                </c:pt>
                <c:pt idx="5994">
                  <c:v>599.40000000000202</c:v>
                </c:pt>
                <c:pt idx="5995">
                  <c:v>599.50000000000205</c:v>
                </c:pt>
                <c:pt idx="5996">
                  <c:v>599.60000000000196</c:v>
                </c:pt>
                <c:pt idx="5997">
                  <c:v>599.70000000000198</c:v>
                </c:pt>
                <c:pt idx="5998">
                  <c:v>599.800000000002</c:v>
                </c:pt>
                <c:pt idx="5999">
                  <c:v>599.90000000000202</c:v>
                </c:pt>
                <c:pt idx="6000">
                  <c:v>600.00000000000205</c:v>
                </c:pt>
                <c:pt idx="6001">
                  <c:v>600.10000000000105</c:v>
                </c:pt>
                <c:pt idx="6002">
                  <c:v>600.20000000000095</c:v>
                </c:pt>
                <c:pt idx="6003">
                  <c:v>600.30000000000098</c:v>
                </c:pt>
                <c:pt idx="6004">
                  <c:v>600.400000000001</c:v>
                </c:pt>
                <c:pt idx="6005">
                  <c:v>600.50000000000102</c:v>
                </c:pt>
                <c:pt idx="6006">
                  <c:v>600.60000000000105</c:v>
                </c:pt>
                <c:pt idx="6007">
                  <c:v>600.70000000000095</c:v>
                </c:pt>
                <c:pt idx="6008">
                  <c:v>600.80000000000098</c:v>
                </c:pt>
                <c:pt idx="6009">
                  <c:v>600.900000000001</c:v>
                </c:pt>
                <c:pt idx="6010">
                  <c:v>601.00000000000102</c:v>
                </c:pt>
                <c:pt idx="6011">
                  <c:v>601.10000000000105</c:v>
                </c:pt>
                <c:pt idx="6012">
                  <c:v>601.20000000000005</c:v>
                </c:pt>
                <c:pt idx="6013">
                  <c:v>601.29999999999995</c:v>
                </c:pt>
                <c:pt idx="6014">
                  <c:v>601.4</c:v>
                </c:pt>
                <c:pt idx="6015">
                  <c:v>601.5</c:v>
                </c:pt>
                <c:pt idx="6016">
                  <c:v>601.6</c:v>
                </c:pt>
                <c:pt idx="6017">
                  <c:v>601.70000000000005</c:v>
                </c:pt>
                <c:pt idx="6018">
                  <c:v>601.79999999999995</c:v>
                </c:pt>
                <c:pt idx="6019">
                  <c:v>601.9</c:v>
                </c:pt>
                <c:pt idx="6020">
                  <c:v>602</c:v>
                </c:pt>
                <c:pt idx="6021">
                  <c:v>602.1</c:v>
                </c:pt>
                <c:pt idx="6022">
                  <c:v>602.20000000000005</c:v>
                </c:pt>
                <c:pt idx="6023">
                  <c:v>602.29999999999905</c:v>
                </c:pt>
                <c:pt idx="6024">
                  <c:v>602.39999999999895</c:v>
                </c:pt>
                <c:pt idx="6025">
                  <c:v>602.49999999999898</c:v>
                </c:pt>
                <c:pt idx="6026">
                  <c:v>602.599999999999</c:v>
                </c:pt>
                <c:pt idx="6027">
                  <c:v>602.69999999999902</c:v>
                </c:pt>
                <c:pt idx="6028">
                  <c:v>602.79999999999905</c:v>
                </c:pt>
                <c:pt idx="6029">
                  <c:v>602.89999999999895</c:v>
                </c:pt>
                <c:pt idx="6030">
                  <c:v>602.99999999999898</c:v>
                </c:pt>
                <c:pt idx="6031">
                  <c:v>603.099999999999</c:v>
                </c:pt>
                <c:pt idx="6032">
                  <c:v>603.19999999999902</c:v>
                </c:pt>
                <c:pt idx="6033">
                  <c:v>603.29999999999905</c:v>
                </c:pt>
                <c:pt idx="6034">
                  <c:v>603.39999999999804</c:v>
                </c:pt>
                <c:pt idx="6035">
                  <c:v>603.49999999999795</c:v>
                </c:pt>
                <c:pt idx="6036">
                  <c:v>603.59999999999798</c:v>
                </c:pt>
                <c:pt idx="6037">
                  <c:v>603.699999999998</c:v>
                </c:pt>
                <c:pt idx="6038">
                  <c:v>603.79999999999802</c:v>
                </c:pt>
                <c:pt idx="6039">
                  <c:v>603.89999999999804</c:v>
                </c:pt>
                <c:pt idx="6040">
                  <c:v>603.99999999999795</c:v>
                </c:pt>
                <c:pt idx="6041">
                  <c:v>604.09999999999798</c:v>
                </c:pt>
                <c:pt idx="6042">
                  <c:v>604.199999999998</c:v>
                </c:pt>
                <c:pt idx="6043">
                  <c:v>604.29999999999802</c:v>
                </c:pt>
                <c:pt idx="6044">
                  <c:v>604.39999999999804</c:v>
                </c:pt>
                <c:pt idx="6045">
                  <c:v>604.49999999999704</c:v>
                </c:pt>
                <c:pt idx="6046">
                  <c:v>604.59999999999695</c:v>
                </c:pt>
                <c:pt idx="6047">
                  <c:v>604.69999999999698</c:v>
                </c:pt>
                <c:pt idx="6048">
                  <c:v>604.799999999997</c:v>
                </c:pt>
                <c:pt idx="6049">
                  <c:v>604.89999999999702</c:v>
                </c:pt>
                <c:pt idx="6050">
                  <c:v>604.99999999999704</c:v>
                </c:pt>
                <c:pt idx="6051">
                  <c:v>605.09999999999695</c:v>
                </c:pt>
                <c:pt idx="6052">
                  <c:v>605.19999999999698</c:v>
                </c:pt>
                <c:pt idx="6053">
                  <c:v>605.299999999997</c:v>
                </c:pt>
                <c:pt idx="6054">
                  <c:v>605.39999999999702</c:v>
                </c:pt>
                <c:pt idx="6055">
                  <c:v>605.49999999999704</c:v>
                </c:pt>
                <c:pt idx="6056">
                  <c:v>605.59999999999604</c:v>
                </c:pt>
                <c:pt idx="6057">
                  <c:v>605.69999999999595</c:v>
                </c:pt>
                <c:pt idx="6058">
                  <c:v>605.79999999999598</c:v>
                </c:pt>
                <c:pt idx="6059">
                  <c:v>605.899999999996</c:v>
                </c:pt>
                <c:pt idx="6060">
                  <c:v>605.99999999999602</c:v>
                </c:pt>
                <c:pt idx="6061">
                  <c:v>606.09999999999604</c:v>
                </c:pt>
                <c:pt idx="6062">
                  <c:v>606.19999999999595</c:v>
                </c:pt>
                <c:pt idx="6063">
                  <c:v>606.29999999999598</c:v>
                </c:pt>
                <c:pt idx="6064">
                  <c:v>606.399999999996</c:v>
                </c:pt>
                <c:pt idx="6065">
                  <c:v>606.49999999999602</c:v>
                </c:pt>
                <c:pt idx="6066">
                  <c:v>606.59999999999604</c:v>
                </c:pt>
                <c:pt idx="6067">
                  <c:v>606.69999999999504</c:v>
                </c:pt>
                <c:pt idx="6068">
                  <c:v>606.79999999999495</c:v>
                </c:pt>
                <c:pt idx="6069">
                  <c:v>606.89999999999498</c:v>
                </c:pt>
                <c:pt idx="6070">
                  <c:v>606.999999999995</c:v>
                </c:pt>
                <c:pt idx="6071">
                  <c:v>607.09999999999502</c:v>
                </c:pt>
                <c:pt idx="6072">
                  <c:v>607.19999999999504</c:v>
                </c:pt>
                <c:pt idx="6073">
                  <c:v>607.29999999999495</c:v>
                </c:pt>
                <c:pt idx="6074">
                  <c:v>607.39999999999498</c:v>
                </c:pt>
                <c:pt idx="6075">
                  <c:v>607.499999999995</c:v>
                </c:pt>
                <c:pt idx="6076">
                  <c:v>607.59999999999502</c:v>
                </c:pt>
                <c:pt idx="6077">
                  <c:v>607.69999999999504</c:v>
                </c:pt>
                <c:pt idx="6078">
                  <c:v>607.79999999999404</c:v>
                </c:pt>
                <c:pt idx="6079">
                  <c:v>607.89999999999395</c:v>
                </c:pt>
                <c:pt idx="6080">
                  <c:v>607.99999999999397</c:v>
                </c:pt>
                <c:pt idx="6081">
                  <c:v>608.099999999994</c:v>
                </c:pt>
                <c:pt idx="6082">
                  <c:v>608.19999999999402</c:v>
                </c:pt>
                <c:pt idx="6083">
                  <c:v>608.29999999999404</c:v>
                </c:pt>
                <c:pt idx="6084">
                  <c:v>608.39999999999395</c:v>
                </c:pt>
                <c:pt idx="6085">
                  <c:v>608.49999999999397</c:v>
                </c:pt>
                <c:pt idx="6086">
                  <c:v>608.599999999994</c:v>
                </c:pt>
                <c:pt idx="6087">
                  <c:v>608.69999999999402</c:v>
                </c:pt>
                <c:pt idx="6088">
                  <c:v>608.79999999999404</c:v>
                </c:pt>
                <c:pt idx="6089">
                  <c:v>608.89999999999304</c:v>
                </c:pt>
                <c:pt idx="6090">
                  <c:v>608.99999999999295</c:v>
                </c:pt>
                <c:pt idx="6091">
                  <c:v>609.09999999999297</c:v>
                </c:pt>
                <c:pt idx="6092">
                  <c:v>609.199999999993</c:v>
                </c:pt>
                <c:pt idx="6093">
                  <c:v>609.29999999999302</c:v>
                </c:pt>
                <c:pt idx="6094">
                  <c:v>609.39999999999304</c:v>
                </c:pt>
                <c:pt idx="6095">
                  <c:v>609.49999999999295</c:v>
                </c:pt>
                <c:pt idx="6096">
                  <c:v>609.59999999999297</c:v>
                </c:pt>
                <c:pt idx="6097">
                  <c:v>609.699999999993</c:v>
                </c:pt>
                <c:pt idx="6098">
                  <c:v>609.79999999999302</c:v>
                </c:pt>
                <c:pt idx="6099">
                  <c:v>609.89999999999304</c:v>
                </c:pt>
                <c:pt idx="6100">
                  <c:v>609.99999999999204</c:v>
                </c:pt>
                <c:pt idx="6101">
                  <c:v>610.09999999999195</c:v>
                </c:pt>
                <c:pt idx="6102">
                  <c:v>610.19999999999197</c:v>
                </c:pt>
                <c:pt idx="6103">
                  <c:v>610.299999999992</c:v>
                </c:pt>
                <c:pt idx="6104">
                  <c:v>610.39999999999202</c:v>
                </c:pt>
                <c:pt idx="6105">
                  <c:v>610.49999999999204</c:v>
                </c:pt>
                <c:pt idx="6106">
                  <c:v>610.59999999999195</c:v>
                </c:pt>
                <c:pt idx="6107">
                  <c:v>610.69999999999197</c:v>
                </c:pt>
                <c:pt idx="6108">
                  <c:v>610.799999999992</c:v>
                </c:pt>
                <c:pt idx="6109">
                  <c:v>610.89999999999202</c:v>
                </c:pt>
                <c:pt idx="6110">
                  <c:v>610.99999999999204</c:v>
                </c:pt>
                <c:pt idx="6111">
                  <c:v>611.09999999999104</c:v>
                </c:pt>
                <c:pt idx="6112">
                  <c:v>611.19999999999095</c:v>
                </c:pt>
                <c:pt idx="6113">
                  <c:v>611.29999999999097</c:v>
                </c:pt>
                <c:pt idx="6114">
                  <c:v>611.399999999991</c:v>
                </c:pt>
                <c:pt idx="6115">
                  <c:v>611.49999999999102</c:v>
                </c:pt>
                <c:pt idx="6116">
                  <c:v>611.59999999999104</c:v>
                </c:pt>
                <c:pt idx="6117">
                  <c:v>611.69999999999095</c:v>
                </c:pt>
                <c:pt idx="6118">
                  <c:v>611.79999999999097</c:v>
                </c:pt>
                <c:pt idx="6119">
                  <c:v>611.899999999991</c:v>
                </c:pt>
                <c:pt idx="6120">
                  <c:v>611.99999999999102</c:v>
                </c:pt>
                <c:pt idx="6121">
                  <c:v>612.09999999999104</c:v>
                </c:pt>
                <c:pt idx="6122">
                  <c:v>612.19999999999004</c:v>
                </c:pt>
                <c:pt idx="6123">
                  <c:v>612.29999999998995</c:v>
                </c:pt>
                <c:pt idx="6124">
                  <c:v>612.39999999998997</c:v>
                </c:pt>
                <c:pt idx="6125">
                  <c:v>612.49999999999</c:v>
                </c:pt>
                <c:pt idx="6126">
                  <c:v>612.59999999999002</c:v>
                </c:pt>
                <c:pt idx="6127">
                  <c:v>612.69999999999004</c:v>
                </c:pt>
                <c:pt idx="6128">
                  <c:v>612.79999999998995</c:v>
                </c:pt>
                <c:pt idx="6129">
                  <c:v>612.89999999998997</c:v>
                </c:pt>
                <c:pt idx="6130">
                  <c:v>612.99999999999</c:v>
                </c:pt>
                <c:pt idx="6131">
                  <c:v>613.09999999999002</c:v>
                </c:pt>
                <c:pt idx="6132">
                  <c:v>613.19999999999004</c:v>
                </c:pt>
                <c:pt idx="6133">
                  <c:v>613.29999999998904</c:v>
                </c:pt>
                <c:pt idx="6134">
                  <c:v>613.39999999998895</c:v>
                </c:pt>
                <c:pt idx="6135">
                  <c:v>613.49999999998897</c:v>
                </c:pt>
                <c:pt idx="6136">
                  <c:v>613.599999999989</c:v>
                </c:pt>
                <c:pt idx="6137">
                  <c:v>613.69999999998902</c:v>
                </c:pt>
                <c:pt idx="6138">
                  <c:v>613.79999999998904</c:v>
                </c:pt>
                <c:pt idx="6139">
                  <c:v>613.89999999998895</c:v>
                </c:pt>
                <c:pt idx="6140">
                  <c:v>613.99999999998897</c:v>
                </c:pt>
                <c:pt idx="6141">
                  <c:v>614.099999999989</c:v>
                </c:pt>
                <c:pt idx="6142">
                  <c:v>614.19999999998902</c:v>
                </c:pt>
                <c:pt idx="6143">
                  <c:v>614.29999999998904</c:v>
                </c:pt>
                <c:pt idx="6144">
                  <c:v>614.39999999998804</c:v>
                </c:pt>
                <c:pt idx="6145">
                  <c:v>614.49999999998795</c:v>
                </c:pt>
                <c:pt idx="6146">
                  <c:v>614.59999999998797</c:v>
                </c:pt>
                <c:pt idx="6147">
                  <c:v>614.69999999998799</c:v>
                </c:pt>
                <c:pt idx="6148">
                  <c:v>614.79999999998802</c:v>
                </c:pt>
                <c:pt idx="6149">
                  <c:v>614.89999999998804</c:v>
                </c:pt>
                <c:pt idx="6150">
                  <c:v>614.99999999998795</c:v>
                </c:pt>
                <c:pt idx="6151">
                  <c:v>615.09999999998797</c:v>
                </c:pt>
                <c:pt idx="6152">
                  <c:v>615.19999999998799</c:v>
                </c:pt>
                <c:pt idx="6153">
                  <c:v>615.29999999998802</c:v>
                </c:pt>
                <c:pt idx="6154">
                  <c:v>615.39999999998804</c:v>
                </c:pt>
                <c:pt idx="6155">
                  <c:v>615.49999999998704</c:v>
                </c:pt>
                <c:pt idx="6156">
                  <c:v>615.59999999998695</c:v>
                </c:pt>
                <c:pt idx="6157">
                  <c:v>615.69999999998697</c:v>
                </c:pt>
                <c:pt idx="6158">
                  <c:v>615.79999999998699</c:v>
                </c:pt>
                <c:pt idx="6159">
                  <c:v>615.89999999998702</c:v>
                </c:pt>
                <c:pt idx="6160">
                  <c:v>615.99999999998704</c:v>
                </c:pt>
                <c:pt idx="6161">
                  <c:v>616.09999999998695</c:v>
                </c:pt>
                <c:pt idx="6162">
                  <c:v>616.19999999998697</c:v>
                </c:pt>
                <c:pt idx="6163">
                  <c:v>616.29999999998699</c:v>
                </c:pt>
                <c:pt idx="6164">
                  <c:v>616.39999999998702</c:v>
                </c:pt>
                <c:pt idx="6165">
                  <c:v>616.49999999998704</c:v>
                </c:pt>
                <c:pt idx="6166">
                  <c:v>616.59999999998604</c:v>
                </c:pt>
                <c:pt idx="6167">
                  <c:v>616.69999999998595</c:v>
                </c:pt>
                <c:pt idx="6168">
                  <c:v>616.79999999998597</c:v>
                </c:pt>
                <c:pt idx="6169">
                  <c:v>616.89999999998599</c:v>
                </c:pt>
                <c:pt idx="6170">
                  <c:v>616.99999999998602</c:v>
                </c:pt>
                <c:pt idx="6171">
                  <c:v>617.09999999998604</c:v>
                </c:pt>
                <c:pt idx="6172">
                  <c:v>617.19999999998595</c:v>
                </c:pt>
                <c:pt idx="6173">
                  <c:v>617.29999999998597</c:v>
                </c:pt>
                <c:pt idx="6174">
                  <c:v>617.39999999998599</c:v>
                </c:pt>
                <c:pt idx="6175">
                  <c:v>617.49999999998602</c:v>
                </c:pt>
                <c:pt idx="6176">
                  <c:v>617.59999999998604</c:v>
                </c:pt>
                <c:pt idx="6177">
                  <c:v>617.69999999998504</c:v>
                </c:pt>
                <c:pt idx="6178">
                  <c:v>617.79999999998495</c:v>
                </c:pt>
                <c:pt idx="6179">
                  <c:v>617.89999999998497</c:v>
                </c:pt>
                <c:pt idx="6180">
                  <c:v>617.99999999998499</c:v>
                </c:pt>
                <c:pt idx="6181">
                  <c:v>618.09999999998502</c:v>
                </c:pt>
                <c:pt idx="6182">
                  <c:v>618.19999999998504</c:v>
                </c:pt>
                <c:pt idx="6183">
                  <c:v>618.29999999998495</c:v>
                </c:pt>
                <c:pt idx="6184">
                  <c:v>618.39999999998497</c:v>
                </c:pt>
                <c:pt idx="6185">
                  <c:v>618.49999999998499</c:v>
                </c:pt>
                <c:pt idx="6186">
                  <c:v>618.59999999998502</c:v>
                </c:pt>
                <c:pt idx="6187">
                  <c:v>618.69999999998504</c:v>
                </c:pt>
                <c:pt idx="6188">
                  <c:v>618.79999999998404</c:v>
                </c:pt>
                <c:pt idx="6189">
                  <c:v>618.89999999998395</c:v>
                </c:pt>
                <c:pt idx="6190">
                  <c:v>618.99999999998397</c:v>
                </c:pt>
                <c:pt idx="6191">
                  <c:v>619.09999999998399</c:v>
                </c:pt>
                <c:pt idx="6192">
                  <c:v>619.19999999998402</c:v>
                </c:pt>
                <c:pt idx="6193">
                  <c:v>619.29999999998404</c:v>
                </c:pt>
                <c:pt idx="6194">
                  <c:v>619.39999999998395</c:v>
                </c:pt>
                <c:pt idx="6195">
                  <c:v>619.49999999998397</c:v>
                </c:pt>
                <c:pt idx="6196">
                  <c:v>619.59999999998399</c:v>
                </c:pt>
                <c:pt idx="6197">
                  <c:v>619.69999999998402</c:v>
                </c:pt>
                <c:pt idx="6198">
                  <c:v>619.79999999998404</c:v>
                </c:pt>
                <c:pt idx="6199">
                  <c:v>619.89999999998304</c:v>
                </c:pt>
                <c:pt idx="6200">
                  <c:v>619.99999999998295</c:v>
                </c:pt>
                <c:pt idx="6201">
                  <c:v>620.09999999998297</c:v>
                </c:pt>
                <c:pt idx="6202">
                  <c:v>620.19999999998299</c:v>
                </c:pt>
                <c:pt idx="6203">
                  <c:v>620.29999999998302</c:v>
                </c:pt>
                <c:pt idx="6204">
                  <c:v>620.39999999998304</c:v>
                </c:pt>
                <c:pt idx="6205">
                  <c:v>620.49999999998295</c:v>
                </c:pt>
                <c:pt idx="6206">
                  <c:v>620.59999999998297</c:v>
                </c:pt>
                <c:pt idx="6207">
                  <c:v>620.69999999998299</c:v>
                </c:pt>
                <c:pt idx="6208">
                  <c:v>620.79999999998302</c:v>
                </c:pt>
                <c:pt idx="6209">
                  <c:v>620.89999999998304</c:v>
                </c:pt>
                <c:pt idx="6210">
                  <c:v>620.99999999998204</c:v>
                </c:pt>
                <c:pt idx="6211">
                  <c:v>621.09999999998195</c:v>
                </c:pt>
                <c:pt idx="6212">
                  <c:v>621.19999999998197</c:v>
                </c:pt>
                <c:pt idx="6213">
                  <c:v>621.29999999998199</c:v>
                </c:pt>
                <c:pt idx="6214">
                  <c:v>621.39999999998201</c:v>
                </c:pt>
                <c:pt idx="6215">
                  <c:v>621.49999999998204</c:v>
                </c:pt>
                <c:pt idx="6216">
                  <c:v>621.59999999998195</c:v>
                </c:pt>
                <c:pt idx="6217">
                  <c:v>621.69999999998197</c:v>
                </c:pt>
                <c:pt idx="6218">
                  <c:v>621.79999999998199</c:v>
                </c:pt>
                <c:pt idx="6219">
                  <c:v>621.89999999998201</c:v>
                </c:pt>
                <c:pt idx="6220">
                  <c:v>621.99999999998204</c:v>
                </c:pt>
                <c:pt idx="6221">
                  <c:v>622.09999999998104</c:v>
                </c:pt>
                <c:pt idx="6222">
                  <c:v>622.19999999998095</c:v>
                </c:pt>
                <c:pt idx="6223">
                  <c:v>622.29999999998097</c:v>
                </c:pt>
                <c:pt idx="6224">
                  <c:v>622.39999999998099</c:v>
                </c:pt>
                <c:pt idx="6225">
                  <c:v>622.49999999998101</c:v>
                </c:pt>
                <c:pt idx="6226">
                  <c:v>622.59999999998104</c:v>
                </c:pt>
                <c:pt idx="6227">
                  <c:v>622.69999999998095</c:v>
                </c:pt>
                <c:pt idx="6228">
                  <c:v>622.79999999998097</c:v>
                </c:pt>
                <c:pt idx="6229">
                  <c:v>622.89999999998099</c:v>
                </c:pt>
                <c:pt idx="6230">
                  <c:v>622.99999999998101</c:v>
                </c:pt>
                <c:pt idx="6231">
                  <c:v>623.09999999998104</c:v>
                </c:pt>
                <c:pt idx="6232">
                  <c:v>623.19999999998004</c:v>
                </c:pt>
                <c:pt idx="6233">
                  <c:v>623.29999999997995</c:v>
                </c:pt>
                <c:pt idx="6234">
                  <c:v>623.39999999997997</c:v>
                </c:pt>
                <c:pt idx="6235">
                  <c:v>623.49999999997999</c:v>
                </c:pt>
                <c:pt idx="6236">
                  <c:v>623.59999999998001</c:v>
                </c:pt>
                <c:pt idx="6237">
                  <c:v>623.69999999998004</c:v>
                </c:pt>
                <c:pt idx="6238">
                  <c:v>623.79999999997995</c:v>
                </c:pt>
                <c:pt idx="6239">
                  <c:v>623.89999999997997</c:v>
                </c:pt>
                <c:pt idx="6240">
                  <c:v>623.99999999997999</c:v>
                </c:pt>
                <c:pt idx="6241">
                  <c:v>624.09999999998001</c:v>
                </c:pt>
                <c:pt idx="6242">
                  <c:v>624.19999999998004</c:v>
                </c:pt>
                <c:pt idx="6243">
                  <c:v>624.29999999997904</c:v>
                </c:pt>
                <c:pt idx="6244">
                  <c:v>624.39999999997895</c:v>
                </c:pt>
                <c:pt idx="6245">
                  <c:v>624.49999999997897</c:v>
                </c:pt>
                <c:pt idx="6246">
                  <c:v>624.59999999997899</c:v>
                </c:pt>
                <c:pt idx="6247">
                  <c:v>624.69999999997901</c:v>
                </c:pt>
                <c:pt idx="6248">
                  <c:v>624.79999999997904</c:v>
                </c:pt>
                <c:pt idx="6249">
                  <c:v>624.89999999997895</c:v>
                </c:pt>
                <c:pt idx="6250">
                  <c:v>624.99999999997897</c:v>
                </c:pt>
                <c:pt idx="6251">
                  <c:v>625.09999999997899</c:v>
                </c:pt>
                <c:pt idx="6252">
                  <c:v>625.19999999997901</c:v>
                </c:pt>
                <c:pt idx="6253">
                  <c:v>625.29999999997904</c:v>
                </c:pt>
                <c:pt idx="6254">
                  <c:v>625.39999999997804</c:v>
                </c:pt>
                <c:pt idx="6255">
                  <c:v>625.49999999997794</c:v>
                </c:pt>
                <c:pt idx="6256">
                  <c:v>625.59999999997797</c:v>
                </c:pt>
                <c:pt idx="6257">
                  <c:v>625.69999999997799</c:v>
                </c:pt>
                <c:pt idx="6258">
                  <c:v>625.79999999997801</c:v>
                </c:pt>
                <c:pt idx="6259">
                  <c:v>625.89999999997804</c:v>
                </c:pt>
                <c:pt idx="6260">
                  <c:v>625.99999999997794</c:v>
                </c:pt>
                <c:pt idx="6261">
                  <c:v>626.09999999997797</c:v>
                </c:pt>
                <c:pt idx="6262">
                  <c:v>626.19999999997799</c:v>
                </c:pt>
                <c:pt idx="6263">
                  <c:v>626.29999999997801</c:v>
                </c:pt>
                <c:pt idx="6264">
                  <c:v>626.39999999997804</c:v>
                </c:pt>
                <c:pt idx="6265">
                  <c:v>626.49999999997704</c:v>
                </c:pt>
                <c:pt idx="6266">
                  <c:v>626.59999999997694</c:v>
                </c:pt>
                <c:pt idx="6267">
                  <c:v>626.69999999997697</c:v>
                </c:pt>
                <c:pt idx="6268">
                  <c:v>626.79999999997699</c:v>
                </c:pt>
                <c:pt idx="6269">
                  <c:v>626.89999999997701</c:v>
                </c:pt>
                <c:pt idx="6270">
                  <c:v>626.99999999997704</c:v>
                </c:pt>
                <c:pt idx="6271">
                  <c:v>627.09999999997694</c:v>
                </c:pt>
                <c:pt idx="6272">
                  <c:v>627.19999999997697</c:v>
                </c:pt>
                <c:pt idx="6273">
                  <c:v>627.29999999997699</c:v>
                </c:pt>
                <c:pt idx="6274">
                  <c:v>627.39999999997701</c:v>
                </c:pt>
                <c:pt idx="6275">
                  <c:v>627.49999999997704</c:v>
                </c:pt>
                <c:pt idx="6276">
                  <c:v>627.59999999997603</c:v>
                </c:pt>
                <c:pt idx="6277">
                  <c:v>627.69999999997594</c:v>
                </c:pt>
                <c:pt idx="6278">
                  <c:v>627.79999999997597</c:v>
                </c:pt>
                <c:pt idx="6279">
                  <c:v>627.89999999997599</c:v>
                </c:pt>
                <c:pt idx="6280">
                  <c:v>627.99999999997601</c:v>
                </c:pt>
                <c:pt idx="6281">
                  <c:v>628.09999999997603</c:v>
                </c:pt>
                <c:pt idx="6282">
                  <c:v>628.19999999997594</c:v>
                </c:pt>
                <c:pt idx="6283">
                  <c:v>628.29999999997597</c:v>
                </c:pt>
                <c:pt idx="6284">
                  <c:v>628.39999999997599</c:v>
                </c:pt>
                <c:pt idx="6285">
                  <c:v>628.49999999997601</c:v>
                </c:pt>
                <c:pt idx="6286">
                  <c:v>628.59999999997603</c:v>
                </c:pt>
                <c:pt idx="6287">
                  <c:v>628.69999999997503</c:v>
                </c:pt>
                <c:pt idx="6288">
                  <c:v>628.79999999997494</c:v>
                </c:pt>
                <c:pt idx="6289">
                  <c:v>628.89999999997497</c:v>
                </c:pt>
                <c:pt idx="6290">
                  <c:v>628.99999999997499</c:v>
                </c:pt>
                <c:pt idx="6291">
                  <c:v>629.09999999997501</c:v>
                </c:pt>
                <c:pt idx="6292">
                  <c:v>629.19999999997503</c:v>
                </c:pt>
                <c:pt idx="6293">
                  <c:v>629.29999999997494</c:v>
                </c:pt>
                <c:pt idx="6294">
                  <c:v>629.39999999997497</c:v>
                </c:pt>
                <c:pt idx="6295">
                  <c:v>629.49999999997499</c:v>
                </c:pt>
                <c:pt idx="6296">
                  <c:v>629.59999999997501</c:v>
                </c:pt>
                <c:pt idx="6297">
                  <c:v>629.69999999997503</c:v>
                </c:pt>
                <c:pt idx="6298">
                  <c:v>629.79999999997403</c:v>
                </c:pt>
                <c:pt idx="6299">
                  <c:v>629.89999999997406</c:v>
                </c:pt>
                <c:pt idx="6300">
                  <c:v>629.99999999997397</c:v>
                </c:pt>
                <c:pt idx="6301">
                  <c:v>630.09999999997399</c:v>
                </c:pt>
                <c:pt idx="6302">
                  <c:v>630.19999999997401</c:v>
                </c:pt>
                <c:pt idx="6303">
                  <c:v>630.29999999997403</c:v>
                </c:pt>
                <c:pt idx="6304">
                  <c:v>630.39999999997406</c:v>
                </c:pt>
                <c:pt idx="6305">
                  <c:v>630.49999999997397</c:v>
                </c:pt>
                <c:pt idx="6306">
                  <c:v>630.59999999997399</c:v>
                </c:pt>
                <c:pt idx="6307">
                  <c:v>630.69999999997401</c:v>
                </c:pt>
                <c:pt idx="6308">
                  <c:v>630.79999999997403</c:v>
                </c:pt>
                <c:pt idx="6309">
                  <c:v>630.89999999997303</c:v>
                </c:pt>
                <c:pt idx="6310">
                  <c:v>630.99999999997306</c:v>
                </c:pt>
                <c:pt idx="6311">
                  <c:v>631.09999999997297</c:v>
                </c:pt>
                <c:pt idx="6312">
                  <c:v>631.19999999997299</c:v>
                </c:pt>
                <c:pt idx="6313">
                  <c:v>631.29999999997301</c:v>
                </c:pt>
                <c:pt idx="6314">
                  <c:v>631.39999999997303</c:v>
                </c:pt>
                <c:pt idx="6315">
                  <c:v>631.49999999997306</c:v>
                </c:pt>
                <c:pt idx="6316">
                  <c:v>631.59999999997297</c:v>
                </c:pt>
                <c:pt idx="6317">
                  <c:v>631.69999999997299</c:v>
                </c:pt>
                <c:pt idx="6318">
                  <c:v>631.79999999997301</c:v>
                </c:pt>
                <c:pt idx="6319">
                  <c:v>631.89999999997303</c:v>
                </c:pt>
                <c:pt idx="6320">
                  <c:v>631.99999999997203</c:v>
                </c:pt>
                <c:pt idx="6321">
                  <c:v>632.09999999997206</c:v>
                </c:pt>
                <c:pt idx="6322">
                  <c:v>632.19999999997196</c:v>
                </c:pt>
                <c:pt idx="6323">
                  <c:v>632.29999999997199</c:v>
                </c:pt>
                <c:pt idx="6324">
                  <c:v>632.39999999997201</c:v>
                </c:pt>
                <c:pt idx="6325">
                  <c:v>632.49999999997203</c:v>
                </c:pt>
                <c:pt idx="6326">
                  <c:v>632.59999999997206</c:v>
                </c:pt>
                <c:pt idx="6327">
                  <c:v>632.69999999997196</c:v>
                </c:pt>
                <c:pt idx="6328">
                  <c:v>632.79999999997199</c:v>
                </c:pt>
                <c:pt idx="6329">
                  <c:v>632.89999999997201</c:v>
                </c:pt>
                <c:pt idx="6330">
                  <c:v>632.99999999997203</c:v>
                </c:pt>
                <c:pt idx="6331">
                  <c:v>633.09999999997103</c:v>
                </c:pt>
                <c:pt idx="6332">
                  <c:v>633.19999999997106</c:v>
                </c:pt>
                <c:pt idx="6333">
                  <c:v>633.29999999997096</c:v>
                </c:pt>
                <c:pt idx="6334">
                  <c:v>633.39999999997099</c:v>
                </c:pt>
                <c:pt idx="6335">
                  <c:v>633.49999999997101</c:v>
                </c:pt>
                <c:pt idx="6336">
                  <c:v>633.59999999997103</c:v>
                </c:pt>
                <c:pt idx="6337">
                  <c:v>633.69999999997106</c:v>
                </c:pt>
                <c:pt idx="6338">
                  <c:v>633.79999999997096</c:v>
                </c:pt>
                <c:pt idx="6339">
                  <c:v>633.89999999997099</c:v>
                </c:pt>
                <c:pt idx="6340">
                  <c:v>633.99999999997101</c:v>
                </c:pt>
                <c:pt idx="6341">
                  <c:v>634.09999999997103</c:v>
                </c:pt>
                <c:pt idx="6342">
                  <c:v>634.19999999997003</c:v>
                </c:pt>
                <c:pt idx="6343">
                  <c:v>634.29999999997005</c:v>
                </c:pt>
                <c:pt idx="6344">
                  <c:v>634.39999999996996</c:v>
                </c:pt>
                <c:pt idx="6345">
                  <c:v>634.49999999996999</c:v>
                </c:pt>
                <c:pt idx="6346">
                  <c:v>634.59999999997001</c:v>
                </c:pt>
                <c:pt idx="6347">
                  <c:v>634.69999999997003</c:v>
                </c:pt>
                <c:pt idx="6348">
                  <c:v>634.79999999997005</c:v>
                </c:pt>
                <c:pt idx="6349">
                  <c:v>634.89999999996996</c:v>
                </c:pt>
                <c:pt idx="6350">
                  <c:v>634.99999999996999</c:v>
                </c:pt>
                <c:pt idx="6351">
                  <c:v>635.09999999997001</c:v>
                </c:pt>
                <c:pt idx="6352">
                  <c:v>635.19999999997003</c:v>
                </c:pt>
                <c:pt idx="6353">
                  <c:v>635.29999999996903</c:v>
                </c:pt>
                <c:pt idx="6354">
                  <c:v>635.39999999996905</c:v>
                </c:pt>
                <c:pt idx="6355">
                  <c:v>635.49999999996896</c:v>
                </c:pt>
                <c:pt idx="6356">
                  <c:v>635.59999999996899</c:v>
                </c:pt>
                <c:pt idx="6357">
                  <c:v>635.69999999996901</c:v>
                </c:pt>
                <c:pt idx="6358">
                  <c:v>635.79999999996903</c:v>
                </c:pt>
                <c:pt idx="6359">
                  <c:v>635.89999999996905</c:v>
                </c:pt>
                <c:pt idx="6360">
                  <c:v>635.99999999996896</c:v>
                </c:pt>
                <c:pt idx="6361">
                  <c:v>636.09999999996899</c:v>
                </c:pt>
                <c:pt idx="6362">
                  <c:v>636.19999999996901</c:v>
                </c:pt>
                <c:pt idx="6363">
                  <c:v>636.29999999996903</c:v>
                </c:pt>
                <c:pt idx="6364">
                  <c:v>636.39999999996803</c:v>
                </c:pt>
                <c:pt idx="6365">
                  <c:v>636.49999999996805</c:v>
                </c:pt>
                <c:pt idx="6366">
                  <c:v>636.59999999996796</c:v>
                </c:pt>
                <c:pt idx="6367">
                  <c:v>636.69999999996799</c:v>
                </c:pt>
                <c:pt idx="6368">
                  <c:v>636.79999999996801</c:v>
                </c:pt>
                <c:pt idx="6369">
                  <c:v>636.89999999996803</c:v>
                </c:pt>
                <c:pt idx="6370">
                  <c:v>636.99999999996805</c:v>
                </c:pt>
                <c:pt idx="6371">
                  <c:v>637.09999999996796</c:v>
                </c:pt>
                <c:pt idx="6372">
                  <c:v>637.19999999996799</c:v>
                </c:pt>
                <c:pt idx="6373">
                  <c:v>637.29999999996801</c:v>
                </c:pt>
                <c:pt idx="6374">
                  <c:v>637.39999999996803</c:v>
                </c:pt>
                <c:pt idx="6375">
                  <c:v>637.49999999996703</c:v>
                </c:pt>
                <c:pt idx="6376">
                  <c:v>637.59999999996705</c:v>
                </c:pt>
                <c:pt idx="6377">
                  <c:v>637.69999999996696</c:v>
                </c:pt>
                <c:pt idx="6378">
                  <c:v>637.79999999996699</c:v>
                </c:pt>
                <c:pt idx="6379">
                  <c:v>637.89999999996701</c:v>
                </c:pt>
                <c:pt idx="6380">
                  <c:v>637.99999999996703</c:v>
                </c:pt>
                <c:pt idx="6381">
                  <c:v>638.09999999996705</c:v>
                </c:pt>
                <c:pt idx="6382">
                  <c:v>638.19999999996696</c:v>
                </c:pt>
                <c:pt idx="6383">
                  <c:v>638.29999999996699</c:v>
                </c:pt>
                <c:pt idx="6384">
                  <c:v>638.39999999996701</c:v>
                </c:pt>
                <c:pt idx="6385">
                  <c:v>638.49999999996703</c:v>
                </c:pt>
                <c:pt idx="6386">
                  <c:v>638.59999999996603</c:v>
                </c:pt>
                <c:pt idx="6387">
                  <c:v>638.69999999996605</c:v>
                </c:pt>
                <c:pt idx="6388">
                  <c:v>638.79999999996596</c:v>
                </c:pt>
                <c:pt idx="6389">
                  <c:v>638.89999999996598</c:v>
                </c:pt>
                <c:pt idx="6390">
                  <c:v>638.99999999996601</c:v>
                </c:pt>
                <c:pt idx="6391">
                  <c:v>639.09999999996603</c:v>
                </c:pt>
                <c:pt idx="6392">
                  <c:v>639.19999999996605</c:v>
                </c:pt>
                <c:pt idx="6393">
                  <c:v>639.29999999996596</c:v>
                </c:pt>
                <c:pt idx="6394">
                  <c:v>639.39999999996598</c:v>
                </c:pt>
                <c:pt idx="6395">
                  <c:v>639.49999999996601</c:v>
                </c:pt>
                <c:pt idx="6396">
                  <c:v>639.59999999996603</c:v>
                </c:pt>
                <c:pt idx="6397">
                  <c:v>639.69999999996503</c:v>
                </c:pt>
                <c:pt idx="6398">
                  <c:v>639.79999999996505</c:v>
                </c:pt>
                <c:pt idx="6399">
                  <c:v>639.89999999996496</c:v>
                </c:pt>
                <c:pt idx="6400">
                  <c:v>639.99999999996498</c:v>
                </c:pt>
                <c:pt idx="6401">
                  <c:v>640.09999999996501</c:v>
                </c:pt>
                <c:pt idx="6402">
                  <c:v>640.19999999996503</c:v>
                </c:pt>
                <c:pt idx="6403">
                  <c:v>640.29999999996505</c:v>
                </c:pt>
                <c:pt idx="6404">
                  <c:v>640.39999999996496</c:v>
                </c:pt>
                <c:pt idx="6405">
                  <c:v>640.49999999996498</c:v>
                </c:pt>
                <c:pt idx="6406">
                  <c:v>640.59999999996501</c:v>
                </c:pt>
                <c:pt idx="6407">
                  <c:v>640.69999999996503</c:v>
                </c:pt>
                <c:pt idx="6408">
                  <c:v>640.79999999996403</c:v>
                </c:pt>
                <c:pt idx="6409">
                  <c:v>640.89999999996405</c:v>
                </c:pt>
                <c:pt idx="6410">
                  <c:v>640.99999999996396</c:v>
                </c:pt>
                <c:pt idx="6411">
                  <c:v>641.09999999996398</c:v>
                </c:pt>
                <c:pt idx="6412">
                  <c:v>641.19999999996401</c:v>
                </c:pt>
                <c:pt idx="6413">
                  <c:v>641.29999999996403</c:v>
                </c:pt>
                <c:pt idx="6414">
                  <c:v>641.39999999996405</c:v>
                </c:pt>
                <c:pt idx="6415">
                  <c:v>641.49999999996396</c:v>
                </c:pt>
                <c:pt idx="6416">
                  <c:v>641.59999999996398</c:v>
                </c:pt>
                <c:pt idx="6417">
                  <c:v>641.69999999996401</c:v>
                </c:pt>
                <c:pt idx="6418">
                  <c:v>641.79999999996403</c:v>
                </c:pt>
                <c:pt idx="6419">
                  <c:v>641.89999999996303</c:v>
                </c:pt>
                <c:pt idx="6420">
                  <c:v>641.99999999996305</c:v>
                </c:pt>
                <c:pt idx="6421">
                  <c:v>642.09999999996296</c:v>
                </c:pt>
                <c:pt idx="6422">
                  <c:v>642.19999999996298</c:v>
                </c:pt>
                <c:pt idx="6423">
                  <c:v>642.29999999996301</c:v>
                </c:pt>
                <c:pt idx="6424">
                  <c:v>642.39999999996303</c:v>
                </c:pt>
                <c:pt idx="6425">
                  <c:v>642.49999999996305</c:v>
                </c:pt>
                <c:pt idx="6426">
                  <c:v>642.59999999996296</c:v>
                </c:pt>
                <c:pt idx="6427">
                  <c:v>642.69999999996298</c:v>
                </c:pt>
                <c:pt idx="6428">
                  <c:v>642.79999999996301</c:v>
                </c:pt>
                <c:pt idx="6429">
                  <c:v>642.89999999996303</c:v>
                </c:pt>
                <c:pt idx="6430">
                  <c:v>642.99999999996203</c:v>
                </c:pt>
                <c:pt idx="6431">
                  <c:v>643.09999999996205</c:v>
                </c:pt>
                <c:pt idx="6432">
                  <c:v>643.19999999996196</c:v>
                </c:pt>
                <c:pt idx="6433">
                  <c:v>643.29999999996198</c:v>
                </c:pt>
                <c:pt idx="6434">
                  <c:v>643.39999999996201</c:v>
                </c:pt>
                <c:pt idx="6435">
                  <c:v>643.49999999996203</c:v>
                </c:pt>
                <c:pt idx="6436">
                  <c:v>643.59999999996205</c:v>
                </c:pt>
                <c:pt idx="6437">
                  <c:v>643.69999999996196</c:v>
                </c:pt>
                <c:pt idx="6438">
                  <c:v>643.79999999996198</c:v>
                </c:pt>
                <c:pt idx="6439">
                  <c:v>643.89999999996201</c:v>
                </c:pt>
                <c:pt idx="6440">
                  <c:v>643.99999999996203</c:v>
                </c:pt>
                <c:pt idx="6441">
                  <c:v>644.09999999996103</c:v>
                </c:pt>
                <c:pt idx="6442">
                  <c:v>644.19999999996105</c:v>
                </c:pt>
                <c:pt idx="6443">
                  <c:v>644.29999999996096</c:v>
                </c:pt>
                <c:pt idx="6444">
                  <c:v>644.39999999996098</c:v>
                </c:pt>
                <c:pt idx="6445">
                  <c:v>644.49999999996101</c:v>
                </c:pt>
                <c:pt idx="6446">
                  <c:v>644.59999999996103</c:v>
                </c:pt>
                <c:pt idx="6447">
                  <c:v>644.69999999996105</c:v>
                </c:pt>
                <c:pt idx="6448">
                  <c:v>644.79999999996096</c:v>
                </c:pt>
                <c:pt idx="6449">
                  <c:v>644.89999999996098</c:v>
                </c:pt>
                <c:pt idx="6450">
                  <c:v>644.99999999996101</c:v>
                </c:pt>
                <c:pt idx="6451">
                  <c:v>645.09999999996103</c:v>
                </c:pt>
                <c:pt idx="6452">
                  <c:v>645.19999999996003</c:v>
                </c:pt>
                <c:pt idx="6453">
                  <c:v>645.29999999996005</c:v>
                </c:pt>
                <c:pt idx="6454">
                  <c:v>645.39999999995996</c:v>
                </c:pt>
                <c:pt idx="6455">
                  <c:v>645.49999999995998</c:v>
                </c:pt>
                <c:pt idx="6456">
                  <c:v>645.59999999996</c:v>
                </c:pt>
                <c:pt idx="6457">
                  <c:v>645.69999999996003</c:v>
                </c:pt>
                <c:pt idx="6458">
                  <c:v>645.79999999996005</c:v>
                </c:pt>
                <c:pt idx="6459">
                  <c:v>645.89999999995996</c:v>
                </c:pt>
                <c:pt idx="6460">
                  <c:v>645.99999999995998</c:v>
                </c:pt>
                <c:pt idx="6461">
                  <c:v>646.09999999996</c:v>
                </c:pt>
                <c:pt idx="6462">
                  <c:v>646.19999999996003</c:v>
                </c:pt>
                <c:pt idx="6463">
                  <c:v>646.29999999995903</c:v>
                </c:pt>
                <c:pt idx="6464">
                  <c:v>646.39999999995905</c:v>
                </c:pt>
                <c:pt idx="6465">
                  <c:v>646.49999999995896</c:v>
                </c:pt>
                <c:pt idx="6466">
                  <c:v>646.59999999995898</c:v>
                </c:pt>
                <c:pt idx="6467">
                  <c:v>646.699999999959</c:v>
                </c:pt>
                <c:pt idx="6468">
                  <c:v>646.79999999995903</c:v>
                </c:pt>
                <c:pt idx="6469">
                  <c:v>646.89999999995905</c:v>
                </c:pt>
                <c:pt idx="6470">
                  <c:v>646.99999999995896</c:v>
                </c:pt>
                <c:pt idx="6471">
                  <c:v>647.09999999995898</c:v>
                </c:pt>
                <c:pt idx="6472">
                  <c:v>647.199999999959</c:v>
                </c:pt>
                <c:pt idx="6473">
                  <c:v>647.29999999995903</c:v>
                </c:pt>
                <c:pt idx="6474">
                  <c:v>647.39999999995803</c:v>
                </c:pt>
                <c:pt idx="6475">
                  <c:v>647.49999999995805</c:v>
                </c:pt>
                <c:pt idx="6476">
                  <c:v>647.59999999995796</c:v>
                </c:pt>
                <c:pt idx="6477">
                  <c:v>647.69999999995798</c:v>
                </c:pt>
                <c:pt idx="6478">
                  <c:v>647.799999999958</c:v>
                </c:pt>
                <c:pt idx="6479">
                  <c:v>647.89999999995803</c:v>
                </c:pt>
                <c:pt idx="6480">
                  <c:v>647.99999999995805</c:v>
                </c:pt>
                <c:pt idx="6481">
                  <c:v>648.09999999995796</c:v>
                </c:pt>
                <c:pt idx="6482">
                  <c:v>648.19999999995798</c:v>
                </c:pt>
                <c:pt idx="6483">
                  <c:v>648.299999999958</c:v>
                </c:pt>
                <c:pt idx="6484">
                  <c:v>648.39999999995803</c:v>
                </c:pt>
                <c:pt idx="6485">
                  <c:v>648.49999999995703</c:v>
                </c:pt>
                <c:pt idx="6486">
                  <c:v>648.59999999995705</c:v>
                </c:pt>
                <c:pt idx="6487">
                  <c:v>648.69999999995696</c:v>
                </c:pt>
                <c:pt idx="6488">
                  <c:v>648.79999999995698</c:v>
                </c:pt>
                <c:pt idx="6489">
                  <c:v>648.899999999957</c:v>
                </c:pt>
                <c:pt idx="6490">
                  <c:v>648.99999999995703</c:v>
                </c:pt>
                <c:pt idx="6491">
                  <c:v>649.09999999995705</c:v>
                </c:pt>
                <c:pt idx="6492">
                  <c:v>649.19999999995696</c:v>
                </c:pt>
                <c:pt idx="6493">
                  <c:v>649.29999999995698</c:v>
                </c:pt>
                <c:pt idx="6494">
                  <c:v>649.399999999957</c:v>
                </c:pt>
                <c:pt idx="6495">
                  <c:v>649.49999999995703</c:v>
                </c:pt>
                <c:pt idx="6496">
                  <c:v>649.59999999995603</c:v>
                </c:pt>
                <c:pt idx="6497">
                  <c:v>649.69999999995605</c:v>
                </c:pt>
                <c:pt idx="6498">
                  <c:v>649.79999999995596</c:v>
                </c:pt>
                <c:pt idx="6499">
                  <c:v>649.89999999995598</c:v>
                </c:pt>
                <c:pt idx="6500">
                  <c:v>649.999999999956</c:v>
                </c:pt>
                <c:pt idx="6501">
                  <c:v>650.09999999995603</c:v>
                </c:pt>
                <c:pt idx="6502">
                  <c:v>650.19999999995605</c:v>
                </c:pt>
                <c:pt idx="6503">
                  <c:v>650.29999999995596</c:v>
                </c:pt>
                <c:pt idx="6504">
                  <c:v>650.39999999995598</c:v>
                </c:pt>
                <c:pt idx="6505">
                  <c:v>650.499999999956</c:v>
                </c:pt>
                <c:pt idx="6506">
                  <c:v>650.59999999995603</c:v>
                </c:pt>
                <c:pt idx="6507">
                  <c:v>650.69999999995503</c:v>
                </c:pt>
                <c:pt idx="6508">
                  <c:v>650.79999999995505</c:v>
                </c:pt>
                <c:pt idx="6509">
                  <c:v>650.89999999995496</c:v>
                </c:pt>
                <c:pt idx="6510">
                  <c:v>650.99999999995498</c:v>
                </c:pt>
                <c:pt idx="6511">
                  <c:v>651.099999999955</c:v>
                </c:pt>
                <c:pt idx="6512">
                  <c:v>651.19999999995503</c:v>
                </c:pt>
                <c:pt idx="6513">
                  <c:v>651.29999999995505</c:v>
                </c:pt>
                <c:pt idx="6514">
                  <c:v>651.39999999995496</c:v>
                </c:pt>
                <c:pt idx="6515">
                  <c:v>651.49999999995498</c:v>
                </c:pt>
                <c:pt idx="6516">
                  <c:v>651.599999999955</c:v>
                </c:pt>
                <c:pt idx="6517">
                  <c:v>651.69999999995503</c:v>
                </c:pt>
                <c:pt idx="6518">
                  <c:v>651.79999999995403</c:v>
                </c:pt>
                <c:pt idx="6519">
                  <c:v>651.89999999995405</c:v>
                </c:pt>
                <c:pt idx="6520">
                  <c:v>651.99999999995396</c:v>
                </c:pt>
                <c:pt idx="6521">
                  <c:v>652.09999999995398</c:v>
                </c:pt>
                <c:pt idx="6522">
                  <c:v>652.199999999954</c:v>
                </c:pt>
                <c:pt idx="6523">
                  <c:v>652.29999999995403</c:v>
                </c:pt>
                <c:pt idx="6524">
                  <c:v>652.39999999995405</c:v>
                </c:pt>
                <c:pt idx="6525">
                  <c:v>652.49999999995396</c:v>
                </c:pt>
                <c:pt idx="6526">
                  <c:v>652.59999999995398</c:v>
                </c:pt>
                <c:pt idx="6527">
                  <c:v>652.699999999954</c:v>
                </c:pt>
                <c:pt idx="6528">
                  <c:v>652.79999999995403</c:v>
                </c:pt>
                <c:pt idx="6529">
                  <c:v>652.89999999995302</c:v>
                </c:pt>
                <c:pt idx="6530">
                  <c:v>652.99999999995305</c:v>
                </c:pt>
                <c:pt idx="6531">
                  <c:v>653.09999999995296</c:v>
                </c:pt>
                <c:pt idx="6532">
                  <c:v>653.19999999995298</c:v>
                </c:pt>
                <c:pt idx="6533">
                  <c:v>653.299999999953</c:v>
                </c:pt>
                <c:pt idx="6534">
                  <c:v>653.39999999995302</c:v>
                </c:pt>
                <c:pt idx="6535">
                  <c:v>653.49999999995305</c:v>
                </c:pt>
                <c:pt idx="6536">
                  <c:v>653.59999999995296</c:v>
                </c:pt>
                <c:pt idx="6537">
                  <c:v>653.69999999995298</c:v>
                </c:pt>
                <c:pt idx="6538">
                  <c:v>653.799999999953</c:v>
                </c:pt>
                <c:pt idx="6539">
                  <c:v>653.89999999995302</c:v>
                </c:pt>
                <c:pt idx="6540">
                  <c:v>653.99999999995202</c:v>
                </c:pt>
                <c:pt idx="6541">
                  <c:v>654.09999999995205</c:v>
                </c:pt>
                <c:pt idx="6542">
                  <c:v>654.19999999995196</c:v>
                </c:pt>
                <c:pt idx="6543">
                  <c:v>654.29999999995198</c:v>
                </c:pt>
                <c:pt idx="6544">
                  <c:v>654.399999999952</c:v>
                </c:pt>
                <c:pt idx="6545">
                  <c:v>654.49999999995202</c:v>
                </c:pt>
                <c:pt idx="6546">
                  <c:v>654.59999999995205</c:v>
                </c:pt>
                <c:pt idx="6547">
                  <c:v>654.69999999995196</c:v>
                </c:pt>
                <c:pt idx="6548">
                  <c:v>654.79999999995198</c:v>
                </c:pt>
                <c:pt idx="6549">
                  <c:v>654.899999999952</c:v>
                </c:pt>
                <c:pt idx="6550">
                  <c:v>654.99999999995202</c:v>
                </c:pt>
                <c:pt idx="6551">
                  <c:v>655.09999999995102</c:v>
                </c:pt>
                <c:pt idx="6552">
                  <c:v>655.19999999995105</c:v>
                </c:pt>
                <c:pt idx="6553">
                  <c:v>655.29999999995096</c:v>
                </c:pt>
                <c:pt idx="6554">
                  <c:v>655.39999999995098</c:v>
                </c:pt>
                <c:pt idx="6555">
                  <c:v>655.499999999951</c:v>
                </c:pt>
                <c:pt idx="6556">
                  <c:v>655.59999999995102</c:v>
                </c:pt>
                <c:pt idx="6557">
                  <c:v>655.69999999995105</c:v>
                </c:pt>
                <c:pt idx="6558">
                  <c:v>655.79999999995096</c:v>
                </c:pt>
                <c:pt idx="6559">
                  <c:v>655.89999999995098</c:v>
                </c:pt>
                <c:pt idx="6560">
                  <c:v>655.999999999951</c:v>
                </c:pt>
                <c:pt idx="6561">
                  <c:v>656.09999999995102</c:v>
                </c:pt>
                <c:pt idx="6562">
                  <c:v>656.19999999995002</c:v>
                </c:pt>
                <c:pt idx="6563">
                  <c:v>656.29999999995005</c:v>
                </c:pt>
                <c:pt idx="6564">
                  <c:v>656.39999999994996</c:v>
                </c:pt>
                <c:pt idx="6565">
                  <c:v>656.49999999994998</c:v>
                </c:pt>
                <c:pt idx="6566">
                  <c:v>656.59999999995</c:v>
                </c:pt>
                <c:pt idx="6567">
                  <c:v>656.69999999995002</c:v>
                </c:pt>
                <c:pt idx="6568">
                  <c:v>656.79999999995005</c:v>
                </c:pt>
                <c:pt idx="6569">
                  <c:v>656.89999999994996</c:v>
                </c:pt>
                <c:pt idx="6570">
                  <c:v>656.99999999994998</c:v>
                </c:pt>
                <c:pt idx="6571">
                  <c:v>657.09999999995</c:v>
                </c:pt>
                <c:pt idx="6572">
                  <c:v>657.19999999995002</c:v>
                </c:pt>
                <c:pt idx="6573">
                  <c:v>657.29999999994902</c:v>
                </c:pt>
                <c:pt idx="6574">
                  <c:v>657.39999999994905</c:v>
                </c:pt>
                <c:pt idx="6575">
                  <c:v>657.49999999994895</c:v>
                </c:pt>
                <c:pt idx="6576">
                  <c:v>657.59999999994898</c:v>
                </c:pt>
                <c:pt idx="6577">
                  <c:v>657.699999999949</c:v>
                </c:pt>
                <c:pt idx="6578">
                  <c:v>657.79999999994902</c:v>
                </c:pt>
                <c:pt idx="6579">
                  <c:v>657.89999999994905</c:v>
                </c:pt>
                <c:pt idx="6580">
                  <c:v>657.99999999994895</c:v>
                </c:pt>
                <c:pt idx="6581">
                  <c:v>658.09999999994898</c:v>
                </c:pt>
                <c:pt idx="6582">
                  <c:v>658.199999999949</c:v>
                </c:pt>
                <c:pt idx="6583">
                  <c:v>658.29999999994902</c:v>
                </c:pt>
                <c:pt idx="6584">
                  <c:v>658.39999999994802</c:v>
                </c:pt>
                <c:pt idx="6585">
                  <c:v>658.49999999994805</c:v>
                </c:pt>
                <c:pt idx="6586">
                  <c:v>658.59999999994795</c:v>
                </c:pt>
                <c:pt idx="6587">
                  <c:v>658.69999999994798</c:v>
                </c:pt>
                <c:pt idx="6588">
                  <c:v>658.799999999948</c:v>
                </c:pt>
                <c:pt idx="6589">
                  <c:v>658.89999999994802</c:v>
                </c:pt>
                <c:pt idx="6590">
                  <c:v>658.99999999994805</c:v>
                </c:pt>
                <c:pt idx="6591">
                  <c:v>659.09999999994795</c:v>
                </c:pt>
                <c:pt idx="6592">
                  <c:v>659.19999999994798</c:v>
                </c:pt>
                <c:pt idx="6593">
                  <c:v>659.299999999948</c:v>
                </c:pt>
                <c:pt idx="6594">
                  <c:v>659.39999999994802</c:v>
                </c:pt>
                <c:pt idx="6595">
                  <c:v>659.49999999994702</c:v>
                </c:pt>
                <c:pt idx="6596">
                  <c:v>659.59999999994704</c:v>
                </c:pt>
                <c:pt idx="6597">
                  <c:v>659.69999999994695</c:v>
                </c:pt>
                <c:pt idx="6598">
                  <c:v>659.79999999994698</c:v>
                </c:pt>
                <c:pt idx="6599">
                  <c:v>659.899999999947</c:v>
                </c:pt>
                <c:pt idx="6600">
                  <c:v>659.99999999994702</c:v>
                </c:pt>
                <c:pt idx="6601">
                  <c:v>660.09999999994704</c:v>
                </c:pt>
                <c:pt idx="6602">
                  <c:v>660.19999999994695</c:v>
                </c:pt>
                <c:pt idx="6603">
                  <c:v>660.29999999994698</c:v>
                </c:pt>
                <c:pt idx="6604">
                  <c:v>660.399999999947</c:v>
                </c:pt>
                <c:pt idx="6605">
                  <c:v>660.49999999994702</c:v>
                </c:pt>
                <c:pt idx="6606">
                  <c:v>660.59999999994602</c:v>
                </c:pt>
                <c:pt idx="6607">
                  <c:v>660.69999999994604</c:v>
                </c:pt>
                <c:pt idx="6608">
                  <c:v>660.79999999994595</c:v>
                </c:pt>
                <c:pt idx="6609">
                  <c:v>660.89999999994598</c:v>
                </c:pt>
                <c:pt idx="6610">
                  <c:v>660.999999999946</c:v>
                </c:pt>
                <c:pt idx="6611">
                  <c:v>661.09999999994602</c:v>
                </c:pt>
                <c:pt idx="6612">
                  <c:v>661.19999999994604</c:v>
                </c:pt>
                <c:pt idx="6613">
                  <c:v>661.29999999994595</c:v>
                </c:pt>
                <c:pt idx="6614">
                  <c:v>661.39999999994598</c:v>
                </c:pt>
                <c:pt idx="6615">
                  <c:v>661.499999999946</c:v>
                </c:pt>
                <c:pt idx="6616">
                  <c:v>661.59999999994602</c:v>
                </c:pt>
                <c:pt idx="6617">
                  <c:v>661.69999999994502</c:v>
                </c:pt>
                <c:pt idx="6618">
                  <c:v>661.79999999994504</c:v>
                </c:pt>
                <c:pt idx="6619">
                  <c:v>661.89999999994495</c:v>
                </c:pt>
                <c:pt idx="6620">
                  <c:v>661.99999999994498</c:v>
                </c:pt>
                <c:pt idx="6621">
                  <c:v>662.099999999945</c:v>
                </c:pt>
                <c:pt idx="6622">
                  <c:v>662.19999999994502</c:v>
                </c:pt>
                <c:pt idx="6623">
                  <c:v>662.29999999994504</c:v>
                </c:pt>
                <c:pt idx="6624">
                  <c:v>662.39999999994495</c:v>
                </c:pt>
                <c:pt idx="6625">
                  <c:v>662.49999999994498</c:v>
                </c:pt>
                <c:pt idx="6626">
                  <c:v>662.599999999945</c:v>
                </c:pt>
                <c:pt idx="6627">
                  <c:v>662.69999999994502</c:v>
                </c:pt>
                <c:pt idx="6628">
                  <c:v>662.79999999994402</c:v>
                </c:pt>
                <c:pt idx="6629">
                  <c:v>662.89999999994404</c:v>
                </c:pt>
                <c:pt idx="6630">
                  <c:v>662.99999999994395</c:v>
                </c:pt>
                <c:pt idx="6631">
                  <c:v>663.09999999994398</c:v>
                </c:pt>
                <c:pt idx="6632">
                  <c:v>663.199999999944</c:v>
                </c:pt>
                <c:pt idx="6633">
                  <c:v>663.29999999994402</c:v>
                </c:pt>
                <c:pt idx="6634">
                  <c:v>663.39999999994404</c:v>
                </c:pt>
                <c:pt idx="6635">
                  <c:v>663.49999999994395</c:v>
                </c:pt>
                <c:pt idx="6636">
                  <c:v>663.59999999994398</c:v>
                </c:pt>
                <c:pt idx="6637">
                  <c:v>663.699999999944</c:v>
                </c:pt>
                <c:pt idx="6638">
                  <c:v>663.79999999994402</c:v>
                </c:pt>
                <c:pt idx="6639">
                  <c:v>663.89999999994302</c:v>
                </c:pt>
                <c:pt idx="6640">
                  <c:v>663.99999999994304</c:v>
                </c:pt>
                <c:pt idx="6641">
                  <c:v>664.09999999994295</c:v>
                </c:pt>
                <c:pt idx="6642">
                  <c:v>664.19999999994297</c:v>
                </c:pt>
                <c:pt idx="6643">
                  <c:v>664.299999999943</c:v>
                </c:pt>
                <c:pt idx="6644">
                  <c:v>664.39999999994302</c:v>
                </c:pt>
                <c:pt idx="6645">
                  <c:v>664.49999999994304</c:v>
                </c:pt>
                <c:pt idx="6646">
                  <c:v>664.59999999994295</c:v>
                </c:pt>
                <c:pt idx="6647">
                  <c:v>664.69999999994297</c:v>
                </c:pt>
                <c:pt idx="6648">
                  <c:v>664.799999999943</c:v>
                </c:pt>
                <c:pt idx="6649">
                  <c:v>664.89999999994302</c:v>
                </c:pt>
                <c:pt idx="6650">
                  <c:v>664.99999999994202</c:v>
                </c:pt>
                <c:pt idx="6651">
                  <c:v>665.09999999994204</c:v>
                </c:pt>
                <c:pt idx="6652">
                  <c:v>665.19999999994195</c:v>
                </c:pt>
                <c:pt idx="6653">
                  <c:v>665.29999999994197</c:v>
                </c:pt>
                <c:pt idx="6654">
                  <c:v>665.399999999942</c:v>
                </c:pt>
                <c:pt idx="6655">
                  <c:v>665.49999999994202</c:v>
                </c:pt>
                <c:pt idx="6656">
                  <c:v>665.59999999994204</c:v>
                </c:pt>
                <c:pt idx="6657">
                  <c:v>665.69999999994195</c:v>
                </c:pt>
                <c:pt idx="6658">
                  <c:v>665.79999999994197</c:v>
                </c:pt>
                <c:pt idx="6659">
                  <c:v>665.899999999942</c:v>
                </c:pt>
                <c:pt idx="6660">
                  <c:v>665.99999999994202</c:v>
                </c:pt>
                <c:pt idx="6661">
                  <c:v>666.09999999994102</c:v>
                </c:pt>
                <c:pt idx="6662">
                  <c:v>666.19999999994104</c:v>
                </c:pt>
                <c:pt idx="6663">
                  <c:v>666.29999999994095</c:v>
                </c:pt>
                <c:pt idx="6664">
                  <c:v>666.39999999994097</c:v>
                </c:pt>
                <c:pt idx="6665">
                  <c:v>666.499999999941</c:v>
                </c:pt>
                <c:pt idx="6666">
                  <c:v>666.59999999994102</c:v>
                </c:pt>
                <c:pt idx="6667">
                  <c:v>666.69999999994104</c:v>
                </c:pt>
                <c:pt idx="6668">
                  <c:v>666.79999999994095</c:v>
                </c:pt>
                <c:pt idx="6669">
                  <c:v>666.89999999994097</c:v>
                </c:pt>
                <c:pt idx="6670">
                  <c:v>666.999999999941</c:v>
                </c:pt>
                <c:pt idx="6671">
                  <c:v>667.09999999994102</c:v>
                </c:pt>
                <c:pt idx="6672">
                  <c:v>667.19999999994002</c:v>
                </c:pt>
                <c:pt idx="6673">
                  <c:v>667.29999999994004</c:v>
                </c:pt>
                <c:pt idx="6674">
                  <c:v>667.39999999993995</c:v>
                </c:pt>
                <c:pt idx="6675">
                  <c:v>667.49999999993997</c:v>
                </c:pt>
                <c:pt idx="6676">
                  <c:v>667.59999999994</c:v>
                </c:pt>
                <c:pt idx="6677">
                  <c:v>667.69999999994002</c:v>
                </c:pt>
                <c:pt idx="6678">
                  <c:v>667.79999999994004</c:v>
                </c:pt>
                <c:pt idx="6679">
                  <c:v>667.89999999993995</c:v>
                </c:pt>
                <c:pt idx="6680">
                  <c:v>667.99999999993997</c:v>
                </c:pt>
                <c:pt idx="6681">
                  <c:v>668.09999999994</c:v>
                </c:pt>
                <c:pt idx="6682">
                  <c:v>668.19999999994002</c:v>
                </c:pt>
                <c:pt idx="6683">
                  <c:v>668.29999999993902</c:v>
                </c:pt>
                <c:pt idx="6684">
                  <c:v>668.39999999993904</c:v>
                </c:pt>
                <c:pt idx="6685">
                  <c:v>668.49999999993895</c:v>
                </c:pt>
                <c:pt idx="6686">
                  <c:v>668.59999999993897</c:v>
                </c:pt>
                <c:pt idx="6687">
                  <c:v>668.699999999939</c:v>
                </c:pt>
                <c:pt idx="6688">
                  <c:v>668.79999999993902</c:v>
                </c:pt>
                <c:pt idx="6689">
                  <c:v>668.89999999993904</c:v>
                </c:pt>
                <c:pt idx="6690">
                  <c:v>668.99999999993895</c:v>
                </c:pt>
                <c:pt idx="6691">
                  <c:v>669.09999999993897</c:v>
                </c:pt>
                <c:pt idx="6692">
                  <c:v>669.199999999939</c:v>
                </c:pt>
                <c:pt idx="6693">
                  <c:v>669.29999999993902</c:v>
                </c:pt>
                <c:pt idx="6694">
                  <c:v>669.39999999993802</c:v>
                </c:pt>
                <c:pt idx="6695">
                  <c:v>669.49999999993804</c:v>
                </c:pt>
                <c:pt idx="6696">
                  <c:v>669.59999999993795</c:v>
                </c:pt>
                <c:pt idx="6697">
                  <c:v>669.69999999993797</c:v>
                </c:pt>
                <c:pt idx="6698">
                  <c:v>669.799999999938</c:v>
                </c:pt>
                <c:pt idx="6699">
                  <c:v>669.89999999993802</c:v>
                </c:pt>
                <c:pt idx="6700">
                  <c:v>669.99999999993804</c:v>
                </c:pt>
                <c:pt idx="6701">
                  <c:v>670.09999999993795</c:v>
                </c:pt>
                <c:pt idx="6702">
                  <c:v>670.19999999993797</c:v>
                </c:pt>
                <c:pt idx="6703">
                  <c:v>670.299999999938</c:v>
                </c:pt>
                <c:pt idx="6704">
                  <c:v>670.39999999993802</c:v>
                </c:pt>
                <c:pt idx="6705">
                  <c:v>670.49999999993702</c:v>
                </c:pt>
                <c:pt idx="6706">
                  <c:v>670.59999999993704</c:v>
                </c:pt>
                <c:pt idx="6707">
                  <c:v>670.69999999993695</c:v>
                </c:pt>
                <c:pt idx="6708">
                  <c:v>670.79999999993697</c:v>
                </c:pt>
                <c:pt idx="6709">
                  <c:v>670.89999999993699</c:v>
                </c:pt>
                <c:pt idx="6710">
                  <c:v>670.99999999993702</c:v>
                </c:pt>
                <c:pt idx="6711">
                  <c:v>671.09999999993704</c:v>
                </c:pt>
                <c:pt idx="6712">
                  <c:v>671.19999999993695</c:v>
                </c:pt>
                <c:pt idx="6713">
                  <c:v>671.29999999993697</c:v>
                </c:pt>
                <c:pt idx="6714">
                  <c:v>671.39999999993699</c:v>
                </c:pt>
                <c:pt idx="6715">
                  <c:v>671.49999999993702</c:v>
                </c:pt>
                <c:pt idx="6716">
                  <c:v>671.59999999993602</c:v>
                </c:pt>
                <c:pt idx="6717">
                  <c:v>671.69999999993604</c:v>
                </c:pt>
                <c:pt idx="6718">
                  <c:v>671.79999999993595</c:v>
                </c:pt>
                <c:pt idx="6719">
                  <c:v>671.89999999993597</c:v>
                </c:pt>
                <c:pt idx="6720">
                  <c:v>671.99999999993599</c:v>
                </c:pt>
                <c:pt idx="6721">
                  <c:v>672.09999999993602</c:v>
                </c:pt>
                <c:pt idx="6722">
                  <c:v>672.19999999993604</c:v>
                </c:pt>
                <c:pt idx="6723">
                  <c:v>672.29999999993595</c:v>
                </c:pt>
                <c:pt idx="6724">
                  <c:v>672.39999999993597</c:v>
                </c:pt>
                <c:pt idx="6725">
                  <c:v>672.49999999993599</c:v>
                </c:pt>
                <c:pt idx="6726">
                  <c:v>672.59999999993602</c:v>
                </c:pt>
                <c:pt idx="6727">
                  <c:v>672.69999999993502</c:v>
                </c:pt>
                <c:pt idx="6728">
                  <c:v>672.79999999993504</c:v>
                </c:pt>
                <c:pt idx="6729">
                  <c:v>672.89999999993495</c:v>
                </c:pt>
                <c:pt idx="6730">
                  <c:v>672.99999999993497</c:v>
                </c:pt>
                <c:pt idx="6731">
                  <c:v>673.09999999993499</c:v>
                </c:pt>
                <c:pt idx="6732">
                  <c:v>673.19999999993502</c:v>
                </c:pt>
                <c:pt idx="6733">
                  <c:v>673.29999999993504</c:v>
                </c:pt>
                <c:pt idx="6734">
                  <c:v>673.39999999993495</c:v>
                </c:pt>
                <c:pt idx="6735">
                  <c:v>673.49999999993497</c:v>
                </c:pt>
                <c:pt idx="6736">
                  <c:v>673.59999999993499</c:v>
                </c:pt>
                <c:pt idx="6737">
                  <c:v>673.69999999993502</c:v>
                </c:pt>
                <c:pt idx="6738">
                  <c:v>673.79999999993402</c:v>
                </c:pt>
                <c:pt idx="6739">
                  <c:v>673.89999999993404</c:v>
                </c:pt>
                <c:pt idx="6740">
                  <c:v>673.99999999993395</c:v>
                </c:pt>
                <c:pt idx="6741">
                  <c:v>674.09999999993397</c:v>
                </c:pt>
                <c:pt idx="6742">
                  <c:v>674.19999999993399</c:v>
                </c:pt>
                <c:pt idx="6743">
                  <c:v>674.29999999993402</c:v>
                </c:pt>
                <c:pt idx="6744">
                  <c:v>674.39999999993404</c:v>
                </c:pt>
                <c:pt idx="6745">
                  <c:v>674.49999999993395</c:v>
                </c:pt>
                <c:pt idx="6746">
                  <c:v>674.59999999993397</c:v>
                </c:pt>
                <c:pt idx="6747">
                  <c:v>674.69999999993399</c:v>
                </c:pt>
                <c:pt idx="6748">
                  <c:v>674.79999999993402</c:v>
                </c:pt>
                <c:pt idx="6749">
                  <c:v>674.89999999993302</c:v>
                </c:pt>
                <c:pt idx="6750">
                  <c:v>674.99999999993304</c:v>
                </c:pt>
                <c:pt idx="6751">
                  <c:v>675.09999999993295</c:v>
                </c:pt>
                <c:pt idx="6752">
                  <c:v>675.19999999993297</c:v>
                </c:pt>
                <c:pt idx="6753">
                  <c:v>675.29999999993299</c:v>
                </c:pt>
                <c:pt idx="6754">
                  <c:v>675.39999999993302</c:v>
                </c:pt>
                <c:pt idx="6755">
                  <c:v>675.49999999993304</c:v>
                </c:pt>
                <c:pt idx="6756">
                  <c:v>675.59999999993295</c:v>
                </c:pt>
                <c:pt idx="6757">
                  <c:v>675.69999999993297</c:v>
                </c:pt>
                <c:pt idx="6758">
                  <c:v>675.79999999993299</c:v>
                </c:pt>
                <c:pt idx="6759">
                  <c:v>675.89999999993302</c:v>
                </c:pt>
                <c:pt idx="6760">
                  <c:v>675.99999999993202</c:v>
                </c:pt>
                <c:pt idx="6761">
                  <c:v>676.09999999993204</c:v>
                </c:pt>
                <c:pt idx="6762">
                  <c:v>676.19999999993195</c:v>
                </c:pt>
                <c:pt idx="6763">
                  <c:v>676.29999999993197</c:v>
                </c:pt>
                <c:pt idx="6764">
                  <c:v>676.39999999993199</c:v>
                </c:pt>
                <c:pt idx="6765">
                  <c:v>676.49999999993202</c:v>
                </c:pt>
                <c:pt idx="6766">
                  <c:v>676.59999999993204</c:v>
                </c:pt>
                <c:pt idx="6767">
                  <c:v>676.69999999993195</c:v>
                </c:pt>
                <c:pt idx="6768">
                  <c:v>676.79999999993197</c:v>
                </c:pt>
                <c:pt idx="6769">
                  <c:v>676.89999999993199</c:v>
                </c:pt>
                <c:pt idx="6770">
                  <c:v>676.99999999993202</c:v>
                </c:pt>
                <c:pt idx="6771">
                  <c:v>677.09999999993101</c:v>
                </c:pt>
                <c:pt idx="6772">
                  <c:v>677.19999999993104</c:v>
                </c:pt>
                <c:pt idx="6773">
                  <c:v>677.29999999993095</c:v>
                </c:pt>
                <c:pt idx="6774">
                  <c:v>677.39999999993097</c:v>
                </c:pt>
                <c:pt idx="6775">
                  <c:v>677.49999999993099</c:v>
                </c:pt>
                <c:pt idx="6776">
                  <c:v>677.59999999993101</c:v>
                </c:pt>
                <c:pt idx="6777">
                  <c:v>677.69999999993104</c:v>
                </c:pt>
                <c:pt idx="6778">
                  <c:v>677.79999999993095</c:v>
                </c:pt>
                <c:pt idx="6779">
                  <c:v>677.89999999993097</c:v>
                </c:pt>
                <c:pt idx="6780">
                  <c:v>677.99999999993099</c:v>
                </c:pt>
                <c:pt idx="6781">
                  <c:v>678.09999999993101</c:v>
                </c:pt>
                <c:pt idx="6782">
                  <c:v>678.19999999993001</c:v>
                </c:pt>
                <c:pt idx="6783">
                  <c:v>678.29999999993004</c:v>
                </c:pt>
                <c:pt idx="6784">
                  <c:v>678.39999999992995</c:v>
                </c:pt>
                <c:pt idx="6785">
                  <c:v>678.49999999992997</c:v>
                </c:pt>
                <c:pt idx="6786">
                  <c:v>678.59999999992999</c:v>
                </c:pt>
                <c:pt idx="6787">
                  <c:v>678.69999999993001</c:v>
                </c:pt>
                <c:pt idx="6788">
                  <c:v>678.79999999993004</c:v>
                </c:pt>
                <c:pt idx="6789">
                  <c:v>678.89999999992995</c:v>
                </c:pt>
                <c:pt idx="6790">
                  <c:v>678.99999999992997</c:v>
                </c:pt>
                <c:pt idx="6791">
                  <c:v>679.09999999992999</c:v>
                </c:pt>
                <c:pt idx="6792">
                  <c:v>679.19999999993001</c:v>
                </c:pt>
                <c:pt idx="6793">
                  <c:v>679.29999999992901</c:v>
                </c:pt>
                <c:pt idx="6794">
                  <c:v>679.39999999992904</c:v>
                </c:pt>
                <c:pt idx="6795">
                  <c:v>679.49999999992895</c:v>
                </c:pt>
                <c:pt idx="6796">
                  <c:v>679.59999999992897</c:v>
                </c:pt>
                <c:pt idx="6797">
                  <c:v>679.69999999992899</c:v>
                </c:pt>
                <c:pt idx="6798">
                  <c:v>679.79999999992901</c:v>
                </c:pt>
                <c:pt idx="6799">
                  <c:v>679.89999999992904</c:v>
                </c:pt>
                <c:pt idx="6800">
                  <c:v>679.99999999992895</c:v>
                </c:pt>
                <c:pt idx="6801">
                  <c:v>680.09999999992897</c:v>
                </c:pt>
                <c:pt idx="6802">
                  <c:v>680.19999999992899</c:v>
                </c:pt>
                <c:pt idx="6803">
                  <c:v>680.29999999992901</c:v>
                </c:pt>
                <c:pt idx="6804">
                  <c:v>680.39999999992801</c:v>
                </c:pt>
                <c:pt idx="6805">
                  <c:v>680.49999999992804</c:v>
                </c:pt>
                <c:pt idx="6806">
                  <c:v>680.59999999992795</c:v>
                </c:pt>
                <c:pt idx="6807">
                  <c:v>680.69999999992797</c:v>
                </c:pt>
                <c:pt idx="6808">
                  <c:v>680.79999999992799</c:v>
                </c:pt>
                <c:pt idx="6809">
                  <c:v>680.89999999992801</c:v>
                </c:pt>
                <c:pt idx="6810">
                  <c:v>680.99999999992804</c:v>
                </c:pt>
                <c:pt idx="6811">
                  <c:v>681.09999999992795</c:v>
                </c:pt>
                <c:pt idx="6812">
                  <c:v>681.19999999992797</c:v>
                </c:pt>
                <c:pt idx="6813">
                  <c:v>681.29999999992799</c:v>
                </c:pt>
                <c:pt idx="6814">
                  <c:v>681.39999999992801</c:v>
                </c:pt>
                <c:pt idx="6815">
                  <c:v>681.49999999992701</c:v>
                </c:pt>
                <c:pt idx="6816">
                  <c:v>681.59999999992704</c:v>
                </c:pt>
                <c:pt idx="6817">
                  <c:v>681.69999999992694</c:v>
                </c:pt>
                <c:pt idx="6818">
                  <c:v>681.79999999992697</c:v>
                </c:pt>
                <c:pt idx="6819">
                  <c:v>681.89999999992699</c:v>
                </c:pt>
                <c:pt idx="6820">
                  <c:v>681.99999999992701</c:v>
                </c:pt>
                <c:pt idx="6821">
                  <c:v>682.09999999992704</c:v>
                </c:pt>
                <c:pt idx="6822">
                  <c:v>682.19999999992694</c:v>
                </c:pt>
                <c:pt idx="6823">
                  <c:v>682.29999999992697</c:v>
                </c:pt>
                <c:pt idx="6824">
                  <c:v>682.39999999992699</c:v>
                </c:pt>
                <c:pt idx="6825">
                  <c:v>682.49999999992701</c:v>
                </c:pt>
                <c:pt idx="6826">
                  <c:v>682.59999999992601</c:v>
                </c:pt>
                <c:pt idx="6827">
                  <c:v>682.69999999992604</c:v>
                </c:pt>
                <c:pt idx="6828">
                  <c:v>682.79999999992594</c:v>
                </c:pt>
                <c:pt idx="6829">
                  <c:v>682.89999999992597</c:v>
                </c:pt>
                <c:pt idx="6830">
                  <c:v>682.99999999992599</c:v>
                </c:pt>
                <c:pt idx="6831">
                  <c:v>683.09999999992601</c:v>
                </c:pt>
                <c:pt idx="6832">
                  <c:v>683.19999999992604</c:v>
                </c:pt>
                <c:pt idx="6833">
                  <c:v>683.29999999992594</c:v>
                </c:pt>
                <c:pt idx="6834">
                  <c:v>683.39999999992597</c:v>
                </c:pt>
                <c:pt idx="6835">
                  <c:v>683.49999999992599</c:v>
                </c:pt>
                <c:pt idx="6836">
                  <c:v>683.59999999992601</c:v>
                </c:pt>
                <c:pt idx="6837">
                  <c:v>683.69999999992501</c:v>
                </c:pt>
                <c:pt idx="6838">
                  <c:v>683.79999999992503</c:v>
                </c:pt>
                <c:pt idx="6839">
                  <c:v>683.89999999992494</c:v>
                </c:pt>
                <c:pt idx="6840">
                  <c:v>683.99999999992497</c:v>
                </c:pt>
                <c:pt idx="6841">
                  <c:v>684.09999999992499</c:v>
                </c:pt>
                <c:pt idx="6842">
                  <c:v>684.19999999992501</c:v>
                </c:pt>
                <c:pt idx="6843">
                  <c:v>684.29999999992503</c:v>
                </c:pt>
                <c:pt idx="6844">
                  <c:v>684.39999999992494</c:v>
                </c:pt>
                <c:pt idx="6845">
                  <c:v>684.49999999992497</c:v>
                </c:pt>
                <c:pt idx="6846">
                  <c:v>684.59999999992499</c:v>
                </c:pt>
                <c:pt idx="6847">
                  <c:v>684.69999999992501</c:v>
                </c:pt>
                <c:pt idx="6848">
                  <c:v>684.79999999992401</c:v>
                </c:pt>
                <c:pt idx="6849">
                  <c:v>684.89999999992403</c:v>
                </c:pt>
                <c:pt idx="6850">
                  <c:v>684.99999999992394</c:v>
                </c:pt>
                <c:pt idx="6851">
                  <c:v>685.09999999992397</c:v>
                </c:pt>
                <c:pt idx="6852">
                  <c:v>685.19999999992399</c:v>
                </c:pt>
                <c:pt idx="6853">
                  <c:v>685.29999999992401</c:v>
                </c:pt>
                <c:pt idx="6854">
                  <c:v>685.39999999992403</c:v>
                </c:pt>
                <c:pt idx="6855">
                  <c:v>685.49999999992394</c:v>
                </c:pt>
                <c:pt idx="6856">
                  <c:v>685.59999999992397</c:v>
                </c:pt>
                <c:pt idx="6857">
                  <c:v>685.69999999992399</c:v>
                </c:pt>
                <c:pt idx="6858">
                  <c:v>685.79999999992401</c:v>
                </c:pt>
                <c:pt idx="6859">
                  <c:v>685.89999999992301</c:v>
                </c:pt>
                <c:pt idx="6860">
                  <c:v>685.99999999992303</c:v>
                </c:pt>
                <c:pt idx="6861">
                  <c:v>686.09999999992306</c:v>
                </c:pt>
                <c:pt idx="6862">
                  <c:v>686.19999999992297</c:v>
                </c:pt>
                <c:pt idx="6863">
                  <c:v>686.29999999992299</c:v>
                </c:pt>
                <c:pt idx="6864">
                  <c:v>686.39999999992301</c:v>
                </c:pt>
                <c:pt idx="6865">
                  <c:v>686.49999999992303</c:v>
                </c:pt>
                <c:pt idx="6866">
                  <c:v>686.59999999992306</c:v>
                </c:pt>
                <c:pt idx="6867">
                  <c:v>686.69999999992297</c:v>
                </c:pt>
                <c:pt idx="6868">
                  <c:v>686.79999999992299</c:v>
                </c:pt>
                <c:pt idx="6869">
                  <c:v>686.89999999992301</c:v>
                </c:pt>
                <c:pt idx="6870">
                  <c:v>686.99999999992201</c:v>
                </c:pt>
                <c:pt idx="6871">
                  <c:v>687.09999999992203</c:v>
                </c:pt>
                <c:pt idx="6872">
                  <c:v>687.19999999992206</c:v>
                </c:pt>
                <c:pt idx="6873">
                  <c:v>687.29999999992197</c:v>
                </c:pt>
                <c:pt idx="6874">
                  <c:v>687.39999999992199</c:v>
                </c:pt>
                <c:pt idx="6875">
                  <c:v>687.49999999992201</c:v>
                </c:pt>
                <c:pt idx="6876">
                  <c:v>687.59999999992203</c:v>
                </c:pt>
                <c:pt idx="6877">
                  <c:v>687.69999999992206</c:v>
                </c:pt>
                <c:pt idx="6878">
                  <c:v>687.79999999992197</c:v>
                </c:pt>
                <c:pt idx="6879">
                  <c:v>687.89999999992199</c:v>
                </c:pt>
                <c:pt idx="6880">
                  <c:v>687.99999999992201</c:v>
                </c:pt>
                <c:pt idx="6881">
                  <c:v>688.09999999992101</c:v>
                </c:pt>
                <c:pt idx="6882">
                  <c:v>688.19999999992103</c:v>
                </c:pt>
                <c:pt idx="6883">
                  <c:v>688.29999999992106</c:v>
                </c:pt>
                <c:pt idx="6884">
                  <c:v>688.39999999992096</c:v>
                </c:pt>
                <c:pt idx="6885">
                  <c:v>688.49999999992099</c:v>
                </c:pt>
                <c:pt idx="6886">
                  <c:v>688.59999999992101</c:v>
                </c:pt>
                <c:pt idx="6887">
                  <c:v>688.69999999992103</c:v>
                </c:pt>
                <c:pt idx="6888">
                  <c:v>688.79999999992106</c:v>
                </c:pt>
                <c:pt idx="6889">
                  <c:v>688.89999999992096</c:v>
                </c:pt>
                <c:pt idx="6890">
                  <c:v>688.99999999992099</c:v>
                </c:pt>
                <c:pt idx="6891">
                  <c:v>689.09999999992101</c:v>
                </c:pt>
                <c:pt idx="6892">
                  <c:v>689.19999999992001</c:v>
                </c:pt>
                <c:pt idx="6893">
                  <c:v>689.29999999992003</c:v>
                </c:pt>
                <c:pt idx="6894">
                  <c:v>689.39999999992006</c:v>
                </c:pt>
                <c:pt idx="6895">
                  <c:v>689.49999999991996</c:v>
                </c:pt>
                <c:pt idx="6896">
                  <c:v>689.59999999991999</c:v>
                </c:pt>
                <c:pt idx="6897">
                  <c:v>689.69999999992001</c:v>
                </c:pt>
                <c:pt idx="6898">
                  <c:v>689.79999999992003</c:v>
                </c:pt>
                <c:pt idx="6899">
                  <c:v>689.89999999992006</c:v>
                </c:pt>
                <c:pt idx="6900">
                  <c:v>689.99999999991996</c:v>
                </c:pt>
                <c:pt idx="6901">
                  <c:v>690.09999999991999</c:v>
                </c:pt>
                <c:pt idx="6902">
                  <c:v>690.19999999992001</c:v>
                </c:pt>
                <c:pt idx="6903">
                  <c:v>690.29999999991901</c:v>
                </c:pt>
                <c:pt idx="6904">
                  <c:v>690.39999999991903</c:v>
                </c:pt>
                <c:pt idx="6905">
                  <c:v>690.49999999991905</c:v>
                </c:pt>
                <c:pt idx="6906">
                  <c:v>690.59999999991896</c:v>
                </c:pt>
                <c:pt idx="6907">
                  <c:v>690.69999999991899</c:v>
                </c:pt>
                <c:pt idx="6908">
                  <c:v>690.79999999991901</c:v>
                </c:pt>
                <c:pt idx="6909">
                  <c:v>690.89999999991903</c:v>
                </c:pt>
                <c:pt idx="6910">
                  <c:v>690.99999999991905</c:v>
                </c:pt>
                <c:pt idx="6911">
                  <c:v>691.09999999991896</c:v>
                </c:pt>
                <c:pt idx="6912">
                  <c:v>691.19999999991899</c:v>
                </c:pt>
                <c:pt idx="6913">
                  <c:v>691.29999999991901</c:v>
                </c:pt>
                <c:pt idx="6914">
                  <c:v>691.39999999991801</c:v>
                </c:pt>
                <c:pt idx="6915">
                  <c:v>691.49999999991803</c:v>
                </c:pt>
                <c:pt idx="6916">
                  <c:v>691.59999999991805</c:v>
                </c:pt>
                <c:pt idx="6917">
                  <c:v>691.69999999991796</c:v>
                </c:pt>
                <c:pt idx="6918">
                  <c:v>691.79999999991799</c:v>
                </c:pt>
                <c:pt idx="6919">
                  <c:v>691.89999999991801</c:v>
                </c:pt>
                <c:pt idx="6920">
                  <c:v>691.99999999991803</c:v>
                </c:pt>
                <c:pt idx="6921">
                  <c:v>692.09999999991805</c:v>
                </c:pt>
                <c:pt idx="6922">
                  <c:v>692.19999999991796</c:v>
                </c:pt>
                <c:pt idx="6923">
                  <c:v>692.29999999991799</c:v>
                </c:pt>
                <c:pt idx="6924">
                  <c:v>692.39999999991801</c:v>
                </c:pt>
                <c:pt idx="6925">
                  <c:v>692.49999999991701</c:v>
                </c:pt>
                <c:pt idx="6926">
                  <c:v>692.59999999991703</c:v>
                </c:pt>
                <c:pt idx="6927">
                  <c:v>692.69999999991705</c:v>
                </c:pt>
                <c:pt idx="6928">
                  <c:v>692.79999999991696</c:v>
                </c:pt>
                <c:pt idx="6929">
                  <c:v>692.89999999991699</c:v>
                </c:pt>
                <c:pt idx="6930">
                  <c:v>692.99999999991701</c:v>
                </c:pt>
                <c:pt idx="6931">
                  <c:v>693.09999999991703</c:v>
                </c:pt>
                <c:pt idx="6932">
                  <c:v>693.19999999991705</c:v>
                </c:pt>
                <c:pt idx="6933">
                  <c:v>693.29999999991696</c:v>
                </c:pt>
                <c:pt idx="6934">
                  <c:v>693.39999999991699</c:v>
                </c:pt>
                <c:pt idx="6935">
                  <c:v>693.49999999991701</c:v>
                </c:pt>
                <c:pt idx="6936">
                  <c:v>693.59999999991601</c:v>
                </c:pt>
                <c:pt idx="6937">
                  <c:v>693.69999999991603</c:v>
                </c:pt>
                <c:pt idx="6938">
                  <c:v>693.79999999991605</c:v>
                </c:pt>
                <c:pt idx="6939">
                  <c:v>693.89999999991596</c:v>
                </c:pt>
                <c:pt idx="6940">
                  <c:v>693.99999999991599</c:v>
                </c:pt>
                <c:pt idx="6941">
                  <c:v>694.09999999991601</c:v>
                </c:pt>
                <c:pt idx="6942">
                  <c:v>694.19999999991603</c:v>
                </c:pt>
                <c:pt idx="6943">
                  <c:v>694.29999999991605</c:v>
                </c:pt>
                <c:pt idx="6944">
                  <c:v>694.39999999991596</c:v>
                </c:pt>
                <c:pt idx="6945">
                  <c:v>694.49999999991599</c:v>
                </c:pt>
                <c:pt idx="6946">
                  <c:v>694.59999999991601</c:v>
                </c:pt>
                <c:pt idx="6947">
                  <c:v>694.69999999991501</c:v>
                </c:pt>
                <c:pt idx="6948">
                  <c:v>694.79999999991503</c:v>
                </c:pt>
                <c:pt idx="6949">
                  <c:v>694.89999999991505</c:v>
                </c:pt>
                <c:pt idx="6950">
                  <c:v>694.99999999991496</c:v>
                </c:pt>
                <c:pt idx="6951">
                  <c:v>695.09999999991498</c:v>
                </c:pt>
                <c:pt idx="6952">
                  <c:v>695.19999999991501</c:v>
                </c:pt>
                <c:pt idx="6953">
                  <c:v>695.29999999991503</c:v>
                </c:pt>
                <c:pt idx="6954">
                  <c:v>695.39999999991505</c:v>
                </c:pt>
                <c:pt idx="6955">
                  <c:v>695.49999999991496</c:v>
                </c:pt>
                <c:pt idx="6956">
                  <c:v>695.59999999991498</c:v>
                </c:pt>
                <c:pt idx="6957">
                  <c:v>695.69999999991501</c:v>
                </c:pt>
                <c:pt idx="6958">
                  <c:v>695.79999999991401</c:v>
                </c:pt>
                <c:pt idx="6959">
                  <c:v>695.89999999991403</c:v>
                </c:pt>
                <c:pt idx="6960">
                  <c:v>695.99999999991405</c:v>
                </c:pt>
                <c:pt idx="6961">
                  <c:v>696.09999999991396</c:v>
                </c:pt>
                <c:pt idx="6962">
                  <c:v>696.19999999991398</c:v>
                </c:pt>
                <c:pt idx="6963">
                  <c:v>696.29999999991401</c:v>
                </c:pt>
                <c:pt idx="6964">
                  <c:v>696.39999999991403</c:v>
                </c:pt>
                <c:pt idx="6965">
                  <c:v>696.49999999991405</c:v>
                </c:pt>
                <c:pt idx="6966">
                  <c:v>696.59999999991396</c:v>
                </c:pt>
                <c:pt idx="6967">
                  <c:v>696.69999999991398</c:v>
                </c:pt>
                <c:pt idx="6968">
                  <c:v>696.79999999991401</c:v>
                </c:pt>
                <c:pt idx="6969">
                  <c:v>696.89999999991301</c:v>
                </c:pt>
                <c:pt idx="6970">
                  <c:v>696.99999999991303</c:v>
                </c:pt>
                <c:pt idx="6971">
                  <c:v>697.09999999991305</c:v>
                </c:pt>
                <c:pt idx="6972">
                  <c:v>697.19999999991296</c:v>
                </c:pt>
                <c:pt idx="6973">
                  <c:v>697.29999999991298</c:v>
                </c:pt>
                <c:pt idx="6974">
                  <c:v>697.39999999991301</c:v>
                </c:pt>
                <c:pt idx="6975">
                  <c:v>697.49999999991303</c:v>
                </c:pt>
                <c:pt idx="6976">
                  <c:v>697.59999999991305</c:v>
                </c:pt>
                <c:pt idx="6977">
                  <c:v>697.69999999991296</c:v>
                </c:pt>
                <c:pt idx="6978">
                  <c:v>697.79999999991298</c:v>
                </c:pt>
                <c:pt idx="6979">
                  <c:v>697.89999999991301</c:v>
                </c:pt>
                <c:pt idx="6980">
                  <c:v>697.99999999991201</c:v>
                </c:pt>
                <c:pt idx="6981">
                  <c:v>698.09999999991203</c:v>
                </c:pt>
                <c:pt idx="6982">
                  <c:v>698.19999999991205</c:v>
                </c:pt>
                <c:pt idx="6983">
                  <c:v>698.29999999991196</c:v>
                </c:pt>
                <c:pt idx="6984">
                  <c:v>698.39999999991198</c:v>
                </c:pt>
                <c:pt idx="6985">
                  <c:v>698.49999999991201</c:v>
                </c:pt>
                <c:pt idx="6986">
                  <c:v>698.59999999991203</c:v>
                </c:pt>
                <c:pt idx="6987">
                  <c:v>698.69999999991205</c:v>
                </c:pt>
                <c:pt idx="6988">
                  <c:v>698.79999999991196</c:v>
                </c:pt>
                <c:pt idx="6989">
                  <c:v>698.89999999991198</c:v>
                </c:pt>
                <c:pt idx="6990">
                  <c:v>698.99999999991201</c:v>
                </c:pt>
                <c:pt idx="6991">
                  <c:v>699.09999999991101</c:v>
                </c:pt>
                <c:pt idx="6992">
                  <c:v>699.19999999991103</c:v>
                </c:pt>
                <c:pt idx="6993">
                  <c:v>699.29999999991105</c:v>
                </c:pt>
                <c:pt idx="6994">
                  <c:v>699.39999999991096</c:v>
                </c:pt>
                <c:pt idx="6995">
                  <c:v>699.49999999991098</c:v>
                </c:pt>
                <c:pt idx="6996">
                  <c:v>699.59999999991101</c:v>
                </c:pt>
                <c:pt idx="6997">
                  <c:v>699.69999999991103</c:v>
                </c:pt>
                <c:pt idx="6998">
                  <c:v>699.79999999991105</c:v>
                </c:pt>
                <c:pt idx="6999">
                  <c:v>699.89999999991096</c:v>
                </c:pt>
                <c:pt idx="7000">
                  <c:v>699.99999999991098</c:v>
                </c:pt>
                <c:pt idx="7001">
                  <c:v>700.09999999991101</c:v>
                </c:pt>
                <c:pt idx="7002">
                  <c:v>700.19999999991001</c:v>
                </c:pt>
                <c:pt idx="7003">
                  <c:v>700.29999999991003</c:v>
                </c:pt>
                <c:pt idx="7004">
                  <c:v>700.39999999991005</c:v>
                </c:pt>
                <c:pt idx="7005">
                  <c:v>700.49999999990996</c:v>
                </c:pt>
                <c:pt idx="7006">
                  <c:v>700.59999999990998</c:v>
                </c:pt>
                <c:pt idx="7007">
                  <c:v>700.69999999991001</c:v>
                </c:pt>
                <c:pt idx="7008">
                  <c:v>700.79999999991003</c:v>
                </c:pt>
                <c:pt idx="7009">
                  <c:v>700.89999999991005</c:v>
                </c:pt>
                <c:pt idx="7010">
                  <c:v>700.99999999990996</c:v>
                </c:pt>
                <c:pt idx="7011">
                  <c:v>701.09999999990998</c:v>
                </c:pt>
                <c:pt idx="7012">
                  <c:v>701.19999999991001</c:v>
                </c:pt>
                <c:pt idx="7013">
                  <c:v>701.29999999990901</c:v>
                </c:pt>
                <c:pt idx="7014">
                  <c:v>701.39999999990903</c:v>
                </c:pt>
                <c:pt idx="7015">
                  <c:v>701.49999999990905</c:v>
                </c:pt>
                <c:pt idx="7016">
                  <c:v>701.59999999990896</c:v>
                </c:pt>
                <c:pt idx="7017">
                  <c:v>701.69999999990898</c:v>
                </c:pt>
                <c:pt idx="7018">
                  <c:v>701.79999999990901</c:v>
                </c:pt>
                <c:pt idx="7019">
                  <c:v>701.89999999990903</c:v>
                </c:pt>
                <c:pt idx="7020">
                  <c:v>701.99999999990905</c:v>
                </c:pt>
                <c:pt idx="7021">
                  <c:v>702.09999999990896</c:v>
                </c:pt>
                <c:pt idx="7022">
                  <c:v>702.19999999990898</c:v>
                </c:pt>
                <c:pt idx="7023">
                  <c:v>702.29999999990901</c:v>
                </c:pt>
                <c:pt idx="7024">
                  <c:v>702.399999999908</c:v>
                </c:pt>
                <c:pt idx="7025">
                  <c:v>702.49999999990803</c:v>
                </c:pt>
                <c:pt idx="7026">
                  <c:v>702.59999999990805</c:v>
                </c:pt>
                <c:pt idx="7027">
                  <c:v>702.69999999990796</c:v>
                </c:pt>
                <c:pt idx="7028">
                  <c:v>702.79999999990798</c:v>
                </c:pt>
                <c:pt idx="7029">
                  <c:v>702.899999999908</c:v>
                </c:pt>
                <c:pt idx="7030">
                  <c:v>702.99999999990803</c:v>
                </c:pt>
                <c:pt idx="7031">
                  <c:v>703.09999999990805</c:v>
                </c:pt>
                <c:pt idx="7032">
                  <c:v>703.19999999990796</c:v>
                </c:pt>
                <c:pt idx="7033">
                  <c:v>703.29999999990798</c:v>
                </c:pt>
                <c:pt idx="7034">
                  <c:v>703.399999999908</c:v>
                </c:pt>
                <c:pt idx="7035">
                  <c:v>703.499999999907</c:v>
                </c:pt>
                <c:pt idx="7036">
                  <c:v>703.59999999990703</c:v>
                </c:pt>
                <c:pt idx="7037">
                  <c:v>703.69999999990705</c:v>
                </c:pt>
                <c:pt idx="7038">
                  <c:v>703.79999999990696</c:v>
                </c:pt>
                <c:pt idx="7039">
                  <c:v>703.89999999990698</c:v>
                </c:pt>
                <c:pt idx="7040">
                  <c:v>703.999999999907</c:v>
                </c:pt>
                <c:pt idx="7041">
                  <c:v>704.09999999990703</c:v>
                </c:pt>
                <c:pt idx="7042">
                  <c:v>704.19999999990705</c:v>
                </c:pt>
                <c:pt idx="7043">
                  <c:v>704.29999999990696</c:v>
                </c:pt>
                <c:pt idx="7044">
                  <c:v>704.39999999990698</c:v>
                </c:pt>
                <c:pt idx="7045">
                  <c:v>704.499999999907</c:v>
                </c:pt>
                <c:pt idx="7046">
                  <c:v>704.599999999906</c:v>
                </c:pt>
                <c:pt idx="7047">
                  <c:v>704.69999999990603</c:v>
                </c:pt>
                <c:pt idx="7048">
                  <c:v>704.79999999990605</c:v>
                </c:pt>
                <c:pt idx="7049">
                  <c:v>704.89999999990596</c:v>
                </c:pt>
                <c:pt idx="7050">
                  <c:v>704.99999999990598</c:v>
                </c:pt>
                <c:pt idx="7051">
                  <c:v>705.099999999906</c:v>
                </c:pt>
                <c:pt idx="7052">
                  <c:v>705.19999999990603</c:v>
                </c:pt>
                <c:pt idx="7053">
                  <c:v>705.29999999990605</c:v>
                </c:pt>
                <c:pt idx="7054">
                  <c:v>705.39999999990596</c:v>
                </c:pt>
                <c:pt idx="7055">
                  <c:v>705.49999999990598</c:v>
                </c:pt>
                <c:pt idx="7056">
                  <c:v>705.599999999906</c:v>
                </c:pt>
                <c:pt idx="7057">
                  <c:v>705.699999999905</c:v>
                </c:pt>
                <c:pt idx="7058">
                  <c:v>705.79999999990503</c:v>
                </c:pt>
                <c:pt idx="7059">
                  <c:v>705.89999999990505</c:v>
                </c:pt>
                <c:pt idx="7060">
                  <c:v>705.99999999990496</c:v>
                </c:pt>
                <c:pt idx="7061">
                  <c:v>706.09999999990498</c:v>
                </c:pt>
                <c:pt idx="7062">
                  <c:v>706.199999999905</c:v>
                </c:pt>
                <c:pt idx="7063">
                  <c:v>706.29999999990503</c:v>
                </c:pt>
                <c:pt idx="7064">
                  <c:v>706.39999999990505</c:v>
                </c:pt>
                <c:pt idx="7065">
                  <c:v>706.49999999990496</c:v>
                </c:pt>
                <c:pt idx="7066">
                  <c:v>706.59999999990498</c:v>
                </c:pt>
                <c:pt idx="7067">
                  <c:v>706.699999999905</c:v>
                </c:pt>
                <c:pt idx="7068">
                  <c:v>706.799999999904</c:v>
                </c:pt>
                <c:pt idx="7069">
                  <c:v>706.89999999990403</c:v>
                </c:pt>
                <c:pt idx="7070">
                  <c:v>706.99999999990405</c:v>
                </c:pt>
                <c:pt idx="7071">
                  <c:v>707.09999999990396</c:v>
                </c:pt>
                <c:pt idx="7072">
                  <c:v>707.19999999990398</c:v>
                </c:pt>
                <c:pt idx="7073">
                  <c:v>707.299999999904</c:v>
                </c:pt>
                <c:pt idx="7074">
                  <c:v>707.39999999990403</c:v>
                </c:pt>
                <c:pt idx="7075">
                  <c:v>707.49999999990405</c:v>
                </c:pt>
                <c:pt idx="7076">
                  <c:v>707.59999999990396</c:v>
                </c:pt>
                <c:pt idx="7077">
                  <c:v>707.69999999990398</c:v>
                </c:pt>
                <c:pt idx="7078">
                  <c:v>707.799999999904</c:v>
                </c:pt>
                <c:pt idx="7079">
                  <c:v>707.899999999903</c:v>
                </c:pt>
                <c:pt idx="7080">
                  <c:v>707.99999999990303</c:v>
                </c:pt>
                <c:pt idx="7081">
                  <c:v>708.09999999990305</c:v>
                </c:pt>
                <c:pt idx="7082">
                  <c:v>708.19999999990296</c:v>
                </c:pt>
                <c:pt idx="7083">
                  <c:v>708.29999999990298</c:v>
                </c:pt>
                <c:pt idx="7084">
                  <c:v>708.399999999903</c:v>
                </c:pt>
                <c:pt idx="7085">
                  <c:v>708.49999999990303</c:v>
                </c:pt>
                <c:pt idx="7086">
                  <c:v>708.59999999990305</c:v>
                </c:pt>
                <c:pt idx="7087">
                  <c:v>708.69999999990296</c:v>
                </c:pt>
                <c:pt idx="7088">
                  <c:v>708.79999999990298</c:v>
                </c:pt>
                <c:pt idx="7089">
                  <c:v>708.899999999903</c:v>
                </c:pt>
                <c:pt idx="7090">
                  <c:v>708.999999999902</c:v>
                </c:pt>
                <c:pt idx="7091">
                  <c:v>709.09999999990202</c:v>
                </c:pt>
                <c:pt idx="7092">
                  <c:v>709.19999999990205</c:v>
                </c:pt>
                <c:pt idx="7093">
                  <c:v>709.29999999990196</c:v>
                </c:pt>
                <c:pt idx="7094">
                  <c:v>709.39999999990198</c:v>
                </c:pt>
                <c:pt idx="7095">
                  <c:v>709.499999999902</c:v>
                </c:pt>
                <c:pt idx="7096">
                  <c:v>709.59999999990202</c:v>
                </c:pt>
                <c:pt idx="7097">
                  <c:v>709.69999999990205</c:v>
                </c:pt>
                <c:pt idx="7098">
                  <c:v>709.79999999990196</c:v>
                </c:pt>
                <c:pt idx="7099">
                  <c:v>709.89999999990198</c:v>
                </c:pt>
                <c:pt idx="7100">
                  <c:v>709.999999999902</c:v>
                </c:pt>
                <c:pt idx="7101">
                  <c:v>710.099999999901</c:v>
                </c:pt>
                <c:pt idx="7102">
                  <c:v>710.19999999990102</c:v>
                </c:pt>
                <c:pt idx="7103">
                  <c:v>710.29999999990105</c:v>
                </c:pt>
                <c:pt idx="7104">
                  <c:v>710.39999999990096</c:v>
                </c:pt>
                <c:pt idx="7105">
                  <c:v>710.49999999990098</c:v>
                </c:pt>
                <c:pt idx="7106">
                  <c:v>710.599999999901</c:v>
                </c:pt>
                <c:pt idx="7107">
                  <c:v>710.69999999990102</c:v>
                </c:pt>
                <c:pt idx="7108">
                  <c:v>710.79999999990105</c:v>
                </c:pt>
                <c:pt idx="7109">
                  <c:v>710.89999999990096</c:v>
                </c:pt>
                <c:pt idx="7110">
                  <c:v>710.99999999990098</c:v>
                </c:pt>
                <c:pt idx="7111">
                  <c:v>711.099999999901</c:v>
                </c:pt>
                <c:pt idx="7112">
                  <c:v>711.1999999999</c:v>
                </c:pt>
                <c:pt idx="7113">
                  <c:v>711.29999999990002</c:v>
                </c:pt>
                <c:pt idx="7114">
                  <c:v>711.39999999990005</c:v>
                </c:pt>
                <c:pt idx="7115">
                  <c:v>711.49999999989996</c:v>
                </c:pt>
                <c:pt idx="7116">
                  <c:v>711.59999999989998</c:v>
                </c:pt>
                <c:pt idx="7117">
                  <c:v>711.6999999999</c:v>
                </c:pt>
                <c:pt idx="7118">
                  <c:v>711.79999999990002</c:v>
                </c:pt>
                <c:pt idx="7119">
                  <c:v>711.89999999990005</c:v>
                </c:pt>
                <c:pt idx="7120">
                  <c:v>711.99999999989996</c:v>
                </c:pt>
                <c:pt idx="7121">
                  <c:v>712.09999999989998</c:v>
                </c:pt>
                <c:pt idx="7122">
                  <c:v>712.1999999999</c:v>
                </c:pt>
                <c:pt idx="7123">
                  <c:v>712.299999999899</c:v>
                </c:pt>
                <c:pt idx="7124">
                  <c:v>712.39999999989902</c:v>
                </c:pt>
                <c:pt idx="7125">
                  <c:v>712.49999999989905</c:v>
                </c:pt>
                <c:pt idx="7126">
                  <c:v>712.59999999989896</c:v>
                </c:pt>
                <c:pt idx="7127">
                  <c:v>712.69999999989898</c:v>
                </c:pt>
                <c:pt idx="7128">
                  <c:v>712.799999999899</c:v>
                </c:pt>
                <c:pt idx="7129">
                  <c:v>712.89999999989902</c:v>
                </c:pt>
                <c:pt idx="7130">
                  <c:v>712.99999999989905</c:v>
                </c:pt>
                <c:pt idx="7131">
                  <c:v>713.09999999989896</c:v>
                </c:pt>
                <c:pt idx="7132">
                  <c:v>713.19999999989898</c:v>
                </c:pt>
                <c:pt idx="7133">
                  <c:v>713.299999999899</c:v>
                </c:pt>
                <c:pt idx="7134">
                  <c:v>713.399999999898</c:v>
                </c:pt>
                <c:pt idx="7135">
                  <c:v>713.49999999989802</c:v>
                </c:pt>
                <c:pt idx="7136">
                  <c:v>713.59999999989805</c:v>
                </c:pt>
                <c:pt idx="7137">
                  <c:v>713.69999999989795</c:v>
                </c:pt>
                <c:pt idx="7138">
                  <c:v>713.79999999989798</c:v>
                </c:pt>
                <c:pt idx="7139">
                  <c:v>713.899999999898</c:v>
                </c:pt>
                <c:pt idx="7140">
                  <c:v>713.99999999989802</c:v>
                </c:pt>
                <c:pt idx="7141">
                  <c:v>714.09999999989805</c:v>
                </c:pt>
                <c:pt idx="7142">
                  <c:v>714.19999999989795</c:v>
                </c:pt>
                <c:pt idx="7143">
                  <c:v>714.29999999989798</c:v>
                </c:pt>
                <c:pt idx="7144">
                  <c:v>714.399999999898</c:v>
                </c:pt>
                <c:pt idx="7145">
                  <c:v>714.499999999897</c:v>
                </c:pt>
                <c:pt idx="7146">
                  <c:v>714.59999999989702</c:v>
                </c:pt>
                <c:pt idx="7147">
                  <c:v>714.69999999989705</c:v>
                </c:pt>
                <c:pt idx="7148">
                  <c:v>714.79999999989695</c:v>
                </c:pt>
                <c:pt idx="7149">
                  <c:v>714.89999999989698</c:v>
                </c:pt>
                <c:pt idx="7150">
                  <c:v>714.999999999897</c:v>
                </c:pt>
                <c:pt idx="7151">
                  <c:v>715.09999999989702</c:v>
                </c:pt>
                <c:pt idx="7152">
                  <c:v>715.19999999989705</c:v>
                </c:pt>
                <c:pt idx="7153">
                  <c:v>715.29999999989695</c:v>
                </c:pt>
                <c:pt idx="7154">
                  <c:v>715.39999999989698</c:v>
                </c:pt>
                <c:pt idx="7155">
                  <c:v>715.49999999989598</c:v>
                </c:pt>
                <c:pt idx="7156">
                  <c:v>715.599999999896</c:v>
                </c:pt>
                <c:pt idx="7157">
                  <c:v>715.69999999989602</c:v>
                </c:pt>
                <c:pt idx="7158">
                  <c:v>715.79999999989604</c:v>
                </c:pt>
                <c:pt idx="7159">
                  <c:v>715.89999999989595</c:v>
                </c:pt>
                <c:pt idx="7160">
                  <c:v>715.99999999989598</c:v>
                </c:pt>
                <c:pt idx="7161">
                  <c:v>716.099999999896</c:v>
                </c:pt>
                <c:pt idx="7162">
                  <c:v>716.19999999989602</c:v>
                </c:pt>
                <c:pt idx="7163">
                  <c:v>716.29999999989604</c:v>
                </c:pt>
                <c:pt idx="7164">
                  <c:v>716.39999999989595</c:v>
                </c:pt>
                <c:pt idx="7165">
                  <c:v>716.49999999989598</c:v>
                </c:pt>
                <c:pt idx="7166">
                  <c:v>716.59999999989498</c:v>
                </c:pt>
                <c:pt idx="7167">
                  <c:v>716.699999999895</c:v>
                </c:pt>
                <c:pt idx="7168">
                  <c:v>716.79999999989502</c:v>
                </c:pt>
                <c:pt idx="7169">
                  <c:v>716.89999999989504</c:v>
                </c:pt>
                <c:pt idx="7170">
                  <c:v>716.99999999989495</c:v>
                </c:pt>
                <c:pt idx="7171">
                  <c:v>717.09999999989498</c:v>
                </c:pt>
                <c:pt idx="7172">
                  <c:v>717.199999999895</c:v>
                </c:pt>
                <c:pt idx="7173">
                  <c:v>717.29999999989502</c:v>
                </c:pt>
                <c:pt idx="7174">
                  <c:v>717.39999999989504</c:v>
                </c:pt>
                <c:pt idx="7175">
                  <c:v>717.49999999989495</c:v>
                </c:pt>
                <c:pt idx="7176">
                  <c:v>717.59999999989498</c:v>
                </c:pt>
                <c:pt idx="7177">
                  <c:v>717.69999999989398</c:v>
                </c:pt>
                <c:pt idx="7178">
                  <c:v>717.799999999894</c:v>
                </c:pt>
                <c:pt idx="7179">
                  <c:v>717.89999999989402</c:v>
                </c:pt>
                <c:pt idx="7180">
                  <c:v>717.99999999989404</c:v>
                </c:pt>
                <c:pt idx="7181">
                  <c:v>718.09999999989395</c:v>
                </c:pt>
                <c:pt idx="7182">
                  <c:v>718.19999999989398</c:v>
                </c:pt>
                <c:pt idx="7183">
                  <c:v>718.299999999894</c:v>
                </c:pt>
                <c:pt idx="7184">
                  <c:v>718.39999999989402</c:v>
                </c:pt>
                <c:pt idx="7185">
                  <c:v>718.49999999989404</c:v>
                </c:pt>
                <c:pt idx="7186">
                  <c:v>718.59999999989395</c:v>
                </c:pt>
                <c:pt idx="7187">
                  <c:v>718.69999999989398</c:v>
                </c:pt>
                <c:pt idx="7188">
                  <c:v>718.79999999989298</c:v>
                </c:pt>
                <c:pt idx="7189">
                  <c:v>718.899999999893</c:v>
                </c:pt>
                <c:pt idx="7190">
                  <c:v>718.99999999989302</c:v>
                </c:pt>
                <c:pt idx="7191">
                  <c:v>719.09999999989304</c:v>
                </c:pt>
                <c:pt idx="7192">
                  <c:v>719.19999999989295</c:v>
                </c:pt>
                <c:pt idx="7193">
                  <c:v>719.29999999989298</c:v>
                </c:pt>
                <c:pt idx="7194">
                  <c:v>719.399999999893</c:v>
                </c:pt>
                <c:pt idx="7195">
                  <c:v>719.49999999989302</c:v>
                </c:pt>
                <c:pt idx="7196">
                  <c:v>719.59999999989304</c:v>
                </c:pt>
                <c:pt idx="7197">
                  <c:v>719.69999999989295</c:v>
                </c:pt>
                <c:pt idx="7198">
                  <c:v>719.79999999989298</c:v>
                </c:pt>
                <c:pt idx="7199">
                  <c:v>719.89999999989197</c:v>
                </c:pt>
                <c:pt idx="7200">
                  <c:v>719.999999999892</c:v>
                </c:pt>
                <c:pt idx="7201">
                  <c:v>720.09999999989202</c:v>
                </c:pt>
                <c:pt idx="7202">
                  <c:v>720.19999999989204</c:v>
                </c:pt>
                <c:pt idx="7203">
                  <c:v>720.29999999989195</c:v>
                </c:pt>
                <c:pt idx="7204">
                  <c:v>720.39999999989197</c:v>
                </c:pt>
                <c:pt idx="7205">
                  <c:v>720.499999999892</c:v>
                </c:pt>
                <c:pt idx="7206">
                  <c:v>720.59999999989202</c:v>
                </c:pt>
                <c:pt idx="7207">
                  <c:v>720.69999999989204</c:v>
                </c:pt>
                <c:pt idx="7208">
                  <c:v>720.79999999989195</c:v>
                </c:pt>
                <c:pt idx="7209">
                  <c:v>720.89999999989197</c:v>
                </c:pt>
                <c:pt idx="7210">
                  <c:v>720.99999999989097</c:v>
                </c:pt>
                <c:pt idx="7211">
                  <c:v>721.099999999891</c:v>
                </c:pt>
                <c:pt idx="7212">
                  <c:v>721.19999999989102</c:v>
                </c:pt>
                <c:pt idx="7213">
                  <c:v>721.29999999989104</c:v>
                </c:pt>
                <c:pt idx="7214">
                  <c:v>721.39999999989095</c:v>
                </c:pt>
                <c:pt idx="7215">
                  <c:v>721.49999999989097</c:v>
                </c:pt>
                <c:pt idx="7216">
                  <c:v>721.599999999891</c:v>
                </c:pt>
                <c:pt idx="7217">
                  <c:v>721.69999999989102</c:v>
                </c:pt>
                <c:pt idx="7218">
                  <c:v>721.79999999989104</c:v>
                </c:pt>
                <c:pt idx="7219">
                  <c:v>721.89999999989095</c:v>
                </c:pt>
                <c:pt idx="7220">
                  <c:v>721.99999999989097</c:v>
                </c:pt>
                <c:pt idx="7221">
                  <c:v>722.09999999988997</c:v>
                </c:pt>
                <c:pt idx="7222">
                  <c:v>722.19999999989</c:v>
                </c:pt>
                <c:pt idx="7223">
                  <c:v>722.29999999989002</c:v>
                </c:pt>
                <c:pt idx="7224">
                  <c:v>722.39999999989004</c:v>
                </c:pt>
                <c:pt idx="7225">
                  <c:v>722.49999999988995</c:v>
                </c:pt>
                <c:pt idx="7226">
                  <c:v>722.59999999988997</c:v>
                </c:pt>
                <c:pt idx="7227">
                  <c:v>722.69999999989</c:v>
                </c:pt>
                <c:pt idx="7228">
                  <c:v>722.79999999989002</c:v>
                </c:pt>
                <c:pt idx="7229">
                  <c:v>722.89999999989004</c:v>
                </c:pt>
                <c:pt idx="7230">
                  <c:v>722.99999999988995</c:v>
                </c:pt>
                <c:pt idx="7231">
                  <c:v>723.09999999988997</c:v>
                </c:pt>
                <c:pt idx="7232">
                  <c:v>723.19999999988897</c:v>
                </c:pt>
                <c:pt idx="7233">
                  <c:v>723.299999999889</c:v>
                </c:pt>
                <c:pt idx="7234">
                  <c:v>723.39999999988902</c:v>
                </c:pt>
                <c:pt idx="7235">
                  <c:v>723.49999999988904</c:v>
                </c:pt>
                <c:pt idx="7236">
                  <c:v>723.59999999988895</c:v>
                </c:pt>
                <c:pt idx="7237">
                  <c:v>723.69999999988897</c:v>
                </c:pt>
                <c:pt idx="7238">
                  <c:v>723.799999999889</c:v>
                </c:pt>
                <c:pt idx="7239">
                  <c:v>723.89999999988902</c:v>
                </c:pt>
                <c:pt idx="7240">
                  <c:v>723.99999999988904</c:v>
                </c:pt>
                <c:pt idx="7241">
                  <c:v>724.09999999988895</c:v>
                </c:pt>
                <c:pt idx="7242">
                  <c:v>724.19999999988897</c:v>
                </c:pt>
                <c:pt idx="7243">
                  <c:v>724.29999999988797</c:v>
                </c:pt>
                <c:pt idx="7244">
                  <c:v>724.399999999888</c:v>
                </c:pt>
                <c:pt idx="7245">
                  <c:v>724.49999999988802</c:v>
                </c:pt>
                <c:pt idx="7246">
                  <c:v>724.59999999988804</c:v>
                </c:pt>
                <c:pt idx="7247">
                  <c:v>724.69999999988795</c:v>
                </c:pt>
                <c:pt idx="7248">
                  <c:v>724.79999999988797</c:v>
                </c:pt>
                <c:pt idx="7249">
                  <c:v>724.899999999888</c:v>
                </c:pt>
                <c:pt idx="7250">
                  <c:v>724.99999999988802</c:v>
                </c:pt>
                <c:pt idx="7251">
                  <c:v>725.09999999988804</c:v>
                </c:pt>
                <c:pt idx="7252">
                  <c:v>725.19999999988795</c:v>
                </c:pt>
                <c:pt idx="7253">
                  <c:v>725.29999999988797</c:v>
                </c:pt>
                <c:pt idx="7254">
                  <c:v>725.39999999988697</c:v>
                </c:pt>
                <c:pt idx="7255">
                  <c:v>725.499999999887</c:v>
                </c:pt>
                <c:pt idx="7256">
                  <c:v>725.59999999988702</c:v>
                </c:pt>
                <c:pt idx="7257">
                  <c:v>725.69999999988704</c:v>
                </c:pt>
                <c:pt idx="7258">
                  <c:v>725.79999999988695</c:v>
                </c:pt>
                <c:pt idx="7259">
                  <c:v>725.89999999988697</c:v>
                </c:pt>
                <c:pt idx="7260">
                  <c:v>725.999999999887</c:v>
                </c:pt>
                <c:pt idx="7261">
                  <c:v>726.09999999988702</c:v>
                </c:pt>
                <c:pt idx="7262">
                  <c:v>726.19999999988704</c:v>
                </c:pt>
                <c:pt idx="7263">
                  <c:v>726.29999999988695</c:v>
                </c:pt>
                <c:pt idx="7264">
                  <c:v>726.39999999988697</c:v>
                </c:pt>
                <c:pt idx="7265">
                  <c:v>726.49999999988597</c:v>
                </c:pt>
                <c:pt idx="7266">
                  <c:v>726.59999999988599</c:v>
                </c:pt>
                <c:pt idx="7267">
                  <c:v>726.69999999988602</c:v>
                </c:pt>
                <c:pt idx="7268">
                  <c:v>726.79999999988604</c:v>
                </c:pt>
                <c:pt idx="7269">
                  <c:v>726.89999999988595</c:v>
                </c:pt>
                <c:pt idx="7270">
                  <c:v>726.99999999988597</c:v>
                </c:pt>
                <c:pt idx="7271">
                  <c:v>727.09999999988599</c:v>
                </c:pt>
                <c:pt idx="7272">
                  <c:v>727.19999999988602</c:v>
                </c:pt>
                <c:pt idx="7273">
                  <c:v>727.29999999988604</c:v>
                </c:pt>
                <c:pt idx="7274">
                  <c:v>727.39999999988595</c:v>
                </c:pt>
                <c:pt idx="7275">
                  <c:v>727.49999999988597</c:v>
                </c:pt>
                <c:pt idx="7276">
                  <c:v>727.59999999988497</c:v>
                </c:pt>
                <c:pt idx="7277">
                  <c:v>727.69999999988499</c:v>
                </c:pt>
                <c:pt idx="7278">
                  <c:v>727.79999999988502</c:v>
                </c:pt>
                <c:pt idx="7279">
                  <c:v>727.89999999988504</c:v>
                </c:pt>
                <c:pt idx="7280">
                  <c:v>727.99999999988495</c:v>
                </c:pt>
                <c:pt idx="7281">
                  <c:v>728.09999999988497</c:v>
                </c:pt>
                <c:pt idx="7282">
                  <c:v>728.19999999988499</c:v>
                </c:pt>
                <c:pt idx="7283">
                  <c:v>728.29999999988502</c:v>
                </c:pt>
                <c:pt idx="7284">
                  <c:v>728.39999999988504</c:v>
                </c:pt>
                <c:pt idx="7285">
                  <c:v>728.49999999988495</c:v>
                </c:pt>
                <c:pt idx="7286">
                  <c:v>728.59999999988497</c:v>
                </c:pt>
                <c:pt idx="7287">
                  <c:v>728.69999999988397</c:v>
                </c:pt>
                <c:pt idx="7288">
                  <c:v>728.79999999988399</c:v>
                </c:pt>
                <c:pt idx="7289">
                  <c:v>728.89999999988402</c:v>
                </c:pt>
                <c:pt idx="7290">
                  <c:v>728.99999999988404</c:v>
                </c:pt>
                <c:pt idx="7291">
                  <c:v>729.09999999988395</c:v>
                </c:pt>
                <c:pt idx="7292">
                  <c:v>729.19999999988397</c:v>
                </c:pt>
                <c:pt idx="7293">
                  <c:v>729.29999999988399</c:v>
                </c:pt>
                <c:pt idx="7294">
                  <c:v>729.39999999988402</c:v>
                </c:pt>
                <c:pt idx="7295">
                  <c:v>729.49999999988404</c:v>
                </c:pt>
                <c:pt idx="7296">
                  <c:v>729.59999999988395</c:v>
                </c:pt>
                <c:pt idx="7297">
                  <c:v>729.69999999988397</c:v>
                </c:pt>
                <c:pt idx="7298">
                  <c:v>729.79999999988297</c:v>
                </c:pt>
                <c:pt idx="7299">
                  <c:v>729.89999999988299</c:v>
                </c:pt>
                <c:pt idx="7300">
                  <c:v>729.99999999988302</c:v>
                </c:pt>
                <c:pt idx="7301">
                  <c:v>730.09999999988304</c:v>
                </c:pt>
                <c:pt idx="7302">
                  <c:v>730.19999999988295</c:v>
                </c:pt>
                <c:pt idx="7303">
                  <c:v>730.29999999988297</c:v>
                </c:pt>
                <c:pt idx="7304">
                  <c:v>730.39999999988299</c:v>
                </c:pt>
                <c:pt idx="7305">
                  <c:v>730.49999999988302</c:v>
                </c:pt>
                <c:pt idx="7306">
                  <c:v>730.59999999988304</c:v>
                </c:pt>
                <c:pt idx="7307">
                  <c:v>730.69999999988295</c:v>
                </c:pt>
                <c:pt idx="7308">
                  <c:v>730.79999999988297</c:v>
                </c:pt>
                <c:pt idx="7309">
                  <c:v>730.89999999988197</c:v>
                </c:pt>
                <c:pt idx="7310">
                  <c:v>730.99999999988199</c:v>
                </c:pt>
                <c:pt idx="7311">
                  <c:v>731.09999999988202</c:v>
                </c:pt>
                <c:pt idx="7312">
                  <c:v>731.19999999988204</c:v>
                </c:pt>
                <c:pt idx="7313">
                  <c:v>731.29999999988195</c:v>
                </c:pt>
                <c:pt idx="7314">
                  <c:v>731.39999999988197</c:v>
                </c:pt>
                <c:pt idx="7315">
                  <c:v>731.49999999988199</c:v>
                </c:pt>
                <c:pt idx="7316">
                  <c:v>731.59999999988202</c:v>
                </c:pt>
                <c:pt idx="7317">
                  <c:v>731.69999999988204</c:v>
                </c:pt>
                <c:pt idx="7318">
                  <c:v>731.79999999988195</c:v>
                </c:pt>
                <c:pt idx="7319">
                  <c:v>731.89999999988197</c:v>
                </c:pt>
                <c:pt idx="7320">
                  <c:v>731.99999999988097</c:v>
                </c:pt>
                <c:pt idx="7321">
                  <c:v>732.09999999988099</c:v>
                </c:pt>
                <c:pt idx="7322">
                  <c:v>732.19999999988102</c:v>
                </c:pt>
                <c:pt idx="7323">
                  <c:v>732.29999999988104</c:v>
                </c:pt>
                <c:pt idx="7324">
                  <c:v>732.39999999988095</c:v>
                </c:pt>
                <c:pt idx="7325">
                  <c:v>732.49999999988097</c:v>
                </c:pt>
                <c:pt idx="7326">
                  <c:v>732.59999999988099</c:v>
                </c:pt>
                <c:pt idx="7327">
                  <c:v>732.69999999988102</c:v>
                </c:pt>
                <c:pt idx="7328">
                  <c:v>732.79999999988104</c:v>
                </c:pt>
                <c:pt idx="7329">
                  <c:v>732.89999999988095</c:v>
                </c:pt>
                <c:pt idx="7330">
                  <c:v>732.99999999988097</c:v>
                </c:pt>
                <c:pt idx="7331">
                  <c:v>733.09999999987997</c:v>
                </c:pt>
                <c:pt idx="7332">
                  <c:v>733.19999999987999</c:v>
                </c:pt>
                <c:pt idx="7333">
                  <c:v>733.29999999988001</c:v>
                </c:pt>
                <c:pt idx="7334">
                  <c:v>733.39999999988004</c:v>
                </c:pt>
                <c:pt idx="7335">
                  <c:v>733.49999999987995</c:v>
                </c:pt>
                <c:pt idx="7336">
                  <c:v>733.59999999987997</c:v>
                </c:pt>
                <c:pt idx="7337">
                  <c:v>733.69999999987999</c:v>
                </c:pt>
                <c:pt idx="7338">
                  <c:v>733.79999999988001</c:v>
                </c:pt>
                <c:pt idx="7339">
                  <c:v>733.89999999988004</c:v>
                </c:pt>
                <c:pt idx="7340">
                  <c:v>733.99999999987995</c:v>
                </c:pt>
                <c:pt idx="7341">
                  <c:v>734.09999999987997</c:v>
                </c:pt>
                <c:pt idx="7342">
                  <c:v>734.19999999987897</c:v>
                </c:pt>
                <c:pt idx="7343">
                  <c:v>734.29999999987899</c:v>
                </c:pt>
                <c:pt idx="7344">
                  <c:v>734.39999999987901</c:v>
                </c:pt>
                <c:pt idx="7345">
                  <c:v>734.49999999987904</c:v>
                </c:pt>
                <c:pt idx="7346">
                  <c:v>734.59999999987895</c:v>
                </c:pt>
                <c:pt idx="7347">
                  <c:v>734.69999999987897</c:v>
                </c:pt>
                <c:pt idx="7348">
                  <c:v>734.79999999987899</c:v>
                </c:pt>
                <c:pt idx="7349">
                  <c:v>734.89999999987901</c:v>
                </c:pt>
                <c:pt idx="7350">
                  <c:v>734.99999999987904</c:v>
                </c:pt>
                <c:pt idx="7351">
                  <c:v>735.09999999987895</c:v>
                </c:pt>
                <c:pt idx="7352">
                  <c:v>735.19999999987897</c:v>
                </c:pt>
                <c:pt idx="7353">
                  <c:v>735.29999999987797</c:v>
                </c:pt>
                <c:pt idx="7354">
                  <c:v>735.39999999987799</c:v>
                </c:pt>
                <c:pt idx="7355">
                  <c:v>735.49999999987801</c:v>
                </c:pt>
                <c:pt idx="7356">
                  <c:v>735.59999999987804</c:v>
                </c:pt>
                <c:pt idx="7357">
                  <c:v>735.69999999987795</c:v>
                </c:pt>
                <c:pt idx="7358">
                  <c:v>735.79999999987797</c:v>
                </c:pt>
                <c:pt idx="7359">
                  <c:v>735.89999999987799</c:v>
                </c:pt>
                <c:pt idx="7360">
                  <c:v>735.99999999987801</c:v>
                </c:pt>
                <c:pt idx="7361">
                  <c:v>736.09999999987804</c:v>
                </c:pt>
                <c:pt idx="7362">
                  <c:v>736.19999999987795</c:v>
                </c:pt>
                <c:pt idx="7363">
                  <c:v>736.29999999987797</c:v>
                </c:pt>
                <c:pt idx="7364">
                  <c:v>736.39999999987697</c:v>
                </c:pt>
                <c:pt idx="7365">
                  <c:v>736.49999999987699</c:v>
                </c:pt>
                <c:pt idx="7366">
                  <c:v>736.59999999987701</c:v>
                </c:pt>
                <c:pt idx="7367">
                  <c:v>736.69999999987704</c:v>
                </c:pt>
                <c:pt idx="7368">
                  <c:v>736.79999999987695</c:v>
                </c:pt>
                <c:pt idx="7369">
                  <c:v>736.89999999987697</c:v>
                </c:pt>
                <c:pt idx="7370">
                  <c:v>736.99999999987699</c:v>
                </c:pt>
                <c:pt idx="7371">
                  <c:v>737.09999999987701</c:v>
                </c:pt>
                <c:pt idx="7372">
                  <c:v>737.19999999987704</c:v>
                </c:pt>
                <c:pt idx="7373">
                  <c:v>737.29999999987695</c:v>
                </c:pt>
                <c:pt idx="7374">
                  <c:v>737.39999999987697</c:v>
                </c:pt>
                <c:pt idx="7375">
                  <c:v>737.49999999987597</c:v>
                </c:pt>
                <c:pt idx="7376">
                  <c:v>737.59999999987599</c:v>
                </c:pt>
                <c:pt idx="7377">
                  <c:v>737.69999999987601</c:v>
                </c:pt>
                <c:pt idx="7378">
                  <c:v>737.79999999987604</c:v>
                </c:pt>
                <c:pt idx="7379">
                  <c:v>737.89999999987594</c:v>
                </c:pt>
                <c:pt idx="7380">
                  <c:v>737.99999999987597</c:v>
                </c:pt>
                <c:pt idx="7381">
                  <c:v>738.09999999987599</c:v>
                </c:pt>
                <c:pt idx="7382">
                  <c:v>738.19999999987601</c:v>
                </c:pt>
                <c:pt idx="7383">
                  <c:v>738.29999999987604</c:v>
                </c:pt>
                <c:pt idx="7384">
                  <c:v>738.39999999987594</c:v>
                </c:pt>
                <c:pt idx="7385">
                  <c:v>738.49999999987597</c:v>
                </c:pt>
                <c:pt idx="7386">
                  <c:v>738.59999999987497</c:v>
                </c:pt>
                <c:pt idx="7387">
                  <c:v>738.69999999987499</c:v>
                </c:pt>
                <c:pt idx="7388">
                  <c:v>738.79999999987501</c:v>
                </c:pt>
                <c:pt idx="7389">
                  <c:v>738.89999999987504</c:v>
                </c:pt>
                <c:pt idx="7390">
                  <c:v>738.99999999987494</c:v>
                </c:pt>
                <c:pt idx="7391">
                  <c:v>739.09999999987497</c:v>
                </c:pt>
                <c:pt idx="7392">
                  <c:v>739.19999999987499</c:v>
                </c:pt>
                <c:pt idx="7393">
                  <c:v>739.29999999987501</c:v>
                </c:pt>
                <c:pt idx="7394">
                  <c:v>739.39999999987504</c:v>
                </c:pt>
                <c:pt idx="7395">
                  <c:v>739.49999999987494</c:v>
                </c:pt>
                <c:pt idx="7396">
                  <c:v>739.59999999987497</c:v>
                </c:pt>
                <c:pt idx="7397">
                  <c:v>739.69999999987397</c:v>
                </c:pt>
                <c:pt idx="7398">
                  <c:v>739.79999999987399</c:v>
                </c:pt>
                <c:pt idx="7399">
                  <c:v>739.89999999987401</c:v>
                </c:pt>
                <c:pt idx="7400">
                  <c:v>739.99999999987403</c:v>
                </c:pt>
                <c:pt idx="7401">
                  <c:v>740.09999999987394</c:v>
                </c:pt>
                <c:pt idx="7402">
                  <c:v>740.19999999987397</c:v>
                </c:pt>
                <c:pt idx="7403">
                  <c:v>740.29999999987399</c:v>
                </c:pt>
                <c:pt idx="7404">
                  <c:v>740.39999999987401</c:v>
                </c:pt>
                <c:pt idx="7405">
                  <c:v>740.49999999987403</c:v>
                </c:pt>
                <c:pt idx="7406">
                  <c:v>740.59999999987394</c:v>
                </c:pt>
                <c:pt idx="7407">
                  <c:v>740.69999999987397</c:v>
                </c:pt>
                <c:pt idx="7408">
                  <c:v>740.79999999987297</c:v>
                </c:pt>
                <c:pt idx="7409">
                  <c:v>740.89999999987299</c:v>
                </c:pt>
                <c:pt idx="7410">
                  <c:v>740.99999999987301</c:v>
                </c:pt>
                <c:pt idx="7411">
                  <c:v>741.09999999987303</c:v>
                </c:pt>
                <c:pt idx="7412">
                  <c:v>741.19999999987294</c:v>
                </c:pt>
                <c:pt idx="7413">
                  <c:v>741.29999999987297</c:v>
                </c:pt>
                <c:pt idx="7414">
                  <c:v>741.39999999987299</c:v>
                </c:pt>
                <c:pt idx="7415">
                  <c:v>741.49999999987301</c:v>
                </c:pt>
                <c:pt idx="7416">
                  <c:v>741.59999999987303</c:v>
                </c:pt>
                <c:pt idx="7417">
                  <c:v>741.69999999987294</c:v>
                </c:pt>
                <c:pt idx="7418">
                  <c:v>741.79999999987297</c:v>
                </c:pt>
                <c:pt idx="7419">
                  <c:v>741.89999999987197</c:v>
                </c:pt>
                <c:pt idx="7420">
                  <c:v>741.99999999987199</c:v>
                </c:pt>
                <c:pt idx="7421">
                  <c:v>742.09999999987201</c:v>
                </c:pt>
                <c:pt idx="7422">
                  <c:v>742.19999999987203</c:v>
                </c:pt>
                <c:pt idx="7423">
                  <c:v>742.29999999987194</c:v>
                </c:pt>
                <c:pt idx="7424">
                  <c:v>742.39999999987197</c:v>
                </c:pt>
                <c:pt idx="7425">
                  <c:v>742.49999999987199</c:v>
                </c:pt>
                <c:pt idx="7426">
                  <c:v>742.59999999987201</c:v>
                </c:pt>
                <c:pt idx="7427">
                  <c:v>742.69999999987203</c:v>
                </c:pt>
                <c:pt idx="7428">
                  <c:v>742.79999999987194</c:v>
                </c:pt>
                <c:pt idx="7429">
                  <c:v>742.89999999987197</c:v>
                </c:pt>
                <c:pt idx="7430">
                  <c:v>742.99999999987097</c:v>
                </c:pt>
                <c:pt idx="7431">
                  <c:v>743.09999999987099</c:v>
                </c:pt>
                <c:pt idx="7432">
                  <c:v>743.19999999987101</c:v>
                </c:pt>
                <c:pt idx="7433">
                  <c:v>743.29999999987103</c:v>
                </c:pt>
                <c:pt idx="7434">
                  <c:v>743.39999999987106</c:v>
                </c:pt>
                <c:pt idx="7435">
                  <c:v>743.49999999987097</c:v>
                </c:pt>
                <c:pt idx="7436">
                  <c:v>743.59999999987099</c:v>
                </c:pt>
                <c:pt idx="7437">
                  <c:v>743.69999999987101</c:v>
                </c:pt>
                <c:pt idx="7438">
                  <c:v>743.79999999987103</c:v>
                </c:pt>
                <c:pt idx="7439">
                  <c:v>743.89999999987106</c:v>
                </c:pt>
                <c:pt idx="7440">
                  <c:v>743.99999999987097</c:v>
                </c:pt>
                <c:pt idx="7441">
                  <c:v>744.09999999986996</c:v>
                </c:pt>
                <c:pt idx="7442">
                  <c:v>744.19999999986999</c:v>
                </c:pt>
                <c:pt idx="7443">
                  <c:v>744.29999999987001</c:v>
                </c:pt>
                <c:pt idx="7444">
                  <c:v>744.39999999987003</c:v>
                </c:pt>
                <c:pt idx="7445">
                  <c:v>744.49999999987006</c:v>
                </c:pt>
                <c:pt idx="7446">
                  <c:v>744.59999999986996</c:v>
                </c:pt>
                <c:pt idx="7447">
                  <c:v>744.69999999986999</c:v>
                </c:pt>
                <c:pt idx="7448">
                  <c:v>744.79999999987001</c:v>
                </c:pt>
                <c:pt idx="7449">
                  <c:v>744.89999999987003</c:v>
                </c:pt>
                <c:pt idx="7450">
                  <c:v>744.99999999987006</c:v>
                </c:pt>
                <c:pt idx="7451">
                  <c:v>745.09999999986996</c:v>
                </c:pt>
                <c:pt idx="7452">
                  <c:v>745.19999999986896</c:v>
                </c:pt>
                <c:pt idx="7453">
                  <c:v>745.29999999986899</c:v>
                </c:pt>
                <c:pt idx="7454">
                  <c:v>745.39999999986901</c:v>
                </c:pt>
                <c:pt idx="7455">
                  <c:v>745.49999999986903</c:v>
                </c:pt>
                <c:pt idx="7456">
                  <c:v>745.59999999986906</c:v>
                </c:pt>
                <c:pt idx="7457">
                  <c:v>745.69999999986896</c:v>
                </c:pt>
                <c:pt idx="7458">
                  <c:v>745.79999999986899</c:v>
                </c:pt>
                <c:pt idx="7459">
                  <c:v>745.89999999986901</c:v>
                </c:pt>
                <c:pt idx="7460">
                  <c:v>745.99999999986903</c:v>
                </c:pt>
                <c:pt idx="7461">
                  <c:v>746.09999999986906</c:v>
                </c:pt>
                <c:pt idx="7462">
                  <c:v>746.19999999986896</c:v>
                </c:pt>
                <c:pt idx="7463">
                  <c:v>746.29999999986796</c:v>
                </c:pt>
                <c:pt idx="7464">
                  <c:v>746.39999999986799</c:v>
                </c:pt>
                <c:pt idx="7465">
                  <c:v>746.49999999986801</c:v>
                </c:pt>
                <c:pt idx="7466">
                  <c:v>746.59999999986803</c:v>
                </c:pt>
                <c:pt idx="7467">
                  <c:v>746.69999999986806</c:v>
                </c:pt>
                <c:pt idx="7468">
                  <c:v>746.79999999986796</c:v>
                </c:pt>
                <c:pt idx="7469">
                  <c:v>746.89999999986799</c:v>
                </c:pt>
                <c:pt idx="7470">
                  <c:v>746.99999999986801</c:v>
                </c:pt>
                <c:pt idx="7471">
                  <c:v>747.09999999986803</c:v>
                </c:pt>
                <c:pt idx="7472">
                  <c:v>747.19999999986806</c:v>
                </c:pt>
                <c:pt idx="7473">
                  <c:v>747.29999999986796</c:v>
                </c:pt>
                <c:pt idx="7474">
                  <c:v>747.39999999986696</c:v>
                </c:pt>
                <c:pt idx="7475">
                  <c:v>747.49999999986699</c:v>
                </c:pt>
                <c:pt idx="7476">
                  <c:v>747.59999999986701</c:v>
                </c:pt>
                <c:pt idx="7477">
                  <c:v>747.69999999986703</c:v>
                </c:pt>
                <c:pt idx="7478">
                  <c:v>747.79999999986705</c:v>
                </c:pt>
                <c:pt idx="7479">
                  <c:v>747.89999999986696</c:v>
                </c:pt>
                <c:pt idx="7480">
                  <c:v>747.99999999986699</c:v>
                </c:pt>
                <c:pt idx="7481">
                  <c:v>748.09999999986701</c:v>
                </c:pt>
                <c:pt idx="7482">
                  <c:v>748.19999999986703</c:v>
                </c:pt>
                <c:pt idx="7483">
                  <c:v>748.29999999986705</c:v>
                </c:pt>
                <c:pt idx="7484">
                  <c:v>748.39999999986696</c:v>
                </c:pt>
                <c:pt idx="7485">
                  <c:v>748.49999999986596</c:v>
                </c:pt>
                <c:pt idx="7486">
                  <c:v>748.59999999986599</c:v>
                </c:pt>
                <c:pt idx="7487">
                  <c:v>748.69999999986601</c:v>
                </c:pt>
                <c:pt idx="7488">
                  <c:v>748.79999999986603</c:v>
                </c:pt>
                <c:pt idx="7489">
                  <c:v>748.89999999986605</c:v>
                </c:pt>
                <c:pt idx="7490">
                  <c:v>748.99999999986596</c:v>
                </c:pt>
                <c:pt idx="7491">
                  <c:v>749.09999999986599</c:v>
                </c:pt>
                <c:pt idx="7492">
                  <c:v>749.19999999986601</c:v>
                </c:pt>
                <c:pt idx="7493">
                  <c:v>749.29999999986603</c:v>
                </c:pt>
                <c:pt idx="7494">
                  <c:v>749.39999999986605</c:v>
                </c:pt>
                <c:pt idx="7495">
                  <c:v>749.49999999986596</c:v>
                </c:pt>
                <c:pt idx="7496">
                  <c:v>749.59999999986496</c:v>
                </c:pt>
                <c:pt idx="7497">
                  <c:v>749.69999999986499</c:v>
                </c:pt>
                <c:pt idx="7498">
                  <c:v>749.79999999986501</c:v>
                </c:pt>
                <c:pt idx="7499">
                  <c:v>749.89999999986503</c:v>
                </c:pt>
                <c:pt idx="7500">
                  <c:v>749.99999999986505</c:v>
                </c:pt>
                <c:pt idx="7501">
                  <c:v>750.09999999986496</c:v>
                </c:pt>
                <c:pt idx="7502">
                  <c:v>750.19999999986499</c:v>
                </c:pt>
                <c:pt idx="7503">
                  <c:v>750.29999999986501</c:v>
                </c:pt>
                <c:pt idx="7504">
                  <c:v>750.39999999986503</c:v>
                </c:pt>
                <c:pt idx="7505">
                  <c:v>750.49999999986505</c:v>
                </c:pt>
                <c:pt idx="7506">
                  <c:v>750.59999999986496</c:v>
                </c:pt>
                <c:pt idx="7507">
                  <c:v>750.69999999986396</c:v>
                </c:pt>
                <c:pt idx="7508">
                  <c:v>750.79999999986399</c:v>
                </c:pt>
                <c:pt idx="7509">
                  <c:v>750.89999999986401</c:v>
                </c:pt>
                <c:pt idx="7510">
                  <c:v>750.99999999986403</c:v>
                </c:pt>
                <c:pt idx="7511">
                  <c:v>751.09999999986405</c:v>
                </c:pt>
                <c:pt idx="7512">
                  <c:v>751.19999999986396</c:v>
                </c:pt>
                <c:pt idx="7513">
                  <c:v>751.29999999986399</c:v>
                </c:pt>
                <c:pt idx="7514">
                  <c:v>751.39999999986401</c:v>
                </c:pt>
                <c:pt idx="7515">
                  <c:v>751.49999999986403</c:v>
                </c:pt>
                <c:pt idx="7516">
                  <c:v>751.59999999986405</c:v>
                </c:pt>
                <c:pt idx="7517">
                  <c:v>751.69999999986396</c:v>
                </c:pt>
                <c:pt idx="7518">
                  <c:v>751.79999999986296</c:v>
                </c:pt>
                <c:pt idx="7519">
                  <c:v>751.89999999986298</c:v>
                </c:pt>
                <c:pt idx="7520">
                  <c:v>751.99999999986301</c:v>
                </c:pt>
                <c:pt idx="7521">
                  <c:v>752.09999999986303</c:v>
                </c:pt>
                <c:pt idx="7522">
                  <c:v>752.19999999986305</c:v>
                </c:pt>
                <c:pt idx="7523">
                  <c:v>752.29999999986296</c:v>
                </c:pt>
                <c:pt idx="7524">
                  <c:v>752.39999999986298</c:v>
                </c:pt>
                <c:pt idx="7525">
                  <c:v>752.49999999986301</c:v>
                </c:pt>
                <c:pt idx="7526">
                  <c:v>752.59999999986303</c:v>
                </c:pt>
                <c:pt idx="7527">
                  <c:v>752.69999999986305</c:v>
                </c:pt>
                <c:pt idx="7528">
                  <c:v>752.79999999986296</c:v>
                </c:pt>
                <c:pt idx="7529">
                  <c:v>752.89999999986196</c:v>
                </c:pt>
                <c:pt idx="7530">
                  <c:v>752.99999999986198</c:v>
                </c:pt>
                <c:pt idx="7531">
                  <c:v>753.09999999986201</c:v>
                </c:pt>
                <c:pt idx="7532">
                  <c:v>753.19999999986203</c:v>
                </c:pt>
                <c:pt idx="7533">
                  <c:v>753.29999999986205</c:v>
                </c:pt>
                <c:pt idx="7534">
                  <c:v>753.39999999986196</c:v>
                </c:pt>
                <c:pt idx="7535">
                  <c:v>753.49999999986198</c:v>
                </c:pt>
                <c:pt idx="7536">
                  <c:v>753.59999999986201</c:v>
                </c:pt>
                <c:pt idx="7537">
                  <c:v>753.69999999986203</c:v>
                </c:pt>
                <c:pt idx="7538">
                  <c:v>753.79999999986205</c:v>
                </c:pt>
                <c:pt idx="7539">
                  <c:v>753.89999999986196</c:v>
                </c:pt>
                <c:pt idx="7540">
                  <c:v>753.99999999986096</c:v>
                </c:pt>
                <c:pt idx="7541">
                  <c:v>754.09999999986098</c:v>
                </c:pt>
                <c:pt idx="7542">
                  <c:v>754.19999999986101</c:v>
                </c:pt>
                <c:pt idx="7543">
                  <c:v>754.29999999986103</c:v>
                </c:pt>
                <c:pt idx="7544">
                  <c:v>754.39999999986105</c:v>
                </c:pt>
                <c:pt idx="7545">
                  <c:v>754.49999999986096</c:v>
                </c:pt>
                <c:pt idx="7546">
                  <c:v>754.59999999986098</c:v>
                </c:pt>
                <c:pt idx="7547">
                  <c:v>754.69999999986101</c:v>
                </c:pt>
                <c:pt idx="7548">
                  <c:v>754.79999999986103</c:v>
                </c:pt>
                <c:pt idx="7549">
                  <c:v>754.89999999986105</c:v>
                </c:pt>
                <c:pt idx="7550">
                  <c:v>754.99999999986096</c:v>
                </c:pt>
                <c:pt idx="7551">
                  <c:v>755.09999999985996</c:v>
                </c:pt>
                <c:pt idx="7552">
                  <c:v>755.19999999985998</c:v>
                </c:pt>
                <c:pt idx="7553">
                  <c:v>755.29999999986001</c:v>
                </c:pt>
                <c:pt idx="7554">
                  <c:v>755.39999999986003</c:v>
                </c:pt>
                <c:pt idx="7555">
                  <c:v>755.49999999986005</c:v>
                </c:pt>
                <c:pt idx="7556">
                  <c:v>755.59999999985996</c:v>
                </c:pt>
                <c:pt idx="7557">
                  <c:v>755.69999999985998</c:v>
                </c:pt>
                <c:pt idx="7558">
                  <c:v>755.79999999986001</c:v>
                </c:pt>
                <c:pt idx="7559">
                  <c:v>755.89999999986003</c:v>
                </c:pt>
                <c:pt idx="7560">
                  <c:v>755.99999999986005</c:v>
                </c:pt>
                <c:pt idx="7561">
                  <c:v>756.09999999985996</c:v>
                </c:pt>
                <c:pt idx="7562">
                  <c:v>756.19999999985896</c:v>
                </c:pt>
                <c:pt idx="7563">
                  <c:v>756.29999999985898</c:v>
                </c:pt>
                <c:pt idx="7564">
                  <c:v>756.39999999985901</c:v>
                </c:pt>
                <c:pt idx="7565">
                  <c:v>756.49999999985903</c:v>
                </c:pt>
                <c:pt idx="7566">
                  <c:v>756.59999999985905</c:v>
                </c:pt>
                <c:pt idx="7567">
                  <c:v>756.69999999985896</c:v>
                </c:pt>
                <c:pt idx="7568">
                  <c:v>756.79999999985898</c:v>
                </c:pt>
                <c:pt idx="7569">
                  <c:v>756.89999999985901</c:v>
                </c:pt>
                <c:pt idx="7570">
                  <c:v>756.99999999985903</c:v>
                </c:pt>
                <c:pt idx="7571">
                  <c:v>757.09999999985905</c:v>
                </c:pt>
                <c:pt idx="7572">
                  <c:v>757.19999999985896</c:v>
                </c:pt>
                <c:pt idx="7573">
                  <c:v>757.29999999985796</c:v>
                </c:pt>
                <c:pt idx="7574">
                  <c:v>757.39999999985798</c:v>
                </c:pt>
                <c:pt idx="7575">
                  <c:v>757.49999999985801</c:v>
                </c:pt>
                <c:pt idx="7576">
                  <c:v>757.59999999985803</c:v>
                </c:pt>
                <c:pt idx="7577">
                  <c:v>757.69999999985805</c:v>
                </c:pt>
                <c:pt idx="7578">
                  <c:v>757.79999999985796</c:v>
                </c:pt>
                <c:pt idx="7579">
                  <c:v>757.89999999985798</c:v>
                </c:pt>
                <c:pt idx="7580">
                  <c:v>757.99999999985801</c:v>
                </c:pt>
                <c:pt idx="7581">
                  <c:v>758.09999999985803</c:v>
                </c:pt>
                <c:pt idx="7582">
                  <c:v>758.19999999985805</c:v>
                </c:pt>
                <c:pt idx="7583">
                  <c:v>758.29999999985796</c:v>
                </c:pt>
                <c:pt idx="7584">
                  <c:v>758.39999999985696</c:v>
                </c:pt>
                <c:pt idx="7585">
                  <c:v>758.49999999985698</c:v>
                </c:pt>
                <c:pt idx="7586">
                  <c:v>758.599999999857</c:v>
                </c:pt>
                <c:pt idx="7587">
                  <c:v>758.69999999985703</c:v>
                </c:pt>
                <c:pt idx="7588">
                  <c:v>758.79999999985705</c:v>
                </c:pt>
                <c:pt idx="7589">
                  <c:v>758.89999999985696</c:v>
                </c:pt>
                <c:pt idx="7590">
                  <c:v>758.99999999985698</c:v>
                </c:pt>
                <c:pt idx="7591">
                  <c:v>759.099999999857</c:v>
                </c:pt>
                <c:pt idx="7592">
                  <c:v>759.19999999985703</c:v>
                </c:pt>
                <c:pt idx="7593">
                  <c:v>759.29999999985705</c:v>
                </c:pt>
                <c:pt idx="7594">
                  <c:v>759.39999999985696</c:v>
                </c:pt>
                <c:pt idx="7595">
                  <c:v>759.49999999985596</c:v>
                </c:pt>
                <c:pt idx="7596">
                  <c:v>759.59999999985598</c:v>
                </c:pt>
                <c:pt idx="7597">
                  <c:v>759.699999999856</c:v>
                </c:pt>
                <c:pt idx="7598">
                  <c:v>759.79999999985603</c:v>
                </c:pt>
                <c:pt idx="7599">
                  <c:v>759.89999999985605</c:v>
                </c:pt>
                <c:pt idx="7600">
                  <c:v>759.99999999985596</c:v>
                </c:pt>
                <c:pt idx="7601">
                  <c:v>760.09999999985598</c:v>
                </c:pt>
                <c:pt idx="7602">
                  <c:v>760.199999999856</c:v>
                </c:pt>
                <c:pt idx="7603">
                  <c:v>760.29999999985603</c:v>
                </c:pt>
                <c:pt idx="7604">
                  <c:v>760.39999999985605</c:v>
                </c:pt>
                <c:pt idx="7605">
                  <c:v>760.49999999985596</c:v>
                </c:pt>
                <c:pt idx="7606">
                  <c:v>760.59999999985496</c:v>
                </c:pt>
                <c:pt idx="7607">
                  <c:v>760.69999999985498</c:v>
                </c:pt>
                <c:pt idx="7608">
                  <c:v>760.799999999855</c:v>
                </c:pt>
                <c:pt idx="7609">
                  <c:v>760.89999999985503</c:v>
                </c:pt>
                <c:pt idx="7610">
                  <c:v>760.99999999985505</c:v>
                </c:pt>
                <c:pt idx="7611">
                  <c:v>761.09999999985496</c:v>
                </c:pt>
                <c:pt idx="7612">
                  <c:v>761.19999999985498</c:v>
                </c:pt>
                <c:pt idx="7613">
                  <c:v>761.299999999855</c:v>
                </c:pt>
                <c:pt idx="7614">
                  <c:v>761.39999999985503</c:v>
                </c:pt>
                <c:pt idx="7615">
                  <c:v>761.49999999985505</c:v>
                </c:pt>
                <c:pt idx="7616">
                  <c:v>761.59999999985496</c:v>
                </c:pt>
                <c:pt idx="7617">
                  <c:v>761.69999999985396</c:v>
                </c:pt>
                <c:pt idx="7618">
                  <c:v>761.79999999985398</c:v>
                </c:pt>
                <c:pt idx="7619">
                  <c:v>761.899999999854</c:v>
                </c:pt>
                <c:pt idx="7620">
                  <c:v>761.99999999985403</c:v>
                </c:pt>
                <c:pt idx="7621">
                  <c:v>762.09999999985405</c:v>
                </c:pt>
                <c:pt idx="7622">
                  <c:v>762.19999999985396</c:v>
                </c:pt>
                <c:pt idx="7623">
                  <c:v>762.29999999985398</c:v>
                </c:pt>
                <c:pt idx="7624">
                  <c:v>762.399999999854</c:v>
                </c:pt>
                <c:pt idx="7625">
                  <c:v>762.49999999985403</c:v>
                </c:pt>
                <c:pt idx="7626">
                  <c:v>762.59999999985405</c:v>
                </c:pt>
                <c:pt idx="7627">
                  <c:v>762.69999999985396</c:v>
                </c:pt>
                <c:pt idx="7628">
                  <c:v>762.79999999985296</c:v>
                </c:pt>
                <c:pt idx="7629">
                  <c:v>762.89999999985298</c:v>
                </c:pt>
                <c:pt idx="7630">
                  <c:v>762.999999999853</c:v>
                </c:pt>
                <c:pt idx="7631">
                  <c:v>763.09999999985303</c:v>
                </c:pt>
                <c:pt idx="7632">
                  <c:v>763.19999999985305</c:v>
                </c:pt>
                <c:pt idx="7633">
                  <c:v>763.29999999985296</c:v>
                </c:pt>
                <c:pt idx="7634">
                  <c:v>763.39999999985298</c:v>
                </c:pt>
                <c:pt idx="7635">
                  <c:v>763.499999999853</c:v>
                </c:pt>
                <c:pt idx="7636">
                  <c:v>763.59999999985303</c:v>
                </c:pt>
                <c:pt idx="7637">
                  <c:v>763.69999999985305</c:v>
                </c:pt>
                <c:pt idx="7638">
                  <c:v>763.79999999985296</c:v>
                </c:pt>
                <c:pt idx="7639">
                  <c:v>763.89999999985196</c:v>
                </c:pt>
                <c:pt idx="7640">
                  <c:v>763.99999999985198</c:v>
                </c:pt>
                <c:pt idx="7641">
                  <c:v>764.099999999852</c:v>
                </c:pt>
                <c:pt idx="7642">
                  <c:v>764.19999999985203</c:v>
                </c:pt>
                <c:pt idx="7643">
                  <c:v>764.29999999985205</c:v>
                </c:pt>
                <c:pt idx="7644">
                  <c:v>764.39999999985196</c:v>
                </c:pt>
                <c:pt idx="7645">
                  <c:v>764.49999999985198</c:v>
                </c:pt>
                <c:pt idx="7646">
                  <c:v>764.599999999852</c:v>
                </c:pt>
                <c:pt idx="7647">
                  <c:v>764.69999999985203</c:v>
                </c:pt>
                <c:pt idx="7648">
                  <c:v>764.79999999985205</c:v>
                </c:pt>
                <c:pt idx="7649">
                  <c:v>764.89999999985196</c:v>
                </c:pt>
                <c:pt idx="7650">
                  <c:v>764.99999999985096</c:v>
                </c:pt>
                <c:pt idx="7651">
                  <c:v>765.09999999985098</c:v>
                </c:pt>
                <c:pt idx="7652">
                  <c:v>765.199999999851</c:v>
                </c:pt>
                <c:pt idx="7653">
                  <c:v>765.29999999985102</c:v>
                </c:pt>
                <c:pt idx="7654">
                  <c:v>765.39999999985105</c:v>
                </c:pt>
                <c:pt idx="7655">
                  <c:v>765.49999999985096</c:v>
                </c:pt>
                <c:pt idx="7656">
                  <c:v>765.59999999985098</c:v>
                </c:pt>
                <c:pt idx="7657">
                  <c:v>765.699999999851</c:v>
                </c:pt>
                <c:pt idx="7658">
                  <c:v>765.79999999985102</c:v>
                </c:pt>
                <c:pt idx="7659">
                  <c:v>765.89999999985105</c:v>
                </c:pt>
                <c:pt idx="7660">
                  <c:v>765.99999999985096</c:v>
                </c:pt>
                <c:pt idx="7661">
                  <c:v>766.09999999984996</c:v>
                </c:pt>
                <c:pt idx="7662">
                  <c:v>766.19999999984998</c:v>
                </c:pt>
                <c:pt idx="7663">
                  <c:v>766.29999999985</c:v>
                </c:pt>
                <c:pt idx="7664">
                  <c:v>766.39999999985002</c:v>
                </c:pt>
                <c:pt idx="7665">
                  <c:v>766.49999999985005</c:v>
                </c:pt>
                <c:pt idx="7666">
                  <c:v>766.59999999984996</c:v>
                </c:pt>
                <c:pt idx="7667">
                  <c:v>766.69999999984998</c:v>
                </c:pt>
                <c:pt idx="7668">
                  <c:v>766.79999999985</c:v>
                </c:pt>
                <c:pt idx="7669">
                  <c:v>766.89999999985002</c:v>
                </c:pt>
                <c:pt idx="7670">
                  <c:v>766.99999999985005</c:v>
                </c:pt>
                <c:pt idx="7671">
                  <c:v>767.09999999984996</c:v>
                </c:pt>
                <c:pt idx="7672">
                  <c:v>767.19999999984896</c:v>
                </c:pt>
                <c:pt idx="7673">
                  <c:v>767.29999999984898</c:v>
                </c:pt>
                <c:pt idx="7674">
                  <c:v>767.399999999849</c:v>
                </c:pt>
                <c:pt idx="7675">
                  <c:v>767.49999999984902</c:v>
                </c:pt>
                <c:pt idx="7676">
                  <c:v>767.59999999984905</c:v>
                </c:pt>
                <c:pt idx="7677">
                  <c:v>767.69999999984896</c:v>
                </c:pt>
                <c:pt idx="7678">
                  <c:v>767.79999999984898</c:v>
                </c:pt>
                <c:pt idx="7679">
                  <c:v>767.899999999849</c:v>
                </c:pt>
                <c:pt idx="7680">
                  <c:v>767.99999999984902</c:v>
                </c:pt>
                <c:pt idx="7681">
                  <c:v>768.09999999984905</c:v>
                </c:pt>
                <c:pt idx="7682">
                  <c:v>768.19999999984896</c:v>
                </c:pt>
                <c:pt idx="7683">
                  <c:v>768.29999999984796</c:v>
                </c:pt>
                <c:pt idx="7684">
                  <c:v>768.39999999984798</c:v>
                </c:pt>
                <c:pt idx="7685">
                  <c:v>768.499999999848</c:v>
                </c:pt>
                <c:pt idx="7686">
                  <c:v>768.59999999984802</c:v>
                </c:pt>
                <c:pt idx="7687">
                  <c:v>768.69999999984805</c:v>
                </c:pt>
                <c:pt idx="7688">
                  <c:v>768.79999999984796</c:v>
                </c:pt>
                <c:pt idx="7689">
                  <c:v>768.89999999984798</c:v>
                </c:pt>
                <c:pt idx="7690">
                  <c:v>768.999999999848</c:v>
                </c:pt>
                <c:pt idx="7691">
                  <c:v>769.09999999984802</c:v>
                </c:pt>
                <c:pt idx="7692">
                  <c:v>769.19999999984805</c:v>
                </c:pt>
                <c:pt idx="7693">
                  <c:v>769.29999999984796</c:v>
                </c:pt>
                <c:pt idx="7694">
                  <c:v>769.39999999984695</c:v>
                </c:pt>
                <c:pt idx="7695">
                  <c:v>769.49999999984698</c:v>
                </c:pt>
                <c:pt idx="7696">
                  <c:v>769.599999999847</c:v>
                </c:pt>
                <c:pt idx="7697">
                  <c:v>769.69999999984702</c:v>
                </c:pt>
                <c:pt idx="7698">
                  <c:v>769.79999999984705</c:v>
                </c:pt>
                <c:pt idx="7699">
                  <c:v>769.89999999984695</c:v>
                </c:pt>
                <c:pt idx="7700">
                  <c:v>769.99999999984698</c:v>
                </c:pt>
                <c:pt idx="7701">
                  <c:v>770.099999999847</c:v>
                </c:pt>
                <c:pt idx="7702">
                  <c:v>770.19999999984702</c:v>
                </c:pt>
                <c:pt idx="7703">
                  <c:v>770.29999999984705</c:v>
                </c:pt>
                <c:pt idx="7704">
                  <c:v>770.39999999984695</c:v>
                </c:pt>
                <c:pt idx="7705">
                  <c:v>770.49999999984595</c:v>
                </c:pt>
                <c:pt idx="7706">
                  <c:v>770.59999999984598</c:v>
                </c:pt>
                <c:pt idx="7707">
                  <c:v>770.699999999846</c:v>
                </c:pt>
                <c:pt idx="7708">
                  <c:v>770.79999999984602</c:v>
                </c:pt>
                <c:pt idx="7709">
                  <c:v>770.89999999984605</c:v>
                </c:pt>
                <c:pt idx="7710">
                  <c:v>770.99999999984595</c:v>
                </c:pt>
                <c:pt idx="7711">
                  <c:v>771.09999999984598</c:v>
                </c:pt>
                <c:pt idx="7712">
                  <c:v>771.199999999846</c:v>
                </c:pt>
                <c:pt idx="7713">
                  <c:v>771.29999999984602</c:v>
                </c:pt>
                <c:pt idx="7714">
                  <c:v>771.39999999984605</c:v>
                </c:pt>
                <c:pt idx="7715">
                  <c:v>771.49999999984595</c:v>
                </c:pt>
                <c:pt idx="7716">
                  <c:v>771.59999999984495</c:v>
                </c:pt>
                <c:pt idx="7717">
                  <c:v>771.69999999984498</c:v>
                </c:pt>
                <c:pt idx="7718">
                  <c:v>771.799999999845</c:v>
                </c:pt>
                <c:pt idx="7719">
                  <c:v>771.89999999984502</c:v>
                </c:pt>
                <c:pt idx="7720">
                  <c:v>771.99999999984504</c:v>
                </c:pt>
                <c:pt idx="7721">
                  <c:v>772.09999999984495</c:v>
                </c:pt>
                <c:pt idx="7722">
                  <c:v>772.19999999984498</c:v>
                </c:pt>
                <c:pt idx="7723">
                  <c:v>772.299999999845</c:v>
                </c:pt>
                <c:pt idx="7724">
                  <c:v>772.39999999984502</c:v>
                </c:pt>
                <c:pt idx="7725">
                  <c:v>772.49999999984504</c:v>
                </c:pt>
                <c:pt idx="7726">
                  <c:v>772.59999999984495</c:v>
                </c:pt>
                <c:pt idx="7727">
                  <c:v>772.69999999984395</c:v>
                </c:pt>
                <c:pt idx="7728">
                  <c:v>772.79999999984398</c:v>
                </c:pt>
                <c:pt idx="7729">
                  <c:v>772.899999999844</c:v>
                </c:pt>
                <c:pt idx="7730">
                  <c:v>772.99999999984402</c:v>
                </c:pt>
                <c:pt idx="7731">
                  <c:v>773.09999999984404</c:v>
                </c:pt>
                <c:pt idx="7732">
                  <c:v>773.19999999984395</c:v>
                </c:pt>
                <c:pt idx="7733">
                  <c:v>773.29999999984398</c:v>
                </c:pt>
                <c:pt idx="7734">
                  <c:v>773.399999999844</c:v>
                </c:pt>
                <c:pt idx="7735">
                  <c:v>773.49999999984402</c:v>
                </c:pt>
                <c:pt idx="7736">
                  <c:v>773.59999999984404</c:v>
                </c:pt>
                <c:pt idx="7737">
                  <c:v>773.69999999984395</c:v>
                </c:pt>
                <c:pt idx="7738">
                  <c:v>773.79999999984295</c:v>
                </c:pt>
                <c:pt idx="7739">
                  <c:v>773.89999999984298</c:v>
                </c:pt>
                <c:pt idx="7740">
                  <c:v>773.999999999843</c:v>
                </c:pt>
                <c:pt idx="7741">
                  <c:v>774.09999999984302</c:v>
                </c:pt>
                <c:pt idx="7742">
                  <c:v>774.19999999984304</c:v>
                </c:pt>
                <c:pt idx="7743">
                  <c:v>774.29999999984295</c:v>
                </c:pt>
                <c:pt idx="7744">
                  <c:v>774.39999999984298</c:v>
                </c:pt>
                <c:pt idx="7745">
                  <c:v>774.499999999843</c:v>
                </c:pt>
                <c:pt idx="7746">
                  <c:v>774.59999999984302</c:v>
                </c:pt>
                <c:pt idx="7747">
                  <c:v>774.69999999984304</c:v>
                </c:pt>
                <c:pt idx="7748">
                  <c:v>774.79999999984295</c:v>
                </c:pt>
                <c:pt idx="7749">
                  <c:v>774.89999999984195</c:v>
                </c:pt>
                <c:pt idx="7750">
                  <c:v>774.99999999984198</c:v>
                </c:pt>
                <c:pt idx="7751">
                  <c:v>775.099999999842</c:v>
                </c:pt>
                <c:pt idx="7752">
                  <c:v>775.19999999984202</c:v>
                </c:pt>
                <c:pt idx="7753">
                  <c:v>775.29999999984204</c:v>
                </c:pt>
                <c:pt idx="7754">
                  <c:v>775.39999999984195</c:v>
                </c:pt>
                <c:pt idx="7755">
                  <c:v>775.49999999984198</c:v>
                </c:pt>
                <c:pt idx="7756">
                  <c:v>775.599999999842</c:v>
                </c:pt>
                <c:pt idx="7757">
                  <c:v>775.69999999984202</c:v>
                </c:pt>
                <c:pt idx="7758">
                  <c:v>775.79999999984204</c:v>
                </c:pt>
                <c:pt idx="7759">
                  <c:v>775.89999999984195</c:v>
                </c:pt>
                <c:pt idx="7760">
                  <c:v>775.99999999984095</c:v>
                </c:pt>
                <c:pt idx="7761">
                  <c:v>776.09999999984097</c:v>
                </c:pt>
                <c:pt idx="7762">
                  <c:v>776.199999999841</c:v>
                </c:pt>
                <c:pt idx="7763">
                  <c:v>776.29999999984102</c:v>
                </c:pt>
                <c:pt idx="7764">
                  <c:v>776.39999999984104</c:v>
                </c:pt>
                <c:pt idx="7765">
                  <c:v>776.49999999984095</c:v>
                </c:pt>
                <c:pt idx="7766">
                  <c:v>776.59999999984097</c:v>
                </c:pt>
                <c:pt idx="7767">
                  <c:v>776.699999999841</c:v>
                </c:pt>
                <c:pt idx="7768">
                  <c:v>776.79999999984102</c:v>
                </c:pt>
                <c:pt idx="7769">
                  <c:v>776.89999999984104</c:v>
                </c:pt>
                <c:pt idx="7770">
                  <c:v>776.99999999984095</c:v>
                </c:pt>
                <c:pt idx="7771">
                  <c:v>777.09999999983995</c:v>
                </c:pt>
                <c:pt idx="7772">
                  <c:v>777.19999999983997</c:v>
                </c:pt>
                <c:pt idx="7773">
                  <c:v>777.29999999984</c:v>
                </c:pt>
                <c:pt idx="7774">
                  <c:v>777.39999999984002</c:v>
                </c:pt>
                <c:pt idx="7775">
                  <c:v>777.49999999984004</c:v>
                </c:pt>
                <c:pt idx="7776">
                  <c:v>777.59999999983995</c:v>
                </c:pt>
                <c:pt idx="7777">
                  <c:v>777.69999999983997</c:v>
                </c:pt>
                <c:pt idx="7778">
                  <c:v>777.79999999984</c:v>
                </c:pt>
                <c:pt idx="7779">
                  <c:v>777.89999999984002</c:v>
                </c:pt>
                <c:pt idx="7780">
                  <c:v>777.99999999984004</c:v>
                </c:pt>
                <c:pt idx="7781">
                  <c:v>778.09999999983995</c:v>
                </c:pt>
                <c:pt idx="7782">
                  <c:v>778.19999999983895</c:v>
                </c:pt>
                <c:pt idx="7783">
                  <c:v>778.29999999983897</c:v>
                </c:pt>
                <c:pt idx="7784">
                  <c:v>778.399999999839</c:v>
                </c:pt>
                <c:pt idx="7785">
                  <c:v>778.49999999983902</c:v>
                </c:pt>
                <c:pt idx="7786">
                  <c:v>778.59999999983904</c:v>
                </c:pt>
                <c:pt idx="7787">
                  <c:v>778.69999999983895</c:v>
                </c:pt>
                <c:pt idx="7788">
                  <c:v>778.79999999983897</c:v>
                </c:pt>
                <c:pt idx="7789">
                  <c:v>778.899999999839</c:v>
                </c:pt>
                <c:pt idx="7790">
                  <c:v>778.99999999983902</c:v>
                </c:pt>
                <c:pt idx="7791">
                  <c:v>779.09999999983904</c:v>
                </c:pt>
                <c:pt idx="7792">
                  <c:v>779.19999999983895</c:v>
                </c:pt>
                <c:pt idx="7793">
                  <c:v>779.29999999983795</c:v>
                </c:pt>
                <c:pt idx="7794">
                  <c:v>779.39999999983797</c:v>
                </c:pt>
                <c:pt idx="7795">
                  <c:v>779.499999999838</c:v>
                </c:pt>
                <c:pt idx="7796">
                  <c:v>779.59999999983802</c:v>
                </c:pt>
                <c:pt idx="7797">
                  <c:v>779.69999999983804</c:v>
                </c:pt>
                <c:pt idx="7798">
                  <c:v>779.79999999983795</c:v>
                </c:pt>
                <c:pt idx="7799">
                  <c:v>779.89999999983797</c:v>
                </c:pt>
                <c:pt idx="7800">
                  <c:v>779.999999999838</c:v>
                </c:pt>
                <c:pt idx="7801">
                  <c:v>780.09999999983802</c:v>
                </c:pt>
                <c:pt idx="7802">
                  <c:v>780.19999999983804</c:v>
                </c:pt>
                <c:pt idx="7803">
                  <c:v>780.29999999983795</c:v>
                </c:pt>
                <c:pt idx="7804">
                  <c:v>780.39999999983695</c:v>
                </c:pt>
                <c:pt idx="7805">
                  <c:v>780.49999999983697</c:v>
                </c:pt>
                <c:pt idx="7806">
                  <c:v>780.599999999837</c:v>
                </c:pt>
                <c:pt idx="7807">
                  <c:v>780.69999999983702</c:v>
                </c:pt>
                <c:pt idx="7808">
                  <c:v>780.79999999983704</c:v>
                </c:pt>
                <c:pt idx="7809">
                  <c:v>780.89999999983695</c:v>
                </c:pt>
                <c:pt idx="7810">
                  <c:v>780.99999999983697</c:v>
                </c:pt>
                <c:pt idx="7811">
                  <c:v>781.099999999837</c:v>
                </c:pt>
                <c:pt idx="7812">
                  <c:v>781.19999999983702</c:v>
                </c:pt>
                <c:pt idx="7813">
                  <c:v>781.29999999983704</c:v>
                </c:pt>
                <c:pt idx="7814">
                  <c:v>781.39999999983695</c:v>
                </c:pt>
                <c:pt idx="7815">
                  <c:v>781.49999999983595</c:v>
                </c:pt>
                <c:pt idx="7816">
                  <c:v>781.59999999983597</c:v>
                </c:pt>
                <c:pt idx="7817">
                  <c:v>781.699999999836</c:v>
                </c:pt>
                <c:pt idx="7818">
                  <c:v>781.79999999983602</c:v>
                </c:pt>
                <c:pt idx="7819">
                  <c:v>781.89999999983604</c:v>
                </c:pt>
                <c:pt idx="7820">
                  <c:v>781.99999999983595</c:v>
                </c:pt>
                <c:pt idx="7821">
                  <c:v>782.09999999983597</c:v>
                </c:pt>
                <c:pt idx="7822">
                  <c:v>782.199999999836</c:v>
                </c:pt>
                <c:pt idx="7823">
                  <c:v>782.29999999983602</c:v>
                </c:pt>
                <c:pt idx="7824">
                  <c:v>782.39999999983604</c:v>
                </c:pt>
                <c:pt idx="7825">
                  <c:v>782.49999999983595</c:v>
                </c:pt>
                <c:pt idx="7826">
                  <c:v>782.59999999983495</c:v>
                </c:pt>
                <c:pt idx="7827">
                  <c:v>782.69999999983497</c:v>
                </c:pt>
                <c:pt idx="7828">
                  <c:v>782.79999999983499</c:v>
                </c:pt>
                <c:pt idx="7829">
                  <c:v>782.89999999983502</c:v>
                </c:pt>
                <c:pt idx="7830">
                  <c:v>782.99999999983504</c:v>
                </c:pt>
                <c:pt idx="7831">
                  <c:v>783.09999999983495</c:v>
                </c:pt>
                <c:pt idx="7832">
                  <c:v>783.19999999983497</c:v>
                </c:pt>
                <c:pt idx="7833">
                  <c:v>783.29999999983499</c:v>
                </c:pt>
                <c:pt idx="7834">
                  <c:v>783.39999999983502</c:v>
                </c:pt>
                <c:pt idx="7835">
                  <c:v>783.49999999983504</c:v>
                </c:pt>
                <c:pt idx="7836">
                  <c:v>783.59999999983495</c:v>
                </c:pt>
                <c:pt idx="7837">
                  <c:v>783.69999999983395</c:v>
                </c:pt>
                <c:pt idx="7838">
                  <c:v>783.79999999983397</c:v>
                </c:pt>
                <c:pt idx="7839">
                  <c:v>783.89999999983399</c:v>
                </c:pt>
                <c:pt idx="7840">
                  <c:v>783.99999999983402</c:v>
                </c:pt>
                <c:pt idx="7841">
                  <c:v>784.09999999983404</c:v>
                </c:pt>
                <c:pt idx="7842">
                  <c:v>784.19999999983395</c:v>
                </c:pt>
                <c:pt idx="7843">
                  <c:v>784.29999999983397</c:v>
                </c:pt>
                <c:pt idx="7844">
                  <c:v>784.39999999983399</c:v>
                </c:pt>
                <c:pt idx="7845">
                  <c:v>784.49999999983402</c:v>
                </c:pt>
                <c:pt idx="7846">
                  <c:v>784.59999999983404</c:v>
                </c:pt>
                <c:pt idx="7847">
                  <c:v>784.69999999983395</c:v>
                </c:pt>
                <c:pt idx="7848">
                  <c:v>784.79999999983295</c:v>
                </c:pt>
                <c:pt idx="7849">
                  <c:v>784.89999999983297</c:v>
                </c:pt>
                <c:pt idx="7850">
                  <c:v>784.99999999983299</c:v>
                </c:pt>
                <c:pt idx="7851">
                  <c:v>785.09999999983302</c:v>
                </c:pt>
                <c:pt idx="7852">
                  <c:v>785.19999999983304</c:v>
                </c:pt>
                <c:pt idx="7853">
                  <c:v>785.29999999983295</c:v>
                </c:pt>
                <c:pt idx="7854">
                  <c:v>785.39999999983297</c:v>
                </c:pt>
                <c:pt idx="7855">
                  <c:v>785.49999999983299</c:v>
                </c:pt>
                <c:pt idx="7856">
                  <c:v>785.59999999983302</c:v>
                </c:pt>
                <c:pt idx="7857">
                  <c:v>785.69999999983304</c:v>
                </c:pt>
                <c:pt idx="7858">
                  <c:v>785.79999999983295</c:v>
                </c:pt>
                <c:pt idx="7859">
                  <c:v>785.89999999983195</c:v>
                </c:pt>
                <c:pt idx="7860">
                  <c:v>785.99999999983197</c:v>
                </c:pt>
                <c:pt idx="7861">
                  <c:v>786.09999999983199</c:v>
                </c:pt>
                <c:pt idx="7862">
                  <c:v>786.19999999983202</c:v>
                </c:pt>
                <c:pt idx="7863">
                  <c:v>786.29999999983204</c:v>
                </c:pt>
                <c:pt idx="7864">
                  <c:v>786.39999999983195</c:v>
                </c:pt>
                <c:pt idx="7865">
                  <c:v>786.49999999983197</c:v>
                </c:pt>
                <c:pt idx="7866">
                  <c:v>786.59999999983199</c:v>
                </c:pt>
                <c:pt idx="7867">
                  <c:v>786.69999999983202</c:v>
                </c:pt>
                <c:pt idx="7868">
                  <c:v>786.79999999983204</c:v>
                </c:pt>
                <c:pt idx="7869">
                  <c:v>786.89999999983195</c:v>
                </c:pt>
                <c:pt idx="7870">
                  <c:v>786.99999999983095</c:v>
                </c:pt>
                <c:pt idx="7871">
                  <c:v>787.09999999983097</c:v>
                </c:pt>
                <c:pt idx="7872">
                  <c:v>787.19999999983099</c:v>
                </c:pt>
                <c:pt idx="7873">
                  <c:v>787.29999999983102</c:v>
                </c:pt>
                <c:pt idx="7874">
                  <c:v>787.39999999983104</c:v>
                </c:pt>
                <c:pt idx="7875">
                  <c:v>787.49999999983095</c:v>
                </c:pt>
                <c:pt idx="7876">
                  <c:v>787.59999999983097</c:v>
                </c:pt>
                <c:pt idx="7877">
                  <c:v>787.69999999983099</c:v>
                </c:pt>
                <c:pt idx="7878">
                  <c:v>787.79999999983102</c:v>
                </c:pt>
                <c:pt idx="7879">
                  <c:v>787.89999999983104</c:v>
                </c:pt>
                <c:pt idx="7880">
                  <c:v>787.99999999983095</c:v>
                </c:pt>
                <c:pt idx="7881">
                  <c:v>788.09999999982995</c:v>
                </c:pt>
                <c:pt idx="7882">
                  <c:v>788.19999999982997</c:v>
                </c:pt>
                <c:pt idx="7883">
                  <c:v>788.29999999982999</c:v>
                </c:pt>
                <c:pt idx="7884">
                  <c:v>788.39999999983002</c:v>
                </c:pt>
                <c:pt idx="7885">
                  <c:v>788.49999999983004</c:v>
                </c:pt>
                <c:pt idx="7886">
                  <c:v>788.59999999982995</c:v>
                </c:pt>
                <c:pt idx="7887">
                  <c:v>788.69999999982997</c:v>
                </c:pt>
                <c:pt idx="7888">
                  <c:v>788.79999999982999</c:v>
                </c:pt>
                <c:pt idx="7889">
                  <c:v>788.89999999983002</c:v>
                </c:pt>
                <c:pt idx="7890">
                  <c:v>788.99999999983004</c:v>
                </c:pt>
                <c:pt idx="7891">
                  <c:v>789.09999999982995</c:v>
                </c:pt>
                <c:pt idx="7892">
                  <c:v>789.19999999982895</c:v>
                </c:pt>
                <c:pt idx="7893">
                  <c:v>789.29999999982897</c:v>
                </c:pt>
                <c:pt idx="7894">
                  <c:v>789.39999999982899</c:v>
                </c:pt>
                <c:pt idx="7895">
                  <c:v>789.49999999982901</c:v>
                </c:pt>
                <c:pt idx="7896">
                  <c:v>789.59999999982904</c:v>
                </c:pt>
                <c:pt idx="7897">
                  <c:v>789.69999999982895</c:v>
                </c:pt>
                <c:pt idx="7898">
                  <c:v>789.79999999982897</c:v>
                </c:pt>
                <c:pt idx="7899">
                  <c:v>789.89999999982899</c:v>
                </c:pt>
                <c:pt idx="7900">
                  <c:v>789.99999999982901</c:v>
                </c:pt>
                <c:pt idx="7901">
                  <c:v>790.09999999982904</c:v>
                </c:pt>
                <c:pt idx="7902">
                  <c:v>790.19999999982895</c:v>
                </c:pt>
                <c:pt idx="7903">
                  <c:v>790.29999999982795</c:v>
                </c:pt>
                <c:pt idx="7904">
                  <c:v>790.39999999982797</c:v>
                </c:pt>
                <c:pt idx="7905">
                  <c:v>790.49999999982799</c:v>
                </c:pt>
                <c:pt idx="7906">
                  <c:v>790.59999999982801</c:v>
                </c:pt>
                <c:pt idx="7907">
                  <c:v>790.69999999982804</c:v>
                </c:pt>
                <c:pt idx="7908">
                  <c:v>790.79999999982795</c:v>
                </c:pt>
                <c:pt idx="7909">
                  <c:v>790.89999999982797</c:v>
                </c:pt>
                <c:pt idx="7910">
                  <c:v>790.99999999982799</c:v>
                </c:pt>
                <c:pt idx="7911">
                  <c:v>791.09999999982801</c:v>
                </c:pt>
                <c:pt idx="7912">
                  <c:v>791.19999999982804</c:v>
                </c:pt>
                <c:pt idx="7913">
                  <c:v>791.29999999982795</c:v>
                </c:pt>
                <c:pt idx="7914">
                  <c:v>791.39999999982695</c:v>
                </c:pt>
                <c:pt idx="7915">
                  <c:v>791.49999999982697</c:v>
                </c:pt>
                <c:pt idx="7916">
                  <c:v>791.59999999982699</c:v>
                </c:pt>
                <c:pt idx="7917">
                  <c:v>791.69999999982701</c:v>
                </c:pt>
                <c:pt idx="7918">
                  <c:v>791.79999999982704</c:v>
                </c:pt>
                <c:pt idx="7919">
                  <c:v>791.89999999982695</c:v>
                </c:pt>
                <c:pt idx="7920">
                  <c:v>791.99999999982697</c:v>
                </c:pt>
                <c:pt idx="7921">
                  <c:v>792.09999999982699</c:v>
                </c:pt>
                <c:pt idx="7922">
                  <c:v>792.19999999982701</c:v>
                </c:pt>
                <c:pt idx="7923">
                  <c:v>792.29999999982704</c:v>
                </c:pt>
                <c:pt idx="7924">
                  <c:v>792.39999999982695</c:v>
                </c:pt>
                <c:pt idx="7925">
                  <c:v>792.49999999982595</c:v>
                </c:pt>
                <c:pt idx="7926">
                  <c:v>792.59999999982597</c:v>
                </c:pt>
                <c:pt idx="7927">
                  <c:v>792.69999999982599</c:v>
                </c:pt>
                <c:pt idx="7928">
                  <c:v>792.79999999982601</c:v>
                </c:pt>
                <c:pt idx="7929">
                  <c:v>792.89999999982604</c:v>
                </c:pt>
                <c:pt idx="7930">
                  <c:v>792.99999999982595</c:v>
                </c:pt>
                <c:pt idx="7931">
                  <c:v>793.09999999982597</c:v>
                </c:pt>
                <c:pt idx="7932">
                  <c:v>793.19999999982599</c:v>
                </c:pt>
                <c:pt idx="7933">
                  <c:v>793.29999999982601</c:v>
                </c:pt>
                <c:pt idx="7934">
                  <c:v>793.39999999982604</c:v>
                </c:pt>
                <c:pt idx="7935">
                  <c:v>793.49999999982595</c:v>
                </c:pt>
                <c:pt idx="7936">
                  <c:v>793.59999999982495</c:v>
                </c:pt>
                <c:pt idx="7937">
                  <c:v>793.69999999982497</c:v>
                </c:pt>
                <c:pt idx="7938">
                  <c:v>793.79999999982499</c:v>
                </c:pt>
                <c:pt idx="7939">
                  <c:v>793.89999999982501</c:v>
                </c:pt>
                <c:pt idx="7940">
                  <c:v>793.99999999982504</c:v>
                </c:pt>
                <c:pt idx="7941">
                  <c:v>794.09999999982495</c:v>
                </c:pt>
                <c:pt idx="7942">
                  <c:v>794.19999999982497</c:v>
                </c:pt>
                <c:pt idx="7943">
                  <c:v>794.29999999982499</c:v>
                </c:pt>
                <c:pt idx="7944">
                  <c:v>794.39999999982501</c:v>
                </c:pt>
                <c:pt idx="7945">
                  <c:v>794.49999999982504</c:v>
                </c:pt>
                <c:pt idx="7946">
                  <c:v>794.59999999982495</c:v>
                </c:pt>
                <c:pt idx="7947">
                  <c:v>794.69999999982394</c:v>
                </c:pt>
                <c:pt idx="7948">
                  <c:v>794.79999999982397</c:v>
                </c:pt>
                <c:pt idx="7949">
                  <c:v>794.89999999982399</c:v>
                </c:pt>
                <c:pt idx="7950">
                  <c:v>794.99999999982401</c:v>
                </c:pt>
                <c:pt idx="7951">
                  <c:v>795.09999999982404</c:v>
                </c:pt>
                <c:pt idx="7952">
                  <c:v>795.19999999982394</c:v>
                </c:pt>
                <c:pt idx="7953">
                  <c:v>795.29999999982397</c:v>
                </c:pt>
                <c:pt idx="7954">
                  <c:v>795.39999999982399</c:v>
                </c:pt>
                <c:pt idx="7955">
                  <c:v>795.49999999982401</c:v>
                </c:pt>
                <c:pt idx="7956">
                  <c:v>795.59999999982404</c:v>
                </c:pt>
                <c:pt idx="7957">
                  <c:v>795.69999999982394</c:v>
                </c:pt>
                <c:pt idx="7958">
                  <c:v>795.79999999982294</c:v>
                </c:pt>
                <c:pt idx="7959">
                  <c:v>795.89999999982297</c:v>
                </c:pt>
                <c:pt idx="7960">
                  <c:v>795.99999999982299</c:v>
                </c:pt>
                <c:pt idx="7961">
                  <c:v>796.09999999982301</c:v>
                </c:pt>
                <c:pt idx="7962">
                  <c:v>796.19999999982304</c:v>
                </c:pt>
                <c:pt idx="7963">
                  <c:v>796.29999999982294</c:v>
                </c:pt>
                <c:pt idx="7964">
                  <c:v>796.39999999982297</c:v>
                </c:pt>
                <c:pt idx="7965">
                  <c:v>796.49999999982299</c:v>
                </c:pt>
                <c:pt idx="7966">
                  <c:v>796.59999999982301</c:v>
                </c:pt>
                <c:pt idx="7967">
                  <c:v>796.69999999982304</c:v>
                </c:pt>
                <c:pt idx="7968">
                  <c:v>796.79999999982294</c:v>
                </c:pt>
                <c:pt idx="7969">
                  <c:v>796.89999999982194</c:v>
                </c:pt>
                <c:pt idx="7970">
                  <c:v>796.99999999982197</c:v>
                </c:pt>
                <c:pt idx="7971">
                  <c:v>797.09999999982199</c:v>
                </c:pt>
                <c:pt idx="7972">
                  <c:v>797.19999999982201</c:v>
                </c:pt>
                <c:pt idx="7973">
                  <c:v>797.29999999982203</c:v>
                </c:pt>
                <c:pt idx="7974">
                  <c:v>797.39999999982194</c:v>
                </c:pt>
                <c:pt idx="7975">
                  <c:v>797.49999999982197</c:v>
                </c:pt>
                <c:pt idx="7976">
                  <c:v>797.59999999982199</c:v>
                </c:pt>
                <c:pt idx="7977">
                  <c:v>797.69999999982201</c:v>
                </c:pt>
                <c:pt idx="7978">
                  <c:v>797.79999999982203</c:v>
                </c:pt>
                <c:pt idx="7979">
                  <c:v>797.89999999982194</c:v>
                </c:pt>
                <c:pt idx="7980">
                  <c:v>797.99999999982094</c:v>
                </c:pt>
                <c:pt idx="7981">
                  <c:v>798.09999999982097</c:v>
                </c:pt>
                <c:pt idx="7982">
                  <c:v>798.19999999982099</c:v>
                </c:pt>
                <c:pt idx="7983">
                  <c:v>798.29999999982101</c:v>
                </c:pt>
                <c:pt idx="7984">
                  <c:v>798.39999999982103</c:v>
                </c:pt>
                <c:pt idx="7985">
                  <c:v>798.49999999982094</c:v>
                </c:pt>
                <c:pt idx="7986">
                  <c:v>798.59999999982097</c:v>
                </c:pt>
                <c:pt idx="7987">
                  <c:v>798.69999999982099</c:v>
                </c:pt>
                <c:pt idx="7988">
                  <c:v>798.79999999982101</c:v>
                </c:pt>
                <c:pt idx="7989">
                  <c:v>798.89999999982103</c:v>
                </c:pt>
                <c:pt idx="7990">
                  <c:v>798.99999999982094</c:v>
                </c:pt>
                <c:pt idx="7991">
                  <c:v>799.09999999982006</c:v>
                </c:pt>
                <c:pt idx="7992">
                  <c:v>799.19999999981997</c:v>
                </c:pt>
                <c:pt idx="7993">
                  <c:v>799.29999999981999</c:v>
                </c:pt>
                <c:pt idx="7994">
                  <c:v>799.39999999982001</c:v>
                </c:pt>
                <c:pt idx="7995">
                  <c:v>799.49999999982003</c:v>
                </c:pt>
                <c:pt idx="7996">
                  <c:v>799.59999999982006</c:v>
                </c:pt>
                <c:pt idx="7997">
                  <c:v>799.69999999981997</c:v>
                </c:pt>
                <c:pt idx="7998">
                  <c:v>799.79999999981999</c:v>
                </c:pt>
                <c:pt idx="7999">
                  <c:v>799.89999999982001</c:v>
                </c:pt>
                <c:pt idx="8000">
                  <c:v>799.99999999982003</c:v>
                </c:pt>
                <c:pt idx="8001">
                  <c:v>800.09999999982006</c:v>
                </c:pt>
                <c:pt idx="8002">
                  <c:v>800.19999999981906</c:v>
                </c:pt>
                <c:pt idx="8003">
                  <c:v>800.29999999981897</c:v>
                </c:pt>
                <c:pt idx="8004">
                  <c:v>800.39999999981899</c:v>
                </c:pt>
                <c:pt idx="8005">
                  <c:v>800.49999999981901</c:v>
                </c:pt>
                <c:pt idx="8006">
                  <c:v>800.59999999981903</c:v>
                </c:pt>
                <c:pt idx="8007">
                  <c:v>800.69999999981906</c:v>
                </c:pt>
                <c:pt idx="8008">
                  <c:v>800.79999999981897</c:v>
                </c:pt>
                <c:pt idx="8009">
                  <c:v>800.89999999981899</c:v>
                </c:pt>
                <c:pt idx="8010">
                  <c:v>800.99999999981901</c:v>
                </c:pt>
                <c:pt idx="8011">
                  <c:v>801.09999999981903</c:v>
                </c:pt>
                <c:pt idx="8012">
                  <c:v>801.19999999981906</c:v>
                </c:pt>
                <c:pt idx="8013">
                  <c:v>801.29999999981806</c:v>
                </c:pt>
                <c:pt idx="8014">
                  <c:v>801.39999999981796</c:v>
                </c:pt>
                <c:pt idx="8015">
                  <c:v>801.49999999981799</c:v>
                </c:pt>
                <c:pt idx="8016">
                  <c:v>801.59999999981801</c:v>
                </c:pt>
                <c:pt idx="8017">
                  <c:v>801.69999999981803</c:v>
                </c:pt>
                <c:pt idx="8018">
                  <c:v>801.79999999981806</c:v>
                </c:pt>
                <c:pt idx="8019">
                  <c:v>801.89999999981796</c:v>
                </c:pt>
                <c:pt idx="8020">
                  <c:v>801.99999999981799</c:v>
                </c:pt>
                <c:pt idx="8021">
                  <c:v>802.09999999981801</c:v>
                </c:pt>
                <c:pt idx="8022">
                  <c:v>802.19999999981803</c:v>
                </c:pt>
                <c:pt idx="8023">
                  <c:v>802.29999999981806</c:v>
                </c:pt>
                <c:pt idx="8024">
                  <c:v>802.39999999981706</c:v>
                </c:pt>
                <c:pt idx="8025">
                  <c:v>802.49999999981696</c:v>
                </c:pt>
                <c:pt idx="8026">
                  <c:v>802.59999999981699</c:v>
                </c:pt>
                <c:pt idx="8027">
                  <c:v>802.69999999981701</c:v>
                </c:pt>
                <c:pt idx="8028">
                  <c:v>802.79999999981703</c:v>
                </c:pt>
                <c:pt idx="8029">
                  <c:v>802.89999999981706</c:v>
                </c:pt>
                <c:pt idx="8030">
                  <c:v>802.99999999981696</c:v>
                </c:pt>
                <c:pt idx="8031">
                  <c:v>803.09999999981699</c:v>
                </c:pt>
                <c:pt idx="8032">
                  <c:v>803.19999999981701</c:v>
                </c:pt>
                <c:pt idx="8033">
                  <c:v>803.29999999981703</c:v>
                </c:pt>
                <c:pt idx="8034">
                  <c:v>803.39999999981706</c:v>
                </c:pt>
                <c:pt idx="8035">
                  <c:v>803.49999999981605</c:v>
                </c:pt>
                <c:pt idx="8036">
                  <c:v>803.59999999981596</c:v>
                </c:pt>
                <c:pt idx="8037">
                  <c:v>803.69999999981599</c:v>
                </c:pt>
                <c:pt idx="8038">
                  <c:v>803.79999999981601</c:v>
                </c:pt>
                <c:pt idx="8039">
                  <c:v>803.89999999981603</c:v>
                </c:pt>
                <c:pt idx="8040">
                  <c:v>803.99999999981605</c:v>
                </c:pt>
                <c:pt idx="8041">
                  <c:v>804.09999999981596</c:v>
                </c:pt>
                <c:pt idx="8042">
                  <c:v>804.19999999981599</c:v>
                </c:pt>
                <c:pt idx="8043">
                  <c:v>804.29999999981601</c:v>
                </c:pt>
                <c:pt idx="8044">
                  <c:v>804.39999999981603</c:v>
                </c:pt>
                <c:pt idx="8045">
                  <c:v>804.49999999981605</c:v>
                </c:pt>
                <c:pt idx="8046">
                  <c:v>804.59999999981505</c:v>
                </c:pt>
                <c:pt idx="8047">
                  <c:v>804.69999999981496</c:v>
                </c:pt>
                <c:pt idx="8048">
                  <c:v>804.79999999981499</c:v>
                </c:pt>
                <c:pt idx="8049">
                  <c:v>804.89999999981501</c:v>
                </c:pt>
                <c:pt idx="8050">
                  <c:v>804.99999999981503</c:v>
                </c:pt>
                <c:pt idx="8051">
                  <c:v>805.09999999981505</c:v>
                </c:pt>
                <c:pt idx="8052">
                  <c:v>805.19999999981496</c:v>
                </c:pt>
                <c:pt idx="8053">
                  <c:v>805.29999999981499</c:v>
                </c:pt>
                <c:pt idx="8054">
                  <c:v>805.39999999981501</c:v>
                </c:pt>
                <c:pt idx="8055">
                  <c:v>805.49999999981503</c:v>
                </c:pt>
                <c:pt idx="8056">
                  <c:v>805.59999999981505</c:v>
                </c:pt>
                <c:pt idx="8057">
                  <c:v>805.69999999981405</c:v>
                </c:pt>
                <c:pt idx="8058">
                  <c:v>805.79999999981396</c:v>
                </c:pt>
                <c:pt idx="8059">
                  <c:v>805.89999999981399</c:v>
                </c:pt>
                <c:pt idx="8060">
                  <c:v>805.99999999981401</c:v>
                </c:pt>
                <c:pt idx="8061">
                  <c:v>806.09999999981403</c:v>
                </c:pt>
                <c:pt idx="8062">
                  <c:v>806.19999999981405</c:v>
                </c:pt>
                <c:pt idx="8063">
                  <c:v>806.29999999981396</c:v>
                </c:pt>
                <c:pt idx="8064">
                  <c:v>806.39999999981399</c:v>
                </c:pt>
                <c:pt idx="8065">
                  <c:v>806.49999999981401</c:v>
                </c:pt>
                <c:pt idx="8066">
                  <c:v>806.59999999981403</c:v>
                </c:pt>
                <c:pt idx="8067">
                  <c:v>806.69999999981405</c:v>
                </c:pt>
                <c:pt idx="8068">
                  <c:v>806.79999999981305</c:v>
                </c:pt>
                <c:pt idx="8069">
                  <c:v>806.89999999981296</c:v>
                </c:pt>
                <c:pt idx="8070">
                  <c:v>806.99999999981299</c:v>
                </c:pt>
                <c:pt idx="8071">
                  <c:v>807.09999999981301</c:v>
                </c:pt>
                <c:pt idx="8072">
                  <c:v>807.19999999981303</c:v>
                </c:pt>
                <c:pt idx="8073">
                  <c:v>807.29999999981305</c:v>
                </c:pt>
                <c:pt idx="8074">
                  <c:v>807.39999999981296</c:v>
                </c:pt>
                <c:pt idx="8075">
                  <c:v>807.49999999981299</c:v>
                </c:pt>
                <c:pt idx="8076">
                  <c:v>807.59999999981301</c:v>
                </c:pt>
                <c:pt idx="8077">
                  <c:v>807.69999999981303</c:v>
                </c:pt>
                <c:pt idx="8078">
                  <c:v>807.79999999981305</c:v>
                </c:pt>
                <c:pt idx="8079">
                  <c:v>807.89999999981205</c:v>
                </c:pt>
                <c:pt idx="8080">
                  <c:v>807.99999999981196</c:v>
                </c:pt>
                <c:pt idx="8081">
                  <c:v>808.09999999981198</c:v>
                </c:pt>
                <c:pt idx="8082">
                  <c:v>808.19999999981201</c:v>
                </c:pt>
                <c:pt idx="8083">
                  <c:v>808.29999999981203</c:v>
                </c:pt>
                <c:pt idx="8084">
                  <c:v>808.39999999981205</c:v>
                </c:pt>
                <c:pt idx="8085">
                  <c:v>808.49999999981196</c:v>
                </c:pt>
                <c:pt idx="8086">
                  <c:v>808.59999999981198</c:v>
                </c:pt>
                <c:pt idx="8087">
                  <c:v>808.69999999981201</c:v>
                </c:pt>
                <c:pt idx="8088">
                  <c:v>808.79999999981203</c:v>
                </c:pt>
                <c:pt idx="8089">
                  <c:v>808.89999999981205</c:v>
                </c:pt>
                <c:pt idx="8090">
                  <c:v>808.99999999981105</c:v>
                </c:pt>
                <c:pt idx="8091">
                  <c:v>809.09999999981096</c:v>
                </c:pt>
                <c:pt idx="8092">
                  <c:v>809.19999999981098</c:v>
                </c:pt>
                <c:pt idx="8093">
                  <c:v>809.29999999981101</c:v>
                </c:pt>
                <c:pt idx="8094">
                  <c:v>809.39999999981103</c:v>
                </c:pt>
                <c:pt idx="8095">
                  <c:v>809.49999999981105</c:v>
                </c:pt>
                <c:pt idx="8096">
                  <c:v>809.59999999981096</c:v>
                </c:pt>
                <c:pt idx="8097">
                  <c:v>809.69999999981098</c:v>
                </c:pt>
                <c:pt idx="8098">
                  <c:v>809.79999999981101</c:v>
                </c:pt>
                <c:pt idx="8099">
                  <c:v>809.89999999981103</c:v>
                </c:pt>
                <c:pt idx="8100">
                  <c:v>809.99999999981105</c:v>
                </c:pt>
                <c:pt idx="8101">
                  <c:v>810.09999999981005</c:v>
                </c:pt>
                <c:pt idx="8102">
                  <c:v>810.19999999980996</c:v>
                </c:pt>
                <c:pt idx="8103">
                  <c:v>810.29999999980998</c:v>
                </c:pt>
                <c:pt idx="8104">
                  <c:v>810.39999999981001</c:v>
                </c:pt>
                <c:pt idx="8105">
                  <c:v>810.49999999981003</c:v>
                </c:pt>
                <c:pt idx="8106">
                  <c:v>810.59999999981005</c:v>
                </c:pt>
                <c:pt idx="8107">
                  <c:v>810.69999999980996</c:v>
                </c:pt>
                <c:pt idx="8108">
                  <c:v>810.79999999980998</c:v>
                </c:pt>
                <c:pt idx="8109">
                  <c:v>810.89999999981001</c:v>
                </c:pt>
                <c:pt idx="8110">
                  <c:v>810.99999999981003</c:v>
                </c:pt>
                <c:pt idx="8111">
                  <c:v>811.09999999981005</c:v>
                </c:pt>
                <c:pt idx="8112">
                  <c:v>811.19999999980905</c:v>
                </c:pt>
                <c:pt idx="8113">
                  <c:v>811.29999999980896</c:v>
                </c:pt>
                <c:pt idx="8114">
                  <c:v>811.39999999980898</c:v>
                </c:pt>
                <c:pt idx="8115">
                  <c:v>811.49999999980901</c:v>
                </c:pt>
                <c:pt idx="8116">
                  <c:v>811.59999999980903</c:v>
                </c:pt>
                <c:pt idx="8117">
                  <c:v>811.69999999980905</c:v>
                </c:pt>
                <c:pt idx="8118">
                  <c:v>811.79999999980896</c:v>
                </c:pt>
                <c:pt idx="8119">
                  <c:v>811.89999999980898</c:v>
                </c:pt>
                <c:pt idx="8120">
                  <c:v>811.99999999980901</c:v>
                </c:pt>
                <c:pt idx="8121">
                  <c:v>812.09999999980903</c:v>
                </c:pt>
                <c:pt idx="8122">
                  <c:v>812.19999999980905</c:v>
                </c:pt>
                <c:pt idx="8123">
                  <c:v>812.29999999980805</c:v>
                </c:pt>
                <c:pt idx="8124">
                  <c:v>812.39999999980796</c:v>
                </c:pt>
                <c:pt idx="8125">
                  <c:v>812.49999999980798</c:v>
                </c:pt>
                <c:pt idx="8126">
                  <c:v>812.59999999980801</c:v>
                </c:pt>
                <c:pt idx="8127">
                  <c:v>812.69999999980803</c:v>
                </c:pt>
                <c:pt idx="8128">
                  <c:v>812.79999999980805</c:v>
                </c:pt>
                <c:pt idx="8129">
                  <c:v>812.89999999980796</c:v>
                </c:pt>
                <c:pt idx="8130">
                  <c:v>812.99999999980798</c:v>
                </c:pt>
                <c:pt idx="8131">
                  <c:v>813.09999999980801</c:v>
                </c:pt>
                <c:pt idx="8132">
                  <c:v>813.19999999980803</c:v>
                </c:pt>
                <c:pt idx="8133">
                  <c:v>813.29999999980805</c:v>
                </c:pt>
                <c:pt idx="8134">
                  <c:v>813.39999999980705</c:v>
                </c:pt>
                <c:pt idx="8135">
                  <c:v>813.49999999980696</c:v>
                </c:pt>
                <c:pt idx="8136">
                  <c:v>813.59999999980698</c:v>
                </c:pt>
                <c:pt idx="8137">
                  <c:v>813.69999999980701</c:v>
                </c:pt>
                <c:pt idx="8138">
                  <c:v>813.79999999980703</c:v>
                </c:pt>
                <c:pt idx="8139">
                  <c:v>813.89999999980705</c:v>
                </c:pt>
                <c:pt idx="8140">
                  <c:v>813.99999999980696</c:v>
                </c:pt>
                <c:pt idx="8141">
                  <c:v>814.09999999980698</c:v>
                </c:pt>
                <c:pt idx="8142">
                  <c:v>814.19999999980701</c:v>
                </c:pt>
                <c:pt idx="8143">
                  <c:v>814.29999999980703</c:v>
                </c:pt>
                <c:pt idx="8144">
                  <c:v>814.39999999980705</c:v>
                </c:pt>
                <c:pt idx="8145">
                  <c:v>814.49999999980605</c:v>
                </c:pt>
                <c:pt idx="8146">
                  <c:v>814.59999999980596</c:v>
                </c:pt>
                <c:pt idx="8147">
                  <c:v>814.69999999980598</c:v>
                </c:pt>
                <c:pt idx="8148">
                  <c:v>814.799999999806</c:v>
                </c:pt>
                <c:pt idx="8149">
                  <c:v>814.89999999980603</c:v>
                </c:pt>
                <c:pt idx="8150">
                  <c:v>814.99999999980605</c:v>
                </c:pt>
                <c:pt idx="8151">
                  <c:v>815.09999999980596</c:v>
                </c:pt>
                <c:pt idx="8152">
                  <c:v>815.19999999980598</c:v>
                </c:pt>
                <c:pt idx="8153">
                  <c:v>815.299999999806</c:v>
                </c:pt>
                <c:pt idx="8154">
                  <c:v>815.39999999980603</c:v>
                </c:pt>
                <c:pt idx="8155">
                  <c:v>815.49999999980605</c:v>
                </c:pt>
                <c:pt idx="8156">
                  <c:v>815.59999999980505</c:v>
                </c:pt>
                <c:pt idx="8157">
                  <c:v>815.69999999980496</c:v>
                </c:pt>
                <c:pt idx="8158">
                  <c:v>815.79999999980498</c:v>
                </c:pt>
                <c:pt idx="8159">
                  <c:v>815.899999999805</c:v>
                </c:pt>
                <c:pt idx="8160">
                  <c:v>815.99999999980503</c:v>
                </c:pt>
                <c:pt idx="8161">
                  <c:v>816.09999999980505</c:v>
                </c:pt>
                <c:pt idx="8162">
                  <c:v>816.19999999980496</c:v>
                </c:pt>
                <c:pt idx="8163">
                  <c:v>816.29999999980498</c:v>
                </c:pt>
                <c:pt idx="8164">
                  <c:v>816.399999999805</c:v>
                </c:pt>
                <c:pt idx="8165">
                  <c:v>816.49999999980503</c:v>
                </c:pt>
                <c:pt idx="8166">
                  <c:v>816.59999999980505</c:v>
                </c:pt>
                <c:pt idx="8167">
                  <c:v>816.69999999980405</c:v>
                </c:pt>
                <c:pt idx="8168">
                  <c:v>816.79999999980396</c:v>
                </c:pt>
                <c:pt idx="8169">
                  <c:v>816.89999999980398</c:v>
                </c:pt>
                <c:pt idx="8170">
                  <c:v>816.999999999804</c:v>
                </c:pt>
                <c:pt idx="8171">
                  <c:v>817.09999999980403</c:v>
                </c:pt>
                <c:pt idx="8172">
                  <c:v>817.19999999980405</c:v>
                </c:pt>
                <c:pt idx="8173">
                  <c:v>817.29999999980396</c:v>
                </c:pt>
                <c:pt idx="8174">
                  <c:v>817.39999999980398</c:v>
                </c:pt>
                <c:pt idx="8175">
                  <c:v>817.499999999804</c:v>
                </c:pt>
                <c:pt idx="8176">
                  <c:v>817.59999999980403</c:v>
                </c:pt>
                <c:pt idx="8177">
                  <c:v>817.69999999980405</c:v>
                </c:pt>
                <c:pt idx="8178">
                  <c:v>817.79999999980305</c:v>
                </c:pt>
                <c:pt idx="8179">
                  <c:v>817.89999999980296</c:v>
                </c:pt>
                <c:pt idx="8180">
                  <c:v>817.99999999980298</c:v>
                </c:pt>
                <c:pt idx="8181">
                  <c:v>818.099999999803</c:v>
                </c:pt>
                <c:pt idx="8182">
                  <c:v>818.19999999980303</c:v>
                </c:pt>
                <c:pt idx="8183">
                  <c:v>818.29999999980305</c:v>
                </c:pt>
                <c:pt idx="8184">
                  <c:v>818.39999999980296</c:v>
                </c:pt>
                <c:pt idx="8185">
                  <c:v>818.49999999980298</c:v>
                </c:pt>
                <c:pt idx="8186">
                  <c:v>818.599999999803</c:v>
                </c:pt>
                <c:pt idx="8187">
                  <c:v>818.69999999980303</c:v>
                </c:pt>
                <c:pt idx="8188">
                  <c:v>818.79999999980305</c:v>
                </c:pt>
                <c:pt idx="8189">
                  <c:v>818.89999999980205</c:v>
                </c:pt>
                <c:pt idx="8190">
                  <c:v>818.99999999980196</c:v>
                </c:pt>
                <c:pt idx="8191">
                  <c:v>819.09999999980198</c:v>
                </c:pt>
                <c:pt idx="8192">
                  <c:v>819.199999999802</c:v>
                </c:pt>
                <c:pt idx="8193">
                  <c:v>819.29999999980203</c:v>
                </c:pt>
                <c:pt idx="8194">
                  <c:v>819.39999999980205</c:v>
                </c:pt>
                <c:pt idx="8195">
                  <c:v>819.49999999980196</c:v>
                </c:pt>
                <c:pt idx="8196">
                  <c:v>819.59999999980198</c:v>
                </c:pt>
                <c:pt idx="8197">
                  <c:v>819.699999999802</c:v>
                </c:pt>
                <c:pt idx="8198">
                  <c:v>819.79999999980203</c:v>
                </c:pt>
                <c:pt idx="8199">
                  <c:v>819.89999999980205</c:v>
                </c:pt>
                <c:pt idx="8200">
                  <c:v>819.99999999980105</c:v>
                </c:pt>
                <c:pt idx="8201">
                  <c:v>820.09999999980096</c:v>
                </c:pt>
                <c:pt idx="8202">
                  <c:v>820.19999999980098</c:v>
                </c:pt>
                <c:pt idx="8203">
                  <c:v>820.299999999801</c:v>
                </c:pt>
                <c:pt idx="8204">
                  <c:v>820.39999999980103</c:v>
                </c:pt>
                <c:pt idx="8205">
                  <c:v>820.49999999980105</c:v>
                </c:pt>
                <c:pt idx="8206">
                  <c:v>820.59999999980096</c:v>
                </c:pt>
                <c:pt idx="8207">
                  <c:v>820.69999999980098</c:v>
                </c:pt>
                <c:pt idx="8208">
                  <c:v>820.799999999801</c:v>
                </c:pt>
                <c:pt idx="8209">
                  <c:v>820.89999999980103</c:v>
                </c:pt>
                <c:pt idx="8210">
                  <c:v>820.99999999980105</c:v>
                </c:pt>
                <c:pt idx="8211">
                  <c:v>821.09999999980005</c:v>
                </c:pt>
                <c:pt idx="8212">
                  <c:v>821.19999999979996</c:v>
                </c:pt>
                <c:pt idx="8213">
                  <c:v>821.29999999979998</c:v>
                </c:pt>
                <c:pt idx="8214">
                  <c:v>821.3999999998</c:v>
                </c:pt>
                <c:pt idx="8215">
                  <c:v>821.49999999980002</c:v>
                </c:pt>
                <c:pt idx="8216">
                  <c:v>821.59999999980005</c:v>
                </c:pt>
                <c:pt idx="8217">
                  <c:v>821.69999999979996</c:v>
                </c:pt>
                <c:pt idx="8218">
                  <c:v>821.79999999979998</c:v>
                </c:pt>
                <c:pt idx="8219">
                  <c:v>821.8999999998</c:v>
                </c:pt>
                <c:pt idx="8220">
                  <c:v>821.99999999980002</c:v>
                </c:pt>
                <c:pt idx="8221">
                  <c:v>822.09999999980005</c:v>
                </c:pt>
                <c:pt idx="8222">
                  <c:v>822.19999999979905</c:v>
                </c:pt>
                <c:pt idx="8223">
                  <c:v>822.29999999979896</c:v>
                </c:pt>
                <c:pt idx="8224">
                  <c:v>822.39999999979898</c:v>
                </c:pt>
                <c:pt idx="8225">
                  <c:v>822.499999999799</c:v>
                </c:pt>
                <c:pt idx="8226">
                  <c:v>822.59999999979902</c:v>
                </c:pt>
                <c:pt idx="8227">
                  <c:v>822.69999999979905</c:v>
                </c:pt>
                <c:pt idx="8228">
                  <c:v>822.79999999979896</c:v>
                </c:pt>
                <c:pt idx="8229">
                  <c:v>822.89999999979898</c:v>
                </c:pt>
                <c:pt idx="8230">
                  <c:v>822.999999999799</c:v>
                </c:pt>
                <c:pt idx="8231">
                  <c:v>823.09999999979902</c:v>
                </c:pt>
                <c:pt idx="8232">
                  <c:v>823.19999999979905</c:v>
                </c:pt>
                <c:pt idx="8233">
                  <c:v>823.29999999979805</c:v>
                </c:pt>
                <c:pt idx="8234">
                  <c:v>823.39999999979796</c:v>
                </c:pt>
                <c:pt idx="8235">
                  <c:v>823.49999999979798</c:v>
                </c:pt>
                <c:pt idx="8236">
                  <c:v>823.599999999798</c:v>
                </c:pt>
                <c:pt idx="8237">
                  <c:v>823.69999999979802</c:v>
                </c:pt>
                <c:pt idx="8238">
                  <c:v>823.79999999979805</c:v>
                </c:pt>
                <c:pt idx="8239">
                  <c:v>823.89999999979796</c:v>
                </c:pt>
                <c:pt idx="8240">
                  <c:v>823.99999999979798</c:v>
                </c:pt>
                <c:pt idx="8241">
                  <c:v>824.099999999798</c:v>
                </c:pt>
                <c:pt idx="8242">
                  <c:v>824.19999999979802</c:v>
                </c:pt>
                <c:pt idx="8243">
                  <c:v>824.29999999979805</c:v>
                </c:pt>
                <c:pt idx="8244">
                  <c:v>824.39999999979705</c:v>
                </c:pt>
                <c:pt idx="8245">
                  <c:v>824.49999999979696</c:v>
                </c:pt>
                <c:pt idx="8246">
                  <c:v>824.59999999979698</c:v>
                </c:pt>
                <c:pt idx="8247">
                  <c:v>824.699999999797</c:v>
                </c:pt>
                <c:pt idx="8248">
                  <c:v>824.79999999979702</c:v>
                </c:pt>
                <c:pt idx="8249">
                  <c:v>824.89999999979705</c:v>
                </c:pt>
                <c:pt idx="8250">
                  <c:v>824.99999999979696</c:v>
                </c:pt>
                <c:pt idx="8251">
                  <c:v>825.09999999979698</c:v>
                </c:pt>
                <c:pt idx="8252">
                  <c:v>825.199999999797</c:v>
                </c:pt>
                <c:pt idx="8253">
                  <c:v>825.29999999979702</c:v>
                </c:pt>
                <c:pt idx="8254">
                  <c:v>825.39999999979705</c:v>
                </c:pt>
                <c:pt idx="8255">
                  <c:v>825.49999999979605</c:v>
                </c:pt>
                <c:pt idx="8256">
                  <c:v>825.59999999979595</c:v>
                </c:pt>
                <c:pt idx="8257">
                  <c:v>825.69999999979598</c:v>
                </c:pt>
                <c:pt idx="8258">
                  <c:v>825.799999999796</c:v>
                </c:pt>
                <c:pt idx="8259">
                  <c:v>825.89999999979602</c:v>
                </c:pt>
                <c:pt idx="8260">
                  <c:v>825.99999999979605</c:v>
                </c:pt>
                <c:pt idx="8261">
                  <c:v>826.09999999979595</c:v>
                </c:pt>
                <c:pt idx="8262">
                  <c:v>826.19999999979598</c:v>
                </c:pt>
                <c:pt idx="8263">
                  <c:v>826.299999999796</c:v>
                </c:pt>
                <c:pt idx="8264">
                  <c:v>826.39999999979602</c:v>
                </c:pt>
                <c:pt idx="8265">
                  <c:v>826.49999999979605</c:v>
                </c:pt>
                <c:pt idx="8266">
                  <c:v>826.59999999979505</c:v>
                </c:pt>
                <c:pt idx="8267">
                  <c:v>826.69999999979495</c:v>
                </c:pt>
                <c:pt idx="8268">
                  <c:v>826.79999999979498</c:v>
                </c:pt>
                <c:pt idx="8269">
                  <c:v>826.899999999795</c:v>
                </c:pt>
                <c:pt idx="8270">
                  <c:v>826.99999999979502</c:v>
                </c:pt>
                <c:pt idx="8271">
                  <c:v>827.09999999979505</c:v>
                </c:pt>
                <c:pt idx="8272">
                  <c:v>827.19999999979495</c:v>
                </c:pt>
                <c:pt idx="8273">
                  <c:v>827.29999999979498</c:v>
                </c:pt>
                <c:pt idx="8274">
                  <c:v>827.399999999795</c:v>
                </c:pt>
                <c:pt idx="8275">
                  <c:v>827.49999999979502</c:v>
                </c:pt>
                <c:pt idx="8276">
                  <c:v>827.59999999979505</c:v>
                </c:pt>
                <c:pt idx="8277">
                  <c:v>827.69999999979404</c:v>
                </c:pt>
                <c:pt idx="8278">
                  <c:v>827.79999999979395</c:v>
                </c:pt>
                <c:pt idx="8279">
                  <c:v>827.89999999979398</c:v>
                </c:pt>
                <c:pt idx="8280">
                  <c:v>827.999999999794</c:v>
                </c:pt>
                <c:pt idx="8281">
                  <c:v>828.09999999979402</c:v>
                </c:pt>
                <c:pt idx="8282">
                  <c:v>828.19999999979404</c:v>
                </c:pt>
                <c:pt idx="8283">
                  <c:v>828.29999999979395</c:v>
                </c:pt>
                <c:pt idx="8284">
                  <c:v>828.39999999979398</c:v>
                </c:pt>
                <c:pt idx="8285">
                  <c:v>828.499999999794</c:v>
                </c:pt>
                <c:pt idx="8286">
                  <c:v>828.59999999979402</c:v>
                </c:pt>
                <c:pt idx="8287">
                  <c:v>828.69999999979404</c:v>
                </c:pt>
                <c:pt idx="8288">
                  <c:v>828.79999999979304</c:v>
                </c:pt>
                <c:pt idx="8289">
                  <c:v>828.89999999979295</c:v>
                </c:pt>
                <c:pt idx="8290">
                  <c:v>828.99999999979298</c:v>
                </c:pt>
                <c:pt idx="8291">
                  <c:v>829.099999999793</c:v>
                </c:pt>
                <c:pt idx="8292">
                  <c:v>829.19999999979302</c:v>
                </c:pt>
                <c:pt idx="8293">
                  <c:v>829.29999999979304</c:v>
                </c:pt>
                <c:pt idx="8294">
                  <c:v>829.39999999979295</c:v>
                </c:pt>
                <c:pt idx="8295">
                  <c:v>829.49999999979298</c:v>
                </c:pt>
                <c:pt idx="8296">
                  <c:v>829.599999999793</c:v>
                </c:pt>
                <c:pt idx="8297">
                  <c:v>829.69999999979302</c:v>
                </c:pt>
                <c:pt idx="8298">
                  <c:v>829.79999999979304</c:v>
                </c:pt>
                <c:pt idx="8299">
                  <c:v>829.89999999979204</c:v>
                </c:pt>
                <c:pt idx="8300">
                  <c:v>829.99999999979195</c:v>
                </c:pt>
                <c:pt idx="8301">
                  <c:v>830.09999999979198</c:v>
                </c:pt>
                <c:pt idx="8302">
                  <c:v>830.199999999792</c:v>
                </c:pt>
                <c:pt idx="8303">
                  <c:v>830.29999999979202</c:v>
                </c:pt>
                <c:pt idx="8304">
                  <c:v>830.39999999979204</c:v>
                </c:pt>
                <c:pt idx="8305">
                  <c:v>830.49999999979195</c:v>
                </c:pt>
                <c:pt idx="8306">
                  <c:v>830.59999999979198</c:v>
                </c:pt>
                <c:pt idx="8307">
                  <c:v>830.699999999792</c:v>
                </c:pt>
                <c:pt idx="8308">
                  <c:v>830.79999999979202</c:v>
                </c:pt>
                <c:pt idx="8309">
                  <c:v>830.89999999979204</c:v>
                </c:pt>
                <c:pt idx="8310">
                  <c:v>830.99999999979104</c:v>
                </c:pt>
                <c:pt idx="8311">
                  <c:v>831.09999999979095</c:v>
                </c:pt>
                <c:pt idx="8312">
                  <c:v>831.19999999979098</c:v>
                </c:pt>
                <c:pt idx="8313">
                  <c:v>831.299999999791</c:v>
                </c:pt>
                <c:pt idx="8314">
                  <c:v>831.39999999979102</c:v>
                </c:pt>
                <c:pt idx="8315">
                  <c:v>831.49999999979104</c:v>
                </c:pt>
                <c:pt idx="8316">
                  <c:v>831.59999999979095</c:v>
                </c:pt>
                <c:pt idx="8317">
                  <c:v>831.69999999979098</c:v>
                </c:pt>
                <c:pt idx="8318">
                  <c:v>831.799999999791</c:v>
                </c:pt>
                <c:pt idx="8319">
                  <c:v>831.89999999979102</c:v>
                </c:pt>
                <c:pt idx="8320">
                  <c:v>831.99999999979104</c:v>
                </c:pt>
                <c:pt idx="8321">
                  <c:v>832.09999999979004</c:v>
                </c:pt>
                <c:pt idx="8322">
                  <c:v>832.19999999978995</c:v>
                </c:pt>
                <c:pt idx="8323">
                  <c:v>832.29999999978997</c:v>
                </c:pt>
                <c:pt idx="8324">
                  <c:v>832.39999999979</c:v>
                </c:pt>
                <c:pt idx="8325">
                  <c:v>832.49999999979002</c:v>
                </c:pt>
                <c:pt idx="8326">
                  <c:v>832.59999999979004</c:v>
                </c:pt>
                <c:pt idx="8327">
                  <c:v>832.69999999978995</c:v>
                </c:pt>
                <c:pt idx="8328">
                  <c:v>832.79999999978997</c:v>
                </c:pt>
                <c:pt idx="8329">
                  <c:v>832.89999999979</c:v>
                </c:pt>
                <c:pt idx="8330">
                  <c:v>832.99999999979002</c:v>
                </c:pt>
                <c:pt idx="8331">
                  <c:v>833.09999999979004</c:v>
                </c:pt>
                <c:pt idx="8332">
                  <c:v>833.19999999978904</c:v>
                </c:pt>
                <c:pt idx="8333">
                  <c:v>833.29999999978895</c:v>
                </c:pt>
                <c:pt idx="8334">
                  <c:v>833.39999999978897</c:v>
                </c:pt>
                <c:pt idx="8335">
                  <c:v>833.499999999789</c:v>
                </c:pt>
                <c:pt idx="8336">
                  <c:v>833.59999999978902</c:v>
                </c:pt>
                <c:pt idx="8337">
                  <c:v>833.69999999978904</c:v>
                </c:pt>
                <c:pt idx="8338">
                  <c:v>833.79999999978895</c:v>
                </c:pt>
                <c:pt idx="8339">
                  <c:v>833.89999999978897</c:v>
                </c:pt>
                <c:pt idx="8340">
                  <c:v>833.999999999789</c:v>
                </c:pt>
                <c:pt idx="8341">
                  <c:v>834.09999999978902</c:v>
                </c:pt>
                <c:pt idx="8342">
                  <c:v>834.19999999978904</c:v>
                </c:pt>
                <c:pt idx="8343">
                  <c:v>834.29999999978804</c:v>
                </c:pt>
                <c:pt idx="8344">
                  <c:v>834.39999999978795</c:v>
                </c:pt>
                <c:pt idx="8345">
                  <c:v>834.49999999978797</c:v>
                </c:pt>
                <c:pt idx="8346">
                  <c:v>834.599999999788</c:v>
                </c:pt>
                <c:pt idx="8347">
                  <c:v>834.69999999978802</c:v>
                </c:pt>
                <c:pt idx="8348">
                  <c:v>834.79999999978804</c:v>
                </c:pt>
                <c:pt idx="8349">
                  <c:v>834.89999999978795</c:v>
                </c:pt>
                <c:pt idx="8350">
                  <c:v>834.99999999978797</c:v>
                </c:pt>
                <c:pt idx="8351">
                  <c:v>835.099999999788</c:v>
                </c:pt>
                <c:pt idx="8352">
                  <c:v>835.19999999978802</c:v>
                </c:pt>
                <c:pt idx="8353">
                  <c:v>835.29999999978804</c:v>
                </c:pt>
                <c:pt idx="8354">
                  <c:v>835.39999999978704</c:v>
                </c:pt>
                <c:pt idx="8355">
                  <c:v>835.49999999978695</c:v>
                </c:pt>
                <c:pt idx="8356">
                  <c:v>835.59999999978697</c:v>
                </c:pt>
                <c:pt idx="8357">
                  <c:v>835.699999999787</c:v>
                </c:pt>
                <c:pt idx="8358">
                  <c:v>835.79999999978702</c:v>
                </c:pt>
                <c:pt idx="8359">
                  <c:v>835.89999999978704</c:v>
                </c:pt>
                <c:pt idx="8360">
                  <c:v>835.99999999978695</c:v>
                </c:pt>
                <c:pt idx="8361">
                  <c:v>836.09999999978697</c:v>
                </c:pt>
                <c:pt idx="8362">
                  <c:v>836.199999999787</c:v>
                </c:pt>
                <c:pt idx="8363">
                  <c:v>836.29999999978702</c:v>
                </c:pt>
                <c:pt idx="8364">
                  <c:v>836.39999999978704</c:v>
                </c:pt>
                <c:pt idx="8365">
                  <c:v>836.49999999978604</c:v>
                </c:pt>
                <c:pt idx="8366">
                  <c:v>836.59999999978595</c:v>
                </c:pt>
                <c:pt idx="8367">
                  <c:v>836.69999999978597</c:v>
                </c:pt>
                <c:pt idx="8368">
                  <c:v>836.799999999786</c:v>
                </c:pt>
                <c:pt idx="8369">
                  <c:v>836.89999999978602</c:v>
                </c:pt>
                <c:pt idx="8370">
                  <c:v>836.99999999978604</c:v>
                </c:pt>
                <c:pt idx="8371">
                  <c:v>837.09999999978595</c:v>
                </c:pt>
                <c:pt idx="8372">
                  <c:v>837.19999999978597</c:v>
                </c:pt>
                <c:pt idx="8373">
                  <c:v>837.299999999786</c:v>
                </c:pt>
                <c:pt idx="8374">
                  <c:v>837.39999999978602</c:v>
                </c:pt>
                <c:pt idx="8375">
                  <c:v>837.49999999978604</c:v>
                </c:pt>
                <c:pt idx="8376">
                  <c:v>837.59999999978504</c:v>
                </c:pt>
                <c:pt idx="8377">
                  <c:v>837.69999999978495</c:v>
                </c:pt>
                <c:pt idx="8378">
                  <c:v>837.79999999978497</c:v>
                </c:pt>
                <c:pt idx="8379">
                  <c:v>837.899999999785</c:v>
                </c:pt>
                <c:pt idx="8380">
                  <c:v>837.99999999978502</c:v>
                </c:pt>
                <c:pt idx="8381">
                  <c:v>838.09999999978504</c:v>
                </c:pt>
                <c:pt idx="8382">
                  <c:v>838.19999999978495</c:v>
                </c:pt>
                <c:pt idx="8383">
                  <c:v>838.29999999978497</c:v>
                </c:pt>
                <c:pt idx="8384">
                  <c:v>838.399999999785</c:v>
                </c:pt>
                <c:pt idx="8385">
                  <c:v>838.49999999978502</c:v>
                </c:pt>
                <c:pt idx="8386">
                  <c:v>838.59999999978504</c:v>
                </c:pt>
                <c:pt idx="8387">
                  <c:v>838.69999999978404</c:v>
                </c:pt>
                <c:pt idx="8388">
                  <c:v>838.79999999978395</c:v>
                </c:pt>
                <c:pt idx="8389">
                  <c:v>838.89999999978397</c:v>
                </c:pt>
                <c:pt idx="8390">
                  <c:v>838.999999999784</c:v>
                </c:pt>
                <c:pt idx="8391">
                  <c:v>839.09999999978402</c:v>
                </c:pt>
                <c:pt idx="8392">
                  <c:v>839.19999999978404</c:v>
                </c:pt>
                <c:pt idx="8393">
                  <c:v>839.29999999978395</c:v>
                </c:pt>
                <c:pt idx="8394">
                  <c:v>839.39999999978397</c:v>
                </c:pt>
                <c:pt idx="8395">
                  <c:v>839.499999999784</c:v>
                </c:pt>
                <c:pt idx="8396">
                  <c:v>839.59999999978402</c:v>
                </c:pt>
                <c:pt idx="8397">
                  <c:v>839.69999999978404</c:v>
                </c:pt>
                <c:pt idx="8398">
                  <c:v>839.79999999978304</c:v>
                </c:pt>
                <c:pt idx="8399">
                  <c:v>839.89999999978295</c:v>
                </c:pt>
                <c:pt idx="8400">
                  <c:v>839.99999999978297</c:v>
                </c:pt>
                <c:pt idx="8401">
                  <c:v>840.09999999978299</c:v>
                </c:pt>
                <c:pt idx="8402">
                  <c:v>840.19999999978302</c:v>
                </c:pt>
                <c:pt idx="8403">
                  <c:v>840.29999999978304</c:v>
                </c:pt>
                <c:pt idx="8404">
                  <c:v>840.39999999978295</c:v>
                </c:pt>
                <c:pt idx="8405">
                  <c:v>840.49999999978297</c:v>
                </c:pt>
                <c:pt idx="8406">
                  <c:v>840.59999999978299</c:v>
                </c:pt>
                <c:pt idx="8407">
                  <c:v>840.69999999978302</c:v>
                </c:pt>
                <c:pt idx="8408">
                  <c:v>840.79999999978304</c:v>
                </c:pt>
                <c:pt idx="8409">
                  <c:v>840.89999999978204</c:v>
                </c:pt>
                <c:pt idx="8410">
                  <c:v>840.99999999978195</c:v>
                </c:pt>
                <c:pt idx="8411">
                  <c:v>841.09999999978197</c:v>
                </c:pt>
                <c:pt idx="8412">
                  <c:v>841.19999999978199</c:v>
                </c:pt>
                <c:pt idx="8413">
                  <c:v>841.29999999978202</c:v>
                </c:pt>
                <c:pt idx="8414">
                  <c:v>841.39999999978204</c:v>
                </c:pt>
                <c:pt idx="8415">
                  <c:v>841.49999999978195</c:v>
                </c:pt>
                <c:pt idx="8416">
                  <c:v>841.59999999978197</c:v>
                </c:pt>
                <c:pt idx="8417">
                  <c:v>841.69999999978199</c:v>
                </c:pt>
                <c:pt idx="8418">
                  <c:v>841.79999999978202</c:v>
                </c:pt>
                <c:pt idx="8419">
                  <c:v>841.89999999978204</c:v>
                </c:pt>
                <c:pt idx="8420">
                  <c:v>841.99999999978104</c:v>
                </c:pt>
                <c:pt idx="8421">
                  <c:v>842.09999999978095</c:v>
                </c:pt>
                <c:pt idx="8422">
                  <c:v>842.19999999978097</c:v>
                </c:pt>
                <c:pt idx="8423">
                  <c:v>842.29999999978099</c:v>
                </c:pt>
                <c:pt idx="8424">
                  <c:v>842.39999999978102</c:v>
                </c:pt>
                <c:pt idx="8425">
                  <c:v>842.49999999978104</c:v>
                </c:pt>
                <c:pt idx="8426">
                  <c:v>842.59999999978095</c:v>
                </c:pt>
                <c:pt idx="8427">
                  <c:v>842.69999999978097</c:v>
                </c:pt>
                <c:pt idx="8428">
                  <c:v>842.79999999978099</c:v>
                </c:pt>
                <c:pt idx="8429">
                  <c:v>842.89999999978102</c:v>
                </c:pt>
                <c:pt idx="8430">
                  <c:v>842.99999999978104</c:v>
                </c:pt>
                <c:pt idx="8431">
                  <c:v>843.09999999978004</c:v>
                </c:pt>
                <c:pt idx="8432">
                  <c:v>843.19999999977995</c:v>
                </c:pt>
                <c:pt idx="8433">
                  <c:v>843.29999999977997</c:v>
                </c:pt>
                <c:pt idx="8434">
                  <c:v>843.39999999977999</c:v>
                </c:pt>
                <c:pt idx="8435">
                  <c:v>843.49999999978002</c:v>
                </c:pt>
                <c:pt idx="8436">
                  <c:v>843.59999999978004</c:v>
                </c:pt>
                <c:pt idx="8437">
                  <c:v>843.69999999977995</c:v>
                </c:pt>
                <c:pt idx="8438">
                  <c:v>843.79999999977997</c:v>
                </c:pt>
                <c:pt idx="8439">
                  <c:v>843.89999999977999</c:v>
                </c:pt>
                <c:pt idx="8440">
                  <c:v>843.99999999978002</c:v>
                </c:pt>
                <c:pt idx="8441">
                  <c:v>844.09999999978004</c:v>
                </c:pt>
                <c:pt idx="8442">
                  <c:v>844.19999999977904</c:v>
                </c:pt>
                <c:pt idx="8443">
                  <c:v>844.29999999977895</c:v>
                </c:pt>
                <c:pt idx="8444">
                  <c:v>844.39999999977897</c:v>
                </c:pt>
                <c:pt idx="8445">
                  <c:v>844.49999999977899</c:v>
                </c:pt>
                <c:pt idx="8446">
                  <c:v>844.59999999977902</c:v>
                </c:pt>
                <c:pt idx="8447">
                  <c:v>844.69999999977904</c:v>
                </c:pt>
                <c:pt idx="8448">
                  <c:v>844.79999999977895</c:v>
                </c:pt>
                <c:pt idx="8449">
                  <c:v>844.89999999977897</c:v>
                </c:pt>
                <c:pt idx="8450">
                  <c:v>844.99999999977899</c:v>
                </c:pt>
                <c:pt idx="8451">
                  <c:v>845.09999999977902</c:v>
                </c:pt>
                <c:pt idx="8452">
                  <c:v>845.19999999977904</c:v>
                </c:pt>
                <c:pt idx="8453">
                  <c:v>845.29999999977804</c:v>
                </c:pt>
                <c:pt idx="8454">
                  <c:v>845.39999999977795</c:v>
                </c:pt>
                <c:pt idx="8455">
                  <c:v>845.49999999977797</c:v>
                </c:pt>
                <c:pt idx="8456">
                  <c:v>845.59999999977799</c:v>
                </c:pt>
                <c:pt idx="8457">
                  <c:v>845.69999999977802</c:v>
                </c:pt>
                <c:pt idx="8458">
                  <c:v>845.79999999977804</c:v>
                </c:pt>
                <c:pt idx="8459">
                  <c:v>845.89999999977795</c:v>
                </c:pt>
                <c:pt idx="8460">
                  <c:v>845.99999999977797</c:v>
                </c:pt>
                <c:pt idx="8461">
                  <c:v>846.09999999977799</c:v>
                </c:pt>
                <c:pt idx="8462">
                  <c:v>846.19999999977802</c:v>
                </c:pt>
                <c:pt idx="8463">
                  <c:v>846.29999999977804</c:v>
                </c:pt>
                <c:pt idx="8464">
                  <c:v>846.39999999977704</c:v>
                </c:pt>
                <c:pt idx="8465">
                  <c:v>846.49999999977695</c:v>
                </c:pt>
                <c:pt idx="8466">
                  <c:v>846.59999999977697</c:v>
                </c:pt>
                <c:pt idx="8467">
                  <c:v>846.69999999977699</c:v>
                </c:pt>
                <c:pt idx="8468">
                  <c:v>846.79999999977701</c:v>
                </c:pt>
                <c:pt idx="8469">
                  <c:v>846.89999999977704</c:v>
                </c:pt>
                <c:pt idx="8470">
                  <c:v>846.99999999977695</c:v>
                </c:pt>
                <c:pt idx="8471">
                  <c:v>847.09999999977697</c:v>
                </c:pt>
                <c:pt idx="8472">
                  <c:v>847.19999999977699</c:v>
                </c:pt>
                <c:pt idx="8473">
                  <c:v>847.29999999977701</c:v>
                </c:pt>
                <c:pt idx="8474">
                  <c:v>847.39999999977704</c:v>
                </c:pt>
                <c:pt idx="8475">
                  <c:v>847.49999999977604</c:v>
                </c:pt>
                <c:pt idx="8476">
                  <c:v>847.59999999977595</c:v>
                </c:pt>
                <c:pt idx="8477">
                  <c:v>847.69999999977597</c:v>
                </c:pt>
                <c:pt idx="8478">
                  <c:v>847.79999999977599</c:v>
                </c:pt>
                <c:pt idx="8479">
                  <c:v>847.89999999977601</c:v>
                </c:pt>
                <c:pt idx="8480">
                  <c:v>847.99999999977604</c:v>
                </c:pt>
                <c:pt idx="8481">
                  <c:v>848.09999999977595</c:v>
                </c:pt>
                <c:pt idx="8482">
                  <c:v>848.19999999977597</c:v>
                </c:pt>
                <c:pt idx="8483">
                  <c:v>848.29999999977599</c:v>
                </c:pt>
                <c:pt idx="8484">
                  <c:v>848.39999999977601</c:v>
                </c:pt>
                <c:pt idx="8485">
                  <c:v>848.49999999977604</c:v>
                </c:pt>
                <c:pt idx="8486">
                  <c:v>848.59999999977504</c:v>
                </c:pt>
                <c:pt idx="8487">
                  <c:v>848.69999999977495</c:v>
                </c:pt>
                <c:pt idx="8488">
                  <c:v>848.79999999977497</c:v>
                </c:pt>
                <c:pt idx="8489">
                  <c:v>848.89999999977499</c:v>
                </c:pt>
                <c:pt idx="8490">
                  <c:v>848.99999999977501</c:v>
                </c:pt>
                <c:pt idx="8491">
                  <c:v>849.09999999977504</c:v>
                </c:pt>
                <c:pt idx="8492">
                  <c:v>849.19999999977495</c:v>
                </c:pt>
                <c:pt idx="8493">
                  <c:v>849.29999999977497</c:v>
                </c:pt>
                <c:pt idx="8494">
                  <c:v>849.39999999977499</c:v>
                </c:pt>
                <c:pt idx="8495">
                  <c:v>849.49999999977501</c:v>
                </c:pt>
                <c:pt idx="8496">
                  <c:v>849.59999999977504</c:v>
                </c:pt>
                <c:pt idx="8497">
                  <c:v>849.69999999977404</c:v>
                </c:pt>
                <c:pt idx="8498">
                  <c:v>849.79999999977395</c:v>
                </c:pt>
                <c:pt idx="8499">
                  <c:v>849.89999999977397</c:v>
                </c:pt>
                <c:pt idx="8500">
                  <c:v>849.99999999977399</c:v>
                </c:pt>
                <c:pt idx="8501">
                  <c:v>850.09999999977401</c:v>
                </c:pt>
                <c:pt idx="8502">
                  <c:v>850.19999999977404</c:v>
                </c:pt>
                <c:pt idx="8503">
                  <c:v>850.29999999977395</c:v>
                </c:pt>
                <c:pt idx="8504">
                  <c:v>850.39999999977397</c:v>
                </c:pt>
                <c:pt idx="8505">
                  <c:v>850.49999999977399</c:v>
                </c:pt>
                <c:pt idx="8506">
                  <c:v>850.59999999977401</c:v>
                </c:pt>
                <c:pt idx="8507">
                  <c:v>850.69999999977404</c:v>
                </c:pt>
                <c:pt idx="8508">
                  <c:v>850.79999999977304</c:v>
                </c:pt>
                <c:pt idx="8509">
                  <c:v>850.89999999977294</c:v>
                </c:pt>
                <c:pt idx="8510">
                  <c:v>850.99999999977297</c:v>
                </c:pt>
                <c:pt idx="8511">
                  <c:v>851.09999999977299</c:v>
                </c:pt>
                <c:pt idx="8512">
                  <c:v>851.19999999977301</c:v>
                </c:pt>
                <c:pt idx="8513">
                  <c:v>851.29999999977304</c:v>
                </c:pt>
                <c:pt idx="8514">
                  <c:v>851.39999999977294</c:v>
                </c:pt>
                <c:pt idx="8515">
                  <c:v>851.49999999977297</c:v>
                </c:pt>
                <c:pt idx="8516">
                  <c:v>851.59999999977299</c:v>
                </c:pt>
                <c:pt idx="8517">
                  <c:v>851.69999999977301</c:v>
                </c:pt>
                <c:pt idx="8518">
                  <c:v>851.79999999977304</c:v>
                </c:pt>
                <c:pt idx="8519">
                  <c:v>851.89999999977204</c:v>
                </c:pt>
                <c:pt idx="8520">
                  <c:v>851.99999999977194</c:v>
                </c:pt>
                <c:pt idx="8521">
                  <c:v>852.09999999977197</c:v>
                </c:pt>
                <c:pt idx="8522">
                  <c:v>852.19999999977199</c:v>
                </c:pt>
                <c:pt idx="8523">
                  <c:v>852.29999999977201</c:v>
                </c:pt>
                <c:pt idx="8524">
                  <c:v>852.39999999977204</c:v>
                </c:pt>
                <c:pt idx="8525">
                  <c:v>852.49999999977194</c:v>
                </c:pt>
                <c:pt idx="8526">
                  <c:v>852.59999999977197</c:v>
                </c:pt>
                <c:pt idx="8527">
                  <c:v>852.69999999977199</c:v>
                </c:pt>
                <c:pt idx="8528">
                  <c:v>852.79999999977201</c:v>
                </c:pt>
                <c:pt idx="8529">
                  <c:v>852.89999999977204</c:v>
                </c:pt>
                <c:pt idx="8530">
                  <c:v>852.99999999977103</c:v>
                </c:pt>
                <c:pt idx="8531">
                  <c:v>853.09999999977094</c:v>
                </c:pt>
                <c:pt idx="8532">
                  <c:v>853.19999999977097</c:v>
                </c:pt>
                <c:pt idx="8533">
                  <c:v>853.29999999977099</c:v>
                </c:pt>
                <c:pt idx="8534">
                  <c:v>853.39999999977101</c:v>
                </c:pt>
                <c:pt idx="8535">
                  <c:v>853.49999999977103</c:v>
                </c:pt>
                <c:pt idx="8536">
                  <c:v>853.59999999977094</c:v>
                </c:pt>
                <c:pt idx="8537">
                  <c:v>853.69999999977097</c:v>
                </c:pt>
                <c:pt idx="8538">
                  <c:v>853.79999999977099</c:v>
                </c:pt>
                <c:pt idx="8539">
                  <c:v>853.89999999977101</c:v>
                </c:pt>
                <c:pt idx="8540">
                  <c:v>853.99999999977103</c:v>
                </c:pt>
                <c:pt idx="8541">
                  <c:v>854.09999999977003</c:v>
                </c:pt>
                <c:pt idx="8542">
                  <c:v>854.19999999976994</c:v>
                </c:pt>
                <c:pt idx="8543">
                  <c:v>854.29999999976997</c:v>
                </c:pt>
                <c:pt idx="8544">
                  <c:v>854.39999999976999</c:v>
                </c:pt>
                <c:pt idx="8545">
                  <c:v>854.49999999977001</c:v>
                </c:pt>
                <c:pt idx="8546">
                  <c:v>854.59999999977003</c:v>
                </c:pt>
                <c:pt idx="8547">
                  <c:v>854.69999999976994</c:v>
                </c:pt>
                <c:pt idx="8548">
                  <c:v>854.79999999976997</c:v>
                </c:pt>
                <c:pt idx="8549">
                  <c:v>854.89999999976999</c:v>
                </c:pt>
                <c:pt idx="8550">
                  <c:v>854.99999999977001</c:v>
                </c:pt>
                <c:pt idx="8551">
                  <c:v>855.09999999977003</c:v>
                </c:pt>
                <c:pt idx="8552">
                  <c:v>855.19999999976903</c:v>
                </c:pt>
                <c:pt idx="8553">
                  <c:v>855.29999999976906</c:v>
                </c:pt>
                <c:pt idx="8554">
                  <c:v>855.39999999976897</c:v>
                </c:pt>
                <c:pt idx="8555">
                  <c:v>855.49999999976899</c:v>
                </c:pt>
                <c:pt idx="8556">
                  <c:v>855.59999999976901</c:v>
                </c:pt>
                <c:pt idx="8557">
                  <c:v>855.69999999976903</c:v>
                </c:pt>
                <c:pt idx="8558">
                  <c:v>855.79999999976906</c:v>
                </c:pt>
                <c:pt idx="8559">
                  <c:v>855.89999999976897</c:v>
                </c:pt>
                <c:pt idx="8560">
                  <c:v>855.99999999976899</c:v>
                </c:pt>
                <c:pt idx="8561">
                  <c:v>856.09999999976901</c:v>
                </c:pt>
                <c:pt idx="8562">
                  <c:v>856.19999999976903</c:v>
                </c:pt>
                <c:pt idx="8563">
                  <c:v>856.29999999976803</c:v>
                </c:pt>
                <c:pt idx="8564">
                  <c:v>856.39999999976806</c:v>
                </c:pt>
                <c:pt idx="8565">
                  <c:v>856.49999999976797</c:v>
                </c:pt>
                <c:pt idx="8566">
                  <c:v>856.59999999976799</c:v>
                </c:pt>
                <c:pt idx="8567">
                  <c:v>856.69999999976801</c:v>
                </c:pt>
                <c:pt idx="8568">
                  <c:v>856.79999999976803</c:v>
                </c:pt>
                <c:pt idx="8569">
                  <c:v>856.89999999976806</c:v>
                </c:pt>
                <c:pt idx="8570">
                  <c:v>856.99999999976797</c:v>
                </c:pt>
                <c:pt idx="8571">
                  <c:v>857.09999999976799</c:v>
                </c:pt>
                <c:pt idx="8572">
                  <c:v>857.19999999976801</c:v>
                </c:pt>
                <c:pt idx="8573">
                  <c:v>857.29999999976803</c:v>
                </c:pt>
                <c:pt idx="8574">
                  <c:v>857.39999999976703</c:v>
                </c:pt>
                <c:pt idx="8575">
                  <c:v>857.49999999976706</c:v>
                </c:pt>
                <c:pt idx="8576">
                  <c:v>857.59999999976696</c:v>
                </c:pt>
                <c:pt idx="8577">
                  <c:v>857.69999999976699</c:v>
                </c:pt>
                <c:pt idx="8578">
                  <c:v>857.79999999976701</c:v>
                </c:pt>
                <c:pt idx="8579">
                  <c:v>857.89999999976703</c:v>
                </c:pt>
                <c:pt idx="8580">
                  <c:v>857.99999999976706</c:v>
                </c:pt>
                <c:pt idx="8581">
                  <c:v>858.09999999976696</c:v>
                </c:pt>
                <c:pt idx="8582">
                  <c:v>858.19999999976699</c:v>
                </c:pt>
                <c:pt idx="8583">
                  <c:v>858.29999999976701</c:v>
                </c:pt>
                <c:pt idx="8584">
                  <c:v>858.39999999976703</c:v>
                </c:pt>
                <c:pt idx="8585">
                  <c:v>858.49999999976603</c:v>
                </c:pt>
                <c:pt idx="8586">
                  <c:v>858.59999999976606</c:v>
                </c:pt>
                <c:pt idx="8587">
                  <c:v>858.69999999976596</c:v>
                </c:pt>
                <c:pt idx="8588">
                  <c:v>858.79999999976599</c:v>
                </c:pt>
                <c:pt idx="8589">
                  <c:v>858.89999999976601</c:v>
                </c:pt>
                <c:pt idx="8590">
                  <c:v>858.99999999976603</c:v>
                </c:pt>
                <c:pt idx="8591">
                  <c:v>859.09999999976606</c:v>
                </c:pt>
                <c:pt idx="8592">
                  <c:v>859.19999999976596</c:v>
                </c:pt>
                <c:pt idx="8593">
                  <c:v>859.29999999976599</c:v>
                </c:pt>
                <c:pt idx="8594">
                  <c:v>859.39999999976601</c:v>
                </c:pt>
                <c:pt idx="8595">
                  <c:v>859.49999999976603</c:v>
                </c:pt>
                <c:pt idx="8596">
                  <c:v>859.59999999976503</c:v>
                </c:pt>
                <c:pt idx="8597">
                  <c:v>859.69999999976505</c:v>
                </c:pt>
                <c:pt idx="8598">
                  <c:v>859.79999999976496</c:v>
                </c:pt>
                <c:pt idx="8599">
                  <c:v>859.89999999976499</c:v>
                </c:pt>
                <c:pt idx="8600">
                  <c:v>859.99999999976501</c:v>
                </c:pt>
                <c:pt idx="8601">
                  <c:v>860.09999999976503</c:v>
                </c:pt>
                <c:pt idx="8602">
                  <c:v>860.19999999976505</c:v>
                </c:pt>
                <c:pt idx="8603">
                  <c:v>860.29999999976496</c:v>
                </c:pt>
                <c:pt idx="8604">
                  <c:v>860.39999999976499</c:v>
                </c:pt>
                <c:pt idx="8605">
                  <c:v>860.49999999976501</c:v>
                </c:pt>
                <c:pt idx="8606">
                  <c:v>860.59999999976503</c:v>
                </c:pt>
                <c:pt idx="8607">
                  <c:v>860.69999999976403</c:v>
                </c:pt>
                <c:pt idx="8608">
                  <c:v>860.79999999976405</c:v>
                </c:pt>
                <c:pt idx="8609">
                  <c:v>860.89999999976396</c:v>
                </c:pt>
                <c:pt idx="8610">
                  <c:v>860.99999999976399</c:v>
                </c:pt>
                <c:pt idx="8611">
                  <c:v>861.09999999976401</c:v>
                </c:pt>
                <c:pt idx="8612">
                  <c:v>861.19999999976403</c:v>
                </c:pt>
                <c:pt idx="8613">
                  <c:v>861.29999999976405</c:v>
                </c:pt>
                <c:pt idx="8614">
                  <c:v>861.39999999976396</c:v>
                </c:pt>
                <c:pt idx="8615">
                  <c:v>861.49999999976399</c:v>
                </c:pt>
                <c:pt idx="8616">
                  <c:v>861.59999999976401</c:v>
                </c:pt>
                <c:pt idx="8617">
                  <c:v>861.69999999976403</c:v>
                </c:pt>
                <c:pt idx="8618">
                  <c:v>861.79999999976303</c:v>
                </c:pt>
                <c:pt idx="8619">
                  <c:v>861.89999999976305</c:v>
                </c:pt>
                <c:pt idx="8620">
                  <c:v>861.99999999976296</c:v>
                </c:pt>
                <c:pt idx="8621">
                  <c:v>862.09999999976299</c:v>
                </c:pt>
                <c:pt idx="8622">
                  <c:v>862.19999999976301</c:v>
                </c:pt>
                <c:pt idx="8623">
                  <c:v>862.29999999976303</c:v>
                </c:pt>
                <c:pt idx="8624">
                  <c:v>862.39999999976305</c:v>
                </c:pt>
                <c:pt idx="8625">
                  <c:v>862.49999999976296</c:v>
                </c:pt>
                <c:pt idx="8626">
                  <c:v>862.59999999976299</c:v>
                </c:pt>
                <c:pt idx="8627">
                  <c:v>862.69999999976301</c:v>
                </c:pt>
                <c:pt idx="8628">
                  <c:v>862.79999999976303</c:v>
                </c:pt>
                <c:pt idx="8629">
                  <c:v>862.89999999976203</c:v>
                </c:pt>
                <c:pt idx="8630">
                  <c:v>862.99999999976205</c:v>
                </c:pt>
                <c:pt idx="8631">
                  <c:v>863.09999999976196</c:v>
                </c:pt>
                <c:pt idx="8632">
                  <c:v>863.19999999976199</c:v>
                </c:pt>
                <c:pt idx="8633">
                  <c:v>863.29999999976201</c:v>
                </c:pt>
                <c:pt idx="8634">
                  <c:v>863.39999999976203</c:v>
                </c:pt>
                <c:pt idx="8635">
                  <c:v>863.49999999976205</c:v>
                </c:pt>
                <c:pt idx="8636">
                  <c:v>863.59999999976196</c:v>
                </c:pt>
                <c:pt idx="8637">
                  <c:v>863.69999999976199</c:v>
                </c:pt>
                <c:pt idx="8638">
                  <c:v>863.79999999976201</c:v>
                </c:pt>
                <c:pt idx="8639">
                  <c:v>863.89999999976203</c:v>
                </c:pt>
                <c:pt idx="8640">
                  <c:v>863.99999999976103</c:v>
                </c:pt>
                <c:pt idx="8641">
                  <c:v>864.09999999976105</c:v>
                </c:pt>
                <c:pt idx="8642">
                  <c:v>864.19999999976096</c:v>
                </c:pt>
                <c:pt idx="8643">
                  <c:v>864.29999999976098</c:v>
                </c:pt>
                <c:pt idx="8644">
                  <c:v>864.39999999976101</c:v>
                </c:pt>
                <c:pt idx="8645">
                  <c:v>864.49999999976103</c:v>
                </c:pt>
                <c:pt idx="8646">
                  <c:v>864.59999999976105</c:v>
                </c:pt>
                <c:pt idx="8647">
                  <c:v>864.69999999976096</c:v>
                </c:pt>
                <c:pt idx="8648">
                  <c:v>864.79999999976098</c:v>
                </c:pt>
                <c:pt idx="8649">
                  <c:v>864.89999999976101</c:v>
                </c:pt>
                <c:pt idx="8650">
                  <c:v>864.99999999976103</c:v>
                </c:pt>
                <c:pt idx="8651">
                  <c:v>865.09999999976003</c:v>
                </c:pt>
                <c:pt idx="8652">
                  <c:v>865.19999999976005</c:v>
                </c:pt>
                <c:pt idx="8653">
                  <c:v>865.29999999975996</c:v>
                </c:pt>
                <c:pt idx="8654">
                  <c:v>865.39999999975998</c:v>
                </c:pt>
                <c:pt idx="8655">
                  <c:v>865.49999999976001</c:v>
                </c:pt>
                <c:pt idx="8656">
                  <c:v>865.59999999976003</c:v>
                </c:pt>
                <c:pt idx="8657">
                  <c:v>865.69999999976005</c:v>
                </c:pt>
                <c:pt idx="8658">
                  <c:v>865.79999999975996</c:v>
                </c:pt>
                <c:pt idx="8659">
                  <c:v>865.89999999975998</c:v>
                </c:pt>
                <c:pt idx="8660">
                  <c:v>865.99999999976001</c:v>
                </c:pt>
                <c:pt idx="8661">
                  <c:v>866.09999999976003</c:v>
                </c:pt>
                <c:pt idx="8662">
                  <c:v>866.19999999975903</c:v>
                </c:pt>
                <c:pt idx="8663">
                  <c:v>866.29999999975905</c:v>
                </c:pt>
                <c:pt idx="8664">
                  <c:v>866.39999999975896</c:v>
                </c:pt>
                <c:pt idx="8665">
                  <c:v>866.49999999975898</c:v>
                </c:pt>
                <c:pt idx="8666">
                  <c:v>866.59999999975901</c:v>
                </c:pt>
                <c:pt idx="8667">
                  <c:v>866.69999999975903</c:v>
                </c:pt>
                <c:pt idx="8668">
                  <c:v>866.79999999975905</c:v>
                </c:pt>
                <c:pt idx="8669">
                  <c:v>866.89999999975896</c:v>
                </c:pt>
                <c:pt idx="8670">
                  <c:v>866.99999999975898</c:v>
                </c:pt>
                <c:pt idx="8671">
                  <c:v>867.09999999975901</c:v>
                </c:pt>
                <c:pt idx="8672">
                  <c:v>867.19999999975903</c:v>
                </c:pt>
                <c:pt idx="8673">
                  <c:v>867.29999999975803</c:v>
                </c:pt>
                <c:pt idx="8674">
                  <c:v>867.39999999975805</c:v>
                </c:pt>
                <c:pt idx="8675">
                  <c:v>867.49999999975796</c:v>
                </c:pt>
                <c:pt idx="8676">
                  <c:v>867.59999999975798</c:v>
                </c:pt>
                <c:pt idx="8677">
                  <c:v>867.69999999975801</c:v>
                </c:pt>
                <c:pt idx="8678">
                  <c:v>867.79999999975803</c:v>
                </c:pt>
                <c:pt idx="8679">
                  <c:v>867.89999999975805</c:v>
                </c:pt>
                <c:pt idx="8680">
                  <c:v>867.99999999975796</c:v>
                </c:pt>
                <c:pt idx="8681">
                  <c:v>868.09999999975798</c:v>
                </c:pt>
                <c:pt idx="8682">
                  <c:v>868.19999999975801</c:v>
                </c:pt>
                <c:pt idx="8683">
                  <c:v>868.29999999975803</c:v>
                </c:pt>
                <c:pt idx="8684">
                  <c:v>868.39999999975703</c:v>
                </c:pt>
                <c:pt idx="8685">
                  <c:v>868.49999999975705</c:v>
                </c:pt>
                <c:pt idx="8686">
                  <c:v>868.59999999975696</c:v>
                </c:pt>
                <c:pt idx="8687">
                  <c:v>868.69999999975698</c:v>
                </c:pt>
                <c:pt idx="8688">
                  <c:v>868.79999999975701</c:v>
                </c:pt>
                <c:pt idx="8689">
                  <c:v>868.89999999975703</c:v>
                </c:pt>
                <c:pt idx="8690">
                  <c:v>868.99999999975705</c:v>
                </c:pt>
                <c:pt idx="8691">
                  <c:v>869.09999999975696</c:v>
                </c:pt>
                <c:pt idx="8692">
                  <c:v>869.19999999975698</c:v>
                </c:pt>
                <c:pt idx="8693">
                  <c:v>869.29999999975701</c:v>
                </c:pt>
                <c:pt idx="8694">
                  <c:v>869.39999999975703</c:v>
                </c:pt>
                <c:pt idx="8695">
                  <c:v>869.49999999975603</c:v>
                </c:pt>
                <c:pt idx="8696">
                  <c:v>869.59999999975605</c:v>
                </c:pt>
                <c:pt idx="8697">
                  <c:v>869.69999999975596</c:v>
                </c:pt>
                <c:pt idx="8698">
                  <c:v>869.79999999975598</c:v>
                </c:pt>
                <c:pt idx="8699">
                  <c:v>869.89999999975601</c:v>
                </c:pt>
                <c:pt idx="8700">
                  <c:v>869.99999999975603</c:v>
                </c:pt>
                <c:pt idx="8701">
                  <c:v>870.09999999975605</c:v>
                </c:pt>
                <c:pt idx="8702">
                  <c:v>870.19999999975596</c:v>
                </c:pt>
                <c:pt idx="8703">
                  <c:v>870.29999999975598</c:v>
                </c:pt>
                <c:pt idx="8704">
                  <c:v>870.39999999975601</c:v>
                </c:pt>
                <c:pt idx="8705">
                  <c:v>870.49999999975603</c:v>
                </c:pt>
                <c:pt idx="8706">
                  <c:v>870.59999999975503</c:v>
                </c:pt>
                <c:pt idx="8707">
                  <c:v>870.69999999975505</c:v>
                </c:pt>
                <c:pt idx="8708">
                  <c:v>870.79999999975496</c:v>
                </c:pt>
                <c:pt idx="8709">
                  <c:v>870.89999999975498</c:v>
                </c:pt>
                <c:pt idx="8710">
                  <c:v>870.999999999755</c:v>
                </c:pt>
                <c:pt idx="8711">
                  <c:v>871.09999999975503</c:v>
                </c:pt>
                <c:pt idx="8712">
                  <c:v>871.19999999975505</c:v>
                </c:pt>
                <c:pt idx="8713">
                  <c:v>871.29999999975496</c:v>
                </c:pt>
                <c:pt idx="8714">
                  <c:v>871.39999999975498</c:v>
                </c:pt>
                <c:pt idx="8715">
                  <c:v>871.499999999755</c:v>
                </c:pt>
                <c:pt idx="8716">
                  <c:v>871.59999999975503</c:v>
                </c:pt>
                <c:pt idx="8717">
                  <c:v>871.69999999975403</c:v>
                </c:pt>
                <c:pt idx="8718">
                  <c:v>871.79999999975405</c:v>
                </c:pt>
                <c:pt idx="8719">
                  <c:v>871.89999999975396</c:v>
                </c:pt>
                <c:pt idx="8720">
                  <c:v>871.99999999975398</c:v>
                </c:pt>
                <c:pt idx="8721">
                  <c:v>872.099999999754</c:v>
                </c:pt>
                <c:pt idx="8722">
                  <c:v>872.19999999975403</c:v>
                </c:pt>
                <c:pt idx="8723">
                  <c:v>872.29999999975405</c:v>
                </c:pt>
                <c:pt idx="8724">
                  <c:v>872.39999999975396</c:v>
                </c:pt>
                <c:pt idx="8725">
                  <c:v>872.49999999975398</c:v>
                </c:pt>
                <c:pt idx="8726">
                  <c:v>872.599999999754</c:v>
                </c:pt>
                <c:pt idx="8727">
                  <c:v>872.69999999975403</c:v>
                </c:pt>
                <c:pt idx="8728">
                  <c:v>872.79999999975303</c:v>
                </c:pt>
                <c:pt idx="8729">
                  <c:v>872.89999999975305</c:v>
                </c:pt>
                <c:pt idx="8730">
                  <c:v>872.99999999975296</c:v>
                </c:pt>
                <c:pt idx="8731">
                  <c:v>873.09999999975298</c:v>
                </c:pt>
                <c:pt idx="8732">
                  <c:v>873.199999999753</c:v>
                </c:pt>
                <c:pt idx="8733">
                  <c:v>873.29999999975303</c:v>
                </c:pt>
                <c:pt idx="8734">
                  <c:v>873.39999999975305</c:v>
                </c:pt>
                <c:pt idx="8735">
                  <c:v>873.49999999975296</c:v>
                </c:pt>
                <c:pt idx="8736">
                  <c:v>873.59999999975298</c:v>
                </c:pt>
                <c:pt idx="8737">
                  <c:v>873.699999999753</c:v>
                </c:pt>
                <c:pt idx="8738">
                  <c:v>873.79999999975303</c:v>
                </c:pt>
                <c:pt idx="8739">
                  <c:v>873.89999999975203</c:v>
                </c:pt>
                <c:pt idx="8740">
                  <c:v>873.99999999975205</c:v>
                </c:pt>
                <c:pt idx="8741">
                  <c:v>874.09999999975196</c:v>
                </c:pt>
                <c:pt idx="8742">
                  <c:v>874.19999999975198</c:v>
                </c:pt>
                <c:pt idx="8743">
                  <c:v>874.299999999752</c:v>
                </c:pt>
                <c:pt idx="8744">
                  <c:v>874.39999999975203</c:v>
                </c:pt>
                <c:pt idx="8745">
                  <c:v>874.49999999975205</c:v>
                </c:pt>
                <c:pt idx="8746">
                  <c:v>874.59999999975196</c:v>
                </c:pt>
                <c:pt idx="8747">
                  <c:v>874.69999999975198</c:v>
                </c:pt>
                <c:pt idx="8748">
                  <c:v>874.799999999752</c:v>
                </c:pt>
                <c:pt idx="8749">
                  <c:v>874.89999999975203</c:v>
                </c:pt>
                <c:pt idx="8750">
                  <c:v>874.99999999975103</c:v>
                </c:pt>
                <c:pt idx="8751">
                  <c:v>875.09999999975105</c:v>
                </c:pt>
                <c:pt idx="8752">
                  <c:v>875.19999999975096</c:v>
                </c:pt>
                <c:pt idx="8753">
                  <c:v>875.29999999975098</c:v>
                </c:pt>
                <c:pt idx="8754">
                  <c:v>875.399999999751</c:v>
                </c:pt>
                <c:pt idx="8755">
                  <c:v>875.49999999975103</c:v>
                </c:pt>
                <c:pt idx="8756">
                  <c:v>875.59999999975105</c:v>
                </c:pt>
                <c:pt idx="8757">
                  <c:v>875.69999999975096</c:v>
                </c:pt>
                <c:pt idx="8758">
                  <c:v>875.79999999975098</c:v>
                </c:pt>
                <c:pt idx="8759">
                  <c:v>875.899999999751</c:v>
                </c:pt>
                <c:pt idx="8760">
                  <c:v>875.99999999975103</c:v>
                </c:pt>
                <c:pt idx="8761">
                  <c:v>876.09999999975003</c:v>
                </c:pt>
                <c:pt idx="8762">
                  <c:v>876.19999999975005</c:v>
                </c:pt>
                <c:pt idx="8763">
                  <c:v>876.29999999974996</c:v>
                </c:pt>
                <c:pt idx="8764">
                  <c:v>876.39999999974998</c:v>
                </c:pt>
                <c:pt idx="8765">
                  <c:v>876.49999999975</c:v>
                </c:pt>
                <c:pt idx="8766">
                  <c:v>876.59999999975003</c:v>
                </c:pt>
                <c:pt idx="8767">
                  <c:v>876.69999999975005</c:v>
                </c:pt>
                <c:pt idx="8768">
                  <c:v>876.79999999974996</c:v>
                </c:pt>
                <c:pt idx="8769">
                  <c:v>876.89999999974998</c:v>
                </c:pt>
                <c:pt idx="8770">
                  <c:v>876.99999999975</c:v>
                </c:pt>
                <c:pt idx="8771">
                  <c:v>877.09999999975003</c:v>
                </c:pt>
                <c:pt idx="8772">
                  <c:v>877.19999999974902</c:v>
                </c:pt>
                <c:pt idx="8773">
                  <c:v>877.29999999974905</c:v>
                </c:pt>
                <c:pt idx="8774">
                  <c:v>877.39999999974896</c:v>
                </c:pt>
                <c:pt idx="8775">
                  <c:v>877.49999999974898</c:v>
                </c:pt>
                <c:pt idx="8776">
                  <c:v>877.599999999749</c:v>
                </c:pt>
                <c:pt idx="8777">
                  <c:v>877.69999999974902</c:v>
                </c:pt>
                <c:pt idx="8778">
                  <c:v>877.79999999974905</c:v>
                </c:pt>
                <c:pt idx="8779">
                  <c:v>877.89999999974896</c:v>
                </c:pt>
                <c:pt idx="8780">
                  <c:v>877.99999999974898</c:v>
                </c:pt>
                <c:pt idx="8781">
                  <c:v>878.099999999749</c:v>
                </c:pt>
                <c:pt idx="8782">
                  <c:v>878.19999999974902</c:v>
                </c:pt>
                <c:pt idx="8783">
                  <c:v>878.29999999974802</c:v>
                </c:pt>
                <c:pt idx="8784">
                  <c:v>878.39999999974805</c:v>
                </c:pt>
                <c:pt idx="8785">
                  <c:v>878.49999999974796</c:v>
                </c:pt>
                <c:pt idx="8786">
                  <c:v>878.59999999974798</c:v>
                </c:pt>
                <c:pt idx="8787">
                  <c:v>878.699999999748</c:v>
                </c:pt>
                <c:pt idx="8788">
                  <c:v>878.79999999974802</c:v>
                </c:pt>
                <c:pt idx="8789">
                  <c:v>878.89999999974805</c:v>
                </c:pt>
                <c:pt idx="8790">
                  <c:v>878.99999999974796</c:v>
                </c:pt>
                <c:pt idx="8791">
                  <c:v>879.09999999974798</c:v>
                </c:pt>
                <c:pt idx="8792">
                  <c:v>879.199999999748</c:v>
                </c:pt>
                <c:pt idx="8793">
                  <c:v>879.29999999974802</c:v>
                </c:pt>
                <c:pt idx="8794">
                  <c:v>879.39999999974702</c:v>
                </c:pt>
                <c:pt idx="8795">
                  <c:v>879.49999999974705</c:v>
                </c:pt>
                <c:pt idx="8796">
                  <c:v>879.59999999974696</c:v>
                </c:pt>
                <c:pt idx="8797">
                  <c:v>879.69999999974698</c:v>
                </c:pt>
                <c:pt idx="8798">
                  <c:v>879.799999999747</c:v>
                </c:pt>
                <c:pt idx="8799">
                  <c:v>879.89999999974702</c:v>
                </c:pt>
                <c:pt idx="8800">
                  <c:v>879.99999999974705</c:v>
                </c:pt>
                <c:pt idx="8801">
                  <c:v>880.09999999974696</c:v>
                </c:pt>
                <c:pt idx="8802">
                  <c:v>880.19999999974698</c:v>
                </c:pt>
                <c:pt idx="8803">
                  <c:v>880.299999999747</c:v>
                </c:pt>
                <c:pt idx="8804">
                  <c:v>880.39999999974702</c:v>
                </c:pt>
                <c:pt idx="8805">
                  <c:v>880.49999999974602</c:v>
                </c:pt>
                <c:pt idx="8806">
                  <c:v>880.59999999974605</c:v>
                </c:pt>
                <c:pt idx="8807">
                  <c:v>880.69999999974596</c:v>
                </c:pt>
                <c:pt idx="8808">
                  <c:v>880.79999999974598</c:v>
                </c:pt>
                <c:pt idx="8809">
                  <c:v>880.899999999746</c:v>
                </c:pt>
                <c:pt idx="8810">
                  <c:v>880.99999999974602</c:v>
                </c:pt>
                <c:pt idx="8811">
                  <c:v>881.09999999974605</c:v>
                </c:pt>
                <c:pt idx="8812">
                  <c:v>881.19999999974596</c:v>
                </c:pt>
                <c:pt idx="8813">
                  <c:v>881.29999999974598</c:v>
                </c:pt>
                <c:pt idx="8814">
                  <c:v>881.399999999746</c:v>
                </c:pt>
                <c:pt idx="8815">
                  <c:v>881.49999999974602</c:v>
                </c:pt>
                <c:pt idx="8816">
                  <c:v>881.59999999974502</c:v>
                </c:pt>
                <c:pt idx="8817">
                  <c:v>881.69999999974505</c:v>
                </c:pt>
                <c:pt idx="8818">
                  <c:v>881.79999999974495</c:v>
                </c:pt>
                <c:pt idx="8819">
                  <c:v>881.89999999974498</c:v>
                </c:pt>
                <c:pt idx="8820">
                  <c:v>881.999999999745</c:v>
                </c:pt>
                <c:pt idx="8821">
                  <c:v>882.09999999974502</c:v>
                </c:pt>
                <c:pt idx="8822">
                  <c:v>882.19999999974505</c:v>
                </c:pt>
                <c:pt idx="8823">
                  <c:v>882.29999999974495</c:v>
                </c:pt>
                <c:pt idx="8824">
                  <c:v>882.39999999974498</c:v>
                </c:pt>
                <c:pt idx="8825">
                  <c:v>882.499999999745</c:v>
                </c:pt>
                <c:pt idx="8826">
                  <c:v>882.59999999974502</c:v>
                </c:pt>
                <c:pt idx="8827">
                  <c:v>882.69999999974402</c:v>
                </c:pt>
                <c:pt idx="8828">
                  <c:v>882.79999999974405</c:v>
                </c:pt>
                <c:pt idx="8829">
                  <c:v>882.89999999974395</c:v>
                </c:pt>
                <c:pt idx="8830">
                  <c:v>882.99999999974398</c:v>
                </c:pt>
                <c:pt idx="8831">
                  <c:v>883.099999999744</c:v>
                </c:pt>
                <c:pt idx="8832">
                  <c:v>883.19999999974402</c:v>
                </c:pt>
                <c:pt idx="8833">
                  <c:v>883.29999999974405</c:v>
                </c:pt>
                <c:pt idx="8834">
                  <c:v>883.39999999974395</c:v>
                </c:pt>
                <c:pt idx="8835">
                  <c:v>883.49999999974398</c:v>
                </c:pt>
                <c:pt idx="8836">
                  <c:v>883.599999999744</c:v>
                </c:pt>
                <c:pt idx="8837">
                  <c:v>883.69999999974402</c:v>
                </c:pt>
                <c:pt idx="8838">
                  <c:v>883.79999999974302</c:v>
                </c:pt>
                <c:pt idx="8839">
                  <c:v>883.89999999974305</c:v>
                </c:pt>
                <c:pt idx="8840">
                  <c:v>883.99999999974295</c:v>
                </c:pt>
                <c:pt idx="8841">
                  <c:v>884.09999999974298</c:v>
                </c:pt>
                <c:pt idx="8842">
                  <c:v>884.199999999743</c:v>
                </c:pt>
                <c:pt idx="8843">
                  <c:v>884.29999999974302</c:v>
                </c:pt>
                <c:pt idx="8844">
                  <c:v>884.39999999974305</c:v>
                </c:pt>
                <c:pt idx="8845">
                  <c:v>884.49999999974295</c:v>
                </c:pt>
                <c:pt idx="8846">
                  <c:v>884.59999999974298</c:v>
                </c:pt>
                <c:pt idx="8847">
                  <c:v>884.699999999743</c:v>
                </c:pt>
                <c:pt idx="8848">
                  <c:v>884.79999999974302</c:v>
                </c:pt>
                <c:pt idx="8849">
                  <c:v>884.89999999974202</c:v>
                </c:pt>
                <c:pt idx="8850">
                  <c:v>884.99999999974204</c:v>
                </c:pt>
                <c:pt idx="8851">
                  <c:v>885.09999999974195</c:v>
                </c:pt>
                <c:pt idx="8852">
                  <c:v>885.19999999974198</c:v>
                </c:pt>
                <c:pt idx="8853">
                  <c:v>885.299999999742</c:v>
                </c:pt>
                <c:pt idx="8854">
                  <c:v>885.39999999974202</c:v>
                </c:pt>
                <c:pt idx="8855">
                  <c:v>885.49999999974204</c:v>
                </c:pt>
                <c:pt idx="8856">
                  <c:v>885.59999999974195</c:v>
                </c:pt>
                <c:pt idx="8857">
                  <c:v>885.69999999974198</c:v>
                </c:pt>
                <c:pt idx="8858">
                  <c:v>885.799999999742</c:v>
                </c:pt>
                <c:pt idx="8859">
                  <c:v>885.89999999974202</c:v>
                </c:pt>
                <c:pt idx="8860">
                  <c:v>885.99999999974102</c:v>
                </c:pt>
                <c:pt idx="8861">
                  <c:v>886.09999999974104</c:v>
                </c:pt>
                <c:pt idx="8862">
                  <c:v>886.19999999974095</c:v>
                </c:pt>
                <c:pt idx="8863">
                  <c:v>886.29999999974098</c:v>
                </c:pt>
                <c:pt idx="8864">
                  <c:v>886.399999999741</c:v>
                </c:pt>
                <c:pt idx="8865">
                  <c:v>886.49999999974102</c:v>
                </c:pt>
                <c:pt idx="8866">
                  <c:v>886.59999999974104</c:v>
                </c:pt>
                <c:pt idx="8867">
                  <c:v>886.69999999974095</c:v>
                </c:pt>
                <c:pt idx="8868">
                  <c:v>886.79999999974098</c:v>
                </c:pt>
                <c:pt idx="8869">
                  <c:v>886.899999999741</c:v>
                </c:pt>
                <c:pt idx="8870">
                  <c:v>886.99999999974102</c:v>
                </c:pt>
                <c:pt idx="8871">
                  <c:v>887.09999999974002</c:v>
                </c:pt>
                <c:pt idx="8872">
                  <c:v>887.19999999974004</c:v>
                </c:pt>
                <c:pt idx="8873">
                  <c:v>887.29999999973995</c:v>
                </c:pt>
                <c:pt idx="8874">
                  <c:v>887.39999999973998</c:v>
                </c:pt>
                <c:pt idx="8875">
                  <c:v>887.49999999974</c:v>
                </c:pt>
                <c:pt idx="8876">
                  <c:v>887.59999999974002</c:v>
                </c:pt>
                <c:pt idx="8877">
                  <c:v>887.69999999974004</c:v>
                </c:pt>
                <c:pt idx="8878">
                  <c:v>887.79999999973995</c:v>
                </c:pt>
                <c:pt idx="8879">
                  <c:v>887.89999999973998</c:v>
                </c:pt>
                <c:pt idx="8880">
                  <c:v>887.99999999974</c:v>
                </c:pt>
                <c:pt idx="8881">
                  <c:v>888.09999999974002</c:v>
                </c:pt>
                <c:pt idx="8882">
                  <c:v>888.19999999973902</c:v>
                </c:pt>
                <c:pt idx="8883">
                  <c:v>888.29999999973904</c:v>
                </c:pt>
                <c:pt idx="8884">
                  <c:v>888.39999999973895</c:v>
                </c:pt>
                <c:pt idx="8885">
                  <c:v>888.49999999973898</c:v>
                </c:pt>
                <c:pt idx="8886">
                  <c:v>888.599999999739</c:v>
                </c:pt>
                <c:pt idx="8887">
                  <c:v>888.69999999973902</c:v>
                </c:pt>
                <c:pt idx="8888">
                  <c:v>888.79999999973904</c:v>
                </c:pt>
                <c:pt idx="8889">
                  <c:v>888.89999999973895</c:v>
                </c:pt>
                <c:pt idx="8890">
                  <c:v>888.99999999973898</c:v>
                </c:pt>
                <c:pt idx="8891">
                  <c:v>889.099999999739</c:v>
                </c:pt>
                <c:pt idx="8892">
                  <c:v>889.19999999973902</c:v>
                </c:pt>
                <c:pt idx="8893">
                  <c:v>889.29999999973802</c:v>
                </c:pt>
                <c:pt idx="8894">
                  <c:v>889.39999999973804</c:v>
                </c:pt>
                <c:pt idx="8895">
                  <c:v>889.49999999973795</c:v>
                </c:pt>
                <c:pt idx="8896">
                  <c:v>889.59999999973797</c:v>
                </c:pt>
                <c:pt idx="8897">
                  <c:v>889.699999999738</c:v>
                </c:pt>
                <c:pt idx="8898">
                  <c:v>889.79999999973802</c:v>
                </c:pt>
                <c:pt idx="8899">
                  <c:v>889.89999999973804</c:v>
                </c:pt>
                <c:pt idx="8900">
                  <c:v>889.99999999973795</c:v>
                </c:pt>
                <c:pt idx="8901">
                  <c:v>890.09999999973797</c:v>
                </c:pt>
                <c:pt idx="8902">
                  <c:v>890.199999999738</c:v>
                </c:pt>
                <c:pt idx="8903">
                  <c:v>890.29999999973802</c:v>
                </c:pt>
                <c:pt idx="8904">
                  <c:v>890.39999999973702</c:v>
                </c:pt>
                <c:pt idx="8905">
                  <c:v>890.49999999973704</c:v>
                </c:pt>
                <c:pt idx="8906">
                  <c:v>890.59999999973695</c:v>
                </c:pt>
                <c:pt idx="8907">
                  <c:v>890.69999999973697</c:v>
                </c:pt>
                <c:pt idx="8908">
                  <c:v>890.799999999737</c:v>
                </c:pt>
                <c:pt idx="8909">
                  <c:v>890.89999999973702</c:v>
                </c:pt>
                <c:pt idx="8910">
                  <c:v>890.99999999973704</c:v>
                </c:pt>
                <c:pt idx="8911">
                  <c:v>891.09999999973695</c:v>
                </c:pt>
                <c:pt idx="8912">
                  <c:v>891.19999999973697</c:v>
                </c:pt>
                <c:pt idx="8913">
                  <c:v>891.299999999737</c:v>
                </c:pt>
                <c:pt idx="8914">
                  <c:v>891.39999999973702</c:v>
                </c:pt>
                <c:pt idx="8915">
                  <c:v>891.49999999973602</c:v>
                </c:pt>
                <c:pt idx="8916">
                  <c:v>891.59999999973604</c:v>
                </c:pt>
                <c:pt idx="8917">
                  <c:v>891.69999999973595</c:v>
                </c:pt>
                <c:pt idx="8918">
                  <c:v>891.79999999973597</c:v>
                </c:pt>
                <c:pt idx="8919">
                  <c:v>891.899999999736</c:v>
                </c:pt>
                <c:pt idx="8920">
                  <c:v>891.99999999973602</c:v>
                </c:pt>
                <c:pt idx="8921">
                  <c:v>892.09999999973604</c:v>
                </c:pt>
                <c:pt idx="8922">
                  <c:v>892.19999999973595</c:v>
                </c:pt>
                <c:pt idx="8923">
                  <c:v>892.29999999973597</c:v>
                </c:pt>
                <c:pt idx="8924">
                  <c:v>892.399999999736</c:v>
                </c:pt>
                <c:pt idx="8925">
                  <c:v>892.49999999973602</c:v>
                </c:pt>
                <c:pt idx="8926">
                  <c:v>892.59999999973502</c:v>
                </c:pt>
                <c:pt idx="8927">
                  <c:v>892.69999999973504</c:v>
                </c:pt>
                <c:pt idx="8928">
                  <c:v>892.79999999973495</c:v>
                </c:pt>
                <c:pt idx="8929">
                  <c:v>892.89999999973497</c:v>
                </c:pt>
                <c:pt idx="8930">
                  <c:v>892.999999999735</c:v>
                </c:pt>
                <c:pt idx="8931">
                  <c:v>893.09999999973502</c:v>
                </c:pt>
                <c:pt idx="8932">
                  <c:v>893.19999999973504</c:v>
                </c:pt>
                <c:pt idx="8933">
                  <c:v>893.29999999973495</c:v>
                </c:pt>
                <c:pt idx="8934">
                  <c:v>893.39999999973497</c:v>
                </c:pt>
                <c:pt idx="8935">
                  <c:v>893.499999999735</c:v>
                </c:pt>
                <c:pt idx="8936">
                  <c:v>893.59999999973502</c:v>
                </c:pt>
                <c:pt idx="8937">
                  <c:v>893.69999999973402</c:v>
                </c:pt>
                <c:pt idx="8938">
                  <c:v>893.79999999973404</c:v>
                </c:pt>
                <c:pt idx="8939">
                  <c:v>893.89999999973395</c:v>
                </c:pt>
                <c:pt idx="8940">
                  <c:v>893.99999999973397</c:v>
                </c:pt>
                <c:pt idx="8941">
                  <c:v>894.099999999734</c:v>
                </c:pt>
                <c:pt idx="8942">
                  <c:v>894.19999999973402</c:v>
                </c:pt>
                <c:pt idx="8943">
                  <c:v>894.29999999973404</c:v>
                </c:pt>
                <c:pt idx="8944">
                  <c:v>894.39999999973395</c:v>
                </c:pt>
                <c:pt idx="8945">
                  <c:v>894.49999999973397</c:v>
                </c:pt>
                <c:pt idx="8946">
                  <c:v>894.599999999734</c:v>
                </c:pt>
                <c:pt idx="8947">
                  <c:v>894.69999999973402</c:v>
                </c:pt>
                <c:pt idx="8948">
                  <c:v>894.79999999973302</c:v>
                </c:pt>
                <c:pt idx="8949">
                  <c:v>894.89999999973304</c:v>
                </c:pt>
                <c:pt idx="8950">
                  <c:v>894.99999999973295</c:v>
                </c:pt>
                <c:pt idx="8951">
                  <c:v>895.09999999973297</c:v>
                </c:pt>
                <c:pt idx="8952">
                  <c:v>895.199999999733</c:v>
                </c:pt>
                <c:pt idx="8953">
                  <c:v>895.29999999973302</c:v>
                </c:pt>
                <c:pt idx="8954">
                  <c:v>895.39999999973304</c:v>
                </c:pt>
                <c:pt idx="8955">
                  <c:v>895.49999999973295</c:v>
                </c:pt>
                <c:pt idx="8956">
                  <c:v>895.59999999973297</c:v>
                </c:pt>
                <c:pt idx="8957">
                  <c:v>895.699999999733</c:v>
                </c:pt>
                <c:pt idx="8958">
                  <c:v>895.79999999973302</c:v>
                </c:pt>
                <c:pt idx="8959">
                  <c:v>895.89999999973202</c:v>
                </c:pt>
                <c:pt idx="8960">
                  <c:v>895.99999999973204</c:v>
                </c:pt>
                <c:pt idx="8961">
                  <c:v>896.09999999973195</c:v>
                </c:pt>
                <c:pt idx="8962">
                  <c:v>896.19999999973197</c:v>
                </c:pt>
                <c:pt idx="8963">
                  <c:v>896.29999999973199</c:v>
                </c:pt>
                <c:pt idx="8964">
                  <c:v>896.39999999973202</c:v>
                </c:pt>
                <c:pt idx="8965">
                  <c:v>896.49999999973204</c:v>
                </c:pt>
                <c:pt idx="8966">
                  <c:v>896.59999999973195</c:v>
                </c:pt>
                <c:pt idx="8967">
                  <c:v>896.69999999973197</c:v>
                </c:pt>
                <c:pt idx="8968">
                  <c:v>896.79999999973199</c:v>
                </c:pt>
                <c:pt idx="8969">
                  <c:v>896.89999999973202</c:v>
                </c:pt>
                <c:pt idx="8970">
                  <c:v>896.99999999973102</c:v>
                </c:pt>
                <c:pt idx="8971">
                  <c:v>897.09999999973104</c:v>
                </c:pt>
                <c:pt idx="8972">
                  <c:v>897.19999999973095</c:v>
                </c:pt>
                <c:pt idx="8973">
                  <c:v>897.29999999973097</c:v>
                </c:pt>
                <c:pt idx="8974">
                  <c:v>897.39999999973099</c:v>
                </c:pt>
                <c:pt idx="8975">
                  <c:v>897.49999999973102</c:v>
                </c:pt>
                <c:pt idx="8976">
                  <c:v>897.59999999973104</c:v>
                </c:pt>
                <c:pt idx="8977">
                  <c:v>897.69999999973095</c:v>
                </c:pt>
                <c:pt idx="8978">
                  <c:v>897.79999999973097</c:v>
                </c:pt>
                <c:pt idx="8979">
                  <c:v>897.89999999973099</c:v>
                </c:pt>
                <c:pt idx="8980">
                  <c:v>897.99999999973102</c:v>
                </c:pt>
                <c:pt idx="8981">
                  <c:v>898.09999999973002</c:v>
                </c:pt>
                <c:pt idx="8982">
                  <c:v>898.19999999973004</c:v>
                </c:pt>
                <c:pt idx="8983">
                  <c:v>898.29999999972995</c:v>
                </c:pt>
                <c:pt idx="8984">
                  <c:v>898.39999999972997</c:v>
                </c:pt>
                <c:pt idx="8985">
                  <c:v>898.49999999972999</c:v>
                </c:pt>
                <c:pt idx="8986">
                  <c:v>898.59999999973002</c:v>
                </c:pt>
                <c:pt idx="8987">
                  <c:v>898.69999999973004</c:v>
                </c:pt>
                <c:pt idx="8988">
                  <c:v>898.79999999972995</c:v>
                </c:pt>
                <c:pt idx="8989">
                  <c:v>898.89999999972997</c:v>
                </c:pt>
                <c:pt idx="8990">
                  <c:v>898.99999999972999</c:v>
                </c:pt>
                <c:pt idx="8991">
                  <c:v>899.09999999973002</c:v>
                </c:pt>
                <c:pt idx="8992">
                  <c:v>899.19999999972902</c:v>
                </c:pt>
                <c:pt idx="8993">
                  <c:v>899.29999999972904</c:v>
                </c:pt>
                <c:pt idx="8994">
                  <c:v>899.39999999972895</c:v>
                </c:pt>
                <c:pt idx="8995">
                  <c:v>899.49999999972897</c:v>
                </c:pt>
                <c:pt idx="8996">
                  <c:v>899.59999999972899</c:v>
                </c:pt>
                <c:pt idx="8997">
                  <c:v>899.69999999972902</c:v>
                </c:pt>
                <c:pt idx="8998">
                  <c:v>899.79999999972904</c:v>
                </c:pt>
                <c:pt idx="8999">
                  <c:v>899.89999999972895</c:v>
                </c:pt>
                <c:pt idx="9000">
                  <c:v>899.99999999972897</c:v>
                </c:pt>
                <c:pt idx="9001">
                  <c:v>900.09999999972899</c:v>
                </c:pt>
                <c:pt idx="9002">
                  <c:v>900.19999999972902</c:v>
                </c:pt>
                <c:pt idx="9003">
                  <c:v>900.29999999972802</c:v>
                </c:pt>
                <c:pt idx="9004">
                  <c:v>900.39999999972804</c:v>
                </c:pt>
                <c:pt idx="9005">
                  <c:v>900.49999999972795</c:v>
                </c:pt>
                <c:pt idx="9006">
                  <c:v>900.59999999972797</c:v>
                </c:pt>
                <c:pt idx="9007">
                  <c:v>900.69999999972799</c:v>
                </c:pt>
                <c:pt idx="9008">
                  <c:v>900.79999999972802</c:v>
                </c:pt>
                <c:pt idx="9009">
                  <c:v>900.89999999972804</c:v>
                </c:pt>
                <c:pt idx="9010">
                  <c:v>900.99999999972795</c:v>
                </c:pt>
                <c:pt idx="9011">
                  <c:v>901.09999999972797</c:v>
                </c:pt>
                <c:pt idx="9012">
                  <c:v>901.19999999972799</c:v>
                </c:pt>
                <c:pt idx="9013">
                  <c:v>901.29999999972802</c:v>
                </c:pt>
                <c:pt idx="9014">
                  <c:v>901.39999999972702</c:v>
                </c:pt>
                <c:pt idx="9015">
                  <c:v>901.49999999972704</c:v>
                </c:pt>
                <c:pt idx="9016">
                  <c:v>901.59999999972695</c:v>
                </c:pt>
                <c:pt idx="9017">
                  <c:v>901.69999999972697</c:v>
                </c:pt>
                <c:pt idx="9018">
                  <c:v>901.79999999972699</c:v>
                </c:pt>
                <c:pt idx="9019">
                  <c:v>901.89999999972702</c:v>
                </c:pt>
                <c:pt idx="9020">
                  <c:v>901.99999999972704</c:v>
                </c:pt>
                <c:pt idx="9021">
                  <c:v>902.09999999972695</c:v>
                </c:pt>
                <c:pt idx="9022">
                  <c:v>902.19999999972697</c:v>
                </c:pt>
                <c:pt idx="9023">
                  <c:v>902.29999999972699</c:v>
                </c:pt>
                <c:pt idx="9024">
                  <c:v>902.39999999972702</c:v>
                </c:pt>
                <c:pt idx="9025">
                  <c:v>902.49999999972601</c:v>
                </c:pt>
                <c:pt idx="9026">
                  <c:v>902.59999999972604</c:v>
                </c:pt>
                <c:pt idx="9027">
                  <c:v>902.69999999972595</c:v>
                </c:pt>
                <c:pt idx="9028">
                  <c:v>902.79999999972597</c:v>
                </c:pt>
                <c:pt idx="9029">
                  <c:v>902.89999999972599</c:v>
                </c:pt>
                <c:pt idx="9030">
                  <c:v>902.99999999972601</c:v>
                </c:pt>
                <c:pt idx="9031">
                  <c:v>903.09999999972604</c:v>
                </c:pt>
                <c:pt idx="9032">
                  <c:v>903.19999999972595</c:v>
                </c:pt>
                <c:pt idx="9033">
                  <c:v>903.29999999972597</c:v>
                </c:pt>
                <c:pt idx="9034">
                  <c:v>903.39999999972599</c:v>
                </c:pt>
                <c:pt idx="9035">
                  <c:v>903.49999999972601</c:v>
                </c:pt>
                <c:pt idx="9036">
                  <c:v>903.59999999972501</c:v>
                </c:pt>
                <c:pt idx="9037">
                  <c:v>903.69999999972504</c:v>
                </c:pt>
                <c:pt idx="9038">
                  <c:v>903.79999999972495</c:v>
                </c:pt>
                <c:pt idx="9039">
                  <c:v>903.89999999972497</c:v>
                </c:pt>
                <c:pt idx="9040">
                  <c:v>903.99999999972499</c:v>
                </c:pt>
                <c:pt idx="9041">
                  <c:v>904.09999999972501</c:v>
                </c:pt>
                <c:pt idx="9042">
                  <c:v>904.19999999972504</c:v>
                </c:pt>
                <c:pt idx="9043">
                  <c:v>904.29999999972495</c:v>
                </c:pt>
                <c:pt idx="9044">
                  <c:v>904.39999999972497</c:v>
                </c:pt>
                <c:pt idx="9045">
                  <c:v>904.49999999972499</c:v>
                </c:pt>
                <c:pt idx="9046">
                  <c:v>904.59999999972501</c:v>
                </c:pt>
                <c:pt idx="9047">
                  <c:v>904.69999999972401</c:v>
                </c:pt>
                <c:pt idx="9048">
                  <c:v>904.79999999972404</c:v>
                </c:pt>
                <c:pt idx="9049">
                  <c:v>904.89999999972395</c:v>
                </c:pt>
                <c:pt idx="9050">
                  <c:v>904.99999999972397</c:v>
                </c:pt>
                <c:pt idx="9051">
                  <c:v>905.09999999972399</c:v>
                </c:pt>
                <c:pt idx="9052">
                  <c:v>905.19999999972401</c:v>
                </c:pt>
                <c:pt idx="9053">
                  <c:v>905.29999999972404</c:v>
                </c:pt>
                <c:pt idx="9054">
                  <c:v>905.39999999972395</c:v>
                </c:pt>
                <c:pt idx="9055">
                  <c:v>905.49999999972397</c:v>
                </c:pt>
                <c:pt idx="9056">
                  <c:v>905.59999999972399</c:v>
                </c:pt>
                <c:pt idx="9057">
                  <c:v>905.69999999972401</c:v>
                </c:pt>
                <c:pt idx="9058">
                  <c:v>905.79999999972301</c:v>
                </c:pt>
                <c:pt idx="9059">
                  <c:v>905.89999999972304</c:v>
                </c:pt>
                <c:pt idx="9060">
                  <c:v>905.99999999972295</c:v>
                </c:pt>
                <c:pt idx="9061">
                  <c:v>906.09999999972297</c:v>
                </c:pt>
                <c:pt idx="9062">
                  <c:v>906.19999999972299</c:v>
                </c:pt>
                <c:pt idx="9063">
                  <c:v>906.29999999972301</c:v>
                </c:pt>
                <c:pt idx="9064">
                  <c:v>906.39999999972304</c:v>
                </c:pt>
                <c:pt idx="9065">
                  <c:v>906.49999999972295</c:v>
                </c:pt>
                <c:pt idx="9066">
                  <c:v>906.59999999972297</c:v>
                </c:pt>
                <c:pt idx="9067">
                  <c:v>906.69999999972299</c:v>
                </c:pt>
                <c:pt idx="9068">
                  <c:v>906.79999999972301</c:v>
                </c:pt>
                <c:pt idx="9069">
                  <c:v>906.89999999972201</c:v>
                </c:pt>
                <c:pt idx="9070">
                  <c:v>906.99999999972204</c:v>
                </c:pt>
                <c:pt idx="9071">
                  <c:v>907.09999999972194</c:v>
                </c:pt>
                <c:pt idx="9072">
                  <c:v>907.19999999972197</c:v>
                </c:pt>
                <c:pt idx="9073">
                  <c:v>907.29999999972199</c:v>
                </c:pt>
                <c:pt idx="9074">
                  <c:v>907.39999999972201</c:v>
                </c:pt>
                <c:pt idx="9075">
                  <c:v>907.49999999972204</c:v>
                </c:pt>
                <c:pt idx="9076">
                  <c:v>907.59999999972194</c:v>
                </c:pt>
                <c:pt idx="9077">
                  <c:v>907.69999999972197</c:v>
                </c:pt>
                <c:pt idx="9078">
                  <c:v>907.79999999972199</c:v>
                </c:pt>
                <c:pt idx="9079">
                  <c:v>907.89999999972201</c:v>
                </c:pt>
                <c:pt idx="9080">
                  <c:v>907.99999999972101</c:v>
                </c:pt>
                <c:pt idx="9081">
                  <c:v>908.09999999972104</c:v>
                </c:pt>
                <c:pt idx="9082">
                  <c:v>908.19999999972094</c:v>
                </c:pt>
                <c:pt idx="9083">
                  <c:v>908.29999999972097</c:v>
                </c:pt>
                <c:pt idx="9084">
                  <c:v>908.39999999972099</c:v>
                </c:pt>
                <c:pt idx="9085">
                  <c:v>908.49999999972101</c:v>
                </c:pt>
                <c:pt idx="9086">
                  <c:v>908.59999999972104</c:v>
                </c:pt>
                <c:pt idx="9087">
                  <c:v>908.69999999972094</c:v>
                </c:pt>
                <c:pt idx="9088">
                  <c:v>908.79999999972097</c:v>
                </c:pt>
                <c:pt idx="9089">
                  <c:v>908.89999999972099</c:v>
                </c:pt>
                <c:pt idx="9090">
                  <c:v>908.99999999972101</c:v>
                </c:pt>
                <c:pt idx="9091">
                  <c:v>909.09999999972001</c:v>
                </c:pt>
                <c:pt idx="9092">
                  <c:v>909.19999999972003</c:v>
                </c:pt>
                <c:pt idx="9093">
                  <c:v>909.29999999971994</c:v>
                </c:pt>
                <c:pt idx="9094">
                  <c:v>909.39999999971997</c:v>
                </c:pt>
                <c:pt idx="9095">
                  <c:v>909.49999999971999</c:v>
                </c:pt>
                <c:pt idx="9096">
                  <c:v>909.59999999972001</c:v>
                </c:pt>
                <c:pt idx="9097">
                  <c:v>909.69999999972003</c:v>
                </c:pt>
                <c:pt idx="9098">
                  <c:v>909.79999999971994</c:v>
                </c:pt>
                <c:pt idx="9099">
                  <c:v>909.89999999971997</c:v>
                </c:pt>
                <c:pt idx="9100">
                  <c:v>909.99999999971999</c:v>
                </c:pt>
                <c:pt idx="9101">
                  <c:v>910.09999999972001</c:v>
                </c:pt>
                <c:pt idx="9102">
                  <c:v>910.19999999971901</c:v>
                </c:pt>
                <c:pt idx="9103">
                  <c:v>910.29999999971903</c:v>
                </c:pt>
                <c:pt idx="9104">
                  <c:v>910.39999999971894</c:v>
                </c:pt>
                <c:pt idx="9105">
                  <c:v>910.49999999971897</c:v>
                </c:pt>
                <c:pt idx="9106">
                  <c:v>910.59999999971899</c:v>
                </c:pt>
                <c:pt idx="9107">
                  <c:v>910.69999999971901</c:v>
                </c:pt>
                <c:pt idx="9108">
                  <c:v>910.79999999971903</c:v>
                </c:pt>
                <c:pt idx="9109">
                  <c:v>910.89999999971894</c:v>
                </c:pt>
                <c:pt idx="9110">
                  <c:v>910.99999999971897</c:v>
                </c:pt>
                <c:pt idx="9111">
                  <c:v>911.09999999971899</c:v>
                </c:pt>
                <c:pt idx="9112">
                  <c:v>911.19999999971901</c:v>
                </c:pt>
                <c:pt idx="9113">
                  <c:v>911.29999999971801</c:v>
                </c:pt>
                <c:pt idx="9114">
                  <c:v>911.39999999971803</c:v>
                </c:pt>
                <c:pt idx="9115">
                  <c:v>911.49999999971806</c:v>
                </c:pt>
                <c:pt idx="9116">
                  <c:v>911.59999999971797</c:v>
                </c:pt>
                <c:pt idx="9117">
                  <c:v>911.69999999971799</c:v>
                </c:pt>
                <c:pt idx="9118">
                  <c:v>911.79999999971801</c:v>
                </c:pt>
                <c:pt idx="9119">
                  <c:v>911.89999999971803</c:v>
                </c:pt>
                <c:pt idx="9120">
                  <c:v>911.99999999971806</c:v>
                </c:pt>
                <c:pt idx="9121">
                  <c:v>912.09999999971797</c:v>
                </c:pt>
                <c:pt idx="9122">
                  <c:v>912.19999999971799</c:v>
                </c:pt>
                <c:pt idx="9123">
                  <c:v>912.29999999971801</c:v>
                </c:pt>
                <c:pt idx="9124">
                  <c:v>912.39999999971701</c:v>
                </c:pt>
                <c:pt idx="9125">
                  <c:v>912.49999999971703</c:v>
                </c:pt>
                <c:pt idx="9126">
                  <c:v>912.59999999971706</c:v>
                </c:pt>
                <c:pt idx="9127">
                  <c:v>912.69999999971697</c:v>
                </c:pt>
                <c:pt idx="9128">
                  <c:v>912.79999999971699</c:v>
                </c:pt>
                <c:pt idx="9129">
                  <c:v>912.89999999971701</c:v>
                </c:pt>
                <c:pt idx="9130">
                  <c:v>912.99999999971703</c:v>
                </c:pt>
                <c:pt idx="9131">
                  <c:v>913.09999999971706</c:v>
                </c:pt>
                <c:pt idx="9132">
                  <c:v>913.19999999971697</c:v>
                </c:pt>
                <c:pt idx="9133">
                  <c:v>913.29999999971699</c:v>
                </c:pt>
                <c:pt idx="9134">
                  <c:v>913.39999999971701</c:v>
                </c:pt>
                <c:pt idx="9135">
                  <c:v>913.49999999971601</c:v>
                </c:pt>
                <c:pt idx="9136">
                  <c:v>913.59999999971603</c:v>
                </c:pt>
                <c:pt idx="9137">
                  <c:v>913.69999999971606</c:v>
                </c:pt>
                <c:pt idx="9138">
                  <c:v>913.79999999971596</c:v>
                </c:pt>
                <c:pt idx="9139">
                  <c:v>913.89999999971599</c:v>
                </c:pt>
                <c:pt idx="9140">
                  <c:v>913.99999999971601</c:v>
                </c:pt>
                <c:pt idx="9141">
                  <c:v>914.09999999971603</c:v>
                </c:pt>
                <c:pt idx="9142">
                  <c:v>914.19999999971606</c:v>
                </c:pt>
                <c:pt idx="9143">
                  <c:v>914.29999999971596</c:v>
                </c:pt>
                <c:pt idx="9144">
                  <c:v>914.39999999971599</c:v>
                </c:pt>
                <c:pt idx="9145">
                  <c:v>914.49999999971601</c:v>
                </c:pt>
                <c:pt idx="9146">
                  <c:v>914.59999999971501</c:v>
                </c:pt>
                <c:pt idx="9147">
                  <c:v>914.69999999971503</c:v>
                </c:pt>
                <c:pt idx="9148">
                  <c:v>914.79999999971506</c:v>
                </c:pt>
                <c:pt idx="9149">
                  <c:v>914.89999999971496</c:v>
                </c:pt>
                <c:pt idx="9150">
                  <c:v>914.99999999971499</c:v>
                </c:pt>
                <c:pt idx="9151">
                  <c:v>915.09999999971501</c:v>
                </c:pt>
                <c:pt idx="9152">
                  <c:v>915.19999999971503</c:v>
                </c:pt>
                <c:pt idx="9153">
                  <c:v>915.29999999971506</c:v>
                </c:pt>
                <c:pt idx="9154">
                  <c:v>915.39999999971496</c:v>
                </c:pt>
                <c:pt idx="9155">
                  <c:v>915.49999999971499</c:v>
                </c:pt>
                <c:pt idx="9156">
                  <c:v>915.59999999971501</c:v>
                </c:pt>
                <c:pt idx="9157">
                  <c:v>915.69999999971401</c:v>
                </c:pt>
                <c:pt idx="9158">
                  <c:v>915.79999999971403</c:v>
                </c:pt>
                <c:pt idx="9159">
                  <c:v>915.89999999971405</c:v>
                </c:pt>
                <c:pt idx="9160">
                  <c:v>915.99999999971396</c:v>
                </c:pt>
                <c:pt idx="9161">
                  <c:v>916.09999999971399</c:v>
                </c:pt>
                <c:pt idx="9162">
                  <c:v>916.19999999971401</c:v>
                </c:pt>
                <c:pt idx="9163">
                  <c:v>916.29999999971403</c:v>
                </c:pt>
                <c:pt idx="9164">
                  <c:v>916.39999999971405</c:v>
                </c:pt>
                <c:pt idx="9165">
                  <c:v>916.49999999971396</c:v>
                </c:pt>
                <c:pt idx="9166">
                  <c:v>916.59999999971399</c:v>
                </c:pt>
                <c:pt idx="9167">
                  <c:v>916.69999999971401</c:v>
                </c:pt>
                <c:pt idx="9168">
                  <c:v>916.79999999971301</c:v>
                </c:pt>
                <c:pt idx="9169">
                  <c:v>916.89999999971303</c:v>
                </c:pt>
                <c:pt idx="9170">
                  <c:v>916.99999999971305</c:v>
                </c:pt>
                <c:pt idx="9171">
                  <c:v>917.09999999971296</c:v>
                </c:pt>
                <c:pt idx="9172">
                  <c:v>917.19999999971299</c:v>
                </c:pt>
                <c:pt idx="9173">
                  <c:v>917.29999999971301</c:v>
                </c:pt>
                <c:pt idx="9174">
                  <c:v>917.39999999971303</c:v>
                </c:pt>
                <c:pt idx="9175">
                  <c:v>917.49999999971305</c:v>
                </c:pt>
                <c:pt idx="9176">
                  <c:v>917.59999999971296</c:v>
                </c:pt>
                <c:pt idx="9177">
                  <c:v>917.69999999971299</c:v>
                </c:pt>
                <c:pt idx="9178">
                  <c:v>917.79999999971301</c:v>
                </c:pt>
                <c:pt idx="9179">
                  <c:v>917.89999999971201</c:v>
                </c:pt>
                <c:pt idx="9180">
                  <c:v>917.99999999971203</c:v>
                </c:pt>
                <c:pt idx="9181">
                  <c:v>918.09999999971205</c:v>
                </c:pt>
                <c:pt idx="9182">
                  <c:v>918.19999999971196</c:v>
                </c:pt>
                <c:pt idx="9183">
                  <c:v>918.29999999971199</c:v>
                </c:pt>
                <c:pt idx="9184">
                  <c:v>918.39999999971201</c:v>
                </c:pt>
                <c:pt idx="9185">
                  <c:v>918.49999999971203</c:v>
                </c:pt>
                <c:pt idx="9186">
                  <c:v>918.59999999971205</c:v>
                </c:pt>
                <c:pt idx="9187">
                  <c:v>918.69999999971196</c:v>
                </c:pt>
                <c:pt idx="9188">
                  <c:v>918.79999999971199</c:v>
                </c:pt>
                <c:pt idx="9189">
                  <c:v>918.89999999971201</c:v>
                </c:pt>
                <c:pt idx="9190">
                  <c:v>918.99999999971101</c:v>
                </c:pt>
                <c:pt idx="9191">
                  <c:v>919.09999999971103</c:v>
                </c:pt>
                <c:pt idx="9192">
                  <c:v>919.19999999971105</c:v>
                </c:pt>
                <c:pt idx="9193">
                  <c:v>919.29999999971096</c:v>
                </c:pt>
                <c:pt idx="9194">
                  <c:v>919.39999999971099</c:v>
                </c:pt>
                <c:pt idx="9195">
                  <c:v>919.49999999971101</c:v>
                </c:pt>
                <c:pt idx="9196">
                  <c:v>919.59999999971103</c:v>
                </c:pt>
                <c:pt idx="9197">
                  <c:v>919.69999999971105</c:v>
                </c:pt>
                <c:pt idx="9198">
                  <c:v>919.79999999971096</c:v>
                </c:pt>
                <c:pt idx="9199">
                  <c:v>919.89999999971099</c:v>
                </c:pt>
                <c:pt idx="9200">
                  <c:v>919.99999999971101</c:v>
                </c:pt>
                <c:pt idx="9201">
                  <c:v>920.09999999971001</c:v>
                </c:pt>
                <c:pt idx="9202">
                  <c:v>920.19999999971003</c:v>
                </c:pt>
                <c:pt idx="9203">
                  <c:v>920.29999999971005</c:v>
                </c:pt>
                <c:pt idx="9204">
                  <c:v>920.39999999970996</c:v>
                </c:pt>
                <c:pt idx="9205">
                  <c:v>920.49999999970998</c:v>
                </c:pt>
                <c:pt idx="9206">
                  <c:v>920.59999999971001</c:v>
                </c:pt>
                <c:pt idx="9207">
                  <c:v>920.69999999971003</c:v>
                </c:pt>
                <c:pt idx="9208">
                  <c:v>920.79999999971005</c:v>
                </c:pt>
                <c:pt idx="9209">
                  <c:v>920.89999999970996</c:v>
                </c:pt>
                <c:pt idx="9210">
                  <c:v>920.99999999970998</c:v>
                </c:pt>
                <c:pt idx="9211">
                  <c:v>921.09999999971001</c:v>
                </c:pt>
                <c:pt idx="9212">
                  <c:v>921.19999999970901</c:v>
                </c:pt>
                <c:pt idx="9213">
                  <c:v>921.29999999970903</c:v>
                </c:pt>
                <c:pt idx="9214">
                  <c:v>921.39999999970905</c:v>
                </c:pt>
                <c:pt idx="9215">
                  <c:v>921.49999999970896</c:v>
                </c:pt>
                <c:pt idx="9216">
                  <c:v>921.59999999970898</c:v>
                </c:pt>
                <c:pt idx="9217">
                  <c:v>921.69999999970901</c:v>
                </c:pt>
                <c:pt idx="9218">
                  <c:v>921.79999999970903</c:v>
                </c:pt>
                <c:pt idx="9219">
                  <c:v>921.89999999970905</c:v>
                </c:pt>
                <c:pt idx="9220">
                  <c:v>921.99999999970896</c:v>
                </c:pt>
                <c:pt idx="9221">
                  <c:v>922.09999999970898</c:v>
                </c:pt>
                <c:pt idx="9222">
                  <c:v>922.19999999970901</c:v>
                </c:pt>
                <c:pt idx="9223">
                  <c:v>922.29999999970801</c:v>
                </c:pt>
                <c:pt idx="9224">
                  <c:v>922.39999999970803</c:v>
                </c:pt>
                <c:pt idx="9225">
                  <c:v>922.49999999970805</c:v>
                </c:pt>
                <c:pt idx="9226">
                  <c:v>922.59999999970796</c:v>
                </c:pt>
                <c:pt idx="9227">
                  <c:v>922.69999999970798</c:v>
                </c:pt>
                <c:pt idx="9228">
                  <c:v>922.79999999970801</c:v>
                </c:pt>
                <c:pt idx="9229">
                  <c:v>922.89999999970803</c:v>
                </c:pt>
                <c:pt idx="9230">
                  <c:v>922.99999999970805</c:v>
                </c:pt>
                <c:pt idx="9231">
                  <c:v>923.09999999970796</c:v>
                </c:pt>
                <c:pt idx="9232">
                  <c:v>923.19999999970798</c:v>
                </c:pt>
                <c:pt idx="9233">
                  <c:v>923.29999999970801</c:v>
                </c:pt>
                <c:pt idx="9234">
                  <c:v>923.39999999970701</c:v>
                </c:pt>
                <c:pt idx="9235">
                  <c:v>923.49999999970703</c:v>
                </c:pt>
                <c:pt idx="9236">
                  <c:v>923.59999999970705</c:v>
                </c:pt>
                <c:pt idx="9237">
                  <c:v>923.69999999970696</c:v>
                </c:pt>
                <c:pt idx="9238">
                  <c:v>923.79999999970698</c:v>
                </c:pt>
                <c:pt idx="9239">
                  <c:v>923.89999999970701</c:v>
                </c:pt>
                <c:pt idx="9240">
                  <c:v>923.99999999970703</c:v>
                </c:pt>
                <c:pt idx="9241">
                  <c:v>924.09999999970705</c:v>
                </c:pt>
                <c:pt idx="9242">
                  <c:v>924.19999999970696</c:v>
                </c:pt>
                <c:pt idx="9243">
                  <c:v>924.29999999970698</c:v>
                </c:pt>
                <c:pt idx="9244">
                  <c:v>924.39999999970701</c:v>
                </c:pt>
                <c:pt idx="9245">
                  <c:v>924.49999999970601</c:v>
                </c:pt>
                <c:pt idx="9246">
                  <c:v>924.59999999970603</c:v>
                </c:pt>
                <c:pt idx="9247">
                  <c:v>924.69999999970605</c:v>
                </c:pt>
                <c:pt idx="9248">
                  <c:v>924.79999999970596</c:v>
                </c:pt>
                <c:pt idx="9249">
                  <c:v>924.89999999970598</c:v>
                </c:pt>
                <c:pt idx="9250">
                  <c:v>924.99999999970601</c:v>
                </c:pt>
                <c:pt idx="9251">
                  <c:v>925.09999999970603</c:v>
                </c:pt>
                <c:pt idx="9252">
                  <c:v>925.19999999970605</c:v>
                </c:pt>
                <c:pt idx="9253">
                  <c:v>925.29999999970596</c:v>
                </c:pt>
                <c:pt idx="9254">
                  <c:v>925.39999999970598</c:v>
                </c:pt>
                <c:pt idx="9255">
                  <c:v>925.49999999970601</c:v>
                </c:pt>
                <c:pt idx="9256">
                  <c:v>925.59999999970501</c:v>
                </c:pt>
                <c:pt idx="9257">
                  <c:v>925.69999999970503</c:v>
                </c:pt>
                <c:pt idx="9258">
                  <c:v>925.79999999970505</c:v>
                </c:pt>
                <c:pt idx="9259">
                  <c:v>925.89999999970496</c:v>
                </c:pt>
                <c:pt idx="9260">
                  <c:v>925.99999999970498</c:v>
                </c:pt>
                <c:pt idx="9261">
                  <c:v>926.09999999970501</c:v>
                </c:pt>
                <c:pt idx="9262">
                  <c:v>926.19999999970503</c:v>
                </c:pt>
                <c:pt idx="9263">
                  <c:v>926.29999999970505</c:v>
                </c:pt>
                <c:pt idx="9264">
                  <c:v>926.39999999970496</c:v>
                </c:pt>
                <c:pt idx="9265">
                  <c:v>926.49999999970498</c:v>
                </c:pt>
                <c:pt idx="9266">
                  <c:v>926.59999999970501</c:v>
                </c:pt>
                <c:pt idx="9267">
                  <c:v>926.699999999704</c:v>
                </c:pt>
                <c:pt idx="9268">
                  <c:v>926.79999999970403</c:v>
                </c:pt>
                <c:pt idx="9269">
                  <c:v>926.89999999970405</c:v>
                </c:pt>
                <c:pt idx="9270">
                  <c:v>926.99999999970396</c:v>
                </c:pt>
                <c:pt idx="9271">
                  <c:v>927.09999999970398</c:v>
                </c:pt>
                <c:pt idx="9272">
                  <c:v>927.199999999704</c:v>
                </c:pt>
                <c:pt idx="9273">
                  <c:v>927.29999999970403</c:v>
                </c:pt>
                <c:pt idx="9274">
                  <c:v>927.39999999970405</c:v>
                </c:pt>
                <c:pt idx="9275">
                  <c:v>927.49999999970396</c:v>
                </c:pt>
                <c:pt idx="9276">
                  <c:v>927.59999999970398</c:v>
                </c:pt>
                <c:pt idx="9277">
                  <c:v>927.699999999704</c:v>
                </c:pt>
                <c:pt idx="9278">
                  <c:v>927.799999999703</c:v>
                </c:pt>
                <c:pt idx="9279">
                  <c:v>927.89999999970303</c:v>
                </c:pt>
                <c:pt idx="9280">
                  <c:v>927.99999999970305</c:v>
                </c:pt>
                <c:pt idx="9281">
                  <c:v>928.09999999970296</c:v>
                </c:pt>
                <c:pt idx="9282">
                  <c:v>928.19999999970298</c:v>
                </c:pt>
                <c:pt idx="9283">
                  <c:v>928.299999999703</c:v>
                </c:pt>
                <c:pt idx="9284">
                  <c:v>928.39999999970303</c:v>
                </c:pt>
                <c:pt idx="9285">
                  <c:v>928.49999999970305</c:v>
                </c:pt>
                <c:pt idx="9286">
                  <c:v>928.59999999970296</c:v>
                </c:pt>
                <c:pt idx="9287">
                  <c:v>928.69999999970298</c:v>
                </c:pt>
                <c:pt idx="9288">
                  <c:v>928.799999999703</c:v>
                </c:pt>
                <c:pt idx="9289">
                  <c:v>928.899999999702</c:v>
                </c:pt>
                <c:pt idx="9290">
                  <c:v>928.99999999970203</c:v>
                </c:pt>
                <c:pt idx="9291">
                  <c:v>929.09999999970205</c:v>
                </c:pt>
                <c:pt idx="9292">
                  <c:v>929.19999999970196</c:v>
                </c:pt>
                <c:pt idx="9293">
                  <c:v>929.29999999970198</c:v>
                </c:pt>
                <c:pt idx="9294">
                  <c:v>929.399999999702</c:v>
                </c:pt>
                <c:pt idx="9295">
                  <c:v>929.49999999970203</c:v>
                </c:pt>
                <c:pt idx="9296">
                  <c:v>929.59999999970205</c:v>
                </c:pt>
                <c:pt idx="9297">
                  <c:v>929.69999999970196</c:v>
                </c:pt>
                <c:pt idx="9298">
                  <c:v>929.79999999970198</c:v>
                </c:pt>
                <c:pt idx="9299">
                  <c:v>929.899999999702</c:v>
                </c:pt>
                <c:pt idx="9300">
                  <c:v>929.999999999701</c:v>
                </c:pt>
                <c:pt idx="9301">
                  <c:v>930.09999999970103</c:v>
                </c:pt>
                <c:pt idx="9302">
                  <c:v>930.19999999970105</c:v>
                </c:pt>
                <c:pt idx="9303">
                  <c:v>930.29999999970096</c:v>
                </c:pt>
                <c:pt idx="9304">
                  <c:v>930.39999999970098</c:v>
                </c:pt>
                <c:pt idx="9305">
                  <c:v>930.499999999701</c:v>
                </c:pt>
                <c:pt idx="9306">
                  <c:v>930.59999999970103</c:v>
                </c:pt>
                <c:pt idx="9307">
                  <c:v>930.69999999970105</c:v>
                </c:pt>
                <c:pt idx="9308">
                  <c:v>930.79999999970096</c:v>
                </c:pt>
                <c:pt idx="9309">
                  <c:v>930.89999999970098</c:v>
                </c:pt>
                <c:pt idx="9310">
                  <c:v>930.999999999701</c:v>
                </c:pt>
                <c:pt idx="9311">
                  <c:v>931.0999999997</c:v>
                </c:pt>
                <c:pt idx="9312">
                  <c:v>931.19999999970003</c:v>
                </c:pt>
                <c:pt idx="9313">
                  <c:v>931.29999999970005</c:v>
                </c:pt>
                <c:pt idx="9314">
                  <c:v>931.39999999969996</c:v>
                </c:pt>
                <c:pt idx="9315">
                  <c:v>931.49999999969998</c:v>
                </c:pt>
                <c:pt idx="9316">
                  <c:v>931.5999999997</c:v>
                </c:pt>
                <c:pt idx="9317">
                  <c:v>931.69999999970003</c:v>
                </c:pt>
                <c:pt idx="9318">
                  <c:v>931.79999999970005</c:v>
                </c:pt>
                <c:pt idx="9319">
                  <c:v>931.89999999969996</c:v>
                </c:pt>
                <c:pt idx="9320">
                  <c:v>931.99999999969998</c:v>
                </c:pt>
                <c:pt idx="9321">
                  <c:v>932.0999999997</c:v>
                </c:pt>
                <c:pt idx="9322">
                  <c:v>932.199999999699</c:v>
                </c:pt>
                <c:pt idx="9323">
                  <c:v>932.29999999969903</c:v>
                </c:pt>
                <c:pt idx="9324">
                  <c:v>932.39999999969905</c:v>
                </c:pt>
                <c:pt idx="9325">
                  <c:v>932.49999999969896</c:v>
                </c:pt>
                <c:pt idx="9326">
                  <c:v>932.59999999969898</c:v>
                </c:pt>
                <c:pt idx="9327">
                  <c:v>932.699999999699</c:v>
                </c:pt>
                <c:pt idx="9328">
                  <c:v>932.79999999969903</c:v>
                </c:pt>
                <c:pt idx="9329">
                  <c:v>932.89999999969905</c:v>
                </c:pt>
                <c:pt idx="9330">
                  <c:v>932.99999999969896</c:v>
                </c:pt>
                <c:pt idx="9331">
                  <c:v>933.09999999969898</c:v>
                </c:pt>
                <c:pt idx="9332">
                  <c:v>933.199999999699</c:v>
                </c:pt>
                <c:pt idx="9333">
                  <c:v>933.299999999698</c:v>
                </c:pt>
                <c:pt idx="9334">
                  <c:v>933.39999999969803</c:v>
                </c:pt>
                <c:pt idx="9335">
                  <c:v>933.49999999969805</c:v>
                </c:pt>
                <c:pt idx="9336">
                  <c:v>933.59999999969796</c:v>
                </c:pt>
                <c:pt idx="9337">
                  <c:v>933.69999999969798</c:v>
                </c:pt>
                <c:pt idx="9338">
                  <c:v>933.799999999698</c:v>
                </c:pt>
                <c:pt idx="9339">
                  <c:v>933.89999999969803</c:v>
                </c:pt>
                <c:pt idx="9340">
                  <c:v>933.99999999969805</c:v>
                </c:pt>
                <c:pt idx="9341">
                  <c:v>934.09999999969796</c:v>
                </c:pt>
                <c:pt idx="9342">
                  <c:v>934.19999999969798</c:v>
                </c:pt>
                <c:pt idx="9343">
                  <c:v>934.299999999698</c:v>
                </c:pt>
                <c:pt idx="9344">
                  <c:v>934.399999999697</c:v>
                </c:pt>
                <c:pt idx="9345">
                  <c:v>934.49999999969702</c:v>
                </c:pt>
                <c:pt idx="9346">
                  <c:v>934.59999999969705</c:v>
                </c:pt>
                <c:pt idx="9347">
                  <c:v>934.69999999969696</c:v>
                </c:pt>
                <c:pt idx="9348">
                  <c:v>934.79999999969698</c:v>
                </c:pt>
                <c:pt idx="9349">
                  <c:v>934.899999999697</c:v>
                </c:pt>
                <c:pt idx="9350">
                  <c:v>934.99999999969702</c:v>
                </c:pt>
                <c:pt idx="9351">
                  <c:v>935.09999999969705</c:v>
                </c:pt>
                <c:pt idx="9352">
                  <c:v>935.19999999969696</c:v>
                </c:pt>
                <c:pt idx="9353">
                  <c:v>935.29999999969698</c:v>
                </c:pt>
                <c:pt idx="9354">
                  <c:v>935.399999999697</c:v>
                </c:pt>
                <c:pt idx="9355">
                  <c:v>935.499999999696</c:v>
                </c:pt>
                <c:pt idx="9356">
                  <c:v>935.59999999969602</c:v>
                </c:pt>
                <c:pt idx="9357">
                  <c:v>935.69999999969605</c:v>
                </c:pt>
                <c:pt idx="9358">
                  <c:v>935.79999999969596</c:v>
                </c:pt>
                <c:pt idx="9359">
                  <c:v>935.89999999969598</c:v>
                </c:pt>
                <c:pt idx="9360">
                  <c:v>935.999999999696</c:v>
                </c:pt>
                <c:pt idx="9361">
                  <c:v>936.09999999969602</c:v>
                </c:pt>
                <c:pt idx="9362">
                  <c:v>936.19999999969605</c:v>
                </c:pt>
                <c:pt idx="9363">
                  <c:v>936.29999999969596</c:v>
                </c:pt>
                <c:pt idx="9364">
                  <c:v>936.39999999969598</c:v>
                </c:pt>
                <c:pt idx="9365">
                  <c:v>936.499999999696</c:v>
                </c:pt>
                <c:pt idx="9366">
                  <c:v>936.599999999695</c:v>
                </c:pt>
                <c:pt idx="9367">
                  <c:v>936.69999999969502</c:v>
                </c:pt>
                <c:pt idx="9368">
                  <c:v>936.79999999969505</c:v>
                </c:pt>
                <c:pt idx="9369">
                  <c:v>936.89999999969496</c:v>
                </c:pt>
                <c:pt idx="9370">
                  <c:v>936.99999999969498</c:v>
                </c:pt>
                <c:pt idx="9371">
                  <c:v>937.099999999695</c:v>
                </c:pt>
                <c:pt idx="9372">
                  <c:v>937.19999999969502</c:v>
                </c:pt>
                <c:pt idx="9373">
                  <c:v>937.29999999969505</c:v>
                </c:pt>
                <c:pt idx="9374">
                  <c:v>937.39999999969496</c:v>
                </c:pt>
                <c:pt idx="9375">
                  <c:v>937.49999999969498</c:v>
                </c:pt>
                <c:pt idx="9376">
                  <c:v>937.599999999695</c:v>
                </c:pt>
                <c:pt idx="9377">
                  <c:v>937.699999999694</c:v>
                </c:pt>
                <c:pt idx="9378">
                  <c:v>937.79999999969402</c:v>
                </c:pt>
                <c:pt idx="9379">
                  <c:v>937.89999999969405</c:v>
                </c:pt>
                <c:pt idx="9380">
                  <c:v>937.99999999969396</c:v>
                </c:pt>
                <c:pt idx="9381">
                  <c:v>938.09999999969398</c:v>
                </c:pt>
                <c:pt idx="9382">
                  <c:v>938.199999999694</c:v>
                </c:pt>
                <c:pt idx="9383">
                  <c:v>938.29999999969402</c:v>
                </c:pt>
                <c:pt idx="9384">
                  <c:v>938.39999999969405</c:v>
                </c:pt>
                <c:pt idx="9385">
                  <c:v>938.49999999969396</c:v>
                </c:pt>
                <c:pt idx="9386">
                  <c:v>938.59999999969398</c:v>
                </c:pt>
                <c:pt idx="9387">
                  <c:v>938.699999999694</c:v>
                </c:pt>
                <c:pt idx="9388">
                  <c:v>938.799999999693</c:v>
                </c:pt>
                <c:pt idx="9389">
                  <c:v>938.89999999969302</c:v>
                </c:pt>
                <c:pt idx="9390">
                  <c:v>938.99999999969305</c:v>
                </c:pt>
                <c:pt idx="9391">
                  <c:v>939.09999999969295</c:v>
                </c:pt>
                <c:pt idx="9392">
                  <c:v>939.19999999969298</c:v>
                </c:pt>
                <c:pt idx="9393">
                  <c:v>939.299999999693</c:v>
                </c:pt>
                <c:pt idx="9394">
                  <c:v>939.39999999969302</c:v>
                </c:pt>
                <c:pt idx="9395">
                  <c:v>939.49999999969305</c:v>
                </c:pt>
                <c:pt idx="9396">
                  <c:v>939.59999999969295</c:v>
                </c:pt>
                <c:pt idx="9397">
                  <c:v>939.69999999969298</c:v>
                </c:pt>
                <c:pt idx="9398">
                  <c:v>939.799999999693</c:v>
                </c:pt>
                <c:pt idx="9399">
                  <c:v>939.899999999692</c:v>
                </c:pt>
                <c:pt idx="9400">
                  <c:v>939.99999999969202</c:v>
                </c:pt>
                <c:pt idx="9401">
                  <c:v>940.09999999969205</c:v>
                </c:pt>
                <c:pt idx="9402">
                  <c:v>940.19999999969195</c:v>
                </c:pt>
                <c:pt idx="9403">
                  <c:v>940.29999999969198</c:v>
                </c:pt>
                <c:pt idx="9404">
                  <c:v>940.399999999692</c:v>
                </c:pt>
                <c:pt idx="9405">
                  <c:v>940.49999999969202</c:v>
                </c:pt>
                <c:pt idx="9406">
                  <c:v>940.59999999969205</c:v>
                </c:pt>
                <c:pt idx="9407">
                  <c:v>940.69999999969195</c:v>
                </c:pt>
                <c:pt idx="9408">
                  <c:v>940.79999999969198</c:v>
                </c:pt>
                <c:pt idx="9409">
                  <c:v>940.89999999969098</c:v>
                </c:pt>
                <c:pt idx="9410">
                  <c:v>940.999999999691</c:v>
                </c:pt>
                <c:pt idx="9411">
                  <c:v>941.09999999969102</c:v>
                </c:pt>
                <c:pt idx="9412">
                  <c:v>941.19999999969104</c:v>
                </c:pt>
                <c:pt idx="9413">
                  <c:v>941.29999999969095</c:v>
                </c:pt>
                <c:pt idx="9414">
                  <c:v>941.39999999969098</c:v>
                </c:pt>
                <c:pt idx="9415">
                  <c:v>941.499999999691</c:v>
                </c:pt>
                <c:pt idx="9416">
                  <c:v>941.59999999969102</c:v>
                </c:pt>
                <c:pt idx="9417">
                  <c:v>941.69999999969104</c:v>
                </c:pt>
                <c:pt idx="9418">
                  <c:v>941.79999999969095</c:v>
                </c:pt>
                <c:pt idx="9419">
                  <c:v>941.89999999969098</c:v>
                </c:pt>
                <c:pt idx="9420">
                  <c:v>941.99999999968998</c:v>
                </c:pt>
                <c:pt idx="9421">
                  <c:v>942.09999999969</c:v>
                </c:pt>
                <c:pt idx="9422">
                  <c:v>942.19999999969002</c:v>
                </c:pt>
                <c:pt idx="9423">
                  <c:v>942.29999999969004</c:v>
                </c:pt>
                <c:pt idx="9424">
                  <c:v>942.39999999968995</c:v>
                </c:pt>
                <c:pt idx="9425">
                  <c:v>942.49999999968998</c:v>
                </c:pt>
                <c:pt idx="9426">
                  <c:v>942.59999999969</c:v>
                </c:pt>
                <c:pt idx="9427">
                  <c:v>942.69999999969002</c:v>
                </c:pt>
                <c:pt idx="9428">
                  <c:v>942.79999999969004</c:v>
                </c:pt>
                <c:pt idx="9429">
                  <c:v>942.89999999968995</c:v>
                </c:pt>
                <c:pt idx="9430">
                  <c:v>942.99999999968998</c:v>
                </c:pt>
                <c:pt idx="9431">
                  <c:v>943.09999999968898</c:v>
                </c:pt>
                <c:pt idx="9432">
                  <c:v>943.199999999689</c:v>
                </c:pt>
                <c:pt idx="9433">
                  <c:v>943.29999999968902</c:v>
                </c:pt>
                <c:pt idx="9434">
                  <c:v>943.39999999968904</c:v>
                </c:pt>
                <c:pt idx="9435">
                  <c:v>943.49999999968895</c:v>
                </c:pt>
                <c:pt idx="9436">
                  <c:v>943.59999999968898</c:v>
                </c:pt>
                <c:pt idx="9437">
                  <c:v>943.699999999689</c:v>
                </c:pt>
                <c:pt idx="9438">
                  <c:v>943.79999999968902</c:v>
                </c:pt>
                <c:pt idx="9439">
                  <c:v>943.89999999968904</c:v>
                </c:pt>
                <c:pt idx="9440">
                  <c:v>943.99999999968895</c:v>
                </c:pt>
                <c:pt idx="9441">
                  <c:v>944.09999999968898</c:v>
                </c:pt>
                <c:pt idx="9442">
                  <c:v>944.19999999968798</c:v>
                </c:pt>
                <c:pt idx="9443">
                  <c:v>944.299999999688</c:v>
                </c:pt>
                <c:pt idx="9444">
                  <c:v>944.39999999968802</c:v>
                </c:pt>
                <c:pt idx="9445">
                  <c:v>944.49999999968804</c:v>
                </c:pt>
                <c:pt idx="9446">
                  <c:v>944.59999999968795</c:v>
                </c:pt>
                <c:pt idx="9447">
                  <c:v>944.69999999968798</c:v>
                </c:pt>
                <c:pt idx="9448">
                  <c:v>944.799999999688</c:v>
                </c:pt>
                <c:pt idx="9449">
                  <c:v>944.89999999968802</c:v>
                </c:pt>
                <c:pt idx="9450">
                  <c:v>944.99999999968804</c:v>
                </c:pt>
                <c:pt idx="9451">
                  <c:v>945.09999999968795</c:v>
                </c:pt>
                <c:pt idx="9452">
                  <c:v>945.19999999968798</c:v>
                </c:pt>
                <c:pt idx="9453">
                  <c:v>945.29999999968697</c:v>
                </c:pt>
                <c:pt idx="9454">
                  <c:v>945.399999999687</c:v>
                </c:pt>
                <c:pt idx="9455">
                  <c:v>945.49999999968702</c:v>
                </c:pt>
                <c:pt idx="9456">
                  <c:v>945.59999999968704</c:v>
                </c:pt>
                <c:pt idx="9457">
                  <c:v>945.69999999968695</c:v>
                </c:pt>
                <c:pt idx="9458">
                  <c:v>945.79999999968697</c:v>
                </c:pt>
                <c:pt idx="9459">
                  <c:v>945.899999999687</c:v>
                </c:pt>
                <c:pt idx="9460">
                  <c:v>945.99999999968702</c:v>
                </c:pt>
                <c:pt idx="9461">
                  <c:v>946.09999999968704</c:v>
                </c:pt>
                <c:pt idx="9462">
                  <c:v>946.19999999968695</c:v>
                </c:pt>
                <c:pt idx="9463">
                  <c:v>946.29999999968697</c:v>
                </c:pt>
                <c:pt idx="9464">
                  <c:v>946.39999999968597</c:v>
                </c:pt>
                <c:pt idx="9465">
                  <c:v>946.499999999686</c:v>
                </c:pt>
                <c:pt idx="9466">
                  <c:v>946.59999999968602</c:v>
                </c:pt>
                <c:pt idx="9467">
                  <c:v>946.69999999968604</c:v>
                </c:pt>
                <c:pt idx="9468">
                  <c:v>946.79999999968595</c:v>
                </c:pt>
                <c:pt idx="9469">
                  <c:v>946.89999999968597</c:v>
                </c:pt>
                <c:pt idx="9470">
                  <c:v>946.999999999686</c:v>
                </c:pt>
                <c:pt idx="9471">
                  <c:v>947.09999999968602</c:v>
                </c:pt>
                <c:pt idx="9472">
                  <c:v>947.19999999968604</c:v>
                </c:pt>
                <c:pt idx="9473">
                  <c:v>947.29999999968595</c:v>
                </c:pt>
                <c:pt idx="9474">
                  <c:v>947.39999999968597</c:v>
                </c:pt>
                <c:pt idx="9475">
                  <c:v>947.49999999968497</c:v>
                </c:pt>
                <c:pt idx="9476">
                  <c:v>947.599999999685</c:v>
                </c:pt>
                <c:pt idx="9477">
                  <c:v>947.69999999968502</c:v>
                </c:pt>
                <c:pt idx="9478">
                  <c:v>947.79999999968504</c:v>
                </c:pt>
                <c:pt idx="9479">
                  <c:v>947.89999999968495</c:v>
                </c:pt>
                <c:pt idx="9480">
                  <c:v>947.99999999968497</c:v>
                </c:pt>
                <c:pt idx="9481">
                  <c:v>948.099999999685</c:v>
                </c:pt>
                <c:pt idx="9482">
                  <c:v>948.19999999968502</c:v>
                </c:pt>
                <c:pt idx="9483">
                  <c:v>948.29999999968504</c:v>
                </c:pt>
                <c:pt idx="9484">
                  <c:v>948.39999999968495</c:v>
                </c:pt>
                <c:pt idx="9485">
                  <c:v>948.49999999968497</c:v>
                </c:pt>
                <c:pt idx="9486">
                  <c:v>948.59999999968397</c:v>
                </c:pt>
                <c:pt idx="9487">
                  <c:v>948.699999999684</c:v>
                </c:pt>
                <c:pt idx="9488">
                  <c:v>948.79999999968402</c:v>
                </c:pt>
                <c:pt idx="9489">
                  <c:v>948.89999999968404</c:v>
                </c:pt>
                <c:pt idx="9490">
                  <c:v>948.99999999968395</c:v>
                </c:pt>
                <c:pt idx="9491">
                  <c:v>949.09999999968397</c:v>
                </c:pt>
                <c:pt idx="9492">
                  <c:v>949.199999999684</c:v>
                </c:pt>
                <c:pt idx="9493">
                  <c:v>949.29999999968402</c:v>
                </c:pt>
                <c:pt idx="9494">
                  <c:v>949.39999999968404</c:v>
                </c:pt>
                <c:pt idx="9495">
                  <c:v>949.49999999968395</c:v>
                </c:pt>
                <c:pt idx="9496">
                  <c:v>949.59999999968397</c:v>
                </c:pt>
                <c:pt idx="9497">
                  <c:v>949.69999999968297</c:v>
                </c:pt>
                <c:pt idx="9498">
                  <c:v>949.799999999683</c:v>
                </c:pt>
                <c:pt idx="9499">
                  <c:v>949.89999999968302</c:v>
                </c:pt>
                <c:pt idx="9500">
                  <c:v>949.99999999968304</c:v>
                </c:pt>
                <c:pt idx="9501">
                  <c:v>950.09999999968295</c:v>
                </c:pt>
                <c:pt idx="9502">
                  <c:v>950.19999999968297</c:v>
                </c:pt>
                <c:pt idx="9503">
                  <c:v>950.299999999683</c:v>
                </c:pt>
                <c:pt idx="9504">
                  <c:v>950.39999999968302</c:v>
                </c:pt>
                <c:pt idx="9505">
                  <c:v>950.49999999968304</c:v>
                </c:pt>
                <c:pt idx="9506">
                  <c:v>950.59999999968295</c:v>
                </c:pt>
                <c:pt idx="9507">
                  <c:v>950.69999999968297</c:v>
                </c:pt>
                <c:pt idx="9508">
                  <c:v>950.79999999968197</c:v>
                </c:pt>
                <c:pt idx="9509">
                  <c:v>950.899999999682</c:v>
                </c:pt>
                <c:pt idx="9510">
                  <c:v>950.99999999968202</c:v>
                </c:pt>
                <c:pt idx="9511">
                  <c:v>951.09999999968204</c:v>
                </c:pt>
                <c:pt idx="9512">
                  <c:v>951.19999999968195</c:v>
                </c:pt>
                <c:pt idx="9513">
                  <c:v>951.29999999968197</c:v>
                </c:pt>
                <c:pt idx="9514">
                  <c:v>951.399999999682</c:v>
                </c:pt>
                <c:pt idx="9515">
                  <c:v>951.49999999968202</c:v>
                </c:pt>
                <c:pt idx="9516">
                  <c:v>951.59999999968204</c:v>
                </c:pt>
                <c:pt idx="9517">
                  <c:v>951.69999999968195</c:v>
                </c:pt>
                <c:pt idx="9518">
                  <c:v>951.79999999968197</c:v>
                </c:pt>
                <c:pt idx="9519">
                  <c:v>951.89999999968097</c:v>
                </c:pt>
                <c:pt idx="9520">
                  <c:v>951.99999999968099</c:v>
                </c:pt>
                <c:pt idx="9521">
                  <c:v>952.09999999968102</c:v>
                </c:pt>
                <c:pt idx="9522">
                  <c:v>952.19999999968104</c:v>
                </c:pt>
                <c:pt idx="9523">
                  <c:v>952.29999999968095</c:v>
                </c:pt>
                <c:pt idx="9524">
                  <c:v>952.39999999968097</c:v>
                </c:pt>
                <c:pt idx="9525">
                  <c:v>952.49999999968099</c:v>
                </c:pt>
                <c:pt idx="9526">
                  <c:v>952.59999999968102</c:v>
                </c:pt>
                <c:pt idx="9527">
                  <c:v>952.69999999968104</c:v>
                </c:pt>
                <c:pt idx="9528">
                  <c:v>952.79999999968095</c:v>
                </c:pt>
                <c:pt idx="9529">
                  <c:v>952.89999999968097</c:v>
                </c:pt>
                <c:pt idx="9530">
                  <c:v>952.99999999967997</c:v>
                </c:pt>
                <c:pt idx="9531">
                  <c:v>953.09999999967999</c:v>
                </c:pt>
                <c:pt idx="9532">
                  <c:v>953.19999999968002</c:v>
                </c:pt>
                <c:pt idx="9533">
                  <c:v>953.29999999968004</c:v>
                </c:pt>
                <c:pt idx="9534">
                  <c:v>953.39999999967995</c:v>
                </c:pt>
                <c:pt idx="9535">
                  <c:v>953.49999999967997</c:v>
                </c:pt>
                <c:pt idx="9536">
                  <c:v>953.59999999967999</c:v>
                </c:pt>
                <c:pt idx="9537">
                  <c:v>953.69999999968002</c:v>
                </c:pt>
                <c:pt idx="9538">
                  <c:v>953.79999999968004</c:v>
                </c:pt>
                <c:pt idx="9539">
                  <c:v>953.89999999967995</c:v>
                </c:pt>
                <c:pt idx="9540">
                  <c:v>953.99999999967997</c:v>
                </c:pt>
                <c:pt idx="9541">
                  <c:v>954.09999999967897</c:v>
                </c:pt>
                <c:pt idx="9542">
                  <c:v>954.19999999967899</c:v>
                </c:pt>
                <c:pt idx="9543">
                  <c:v>954.29999999967902</c:v>
                </c:pt>
                <c:pt idx="9544">
                  <c:v>954.39999999967904</c:v>
                </c:pt>
                <c:pt idx="9545">
                  <c:v>954.49999999967895</c:v>
                </c:pt>
                <c:pt idx="9546">
                  <c:v>954.59999999967897</c:v>
                </c:pt>
                <c:pt idx="9547">
                  <c:v>954.69999999967899</c:v>
                </c:pt>
                <c:pt idx="9548">
                  <c:v>954.79999999967902</c:v>
                </c:pt>
                <c:pt idx="9549">
                  <c:v>954.89999999967904</c:v>
                </c:pt>
                <c:pt idx="9550">
                  <c:v>954.99999999967895</c:v>
                </c:pt>
                <c:pt idx="9551">
                  <c:v>955.09999999967897</c:v>
                </c:pt>
                <c:pt idx="9552">
                  <c:v>955.19999999967797</c:v>
                </c:pt>
                <c:pt idx="9553">
                  <c:v>955.29999999967799</c:v>
                </c:pt>
                <c:pt idx="9554">
                  <c:v>955.39999999967802</c:v>
                </c:pt>
                <c:pt idx="9555">
                  <c:v>955.49999999967804</c:v>
                </c:pt>
                <c:pt idx="9556">
                  <c:v>955.59999999967795</c:v>
                </c:pt>
                <c:pt idx="9557">
                  <c:v>955.69999999967797</c:v>
                </c:pt>
                <c:pt idx="9558">
                  <c:v>955.79999999967799</c:v>
                </c:pt>
                <c:pt idx="9559">
                  <c:v>955.89999999967802</c:v>
                </c:pt>
                <c:pt idx="9560">
                  <c:v>955.99999999967804</c:v>
                </c:pt>
                <c:pt idx="9561">
                  <c:v>956.09999999967795</c:v>
                </c:pt>
                <c:pt idx="9562">
                  <c:v>956.19999999967797</c:v>
                </c:pt>
                <c:pt idx="9563">
                  <c:v>956.29999999967697</c:v>
                </c:pt>
                <c:pt idx="9564">
                  <c:v>956.39999999967699</c:v>
                </c:pt>
                <c:pt idx="9565">
                  <c:v>956.49999999967702</c:v>
                </c:pt>
                <c:pt idx="9566">
                  <c:v>956.59999999967704</c:v>
                </c:pt>
                <c:pt idx="9567">
                  <c:v>956.69999999967695</c:v>
                </c:pt>
                <c:pt idx="9568">
                  <c:v>956.79999999967697</c:v>
                </c:pt>
                <c:pt idx="9569">
                  <c:v>956.89999999967699</c:v>
                </c:pt>
                <c:pt idx="9570">
                  <c:v>956.99999999967702</c:v>
                </c:pt>
                <c:pt idx="9571">
                  <c:v>957.09999999967704</c:v>
                </c:pt>
                <c:pt idx="9572">
                  <c:v>957.19999999967695</c:v>
                </c:pt>
                <c:pt idx="9573">
                  <c:v>957.29999999967697</c:v>
                </c:pt>
                <c:pt idx="9574">
                  <c:v>957.39999999967597</c:v>
                </c:pt>
                <c:pt idx="9575">
                  <c:v>957.49999999967599</c:v>
                </c:pt>
                <c:pt idx="9576">
                  <c:v>957.59999999967602</c:v>
                </c:pt>
                <c:pt idx="9577">
                  <c:v>957.69999999967604</c:v>
                </c:pt>
                <c:pt idx="9578">
                  <c:v>957.79999999967595</c:v>
                </c:pt>
                <c:pt idx="9579">
                  <c:v>957.89999999967597</c:v>
                </c:pt>
                <c:pt idx="9580">
                  <c:v>957.99999999967599</c:v>
                </c:pt>
                <c:pt idx="9581">
                  <c:v>958.09999999967602</c:v>
                </c:pt>
                <c:pt idx="9582">
                  <c:v>958.19999999967604</c:v>
                </c:pt>
                <c:pt idx="9583">
                  <c:v>958.29999999967595</c:v>
                </c:pt>
                <c:pt idx="9584">
                  <c:v>958.39999999967597</c:v>
                </c:pt>
                <c:pt idx="9585">
                  <c:v>958.49999999967497</c:v>
                </c:pt>
                <c:pt idx="9586">
                  <c:v>958.59999999967499</c:v>
                </c:pt>
                <c:pt idx="9587">
                  <c:v>958.69999999967501</c:v>
                </c:pt>
                <c:pt idx="9588">
                  <c:v>958.79999999967504</c:v>
                </c:pt>
                <c:pt idx="9589">
                  <c:v>958.89999999967495</c:v>
                </c:pt>
                <c:pt idx="9590">
                  <c:v>958.99999999967497</c:v>
                </c:pt>
                <c:pt idx="9591">
                  <c:v>959.09999999967499</c:v>
                </c:pt>
                <c:pt idx="9592">
                  <c:v>959.19999999967501</c:v>
                </c:pt>
                <c:pt idx="9593">
                  <c:v>959.29999999967504</c:v>
                </c:pt>
                <c:pt idx="9594">
                  <c:v>959.39999999967495</c:v>
                </c:pt>
                <c:pt idx="9595">
                  <c:v>959.49999999967497</c:v>
                </c:pt>
                <c:pt idx="9596">
                  <c:v>959.59999999967397</c:v>
                </c:pt>
                <c:pt idx="9597">
                  <c:v>959.69999999967399</c:v>
                </c:pt>
                <c:pt idx="9598">
                  <c:v>959.79999999967401</c:v>
                </c:pt>
                <c:pt idx="9599">
                  <c:v>959.89999999967404</c:v>
                </c:pt>
                <c:pt idx="9600">
                  <c:v>959.99999999967395</c:v>
                </c:pt>
                <c:pt idx="9601">
                  <c:v>960.09999999967397</c:v>
                </c:pt>
                <c:pt idx="9602">
                  <c:v>960.19999999967399</c:v>
                </c:pt>
                <c:pt idx="9603">
                  <c:v>960.29999999967401</c:v>
                </c:pt>
                <c:pt idx="9604">
                  <c:v>960.39999999967404</c:v>
                </c:pt>
                <c:pt idx="9605">
                  <c:v>960.49999999967395</c:v>
                </c:pt>
                <c:pt idx="9606">
                  <c:v>960.59999999967397</c:v>
                </c:pt>
                <c:pt idx="9607">
                  <c:v>960.69999999967297</c:v>
                </c:pt>
                <c:pt idx="9608">
                  <c:v>960.79999999967299</c:v>
                </c:pt>
                <c:pt idx="9609">
                  <c:v>960.89999999967301</c:v>
                </c:pt>
                <c:pt idx="9610">
                  <c:v>960.99999999967304</c:v>
                </c:pt>
                <c:pt idx="9611">
                  <c:v>961.09999999967295</c:v>
                </c:pt>
                <c:pt idx="9612">
                  <c:v>961.19999999967297</c:v>
                </c:pt>
                <c:pt idx="9613">
                  <c:v>961.29999999967299</c:v>
                </c:pt>
                <c:pt idx="9614">
                  <c:v>961.39999999967301</c:v>
                </c:pt>
                <c:pt idx="9615">
                  <c:v>961.49999999967304</c:v>
                </c:pt>
                <c:pt idx="9616">
                  <c:v>961.59999999967295</c:v>
                </c:pt>
                <c:pt idx="9617">
                  <c:v>961.69999999967297</c:v>
                </c:pt>
                <c:pt idx="9618">
                  <c:v>961.79999999967197</c:v>
                </c:pt>
                <c:pt idx="9619">
                  <c:v>961.89999999967199</c:v>
                </c:pt>
                <c:pt idx="9620">
                  <c:v>961.99999999967201</c:v>
                </c:pt>
                <c:pt idx="9621">
                  <c:v>962.09999999967204</c:v>
                </c:pt>
                <c:pt idx="9622">
                  <c:v>962.19999999967195</c:v>
                </c:pt>
                <c:pt idx="9623">
                  <c:v>962.29999999967197</c:v>
                </c:pt>
                <c:pt idx="9624">
                  <c:v>962.39999999967199</c:v>
                </c:pt>
                <c:pt idx="9625">
                  <c:v>962.49999999967201</c:v>
                </c:pt>
                <c:pt idx="9626">
                  <c:v>962.59999999967204</c:v>
                </c:pt>
                <c:pt idx="9627">
                  <c:v>962.69999999967195</c:v>
                </c:pt>
                <c:pt idx="9628">
                  <c:v>962.79999999967197</c:v>
                </c:pt>
                <c:pt idx="9629">
                  <c:v>962.89999999967097</c:v>
                </c:pt>
                <c:pt idx="9630">
                  <c:v>962.99999999967099</c:v>
                </c:pt>
                <c:pt idx="9631">
                  <c:v>963.09999999967101</c:v>
                </c:pt>
                <c:pt idx="9632">
                  <c:v>963.19999999967104</c:v>
                </c:pt>
                <c:pt idx="9633">
                  <c:v>963.29999999967094</c:v>
                </c:pt>
                <c:pt idx="9634">
                  <c:v>963.39999999967097</c:v>
                </c:pt>
                <c:pt idx="9635">
                  <c:v>963.49999999967099</c:v>
                </c:pt>
                <c:pt idx="9636">
                  <c:v>963.59999999967101</c:v>
                </c:pt>
                <c:pt idx="9637">
                  <c:v>963.69999999967104</c:v>
                </c:pt>
                <c:pt idx="9638">
                  <c:v>963.79999999967094</c:v>
                </c:pt>
                <c:pt idx="9639">
                  <c:v>963.89999999967097</c:v>
                </c:pt>
                <c:pt idx="9640">
                  <c:v>963.99999999966997</c:v>
                </c:pt>
                <c:pt idx="9641">
                  <c:v>964.09999999966999</c:v>
                </c:pt>
                <c:pt idx="9642">
                  <c:v>964.19999999967001</c:v>
                </c:pt>
                <c:pt idx="9643">
                  <c:v>964.29999999967004</c:v>
                </c:pt>
                <c:pt idx="9644">
                  <c:v>964.39999999966994</c:v>
                </c:pt>
                <c:pt idx="9645">
                  <c:v>964.49999999966997</c:v>
                </c:pt>
                <c:pt idx="9646">
                  <c:v>964.59999999966999</c:v>
                </c:pt>
                <c:pt idx="9647">
                  <c:v>964.69999999967001</c:v>
                </c:pt>
                <c:pt idx="9648">
                  <c:v>964.79999999967004</c:v>
                </c:pt>
                <c:pt idx="9649">
                  <c:v>964.89999999966994</c:v>
                </c:pt>
                <c:pt idx="9650">
                  <c:v>964.99999999966997</c:v>
                </c:pt>
                <c:pt idx="9651">
                  <c:v>965.09999999966897</c:v>
                </c:pt>
                <c:pt idx="9652">
                  <c:v>965.19999999966899</c:v>
                </c:pt>
                <c:pt idx="9653">
                  <c:v>965.29999999966901</c:v>
                </c:pt>
                <c:pt idx="9654">
                  <c:v>965.39999999966903</c:v>
                </c:pt>
                <c:pt idx="9655">
                  <c:v>965.49999999966894</c:v>
                </c:pt>
                <c:pt idx="9656">
                  <c:v>965.59999999966897</c:v>
                </c:pt>
                <c:pt idx="9657">
                  <c:v>965.69999999966899</c:v>
                </c:pt>
                <c:pt idx="9658">
                  <c:v>965.79999999966901</c:v>
                </c:pt>
                <c:pt idx="9659">
                  <c:v>965.89999999966903</c:v>
                </c:pt>
                <c:pt idx="9660">
                  <c:v>965.99999999966894</c:v>
                </c:pt>
                <c:pt idx="9661">
                  <c:v>966.09999999966897</c:v>
                </c:pt>
                <c:pt idx="9662">
                  <c:v>966.19999999966797</c:v>
                </c:pt>
                <c:pt idx="9663">
                  <c:v>966.29999999966799</c:v>
                </c:pt>
                <c:pt idx="9664">
                  <c:v>966.39999999966801</c:v>
                </c:pt>
                <c:pt idx="9665">
                  <c:v>966.49999999966803</c:v>
                </c:pt>
                <c:pt idx="9666">
                  <c:v>966.59999999966794</c:v>
                </c:pt>
                <c:pt idx="9667">
                  <c:v>966.69999999966797</c:v>
                </c:pt>
                <c:pt idx="9668">
                  <c:v>966.79999999966799</c:v>
                </c:pt>
                <c:pt idx="9669">
                  <c:v>966.89999999966801</c:v>
                </c:pt>
                <c:pt idx="9670">
                  <c:v>966.99999999966803</c:v>
                </c:pt>
                <c:pt idx="9671">
                  <c:v>967.09999999966794</c:v>
                </c:pt>
                <c:pt idx="9672">
                  <c:v>967.19999999966797</c:v>
                </c:pt>
                <c:pt idx="9673">
                  <c:v>967.29999999966697</c:v>
                </c:pt>
                <c:pt idx="9674">
                  <c:v>967.39999999966699</c:v>
                </c:pt>
                <c:pt idx="9675">
                  <c:v>967.49999999966701</c:v>
                </c:pt>
                <c:pt idx="9676">
                  <c:v>967.59999999966703</c:v>
                </c:pt>
                <c:pt idx="9677">
                  <c:v>967.69999999966706</c:v>
                </c:pt>
                <c:pt idx="9678">
                  <c:v>967.79999999966697</c:v>
                </c:pt>
                <c:pt idx="9679">
                  <c:v>967.89999999966699</c:v>
                </c:pt>
                <c:pt idx="9680">
                  <c:v>967.99999999966701</c:v>
                </c:pt>
                <c:pt idx="9681">
                  <c:v>968.09999999966703</c:v>
                </c:pt>
                <c:pt idx="9682">
                  <c:v>968.19999999966706</c:v>
                </c:pt>
                <c:pt idx="9683">
                  <c:v>968.29999999966697</c:v>
                </c:pt>
                <c:pt idx="9684">
                  <c:v>968.39999999966597</c:v>
                </c:pt>
                <c:pt idx="9685">
                  <c:v>968.49999999966599</c:v>
                </c:pt>
                <c:pt idx="9686">
                  <c:v>968.59999999966601</c:v>
                </c:pt>
                <c:pt idx="9687">
                  <c:v>968.69999999966603</c:v>
                </c:pt>
                <c:pt idx="9688">
                  <c:v>968.79999999966606</c:v>
                </c:pt>
                <c:pt idx="9689">
                  <c:v>968.89999999966597</c:v>
                </c:pt>
                <c:pt idx="9690">
                  <c:v>968.99999999966599</c:v>
                </c:pt>
                <c:pt idx="9691">
                  <c:v>969.09999999966601</c:v>
                </c:pt>
                <c:pt idx="9692">
                  <c:v>969.19999999966603</c:v>
                </c:pt>
                <c:pt idx="9693">
                  <c:v>969.29999999966606</c:v>
                </c:pt>
                <c:pt idx="9694">
                  <c:v>969.39999999966597</c:v>
                </c:pt>
                <c:pt idx="9695">
                  <c:v>969.49999999966496</c:v>
                </c:pt>
                <c:pt idx="9696">
                  <c:v>969.59999999966499</c:v>
                </c:pt>
                <c:pt idx="9697">
                  <c:v>969.69999999966501</c:v>
                </c:pt>
                <c:pt idx="9698">
                  <c:v>969.79999999966503</c:v>
                </c:pt>
                <c:pt idx="9699">
                  <c:v>969.89999999966506</c:v>
                </c:pt>
                <c:pt idx="9700">
                  <c:v>969.99999999966496</c:v>
                </c:pt>
                <c:pt idx="9701">
                  <c:v>970.09999999966499</c:v>
                </c:pt>
                <c:pt idx="9702">
                  <c:v>970.19999999966501</c:v>
                </c:pt>
                <c:pt idx="9703">
                  <c:v>970.29999999966503</c:v>
                </c:pt>
                <c:pt idx="9704">
                  <c:v>970.39999999966506</c:v>
                </c:pt>
                <c:pt idx="9705">
                  <c:v>970.49999999966496</c:v>
                </c:pt>
                <c:pt idx="9706">
                  <c:v>970.59999999966396</c:v>
                </c:pt>
                <c:pt idx="9707">
                  <c:v>970.69999999966399</c:v>
                </c:pt>
                <c:pt idx="9708">
                  <c:v>970.79999999966401</c:v>
                </c:pt>
                <c:pt idx="9709">
                  <c:v>970.89999999966403</c:v>
                </c:pt>
                <c:pt idx="9710">
                  <c:v>970.99999999966406</c:v>
                </c:pt>
                <c:pt idx="9711">
                  <c:v>971.09999999966396</c:v>
                </c:pt>
                <c:pt idx="9712">
                  <c:v>971.19999999966399</c:v>
                </c:pt>
                <c:pt idx="9713">
                  <c:v>971.29999999966401</c:v>
                </c:pt>
                <c:pt idx="9714">
                  <c:v>971.39999999966403</c:v>
                </c:pt>
                <c:pt idx="9715">
                  <c:v>971.49999999966406</c:v>
                </c:pt>
                <c:pt idx="9716">
                  <c:v>971.59999999966396</c:v>
                </c:pt>
                <c:pt idx="9717">
                  <c:v>971.69999999966296</c:v>
                </c:pt>
                <c:pt idx="9718">
                  <c:v>971.79999999966299</c:v>
                </c:pt>
                <c:pt idx="9719">
                  <c:v>971.89999999966301</c:v>
                </c:pt>
                <c:pt idx="9720">
                  <c:v>971.99999999966303</c:v>
                </c:pt>
                <c:pt idx="9721">
                  <c:v>972.09999999966305</c:v>
                </c:pt>
                <c:pt idx="9722">
                  <c:v>972.19999999966296</c:v>
                </c:pt>
                <c:pt idx="9723">
                  <c:v>972.29999999966299</c:v>
                </c:pt>
                <c:pt idx="9724">
                  <c:v>972.39999999966301</c:v>
                </c:pt>
                <c:pt idx="9725">
                  <c:v>972.49999999966303</c:v>
                </c:pt>
                <c:pt idx="9726">
                  <c:v>972.59999999966305</c:v>
                </c:pt>
                <c:pt idx="9727">
                  <c:v>972.69999999966296</c:v>
                </c:pt>
                <c:pt idx="9728">
                  <c:v>972.79999999966196</c:v>
                </c:pt>
                <c:pt idx="9729">
                  <c:v>972.89999999966199</c:v>
                </c:pt>
                <c:pt idx="9730">
                  <c:v>972.99999999966201</c:v>
                </c:pt>
                <c:pt idx="9731">
                  <c:v>973.09999999966203</c:v>
                </c:pt>
                <c:pt idx="9732">
                  <c:v>973.19999999966205</c:v>
                </c:pt>
                <c:pt idx="9733">
                  <c:v>973.29999999966196</c:v>
                </c:pt>
                <c:pt idx="9734">
                  <c:v>973.39999999966199</c:v>
                </c:pt>
                <c:pt idx="9735">
                  <c:v>973.49999999966201</c:v>
                </c:pt>
                <c:pt idx="9736">
                  <c:v>973.59999999966203</c:v>
                </c:pt>
                <c:pt idx="9737">
                  <c:v>973.69999999966205</c:v>
                </c:pt>
                <c:pt idx="9738">
                  <c:v>973.79999999966196</c:v>
                </c:pt>
                <c:pt idx="9739">
                  <c:v>973.89999999966096</c:v>
                </c:pt>
                <c:pt idx="9740">
                  <c:v>973.99999999966099</c:v>
                </c:pt>
                <c:pt idx="9741">
                  <c:v>974.09999999966101</c:v>
                </c:pt>
                <c:pt idx="9742">
                  <c:v>974.19999999966103</c:v>
                </c:pt>
                <c:pt idx="9743">
                  <c:v>974.29999999966105</c:v>
                </c:pt>
                <c:pt idx="9744">
                  <c:v>974.39999999966096</c:v>
                </c:pt>
                <c:pt idx="9745">
                  <c:v>974.49999999966099</c:v>
                </c:pt>
                <c:pt idx="9746">
                  <c:v>974.59999999966101</c:v>
                </c:pt>
                <c:pt idx="9747">
                  <c:v>974.69999999966103</c:v>
                </c:pt>
                <c:pt idx="9748">
                  <c:v>974.79999999966105</c:v>
                </c:pt>
                <c:pt idx="9749">
                  <c:v>974.89999999966096</c:v>
                </c:pt>
                <c:pt idx="9750">
                  <c:v>974.99999999965996</c:v>
                </c:pt>
                <c:pt idx="9751">
                  <c:v>975.09999999965999</c:v>
                </c:pt>
                <c:pt idx="9752">
                  <c:v>975.19999999966001</c:v>
                </c:pt>
                <c:pt idx="9753">
                  <c:v>975.29999999966003</c:v>
                </c:pt>
                <c:pt idx="9754">
                  <c:v>975.39999999966005</c:v>
                </c:pt>
                <c:pt idx="9755">
                  <c:v>975.49999999965996</c:v>
                </c:pt>
                <c:pt idx="9756">
                  <c:v>975.59999999965999</c:v>
                </c:pt>
                <c:pt idx="9757">
                  <c:v>975.69999999966001</c:v>
                </c:pt>
                <c:pt idx="9758">
                  <c:v>975.79999999966003</c:v>
                </c:pt>
                <c:pt idx="9759">
                  <c:v>975.89999999966005</c:v>
                </c:pt>
                <c:pt idx="9760">
                  <c:v>975.99999999965996</c:v>
                </c:pt>
                <c:pt idx="9761">
                  <c:v>976.09999999965896</c:v>
                </c:pt>
                <c:pt idx="9762">
                  <c:v>976.19999999965898</c:v>
                </c:pt>
                <c:pt idx="9763">
                  <c:v>976.29999999965901</c:v>
                </c:pt>
                <c:pt idx="9764">
                  <c:v>976.39999999965903</c:v>
                </c:pt>
                <c:pt idx="9765">
                  <c:v>976.49999999965905</c:v>
                </c:pt>
                <c:pt idx="9766">
                  <c:v>976.59999999965896</c:v>
                </c:pt>
                <c:pt idx="9767">
                  <c:v>976.69999999965898</c:v>
                </c:pt>
                <c:pt idx="9768">
                  <c:v>976.79999999965901</c:v>
                </c:pt>
                <c:pt idx="9769">
                  <c:v>976.89999999965903</c:v>
                </c:pt>
                <c:pt idx="9770">
                  <c:v>976.99999999965905</c:v>
                </c:pt>
                <c:pt idx="9771">
                  <c:v>977.09999999965896</c:v>
                </c:pt>
                <c:pt idx="9772">
                  <c:v>977.19999999965796</c:v>
                </c:pt>
                <c:pt idx="9773">
                  <c:v>977.29999999965798</c:v>
                </c:pt>
                <c:pt idx="9774">
                  <c:v>977.39999999965801</c:v>
                </c:pt>
                <c:pt idx="9775">
                  <c:v>977.49999999965803</c:v>
                </c:pt>
                <c:pt idx="9776">
                  <c:v>977.59999999965805</c:v>
                </c:pt>
                <c:pt idx="9777">
                  <c:v>977.69999999965796</c:v>
                </c:pt>
                <c:pt idx="9778">
                  <c:v>977.79999999965798</c:v>
                </c:pt>
                <c:pt idx="9779">
                  <c:v>977.89999999965801</c:v>
                </c:pt>
                <c:pt idx="9780">
                  <c:v>977.99999999965803</c:v>
                </c:pt>
                <c:pt idx="9781">
                  <c:v>978.09999999965805</c:v>
                </c:pt>
                <c:pt idx="9782">
                  <c:v>978.19999999965796</c:v>
                </c:pt>
                <c:pt idx="9783">
                  <c:v>978.29999999965696</c:v>
                </c:pt>
                <c:pt idx="9784">
                  <c:v>978.39999999965698</c:v>
                </c:pt>
                <c:pt idx="9785">
                  <c:v>978.49999999965701</c:v>
                </c:pt>
                <c:pt idx="9786">
                  <c:v>978.59999999965703</c:v>
                </c:pt>
                <c:pt idx="9787">
                  <c:v>978.69999999965705</c:v>
                </c:pt>
                <c:pt idx="9788">
                  <c:v>978.79999999965696</c:v>
                </c:pt>
                <c:pt idx="9789">
                  <c:v>978.89999999965698</c:v>
                </c:pt>
                <c:pt idx="9790">
                  <c:v>978.99999999965701</c:v>
                </c:pt>
                <c:pt idx="9791">
                  <c:v>979.09999999965703</c:v>
                </c:pt>
                <c:pt idx="9792">
                  <c:v>979.19999999965705</c:v>
                </c:pt>
                <c:pt idx="9793">
                  <c:v>979.29999999965696</c:v>
                </c:pt>
                <c:pt idx="9794">
                  <c:v>979.39999999965596</c:v>
                </c:pt>
                <c:pt idx="9795">
                  <c:v>979.49999999965598</c:v>
                </c:pt>
                <c:pt idx="9796">
                  <c:v>979.59999999965601</c:v>
                </c:pt>
                <c:pt idx="9797">
                  <c:v>979.69999999965603</c:v>
                </c:pt>
                <c:pt idx="9798">
                  <c:v>979.79999999965605</c:v>
                </c:pt>
                <c:pt idx="9799">
                  <c:v>979.89999999965596</c:v>
                </c:pt>
                <c:pt idx="9800">
                  <c:v>979.99999999965598</c:v>
                </c:pt>
                <c:pt idx="9801">
                  <c:v>980.09999999965601</c:v>
                </c:pt>
                <c:pt idx="9802">
                  <c:v>980.19999999965603</c:v>
                </c:pt>
                <c:pt idx="9803">
                  <c:v>980.29999999965605</c:v>
                </c:pt>
                <c:pt idx="9804">
                  <c:v>980.39999999965596</c:v>
                </c:pt>
                <c:pt idx="9805">
                  <c:v>980.49999999965496</c:v>
                </c:pt>
                <c:pt idx="9806">
                  <c:v>980.59999999965498</c:v>
                </c:pt>
                <c:pt idx="9807">
                  <c:v>980.69999999965501</c:v>
                </c:pt>
                <c:pt idx="9808">
                  <c:v>980.79999999965503</c:v>
                </c:pt>
                <c:pt idx="9809">
                  <c:v>980.89999999965505</c:v>
                </c:pt>
                <c:pt idx="9810">
                  <c:v>980.99999999965496</c:v>
                </c:pt>
                <c:pt idx="9811">
                  <c:v>981.09999999965498</c:v>
                </c:pt>
                <c:pt idx="9812">
                  <c:v>981.19999999965501</c:v>
                </c:pt>
                <c:pt idx="9813">
                  <c:v>981.29999999965503</c:v>
                </c:pt>
                <c:pt idx="9814">
                  <c:v>981.39999999965505</c:v>
                </c:pt>
                <c:pt idx="9815">
                  <c:v>981.49999999965496</c:v>
                </c:pt>
                <c:pt idx="9816">
                  <c:v>981.59999999965396</c:v>
                </c:pt>
                <c:pt idx="9817">
                  <c:v>981.69999999965398</c:v>
                </c:pt>
                <c:pt idx="9818">
                  <c:v>981.79999999965401</c:v>
                </c:pt>
                <c:pt idx="9819">
                  <c:v>981.89999999965403</c:v>
                </c:pt>
                <c:pt idx="9820">
                  <c:v>981.99999999965405</c:v>
                </c:pt>
                <c:pt idx="9821">
                  <c:v>982.09999999965396</c:v>
                </c:pt>
                <c:pt idx="9822">
                  <c:v>982.19999999965398</c:v>
                </c:pt>
                <c:pt idx="9823">
                  <c:v>982.29999999965401</c:v>
                </c:pt>
                <c:pt idx="9824">
                  <c:v>982.39999999965403</c:v>
                </c:pt>
                <c:pt idx="9825">
                  <c:v>982.49999999965405</c:v>
                </c:pt>
                <c:pt idx="9826">
                  <c:v>982.59999999965396</c:v>
                </c:pt>
                <c:pt idx="9827">
                  <c:v>982.69999999965296</c:v>
                </c:pt>
                <c:pt idx="9828">
                  <c:v>982.79999999965298</c:v>
                </c:pt>
                <c:pt idx="9829">
                  <c:v>982.89999999965301</c:v>
                </c:pt>
                <c:pt idx="9830">
                  <c:v>982.99999999965303</c:v>
                </c:pt>
                <c:pt idx="9831">
                  <c:v>983.09999999965305</c:v>
                </c:pt>
                <c:pt idx="9832">
                  <c:v>983.19999999965296</c:v>
                </c:pt>
                <c:pt idx="9833">
                  <c:v>983.29999999965298</c:v>
                </c:pt>
                <c:pt idx="9834">
                  <c:v>983.39999999965301</c:v>
                </c:pt>
                <c:pt idx="9835">
                  <c:v>983.49999999965303</c:v>
                </c:pt>
                <c:pt idx="9836">
                  <c:v>983.59999999965305</c:v>
                </c:pt>
                <c:pt idx="9837">
                  <c:v>983.69999999965296</c:v>
                </c:pt>
                <c:pt idx="9838">
                  <c:v>983.79999999965196</c:v>
                </c:pt>
                <c:pt idx="9839">
                  <c:v>983.89999999965198</c:v>
                </c:pt>
                <c:pt idx="9840">
                  <c:v>983.999999999652</c:v>
                </c:pt>
                <c:pt idx="9841">
                  <c:v>984.09999999965203</c:v>
                </c:pt>
                <c:pt idx="9842">
                  <c:v>984.19999999965205</c:v>
                </c:pt>
                <c:pt idx="9843">
                  <c:v>984.29999999965196</c:v>
                </c:pt>
                <c:pt idx="9844">
                  <c:v>984.39999999965198</c:v>
                </c:pt>
                <c:pt idx="9845">
                  <c:v>984.499999999652</c:v>
                </c:pt>
                <c:pt idx="9846">
                  <c:v>984.59999999965203</c:v>
                </c:pt>
                <c:pt idx="9847">
                  <c:v>984.69999999965205</c:v>
                </c:pt>
                <c:pt idx="9848">
                  <c:v>984.79999999965196</c:v>
                </c:pt>
                <c:pt idx="9849">
                  <c:v>984.89999999965096</c:v>
                </c:pt>
                <c:pt idx="9850">
                  <c:v>984.99999999965098</c:v>
                </c:pt>
                <c:pt idx="9851">
                  <c:v>985.099999999651</c:v>
                </c:pt>
                <c:pt idx="9852">
                  <c:v>985.19999999965103</c:v>
                </c:pt>
                <c:pt idx="9853">
                  <c:v>985.29999999965105</c:v>
                </c:pt>
                <c:pt idx="9854">
                  <c:v>985.39999999965096</c:v>
                </c:pt>
                <c:pt idx="9855">
                  <c:v>985.49999999965098</c:v>
                </c:pt>
                <c:pt idx="9856">
                  <c:v>985.599999999651</c:v>
                </c:pt>
                <c:pt idx="9857">
                  <c:v>985.69999999965103</c:v>
                </c:pt>
                <c:pt idx="9858">
                  <c:v>985.79999999965105</c:v>
                </c:pt>
                <c:pt idx="9859">
                  <c:v>985.89999999965096</c:v>
                </c:pt>
                <c:pt idx="9860">
                  <c:v>985.99999999964996</c:v>
                </c:pt>
                <c:pt idx="9861">
                  <c:v>986.09999999964998</c:v>
                </c:pt>
                <c:pt idx="9862">
                  <c:v>986.19999999965</c:v>
                </c:pt>
                <c:pt idx="9863">
                  <c:v>986.29999999965003</c:v>
                </c:pt>
                <c:pt idx="9864">
                  <c:v>986.39999999965005</c:v>
                </c:pt>
                <c:pt idx="9865">
                  <c:v>986.49999999964996</c:v>
                </c:pt>
                <c:pt idx="9866">
                  <c:v>986.59999999964998</c:v>
                </c:pt>
                <c:pt idx="9867">
                  <c:v>986.69999999965</c:v>
                </c:pt>
                <c:pt idx="9868">
                  <c:v>986.79999999965003</c:v>
                </c:pt>
                <c:pt idx="9869">
                  <c:v>986.89999999965005</c:v>
                </c:pt>
                <c:pt idx="9870">
                  <c:v>986.99999999964996</c:v>
                </c:pt>
                <c:pt idx="9871">
                  <c:v>987.09999999964896</c:v>
                </c:pt>
                <c:pt idx="9872">
                  <c:v>987.19999999964898</c:v>
                </c:pt>
                <c:pt idx="9873">
                  <c:v>987.299999999649</c:v>
                </c:pt>
                <c:pt idx="9874">
                  <c:v>987.39999999964903</c:v>
                </c:pt>
                <c:pt idx="9875">
                  <c:v>987.49999999964905</c:v>
                </c:pt>
                <c:pt idx="9876">
                  <c:v>987.59999999964896</c:v>
                </c:pt>
                <c:pt idx="9877">
                  <c:v>987.69999999964898</c:v>
                </c:pt>
                <c:pt idx="9878">
                  <c:v>987.799999999649</c:v>
                </c:pt>
                <c:pt idx="9879">
                  <c:v>987.89999999964903</c:v>
                </c:pt>
                <c:pt idx="9880">
                  <c:v>987.99999999964905</c:v>
                </c:pt>
                <c:pt idx="9881">
                  <c:v>988.09999999964896</c:v>
                </c:pt>
                <c:pt idx="9882">
                  <c:v>988.19999999964796</c:v>
                </c:pt>
                <c:pt idx="9883">
                  <c:v>988.29999999964798</c:v>
                </c:pt>
                <c:pt idx="9884">
                  <c:v>988.399999999648</c:v>
                </c:pt>
                <c:pt idx="9885">
                  <c:v>988.49999999964803</c:v>
                </c:pt>
                <c:pt idx="9886">
                  <c:v>988.59999999964805</c:v>
                </c:pt>
                <c:pt idx="9887">
                  <c:v>988.69999999964796</c:v>
                </c:pt>
                <c:pt idx="9888">
                  <c:v>988.79999999964798</c:v>
                </c:pt>
                <c:pt idx="9889">
                  <c:v>988.899999999648</c:v>
                </c:pt>
                <c:pt idx="9890">
                  <c:v>988.99999999964803</c:v>
                </c:pt>
                <c:pt idx="9891">
                  <c:v>989.09999999964805</c:v>
                </c:pt>
                <c:pt idx="9892">
                  <c:v>989.19999999964796</c:v>
                </c:pt>
                <c:pt idx="9893">
                  <c:v>989.29999999964696</c:v>
                </c:pt>
                <c:pt idx="9894">
                  <c:v>989.39999999964698</c:v>
                </c:pt>
                <c:pt idx="9895">
                  <c:v>989.499999999647</c:v>
                </c:pt>
                <c:pt idx="9896">
                  <c:v>989.59999999964703</c:v>
                </c:pt>
                <c:pt idx="9897">
                  <c:v>989.69999999964705</c:v>
                </c:pt>
                <c:pt idx="9898">
                  <c:v>989.79999999964696</c:v>
                </c:pt>
                <c:pt idx="9899">
                  <c:v>989.89999999964698</c:v>
                </c:pt>
                <c:pt idx="9900">
                  <c:v>989.999999999647</c:v>
                </c:pt>
                <c:pt idx="9901">
                  <c:v>990.09999999964703</c:v>
                </c:pt>
                <c:pt idx="9902">
                  <c:v>990.19999999964705</c:v>
                </c:pt>
                <c:pt idx="9903">
                  <c:v>990.29999999964696</c:v>
                </c:pt>
                <c:pt idx="9904">
                  <c:v>990.39999999964596</c:v>
                </c:pt>
                <c:pt idx="9905">
                  <c:v>990.49999999964598</c:v>
                </c:pt>
                <c:pt idx="9906">
                  <c:v>990.599999999646</c:v>
                </c:pt>
                <c:pt idx="9907">
                  <c:v>990.69999999964602</c:v>
                </c:pt>
                <c:pt idx="9908">
                  <c:v>990.79999999964605</c:v>
                </c:pt>
                <c:pt idx="9909">
                  <c:v>990.89999999964596</c:v>
                </c:pt>
                <c:pt idx="9910">
                  <c:v>990.99999999964598</c:v>
                </c:pt>
                <c:pt idx="9911">
                  <c:v>991.099999999646</c:v>
                </c:pt>
                <c:pt idx="9912">
                  <c:v>991.19999999964602</c:v>
                </c:pt>
                <c:pt idx="9913">
                  <c:v>991.29999999964605</c:v>
                </c:pt>
                <c:pt idx="9914">
                  <c:v>991.39999999964596</c:v>
                </c:pt>
                <c:pt idx="9915">
                  <c:v>991.49999999964496</c:v>
                </c:pt>
                <c:pt idx="9916">
                  <c:v>991.59999999964498</c:v>
                </c:pt>
                <c:pt idx="9917">
                  <c:v>991.699999999645</c:v>
                </c:pt>
                <c:pt idx="9918">
                  <c:v>991.79999999964502</c:v>
                </c:pt>
                <c:pt idx="9919">
                  <c:v>991.89999999964505</c:v>
                </c:pt>
                <c:pt idx="9920">
                  <c:v>991.99999999964496</c:v>
                </c:pt>
                <c:pt idx="9921">
                  <c:v>992.09999999964498</c:v>
                </c:pt>
                <c:pt idx="9922">
                  <c:v>992.199999999645</c:v>
                </c:pt>
                <c:pt idx="9923">
                  <c:v>992.29999999964502</c:v>
                </c:pt>
                <c:pt idx="9924">
                  <c:v>992.39999999964505</c:v>
                </c:pt>
                <c:pt idx="9925">
                  <c:v>992.49999999964496</c:v>
                </c:pt>
                <c:pt idx="9926">
                  <c:v>992.59999999964396</c:v>
                </c:pt>
                <c:pt idx="9927">
                  <c:v>992.69999999964398</c:v>
                </c:pt>
                <c:pt idx="9928">
                  <c:v>992.799999999644</c:v>
                </c:pt>
                <c:pt idx="9929">
                  <c:v>992.89999999964402</c:v>
                </c:pt>
                <c:pt idx="9930">
                  <c:v>992.99999999964405</c:v>
                </c:pt>
                <c:pt idx="9931">
                  <c:v>993.09999999964396</c:v>
                </c:pt>
                <c:pt idx="9932">
                  <c:v>993.19999999964398</c:v>
                </c:pt>
                <c:pt idx="9933">
                  <c:v>993.299999999644</c:v>
                </c:pt>
                <c:pt idx="9934">
                  <c:v>993.39999999964402</c:v>
                </c:pt>
                <c:pt idx="9935">
                  <c:v>993.49999999964405</c:v>
                </c:pt>
                <c:pt idx="9936">
                  <c:v>993.59999999964396</c:v>
                </c:pt>
                <c:pt idx="9937">
                  <c:v>993.69999999964296</c:v>
                </c:pt>
                <c:pt idx="9938">
                  <c:v>993.79999999964298</c:v>
                </c:pt>
                <c:pt idx="9939">
                  <c:v>993.899999999643</c:v>
                </c:pt>
                <c:pt idx="9940">
                  <c:v>993.99999999964302</c:v>
                </c:pt>
                <c:pt idx="9941">
                  <c:v>994.09999999964305</c:v>
                </c:pt>
                <c:pt idx="9942">
                  <c:v>994.19999999964296</c:v>
                </c:pt>
                <c:pt idx="9943">
                  <c:v>994.29999999964298</c:v>
                </c:pt>
                <c:pt idx="9944">
                  <c:v>994.399999999643</c:v>
                </c:pt>
                <c:pt idx="9945">
                  <c:v>994.49999999964302</c:v>
                </c:pt>
                <c:pt idx="9946">
                  <c:v>994.59999999964305</c:v>
                </c:pt>
                <c:pt idx="9947">
                  <c:v>994.69999999964296</c:v>
                </c:pt>
                <c:pt idx="9948">
                  <c:v>994.79999999964195</c:v>
                </c:pt>
                <c:pt idx="9949">
                  <c:v>994.89999999964198</c:v>
                </c:pt>
                <c:pt idx="9950">
                  <c:v>994.999999999642</c:v>
                </c:pt>
                <c:pt idx="9951">
                  <c:v>995.09999999964202</c:v>
                </c:pt>
                <c:pt idx="9952">
                  <c:v>995.19999999964205</c:v>
                </c:pt>
                <c:pt idx="9953">
                  <c:v>995.29999999964195</c:v>
                </c:pt>
                <c:pt idx="9954">
                  <c:v>995.39999999964198</c:v>
                </c:pt>
                <c:pt idx="9955">
                  <c:v>995.499999999642</c:v>
                </c:pt>
                <c:pt idx="9956">
                  <c:v>995.59999999964202</c:v>
                </c:pt>
                <c:pt idx="9957">
                  <c:v>995.69999999964205</c:v>
                </c:pt>
                <c:pt idx="9958">
                  <c:v>995.79999999964195</c:v>
                </c:pt>
                <c:pt idx="9959">
                  <c:v>995.89999999964095</c:v>
                </c:pt>
                <c:pt idx="9960">
                  <c:v>995.99999999964098</c:v>
                </c:pt>
                <c:pt idx="9961">
                  <c:v>996.099999999641</c:v>
                </c:pt>
                <c:pt idx="9962">
                  <c:v>996.19999999964102</c:v>
                </c:pt>
                <c:pt idx="9963">
                  <c:v>996.29999999964105</c:v>
                </c:pt>
                <c:pt idx="9964">
                  <c:v>996.39999999964095</c:v>
                </c:pt>
                <c:pt idx="9965">
                  <c:v>996.49999999964098</c:v>
                </c:pt>
                <c:pt idx="9966">
                  <c:v>996.599999999641</c:v>
                </c:pt>
                <c:pt idx="9967">
                  <c:v>996.69999999964102</c:v>
                </c:pt>
                <c:pt idx="9968">
                  <c:v>996.79999999964105</c:v>
                </c:pt>
                <c:pt idx="9969">
                  <c:v>996.89999999964095</c:v>
                </c:pt>
                <c:pt idx="9970">
                  <c:v>996.99999999963995</c:v>
                </c:pt>
                <c:pt idx="9971">
                  <c:v>997.09999999963998</c:v>
                </c:pt>
                <c:pt idx="9972">
                  <c:v>997.19999999964</c:v>
                </c:pt>
                <c:pt idx="9973">
                  <c:v>997.29999999964002</c:v>
                </c:pt>
                <c:pt idx="9974">
                  <c:v>997.39999999964004</c:v>
                </c:pt>
                <c:pt idx="9975">
                  <c:v>997.49999999963995</c:v>
                </c:pt>
                <c:pt idx="9976">
                  <c:v>997.59999999963998</c:v>
                </c:pt>
                <c:pt idx="9977">
                  <c:v>997.69999999964</c:v>
                </c:pt>
                <c:pt idx="9978">
                  <c:v>997.79999999964002</c:v>
                </c:pt>
                <c:pt idx="9979">
                  <c:v>997.89999999964004</c:v>
                </c:pt>
                <c:pt idx="9980">
                  <c:v>997.99999999963995</c:v>
                </c:pt>
                <c:pt idx="9981">
                  <c:v>998.09999999963895</c:v>
                </c:pt>
                <c:pt idx="9982">
                  <c:v>998.19999999963898</c:v>
                </c:pt>
                <c:pt idx="9983">
                  <c:v>998.299999999639</c:v>
                </c:pt>
                <c:pt idx="9984">
                  <c:v>998.39999999963902</c:v>
                </c:pt>
                <c:pt idx="9985">
                  <c:v>998.49999999963904</c:v>
                </c:pt>
                <c:pt idx="9986">
                  <c:v>998.59999999963895</c:v>
                </c:pt>
                <c:pt idx="9987">
                  <c:v>998.69999999963898</c:v>
                </c:pt>
                <c:pt idx="9988">
                  <c:v>998.799999999639</c:v>
                </c:pt>
                <c:pt idx="9989">
                  <c:v>998.89999999963902</c:v>
                </c:pt>
                <c:pt idx="9990">
                  <c:v>998.99999999963904</c:v>
                </c:pt>
                <c:pt idx="9991">
                  <c:v>999.09999999963895</c:v>
                </c:pt>
                <c:pt idx="9992">
                  <c:v>999.19999999963795</c:v>
                </c:pt>
                <c:pt idx="9993">
                  <c:v>999.29999999963798</c:v>
                </c:pt>
                <c:pt idx="9994">
                  <c:v>999.399999999638</c:v>
                </c:pt>
                <c:pt idx="9995">
                  <c:v>999.49999999963802</c:v>
                </c:pt>
                <c:pt idx="9996">
                  <c:v>999.59999999963804</c:v>
                </c:pt>
                <c:pt idx="9997">
                  <c:v>999.69999999963795</c:v>
                </c:pt>
                <c:pt idx="9998">
                  <c:v>999.79999999963798</c:v>
                </c:pt>
                <c:pt idx="9999">
                  <c:v>999.899999999638</c:v>
                </c:pt>
                <c:pt idx="10000">
                  <c:v>999.99999999963802</c:v>
                </c:pt>
                <c:pt idx="10001">
                  <c:v>1000.09999999963</c:v>
                </c:pt>
                <c:pt idx="10002">
                  <c:v>1000.19999999963</c:v>
                </c:pt>
                <c:pt idx="10003">
                  <c:v>1000.29999999963</c:v>
                </c:pt>
                <c:pt idx="10004">
                  <c:v>1000.39999999963</c:v>
                </c:pt>
                <c:pt idx="10005">
                  <c:v>1000.4999999996299</c:v>
                </c:pt>
                <c:pt idx="10006">
                  <c:v>1000.59999999963</c:v>
                </c:pt>
                <c:pt idx="10007">
                  <c:v>1000.69999999963</c:v>
                </c:pt>
                <c:pt idx="10008">
                  <c:v>1000.79999999963</c:v>
                </c:pt>
                <c:pt idx="10009">
                  <c:v>1000.89999999963</c:v>
                </c:pt>
                <c:pt idx="10010">
                  <c:v>1000.9999999996299</c:v>
                </c:pt>
                <c:pt idx="10011">
                  <c:v>1001.09999999963</c:v>
                </c:pt>
                <c:pt idx="10012">
                  <c:v>1001.19999999963</c:v>
                </c:pt>
                <c:pt idx="10013">
                  <c:v>1001.29999999963</c:v>
                </c:pt>
                <c:pt idx="10014">
                  <c:v>1001.39999999963</c:v>
                </c:pt>
                <c:pt idx="10015">
                  <c:v>1001.4999999996299</c:v>
                </c:pt>
                <c:pt idx="10016">
                  <c:v>1001.59999999963</c:v>
                </c:pt>
                <c:pt idx="10017">
                  <c:v>1001.69999999963</c:v>
                </c:pt>
                <c:pt idx="10018">
                  <c:v>1001.79999999963</c:v>
                </c:pt>
                <c:pt idx="10019">
                  <c:v>1001.89999999963</c:v>
                </c:pt>
                <c:pt idx="10020">
                  <c:v>1001.9999999996299</c:v>
                </c:pt>
                <c:pt idx="10021">
                  <c:v>1002.09999999963</c:v>
                </c:pt>
                <c:pt idx="10022">
                  <c:v>1002.19999999963</c:v>
                </c:pt>
                <c:pt idx="10023">
                  <c:v>1002.29999999963</c:v>
                </c:pt>
                <c:pt idx="10024">
                  <c:v>1002.39999999963</c:v>
                </c:pt>
                <c:pt idx="10025">
                  <c:v>1002.4999999996299</c:v>
                </c:pt>
                <c:pt idx="10026">
                  <c:v>1002.59999999963</c:v>
                </c:pt>
                <c:pt idx="10027">
                  <c:v>1002.69999999963</c:v>
                </c:pt>
                <c:pt idx="10028">
                  <c:v>1002.79999999963</c:v>
                </c:pt>
                <c:pt idx="10029">
                  <c:v>1002.89999999963</c:v>
                </c:pt>
                <c:pt idx="10030">
                  <c:v>1002.9999999996299</c:v>
                </c:pt>
                <c:pt idx="10031">
                  <c:v>1003.09999999963</c:v>
                </c:pt>
                <c:pt idx="10032">
                  <c:v>1003.19999999963</c:v>
                </c:pt>
                <c:pt idx="10033">
                  <c:v>1003.29999999963</c:v>
                </c:pt>
                <c:pt idx="10034">
                  <c:v>1003.39999999963</c:v>
                </c:pt>
                <c:pt idx="10035">
                  <c:v>1003.4999999996299</c:v>
                </c:pt>
                <c:pt idx="10036">
                  <c:v>1003.59999999963</c:v>
                </c:pt>
                <c:pt idx="10037">
                  <c:v>1003.69999999963</c:v>
                </c:pt>
                <c:pt idx="10038">
                  <c:v>1003.79999999963</c:v>
                </c:pt>
                <c:pt idx="10039">
                  <c:v>1003.89999999963</c:v>
                </c:pt>
                <c:pt idx="10040">
                  <c:v>1003.9999999996299</c:v>
                </c:pt>
                <c:pt idx="10041">
                  <c:v>1004.09999999963</c:v>
                </c:pt>
                <c:pt idx="10042">
                  <c:v>1004.19999999963</c:v>
                </c:pt>
                <c:pt idx="10043">
                  <c:v>1004.29999999963</c:v>
                </c:pt>
                <c:pt idx="10044">
                  <c:v>1004.39999999963</c:v>
                </c:pt>
                <c:pt idx="10045">
                  <c:v>1004.4999999996299</c:v>
                </c:pt>
                <c:pt idx="10046">
                  <c:v>1004.59999999963</c:v>
                </c:pt>
                <c:pt idx="10047">
                  <c:v>1004.69999999963</c:v>
                </c:pt>
                <c:pt idx="10048">
                  <c:v>1004.79999999963</c:v>
                </c:pt>
                <c:pt idx="10049">
                  <c:v>1004.89999999963</c:v>
                </c:pt>
                <c:pt idx="10050">
                  <c:v>1004.9999999996299</c:v>
                </c:pt>
                <c:pt idx="10051">
                  <c:v>1005.09999999963</c:v>
                </c:pt>
                <c:pt idx="10052">
                  <c:v>1005.19999999963</c:v>
                </c:pt>
                <c:pt idx="10053">
                  <c:v>1005.29999999963</c:v>
                </c:pt>
                <c:pt idx="10054">
                  <c:v>1005.39999999963</c:v>
                </c:pt>
                <c:pt idx="10055">
                  <c:v>1005.4999999996299</c:v>
                </c:pt>
                <c:pt idx="10056">
                  <c:v>1005.59999999963</c:v>
                </c:pt>
                <c:pt idx="10057">
                  <c:v>1005.69999999963</c:v>
                </c:pt>
                <c:pt idx="10058">
                  <c:v>1005.79999999963</c:v>
                </c:pt>
                <c:pt idx="10059">
                  <c:v>1005.89999999963</c:v>
                </c:pt>
                <c:pt idx="10060">
                  <c:v>1005.9999999996299</c:v>
                </c:pt>
                <c:pt idx="10061">
                  <c:v>1006.09999999963</c:v>
                </c:pt>
                <c:pt idx="10062">
                  <c:v>1006.19999999963</c:v>
                </c:pt>
                <c:pt idx="10063">
                  <c:v>1006.29999999963</c:v>
                </c:pt>
                <c:pt idx="10064">
                  <c:v>1006.39999999963</c:v>
                </c:pt>
                <c:pt idx="10065">
                  <c:v>1006.4999999996299</c:v>
                </c:pt>
                <c:pt idx="10066">
                  <c:v>1006.59999999963</c:v>
                </c:pt>
                <c:pt idx="10067">
                  <c:v>1006.69999999963</c:v>
                </c:pt>
                <c:pt idx="10068">
                  <c:v>1006.79999999963</c:v>
                </c:pt>
                <c:pt idx="10069">
                  <c:v>1006.89999999963</c:v>
                </c:pt>
                <c:pt idx="10070">
                  <c:v>1006.9999999996299</c:v>
                </c:pt>
                <c:pt idx="10071">
                  <c:v>1007.09999999963</c:v>
                </c:pt>
                <c:pt idx="10072">
                  <c:v>1007.19999999963</c:v>
                </c:pt>
                <c:pt idx="10073">
                  <c:v>1007.29999999963</c:v>
                </c:pt>
                <c:pt idx="10074">
                  <c:v>1007.39999999963</c:v>
                </c:pt>
                <c:pt idx="10075">
                  <c:v>1007.4999999996299</c:v>
                </c:pt>
                <c:pt idx="10076">
                  <c:v>1007.59999999963</c:v>
                </c:pt>
                <c:pt idx="10077">
                  <c:v>1007.69999999963</c:v>
                </c:pt>
                <c:pt idx="10078">
                  <c:v>1007.79999999963</c:v>
                </c:pt>
                <c:pt idx="10079">
                  <c:v>1007.89999999963</c:v>
                </c:pt>
                <c:pt idx="10080">
                  <c:v>1007.9999999996299</c:v>
                </c:pt>
                <c:pt idx="10081">
                  <c:v>1008.09999999963</c:v>
                </c:pt>
                <c:pt idx="10082">
                  <c:v>1008.19999999963</c:v>
                </c:pt>
                <c:pt idx="10083">
                  <c:v>1008.29999999963</c:v>
                </c:pt>
                <c:pt idx="10084">
                  <c:v>1008.39999999963</c:v>
                </c:pt>
                <c:pt idx="10085">
                  <c:v>1008.4999999996299</c:v>
                </c:pt>
                <c:pt idx="10086">
                  <c:v>1008.59999999963</c:v>
                </c:pt>
                <c:pt idx="10087">
                  <c:v>1008.69999999963</c:v>
                </c:pt>
                <c:pt idx="10088">
                  <c:v>1008.79999999963</c:v>
                </c:pt>
                <c:pt idx="10089">
                  <c:v>1008.89999999963</c:v>
                </c:pt>
                <c:pt idx="10090">
                  <c:v>1008.9999999996299</c:v>
                </c:pt>
                <c:pt idx="10091">
                  <c:v>1009.09999999962</c:v>
                </c:pt>
                <c:pt idx="10092">
                  <c:v>1009.19999999962</c:v>
                </c:pt>
                <c:pt idx="10093">
                  <c:v>1009.29999999962</c:v>
                </c:pt>
                <c:pt idx="10094">
                  <c:v>1009.39999999962</c:v>
                </c:pt>
                <c:pt idx="10095">
                  <c:v>1009.4999999996199</c:v>
                </c:pt>
                <c:pt idx="10096">
                  <c:v>1009.59999999962</c:v>
                </c:pt>
                <c:pt idx="10097">
                  <c:v>1009.69999999962</c:v>
                </c:pt>
                <c:pt idx="10098">
                  <c:v>1009.79999999962</c:v>
                </c:pt>
                <c:pt idx="10099">
                  <c:v>1009.89999999962</c:v>
                </c:pt>
                <c:pt idx="10100">
                  <c:v>1009.9999999996199</c:v>
                </c:pt>
                <c:pt idx="10101">
                  <c:v>1010.09999999962</c:v>
                </c:pt>
                <c:pt idx="10102">
                  <c:v>1010.19999999962</c:v>
                </c:pt>
                <c:pt idx="10103">
                  <c:v>1010.29999999962</c:v>
                </c:pt>
                <c:pt idx="10104">
                  <c:v>1010.39999999962</c:v>
                </c:pt>
                <c:pt idx="10105">
                  <c:v>1010.4999999996199</c:v>
                </c:pt>
                <c:pt idx="10106">
                  <c:v>1010.59999999962</c:v>
                </c:pt>
                <c:pt idx="10107">
                  <c:v>1010.69999999962</c:v>
                </c:pt>
                <c:pt idx="10108">
                  <c:v>1010.79999999962</c:v>
                </c:pt>
                <c:pt idx="10109">
                  <c:v>1010.89999999962</c:v>
                </c:pt>
                <c:pt idx="10110">
                  <c:v>1010.9999999996199</c:v>
                </c:pt>
                <c:pt idx="10111">
                  <c:v>1011.09999999962</c:v>
                </c:pt>
                <c:pt idx="10112">
                  <c:v>1011.19999999962</c:v>
                </c:pt>
                <c:pt idx="10113">
                  <c:v>1011.29999999962</c:v>
                </c:pt>
                <c:pt idx="10114">
                  <c:v>1011.39999999962</c:v>
                </c:pt>
                <c:pt idx="10115">
                  <c:v>1011.4999999996199</c:v>
                </c:pt>
                <c:pt idx="10116">
                  <c:v>1011.59999999962</c:v>
                </c:pt>
                <c:pt idx="10117">
                  <c:v>1011.69999999962</c:v>
                </c:pt>
                <c:pt idx="10118">
                  <c:v>1011.79999999962</c:v>
                </c:pt>
                <c:pt idx="10119">
                  <c:v>1011.89999999962</c:v>
                </c:pt>
                <c:pt idx="10120">
                  <c:v>1011.9999999996199</c:v>
                </c:pt>
                <c:pt idx="10121">
                  <c:v>1012.09999999962</c:v>
                </c:pt>
                <c:pt idx="10122">
                  <c:v>1012.19999999962</c:v>
                </c:pt>
                <c:pt idx="10123">
                  <c:v>1012.29999999962</c:v>
                </c:pt>
                <c:pt idx="10124">
                  <c:v>1012.39999999962</c:v>
                </c:pt>
                <c:pt idx="10125">
                  <c:v>1012.4999999996199</c:v>
                </c:pt>
                <c:pt idx="10126">
                  <c:v>1012.59999999962</c:v>
                </c:pt>
                <c:pt idx="10127">
                  <c:v>1012.69999999962</c:v>
                </c:pt>
                <c:pt idx="10128">
                  <c:v>1012.79999999962</c:v>
                </c:pt>
                <c:pt idx="10129">
                  <c:v>1012.89999999962</c:v>
                </c:pt>
                <c:pt idx="10130">
                  <c:v>1012.9999999996199</c:v>
                </c:pt>
                <c:pt idx="10131">
                  <c:v>1013.09999999962</c:v>
                </c:pt>
                <c:pt idx="10132">
                  <c:v>1013.19999999962</c:v>
                </c:pt>
                <c:pt idx="10133">
                  <c:v>1013.29999999962</c:v>
                </c:pt>
                <c:pt idx="10134">
                  <c:v>1013.39999999962</c:v>
                </c:pt>
                <c:pt idx="10135">
                  <c:v>1013.4999999996199</c:v>
                </c:pt>
                <c:pt idx="10136">
                  <c:v>1013.59999999962</c:v>
                </c:pt>
                <c:pt idx="10137">
                  <c:v>1013.69999999962</c:v>
                </c:pt>
                <c:pt idx="10138">
                  <c:v>1013.79999999962</c:v>
                </c:pt>
                <c:pt idx="10139">
                  <c:v>1013.89999999962</c:v>
                </c:pt>
                <c:pt idx="10140">
                  <c:v>1013.9999999996199</c:v>
                </c:pt>
                <c:pt idx="10141">
                  <c:v>1014.09999999962</c:v>
                </c:pt>
                <c:pt idx="10142">
                  <c:v>1014.19999999962</c:v>
                </c:pt>
                <c:pt idx="10143">
                  <c:v>1014.29999999962</c:v>
                </c:pt>
                <c:pt idx="10144">
                  <c:v>1014.39999999962</c:v>
                </c:pt>
                <c:pt idx="10145">
                  <c:v>1014.4999999996199</c:v>
                </c:pt>
                <c:pt idx="10146">
                  <c:v>1014.59999999962</c:v>
                </c:pt>
                <c:pt idx="10147">
                  <c:v>1014.69999999962</c:v>
                </c:pt>
                <c:pt idx="10148">
                  <c:v>1014.79999999962</c:v>
                </c:pt>
                <c:pt idx="10149">
                  <c:v>1014.89999999962</c:v>
                </c:pt>
                <c:pt idx="10150">
                  <c:v>1014.9999999996199</c:v>
                </c:pt>
                <c:pt idx="10151">
                  <c:v>1015.09999999962</c:v>
                </c:pt>
                <c:pt idx="10152">
                  <c:v>1015.19999999962</c:v>
                </c:pt>
                <c:pt idx="10153">
                  <c:v>1015.29999999962</c:v>
                </c:pt>
                <c:pt idx="10154">
                  <c:v>1015.39999999962</c:v>
                </c:pt>
                <c:pt idx="10155">
                  <c:v>1015.4999999996199</c:v>
                </c:pt>
                <c:pt idx="10156">
                  <c:v>1015.59999999962</c:v>
                </c:pt>
                <c:pt idx="10157">
                  <c:v>1015.69999999962</c:v>
                </c:pt>
                <c:pt idx="10158">
                  <c:v>1015.79999999962</c:v>
                </c:pt>
                <c:pt idx="10159">
                  <c:v>1015.89999999962</c:v>
                </c:pt>
                <c:pt idx="10160">
                  <c:v>1015.9999999996199</c:v>
                </c:pt>
                <c:pt idx="10161">
                  <c:v>1016.09999999962</c:v>
                </c:pt>
                <c:pt idx="10162">
                  <c:v>1016.19999999962</c:v>
                </c:pt>
                <c:pt idx="10163">
                  <c:v>1016.29999999962</c:v>
                </c:pt>
                <c:pt idx="10164">
                  <c:v>1016.39999999962</c:v>
                </c:pt>
                <c:pt idx="10165">
                  <c:v>1016.4999999996199</c:v>
                </c:pt>
                <c:pt idx="10166">
                  <c:v>1016.59999999962</c:v>
                </c:pt>
                <c:pt idx="10167">
                  <c:v>1016.69999999962</c:v>
                </c:pt>
                <c:pt idx="10168">
                  <c:v>1016.79999999962</c:v>
                </c:pt>
                <c:pt idx="10169">
                  <c:v>1016.89999999962</c:v>
                </c:pt>
                <c:pt idx="10170">
                  <c:v>1016.9999999996199</c:v>
                </c:pt>
                <c:pt idx="10171">
                  <c:v>1017.09999999962</c:v>
                </c:pt>
                <c:pt idx="10172">
                  <c:v>1017.19999999962</c:v>
                </c:pt>
                <c:pt idx="10173">
                  <c:v>1017.29999999962</c:v>
                </c:pt>
                <c:pt idx="10174">
                  <c:v>1017.39999999962</c:v>
                </c:pt>
                <c:pt idx="10175">
                  <c:v>1017.4999999996199</c:v>
                </c:pt>
                <c:pt idx="10176">
                  <c:v>1017.59999999962</c:v>
                </c:pt>
                <c:pt idx="10177">
                  <c:v>1017.69999999962</c:v>
                </c:pt>
                <c:pt idx="10178">
                  <c:v>1017.79999999962</c:v>
                </c:pt>
                <c:pt idx="10179">
                  <c:v>1017.89999999962</c:v>
                </c:pt>
                <c:pt idx="10180">
                  <c:v>1017.9999999996199</c:v>
                </c:pt>
                <c:pt idx="10181">
                  <c:v>1018.09999999962</c:v>
                </c:pt>
                <c:pt idx="10182">
                  <c:v>1018.19999999962</c:v>
                </c:pt>
                <c:pt idx="10183">
                  <c:v>1018.29999999962</c:v>
                </c:pt>
                <c:pt idx="10184">
                  <c:v>1018.39999999962</c:v>
                </c:pt>
                <c:pt idx="10185">
                  <c:v>1018.4999999996199</c:v>
                </c:pt>
                <c:pt idx="10186">
                  <c:v>1018.59999999962</c:v>
                </c:pt>
                <c:pt idx="10187">
                  <c:v>1018.69999999962</c:v>
                </c:pt>
                <c:pt idx="10188">
                  <c:v>1018.79999999962</c:v>
                </c:pt>
                <c:pt idx="10189">
                  <c:v>1018.89999999962</c:v>
                </c:pt>
                <c:pt idx="10190">
                  <c:v>1018.9999999996199</c:v>
                </c:pt>
                <c:pt idx="10191">
                  <c:v>1019.09999999962</c:v>
                </c:pt>
                <c:pt idx="10192">
                  <c:v>1019.19999999962</c:v>
                </c:pt>
                <c:pt idx="10193">
                  <c:v>1019.29999999962</c:v>
                </c:pt>
                <c:pt idx="10194">
                  <c:v>1019.39999999962</c:v>
                </c:pt>
                <c:pt idx="10195">
                  <c:v>1019.4999999996199</c:v>
                </c:pt>
                <c:pt idx="10196">
                  <c:v>1019.59999999962</c:v>
                </c:pt>
                <c:pt idx="10197">
                  <c:v>1019.69999999962</c:v>
                </c:pt>
                <c:pt idx="10198">
                  <c:v>1019.79999999962</c:v>
                </c:pt>
                <c:pt idx="10199">
                  <c:v>1019.89999999962</c:v>
                </c:pt>
                <c:pt idx="10200">
                  <c:v>1019.9999999996199</c:v>
                </c:pt>
                <c:pt idx="10201">
                  <c:v>1020.09999999961</c:v>
                </c:pt>
                <c:pt idx="10202">
                  <c:v>1020.19999999961</c:v>
                </c:pt>
                <c:pt idx="10203">
                  <c:v>1020.29999999961</c:v>
                </c:pt>
                <c:pt idx="10204">
                  <c:v>1020.39999999961</c:v>
                </c:pt>
                <c:pt idx="10205">
                  <c:v>1020.4999999996101</c:v>
                </c:pt>
                <c:pt idx="10206">
                  <c:v>1020.59999999961</c:v>
                </c:pt>
                <c:pt idx="10207">
                  <c:v>1020.69999999961</c:v>
                </c:pt>
                <c:pt idx="10208">
                  <c:v>1020.79999999961</c:v>
                </c:pt>
                <c:pt idx="10209">
                  <c:v>1020.89999999961</c:v>
                </c:pt>
                <c:pt idx="10210">
                  <c:v>1020.9999999996101</c:v>
                </c:pt>
                <c:pt idx="10211">
                  <c:v>1021.09999999961</c:v>
                </c:pt>
                <c:pt idx="10212">
                  <c:v>1021.19999999961</c:v>
                </c:pt>
                <c:pt idx="10213">
                  <c:v>1021.29999999961</c:v>
                </c:pt>
                <c:pt idx="10214">
                  <c:v>1021.39999999961</c:v>
                </c:pt>
                <c:pt idx="10215">
                  <c:v>1021.4999999996101</c:v>
                </c:pt>
                <c:pt idx="10216">
                  <c:v>1021.59999999961</c:v>
                </c:pt>
                <c:pt idx="10217">
                  <c:v>1021.69999999961</c:v>
                </c:pt>
                <c:pt idx="10218">
                  <c:v>1021.79999999961</c:v>
                </c:pt>
                <c:pt idx="10219">
                  <c:v>1021.89999999961</c:v>
                </c:pt>
                <c:pt idx="10220">
                  <c:v>1021.9999999996101</c:v>
                </c:pt>
                <c:pt idx="10221">
                  <c:v>1022.09999999961</c:v>
                </c:pt>
                <c:pt idx="10222">
                  <c:v>1022.19999999961</c:v>
                </c:pt>
                <c:pt idx="10223">
                  <c:v>1022.29999999961</c:v>
                </c:pt>
                <c:pt idx="10224">
                  <c:v>1022.39999999961</c:v>
                </c:pt>
                <c:pt idx="10225">
                  <c:v>1022.4999999996101</c:v>
                </c:pt>
                <c:pt idx="10226">
                  <c:v>1022.59999999961</c:v>
                </c:pt>
                <c:pt idx="10227">
                  <c:v>1022.69999999961</c:v>
                </c:pt>
                <c:pt idx="10228">
                  <c:v>1022.79999999961</c:v>
                </c:pt>
                <c:pt idx="10229">
                  <c:v>1022.89999999961</c:v>
                </c:pt>
                <c:pt idx="10230">
                  <c:v>1022.9999999996101</c:v>
                </c:pt>
                <c:pt idx="10231">
                  <c:v>1023.09999999961</c:v>
                </c:pt>
                <c:pt idx="10232">
                  <c:v>1023.19999999961</c:v>
                </c:pt>
                <c:pt idx="10233">
                  <c:v>1023.29999999961</c:v>
                </c:pt>
                <c:pt idx="10234">
                  <c:v>1023.39999999961</c:v>
                </c:pt>
                <c:pt idx="10235">
                  <c:v>1023.4999999996101</c:v>
                </c:pt>
                <c:pt idx="10236">
                  <c:v>1023.59999999961</c:v>
                </c:pt>
                <c:pt idx="10237">
                  <c:v>1023.69999999961</c:v>
                </c:pt>
                <c:pt idx="10238">
                  <c:v>1023.79999999961</c:v>
                </c:pt>
                <c:pt idx="10239">
                  <c:v>1023.89999999961</c:v>
                </c:pt>
                <c:pt idx="10240">
                  <c:v>1023.9999999996101</c:v>
                </c:pt>
                <c:pt idx="10241">
                  <c:v>1024.09999999961</c:v>
                </c:pt>
                <c:pt idx="10242">
                  <c:v>1024.1999999996101</c:v>
                </c:pt>
                <c:pt idx="10243">
                  <c:v>1024.29999999961</c:v>
                </c:pt>
                <c:pt idx="10244">
                  <c:v>1024.3999999996099</c:v>
                </c:pt>
                <c:pt idx="10245">
                  <c:v>1024.4999999996101</c:v>
                </c:pt>
                <c:pt idx="10246">
                  <c:v>1024.59999999961</c:v>
                </c:pt>
                <c:pt idx="10247">
                  <c:v>1024.6999999996101</c:v>
                </c:pt>
                <c:pt idx="10248">
                  <c:v>1024.79999999961</c:v>
                </c:pt>
                <c:pt idx="10249">
                  <c:v>1024.8999999996099</c:v>
                </c:pt>
                <c:pt idx="10250">
                  <c:v>1024.9999999996101</c:v>
                </c:pt>
                <c:pt idx="10251">
                  <c:v>1025.09999999961</c:v>
                </c:pt>
                <c:pt idx="10252">
                  <c:v>1025.1999999996101</c:v>
                </c:pt>
                <c:pt idx="10253">
                  <c:v>1025.29999999961</c:v>
                </c:pt>
                <c:pt idx="10254">
                  <c:v>1025.3999999996099</c:v>
                </c:pt>
                <c:pt idx="10255">
                  <c:v>1025.4999999996101</c:v>
                </c:pt>
                <c:pt idx="10256">
                  <c:v>1025.59999999961</c:v>
                </c:pt>
                <c:pt idx="10257">
                  <c:v>1025.6999999996101</c:v>
                </c:pt>
                <c:pt idx="10258">
                  <c:v>1025.79999999961</c:v>
                </c:pt>
                <c:pt idx="10259">
                  <c:v>1025.8999999996099</c:v>
                </c:pt>
                <c:pt idx="10260">
                  <c:v>1025.9999999996101</c:v>
                </c:pt>
                <c:pt idx="10261">
                  <c:v>1026.09999999961</c:v>
                </c:pt>
                <c:pt idx="10262">
                  <c:v>1026.1999999996101</c:v>
                </c:pt>
                <c:pt idx="10263">
                  <c:v>1026.29999999961</c:v>
                </c:pt>
                <c:pt idx="10264">
                  <c:v>1026.3999999996099</c:v>
                </c:pt>
                <c:pt idx="10265">
                  <c:v>1026.4999999996101</c:v>
                </c:pt>
                <c:pt idx="10266">
                  <c:v>1026.59999999961</c:v>
                </c:pt>
                <c:pt idx="10267">
                  <c:v>1026.6999999996101</c:v>
                </c:pt>
                <c:pt idx="10268">
                  <c:v>1026.79999999961</c:v>
                </c:pt>
                <c:pt idx="10269">
                  <c:v>1026.8999999996099</c:v>
                </c:pt>
                <c:pt idx="10270">
                  <c:v>1026.9999999996101</c:v>
                </c:pt>
                <c:pt idx="10271">
                  <c:v>1027.09999999961</c:v>
                </c:pt>
                <c:pt idx="10272">
                  <c:v>1027.1999999996101</c:v>
                </c:pt>
                <c:pt idx="10273">
                  <c:v>1027.29999999961</c:v>
                </c:pt>
                <c:pt idx="10274">
                  <c:v>1027.3999999996099</c:v>
                </c:pt>
                <c:pt idx="10275">
                  <c:v>1027.4999999996101</c:v>
                </c:pt>
                <c:pt idx="10276">
                  <c:v>1027.59999999961</c:v>
                </c:pt>
                <c:pt idx="10277">
                  <c:v>1027.6999999996101</c:v>
                </c:pt>
                <c:pt idx="10278">
                  <c:v>1027.79999999961</c:v>
                </c:pt>
                <c:pt idx="10279">
                  <c:v>1027.8999999996099</c:v>
                </c:pt>
                <c:pt idx="10280">
                  <c:v>1027.9999999996101</c:v>
                </c:pt>
                <c:pt idx="10281">
                  <c:v>1028.09999999961</c:v>
                </c:pt>
                <c:pt idx="10282">
                  <c:v>1028.1999999996101</c:v>
                </c:pt>
                <c:pt idx="10283">
                  <c:v>1028.29999999961</c:v>
                </c:pt>
                <c:pt idx="10284">
                  <c:v>1028.3999999996099</c:v>
                </c:pt>
                <c:pt idx="10285">
                  <c:v>1028.4999999996101</c:v>
                </c:pt>
                <c:pt idx="10286">
                  <c:v>1028.59999999961</c:v>
                </c:pt>
                <c:pt idx="10287">
                  <c:v>1028.6999999996101</c:v>
                </c:pt>
                <c:pt idx="10288">
                  <c:v>1028.79999999961</c:v>
                </c:pt>
                <c:pt idx="10289">
                  <c:v>1028.8999999996099</c:v>
                </c:pt>
                <c:pt idx="10290">
                  <c:v>1028.9999999996101</c:v>
                </c:pt>
                <c:pt idx="10291">
                  <c:v>1029.09999999961</c:v>
                </c:pt>
                <c:pt idx="10292">
                  <c:v>1029.1999999996101</c:v>
                </c:pt>
                <c:pt idx="10293">
                  <c:v>1029.29999999961</c:v>
                </c:pt>
                <c:pt idx="10294">
                  <c:v>1029.3999999996099</c:v>
                </c:pt>
                <c:pt idx="10295">
                  <c:v>1029.4999999996101</c:v>
                </c:pt>
                <c:pt idx="10296">
                  <c:v>1029.59999999961</c:v>
                </c:pt>
                <c:pt idx="10297">
                  <c:v>1029.6999999996101</c:v>
                </c:pt>
                <c:pt idx="10298">
                  <c:v>1029.79999999961</c:v>
                </c:pt>
                <c:pt idx="10299">
                  <c:v>1029.8999999996099</c:v>
                </c:pt>
                <c:pt idx="10300">
                  <c:v>1029.9999999996101</c:v>
                </c:pt>
                <c:pt idx="10301">
                  <c:v>1030.09999999961</c:v>
                </c:pt>
                <c:pt idx="10302">
                  <c:v>1030.1999999996101</c:v>
                </c:pt>
                <c:pt idx="10303">
                  <c:v>1030.29999999961</c:v>
                </c:pt>
                <c:pt idx="10304">
                  <c:v>1030.3999999996099</c:v>
                </c:pt>
                <c:pt idx="10305">
                  <c:v>1030.4999999996101</c:v>
                </c:pt>
                <c:pt idx="10306">
                  <c:v>1030.59999999961</c:v>
                </c:pt>
                <c:pt idx="10307">
                  <c:v>1030.6999999996101</c:v>
                </c:pt>
                <c:pt idx="10308">
                  <c:v>1030.79999999961</c:v>
                </c:pt>
                <c:pt idx="10309">
                  <c:v>1030.8999999996099</c:v>
                </c:pt>
                <c:pt idx="10310">
                  <c:v>1030.9999999996101</c:v>
                </c:pt>
                <c:pt idx="10311">
                  <c:v>1031.0999999996</c:v>
                </c:pt>
                <c:pt idx="10312">
                  <c:v>1031.1999999996001</c:v>
                </c:pt>
                <c:pt idx="10313">
                  <c:v>1031.2999999996</c:v>
                </c:pt>
                <c:pt idx="10314">
                  <c:v>1031.3999999995999</c:v>
                </c:pt>
                <c:pt idx="10315">
                  <c:v>1031.4999999996</c:v>
                </c:pt>
                <c:pt idx="10316">
                  <c:v>1031.5999999996</c:v>
                </c:pt>
                <c:pt idx="10317">
                  <c:v>1031.6999999996001</c:v>
                </c:pt>
                <c:pt idx="10318">
                  <c:v>1031.7999999996</c:v>
                </c:pt>
                <c:pt idx="10319">
                  <c:v>1031.8999999995999</c:v>
                </c:pt>
                <c:pt idx="10320">
                  <c:v>1031.9999999996</c:v>
                </c:pt>
                <c:pt idx="10321">
                  <c:v>1032.0999999996</c:v>
                </c:pt>
                <c:pt idx="10322">
                  <c:v>1032.1999999996001</c:v>
                </c:pt>
                <c:pt idx="10323">
                  <c:v>1032.2999999996</c:v>
                </c:pt>
                <c:pt idx="10324">
                  <c:v>1032.3999999995999</c:v>
                </c:pt>
                <c:pt idx="10325">
                  <c:v>1032.4999999996</c:v>
                </c:pt>
                <c:pt idx="10326">
                  <c:v>1032.5999999996</c:v>
                </c:pt>
                <c:pt idx="10327">
                  <c:v>1032.6999999996001</c:v>
                </c:pt>
                <c:pt idx="10328">
                  <c:v>1032.7999999996</c:v>
                </c:pt>
                <c:pt idx="10329">
                  <c:v>1032.8999999995999</c:v>
                </c:pt>
                <c:pt idx="10330">
                  <c:v>1032.9999999996</c:v>
                </c:pt>
                <c:pt idx="10331">
                  <c:v>1033.0999999996</c:v>
                </c:pt>
                <c:pt idx="10332">
                  <c:v>1033.1999999996001</c:v>
                </c:pt>
                <c:pt idx="10333">
                  <c:v>1033.2999999996</c:v>
                </c:pt>
                <c:pt idx="10334">
                  <c:v>1033.3999999995999</c:v>
                </c:pt>
                <c:pt idx="10335">
                  <c:v>1033.4999999996</c:v>
                </c:pt>
                <c:pt idx="10336">
                  <c:v>1033.5999999996</c:v>
                </c:pt>
                <c:pt idx="10337">
                  <c:v>1033.6999999996001</c:v>
                </c:pt>
                <c:pt idx="10338">
                  <c:v>1033.7999999996</c:v>
                </c:pt>
                <c:pt idx="10339">
                  <c:v>1033.8999999995999</c:v>
                </c:pt>
                <c:pt idx="10340">
                  <c:v>1033.9999999996</c:v>
                </c:pt>
                <c:pt idx="10341">
                  <c:v>1034.0999999996</c:v>
                </c:pt>
                <c:pt idx="10342">
                  <c:v>1034.1999999996001</c:v>
                </c:pt>
                <c:pt idx="10343">
                  <c:v>1034.2999999996</c:v>
                </c:pt>
                <c:pt idx="10344">
                  <c:v>1034.3999999995999</c:v>
                </c:pt>
                <c:pt idx="10345">
                  <c:v>1034.4999999996</c:v>
                </c:pt>
                <c:pt idx="10346">
                  <c:v>1034.5999999996</c:v>
                </c:pt>
                <c:pt idx="10347">
                  <c:v>1034.6999999996001</c:v>
                </c:pt>
                <c:pt idx="10348">
                  <c:v>1034.7999999996</c:v>
                </c:pt>
                <c:pt idx="10349">
                  <c:v>1034.8999999995999</c:v>
                </c:pt>
                <c:pt idx="10350">
                  <c:v>1034.9999999996</c:v>
                </c:pt>
                <c:pt idx="10351">
                  <c:v>1035.0999999996</c:v>
                </c:pt>
                <c:pt idx="10352">
                  <c:v>1035.1999999996001</c:v>
                </c:pt>
                <c:pt idx="10353">
                  <c:v>1035.2999999996</c:v>
                </c:pt>
                <c:pt idx="10354">
                  <c:v>1035.3999999995999</c:v>
                </c:pt>
                <c:pt idx="10355">
                  <c:v>1035.4999999996</c:v>
                </c:pt>
                <c:pt idx="10356">
                  <c:v>1035.5999999996</c:v>
                </c:pt>
                <c:pt idx="10357">
                  <c:v>1035.6999999996001</c:v>
                </c:pt>
                <c:pt idx="10358">
                  <c:v>1035.7999999996</c:v>
                </c:pt>
                <c:pt idx="10359">
                  <c:v>1035.8999999995999</c:v>
                </c:pt>
                <c:pt idx="10360">
                  <c:v>1035.9999999996</c:v>
                </c:pt>
                <c:pt idx="10361">
                  <c:v>1036.0999999996</c:v>
                </c:pt>
                <c:pt idx="10362">
                  <c:v>1036.1999999996001</c:v>
                </c:pt>
                <c:pt idx="10363">
                  <c:v>1036.2999999996</c:v>
                </c:pt>
                <c:pt idx="10364">
                  <c:v>1036.3999999995999</c:v>
                </c:pt>
                <c:pt idx="10365">
                  <c:v>1036.4999999996</c:v>
                </c:pt>
                <c:pt idx="10366">
                  <c:v>1036.5999999996</c:v>
                </c:pt>
                <c:pt idx="10367">
                  <c:v>1036.6999999996001</c:v>
                </c:pt>
                <c:pt idx="10368">
                  <c:v>1036.7999999996</c:v>
                </c:pt>
                <c:pt idx="10369">
                  <c:v>1036.8999999995999</c:v>
                </c:pt>
                <c:pt idx="10370">
                  <c:v>1036.9999999996</c:v>
                </c:pt>
                <c:pt idx="10371">
                  <c:v>1037.0999999996</c:v>
                </c:pt>
                <c:pt idx="10372">
                  <c:v>1037.1999999996001</c:v>
                </c:pt>
                <c:pt idx="10373">
                  <c:v>1037.2999999996</c:v>
                </c:pt>
                <c:pt idx="10374">
                  <c:v>1037.3999999995999</c:v>
                </c:pt>
                <c:pt idx="10375">
                  <c:v>1037.4999999996</c:v>
                </c:pt>
                <c:pt idx="10376">
                  <c:v>1037.5999999996</c:v>
                </c:pt>
                <c:pt idx="10377">
                  <c:v>1037.6999999996001</c:v>
                </c:pt>
                <c:pt idx="10378">
                  <c:v>1037.7999999996</c:v>
                </c:pt>
                <c:pt idx="10379">
                  <c:v>1037.8999999995999</c:v>
                </c:pt>
                <c:pt idx="10380">
                  <c:v>1037.9999999996</c:v>
                </c:pt>
                <c:pt idx="10381">
                  <c:v>1038.0999999996</c:v>
                </c:pt>
                <c:pt idx="10382">
                  <c:v>1038.1999999996001</c:v>
                </c:pt>
                <c:pt idx="10383">
                  <c:v>1038.2999999996</c:v>
                </c:pt>
                <c:pt idx="10384">
                  <c:v>1038.3999999995999</c:v>
                </c:pt>
                <c:pt idx="10385">
                  <c:v>1038.4999999996</c:v>
                </c:pt>
                <c:pt idx="10386">
                  <c:v>1038.5999999996</c:v>
                </c:pt>
                <c:pt idx="10387">
                  <c:v>1038.6999999996001</c:v>
                </c:pt>
                <c:pt idx="10388">
                  <c:v>1038.7999999996</c:v>
                </c:pt>
                <c:pt idx="10389">
                  <c:v>1038.8999999995999</c:v>
                </c:pt>
                <c:pt idx="10390">
                  <c:v>1038.9999999996</c:v>
                </c:pt>
                <c:pt idx="10391">
                  <c:v>1039.0999999996</c:v>
                </c:pt>
                <c:pt idx="10392">
                  <c:v>1039.1999999996001</c:v>
                </c:pt>
                <c:pt idx="10393">
                  <c:v>1039.2999999996</c:v>
                </c:pt>
                <c:pt idx="10394">
                  <c:v>1039.3999999995999</c:v>
                </c:pt>
                <c:pt idx="10395">
                  <c:v>1039.4999999996</c:v>
                </c:pt>
                <c:pt idx="10396">
                  <c:v>1039.5999999996</c:v>
                </c:pt>
                <c:pt idx="10397">
                  <c:v>1039.6999999996001</c:v>
                </c:pt>
                <c:pt idx="10398">
                  <c:v>1039.7999999996</c:v>
                </c:pt>
                <c:pt idx="10399">
                  <c:v>1039.8999999995999</c:v>
                </c:pt>
                <c:pt idx="10400">
                  <c:v>1039.9999999996</c:v>
                </c:pt>
                <c:pt idx="10401">
                  <c:v>1040.0999999996</c:v>
                </c:pt>
                <c:pt idx="10402">
                  <c:v>1040.1999999996001</c:v>
                </c:pt>
                <c:pt idx="10403">
                  <c:v>1040.2999999996</c:v>
                </c:pt>
                <c:pt idx="10404">
                  <c:v>1040.3999999995999</c:v>
                </c:pt>
                <c:pt idx="10405">
                  <c:v>1040.4999999996</c:v>
                </c:pt>
                <c:pt idx="10406">
                  <c:v>1040.5999999996</c:v>
                </c:pt>
                <c:pt idx="10407">
                  <c:v>1040.6999999996001</c:v>
                </c:pt>
                <c:pt idx="10408">
                  <c:v>1040.7999999996</c:v>
                </c:pt>
                <c:pt idx="10409">
                  <c:v>1040.8999999995999</c:v>
                </c:pt>
                <c:pt idx="10410">
                  <c:v>1040.9999999996</c:v>
                </c:pt>
                <c:pt idx="10411">
                  <c:v>1041.0999999996</c:v>
                </c:pt>
                <c:pt idx="10412">
                  <c:v>1041.1999999996001</c:v>
                </c:pt>
                <c:pt idx="10413">
                  <c:v>1041.2999999996</c:v>
                </c:pt>
                <c:pt idx="10414">
                  <c:v>1041.3999999995999</c:v>
                </c:pt>
                <c:pt idx="10415">
                  <c:v>1041.4999999996</c:v>
                </c:pt>
                <c:pt idx="10416">
                  <c:v>1041.5999999996</c:v>
                </c:pt>
                <c:pt idx="10417">
                  <c:v>1041.6999999996001</c:v>
                </c:pt>
                <c:pt idx="10418">
                  <c:v>1041.7999999996</c:v>
                </c:pt>
                <c:pt idx="10419">
                  <c:v>1041.8999999995999</c:v>
                </c:pt>
                <c:pt idx="10420">
                  <c:v>1041.9999999996</c:v>
                </c:pt>
                <c:pt idx="10421">
                  <c:v>1042.09999999959</c:v>
                </c:pt>
                <c:pt idx="10422">
                  <c:v>1042.1999999995901</c:v>
                </c:pt>
                <c:pt idx="10423">
                  <c:v>1042.29999999959</c:v>
                </c:pt>
                <c:pt idx="10424">
                  <c:v>1042.3999999995899</c:v>
                </c:pt>
                <c:pt idx="10425">
                  <c:v>1042.49999999959</c:v>
                </c:pt>
                <c:pt idx="10426">
                  <c:v>1042.59999999959</c:v>
                </c:pt>
                <c:pt idx="10427">
                  <c:v>1042.6999999995901</c:v>
                </c:pt>
                <c:pt idx="10428">
                  <c:v>1042.79999999959</c:v>
                </c:pt>
                <c:pt idx="10429">
                  <c:v>1042.8999999995899</c:v>
                </c:pt>
                <c:pt idx="10430">
                  <c:v>1042.99999999959</c:v>
                </c:pt>
                <c:pt idx="10431">
                  <c:v>1043.09999999959</c:v>
                </c:pt>
                <c:pt idx="10432">
                  <c:v>1043.1999999995901</c:v>
                </c:pt>
                <c:pt idx="10433">
                  <c:v>1043.29999999959</c:v>
                </c:pt>
                <c:pt idx="10434">
                  <c:v>1043.3999999995899</c:v>
                </c:pt>
                <c:pt idx="10435">
                  <c:v>1043.49999999959</c:v>
                </c:pt>
                <c:pt idx="10436">
                  <c:v>1043.59999999959</c:v>
                </c:pt>
                <c:pt idx="10437">
                  <c:v>1043.6999999995901</c:v>
                </c:pt>
                <c:pt idx="10438">
                  <c:v>1043.79999999959</c:v>
                </c:pt>
                <c:pt idx="10439">
                  <c:v>1043.8999999995899</c:v>
                </c:pt>
                <c:pt idx="10440">
                  <c:v>1043.99999999959</c:v>
                </c:pt>
                <c:pt idx="10441">
                  <c:v>1044.09999999959</c:v>
                </c:pt>
                <c:pt idx="10442">
                  <c:v>1044.1999999995901</c:v>
                </c:pt>
                <c:pt idx="10443">
                  <c:v>1044.29999999959</c:v>
                </c:pt>
                <c:pt idx="10444">
                  <c:v>1044.3999999995899</c:v>
                </c:pt>
                <c:pt idx="10445">
                  <c:v>1044.49999999959</c:v>
                </c:pt>
                <c:pt idx="10446">
                  <c:v>1044.59999999959</c:v>
                </c:pt>
                <c:pt idx="10447">
                  <c:v>1044.6999999995901</c:v>
                </c:pt>
                <c:pt idx="10448">
                  <c:v>1044.79999999959</c:v>
                </c:pt>
                <c:pt idx="10449">
                  <c:v>1044.8999999995899</c:v>
                </c:pt>
                <c:pt idx="10450">
                  <c:v>1044.99999999959</c:v>
                </c:pt>
                <c:pt idx="10451">
                  <c:v>1045.09999999959</c:v>
                </c:pt>
                <c:pt idx="10452">
                  <c:v>1045.1999999995901</c:v>
                </c:pt>
                <c:pt idx="10453">
                  <c:v>1045.29999999959</c:v>
                </c:pt>
                <c:pt idx="10454">
                  <c:v>1045.3999999995899</c:v>
                </c:pt>
                <c:pt idx="10455">
                  <c:v>1045.49999999959</c:v>
                </c:pt>
                <c:pt idx="10456">
                  <c:v>1045.59999999959</c:v>
                </c:pt>
                <c:pt idx="10457">
                  <c:v>1045.6999999995901</c:v>
                </c:pt>
                <c:pt idx="10458">
                  <c:v>1045.79999999959</c:v>
                </c:pt>
                <c:pt idx="10459">
                  <c:v>1045.8999999995899</c:v>
                </c:pt>
                <c:pt idx="10460">
                  <c:v>1045.99999999959</c:v>
                </c:pt>
                <c:pt idx="10461">
                  <c:v>1046.09999999959</c:v>
                </c:pt>
                <c:pt idx="10462">
                  <c:v>1046.1999999995901</c:v>
                </c:pt>
                <c:pt idx="10463">
                  <c:v>1046.29999999959</c:v>
                </c:pt>
                <c:pt idx="10464">
                  <c:v>1046.3999999995899</c:v>
                </c:pt>
                <c:pt idx="10465">
                  <c:v>1046.49999999959</c:v>
                </c:pt>
                <c:pt idx="10466">
                  <c:v>1046.59999999959</c:v>
                </c:pt>
                <c:pt idx="10467">
                  <c:v>1046.6999999995901</c:v>
                </c:pt>
                <c:pt idx="10468">
                  <c:v>1046.79999999959</c:v>
                </c:pt>
                <c:pt idx="10469">
                  <c:v>1046.8999999995899</c:v>
                </c:pt>
                <c:pt idx="10470">
                  <c:v>1046.99999999959</c:v>
                </c:pt>
                <c:pt idx="10471">
                  <c:v>1047.09999999959</c:v>
                </c:pt>
                <c:pt idx="10472">
                  <c:v>1047.1999999995901</c:v>
                </c:pt>
                <c:pt idx="10473">
                  <c:v>1047.29999999959</c:v>
                </c:pt>
                <c:pt idx="10474">
                  <c:v>1047.3999999995899</c:v>
                </c:pt>
                <c:pt idx="10475">
                  <c:v>1047.49999999959</c:v>
                </c:pt>
                <c:pt idx="10476">
                  <c:v>1047.59999999959</c:v>
                </c:pt>
                <c:pt idx="10477">
                  <c:v>1047.6999999995901</c:v>
                </c:pt>
                <c:pt idx="10478">
                  <c:v>1047.79999999959</c:v>
                </c:pt>
                <c:pt idx="10479">
                  <c:v>1047.8999999995899</c:v>
                </c:pt>
                <c:pt idx="10480">
                  <c:v>1047.99999999959</c:v>
                </c:pt>
                <c:pt idx="10481">
                  <c:v>1048.09999999959</c:v>
                </c:pt>
                <c:pt idx="10482">
                  <c:v>1048.1999999995901</c:v>
                </c:pt>
                <c:pt idx="10483">
                  <c:v>1048.29999999959</c:v>
                </c:pt>
                <c:pt idx="10484">
                  <c:v>1048.3999999995899</c:v>
                </c:pt>
                <c:pt idx="10485">
                  <c:v>1048.49999999959</c:v>
                </c:pt>
                <c:pt idx="10486">
                  <c:v>1048.59999999959</c:v>
                </c:pt>
                <c:pt idx="10487">
                  <c:v>1048.6999999995901</c:v>
                </c:pt>
                <c:pt idx="10488">
                  <c:v>1048.79999999959</c:v>
                </c:pt>
                <c:pt idx="10489">
                  <c:v>1048.8999999995899</c:v>
                </c:pt>
                <c:pt idx="10490">
                  <c:v>1048.99999999959</c:v>
                </c:pt>
                <c:pt idx="10491">
                  <c:v>1049.09999999959</c:v>
                </c:pt>
                <c:pt idx="10492">
                  <c:v>1049.1999999995901</c:v>
                </c:pt>
                <c:pt idx="10493">
                  <c:v>1049.29999999959</c:v>
                </c:pt>
                <c:pt idx="10494">
                  <c:v>1049.3999999995899</c:v>
                </c:pt>
                <c:pt idx="10495">
                  <c:v>1049.49999999959</c:v>
                </c:pt>
                <c:pt idx="10496">
                  <c:v>1049.59999999959</c:v>
                </c:pt>
                <c:pt idx="10497">
                  <c:v>1049.6999999995901</c:v>
                </c:pt>
                <c:pt idx="10498">
                  <c:v>1049.79999999959</c:v>
                </c:pt>
                <c:pt idx="10499">
                  <c:v>1049.8999999995899</c:v>
                </c:pt>
                <c:pt idx="10500">
                  <c:v>1049.99999999959</c:v>
                </c:pt>
                <c:pt idx="10501">
                  <c:v>1050.09999999959</c:v>
                </c:pt>
                <c:pt idx="10502">
                  <c:v>1050.1999999995901</c:v>
                </c:pt>
                <c:pt idx="10503">
                  <c:v>1050.29999999959</c:v>
                </c:pt>
                <c:pt idx="10504">
                  <c:v>1050.3999999995899</c:v>
                </c:pt>
                <c:pt idx="10505">
                  <c:v>1050.49999999959</c:v>
                </c:pt>
                <c:pt idx="10506">
                  <c:v>1050.59999999959</c:v>
                </c:pt>
                <c:pt idx="10507">
                  <c:v>1050.6999999995901</c:v>
                </c:pt>
                <c:pt idx="10508">
                  <c:v>1050.79999999959</c:v>
                </c:pt>
                <c:pt idx="10509">
                  <c:v>1050.8999999995899</c:v>
                </c:pt>
                <c:pt idx="10510">
                  <c:v>1050.99999999959</c:v>
                </c:pt>
                <c:pt idx="10511">
                  <c:v>1051.09999999959</c:v>
                </c:pt>
                <c:pt idx="10512">
                  <c:v>1051.1999999995901</c:v>
                </c:pt>
                <c:pt idx="10513">
                  <c:v>1051.29999999959</c:v>
                </c:pt>
                <c:pt idx="10514">
                  <c:v>1051.3999999995899</c:v>
                </c:pt>
                <c:pt idx="10515">
                  <c:v>1051.49999999959</c:v>
                </c:pt>
                <c:pt idx="10516">
                  <c:v>1051.59999999959</c:v>
                </c:pt>
                <c:pt idx="10517">
                  <c:v>1051.6999999995901</c:v>
                </c:pt>
                <c:pt idx="10518">
                  <c:v>1051.79999999959</c:v>
                </c:pt>
                <c:pt idx="10519">
                  <c:v>1051.8999999995899</c:v>
                </c:pt>
                <c:pt idx="10520">
                  <c:v>1051.99999999959</c:v>
                </c:pt>
                <c:pt idx="10521">
                  <c:v>1052.09999999959</c:v>
                </c:pt>
                <c:pt idx="10522">
                  <c:v>1052.1999999995901</c:v>
                </c:pt>
                <c:pt idx="10523">
                  <c:v>1052.29999999959</c:v>
                </c:pt>
                <c:pt idx="10524">
                  <c:v>1052.3999999995899</c:v>
                </c:pt>
                <c:pt idx="10525">
                  <c:v>1052.49999999959</c:v>
                </c:pt>
                <c:pt idx="10526">
                  <c:v>1052.59999999959</c:v>
                </c:pt>
                <c:pt idx="10527">
                  <c:v>1052.6999999995901</c:v>
                </c:pt>
                <c:pt idx="10528">
                  <c:v>1052.79999999959</c:v>
                </c:pt>
                <c:pt idx="10529">
                  <c:v>1052.8999999995899</c:v>
                </c:pt>
                <c:pt idx="10530">
                  <c:v>1052.99999999959</c:v>
                </c:pt>
                <c:pt idx="10531">
                  <c:v>1053.0999999995799</c:v>
                </c:pt>
                <c:pt idx="10532">
                  <c:v>1053.1999999995801</c:v>
                </c:pt>
                <c:pt idx="10533">
                  <c:v>1053.29999999958</c:v>
                </c:pt>
                <c:pt idx="10534">
                  <c:v>1053.3999999995799</c:v>
                </c:pt>
                <c:pt idx="10535">
                  <c:v>1053.49999999958</c:v>
                </c:pt>
                <c:pt idx="10536">
                  <c:v>1053.5999999995799</c:v>
                </c:pt>
                <c:pt idx="10537">
                  <c:v>1053.6999999995801</c:v>
                </c:pt>
                <c:pt idx="10538">
                  <c:v>1053.79999999958</c:v>
                </c:pt>
                <c:pt idx="10539">
                  <c:v>1053.8999999995799</c:v>
                </c:pt>
                <c:pt idx="10540">
                  <c:v>1053.99999999958</c:v>
                </c:pt>
                <c:pt idx="10541">
                  <c:v>1054.0999999995799</c:v>
                </c:pt>
                <c:pt idx="10542">
                  <c:v>1054.1999999995801</c:v>
                </c:pt>
                <c:pt idx="10543">
                  <c:v>1054.29999999958</c:v>
                </c:pt>
                <c:pt idx="10544">
                  <c:v>1054.3999999995799</c:v>
                </c:pt>
                <c:pt idx="10545">
                  <c:v>1054.49999999958</c:v>
                </c:pt>
                <c:pt idx="10546">
                  <c:v>1054.5999999995799</c:v>
                </c:pt>
                <c:pt idx="10547">
                  <c:v>1054.6999999995801</c:v>
                </c:pt>
                <c:pt idx="10548">
                  <c:v>1054.79999999958</c:v>
                </c:pt>
                <c:pt idx="10549">
                  <c:v>1054.8999999995799</c:v>
                </c:pt>
                <c:pt idx="10550">
                  <c:v>1054.99999999958</c:v>
                </c:pt>
                <c:pt idx="10551">
                  <c:v>1055.0999999995799</c:v>
                </c:pt>
                <c:pt idx="10552">
                  <c:v>1055.1999999995801</c:v>
                </c:pt>
                <c:pt idx="10553">
                  <c:v>1055.29999999958</c:v>
                </c:pt>
                <c:pt idx="10554">
                  <c:v>1055.3999999995799</c:v>
                </c:pt>
                <c:pt idx="10555">
                  <c:v>1055.49999999958</c:v>
                </c:pt>
                <c:pt idx="10556">
                  <c:v>1055.5999999995799</c:v>
                </c:pt>
                <c:pt idx="10557">
                  <c:v>1055.6999999995801</c:v>
                </c:pt>
                <c:pt idx="10558">
                  <c:v>1055.79999999958</c:v>
                </c:pt>
                <c:pt idx="10559">
                  <c:v>1055.8999999995799</c:v>
                </c:pt>
                <c:pt idx="10560">
                  <c:v>1055.99999999958</c:v>
                </c:pt>
                <c:pt idx="10561">
                  <c:v>1056.0999999995799</c:v>
                </c:pt>
                <c:pt idx="10562">
                  <c:v>1056.1999999995801</c:v>
                </c:pt>
                <c:pt idx="10563">
                  <c:v>1056.29999999958</c:v>
                </c:pt>
                <c:pt idx="10564">
                  <c:v>1056.3999999995799</c:v>
                </c:pt>
                <c:pt idx="10565">
                  <c:v>1056.49999999958</c:v>
                </c:pt>
                <c:pt idx="10566">
                  <c:v>1056.5999999995799</c:v>
                </c:pt>
                <c:pt idx="10567">
                  <c:v>1056.6999999995801</c:v>
                </c:pt>
                <c:pt idx="10568">
                  <c:v>1056.79999999958</c:v>
                </c:pt>
                <c:pt idx="10569">
                  <c:v>1056.8999999995799</c:v>
                </c:pt>
                <c:pt idx="10570">
                  <c:v>1056.99999999958</c:v>
                </c:pt>
                <c:pt idx="10571">
                  <c:v>1057.0999999995799</c:v>
                </c:pt>
                <c:pt idx="10572">
                  <c:v>1057.1999999995801</c:v>
                </c:pt>
                <c:pt idx="10573">
                  <c:v>1057.29999999958</c:v>
                </c:pt>
                <c:pt idx="10574">
                  <c:v>1057.3999999995799</c:v>
                </c:pt>
                <c:pt idx="10575">
                  <c:v>1057.49999999958</c:v>
                </c:pt>
                <c:pt idx="10576">
                  <c:v>1057.5999999995799</c:v>
                </c:pt>
                <c:pt idx="10577">
                  <c:v>1057.6999999995801</c:v>
                </c:pt>
                <c:pt idx="10578">
                  <c:v>1057.79999999958</c:v>
                </c:pt>
                <c:pt idx="10579">
                  <c:v>1057.8999999995799</c:v>
                </c:pt>
                <c:pt idx="10580">
                  <c:v>1057.99999999958</c:v>
                </c:pt>
                <c:pt idx="10581">
                  <c:v>1058.0999999995799</c:v>
                </c:pt>
                <c:pt idx="10582">
                  <c:v>1058.1999999995801</c:v>
                </c:pt>
                <c:pt idx="10583">
                  <c:v>1058.29999999958</c:v>
                </c:pt>
                <c:pt idx="10584">
                  <c:v>1058.3999999995799</c:v>
                </c:pt>
                <c:pt idx="10585">
                  <c:v>1058.49999999958</c:v>
                </c:pt>
                <c:pt idx="10586">
                  <c:v>1058.5999999995799</c:v>
                </c:pt>
                <c:pt idx="10587">
                  <c:v>1058.6999999995801</c:v>
                </c:pt>
                <c:pt idx="10588">
                  <c:v>1058.79999999958</c:v>
                </c:pt>
                <c:pt idx="10589">
                  <c:v>1058.8999999995799</c:v>
                </c:pt>
                <c:pt idx="10590">
                  <c:v>1058.99999999958</c:v>
                </c:pt>
                <c:pt idx="10591">
                  <c:v>1059.0999999995799</c:v>
                </c:pt>
                <c:pt idx="10592">
                  <c:v>1059.1999999995801</c:v>
                </c:pt>
                <c:pt idx="10593">
                  <c:v>1059.29999999958</c:v>
                </c:pt>
                <c:pt idx="10594">
                  <c:v>1059.3999999995799</c:v>
                </c:pt>
                <c:pt idx="10595">
                  <c:v>1059.49999999958</c:v>
                </c:pt>
                <c:pt idx="10596">
                  <c:v>1059.5999999995799</c:v>
                </c:pt>
                <c:pt idx="10597">
                  <c:v>1059.6999999995801</c:v>
                </c:pt>
                <c:pt idx="10598">
                  <c:v>1059.79999999958</c:v>
                </c:pt>
                <c:pt idx="10599">
                  <c:v>1059.8999999995799</c:v>
                </c:pt>
                <c:pt idx="10600">
                  <c:v>1059.99999999958</c:v>
                </c:pt>
                <c:pt idx="10601">
                  <c:v>1060.0999999995799</c:v>
                </c:pt>
                <c:pt idx="10602">
                  <c:v>1060.1999999995801</c:v>
                </c:pt>
                <c:pt idx="10603">
                  <c:v>1060.29999999958</c:v>
                </c:pt>
                <c:pt idx="10604">
                  <c:v>1060.3999999995799</c:v>
                </c:pt>
                <c:pt idx="10605">
                  <c:v>1060.49999999958</c:v>
                </c:pt>
                <c:pt idx="10606">
                  <c:v>1060.5999999995799</c:v>
                </c:pt>
                <c:pt idx="10607">
                  <c:v>1060.6999999995801</c:v>
                </c:pt>
                <c:pt idx="10608">
                  <c:v>1060.79999999958</c:v>
                </c:pt>
                <c:pt idx="10609">
                  <c:v>1060.8999999995799</c:v>
                </c:pt>
                <c:pt idx="10610">
                  <c:v>1060.99999999958</c:v>
                </c:pt>
                <c:pt idx="10611">
                  <c:v>1061.0999999995799</c:v>
                </c:pt>
                <c:pt idx="10612">
                  <c:v>1061.1999999995801</c:v>
                </c:pt>
                <c:pt idx="10613">
                  <c:v>1061.29999999958</c:v>
                </c:pt>
                <c:pt idx="10614">
                  <c:v>1061.3999999995799</c:v>
                </c:pt>
                <c:pt idx="10615">
                  <c:v>1061.49999999958</c:v>
                </c:pt>
                <c:pt idx="10616">
                  <c:v>1061.5999999995799</c:v>
                </c:pt>
                <c:pt idx="10617">
                  <c:v>1061.6999999995801</c:v>
                </c:pt>
                <c:pt idx="10618">
                  <c:v>1061.79999999958</c:v>
                </c:pt>
                <c:pt idx="10619">
                  <c:v>1061.8999999995799</c:v>
                </c:pt>
                <c:pt idx="10620">
                  <c:v>1061.99999999958</c:v>
                </c:pt>
                <c:pt idx="10621">
                  <c:v>1062.0999999995799</c:v>
                </c:pt>
                <c:pt idx="10622">
                  <c:v>1062.1999999995801</c:v>
                </c:pt>
                <c:pt idx="10623">
                  <c:v>1062.29999999958</c:v>
                </c:pt>
                <c:pt idx="10624">
                  <c:v>1062.3999999995799</c:v>
                </c:pt>
                <c:pt idx="10625">
                  <c:v>1062.49999999958</c:v>
                </c:pt>
                <c:pt idx="10626">
                  <c:v>1062.5999999995799</c:v>
                </c:pt>
                <c:pt idx="10627">
                  <c:v>1062.6999999995801</c:v>
                </c:pt>
                <c:pt idx="10628">
                  <c:v>1062.79999999958</c:v>
                </c:pt>
                <c:pt idx="10629">
                  <c:v>1062.8999999995799</c:v>
                </c:pt>
                <c:pt idx="10630">
                  <c:v>1062.99999999958</c:v>
                </c:pt>
                <c:pt idx="10631">
                  <c:v>1063.0999999995799</c:v>
                </c:pt>
                <c:pt idx="10632">
                  <c:v>1063.1999999995801</c:v>
                </c:pt>
                <c:pt idx="10633">
                  <c:v>1063.29999999958</c:v>
                </c:pt>
                <c:pt idx="10634">
                  <c:v>1063.3999999995799</c:v>
                </c:pt>
                <c:pt idx="10635">
                  <c:v>1063.49999999958</c:v>
                </c:pt>
                <c:pt idx="10636">
                  <c:v>1063.5999999995799</c:v>
                </c:pt>
                <c:pt idx="10637">
                  <c:v>1063.6999999995801</c:v>
                </c:pt>
                <c:pt idx="10638">
                  <c:v>1063.79999999958</c:v>
                </c:pt>
                <c:pt idx="10639">
                  <c:v>1063.8999999995799</c:v>
                </c:pt>
                <c:pt idx="10640">
                  <c:v>1063.99999999958</c:v>
                </c:pt>
                <c:pt idx="10641">
                  <c:v>1064.0999999995699</c:v>
                </c:pt>
                <c:pt idx="10642">
                  <c:v>1064.1999999995701</c:v>
                </c:pt>
                <c:pt idx="10643">
                  <c:v>1064.29999999957</c:v>
                </c:pt>
                <c:pt idx="10644">
                  <c:v>1064.3999999995699</c:v>
                </c:pt>
                <c:pt idx="10645">
                  <c:v>1064.49999999957</c:v>
                </c:pt>
                <c:pt idx="10646">
                  <c:v>1064.5999999995699</c:v>
                </c:pt>
                <c:pt idx="10647">
                  <c:v>1064.6999999995701</c:v>
                </c:pt>
                <c:pt idx="10648">
                  <c:v>1064.79999999957</c:v>
                </c:pt>
                <c:pt idx="10649">
                  <c:v>1064.8999999995699</c:v>
                </c:pt>
                <c:pt idx="10650">
                  <c:v>1064.99999999957</c:v>
                </c:pt>
                <c:pt idx="10651">
                  <c:v>1065.0999999995699</c:v>
                </c:pt>
                <c:pt idx="10652">
                  <c:v>1065.1999999995701</c:v>
                </c:pt>
                <c:pt idx="10653">
                  <c:v>1065.29999999957</c:v>
                </c:pt>
                <c:pt idx="10654">
                  <c:v>1065.3999999995699</c:v>
                </c:pt>
                <c:pt idx="10655">
                  <c:v>1065.49999999957</c:v>
                </c:pt>
                <c:pt idx="10656">
                  <c:v>1065.5999999995699</c:v>
                </c:pt>
                <c:pt idx="10657">
                  <c:v>1065.6999999995701</c:v>
                </c:pt>
                <c:pt idx="10658">
                  <c:v>1065.79999999957</c:v>
                </c:pt>
                <c:pt idx="10659">
                  <c:v>1065.8999999995699</c:v>
                </c:pt>
                <c:pt idx="10660">
                  <c:v>1065.99999999957</c:v>
                </c:pt>
                <c:pt idx="10661">
                  <c:v>1066.0999999995699</c:v>
                </c:pt>
                <c:pt idx="10662">
                  <c:v>1066.1999999995701</c:v>
                </c:pt>
                <c:pt idx="10663">
                  <c:v>1066.29999999957</c:v>
                </c:pt>
                <c:pt idx="10664">
                  <c:v>1066.3999999995699</c:v>
                </c:pt>
                <c:pt idx="10665">
                  <c:v>1066.49999999957</c:v>
                </c:pt>
                <c:pt idx="10666">
                  <c:v>1066.5999999995699</c:v>
                </c:pt>
                <c:pt idx="10667">
                  <c:v>1066.6999999995701</c:v>
                </c:pt>
                <c:pt idx="10668">
                  <c:v>1066.79999999957</c:v>
                </c:pt>
                <c:pt idx="10669">
                  <c:v>1066.8999999995699</c:v>
                </c:pt>
                <c:pt idx="10670">
                  <c:v>1066.99999999957</c:v>
                </c:pt>
                <c:pt idx="10671">
                  <c:v>1067.0999999995699</c:v>
                </c:pt>
                <c:pt idx="10672">
                  <c:v>1067.1999999995701</c:v>
                </c:pt>
                <c:pt idx="10673">
                  <c:v>1067.29999999957</c:v>
                </c:pt>
                <c:pt idx="10674">
                  <c:v>1067.3999999995699</c:v>
                </c:pt>
                <c:pt idx="10675">
                  <c:v>1067.49999999957</c:v>
                </c:pt>
                <c:pt idx="10676">
                  <c:v>1067.5999999995699</c:v>
                </c:pt>
                <c:pt idx="10677">
                  <c:v>1067.6999999995701</c:v>
                </c:pt>
                <c:pt idx="10678">
                  <c:v>1067.79999999957</c:v>
                </c:pt>
                <c:pt idx="10679">
                  <c:v>1067.8999999995699</c:v>
                </c:pt>
                <c:pt idx="10680">
                  <c:v>1067.99999999957</c:v>
                </c:pt>
                <c:pt idx="10681">
                  <c:v>1068.0999999995699</c:v>
                </c:pt>
                <c:pt idx="10682">
                  <c:v>1068.1999999995701</c:v>
                </c:pt>
                <c:pt idx="10683">
                  <c:v>1068.29999999957</c:v>
                </c:pt>
                <c:pt idx="10684">
                  <c:v>1068.3999999995699</c:v>
                </c:pt>
                <c:pt idx="10685">
                  <c:v>1068.49999999957</c:v>
                </c:pt>
                <c:pt idx="10686">
                  <c:v>1068.5999999995699</c:v>
                </c:pt>
                <c:pt idx="10687">
                  <c:v>1068.6999999995701</c:v>
                </c:pt>
                <c:pt idx="10688">
                  <c:v>1068.79999999957</c:v>
                </c:pt>
                <c:pt idx="10689">
                  <c:v>1068.8999999995699</c:v>
                </c:pt>
                <c:pt idx="10690">
                  <c:v>1068.99999999957</c:v>
                </c:pt>
                <c:pt idx="10691">
                  <c:v>1069.0999999995699</c:v>
                </c:pt>
                <c:pt idx="10692">
                  <c:v>1069.1999999995701</c:v>
                </c:pt>
                <c:pt idx="10693">
                  <c:v>1069.29999999957</c:v>
                </c:pt>
                <c:pt idx="10694">
                  <c:v>1069.3999999995699</c:v>
                </c:pt>
                <c:pt idx="10695">
                  <c:v>1069.49999999957</c:v>
                </c:pt>
                <c:pt idx="10696">
                  <c:v>1069.5999999995699</c:v>
                </c:pt>
                <c:pt idx="10697">
                  <c:v>1069.6999999995701</c:v>
                </c:pt>
                <c:pt idx="10698">
                  <c:v>1069.79999999957</c:v>
                </c:pt>
                <c:pt idx="10699">
                  <c:v>1069.8999999995699</c:v>
                </c:pt>
                <c:pt idx="10700">
                  <c:v>1069.99999999957</c:v>
                </c:pt>
                <c:pt idx="10701">
                  <c:v>1070.0999999995699</c:v>
                </c:pt>
                <c:pt idx="10702">
                  <c:v>1070.1999999995701</c:v>
                </c:pt>
                <c:pt idx="10703">
                  <c:v>1070.29999999957</c:v>
                </c:pt>
                <c:pt idx="10704">
                  <c:v>1070.3999999995699</c:v>
                </c:pt>
                <c:pt idx="10705">
                  <c:v>1070.49999999957</c:v>
                </c:pt>
                <c:pt idx="10706">
                  <c:v>1070.5999999995699</c:v>
                </c:pt>
                <c:pt idx="10707">
                  <c:v>1070.6999999995701</c:v>
                </c:pt>
                <c:pt idx="10708">
                  <c:v>1070.79999999957</c:v>
                </c:pt>
                <c:pt idx="10709">
                  <c:v>1070.8999999995699</c:v>
                </c:pt>
                <c:pt idx="10710">
                  <c:v>1070.99999999957</c:v>
                </c:pt>
                <c:pt idx="10711">
                  <c:v>1071.0999999995699</c:v>
                </c:pt>
                <c:pt idx="10712">
                  <c:v>1071.1999999995701</c:v>
                </c:pt>
                <c:pt idx="10713">
                  <c:v>1071.29999999957</c:v>
                </c:pt>
                <c:pt idx="10714">
                  <c:v>1071.3999999995699</c:v>
                </c:pt>
                <c:pt idx="10715">
                  <c:v>1071.49999999957</c:v>
                </c:pt>
                <c:pt idx="10716">
                  <c:v>1071.5999999995699</c:v>
                </c:pt>
                <c:pt idx="10717">
                  <c:v>1071.6999999995701</c:v>
                </c:pt>
                <c:pt idx="10718">
                  <c:v>1071.79999999957</c:v>
                </c:pt>
                <c:pt idx="10719">
                  <c:v>1071.8999999995699</c:v>
                </c:pt>
                <c:pt idx="10720">
                  <c:v>1071.99999999957</c:v>
                </c:pt>
                <c:pt idx="10721">
                  <c:v>1072.0999999995699</c:v>
                </c:pt>
                <c:pt idx="10722">
                  <c:v>1072.1999999995701</c:v>
                </c:pt>
                <c:pt idx="10723">
                  <c:v>1072.29999999957</c:v>
                </c:pt>
                <c:pt idx="10724">
                  <c:v>1072.3999999995699</c:v>
                </c:pt>
                <c:pt idx="10725">
                  <c:v>1072.49999999957</c:v>
                </c:pt>
                <c:pt idx="10726">
                  <c:v>1072.5999999995699</c:v>
                </c:pt>
                <c:pt idx="10727">
                  <c:v>1072.6999999995701</c:v>
                </c:pt>
                <c:pt idx="10728">
                  <c:v>1072.79999999957</c:v>
                </c:pt>
                <c:pt idx="10729">
                  <c:v>1072.8999999995699</c:v>
                </c:pt>
                <c:pt idx="10730">
                  <c:v>1072.99999999957</c:v>
                </c:pt>
                <c:pt idx="10731">
                  <c:v>1073.0999999995699</c:v>
                </c:pt>
                <c:pt idx="10732">
                  <c:v>1073.1999999995701</c:v>
                </c:pt>
                <c:pt idx="10733">
                  <c:v>1073.29999999957</c:v>
                </c:pt>
                <c:pt idx="10734">
                  <c:v>1073.3999999995699</c:v>
                </c:pt>
                <c:pt idx="10735">
                  <c:v>1073.49999999957</c:v>
                </c:pt>
                <c:pt idx="10736">
                  <c:v>1073.5999999995699</c:v>
                </c:pt>
                <c:pt idx="10737">
                  <c:v>1073.6999999995701</c:v>
                </c:pt>
                <c:pt idx="10738">
                  <c:v>1073.79999999957</c:v>
                </c:pt>
                <c:pt idx="10739">
                  <c:v>1073.8999999995699</c:v>
                </c:pt>
                <c:pt idx="10740">
                  <c:v>1073.99999999957</c:v>
                </c:pt>
                <c:pt idx="10741">
                  <c:v>1074.0999999995699</c:v>
                </c:pt>
                <c:pt idx="10742">
                  <c:v>1074.1999999995701</c:v>
                </c:pt>
                <c:pt idx="10743">
                  <c:v>1074.29999999957</c:v>
                </c:pt>
                <c:pt idx="10744">
                  <c:v>1074.3999999995699</c:v>
                </c:pt>
                <c:pt idx="10745">
                  <c:v>1074.49999999957</c:v>
                </c:pt>
                <c:pt idx="10746">
                  <c:v>1074.5999999995699</c:v>
                </c:pt>
                <c:pt idx="10747">
                  <c:v>1074.6999999995701</c:v>
                </c:pt>
                <c:pt idx="10748">
                  <c:v>1074.79999999957</c:v>
                </c:pt>
                <c:pt idx="10749">
                  <c:v>1074.8999999995699</c:v>
                </c:pt>
                <c:pt idx="10750">
                  <c:v>1074.99999999957</c:v>
                </c:pt>
                <c:pt idx="10751">
                  <c:v>1075.0999999995599</c:v>
                </c:pt>
                <c:pt idx="10752">
                  <c:v>1075.1999999995601</c:v>
                </c:pt>
                <c:pt idx="10753">
                  <c:v>1075.29999999956</c:v>
                </c:pt>
                <c:pt idx="10754">
                  <c:v>1075.3999999995599</c:v>
                </c:pt>
                <c:pt idx="10755">
                  <c:v>1075.49999999956</c:v>
                </c:pt>
                <c:pt idx="10756">
                  <c:v>1075.5999999995599</c:v>
                </c:pt>
                <c:pt idx="10757">
                  <c:v>1075.6999999995601</c:v>
                </c:pt>
                <c:pt idx="10758">
                  <c:v>1075.79999999956</c:v>
                </c:pt>
                <c:pt idx="10759">
                  <c:v>1075.8999999995599</c:v>
                </c:pt>
                <c:pt idx="10760">
                  <c:v>1075.99999999956</c:v>
                </c:pt>
                <c:pt idx="10761">
                  <c:v>1076.0999999995599</c:v>
                </c:pt>
                <c:pt idx="10762">
                  <c:v>1076.1999999995601</c:v>
                </c:pt>
                <c:pt idx="10763">
                  <c:v>1076.29999999956</c:v>
                </c:pt>
                <c:pt idx="10764">
                  <c:v>1076.3999999995599</c:v>
                </c:pt>
                <c:pt idx="10765">
                  <c:v>1076.49999999956</c:v>
                </c:pt>
                <c:pt idx="10766">
                  <c:v>1076.5999999995599</c:v>
                </c:pt>
                <c:pt idx="10767">
                  <c:v>1076.6999999995601</c:v>
                </c:pt>
                <c:pt idx="10768">
                  <c:v>1076.79999999956</c:v>
                </c:pt>
                <c:pt idx="10769">
                  <c:v>1076.8999999995599</c:v>
                </c:pt>
                <c:pt idx="10770">
                  <c:v>1076.99999999956</c:v>
                </c:pt>
                <c:pt idx="10771">
                  <c:v>1077.0999999995599</c:v>
                </c:pt>
                <c:pt idx="10772">
                  <c:v>1077.1999999995601</c:v>
                </c:pt>
                <c:pt idx="10773">
                  <c:v>1077.29999999956</c:v>
                </c:pt>
                <c:pt idx="10774">
                  <c:v>1077.3999999995599</c:v>
                </c:pt>
                <c:pt idx="10775">
                  <c:v>1077.49999999956</c:v>
                </c:pt>
                <c:pt idx="10776">
                  <c:v>1077.5999999995599</c:v>
                </c:pt>
                <c:pt idx="10777">
                  <c:v>1077.6999999995601</c:v>
                </c:pt>
                <c:pt idx="10778">
                  <c:v>1077.79999999956</c:v>
                </c:pt>
                <c:pt idx="10779">
                  <c:v>1077.8999999995599</c:v>
                </c:pt>
                <c:pt idx="10780">
                  <c:v>1077.99999999956</c:v>
                </c:pt>
                <c:pt idx="10781">
                  <c:v>1078.0999999995599</c:v>
                </c:pt>
                <c:pt idx="10782">
                  <c:v>1078.1999999995601</c:v>
                </c:pt>
                <c:pt idx="10783">
                  <c:v>1078.29999999956</c:v>
                </c:pt>
                <c:pt idx="10784">
                  <c:v>1078.3999999995599</c:v>
                </c:pt>
                <c:pt idx="10785">
                  <c:v>1078.49999999956</c:v>
                </c:pt>
                <c:pt idx="10786">
                  <c:v>1078.5999999995599</c:v>
                </c:pt>
                <c:pt idx="10787">
                  <c:v>1078.6999999995601</c:v>
                </c:pt>
                <c:pt idx="10788">
                  <c:v>1078.79999999956</c:v>
                </c:pt>
                <c:pt idx="10789">
                  <c:v>1078.8999999995599</c:v>
                </c:pt>
                <c:pt idx="10790">
                  <c:v>1078.99999999956</c:v>
                </c:pt>
                <c:pt idx="10791">
                  <c:v>1079.0999999995599</c:v>
                </c:pt>
                <c:pt idx="10792">
                  <c:v>1079.1999999995601</c:v>
                </c:pt>
                <c:pt idx="10793">
                  <c:v>1079.29999999956</c:v>
                </c:pt>
                <c:pt idx="10794">
                  <c:v>1079.3999999995599</c:v>
                </c:pt>
                <c:pt idx="10795">
                  <c:v>1079.49999999956</c:v>
                </c:pt>
                <c:pt idx="10796">
                  <c:v>1079.5999999995599</c:v>
                </c:pt>
                <c:pt idx="10797">
                  <c:v>1079.6999999995601</c:v>
                </c:pt>
                <c:pt idx="10798">
                  <c:v>1079.79999999956</c:v>
                </c:pt>
                <c:pt idx="10799">
                  <c:v>1079.8999999995599</c:v>
                </c:pt>
                <c:pt idx="10800">
                  <c:v>1079.99999999956</c:v>
                </c:pt>
                <c:pt idx="10801">
                  <c:v>1080.0999999995599</c:v>
                </c:pt>
                <c:pt idx="10802">
                  <c:v>1080.1999999995601</c:v>
                </c:pt>
                <c:pt idx="10803">
                  <c:v>1080.29999999956</c:v>
                </c:pt>
                <c:pt idx="10804">
                  <c:v>1080.3999999995599</c:v>
                </c:pt>
                <c:pt idx="10805">
                  <c:v>1080.49999999956</c:v>
                </c:pt>
                <c:pt idx="10806">
                  <c:v>1080.5999999995599</c:v>
                </c:pt>
                <c:pt idx="10807">
                  <c:v>1080.6999999995601</c:v>
                </c:pt>
                <c:pt idx="10808">
                  <c:v>1080.79999999956</c:v>
                </c:pt>
                <c:pt idx="10809">
                  <c:v>1080.8999999995599</c:v>
                </c:pt>
                <c:pt idx="10810">
                  <c:v>1080.99999999956</c:v>
                </c:pt>
                <c:pt idx="10811">
                  <c:v>1081.0999999995599</c:v>
                </c:pt>
                <c:pt idx="10812">
                  <c:v>1081.1999999995601</c:v>
                </c:pt>
                <c:pt idx="10813">
                  <c:v>1081.29999999956</c:v>
                </c:pt>
                <c:pt idx="10814">
                  <c:v>1081.3999999995599</c:v>
                </c:pt>
                <c:pt idx="10815">
                  <c:v>1081.49999999956</c:v>
                </c:pt>
                <c:pt idx="10816">
                  <c:v>1081.5999999995599</c:v>
                </c:pt>
                <c:pt idx="10817">
                  <c:v>1081.6999999995601</c:v>
                </c:pt>
                <c:pt idx="10818">
                  <c:v>1081.79999999956</c:v>
                </c:pt>
                <c:pt idx="10819">
                  <c:v>1081.8999999995599</c:v>
                </c:pt>
                <c:pt idx="10820">
                  <c:v>1081.99999999956</c:v>
                </c:pt>
                <c:pt idx="10821">
                  <c:v>1082.0999999995599</c:v>
                </c:pt>
                <c:pt idx="10822">
                  <c:v>1082.1999999995601</c:v>
                </c:pt>
                <c:pt idx="10823">
                  <c:v>1082.29999999956</c:v>
                </c:pt>
                <c:pt idx="10824">
                  <c:v>1082.3999999995599</c:v>
                </c:pt>
                <c:pt idx="10825">
                  <c:v>1082.49999999956</c:v>
                </c:pt>
                <c:pt idx="10826">
                  <c:v>1082.5999999995599</c:v>
                </c:pt>
                <c:pt idx="10827">
                  <c:v>1082.6999999995601</c:v>
                </c:pt>
                <c:pt idx="10828">
                  <c:v>1082.79999999956</c:v>
                </c:pt>
                <c:pt idx="10829">
                  <c:v>1082.8999999995599</c:v>
                </c:pt>
                <c:pt idx="10830">
                  <c:v>1082.99999999956</c:v>
                </c:pt>
                <c:pt idx="10831">
                  <c:v>1083.0999999995599</c:v>
                </c:pt>
                <c:pt idx="10832">
                  <c:v>1083.1999999995601</c:v>
                </c:pt>
                <c:pt idx="10833">
                  <c:v>1083.29999999956</c:v>
                </c:pt>
                <c:pt idx="10834">
                  <c:v>1083.3999999995599</c:v>
                </c:pt>
                <c:pt idx="10835">
                  <c:v>1083.49999999956</c:v>
                </c:pt>
                <c:pt idx="10836">
                  <c:v>1083.5999999995599</c:v>
                </c:pt>
                <c:pt idx="10837">
                  <c:v>1083.6999999995601</c:v>
                </c:pt>
                <c:pt idx="10838">
                  <c:v>1083.79999999956</c:v>
                </c:pt>
                <c:pt idx="10839">
                  <c:v>1083.8999999995599</c:v>
                </c:pt>
                <c:pt idx="10840">
                  <c:v>1083.99999999956</c:v>
                </c:pt>
                <c:pt idx="10841">
                  <c:v>1084.0999999995599</c:v>
                </c:pt>
                <c:pt idx="10842">
                  <c:v>1084.1999999995601</c:v>
                </c:pt>
                <c:pt idx="10843">
                  <c:v>1084.29999999956</c:v>
                </c:pt>
                <c:pt idx="10844">
                  <c:v>1084.3999999995599</c:v>
                </c:pt>
                <c:pt idx="10845">
                  <c:v>1084.49999999956</c:v>
                </c:pt>
                <c:pt idx="10846">
                  <c:v>1084.5999999995599</c:v>
                </c:pt>
                <c:pt idx="10847">
                  <c:v>1084.6999999995601</c:v>
                </c:pt>
                <c:pt idx="10848">
                  <c:v>1084.79999999956</c:v>
                </c:pt>
                <c:pt idx="10849">
                  <c:v>1084.8999999995599</c:v>
                </c:pt>
                <c:pt idx="10850">
                  <c:v>1084.99999999956</c:v>
                </c:pt>
                <c:pt idx="10851">
                  <c:v>1085.0999999995599</c:v>
                </c:pt>
                <c:pt idx="10852">
                  <c:v>1085.1999999995601</c:v>
                </c:pt>
                <c:pt idx="10853">
                  <c:v>1085.29999999956</c:v>
                </c:pt>
                <c:pt idx="10854">
                  <c:v>1085.3999999995599</c:v>
                </c:pt>
                <c:pt idx="10855">
                  <c:v>1085.49999999956</c:v>
                </c:pt>
                <c:pt idx="10856">
                  <c:v>1085.5999999995599</c:v>
                </c:pt>
                <c:pt idx="10857">
                  <c:v>1085.6999999995601</c:v>
                </c:pt>
                <c:pt idx="10858">
                  <c:v>1085.79999999956</c:v>
                </c:pt>
                <c:pt idx="10859">
                  <c:v>1085.8999999995599</c:v>
                </c:pt>
                <c:pt idx="10860">
                  <c:v>1085.99999999956</c:v>
                </c:pt>
                <c:pt idx="10861">
                  <c:v>1086.0999999995499</c:v>
                </c:pt>
                <c:pt idx="10862">
                  <c:v>1086.1999999995501</c:v>
                </c:pt>
                <c:pt idx="10863">
                  <c:v>1086.29999999955</c:v>
                </c:pt>
                <c:pt idx="10864">
                  <c:v>1086.3999999995499</c:v>
                </c:pt>
                <c:pt idx="10865">
                  <c:v>1086.49999999955</c:v>
                </c:pt>
                <c:pt idx="10866">
                  <c:v>1086.5999999995499</c:v>
                </c:pt>
                <c:pt idx="10867">
                  <c:v>1086.6999999995501</c:v>
                </c:pt>
                <c:pt idx="10868">
                  <c:v>1086.79999999955</c:v>
                </c:pt>
                <c:pt idx="10869">
                  <c:v>1086.8999999995499</c:v>
                </c:pt>
                <c:pt idx="10870">
                  <c:v>1086.99999999955</c:v>
                </c:pt>
                <c:pt idx="10871">
                  <c:v>1087.0999999995499</c:v>
                </c:pt>
                <c:pt idx="10872">
                  <c:v>1087.1999999995501</c:v>
                </c:pt>
                <c:pt idx="10873">
                  <c:v>1087.29999999955</c:v>
                </c:pt>
                <c:pt idx="10874">
                  <c:v>1087.3999999995499</c:v>
                </c:pt>
                <c:pt idx="10875">
                  <c:v>1087.49999999955</c:v>
                </c:pt>
                <c:pt idx="10876">
                  <c:v>1087.5999999995499</c:v>
                </c:pt>
                <c:pt idx="10877">
                  <c:v>1087.6999999995501</c:v>
                </c:pt>
                <c:pt idx="10878">
                  <c:v>1087.79999999955</c:v>
                </c:pt>
                <c:pt idx="10879">
                  <c:v>1087.8999999995499</c:v>
                </c:pt>
                <c:pt idx="10880">
                  <c:v>1087.99999999955</c:v>
                </c:pt>
                <c:pt idx="10881">
                  <c:v>1088.0999999995499</c:v>
                </c:pt>
                <c:pt idx="10882">
                  <c:v>1088.1999999995501</c:v>
                </c:pt>
                <c:pt idx="10883">
                  <c:v>1088.29999999955</c:v>
                </c:pt>
                <c:pt idx="10884">
                  <c:v>1088.3999999995499</c:v>
                </c:pt>
                <c:pt idx="10885">
                  <c:v>1088.49999999955</c:v>
                </c:pt>
                <c:pt idx="10886">
                  <c:v>1088.5999999995499</c:v>
                </c:pt>
                <c:pt idx="10887">
                  <c:v>1088.6999999995501</c:v>
                </c:pt>
                <c:pt idx="10888">
                  <c:v>1088.79999999955</c:v>
                </c:pt>
                <c:pt idx="10889">
                  <c:v>1088.8999999995499</c:v>
                </c:pt>
                <c:pt idx="10890">
                  <c:v>1088.99999999955</c:v>
                </c:pt>
                <c:pt idx="10891">
                  <c:v>1089.0999999995499</c:v>
                </c:pt>
                <c:pt idx="10892">
                  <c:v>1089.1999999995501</c:v>
                </c:pt>
                <c:pt idx="10893">
                  <c:v>1089.29999999955</c:v>
                </c:pt>
                <c:pt idx="10894">
                  <c:v>1089.3999999995499</c:v>
                </c:pt>
                <c:pt idx="10895">
                  <c:v>1089.49999999955</c:v>
                </c:pt>
                <c:pt idx="10896">
                  <c:v>1089.5999999995499</c:v>
                </c:pt>
                <c:pt idx="10897">
                  <c:v>1089.6999999995501</c:v>
                </c:pt>
                <c:pt idx="10898">
                  <c:v>1089.79999999955</c:v>
                </c:pt>
                <c:pt idx="10899">
                  <c:v>1089.8999999995499</c:v>
                </c:pt>
                <c:pt idx="10900">
                  <c:v>1089.99999999955</c:v>
                </c:pt>
                <c:pt idx="10901">
                  <c:v>1090.0999999995499</c:v>
                </c:pt>
                <c:pt idx="10902">
                  <c:v>1090.1999999995501</c:v>
                </c:pt>
                <c:pt idx="10903">
                  <c:v>1090.29999999955</c:v>
                </c:pt>
                <c:pt idx="10904">
                  <c:v>1090.3999999995499</c:v>
                </c:pt>
                <c:pt idx="10905">
                  <c:v>1090.49999999955</c:v>
                </c:pt>
                <c:pt idx="10906">
                  <c:v>1090.5999999995499</c:v>
                </c:pt>
                <c:pt idx="10907">
                  <c:v>1090.6999999995501</c:v>
                </c:pt>
                <c:pt idx="10908">
                  <c:v>1090.79999999955</c:v>
                </c:pt>
                <c:pt idx="10909">
                  <c:v>1090.8999999995499</c:v>
                </c:pt>
                <c:pt idx="10910">
                  <c:v>1090.99999999955</c:v>
                </c:pt>
                <c:pt idx="10911">
                  <c:v>1091.0999999995499</c:v>
                </c:pt>
                <c:pt idx="10912">
                  <c:v>1091.1999999995501</c:v>
                </c:pt>
                <c:pt idx="10913">
                  <c:v>1091.29999999955</c:v>
                </c:pt>
                <c:pt idx="10914">
                  <c:v>1091.3999999995499</c:v>
                </c:pt>
                <c:pt idx="10915">
                  <c:v>1091.49999999955</c:v>
                </c:pt>
                <c:pt idx="10916">
                  <c:v>1091.5999999995499</c:v>
                </c:pt>
                <c:pt idx="10917">
                  <c:v>1091.6999999995501</c:v>
                </c:pt>
                <c:pt idx="10918">
                  <c:v>1091.79999999955</c:v>
                </c:pt>
                <c:pt idx="10919">
                  <c:v>1091.8999999995499</c:v>
                </c:pt>
                <c:pt idx="10920">
                  <c:v>1091.99999999955</c:v>
                </c:pt>
                <c:pt idx="10921">
                  <c:v>1092.0999999995499</c:v>
                </c:pt>
                <c:pt idx="10922">
                  <c:v>1092.1999999995501</c:v>
                </c:pt>
                <c:pt idx="10923">
                  <c:v>1092.29999999955</c:v>
                </c:pt>
                <c:pt idx="10924">
                  <c:v>1092.3999999995499</c:v>
                </c:pt>
                <c:pt idx="10925">
                  <c:v>1092.49999999955</c:v>
                </c:pt>
                <c:pt idx="10926">
                  <c:v>1092.5999999995499</c:v>
                </c:pt>
                <c:pt idx="10927">
                  <c:v>1092.6999999995501</c:v>
                </c:pt>
                <c:pt idx="10928">
                  <c:v>1092.79999999955</c:v>
                </c:pt>
                <c:pt idx="10929">
                  <c:v>1092.8999999995499</c:v>
                </c:pt>
                <c:pt idx="10930">
                  <c:v>1092.99999999955</c:v>
                </c:pt>
                <c:pt idx="10931">
                  <c:v>1093.0999999995499</c:v>
                </c:pt>
                <c:pt idx="10932">
                  <c:v>1093.1999999995501</c:v>
                </c:pt>
                <c:pt idx="10933">
                  <c:v>1093.29999999955</c:v>
                </c:pt>
                <c:pt idx="10934">
                  <c:v>1093.3999999995499</c:v>
                </c:pt>
                <c:pt idx="10935">
                  <c:v>1093.49999999955</c:v>
                </c:pt>
                <c:pt idx="10936">
                  <c:v>1093.5999999995499</c:v>
                </c:pt>
                <c:pt idx="10937">
                  <c:v>1093.6999999995501</c:v>
                </c:pt>
                <c:pt idx="10938">
                  <c:v>1093.79999999955</c:v>
                </c:pt>
                <c:pt idx="10939">
                  <c:v>1093.8999999995499</c:v>
                </c:pt>
                <c:pt idx="10940">
                  <c:v>1093.99999999955</c:v>
                </c:pt>
                <c:pt idx="10941">
                  <c:v>1094.0999999995499</c:v>
                </c:pt>
                <c:pt idx="10942">
                  <c:v>1094.1999999995501</c:v>
                </c:pt>
                <c:pt idx="10943">
                  <c:v>1094.29999999955</c:v>
                </c:pt>
                <c:pt idx="10944">
                  <c:v>1094.3999999995499</c:v>
                </c:pt>
                <c:pt idx="10945">
                  <c:v>1094.49999999955</c:v>
                </c:pt>
                <c:pt idx="10946">
                  <c:v>1094.5999999995499</c:v>
                </c:pt>
                <c:pt idx="10947">
                  <c:v>1094.6999999995501</c:v>
                </c:pt>
                <c:pt idx="10948">
                  <c:v>1094.79999999955</c:v>
                </c:pt>
                <c:pt idx="10949">
                  <c:v>1094.8999999995499</c:v>
                </c:pt>
                <c:pt idx="10950">
                  <c:v>1094.99999999955</c:v>
                </c:pt>
                <c:pt idx="10951">
                  <c:v>1095.0999999995499</c:v>
                </c:pt>
                <c:pt idx="10952">
                  <c:v>1095.1999999995501</c:v>
                </c:pt>
                <c:pt idx="10953">
                  <c:v>1095.29999999955</c:v>
                </c:pt>
                <c:pt idx="10954">
                  <c:v>1095.3999999995499</c:v>
                </c:pt>
                <c:pt idx="10955">
                  <c:v>1095.49999999955</c:v>
                </c:pt>
                <c:pt idx="10956">
                  <c:v>1095.5999999995499</c:v>
                </c:pt>
                <c:pt idx="10957">
                  <c:v>1095.6999999995501</c:v>
                </c:pt>
                <c:pt idx="10958">
                  <c:v>1095.79999999955</c:v>
                </c:pt>
                <c:pt idx="10959">
                  <c:v>1095.8999999995499</c:v>
                </c:pt>
                <c:pt idx="10960">
                  <c:v>1095.99999999955</c:v>
                </c:pt>
                <c:pt idx="10961">
                  <c:v>1096.0999999995499</c:v>
                </c:pt>
                <c:pt idx="10962">
                  <c:v>1096.1999999995501</c:v>
                </c:pt>
                <c:pt idx="10963">
                  <c:v>1096.29999999955</c:v>
                </c:pt>
                <c:pt idx="10964">
                  <c:v>1096.3999999995499</c:v>
                </c:pt>
                <c:pt idx="10965">
                  <c:v>1096.49999999955</c:v>
                </c:pt>
                <c:pt idx="10966">
                  <c:v>1096.5999999995499</c:v>
                </c:pt>
                <c:pt idx="10967">
                  <c:v>1096.6999999995501</c:v>
                </c:pt>
                <c:pt idx="10968">
                  <c:v>1096.79999999955</c:v>
                </c:pt>
                <c:pt idx="10969">
                  <c:v>1096.8999999995499</c:v>
                </c:pt>
                <c:pt idx="10970">
                  <c:v>1096.99999999955</c:v>
                </c:pt>
                <c:pt idx="10971">
                  <c:v>1097.0999999995399</c:v>
                </c:pt>
                <c:pt idx="10972">
                  <c:v>1097.1999999995401</c:v>
                </c:pt>
                <c:pt idx="10973">
                  <c:v>1097.29999999954</c:v>
                </c:pt>
                <c:pt idx="10974">
                  <c:v>1097.3999999995399</c:v>
                </c:pt>
                <c:pt idx="10975">
                  <c:v>1097.49999999954</c:v>
                </c:pt>
                <c:pt idx="10976">
                  <c:v>1097.5999999995399</c:v>
                </c:pt>
                <c:pt idx="10977">
                  <c:v>1097.6999999995401</c:v>
                </c:pt>
                <c:pt idx="10978">
                  <c:v>1097.79999999954</c:v>
                </c:pt>
                <c:pt idx="10979">
                  <c:v>1097.8999999995399</c:v>
                </c:pt>
                <c:pt idx="10980">
                  <c:v>1097.99999999954</c:v>
                </c:pt>
                <c:pt idx="10981">
                  <c:v>1098.0999999995399</c:v>
                </c:pt>
                <c:pt idx="10982">
                  <c:v>1098.1999999995401</c:v>
                </c:pt>
                <c:pt idx="10983">
                  <c:v>1098.29999999954</c:v>
                </c:pt>
                <c:pt idx="10984">
                  <c:v>1098.3999999995399</c:v>
                </c:pt>
                <c:pt idx="10985">
                  <c:v>1098.49999999954</c:v>
                </c:pt>
                <c:pt idx="10986">
                  <c:v>1098.5999999995399</c:v>
                </c:pt>
                <c:pt idx="10987">
                  <c:v>1098.6999999995401</c:v>
                </c:pt>
                <c:pt idx="10988">
                  <c:v>1098.79999999954</c:v>
                </c:pt>
                <c:pt idx="10989">
                  <c:v>1098.8999999995399</c:v>
                </c:pt>
                <c:pt idx="10990">
                  <c:v>1098.99999999954</c:v>
                </c:pt>
                <c:pt idx="10991">
                  <c:v>1099.0999999995399</c:v>
                </c:pt>
                <c:pt idx="10992">
                  <c:v>1099.1999999995401</c:v>
                </c:pt>
                <c:pt idx="10993">
                  <c:v>1099.29999999954</c:v>
                </c:pt>
                <c:pt idx="10994">
                  <c:v>1099.3999999995399</c:v>
                </c:pt>
                <c:pt idx="10995">
                  <c:v>1099.49999999954</c:v>
                </c:pt>
                <c:pt idx="10996">
                  <c:v>1099.5999999995399</c:v>
                </c:pt>
                <c:pt idx="10997">
                  <c:v>1099.6999999995401</c:v>
                </c:pt>
                <c:pt idx="10998">
                  <c:v>1099.79999999954</c:v>
                </c:pt>
                <c:pt idx="10999">
                  <c:v>1099.8999999995399</c:v>
                </c:pt>
                <c:pt idx="11000">
                  <c:v>1099.99999999954</c:v>
                </c:pt>
              </c:numCache>
            </c:numRef>
          </c:xVal>
          <c:yVal>
            <c:numRef>
              <c:f>'sinusoidal-current-with-steady-'!$B$1:$B$11001</c:f>
              <c:numCache>
                <c:formatCode>0.00E+00</c:formatCode>
                <c:ptCount val="11001"/>
                <c:pt idx="0">
                  <c:v>-70.015959529928594</c:v>
                </c:pt>
                <c:pt idx="1">
                  <c:v>-68.578154441432702</c:v>
                </c:pt>
                <c:pt idx="2">
                  <c:v>-68.325120489609105</c:v>
                </c:pt>
                <c:pt idx="3">
                  <c:v>-67.772163314974804</c:v>
                </c:pt>
                <c:pt idx="4">
                  <c:v>-66.969407967423194</c:v>
                </c:pt>
                <c:pt idx="5">
                  <c:v>-66.972392489591002</c:v>
                </c:pt>
                <c:pt idx="6">
                  <c:v>-67.200288314974799</c:v>
                </c:pt>
                <c:pt idx="7">
                  <c:v>-66.571191224657994</c:v>
                </c:pt>
                <c:pt idx="8">
                  <c:v>-66.140831748599197</c:v>
                </c:pt>
                <c:pt idx="9">
                  <c:v>-66.291411314147993</c:v>
                </c:pt>
                <c:pt idx="10">
                  <c:v>-66.542863826751599</c:v>
                </c:pt>
                <c:pt idx="11">
                  <c:v>-66.273612234949894</c:v>
                </c:pt>
                <c:pt idx="12">
                  <c:v>-65.531931796221599</c:v>
                </c:pt>
                <c:pt idx="13">
                  <c:v>-65.059533030134602</c:v>
                </c:pt>
                <c:pt idx="14">
                  <c:v>-64.797993621414605</c:v>
                </c:pt>
                <c:pt idx="15">
                  <c:v>-64.522155990208802</c:v>
                </c:pt>
                <c:pt idx="16">
                  <c:v>-64.598008891975795</c:v>
                </c:pt>
                <c:pt idx="17">
                  <c:v>-65.214578574001095</c:v>
                </c:pt>
                <c:pt idx="18">
                  <c:v>-65.257939901617704</c:v>
                </c:pt>
                <c:pt idx="19">
                  <c:v>-64.813205945478103</c:v>
                </c:pt>
                <c:pt idx="20">
                  <c:v>-64.223253655064994</c:v>
                </c:pt>
                <c:pt idx="21">
                  <c:v>-64.105177238280604</c:v>
                </c:pt>
                <c:pt idx="22">
                  <c:v>-64.383524084072405</c:v>
                </c:pt>
                <c:pt idx="23">
                  <c:v>-64.113296064828901</c:v>
                </c:pt>
                <c:pt idx="24">
                  <c:v>-63.7388177626732</c:v>
                </c:pt>
                <c:pt idx="25">
                  <c:v>-63.420319273327699</c:v>
                </c:pt>
                <c:pt idx="26">
                  <c:v>-63.125021975406298</c:v>
                </c:pt>
                <c:pt idx="27">
                  <c:v>-62.988024771704197</c:v>
                </c:pt>
                <c:pt idx="28">
                  <c:v>-62.780571583972097</c:v>
                </c:pt>
                <c:pt idx="29">
                  <c:v>-62.215780137185497</c:v>
                </c:pt>
                <c:pt idx="30">
                  <c:v>-62.142166522846701</c:v>
                </c:pt>
                <c:pt idx="31">
                  <c:v>-61.841536706562898</c:v>
                </c:pt>
                <c:pt idx="32">
                  <c:v>-61.074292228814897</c:v>
                </c:pt>
                <c:pt idx="33">
                  <c:v>-60.752756495963403</c:v>
                </c:pt>
                <c:pt idx="34">
                  <c:v>-60.440727608613898</c:v>
                </c:pt>
                <c:pt idx="35">
                  <c:v>-60.366801172297798</c:v>
                </c:pt>
                <c:pt idx="36">
                  <c:v>-60.247859849972002</c:v>
                </c:pt>
                <c:pt idx="37">
                  <c:v>-60.114505090699602</c:v>
                </c:pt>
                <c:pt idx="38">
                  <c:v>-60.529455471518503</c:v>
                </c:pt>
                <c:pt idx="39">
                  <c:v>-60.767062828051699</c:v>
                </c:pt>
                <c:pt idx="40">
                  <c:v>-60.372742648873299</c:v>
                </c:pt>
                <c:pt idx="41">
                  <c:v>-59.877685192333203</c:v>
                </c:pt>
                <c:pt idx="42">
                  <c:v>-59.4893348312645</c:v>
                </c:pt>
                <c:pt idx="43">
                  <c:v>-59.157563529094702</c:v>
                </c:pt>
                <c:pt idx="44">
                  <c:v>-58.6726363268616</c:v>
                </c:pt>
                <c:pt idx="45">
                  <c:v>-58.4245105000726</c:v>
                </c:pt>
                <c:pt idx="46">
                  <c:v>-58.4274089901784</c:v>
                </c:pt>
                <c:pt idx="47">
                  <c:v>-58.800618232523298</c:v>
                </c:pt>
                <c:pt idx="48">
                  <c:v>-58.654229339949701</c:v>
                </c:pt>
                <c:pt idx="49">
                  <c:v>-58.1168875698988</c:v>
                </c:pt>
                <c:pt idx="50">
                  <c:v>-57.842482036367997</c:v>
                </c:pt>
                <c:pt idx="51">
                  <c:v>-57.422731466212603</c:v>
                </c:pt>
                <c:pt idx="52">
                  <c:v>-57.574676503931002</c:v>
                </c:pt>
                <c:pt idx="53">
                  <c:v>-57.3055095232531</c:v>
                </c:pt>
                <c:pt idx="54">
                  <c:v>-57.143580740480303</c:v>
                </c:pt>
                <c:pt idx="55">
                  <c:v>-57.418641095304899</c:v>
                </c:pt>
                <c:pt idx="56">
                  <c:v>-57.006434455904099</c:v>
                </c:pt>
                <c:pt idx="57">
                  <c:v>-56.509179331047598</c:v>
                </c:pt>
                <c:pt idx="58">
                  <c:v>-56.365917447772198</c:v>
                </c:pt>
                <c:pt idx="59">
                  <c:v>-56.342633985338402</c:v>
                </c:pt>
                <c:pt idx="60">
                  <c:v>-56.149646845225199</c:v>
                </c:pt>
                <c:pt idx="61">
                  <c:v>-55.865162936108497</c:v>
                </c:pt>
                <c:pt idx="62">
                  <c:v>-56.048365788348299</c:v>
                </c:pt>
                <c:pt idx="63">
                  <c:v>-56.369467368796798</c:v>
                </c:pt>
                <c:pt idx="64">
                  <c:v>-56.051660588012403</c:v>
                </c:pt>
                <c:pt idx="65">
                  <c:v>-55.537779896438501</c:v>
                </c:pt>
                <c:pt idx="66">
                  <c:v>-55.5470349835633</c:v>
                </c:pt>
                <c:pt idx="67">
                  <c:v>-55.800468588821502</c:v>
                </c:pt>
                <c:pt idx="68">
                  <c:v>-55.873891613164602</c:v>
                </c:pt>
                <c:pt idx="69">
                  <c:v>-55.654331389098203</c:v>
                </c:pt>
                <c:pt idx="70">
                  <c:v>-55.073114857697099</c:v>
                </c:pt>
                <c:pt idx="71">
                  <c:v>-54.730690281744302</c:v>
                </c:pt>
                <c:pt idx="72">
                  <c:v>-54.527326298403302</c:v>
                </c:pt>
                <c:pt idx="73">
                  <c:v>-54.340406078311403</c:v>
                </c:pt>
                <c:pt idx="74">
                  <c:v>-54.627655910723703</c:v>
                </c:pt>
                <c:pt idx="75">
                  <c:v>-54.861970312513499</c:v>
                </c:pt>
                <c:pt idx="76">
                  <c:v>-54.778369320504702</c:v>
                </c:pt>
                <c:pt idx="77">
                  <c:v>-54.866298021509003</c:v>
                </c:pt>
                <c:pt idx="78">
                  <c:v>-55.010222532958799</c:v>
                </c:pt>
                <c:pt idx="79">
                  <c:v>-54.944640239078701</c:v>
                </c:pt>
                <c:pt idx="80">
                  <c:v>-54.700196289947499</c:v>
                </c:pt>
                <c:pt idx="81">
                  <c:v>-54.478734391985199</c:v>
                </c:pt>
                <c:pt idx="82">
                  <c:v>-54.725846789262697</c:v>
                </c:pt>
                <c:pt idx="83">
                  <c:v>-55.259329634415401</c:v>
                </c:pt>
                <c:pt idx="84">
                  <c:v>-55.304023595580396</c:v>
                </c:pt>
                <c:pt idx="85">
                  <c:v>-54.974898510968302</c:v>
                </c:pt>
                <c:pt idx="86">
                  <c:v>-55.188816351714301</c:v>
                </c:pt>
                <c:pt idx="87">
                  <c:v>-55.632111257883601</c:v>
                </c:pt>
                <c:pt idx="88">
                  <c:v>-55.662257732585097</c:v>
                </c:pt>
                <c:pt idx="89">
                  <c:v>-55.537973622674102</c:v>
                </c:pt>
                <c:pt idx="90">
                  <c:v>-55.229050161471903</c:v>
                </c:pt>
                <c:pt idx="91">
                  <c:v>-55.002501044795501</c:v>
                </c:pt>
                <c:pt idx="92">
                  <c:v>-55.051479312678303</c:v>
                </c:pt>
                <c:pt idx="93">
                  <c:v>-54.933419565741502</c:v>
                </c:pt>
                <c:pt idx="94">
                  <c:v>-54.356144143132603</c:v>
                </c:pt>
                <c:pt idx="95">
                  <c:v>-54.178975118354202</c:v>
                </c:pt>
                <c:pt idx="96">
                  <c:v>-54.174185456817298</c:v>
                </c:pt>
                <c:pt idx="97">
                  <c:v>-53.772026668374799</c:v>
                </c:pt>
                <c:pt idx="98">
                  <c:v>-53.759209742760099</c:v>
                </c:pt>
                <c:pt idx="99">
                  <c:v>-54.1853827957014</c:v>
                </c:pt>
                <c:pt idx="100">
                  <c:v>-54.5780637877738</c:v>
                </c:pt>
                <c:pt idx="101">
                  <c:v>-54.506497501494799</c:v>
                </c:pt>
                <c:pt idx="102">
                  <c:v>-54.483755173617297</c:v>
                </c:pt>
                <c:pt idx="103">
                  <c:v>-54.3256879805257</c:v>
                </c:pt>
                <c:pt idx="104">
                  <c:v>-54.019631740999898</c:v>
                </c:pt>
                <c:pt idx="105">
                  <c:v>-53.749861619489401</c:v>
                </c:pt>
                <c:pt idx="106">
                  <c:v>-53.569451473233201</c:v>
                </c:pt>
                <c:pt idx="107">
                  <c:v>-54.099273069949398</c:v>
                </c:pt>
                <c:pt idx="108">
                  <c:v>-54.276021914378198</c:v>
                </c:pt>
                <c:pt idx="109">
                  <c:v>-54.199691641856802</c:v>
                </c:pt>
                <c:pt idx="110">
                  <c:v>-54.581107298367499</c:v>
                </c:pt>
                <c:pt idx="111">
                  <c:v>-54.757656536072801</c:v>
                </c:pt>
                <c:pt idx="112">
                  <c:v>-54.526951730789499</c:v>
                </c:pt>
                <c:pt idx="113">
                  <c:v>-54.361444226557303</c:v>
                </c:pt>
                <c:pt idx="114">
                  <c:v>-54.5118689598157</c:v>
                </c:pt>
                <c:pt idx="115">
                  <c:v>-54.668051366241002</c:v>
                </c:pt>
                <c:pt idx="116">
                  <c:v>-54.6912420929335</c:v>
                </c:pt>
                <c:pt idx="117">
                  <c:v>-54.810231191392198</c:v>
                </c:pt>
                <c:pt idx="118">
                  <c:v>-54.877628691435604</c:v>
                </c:pt>
                <c:pt idx="119">
                  <c:v>-55.0701043065257</c:v>
                </c:pt>
                <c:pt idx="120">
                  <c:v>-55.116828972348998</c:v>
                </c:pt>
                <c:pt idx="121">
                  <c:v>-54.900068664419102</c:v>
                </c:pt>
                <c:pt idx="122">
                  <c:v>-55.111997095056097</c:v>
                </c:pt>
                <c:pt idx="123">
                  <c:v>-55.287983258821598</c:v>
                </c:pt>
                <c:pt idx="124">
                  <c:v>-55.196113055308601</c:v>
                </c:pt>
                <c:pt idx="125">
                  <c:v>-55.588934420332599</c:v>
                </c:pt>
                <c:pt idx="126">
                  <c:v>-55.9783819872872</c:v>
                </c:pt>
                <c:pt idx="127">
                  <c:v>-55.800793869478603</c:v>
                </c:pt>
                <c:pt idx="128">
                  <c:v>-55.857072770702601</c:v>
                </c:pt>
                <c:pt idx="129">
                  <c:v>-55.582909157781899</c:v>
                </c:pt>
                <c:pt idx="130">
                  <c:v>-55.141952202755</c:v>
                </c:pt>
                <c:pt idx="131">
                  <c:v>-55.2790019133705</c:v>
                </c:pt>
                <c:pt idx="132">
                  <c:v>-54.994894223672098</c:v>
                </c:pt>
                <c:pt idx="133">
                  <c:v>-55.024246162477603</c:v>
                </c:pt>
                <c:pt idx="134">
                  <c:v>-55.559811258104197</c:v>
                </c:pt>
                <c:pt idx="135">
                  <c:v>-55.623460670217703</c:v>
                </c:pt>
                <c:pt idx="136">
                  <c:v>-55.5085398683078</c:v>
                </c:pt>
                <c:pt idx="137">
                  <c:v>-55.579777078177997</c:v>
                </c:pt>
                <c:pt idx="138">
                  <c:v>-56.217842645345797</c:v>
                </c:pt>
                <c:pt idx="139">
                  <c:v>-56.711512162403103</c:v>
                </c:pt>
                <c:pt idx="140">
                  <c:v>-56.386005802991903</c:v>
                </c:pt>
                <c:pt idx="141">
                  <c:v>-56.132797906579199</c:v>
                </c:pt>
                <c:pt idx="142">
                  <c:v>-55.9510183338014</c:v>
                </c:pt>
                <c:pt idx="143">
                  <c:v>-55.439829263707203</c:v>
                </c:pt>
                <c:pt idx="144">
                  <c:v>-55.971268138761303</c:v>
                </c:pt>
                <c:pt idx="145">
                  <c:v>-56.688340775427001</c:v>
                </c:pt>
                <c:pt idx="146">
                  <c:v>-56.393416979718801</c:v>
                </c:pt>
                <c:pt idx="147">
                  <c:v>-56.052900391281298</c:v>
                </c:pt>
                <c:pt idx="148">
                  <c:v>-56.222164974251598</c:v>
                </c:pt>
                <c:pt idx="149">
                  <c:v>-56.299689021190297</c:v>
                </c:pt>
                <c:pt idx="150">
                  <c:v>-56.168962393327902</c:v>
                </c:pt>
                <c:pt idx="151">
                  <c:v>-56.5023444188121</c:v>
                </c:pt>
                <c:pt idx="152">
                  <c:v>-56.7555212976673</c:v>
                </c:pt>
                <c:pt idx="153">
                  <c:v>-56.771355566251302</c:v>
                </c:pt>
                <c:pt idx="154">
                  <c:v>-56.949986156126499</c:v>
                </c:pt>
                <c:pt idx="155">
                  <c:v>-57.324828651702703</c:v>
                </c:pt>
                <c:pt idx="156">
                  <c:v>-57.590901058644597</c:v>
                </c:pt>
                <c:pt idx="157">
                  <c:v>-57.145719307999997</c:v>
                </c:pt>
                <c:pt idx="158">
                  <c:v>-56.738736464270502</c:v>
                </c:pt>
                <c:pt idx="159">
                  <c:v>-56.569306175414802</c:v>
                </c:pt>
                <c:pt idx="160">
                  <c:v>-56.452943541599801</c:v>
                </c:pt>
                <c:pt idx="161">
                  <c:v>-56.845497713278</c:v>
                </c:pt>
                <c:pt idx="162">
                  <c:v>-57.247654116402799</c:v>
                </c:pt>
                <c:pt idx="163">
                  <c:v>-57.466731544955302</c:v>
                </c:pt>
                <c:pt idx="164">
                  <c:v>-57.339752262034096</c:v>
                </c:pt>
                <c:pt idx="165">
                  <c:v>-57.104317063153999</c:v>
                </c:pt>
                <c:pt idx="166">
                  <c:v>-57.144271444904597</c:v>
                </c:pt>
                <c:pt idx="167">
                  <c:v>-57.504368328895197</c:v>
                </c:pt>
                <c:pt idx="168">
                  <c:v>-57.744210398266198</c:v>
                </c:pt>
                <c:pt idx="169">
                  <c:v>-57.726884127490898</c:v>
                </c:pt>
                <c:pt idx="170">
                  <c:v>-57.582858278457998</c:v>
                </c:pt>
                <c:pt idx="171">
                  <c:v>-57.481262038640203</c:v>
                </c:pt>
                <c:pt idx="172">
                  <c:v>-57.377672742990796</c:v>
                </c:pt>
                <c:pt idx="173">
                  <c:v>-57.039229904215297</c:v>
                </c:pt>
                <c:pt idx="174">
                  <c:v>-56.944468270524801</c:v>
                </c:pt>
                <c:pt idx="175">
                  <c:v>-56.722134408616498</c:v>
                </c:pt>
                <c:pt idx="176">
                  <c:v>-56.716336571591597</c:v>
                </c:pt>
                <c:pt idx="177">
                  <c:v>-56.8253142569258</c:v>
                </c:pt>
                <c:pt idx="178">
                  <c:v>-57.0031541700655</c:v>
                </c:pt>
                <c:pt idx="179">
                  <c:v>-57.127537182274999</c:v>
                </c:pt>
                <c:pt idx="180">
                  <c:v>-57.043762546920597</c:v>
                </c:pt>
                <c:pt idx="181">
                  <c:v>-57.4297588672028</c:v>
                </c:pt>
                <c:pt idx="182">
                  <c:v>-57.589044179874399</c:v>
                </c:pt>
                <c:pt idx="183">
                  <c:v>-57.228799006018299</c:v>
                </c:pt>
                <c:pt idx="184">
                  <c:v>-57.006076609510899</c:v>
                </c:pt>
                <c:pt idx="185">
                  <c:v>-57.104633402834303</c:v>
                </c:pt>
                <c:pt idx="186">
                  <c:v>-57.079792430244296</c:v>
                </c:pt>
                <c:pt idx="187">
                  <c:v>-57.021707217564199</c:v>
                </c:pt>
                <c:pt idx="188">
                  <c:v>-56.9274376793933</c:v>
                </c:pt>
                <c:pt idx="189">
                  <c:v>-56.829154860651599</c:v>
                </c:pt>
                <c:pt idx="190">
                  <c:v>-56.711712987019901</c:v>
                </c:pt>
                <c:pt idx="191">
                  <c:v>-56.549563652999304</c:v>
                </c:pt>
                <c:pt idx="192">
                  <c:v>-56.635655076392098</c:v>
                </c:pt>
                <c:pt idx="193">
                  <c:v>-56.344343126361501</c:v>
                </c:pt>
                <c:pt idx="194">
                  <c:v>-56.288547936220198</c:v>
                </c:pt>
                <c:pt idx="195">
                  <c:v>-56.440614232099399</c:v>
                </c:pt>
                <c:pt idx="196">
                  <c:v>-56.417850857864103</c:v>
                </c:pt>
                <c:pt idx="197">
                  <c:v>-56.389373005729901</c:v>
                </c:pt>
                <c:pt idx="198">
                  <c:v>-56.265091971421498</c:v>
                </c:pt>
                <c:pt idx="199">
                  <c:v>-56.111908531486598</c:v>
                </c:pt>
                <c:pt idx="200">
                  <c:v>-56.0896894183415</c:v>
                </c:pt>
                <c:pt idx="201">
                  <c:v>-56.287902291849498</c:v>
                </c:pt>
                <c:pt idx="202">
                  <c:v>-56.408824494637301</c:v>
                </c:pt>
                <c:pt idx="203">
                  <c:v>-56.395169661471598</c:v>
                </c:pt>
                <c:pt idx="204">
                  <c:v>-56.283904742346401</c:v>
                </c:pt>
                <c:pt idx="205">
                  <c:v>-56.560757632495502</c:v>
                </c:pt>
                <c:pt idx="206">
                  <c:v>-56.181679940051303</c:v>
                </c:pt>
                <c:pt idx="207">
                  <c:v>-55.353029402352902</c:v>
                </c:pt>
                <c:pt idx="208">
                  <c:v>-54.984624784568503</c:v>
                </c:pt>
                <c:pt idx="209">
                  <c:v>-54.880990849454498</c:v>
                </c:pt>
                <c:pt idx="210">
                  <c:v>-54.914240989797399</c:v>
                </c:pt>
                <c:pt idx="211">
                  <c:v>-55.115486198935997</c:v>
                </c:pt>
                <c:pt idx="212">
                  <c:v>-55.274348854042103</c:v>
                </c:pt>
                <c:pt idx="213">
                  <c:v>-55.271926457771499</c:v>
                </c:pt>
                <c:pt idx="214">
                  <c:v>-55.103637941267998</c:v>
                </c:pt>
                <c:pt idx="215">
                  <c:v>-55.223278133708803</c:v>
                </c:pt>
                <c:pt idx="216">
                  <c:v>-55.112301044711899</c:v>
                </c:pt>
                <c:pt idx="217">
                  <c:v>-54.423949821325301</c:v>
                </c:pt>
                <c:pt idx="218">
                  <c:v>-54.090475483999199</c:v>
                </c:pt>
                <c:pt idx="219">
                  <c:v>-54.353941733037999</c:v>
                </c:pt>
                <c:pt idx="220">
                  <c:v>-54.672288386114097</c:v>
                </c:pt>
                <c:pt idx="221">
                  <c:v>-54.9667703312453</c:v>
                </c:pt>
                <c:pt idx="222">
                  <c:v>-54.626670038247198</c:v>
                </c:pt>
                <c:pt idx="223">
                  <c:v>-53.748889232422002</c:v>
                </c:pt>
                <c:pt idx="224">
                  <c:v>-53.830627349184702</c:v>
                </c:pt>
                <c:pt idx="225">
                  <c:v>-54.012195369066902</c:v>
                </c:pt>
                <c:pt idx="226">
                  <c:v>-53.940733770614003</c:v>
                </c:pt>
                <c:pt idx="227">
                  <c:v>-54.066795000385298</c:v>
                </c:pt>
                <c:pt idx="228">
                  <c:v>-54.166148387690797</c:v>
                </c:pt>
                <c:pt idx="229">
                  <c:v>-54.247493668180297</c:v>
                </c:pt>
                <c:pt idx="230">
                  <c:v>-54.103025128510701</c:v>
                </c:pt>
                <c:pt idx="231">
                  <c:v>-54.079741566365001</c:v>
                </c:pt>
                <c:pt idx="232">
                  <c:v>-54.313141310683001</c:v>
                </c:pt>
                <c:pt idx="233">
                  <c:v>-54.246046587621002</c:v>
                </c:pt>
                <c:pt idx="234">
                  <c:v>-53.709962943779402</c:v>
                </c:pt>
                <c:pt idx="235">
                  <c:v>-53.258179943343301</c:v>
                </c:pt>
                <c:pt idx="236">
                  <c:v>-53.119414503735399</c:v>
                </c:pt>
                <c:pt idx="237">
                  <c:v>-53.057012094669403</c:v>
                </c:pt>
                <c:pt idx="238">
                  <c:v>-53.238834077108699</c:v>
                </c:pt>
                <c:pt idx="239">
                  <c:v>-53.099591319164297</c:v>
                </c:pt>
                <c:pt idx="240">
                  <c:v>-52.692553866873901</c:v>
                </c:pt>
                <c:pt idx="241">
                  <c:v>-52.815129640269198</c:v>
                </c:pt>
                <c:pt idx="242">
                  <c:v>-52.861945243083603</c:v>
                </c:pt>
                <c:pt idx="243">
                  <c:v>-52.657961022589198</c:v>
                </c:pt>
                <c:pt idx="244">
                  <c:v>-52.668134472205701</c:v>
                </c:pt>
                <c:pt idx="245">
                  <c:v>-52.551134833952197</c:v>
                </c:pt>
                <c:pt idx="246">
                  <c:v>-52.550443112197897</c:v>
                </c:pt>
                <c:pt idx="247">
                  <c:v>-52.830022906731401</c:v>
                </c:pt>
                <c:pt idx="248">
                  <c:v>-53.211528492652803</c:v>
                </c:pt>
                <c:pt idx="249">
                  <c:v>-52.631705189443103</c:v>
                </c:pt>
                <c:pt idx="250">
                  <c:v>-52.284114234935203</c:v>
                </c:pt>
                <c:pt idx="251">
                  <c:v>-52.598878329278797</c:v>
                </c:pt>
                <c:pt idx="252">
                  <c:v>-52.248137916949403</c:v>
                </c:pt>
                <c:pt idx="253">
                  <c:v>-52.222664813231098</c:v>
                </c:pt>
                <c:pt idx="254">
                  <c:v>-52.728420208859397</c:v>
                </c:pt>
                <c:pt idx="255">
                  <c:v>-53.181159409874098</c:v>
                </c:pt>
                <c:pt idx="256">
                  <c:v>-53.036876687915203</c:v>
                </c:pt>
                <c:pt idx="257">
                  <c:v>-52.808803982436302</c:v>
                </c:pt>
                <c:pt idx="258">
                  <c:v>-53.069484462320403</c:v>
                </c:pt>
                <c:pt idx="259">
                  <c:v>-53.199231616816903</c:v>
                </c:pt>
                <c:pt idx="260">
                  <c:v>-53.012999393634303</c:v>
                </c:pt>
                <c:pt idx="261">
                  <c:v>-52.734036134591904</c:v>
                </c:pt>
                <c:pt idx="262">
                  <c:v>-52.768116881092197</c:v>
                </c:pt>
                <c:pt idx="263">
                  <c:v>-52.451461713252101</c:v>
                </c:pt>
                <c:pt idx="264">
                  <c:v>-52.1549251489418</c:v>
                </c:pt>
                <c:pt idx="265">
                  <c:v>-52.030696105443901</c:v>
                </c:pt>
                <c:pt idx="266">
                  <c:v>-51.625156491640602</c:v>
                </c:pt>
                <c:pt idx="267">
                  <c:v>-51.505526459373897</c:v>
                </c:pt>
                <c:pt idx="268">
                  <c:v>-51.472400096905297</c:v>
                </c:pt>
                <c:pt idx="269">
                  <c:v>-51.389314966039201</c:v>
                </c:pt>
                <c:pt idx="270">
                  <c:v>-51.453934286983497</c:v>
                </c:pt>
                <c:pt idx="271">
                  <c:v>-51.853898377933099</c:v>
                </c:pt>
                <c:pt idx="272">
                  <c:v>-52.1008499667712</c:v>
                </c:pt>
                <c:pt idx="273">
                  <c:v>-51.845675775136002</c:v>
                </c:pt>
                <c:pt idx="274">
                  <c:v>-51.916329048961501</c:v>
                </c:pt>
                <c:pt idx="275">
                  <c:v>-52.029077194891101</c:v>
                </c:pt>
                <c:pt idx="276">
                  <c:v>-51.7307783131725</c:v>
                </c:pt>
                <c:pt idx="277">
                  <c:v>-51.867797079473299</c:v>
                </c:pt>
                <c:pt idx="278">
                  <c:v>-52.222225612962703</c:v>
                </c:pt>
                <c:pt idx="279">
                  <c:v>-52.020585788665798</c:v>
                </c:pt>
                <c:pt idx="280">
                  <c:v>-51.659464509856697</c:v>
                </c:pt>
                <c:pt idx="281">
                  <c:v>-51.737790730659398</c:v>
                </c:pt>
                <c:pt idx="282">
                  <c:v>-51.3702570802118</c:v>
                </c:pt>
                <c:pt idx="283">
                  <c:v>-51.061790931480203</c:v>
                </c:pt>
                <c:pt idx="284">
                  <c:v>-51.2784721312293</c:v>
                </c:pt>
                <c:pt idx="285">
                  <c:v>-51.721358865921999</c:v>
                </c:pt>
                <c:pt idx="286">
                  <c:v>-52.336764380748697</c:v>
                </c:pt>
                <c:pt idx="287">
                  <c:v>-52.493769993725898</c:v>
                </c:pt>
                <c:pt idx="288">
                  <c:v>-52.245224844081903</c:v>
                </c:pt>
                <c:pt idx="289">
                  <c:v>-51.972044416113697</c:v>
                </c:pt>
                <c:pt idx="290">
                  <c:v>-51.563093519236901</c:v>
                </c:pt>
                <c:pt idx="291">
                  <c:v>-51.412115992977903</c:v>
                </c:pt>
                <c:pt idx="292">
                  <c:v>-51.627159493883802</c:v>
                </c:pt>
                <c:pt idx="293">
                  <c:v>-51.938790827951699</c:v>
                </c:pt>
                <c:pt idx="294">
                  <c:v>-52.048782437973799</c:v>
                </c:pt>
                <c:pt idx="295">
                  <c:v>-51.711936288837997</c:v>
                </c:pt>
                <c:pt idx="296">
                  <c:v>-51.533601251394998</c:v>
                </c:pt>
                <c:pt idx="297">
                  <c:v>-51.316821033842501</c:v>
                </c:pt>
                <c:pt idx="298">
                  <c:v>-51.173872872184297</c:v>
                </c:pt>
                <c:pt idx="299">
                  <c:v>-51.680204288488397</c:v>
                </c:pt>
                <c:pt idx="300">
                  <c:v>-52.138634471570697</c:v>
                </c:pt>
                <c:pt idx="301">
                  <c:v>-52.299430827464498</c:v>
                </c:pt>
                <c:pt idx="302">
                  <c:v>-52.570140507602098</c:v>
                </c:pt>
                <c:pt idx="303">
                  <c:v>-52.652595797470397</c:v>
                </c:pt>
                <c:pt idx="304">
                  <c:v>-52.893844157423899</c:v>
                </c:pt>
                <c:pt idx="305">
                  <c:v>-53.399696496634</c:v>
                </c:pt>
                <c:pt idx="306">
                  <c:v>-53.408933357312399</c:v>
                </c:pt>
                <c:pt idx="307">
                  <c:v>-52.8651785822844</c:v>
                </c:pt>
                <c:pt idx="308">
                  <c:v>-52.785180372142896</c:v>
                </c:pt>
                <c:pt idx="309">
                  <c:v>-52.872449503135996</c:v>
                </c:pt>
                <c:pt idx="310">
                  <c:v>-52.671699068364703</c:v>
                </c:pt>
                <c:pt idx="311">
                  <c:v>-52.804451583623603</c:v>
                </c:pt>
                <c:pt idx="312">
                  <c:v>-53.2825249037665</c:v>
                </c:pt>
                <c:pt idx="313">
                  <c:v>-53.544177958336299</c:v>
                </c:pt>
                <c:pt idx="314">
                  <c:v>-53.660816840973197</c:v>
                </c:pt>
                <c:pt idx="315">
                  <c:v>-53.551958549787599</c:v>
                </c:pt>
                <c:pt idx="316">
                  <c:v>-53.711189700621297</c:v>
                </c:pt>
                <c:pt idx="317">
                  <c:v>-54.197978655061597</c:v>
                </c:pt>
                <c:pt idx="318">
                  <c:v>-54.200669697352303</c:v>
                </c:pt>
                <c:pt idx="319">
                  <c:v>-53.996723806708196</c:v>
                </c:pt>
                <c:pt idx="320">
                  <c:v>-53.936557101350701</c:v>
                </c:pt>
                <c:pt idx="321">
                  <c:v>-54.046971606319502</c:v>
                </c:pt>
                <c:pt idx="322">
                  <c:v>-54.175826716334498</c:v>
                </c:pt>
                <c:pt idx="323">
                  <c:v>-54.020098410366401</c:v>
                </c:pt>
                <c:pt idx="324">
                  <c:v>-53.990906557581098</c:v>
                </c:pt>
                <c:pt idx="325">
                  <c:v>-54.2334106052717</c:v>
                </c:pt>
                <c:pt idx="326">
                  <c:v>-54.2131947912981</c:v>
                </c:pt>
                <c:pt idx="327">
                  <c:v>-54.1479736516713</c:v>
                </c:pt>
                <c:pt idx="328">
                  <c:v>-54.416066717731503</c:v>
                </c:pt>
                <c:pt idx="329">
                  <c:v>-54.402493815577202</c:v>
                </c:pt>
                <c:pt idx="330">
                  <c:v>-54.5721846315693</c:v>
                </c:pt>
                <c:pt idx="331">
                  <c:v>-54.787024128418999</c:v>
                </c:pt>
                <c:pt idx="332">
                  <c:v>-54.83530074235</c:v>
                </c:pt>
                <c:pt idx="333">
                  <c:v>-55.109039211880201</c:v>
                </c:pt>
                <c:pt idx="334">
                  <c:v>-55.011820157455901</c:v>
                </c:pt>
                <c:pt idx="335">
                  <c:v>-54.496281350793502</c:v>
                </c:pt>
                <c:pt idx="336">
                  <c:v>-54.131819977794997</c:v>
                </c:pt>
                <c:pt idx="337">
                  <c:v>-54.165503249029797</c:v>
                </c:pt>
                <c:pt idx="338">
                  <c:v>-54.152985583634397</c:v>
                </c:pt>
                <c:pt idx="339">
                  <c:v>-54.414751821617202</c:v>
                </c:pt>
                <c:pt idx="340">
                  <c:v>-54.610520647726098</c:v>
                </c:pt>
                <c:pt idx="341">
                  <c:v>-54.968181325467498</c:v>
                </c:pt>
                <c:pt idx="342">
                  <c:v>-55.733860910592099</c:v>
                </c:pt>
                <c:pt idx="343">
                  <c:v>-55.498624584442297</c:v>
                </c:pt>
                <c:pt idx="344">
                  <c:v>-54.790673174534803</c:v>
                </c:pt>
                <c:pt idx="345">
                  <c:v>-54.669197631167101</c:v>
                </c:pt>
                <c:pt idx="346">
                  <c:v>-54.796519268992</c:v>
                </c:pt>
                <c:pt idx="347">
                  <c:v>-54.9648875501913</c:v>
                </c:pt>
                <c:pt idx="348">
                  <c:v>-55.121313837564202</c:v>
                </c:pt>
                <c:pt idx="349">
                  <c:v>-55.024133806033298</c:v>
                </c:pt>
                <c:pt idx="350">
                  <c:v>-54.930566327036402</c:v>
                </c:pt>
                <c:pt idx="351">
                  <c:v>-54.8356074782698</c:v>
                </c:pt>
                <c:pt idx="352">
                  <c:v>-55.154531476835601</c:v>
                </c:pt>
                <c:pt idx="353">
                  <c:v>-55.220486624968203</c:v>
                </c:pt>
                <c:pt idx="354">
                  <c:v>-54.895929527846</c:v>
                </c:pt>
                <c:pt idx="355">
                  <c:v>-54.876809460189001</c:v>
                </c:pt>
                <c:pt idx="356">
                  <c:v>-55.156245204562502</c:v>
                </c:pt>
                <c:pt idx="357">
                  <c:v>-55.640888351226998</c:v>
                </c:pt>
                <c:pt idx="358">
                  <c:v>-56.0023007772527</c:v>
                </c:pt>
                <c:pt idx="359">
                  <c:v>-56.287471628234997</c:v>
                </c:pt>
                <c:pt idx="360">
                  <c:v>-56.100530056976702</c:v>
                </c:pt>
                <c:pt idx="361">
                  <c:v>-55.923431382612499</c:v>
                </c:pt>
                <c:pt idx="362">
                  <c:v>-56.0037754367833</c:v>
                </c:pt>
                <c:pt idx="363">
                  <c:v>-55.7942511373898</c:v>
                </c:pt>
                <c:pt idx="364">
                  <c:v>-55.444178607012901</c:v>
                </c:pt>
                <c:pt idx="365">
                  <c:v>-55.6759316666556</c:v>
                </c:pt>
                <c:pt idx="366">
                  <c:v>-55.818424969955501</c:v>
                </c:pt>
                <c:pt idx="367">
                  <c:v>-55.511489448806003</c:v>
                </c:pt>
                <c:pt idx="368">
                  <c:v>-55.629953787384402</c:v>
                </c:pt>
                <c:pt idx="369">
                  <c:v>-55.659338960658403</c:v>
                </c:pt>
                <c:pt idx="370">
                  <c:v>-55.611003666055801</c:v>
                </c:pt>
                <c:pt idx="371">
                  <c:v>-55.627084324876201</c:v>
                </c:pt>
                <c:pt idx="372">
                  <c:v>-55.339778585837102</c:v>
                </c:pt>
                <c:pt idx="373">
                  <c:v>-55.378838454535199</c:v>
                </c:pt>
                <c:pt idx="374">
                  <c:v>-55.242544794487102</c:v>
                </c:pt>
                <c:pt idx="375">
                  <c:v>-54.910123345034698</c:v>
                </c:pt>
                <c:pt idx="376">
                  <c:v>-55.093943440075897</c:v>
                </c:pt>
                <c:pt idx="377">
                  <c:v>-55.350480724809401</c:v>
                </c:pt>
                <c:pt idx="378">
                  <c:v>-55.507131942958097</c:v>
                </c:pt>
                <c:pt idx="379">
                  <c:v>-55.664482640307099</c:v>
                </c:pt>
                <c:pt idx="380">
                  <c:v>-55.806410039558699</c:v>
                </c:pt>
                <c:pt idx="381">
                  <c:v>-55.506389695622097</c:v>
                </c:pt>
                <c:pt idx="382">
                  <c:v>-55.411706243253697</c:v>
                </c:pt>
                <c:pt idx="383">
                  <c:v>-55.686169695142397</c:v>
                </c:pt>
                <c:pt idx="384">
                  <c:v>-55.634144819948503</c:v>
                </c:pt>
                <c:pt idx="385">
                  <c:v>-56.038350155516198</c:v>
                </c:pt>
                <c:pt idx="386">
                  <c:v>-56.139860797746998</c:v>
                </c:pt>
                <c:pt idx="387">
                  <c:v>-55.685749095972902</c:v>
                </c:pt>
                <c:pt idx="388">
                  <c:v>-55.584582318153402</c:v>
                </c:pt>
                <c:pt idx="389">
                  <c:v>-55.661191533944098</c:v>
                </c:pt>
                <c:pt idx="390">
                  <c:v>-55.792582117467397</c:v>
                </c:pt>
                <c:pt idx="391">
                  <c:v>-55.663361757586998</c:v>
                </c:pt>
                <c:pt idx="392">
                  <c:v>-55.451093749916701</c:v>
                </c:pt>
                <c:pt idx="393">
                  <c:v>-55.687660161460599</c:v>
                </c:pt>
                <c:pt idx="394">
                  <c:v>-55.627660992829099</c:v>
                </c:pt>
                <c:pt idx="395">
                  <c:v>-55.5844364974757</c:v>
                </c:pt>
                <c:pt idx="396">
                  <c:v>-55.738016535549399</c:v>
                </c:pt>
                <c:pt idx="397">
                  <c:v>-55.421161371046097</c:v>
                </c:pt>
                <c:pt idx="398">
                  <c:v>-55.534992146232099</c:v>
                </c:pt>
                <c:pt idx="399">
                  <c:v>-55.840333825653701</c:v>
                </c:pt>
                <c:pt idx="400">
                  <c:v>-55.435358806874802</c:v>
                </c:pt>
                <c:pt idx="401">
                  <c:v>-54.810102456694999</c:v>
                </c:pt>
                <c:pt idx="402">
                  <c:v>-54.663907418425502</c:v>
                </c:pt>
                <c:pt idx="403">
                  <c:v>-54.657306032065698</c:v>
                </c:pt>
                <c:pt idx="404">
                  <c:v>-54.573811413988601</c:v>
                </c:pt>
                <c:pt idx="405">
                  <c:v>-54.614548092357602</c:v>
                </c:pt>
                <c:pt idx="406">
                  <c:v>-54.3826499612871</c:v>
                </c:pt>
                <c:pt idx="407">
                  <c:v>-54.134124334308602</c:v>
                </c:pt>
                <c:pt idx="408">
                  <c:v>-54.370207336849603</c:v>
                </c:pt>
                <c:pt idx="409">
                  <c:v>-54.492737474485402</c:v>
                </c:pt>
                <c:pt idx="410">
                  <c:v>-54.626297040977498</c:v>
                </c:pt>
                <c:pt idx="411">
                  <c:v>-54.6802769194083</c:v>
                </c:pt>
                <c:pt idx="412">
                  <c:v>-54.279310272786098</c:v>
                </c:pt>
                <c:pt idx="413">
                  <c:v>-54.036629745787501</c:v>
                </c:pt>
                <c:pt idx="414">
                  <c:v>-54.087221148469702</c:v>
                </c:pt>
                <c:pt idx="415">
                  <c:v>-54.046650798832097</c:v>
                </c:pt>
                <c:pt idx="416">
                  <c:v>-53.832013139855697</c:v>
                </c:pt>
                <c:pt idx="417">
                  <c:v>-53.306210975070002</c:v>
                </c:pt>
                <c:pt idx="418">
                  <c:v>-53.363538655882301</c:v>
                </c:pt>
                <c:pt idx="419">
                  <c:v>-53.576497831820902</c:v>
                </c:pt>
                <c:pt idx="420">
                  <c:v>-53.349895513791999</c:v>
                </c:pt>
                <c:pt idx="421">
                  <c:v>-53.201320319809298</c:v>
                </c:pt>
                <c:pt idx="422">
                  <c:v>-53.732809447236399</c:v>
                </c:pt>
                <c:pt idx="423">
                  <c:v>-53.815159684766101</c:v>
                </c:pt>
                <c:pt idx="424">
                  <c:v>-53.609290683548501</c:v>
                </c:pt>
                <c:pt idx="425">
                  <c:v>-53.600604444946804</c:v>
                </c:pt>
                <c:pt idx="426">
                  <c:v>-53.197064122361503</c:v>
                </c:pt>
                <c:pt idx="427">
                  <c:v>-52.779131616008101</c:v>
                </c:pt>
                <c:pt idx="428">
                  <c:v>-52.817029611551298</c:v>
                </c:pt>
                <c:pt idx="429">
                  <c:v>-52.858523963619703</c:v>
                </c:pt>
                <c:pt idx="430">
                  <c:v>-52.903602253253801</c:v>
                </c:pt>
                <c:pt idx="431">
                  <c:v>-53.002587800414901</c:v>
                </c:pt>
                <c:pt idx="432">
                  <c:v>-53.099021303706301</c:v>
                </c:pt>
                <c:pt idx="433">
                  <c:v>-53.096067449899401</c:v>
                </c:pt>
                <c:pt idx="434">
                  <c:v>-52.806614427369297</c:v>
                </c:pt>
                <c:pt idx="435">
                  <c:v>-52.909360419399</c:v>
                </c:pt>
                <c:pt idx="436">
                  <c:v>-52.939686009836002</c:v>
                </c:pt>
                <c:pt idx="437">
                  <c:v>-52.9256414204728</c:v>
                </c:pt>
                <c:pt idx="438">
                  <c:v>-52.719226188739199</c:v>
                </c:pt>
                <c:pt idx="439">
                  <c:v>-52.511633564404598</c:v>
                </c:pt>
                <c:pt idx="440">
                  <c:v>-52.446173091197103</c:v>
                </c:pt>
                <c:pt idx="441">
                  <c:v>-52.460743945179701</c:v>
                </c:pt>
                <c:pt idx="442">
                  <c:v>-52.294708383547601</c:v>
                </c:pt>
                <c:pt idx="443">
                  <c:v>-51.793817402197597</c:v>
                </c:pt>
                <c:pt idx="444">
                  <c:v>-52.000411623756001</c:v>
                </c:pt>
                <c:pt idx="445">
                  <c:v>-52.3819530938013</c:v>
                </c:pt>
                <c:pt idx="446">
                  <c:v>-52.382855522670397</c:v>
                </c:pt>
                <c:pt idx="447">
                  <c:v>-52.268410791537903</c:v>
                </c:pt>
                <c:pt idx="448">
                  <c:v>-52.165334408273402</c:v>
                </c:pt>
                <c:pt idx="449">
                  <c:v>-52.182339244333697</c:v>
                </c:pt>
                <c:pt idx="450">
                  <c:v>-52.340372907345099</c:v>
                </c:pt>
                <c:pt idx="451">
                  <c:v>-52.102865104663898</c:v>
                </c:pt>
                <c:pt idx="452">
                  <c:v>-51.7058243157867</c:v>
                </c:pt>
                <c:pt idx="453">
                  <c:v>-51.554837517035303</c:v>
                </c:pt>
                <c:pt idx="454">
                  <c:v>-51.521290173095203</c:v>
                </c:pt>
                <c:pt idx="455">
                  <c:v>-50.995165841490397</c:v>
                </c:pt>
                <c:pt idx="456">
                  <c:v>-51.054428245407102</c:v>
                </c:pt>
                <c:pt idx="457">
                  <c:v>-51.38758092354</c:v>
                </c:pt>
                <c:pt idx="458">
                  <c:v>-51.333328853778298</c:v>
                </c:pt>
                <c:pt idx="459">
                  <c:v>-51.497599853196697</c:v>
                </c:pt>
                <c:pt idx="460">
                  <c:v>-51.692348127151597</c:v>
                </c:pt>
                <c:pt idx="461">
                  <c:v>-52.253944333621803</c:v>
                </c:pt>
                <c:pt idx="462">
                  <c:v>-52.566183482519598</c:v>
                </c:pt>
                <c:pt idx="463">
                  <c:v>-52.569216696235799</c:v>
                </c:pt>
                <c:pt idx="464">
                  <c:v>-52.357325992064901</c:v>
                </c:pt>
                <c:pt idx="465">
                  <c:v>-51.924858959387301</c:v>
                </c:pt>
                <c:pt idx="466">
                  <c:v>-51.841343441516003</c:v>
                </c:pt>
                <c:pt idx="467">
                  <c:v>-51.617443419421697</c:v>
                </c:pt>
                <c:pt idx="468">
                  <c:v>-51.524634513820601</c:v>
                </c:pt>
                <c:pt idx="469">
                  <c:v>-51.347383209836998</c:v>
                </c:pt>
                <c:pt idx="470">
                  <c:v>-51.1290138460636</c:v>
                </c:pt>
                <c:pt idx="471">
                  <c:v>-51.129441557459998</c:v>
                </c:pt>
                <c:pt idx="472">
                  <c:v>-51.339457606897803</c:v>
                </c:pt>
                <c:pt idx="473">
                  <c:v>-51.632904613919102</c:v>
                </c:pt>
                <c:pt idx="474">
                  <c:v>-51.504775099347299</c:v>
                </c:pt>
                <c:pt idx="475">
                  <c:v>-51.133637799198098</c:v>
                </c:pt>
                <c:pt idx="476">
                  <c:v>-51.036920404135103</c:v>
                </c:pt>
                <c:pt idx="477">
                  <c:v>-51.238126501861302</c:v>
                </c:pt>
                <c:pt idx="478">
                  <c:v>-51.3647761671998</c:v>
                </c:pt>
                <c:pt idx="479">
                  <c:v>-51.615935561706699</c:v>
                </c:pt>
                <c:pt idx="480">
                  <c:v>-51.690385495574397</c:v>
                </c:pt>
                <c:pt idx="481">
                  <c:v>-51.638686601793502</c:v>
                </c:pt>
                <c:pt idx="482">
                  <c:v>-51.367882092708498</c:v>
                </c:pt>
                <c:pt idx="483">
                  <c:v>-51.089665490113802</c:v>
                </c:pt>
                <c:pt idx="484">
                  <c:v>-51.1359049152315</c:v>
                </c:pt>
                <c:pt idx="485">
                  <c:v>-51.354462394993597</c:v>
                </c:pt>
                <c:pt idx="486">
                  <c:v>-51.759739989349001</c:v>
                </c:pt>
                <c:pt idx="487">
                  <c:v>-51.914467722256397</c:v>
                </c:pt>
                <c:pt idx="488">
                  <c:v>-51.411920403622403</c:v>
                </c:pt>
                <c:pt idx="489">
                  <c:v>-51.159453506903098</c:v>
                </c:pt>
                <c:pt idx="490">
                  <c:v>-51.017788090018399</c:v>
                </c:pt>
                <c:pt idx="491">
                  <c:v>-51.0571498419284</c:v>
                </c:pt>
                <c:pt idx="492">
                  <c:v>-51.397714102778998</c:v>
                </c:pt>
                <c:pt idx="493">
                  <c:v>-51.698971715166998</c:v>
                </c:pt>
                <c:pt idx="494">
                  <c:v>-51.685674694473803</c:v>
                </c:pt>
                <c:pt idx="495">
                  <c:v>-51.814766202875802</c:v>
                </c:pt>
                <c:pt idx="496">
                  <c:v>-52.210370551506699</c:v>
                </c:pt>
                <c:pt idx="497">
                  <c:v>-52.312785603661503</c:v>
                </c:pt>
                <c:pt idx="498">
                  <c:v>-51.983162628096302</c:v>
                </c:pt>
                <c:pt idx="499">
                  <c:v>-51.727343766783399</c:v>
                </c:pt>
                <c:pt idx="500">
                  <c:v>-52.017467624764699</c:v>
                </c:pt>
                <c:pt idx="501">
                  <c:v>-52.222672549425397</c:v>
                </c:pt>
                <c:pt idx="502">
                  <c:v>-52.4735699150377</c:v>
                </c:pt>
                <c:pt idx="503">
                  <c:v>-52.667620522563901</c:v>
                </c:pt>
                <c:pt idx="504">
                  <c:v>-52.396142507518597</c:v>
                </c:pt>
                <c:pt idx="505">
                  <c:v>-52.285530831364497</c:v>
                </c:pt>
                <c:pt idx="506">
                  <c:v>-52.601968044523197</c:v>
                </c:pt>
                <c:pt idx="507">
                  <c:v>-52.796210581240999</c:v>
                </c:pt>
                <c:pt idx="508">
                  <c:v>-52.576371151255699</c:v>
                </c:pt>
                <c:pt idx="509">
                  <c:v>-52.4842096626572</c:v>
                </c:pt>
                <c:pt idx="510">
                  <c:v>-52.759819221510398</c:v>
                </c:pt>
                <c:pt idx="511">
                  <c:v>-52.764874749168897</c:v>
                </c:pt>
                <c:pt idx="512">
                  <c:v>-52.439902466838802</c:v>
                </c:pt>
                <c:pt idx="513">
                  <c:v>-52.603819359722699</c:v>
                </c:pt>
                <c:pt idx="514">
                  <c:v>-53.082453225371701</c:v>
                </c:pt>
                <c:pt idx="515">
                  <c:v>-53.119526578657997</c:v>
                </c:pt>
                <c:pt idx="516">
                  <c:v>-53.249135820985302</c:v>
                </c:pt>
                <c:pt idx="517">
                  <c:v>-53.784285158966497</c:v>
                </c:pt>
                <c:pt idx="518">
                  <c:v>-53.988481482247501</c:v>
                </c:pt>
                <c:pt idx="519">
                  <c:v>-53.885644242652099</c:v>
                </c:pt>
                <c:pt idx="520">
                  <c:v>-53.614860033736697</c:v>
                </c:pt>
                <c:pt idx="521">
                  <c:v>-53.488448026335</c:v>
                </c:pt>
                <c:pt idx="522">
                  <c:v>-53.750230243353499</c:v>
                </c:pt>
                <c:pt idx="523">
                  <c:v>-53.809913812881199</c:v>
                </c:pt>
                <c:pt idx="524">
                  <c:v>-53.857320967573003</c:v>
                </c:pt>
                <c:pt idx="525">
                  <c:v>-54.072641654896699</c:v>
                </c:pt>
                <c:pt idx="526">
                  <c:v>-54.367213749032302</c:v>
                </c:pt>
                <c:pt idx="527">
                  <c:v>-54.500664009488297</c:v>
                </c:pt>
                <c:pt idx="528">
                  <c:v>-54.639225188916598</c:v>
                </c:pt>
                <c:pt idx="529">
                  <c:v>-54.667820122547397</c:v>
                </c:pt>
                <c:pt idx="530">
                  <c:v>-54.2776567481244</c:v>
                </c:pt>
                <c:pt idx="531">
                  <c:v>-53.824646908287399</c:v>
                </c:pt>
                <c:pt idx="532">
                  <c:v>-54.080766145855101</c:v>
                </c:pt>
                <c:pt idx="533">
                  <c:v>-54.494419090162602</c:v>
                </c:pt>
                <c:pt idx="534">
                  <c:v>-54.377812157600403</c:v>
                </c:pt>
                <c:pt idx="535">
                  <c:v>-53.954095595258501</c:v>
                </c:pt>
                <c:pt idx="536">
                  <c:v>-54.3358631218955</c:v>
                </c:pt>
                <c:pt idx="537">
                  <c:v>-54.845636207799501</c:v>
                </c:pt>
                <c:pt idx="538">
                  <c:v>-54.645067383107403</c:v>
                </c:pt>
                <c:pt idx="539">
                  <c:v>-54.360409899219697</c:v>
                </c:pt>
                <c:pt idx="540">
                  <c:v>-54.134257953751899</c:v>
                </c:pt>
                <c:pt idx="541">
                  <c:v>-54.492103100296703</c:v>
                </c:pt>
                <c:pt idx="542">
                  <c:v>-55.317063611090902</c:v>
                </c:pt>
                <c:pt idx="543">
                  <c:v>-55.297653920439799</c:v>
                </c:pt>
                <c:pt idx="544">
                  <c:v>-54.843207750117102</c:v>
                </c:pt>
                <c:pt idx="545">
                  <c:v>-54.4142010371487</c:v>
                </c:pt>
                <c:pt idx="546">
                  <c:v>-54.649212729238698</c:v>
                </c:pt>
                <c:pt idx="547">
                  <c:v>-54.943616622719702</c:v>
                </c:pt>
                <c:pt idx="548">
                  <c:v>-54.474517616134001</c:v>
                </c:pt>
                <c:pt idx="549">
                  <c:v>-54.320801086402902</c:v>
                </c:pt>
                <c:pt idx="550">
                  <c:v>-54.618651520276103</c:v>
                </c:pt>
                <c:pt idx="551">
                  <c:v>-55.172930952411498</c:v>
                </c:pt>
                <c:pt idx="552">
                  <c:v>-55.348927962496802</c:v>
                </c:pt>
                <c:pt idx="553">
                  <c:v>-55.6468714845698</c:v>
                </c:pt>
                <c:pt idx="554">
                  <c:v>-55.744011055742597</c:v>
                </c:pt>
                <c:pt idx="555">
                  <c:v>-55.4589909147791</c:v>
                </c:pt>
                <c:pt idx="556">
                  <c:v>-55.5716353152146</c:v>
                </c:pt>
                <c:pt idx="557">
                  <c:v>-56.277625317535602</c:v>
                </c:pt>
                <c:pt idx="558">
                  <c:v>-56.055168011432599</c:v>
                </c:pt>
                <c:pt idx="559">
                  <c:v>-55.567943855551803</c:v>
                </c:pt>
                <c:pt idx="560">
                  <c:v>-55.906623099800797</c:v>
                </c:pt>
                <c:pt idx="561">
                  <c:v>-55.895525871709403</c:v>
                </c:pt>
                <c:pt idx="562">
                  <c:v>-55.662781932412003</c:v>
                </c:pt>
                <c:pt idx="563">
                  <c:v>-55.934697129632497</c:v>
                </c:pt>
                <c:pt idx="564">
                  <c:v>-56.311308234710502</c:v>
                </c:pt>
                <c:pt idx="565">
                  <c:v>-55.880130149620697</c:v>
                </c:pt>
                <c:pt idx="566">
                  <c:v>-55.340360280026601</c:v>
                </c:pt>
                <c:pt idx="567">
                  <c:v>-55.530894685083297</c:v>
                </c:pt>
                <c:pt idx="568">
                  <c:v>-55.9924198755023</c:v>
                </c:pt>
                <c:pt idx="569">
                  <c:v>-56.283166974438799</c:v>
                </c:pt>
                <c:pt idx="570">
                  <c:v>-56.494218448007601</c:v>
                </c:pt>
                <c:pt idx="571">
                  <c:v>-56.156501487173799</c:v>
                </c:pt>
                <c:pt idx="572">
                  <c:v>-56.000593826704602</c:v>
                </c:pt>
                <c:pt idx="573">
                  <c:v>-56.294642578537299</c:v>
                </c:pt>
                <c:pt idx="574">
                  <c:v>-56.266000705085403</c:v>
                </c:pt>
                <c:pt idx="575">
                  <c:v>-55.885659857836004</c:v>
                </c:pt>
                <c:pt idx="576">
                  <c:v>-55.928944188744197</c:v>
                </c:pt>
                <c:pt idx="577">
                  <c:v>-56.353848970943901</c:v>
                </c:pt>
                <c:pt idx="578">
                  <c:v>-56.736519116523198</c:v>
                </c:pt>
                <c:pt idx="579">
                  <c:v>-56.506235250721602</c:v>
                </c:pt>
                <c:pt idx="580">
                  <c:v>-56.253262400518103</c:v>
                </c:pt>
                <c:pt idx="581">
                  <c:v>-56.273829232946298</c:v>
                </c:pt>
                <c:pt idx="582">
                  <c:v>-56.501028612744904</c:v>
                </c:pt>
                <c:pt idx="583">
                  <c:v>-56.487097866103603</c:v>
                </c:pt>
                <c:pt idx="584">
                  <c:v>-56.3186920084311</c:v>
                </c:pt>
                <c:pt idx="585">
                  <c:v>-56.295903671101499</c:v>
                </c:pt>
                <c:pt idx="586">
                  <c:v>-56.198283199834897</c:v>
                </c:pt>
                <c:pt idx="587">
                  <c:v>-55.837585968826303</c:v>
                </c:pt>
                <c:pt idx="588">
                  <c:v>-55.882109102234601</c:v>
                </c:pt>
                <c:pt idx="589">
                  <c:v>-56.1071451243659</c:v>
                </c:pt>
                <c:pt idx="590">
                  <c:v>-55.999957063736602</c:v>
                </c:pt>
                <c:pt idx="591">
                  <c:v>-55.5297874872088</c:v>
                </c:pt>
                <c:pt idx="592">
                  <c:v>-55.466839520498397</c:v>
                </c:pt>
                <c:pt idx="593">
                  <c:v>-55.8072748705344</c:v>
                </c:pt>
                <c:pt idx="594">
                  <c:v>-56.2252727629037</c:v>
                </c:pt>
                <c:pt idx="595">
                  <c:v>-56.550809380111097</c:v>
                </c:pt>
                <c:pt idx="596">
                  <c:v>-56.219296937948698</c:v>
                </c:pt>
                <c:pt idx="597">
                  <c:v>-55.513946899110699</c:v>
                </c:pt>
                <c:pt idx="598">
                  <c:v>-55.234505643503297</c:v>
                </c:pt>
                <c:pt idx="599">
                  <c:v>-55.017553921720697</c:v>
                </c:pt>
                <c:pt idx="600">
                  <c:v>-54.846520782643402</c:v>
                </c:pt>
                <c:pt idx="601">
                  <c:v>-54.7871433779504</c:v>
                </c:pt>
                <c:pt idx="602">
                  <c:v>-54.6499351012924</c:v>
                </c:pt>
                <c:pt idx="603">
                  <c:v>-54.928291643962503</c:v>
                </c:pt>
                <c:pt idx="604">
                  <c:v>-54.968360992872803</c:v>
                </c:pt>
                <c:pt idx="605">
                  <c:v>-55.061712716507003</c:v>
                </c:pt>
                <c:pt idx="606">
                  <c:v>-55.119878706566602</c:v>
                </c:pt>
                <c:pt idx="607">
                  <c:v>-54.634436013932401</c:v>
                </c:pt>
                <c:pt idx="608">
                  <c:v>-54.409496302492997</c:v>
                </c:pt>
                <c:pt idx="609">
                  <c:v>-54.720816459673998</c:v>
                </c:pt>
                <c:pt idx="610">
                  <c:v>-54.697835897475301</c:v>
                </c:pt>
                <c:pt idx="611">
                  <c:v>-54.7742592009958</c:v>
                </c:pt>
                <c:pt idx="612">
                  <c:v>-54.984489094911702</c:v>
                </c:pt>
                <c:pt idx="613">
                  <c:v>-55.313558378021803</c:v>
                </c:pt>
                <c:pt idx="614">
                  <c:v>-55.097906594950402</c:v>
                </c:pt>
                <c:pt idx="615">
                  <c:v>-54.814028136584803</c:v>
                </c:pt>
                <c:pt idx="616">
                  <c:v>-54.526276189340599</c:v>
                </c:pt>
                <c:pt idx="617">
                  <c:v>-53.9549445072563</c:v>
                </c:pt>
                <c:pt idx="618">
                  <c:v>-53.621102488302</c:v>
                </c:pt>
                <c:pt idx="619">
                  <c:v>-53.8304189945746</c:v>
                </c:pt>
                <c:pt idx="620">
                  <c:v>-54.054613615649103</c:v>
                </c:pt>
                <c:pt idx="621">
                  <c:v>-53.82135412273</c:v>
                </c:pt>
                <c:pt idx="622">
                  <c:v>-53.4665332755416</c:v>
                </c:pt>
                <c:pt idx="623">
                  <c:v>-53.424771727685197</c:v>
                </c:pt>
                <c:pt idx="624">
                  <c:v>-53.153058133775197</c:v>
                </c:pt>
                <c:pt idx="625">
                  <c:v>-52.7864014125796</c:v>
                </c:pt>
                <c:pt idx="626">
                  <c:v>-52.808535444936801</c:v>
                </c:pt>
                <c:pt idx="627">
                  <c:v>-52.907407456244499</c:v>
                </c:pt>
                <c:pt idx="628">
                  <c:v>-52.710750770517997</c:v>
                </c:pt>
                <c:pt idx="629">
                  <c:v>-52.523568975092601</c:v>
                </c:pt>
                <c:pt idx="630">
                  <c:v>-52.788553329588702</c:v>
                </c:pt>
                <c:pt idx="631">
                  <c:v>-52.937820817118499</c:v>
                </c:pt>
                <c:pt idx="632">
                  <c:v>-52.744499286640703</c:v>
                </c:pt>
                <c:pt idx="633">
                  <c:v>-52.623922883188598</c:v>
                </c:pt>
                <c:pt idx="634">
                  <c:v>-52.606908083342098</c:v>
                </c:pt>
                <c:pt idx="635">
                  <c:v>-52.430995516914798</c:v>
                </c:pt>
                <c:pt idx="636">
                  <c:v>-52.301637320653498</c:v>
                </c:pt>
                <c:pt idx="637">
                  <c:v>-52.175640920864502</c:v>
                </c:pt>
                <c:pt idx="638">
                  <c:v>-52.052991339926002</c:v>
                </c:pt>
                <c:pt idx="639">
                  <c:v>-52.008650102771099</c:v>
                </c:pt>
                <c:pt idx="640">
                  <c:v>-52.021142824368397</c:v>
                </c:pt>
                <c:pt idx="641">
                  <c:v>-52.195184337681901</c:v>
                </c:pt>
                <c:pt idx="642">
                  <c:v>-52.303214147115703</c:v>
                </c:pt>
                <c:pt idx="643">
                  <c:v>-52.1393929938043</c:v>
                </c:pt>
                <c:pt idx="644">
                  <c:v>-52.263417293187501</c:v>
                </c:pt>
                <c:pt idx="645">
                  <c:v>-52.215875094475997</c:v>
                </c:pt>
                <c:pt idx="646">
                  <c:v>-52.277922135494897</c:v>
                </c:pt>
                <c:pt idx="647">
                  <c:v>-52.409019727942201</c:v>
                </c:pt>
                <c:pt idx="648">
                  <c:v>-52.503655367969998</c:v>
                </c:pt>
                <c:pt idx="649">
                  <c:v>-52.3968675483938</c:v>
                </c:pt>
                <c:pt idx="650">
                  <c:v>-52.211884466342397</c:v>
                </c:pt>
                <c:pt idx="651">
                  <c:v>-51.98736191399</c:v>
                </c:pt>
                <c:pt idx="652">
                  <c:v>-52.022386045537402</c:v>
                </c:pt>
                <c:pt idx="653">
                  <c:v>-51.989761820955202</c:v>
                </c:pt>
                <c:pt idx="654">
                  <c:v>-51.775538565264</c:v>
                </c:pt>
                <c:pt idx="655">
                  <c:v>-51.9504444225241</c:v>
                </c:pt>
                <c:pt idx="656">
                  <c:v>-51.885284234350898</c:v>
                </c:pt>
                <c:pt idx="657">
                  <c:v>-51.835080049410202</c:v>
                </c:pt>
                <c:pt idx="658">
                  <c:v>-52.241443036124899</c:v>
                </c:pt>
                <c:pt idx="659">
                  <c:v>-52.328769200696797</c:v>
                </c:pt>
                <c:pt idx="660">
                  <c:v>-52.169411476762903</c:v>
                </c:pt>
                <c:pt idx="661">
                  <c:v>-52.2077945662733</c:v>
                </c:pt>
                <c:pt idx="662">
                  <c:v>-52.5751653540691</c:v>
                </c:pt>
                <c:pt idx="663">
                  <c:v>-52.536670068344399</c:v>
                </c:pt>
                <c:pt idx="664">
                  <c:v>-52.4604755994851</c:v>
                </c:pt>
                <c:pt idx="665">
                  <c:v>-52.39655693588</c:v>
                </c:pt>
                <c:pt idx="666">
                  <c:v>-52.0210776103415</c:v>
                </c:pt>
                <c:pt idx="667">
                  <c:v>-52.142019038061598</c:v>
                </c:pt>
                <c:pt idx="668">
                  <c:v>-52.071668141394902</c:v>
                </c:pt>
                <c:pt idx="669">
                  <c:v>-52.1096103445567</c:v>
                </c:pt>
                <c:pt idx="670">
                  <c:v>-52.194150582450298</c:v>
                </c:pt>
                <c:pt idx="671">
                  <c:v>-51.849951557628401</c:v>
                </c:pt>
                <c:pt idx="672">
                  <c:v>-51.521031657522897</c:v>
                </c:pt>
                <c:pt idx="673">
                  <c:v>-51.714387178447097</c:v>
                </c:pt>
                <c:pt idx="674">
                  <c:v>-51.722213186230803</c:v>
                </c:pt>
                <c:pt idx="675">
                  <c:v>-51.401756367383697</c:v>
                </c:pt>
                <c:pt idx="676">
                  <c:v>-51.355044681043402</c:v>
                </c:pt>
                <c:pt idx="677">
                  <c:v>-51.119787868203503</c:v>
                </c:pt>
                <c:pt idx="678">
                  <c:v>-51.254104412615099</c:v>
                </c:pt>
                <c:pt idx="679">
                  <c:v>-51.793067543008497</c:v>
                </c:pt>
                <c:pt idx="680">
                  <c:v>-51.737162533736402</c:v>
                </c:pt>
                <c:pt idx="681">
                  <c:v>-51.5394296646624</c:v>
                </c:pt>
                <c:pt idx="682">
                  <c:v>-51.522273342808298</c:v>
                </c:pt>
                <c:pt idx="683">
                  <c:v>-51.8256396040439</c:v>
                </c:pt>
                <c:pt idx="684">
                  <c:v>-51.7492206719606</c:v>
                </c:pt>
                <c:pt idx="685">
                  <c:v>-51.5120096148095</c:v>
                </c:pt>
                <c:pt idx="686">
                  <c:v>-51.304776002642797</c:v>
                </c:pt>
                <c:pt idx="687">
                  <c:v>-51.722683354530901</c:v>
                </c:pt>
                <c:pt idx="688">
                  <c:v>-52.525236443317901</c:v>
                </c:pt>
                <c:pt idx="689">
                  <c:v>-52.9953728753501</c:v>
                </c:pt>
                <c:pt idx="690">
                  <c:v>-52.970111009820101</c:v>
                </c:pt>
                <c:pt idx="691">
                  <c:v>-52.789815332789203</c:v>
                </c:pt>
                <c:pt idx="692">
                  <c:v>-52.1506586950157</c:v>
                </c:pt>
                <c:pt idx="693">
                  <c:v>-51.313101488205099</c:v>
                </c:pt>
                <c:pt idx="694">
                  <c:v>-51.426657482790802</c:v>
                </c:pt>
                <c:pt idx="695">
                  <c:v>-52.092476413133802</c:v>
                </c:pt>
                <c:pt idx="696">
                  <c:v>-52.1894236367026</c:v>
                </c:pt>
                <c:pt idx="697">
                  <c:v>-52.116022144015503</c:v>
                </c:pt>
                <c:pt idx="698">
                  <c:v>-52.464781292942902</c:v>
                </c:pt>
                <c:pt idx="699">
                  <c:v>-52.856852161962202</c:v>
                </c:pt>
                <c:pt idx="700">
                  <c:v>-52.904049064801299</c:v>
                </c:pt>
                <c:pt idx="701">
                  <c:v>-52.5482139366014</c:v>
                </c:pt>
                <c:pt idx="702">
                  <c:v>-52.363635163354303</c:v>
                </c:pt>
                <c:pt idx="703">
                  <c:v>-52.332539079498403</c:v>
                </c:pt>
                <c:pt idx="704">
                  <c:v>-52.438496769045599</c:v>
                </c:pt>
                <c:pt idx="705">
                  <c:v>-52.800790660486399</c:v>
                </c:pt>
                <c:pt idx="706">
                  <c:v>-52.830915291305899</c:v>
                </c:pt>
                <c:pt idx="707">
                  <c:v>-52.6332433021146</c:v>
                </c:pt>
                <c:pt idx="708">
                  <c:v>-52.727096315545403</c:v>
                </c:pt>
                <c:pt idx="709">
                  <c:v>-52.664356931634998</c:v>
                </c:pt>
                <c:pt idx="710">
                  <c:v>-52.908595469342004</c:v>
                </c:pt>
                <c:pt idx="711">
                  <c:v>-53.145710849057203</c:v>
                </c:pt>
                <c:pt idx="712">
                  <c:v>-52.888586769387501</c:v>
                </c:pt>
                <c:pt idx="713">
                  <c:v>-53.0653539598786</c:v>
                </c:pt>
                <c:pt idx="714">
                  <c:v>-53.10449596974</c:v>
                </c:pt>
                <c:pt idx="715">
                  <c:v>-52.919370872442599</c:v>
                </c:pt>
                <c:pt idx="716">
                  <c:v>-52.985292152577102</c:v>
                </c:pt>
                <c:pt idx="717">
                  <c:v>-53.086410408602397</c:v>
                </c:pt>
                <c:pt idx="718">
                  <c:v>-52.982852423001603</c:v>
                </c:pt>
                <c:pt idx="719">
                  <c:v>-53.1648006367774</c:v>
                </c:pt>
                <c:pt idx="720">
                  <c:v>-53.688972734334001</c:v>
                </c:pt>
                <c:pt idx="721">
                  <c:v>-53.855600371172699</c:v>
                </c:pt>
                <c:pt idx="722">
                  <c:v>-53.908496314561702</c:v>
                </c:pt>
                <c:pt idx="723">
                  <c:v>-53.663128808110798</c:v>
                </c:pt>
                <c:pt idx="724">
                  <c:v>-53.600517975154901</c:v>
                </c:pt>
                <c:pt idx="725">
                  <c:v>-53.933379362597897</c:v>
                </c:pt>
                <c:pt idx="726">
                  <c:v>-54.164181488903701</c:v>
                </c:pt>
                <c:pt idx="727">
                  <c:v>-54.150142554340803</c:v>
                </c:pt>
                <c:pt idx="728">
                  <c:v>-54.414172394737598</c:v>
                </c:pt>
                <c:pt idx="729">
                  <c:v>-54.110672591060101</c:v>
                </c:pt>
                <c:pt idx="730">
                  <c:v>-53.798316863790703</c:v>
                </c:pt>
                <c:pt idx="731">
                  <c:v>-54.011593308925399</c:v>
                </c:pt>
                <c:pt idx="732">
                  <c:v>-54.250347697798802</c:v>
                </c:pt>
                <c:pt idx="733">
                  <c:v>-54.360980764110202</c:v>
                </c:pt>
                <c:pt idx="734">
                  <c:v>-54.181157688809598</c:v>
                </c:pt>
                <c:pt idx="735">
                  <c:v>-54.082223031011402</c:v>
                </c:pt>
                <c:pt idx="736">
                  <c:v>-54.426194014660297</c:v>
                </c:pt>
                <c:pt idx="737">
                  <c:v>-54.2354201002913</c:v>
                </c:pt>
                <c:pt idx="738">
                  <c:v>-54.495965153685397</c:v>
                </c:pt>
                <c:pt idx="739">
                  <c:v>-54.753900733707297</c:v>
                </c:pt>
                <c:pt idx="740">
                  <c:v>-54.5571502181282</c:v>
                </c:pt>
                <c:pt idx="741">
                  <c:v>-54.840338268790298</c:v>
                </c:pt>
                <c:pt idx="742">
                  <c:v>-54.919312930542603</c:v>
                </c:pt>
                <c:pt idx="743">
                  <c:v>-54.478498941388601</c:v>
                </c:pt>
                <c:pt idx="744">
                  <c:v>-54.5899261193033</c:v>
                </c:pt>
                <c:pt idx="745">
                  <c:v>-54.617233201602801</c:v>
                </c:pt>
                <c:pt idx="746">
                  <c:v>-54.599697806247299</c:v>
                </c:pt>
                <c:pt idx="747">
                  <c:v>-55.102059255091397</c:v>
                </c:pt>
                <c:pt idx="748">
                  <c:v>-55.225046536485998</c:v>
                </c:pt>
                <c:pt idx="749">
                  <c:v>-54.997941353584601</c:v>
                </c:pt>
                <c:pt idx="750">
                  <c:v>-55.006262516949199</c:v>
                </c:pt>
                <c:pt idx="751">
                  <c:v>-55.636006405908901</c:v>
                </c:pt>
                <c:pt idx="752">
                  <c:v>-55.474034442704401</c:v>
                </c:pt>
                <c:pt idx="753">
                  <c:v>-54.832949695154298</c:v>
                </c:pt>
                <c:pt idx="754">
                  <c:v>-54.751623403422599</c:v>
                </c:pt>
                <c:pt idx="755">
                  <c:v>-54.5230662149214</c:v>
                </c:pt>
                <c:pt idx="756">
                  <c:v>-54.612753094007601</c:v>
                </c:pt>
                <c:pt idx="757">
                  <c:v>-54.756283195034001</c:v>
                </c:pt>
                <c:pt idx="758">
                  <c:v>-54.851040031689799</c:v>
                </c:pt>
                <c:pt idx="759">
                  <c:v>-55.061440613268303</c:v>
                </c:pt>
                <c:pt idx="760">
                  <c:v>-55.222707671961501</c:v>
                </c:pt>
                <c:pt idx="761">
                  <c:v>-55.366213331779903</c:v>
                </c:pt>
                <c:pt idx="762">
                  <c:v>-55.2681942969663</c:v>
                </c:pt>
                <c:pt idx="763">
                  <c:v>-55.1686019825828</c:v>
                </c:pt>
                <c:pt idx="764">
                  <c:v>-55.570532165647997</c:v>
                </c:pt>
                <c:pt idx="765">
                  <c:v>-55.6687031067653</c:v>
                </c:pt>
                <c:pt idx="766">
                  <c:v>-55.582149489313601</c:v>
                </c:pt>
                <c:pt idx="767">
                  <c:v>-55.299908645212</c:v>
                </c:pt>
                <c:pt idx="768">
                  <c:v>-55.1082064739917</c:v>
                </c:pt>
                <c:pt idx="769">
                  <c:v>-55.130147233053698</c:v>
                </c:pt>
                <c:pt idx="770">
                  <c:v>-55.013118080297197</c:v>
                </c:pt>
                <c:pt idx="771">
                  <c:v>-54.745778559655399</c:v>
                </c:pt>
                <c:pt idx="772">
                  <c:v>-55.021244602909597</c:v>
                </c:pt>
                <c:pt idx="773">
                  <c:v>-55.428927838157598</c:v>
                </c:pt>
                <c:pt idx="774">
                  <c:v>-55.785600495051703</c:v>
                </c:pt>
                <c:pt idx="775">
                  <c:v>-55.902129550458802</c:v>
                </c:pt>
                <c:pt idx="776">
                  <c:v>-55.725730820900203</c:v>
                </c:pt>
                <c:pt idx="777">
                  <c:v>-55.930869625792504</c:v>
                </c:pt>
                <c:pt idx="778">
                  <c:v>-56.244850671340998</c:v>
                </c:pt>
                <c:pt idx="779">
                  <c:v>-56.040230997450003</c:v>
                </c:pt>
                <c:pt idx="780">
                  <c:v>-55.773463692211898</c:v>
                </c:pt>
                <c:pt idx="781">
                  <c:v>-55.811714836217099</c:v>
                </c:pt>
                <c:pt idx="782">
                  <c:v>-55.779857202272602</c:v>
                </c:pt>
                <c:pt idx="783">
                  <c:v>-55.764022356161</c:v>
                </c:pt>
                <c:pt idx="784">
                  <c:v>-55.405195040760297</c:v>
                </c:pt>
                <c:pt idx="785">
                  <c:v>-55.067972233402102</c:v>
                </c:pt>
                <c:pt idx="786">
                  <c:v>-55.047663772341302</c:v>
                </c:pt>
                <c:pt idx="787">
                  <c:v>-55.177783002715401</c:v>
                </c:pt>
                <c:pt idx="788">
                  <c:v>-55.295777933479201</c:v>
                </c:pt>
                <c:pt idx="789">
                  <c:v>-55.346291261435198</c:v>
                </c:pt>
                <c:pt idx="790">
                  <c:v>-55.090335804590303</c:v>
                </c:pt>
                <c:pt idx="791">
                  <c:v>-54.770003504658099</c:v>
                </c:pt>
                <c:pt idx="792">
                  <c:v>-54.496538343846801</c:v>
                </c:pt>
                <c:pt idx="793">
                  <c:v>-54.3946704476188</c:v>
                </c:pt>
                <c:pt idx="794">
                  <c:v>-54.3925351752113</c:v>
                </c:pt>
                <c:pt idx="795">
                  <c:v>-54.472598396854202</c:v>
                </c:pt>
                <c:pt idx="796">
                  <c:v>-54.3311996079672</c:v>
                </c:pt>
                <c:pt idx="797">
                  <c:v>-54.519806001421102</c:v>
                </c:pt>
                <c:pt idx="798">
                  <c:v>-54.603039263986901</c:v>
                </c:pt>
                <c:pt idx="799">
                  <c:v>-54.2355639372228</c:v>
                </c:pt>
                <c:pt idx="800">
                  <c:v>-53.965344034069503</c:v>
                </c:pt>
                <c:pt idx="801">
                  <c:v>-53.904971972366198</c:v>
                </c:pt>
                <c:pt idx="802">
                  <c:v>-53.900913590484102</c:v>
                </c:pt>
                <c:pt idx="803">
                  <c:v>-54.4816375410701</c:v>
                </c:pt>
                <c:pt idx="804">
                  <c:v>-54.877843773120098</c:v>
                </c:pt>
                <c:pt idx="805">
                  <c:v>-55.0003300763697</c:v>
                </c:pt>
                <c:pt idx="806">
                  <c:v>-54.8322134877032</c:v>
                </c:pt>
                <c:pt idx="807">
                  <c:v>-54.1199151796393</c:v>
                </c:pt>
                <c:pt idx="808">
                  <c:v>-53.970751638167101</c:v>
                </c:pt>
                <c:pt idx="809">
                  <c:v>-53.423340028765402</c:v>
                </c:pt>
                <c:pt idx="810">
                  <c:v>-53.273729784999801</c:v>
                </c:pt>
                <c:pt idx="811">
                  <c:v>-54.041738050394599</c:v>
                </c:pt>
                <c:pt idx="812">
                  <c:v>-54.512420949015997</c:v>
                </c:pt>
                <c:pt idx="813">
                  <c:v>-54.071886145632</c:v>
                </c:pt>
                <c:pt idx="814">
                  <c:v>-53.265992719823799</c:v>
                </c:pt>
                <c:pt idx="815">
                  <c:v>-52.951644886624301</c:v>
                </c:pt>
                <c:pt idx="816">
                  <c:v>-53.326075580565202</c:v>
                </c:pt>
                <c:pt idx="817">
                  <c:v>-53.338019604693898</c:v>
                </c:pt>
                <c:pt idx="818">
                  <c:v>-53.485024292450397</c:v>
                </c:pt>
                <c:pt idx="819">
                  <c:v>-53.588724098558799</c:v>
                </c:pt>
                <c:pt idx="820">
                  <c:v>-53.491729001584098</c:v>
                </c:pt>
                <c:pt idx="821">
                  <c:v>-53.507581262327598</c:v>
                </c:pt>
                <c:pt idx="822">
                  <c:v>-52.971696776818099</c:v>
                </c:pt>
                <c:pt idx="823">
                  <c:v>-52.7747924562047</c:v>
                </c:pt>
                <c:pt idx="824">
                  <c:v>-52.641252558817499</c:v>
                </c:pt>
                <c:pt idx="825">
                  <c:v>-52.623459135908099</c:v>
                </c:pt>
                <c:pt idx="826">
                  <c:v>-53.087507700002902</c:v>
                </c:pt>
                <c:pt idx="827">
                  <c:v>-53.261006992499098</c:v>
                </c:pt>
                <c:pt idx="828">
                  <c:v>-53.0409193086386</c:v>
                </c:pt>
                <c:pt idx="829">
                  <c:v>-52.691762115221003</c:v>
                </c:pt>
                <c:pt idx="830">
                  <c:v>-52.453357632696701</c:v>
                </c:pt>
                <c:pt idx="831">
                  <c:v>-52.439744943907598</c:v>
                </c:pt>
                <c:pt idx="832">
                  <c:v>-52.362447083482003</c:v>
                </c:pt>
                <c:pt idx="833">
                  <c:v>-52.143165401224799</c:v>
                </c:pt>
                <c:pt idx="834">
                  <c:v>-52.204545102967998</c:v>
                </c:pt>
                <c:pt idx="835">
                  <c:v>-51.749097584931</c:v>
                </c:pt>
                <c:pt idx="836">
                  <c:v>-51.343428677529602</c:v>
                </c:pt>
                <c:pt idx="837">
                  <c:v>-51.242926368308602</c:v>
                </c:pt>
                <c:pt idx="838">
                  <c:v>-51.617785132271301</c:v>
                </c:pt>
                <c:pt idx="839">
                  <c:v>-51.553560323955203</c:v>
                </c:pt>
                <c:pt idx="840">
                  <c:v>-51.543921995097797</c:v>
                </c:pt>
                <c:pt idx="841">
                  <c:v>-51.565376635714202</c:v>
                </c:pt>
                <c:pt idx="842">
                  <c:v>-51.496402335392403</c:v>
                </c:pt>
                <c:pt idx="843">
                  <c:v>-51.359053322236797</c:v>
                </c:pt>
                <c:pt idx="844">
                  <c:v>-51.074317476851498</c:v>
                </c:pt>
                <c:pt idx="845">
                  <c:v>-51.252743661112902</c:v>
                </c:pt>
                <c:pt idx="846">
                  <c:v>-51.539988095391799</c:v>
                </c:pt>
                <c:pt idx="847">
                  <c:v>-51.532757701331001</c:v>
                </c:pt>
                <c:pt idx="848">
                  <c:v>-51.152518610344899</c:v>
                </c:pt>
                <c:pt idx="849">
                  <c:v>-51.289331778888801</c:v>
                </c:pt>
                <c:pt idx="850">
                  <c:v>-51.189701955398803</c:v>
                </c:pt>
                <c:pt idx="851">
                  <c:v>-50.768850653050201</c:v>
                </c:pt>
                <c:pt idx="852">
                  <c:v>-50.988227556253399</c:v>
                </c:pt>
                <c:pt idx="853">
                  <c:v>-50.997948940059302</c:v>
                </c:pt>
                <c:pt idx="854">
                  <c:v>-50.8091548098243</c:v>
                </c:pt>
                <c:pt idx="855">
                  <c:v>-51.041989468739096</c:v>
                </c:pt>
                <c:pt idx="856">
                  <c:v>-51.166033690187</c:v>
                </c:pt>
                <c:pt idx="857">
                  <c:v>-51.299080557405397</c:v>
                </c:pt>
                <c:pt idx="858">
                  <c:v>-51.426158460749598</c:v>
                </c:pt>
                <c:pt idx="859">
                  <c:v>-51.2396708978414</c:v>
                </c:pt>
                <c:pt idx="860">
                  <c:v>-50.707269437262603</c:v>
                </c:pt>
                <c:pt idx="861">
                  <c:v>-50.460198497666397</c:v>
                </c:pt>
                <c:pt idx="862">
                  <c:v>-50.363058538850602</c:v>
                </c:pt>
                <c:pt idx="863">
                  <c:v>-50.661655229502401</c:v>
                </c:pt>
                <c:pt idx="864">
                  <c:v>-51.067148677831597</c:v>
                </c:pt>
                <c:pt idx="865">
                  <c:v>-50.9811388901146</c:v>
                </c:pt>
                <c:pt idx="866">
                  <c:v>-50.586553805937299</c:v>
                </c:pt>
                <c:pt idx="867">
                  <c:v>-49.950043244762902</c:v>
                </c:pt>
                <c:pt idx="868">
                  <c:v>-49.746356296016401</c:v>
                </c:pt>
                <c:pt idx="869">
                  <c:v>-50.237847792756597</c:v>
                </c:pt>
                <c:pt idx="870">
                  <c:v>-50.562203306939097</c:v>
                </c:pt>
                <c:pt idx="871">
                  <c:v>-50.548064214540901</c:v>
                </c:pt>
                <c:pt idx="872">
                  <c:v>-50.863461071736403</c:v>
                </c:pt>
                <c:pt idx="873">
                  <c:v>-50.7291935578234</c:v>
                </c:pt>
                <c:pt idx="874">
                  <c:v>-50.585848816939901</c:v>
                </c:pt>
                <c:pt idx="875">
                  <c:v>-50.543304713222099</c:v>
                </c:pt>
                <c:pt idx="876">
                  <c:v>-50.978054720604099</c:v>
                </c:pt>
                <c:pt idx="877">
                  <c:v>-51.676693229677198</c:v>
                </c:pt>
                <c:pt idx="878">
                  <c:v>-51.841558244860202</c:v>
                </c:pt>
                <c:pt idx="879">
                  <c:v>-51.722701653044901</c:v>
                </c:pt>
                <c:pt idx="880">
                  <c:v>-51.730826500816697</c:v>
                </c:pt>
                <c:pt idx="881">
                  <c:v>-52.013723297846198</c:v>
                </c:pt>
                <c:pt idx="882">
                  <c:v>-52.072321396971802</c:v>
                </c:pt>
                <c:pt idx="883">
                  <c:v>-52.062000807329802</c:v>
                </c:pt>
                <c:pt idx="884">
                  <c:v>-52.007192861862201</c:v>
                </c:pt>
                <c:pt idx="885">
                  <c:v>-51.836487848433997</c:v>
                </c:pt>
                <c:pt idx="886">
                  <c:v>-52.075629016650701</c:v>
                </c:pt>
                <c:pt idx="887">
                  <c:v>-52.179380856625301</c:v>
                </c:pt>
                <c:pt idx="888">
                  <c:v>-51.9519613725856</c:v>
                </c:pt>
                <c:pt idx="889">
                  <c:v>-51.746860601470502</c:v>
                </c:pt>
                <c:pt idx="890">
                  <c:v>-51.380341586226201</c:v>
                </c:pt>
                <c:pt idx="891">
                  <c:v>-51.320910776838303</c:v>
                </c:pt>
                <c:pt idx="892">
                  <c:v>-51.909425914829001</c:v>
                </c:pt>
                <c:pt idx="893">
                  <c:v>-52.159597660623099</c:v>
                </c:pt>
                <c:pt idx="894">
                  <c:v>-51.439626458109203</c:v>
                </c:pt>
                <c:pt idx="895">
                  <c:v>-51.504898775405998</c:v>
                </c:pt>
                <c:pt idx="896">
                  <c:v>-51.5231849614579</c:v>
                </c:pt>
                <c:pt idx="897">
                  <c:v>-51.560494561319302</c:v>
                </c:pt>
                <c:pt idx="898">
                  <c:v>-52.018305832376498</c:v>
                </c:pt>
                <c:pt idx="899">
                  <c:v>-52.017263217600203</c:v>
                </c:pt>
                <c:pt idx="900">
                  <c:v>-51.683001695964599</c:v>
                </c:pt>
                <c:pt idx="901">
                  <c:v>-51.365411320259803</c:v>
                </c:pt>
                <c:pt idx="902">
                  <c:v>-51.425630938486997</c:v>
                </c:pt>
                <c:pt idx="903">
                  <c:v>-52.024532079340602</c:v>
                </c:pt>
                <c:pt idx="904">
                  <c:v>-52.548103303142099</c:v>
                </c:pt>
                <c:pt idx="905">
                  <c:v>-53.113228477284999</c:v>
                </c:pt>
                <c:pt idx="906">
                  <c:v>-52.9638693773244</c:v>
                </c:pt>
                <c:pt idx="907">
                  <c:v>-52.807494688425599</c:v>
                </c:pt>
                <c:pt idx="908">
                  <c:v>-52.722645291743</c:v>
                </c:pt>
                <c:pt idx="909">
                  <c:v>-52.575616918250098</c:v>
                </c:pt>
                <c:pt idx="910">
                  <c:v>-52.765287377988898</c:v>
                </c:pt>
                <c:pt idx="911">
                  <c:v>-53.2722435426289</c:v>
                </c:pt>
                <c:pt idx="912">
                  <c:v>-53.680950314344301</c:v>
                </c:pt>
                <c:pt idx="913">
                  <c:v>-53.694324248151197</c:v>
                </c:pt>
                <c:pt idx="914">
                  <c:v>-53.689980716052602</c:v>
                </c:pt>
                <c:pt idx="915">
                  <c:v>-53.750787630884901</c:v>
                </c:pt>
                <c:pt idx="916">
                  <c:v>-53.772275241060697</c:v>
                </c:pt>
                <c:pt idx="917">
                  <c:v>-53.695816548384201</c:v>
                </c:pt>
                <c:pt idx="918">
                  <c:v>-53.9183276490213</c:v>
                </c:pt>
                <c:pt idx="919">
                  <c:v>-53.938411449288502</c:v>
                </c:pt>
                <c:pt idx="920">
                  <c:v>-53.953825077060998</c:v>
                </c:pt>
                <c:pt idx="921">
                  <c:v>-53.8946120049198</c:v>
                </c:pt>
                <c:pt idx="922">
                  <c:v>-53.8361665247471</c:v>
                </c:pt>
                <c:pt idx="923">
                  <c:v>-53.940726019581099</c:v>
                </c:pt>
                <c:pt idx="924">
                  <c:v>-54.274104979910199</c:v>
                </c:pt>
                <c:pt idx="925">
                  <c:v>-54.346960999247401</c:v>
                </c:pt>
                <c:pt idx="926">
                  <c:v>-54.063745450835199</c:v>
                </c:pt>
                <c:pt idx="927">
                  <c:v>-53.793405949232799</c:v>
                </c:pt>
                <c:pt idx="928">
                  <c:v>-54.044678325329798</c:v>
                </c:pt>
                <c:pt idx="929">
                  <c:v>-54.2632772206127</c:v>
                </c:pt>
                <c:pt idx="930">
                  <c:v>-54.116495830186103</c:v>
                </c:pt>
                <c:pt idx="931">
                  <c:v>-54.319654834615903</c:v>
                </c:pt>
                <c:pt idx="932">
                  <c:v>-54.472501478676897</c:v>
                </c:pt>
                <c:pt idx="933">
                  <c:v>-54.290406862269002</c:v>
                </c:pt>
                <c:pt idx="934">
                  <c:v>-54.490096404701603</c:v>
                </c:pt>
                <c:pt idx="935">
                  <c:v>-54.884264811190803</c:v>
                </c:pt>
                <c:pt idx="936">
                  <c:v>-54.7143726366929</c:v>
                </c:pt>
                <c:pt idx="937">
                  <c:v>-54.790021677461901</c:v>
                </c:pt>
                <c:pt idx="938">
                  <c:v>-54.856613866374303</c:v>
                </c:pt>
                <c:pt idx="939">
                  <c:v>-54.949147457109198</c:v>
                </c:pt>
                <c:pt idx="940">
                  <c:v>-54.949406696422798</c:v>
                </c:pt>
                <c:pt idx="941">
                  <c:v>-54.894147852127098</c:v>
                </c:pt>
                <c:pt idx="942">
                  <c:v>-54.9253857026643</c:v>
                </c:pt>
                <c:pt idx="943">
                  <c:v>-54.948189589764503</c:v>
                </c:pt>
                <c:pt idx="944">
                  <c:v>-55.359282505936399</c:v>
                </c:pt>
                <c:pt idx="945">
                  <c:v>-55.559007674842597</c:v>
                </c:pt>
                <c:pt idx="946">
                  <c:v>-55.538036337691402</c:v>
                </c:pt>
                <c:pt idx="947">
                  <c:v>-55.959178018270102</c:v>
                </c:pt>
                <c:pt idx="948">
                  <c:v>-55.986016854444102</c:v>
                </c:pt>
                <c:pt idx="949">
                  <c:v>-55.8032847873409</c:v>
                </c:pt>
                <c:pt idx="950">
                  <c:v>-55.853468568695597</c:v>
                </c:pt>
                <c:pt idx="951">
                  <c:v>-55.666078870042398</c:v>
                </c:pt>
                <c:pt idx="952">
                  <c:v>-55.568161903289202</c:v>
                </c:pt>
                <c:pt idx="953">
                  <c:v>-55.5948370443217</c:v>
                </c:pt>
                <c:pt idx="954">
                  <c:v>-55.569181747407796</c:v>
                </c:pt>
                <c:pt idx="955">
                  <c:v>-55.573832524990301</c:v>
                </c:pt>
                <c:pt idx="956">
                  <c:v>-55.558154187360401</c:v>
                </c:pt>
                <c:pt idx="957">
                  <c:v>-55.593294042476501</c:v>
                </c:pt>
                <c:pt idx="958">
                  <c:v>-55.825221880374897</c:v>
                </c:pt>
                <c:pt idx="959">
                  <c:v>-56.2602125799623</c:v>
                </c:pt>
                <c:pt idx="960">
                  <c:v>-56.244145653361201</c:v>
                </c:pt>
                <c:pt idx="961">
                  <c:v>-56.113620124676501</c:v>
                </c:pt>
                <c:pt idx="962">
                  <c:v>-55.930722050297398</c:v>
                </c:pt>
                <c:pt idx="963">
                  <c:v>-56.009901050584702</c:v>
                </c:pt>
                <c:pt idx="964">
                  <c:v>-56.175069865904497</c:v>
                </c:pt>
                <c:pt idx="965">
                  <c:v>-56.316424655270303</c:v>
                </c:pt>
                <c:pt idx="966">
                  <c:v>-56.106037882420502</c:v>
                </c:pt>
                <c:pt idx="967">
                  <c:v>-56.107468944440299</c:v>
                </c:pt>
                <c:pt idx="968">
                  <c:v>-56.2953412626538</c:v>
                </c:pt>
                <c:pt idx="969">
                  <c:v>-55.943341511561201</c:v>
                </c:pt>
                <c:pt idx="970">
                  <c:v>-56.453659502694002</c:v>
                </c:pt>
                <c:pt idx="971">
                  <c:v>-56.358550853195901</c:v>
                </c:pt>
                <c:pt idx="972">
                  <c:v>-56.145553661419001</c:v>
                </c:pt>
                <c:pt idx="973">
                  <c:v>-56.408329698365499</c:v>
                </c:pt>
                <c:pt idx="974">
                  <c:v>-56.525066400465398</c:v>
                </c:pt>
                <c:pt idx="975">
                  <c:v>-56.461789729619902</c:v>
                </c:pt>
                <c:pt idx="976">
                  <c:v>-56.3269057869663</c:v>
                </c:pt>
                <c:pt idx="977">
                  <c:v>-55.880394236325102</c:v>
                </c:pt>
                <c:pt idx="978">
                  <c:v>-55.356627476401997</c:v>
                </c:pt>
                <c:pt idx="979">
                  <c:v>-55.109484844776702</c:v>
                </c:pt>
                <c:pt idx="980">
                  <c:v>-54.977675143797299</c:v>
                </c:pt>
                <c:pt idx="981">
                  <c:v>-55.021360405680497</c:v>
                </c:pt>
                <c:pt idx="982">
                  <c:v>-55.170036002927198</c:v>
                </c:pt>
                <c:pt idx="983">
                  <c:v>-55.636512071077497</c:v>
                </c:pt>
                <c:pt idx="984">
                  <c:v>-55.931276201559001</c:v>
                </c:pt>
                <c:pt idx="985">
                  <c:v>-55.7664124785152</c:v>
                </c:pt>
                <c:pt idx="986">
                  <c:v>-55.870282094300102</c:v>
                </c:pt>
                <c:pt idx="987">
                  <c:v>-56.312362968634297</c:v>
                </c:pt>
                <c:pt idx="988">
                  <c:v>-56.683375634823697</c:v>
                </c:pt>
                <c:pt idx="989">
                  <c:v>-56.617408547249603</c:v>
                </c:pt>
                <c:pt idx="990">
                  <c:v>-56.239894701952203</c:v>
                </c:pt>
                <c:pt idx="991">
                  <c:v>-55.856918751738498</c:v>
                </c:pt>
                <c:pt idx="992">
                  <c:v>-55.725253815049101</c:v>
                </c:pt>
                <c:pt idx="993">
                  <c:v>-55.639279627885799</c:v>
                </c:pt>
                <c:pt idx="994">
                  <c:v>-55.4774129372882</c:v>
                </c:pt>
                <c:pt idx="995">
                  <c:v>-55.310155901007597</c:v>
                </c:pt>
                <c:pt idx="996">
                  <c:v>-55.821219668498401</c:v>
                </c:pt>
                <c:pt idx="997">
                  <c:v>-55.734318257943002</c:v>
                </c:pt>
                <c:pt idx="998">
                  <c:v>-55.098401282343502</c:v>
                </c:pt>
                <c:pt idx="999">
                  <c:v>-55.3426260434589</c:v>
                </c:pt>
                <c:pt idx="1000">
                  <c:v>-55.467703466255301</c:v>
                </c:pt>
                <c:pt idx="1001">
                  <c:v>-55.758394081743198</c:v>
                </c:pt>
                <c:pt idx="1002">
                  <c:v>-55.7838566034848</c:v>
                </c:pt>
                <c:pt idx="1003">
                  <c:v>-55.427475795016598</c:v>
                </c:pt>
                <c:pt idx="1004">
                  <c:v>-54.899557016434798</c:v>
                </c:pt>
                <c:pt idx="1005">
                  <c:v>-54.731460271247101</c:v>
                </c:pt>
                <c:pt idx="1006">
                  <c:v>-54.834616210160497</c:v>
                </c:pt>
                <c:pt idx="1007">
                  <c:v>-54.626634981498</c:v>
                </c:pt>
                <c:pt idx="1008">
                  <c:v>-54.626746960873596</c:v>
                </c:pt>
                <c:pt idx="1009">
                  <c:v>-55.202446834195598</c:v>
                </c:pt>
                <c:pt idx="1010">
                  <c:v>-55.282935321677002</c:v>
                </c:pt>
                <c:pt idx="1011">
                  <c:v>-54.554117066281997</c:v>
                </c:pt>
                <c:pt idx="1012">
                  <c:v>-53.870726002838801</c:v>
                </c:pt>
                <c:pt idx="1013">
                  <c:v>-53.907236420290701</c:v>
                </c:pt>
                <c:pt idx="1014">
                  <c:v>-53.882043801343698</c:v>
                </c:pt>
                <c:pt idx="1015">
                  <c:v>-53.6559984842714</c:v>
                </c:pt>
                <c:pt idx="1016">
                  <c:v>-53.828471988383598</c:v>
                </c:pt>
                <c:pt idx="1017">
                  <c:v>-53.919066076666397</c:v>
                </c:pt>
                <c:pt idx="1018">
                  <c:v>-54.0678410955678</c:v>
                </c:pt>
                <c:pt idx="1019">
                  <c:v>-53.975998387289998</c:v>
                </c:pt>
                <c:pt idx="1020">
                  <c:v>-53.610174708712201</c:v>
                </c:pt>
                <c:pt idx="1021">
                  <c:v>-53.381803582255202</c:v>
                </c:pt>
                <c:pt idx="1022">
                  <c:v>-53.308425972260601</c:v>
                </c:pt>
                <c:pt idx="1023">
                  <c:v>-53.020713806872003</c:v>
                </c:pt>
                <c:pt idx="1024">
                  <c:v>-52.666661697431003</c:v>
                </c:pt>
                <c:pt idx="1025">
                  <c:v>-52.426091745986596</c:v>
                </c:pt>
                <c:pt idx="1026">
                  <c:v>-52.684083721232199</c:v>
                </c:pt>
                <c:pt idx="1027">
                  <c:v>-53.067545121416401</c:v>
                </c:pt>
                <c:pt idx="1028">
                  <c:v>-52.705998544365897</c:v>
                </c:pt>
                <c:pt idx="1029">
                  <c:v>-52.679278482976102</c:v>
                </c:pt>
                <c:pt idx="1030">
                  <c:v>-52.981821112809897</c:v>
                </c:pt>
                <c:pt idx="1031">
                  <c:v>-53.391733720876701</c:v>
                </c:pt>
                <c:pt idx="1032">
                  <c:v>-53.147363075123501</c:v>
                </c:pt>
                <c:pt idx="1033">
                  <c:v>-52.866171421469502</c:v>
                </c:pt>
                <c:pt idx="1034">
                  <c:v>-52.829960196506001</c:v>
                </c:pt>
                <c:pt idx="1035">
                  <c:v>-52.610104781782503</c:v>
                </c:pt>
                <c:pt idx="1036">
                  <c:v>-52.337683019473999</c:v>
                </c:pt>
                <c:pt idx="1037">
                  <c:v>-52.473326042527901</c:v>
                </c:pt>
                <c:pt idx="1038">
                  <c:v>-52.957836306079997</c:v>
                </c:pt>
                <c:pt idx="1039">
                  <c:v>-52.967487450244398</c:v>
                </c:pt>
                <c:pt idx="1040">
                  <c:v>-52.675506259194599</c:v>
                </c:pt>
                <c:pt idx="1041">
                  <c:v>-52.493653439110901</c:v>
                </c:pt>
                <c:pt idx="1042">
                  <c:v>-52.661138163687703</c:v>
                </c:pt>
                <c:pt idx="1043">
                  <c:v>-52.298027436997302</c:v>
                </c:pt>
                <c:pt idx="1044">
                  <c:v>-51.673241369704002</c:v>
                </c:pt>
                <c:pt idx="1045">
                  <c:v>-51.4709904614271</c:v>
                </c:pt>
                <c:pt idx="1046">
                  <c:v>-51.707967747257797</c:v>
                </c:pt>
                <c:pt idx="1047">
                  <c:v>-51.938822344081302</c:v>
                </c:pt>
                <c:pt idx="1048">
                  <c:v>-51.8415439253221</c:v>
                </c:pt>
                <c:pt idx="1049">
                  <c:v>-51.749368878924798</c:v>
                </c:pt>
                <c:pt idx="1050">
                  <c:v>-51.512162410268402</c:v>
                </c:pt>
                <c:pt idx="1051">
                  <c:v>-51.719548430445499</c:v>
                </c:pt>
                <c:pt idx="1052">
                  <c:v>-51.985352414606503</c:v>
                </c:pt>
                <c:pt idx="1053">
                  <c:v>-51.775049244756403</c:v>
                </c:pt>
                <c:pt idx="1054">
                  <c:v>-51.474088558390001</c:v>
                </c:pt>
                <c:pt idx="1055">
                  <c:v>-51.451886810644503</c:v>
                </c:pt>
                <c:pt idx="1056">
                  <c:v>-51.2559239334037</c:v>
                </c:pt>
                <c:pt idx="1057">
                  <c:v>-50.9073708504473</c:v>
                </c:pt>
                <c:pt idx="1058">
                  <c:v>-51.027331876636801</c:v>
                </c:pt>
                <c:pt idx="1059">
                  <c:v>-51.443490488778103</c:v>
                </c:pt>
                <c:pt idx="1060">
                  <c:v>-50.863840560058101</c:v>
                </c:pt>
                <c:pt idx="1061">
                  <c:v>-50.701659100101601</c:v>
                </c:pt>
                <c:pt idx="1062">
                  <c:v>-50.523221804710701</c:v>
                </c:pt>
                <c:pt idx="1063">
                  <c:v>-50.6348372260247</c:v>
                </c:pt>
                <c:pt idx="1064">
                  <c:v>-51.172132140377997</c:v>
                </c:pt>
                <c:pt idx="1065">
                  <c:v>-51.348841600978702</c:v>
                </c:pt>
                <c:pt idx="1066">
                  <c:v>-51.386267787935502</c:v>
                </c:pt>
                <c:pt idx="1067">
                  <c:v>-51.341951720873098</c:v>
                </c:pt>
                <c:pt idx="1068">
                  <c:v>-50.993123823490997</c:v>
                </c:pt>
                <c:pt idx="1069">
                  <c:v>-51.092494162789002</c:v>
                </c:pt>
                <c:pt idx="1070">
                  <c:v>-51.323956907643499</c:v>
                </c:pt>
                <c:pt idx="1071">
                  <c:v>-51.003114212503803</c:v>
                </c:pt>
                <c:pt idx="1072">
                  <c:v>-50.782982786585698</c:v>
                </c:pt>
                <c:pt idx="1073">
                  <c:v>-50.752161942439201</c:v>
                </c:pt>
                <c:pt idx="1074">
                  <c:v>-50.830896453656401</c:v>
                </c:pt>
                <c:pt idx="1075">
                  <c:v>-50.666107534664597</c:v>
                </c:pt>
                <c:pt idx="1076">
                  <c:v>-50.625003796182597</c:v>
                </c:pt>
                <c:pt idx="1077">
                  <c:v>-50.634963172234499</c:v>
                </c:pt>
                <c:pt idx="1078">
                  <c:v>-50.598037380744302</c:v>
                </c:pt>
                <c:pt idx="1079">
                  <c:v>-50.637720399506797</c:v>
                </c:pt>
                <c:pt idx="1080">
                  <c:v>-50.126354200537101</c:v>
                </c:pt>
                <c:pt idx="1081">
                  <c:v>-49.643695318730998</c:v>
                </c:pt>
                <c:pt idx="1082">
                  <c:v>-49.986104441009601</c:v>
                </c:pt>
                <c:pt idx="1083">
                  <c:v>-50.222817425051403</c:v>
                </c:pt>
                <c:pt idx="1084">
                  <c:v>-50.063088254747498</c:v>
                </c:pt>
                <c:pt idx="1085">
                  <c:v>-50.028408601522699</c:v>
                </c:pt>
                <c:pt idx="1086">
                  <c:v>-50.027692062354902</c:v>
                </c:pt>
                <c:pt idx="1087">
                  <c:v>-50.199285534279603</c:v>
                </c:pt>
                <c:pt idx="1088">
                  <c:v>-50.8342255213866</c:v>
                </c:pt>
                <c:pt idx="1089">
                  <c:v>-51.183314581012901</c:v>
                </c:pt>
                <c:pt idx="1090">
                  <c:v>-51.190138977638398</c:v>
                </c:pt>
                <c:pt idx="1091">
                  <c:v>-51.121341396067997</c:v>
                </c:pt>
                <c:pt idx="1092">
                  <c:v>-51.403043694044001</c:v>
                </c:pt>
                <c:pt idx="1093">
                  <c:v>-51.309818785595503</c:v>
                </c:pt>
                <c:pt idx="1094">
                  <c:v>-51.082946052539398</c:v>
                </c:pt>
                <c:pt idx="1095">
                  <c:v>-50.963428242128998</c:v>
                </c:pt>
                <c:pt idx="1096">
                  <c:v>-51.083805224403299</c:v>
                </c:pt>
                <c:pt idx="1097">
                  <c:v>-51.257459931568697</c:v>
                </c:pt>
                <c:pt idx="1098">
                  <c:v>-51.107233204605102</c:v>
                </c:pt>
                <c:pt idx="1099">
                  <c:v>-51.4241547294912</c:v>
                </c:pt>
                <c:pt idx="1100">
                  <c:v>-51.9222615492138</c:v>
                </c:pt>
                <c:pt idx="1101">
                  <c:v>-52.220422058404502</c:v>
                </c:pt>
                <c:pt idx="1102">
                  <c:v>-52.133602692931703</c:v>
                </c:pt>
                <c:pt idx="1103">
                  <c:v>-52.111918637379901</c:v>
                </c:pt>
                <c:pt idx="1104">
                  <c:v>-51.663500379081903</c:v>
                </c:pt>
                <c:pt idx="1105">
                  <c:v>-51.695701739431101</c:v>
                </c:pt>
                <c:pt idx="1106">
                  <c:v>-51.8861256898062</c:v>
                </c:pt>
                <c:pt idx="1107">
                  <c:v>-51.5487440903009</c:v>
                </c:pt>
                <c:pt idx="1108">
                  <c:v>-51.654224399509999</c:v>
                </c:pt>
                <c:pt idx="1109">
                  <c:v>-51.663655225799701</c:v>
                </c:pt>
                <c:pt idx="1110">
                  <c:v>-52.1962902944638</c:v>
                </c:pt>
                <c:pt idx="1111">
                  <c:v>-52.177564641251401</c:v>
                </c:pt>
                <c:pt idx="1112">
                  <c:v>-51.965426792614501</c:v>
                </c:pt>
                <c:pt idx="1113">
                  <c:v>-52.523258211560503</c:v>
                </c:pt>
                <c:pt idx="1114">
                  <c:v>-52.719640844533103</c:v>
                </c:pt>
                <c:pt idx="1115">
                  <c:v>-52.520164752215003</c:v>
                </c:pt>
                <c:pt idx="1116">
                  <c:v>-52.300901974353899</c:v>
                </c:pt>
                <c:pt idx="1117">
                  <c:v>-52.619858207048097</c:v>
                </c:pt>
                <c:pt idx="1118">
                  <c:v>-52.792630045995097</c:v>
                </c:pt>
                <c:pt idx="1119">
                  <c:v>-53.010891790215702</c:v>
                </c:pt>
                <c:pt idx="1120">
                  <c:v>-52.9474056561494</c:v>
                </c:pt>
                <c:pt idx="1121">
                  <c:v>-52.890320146283997</c:v>
                </c:pt>
                <c:pt idx="1122">
                  <c:v>-53.099977216644596</c:v>
                </c:pt>
                <c:pt idx="1123">
                  <c:v>-53.501459511165599</c:v>
                </c:pt>
                <c:pt idx="1124">
                  <c:v>-54.012101581596298</c:v>
                </c:pt>
                <c:pt idx="1125">
                  <c:v>-53.796986157003403</c:v>
                </c:pt>
                <c:pt idx="1126">
                  <c:v>-53.507934651918603</c:v>
                </c:pt>
                <c:pt idx="1127">
                  <c:v>-53.802413230572597</c:v>
                </c:pt>
                <c:pt idx="1128">
                  <c:v>-53.886591622827801</c:v>
                </c:pt>
                <c:pt idx="1129">
                  <c:v>-54.3484017940225</c:v>
                </c:pt>
                <c:pt idx="1130">
                  <c:v>-55.045861118523597</c:v>
                </c:pt>
                <c:pt idx="1131">
                  <c:v>-54.961445715830003</c:v>
                </c:pt>
                <c:pt idx="1132">
                  <c:v>-54.722648607573703</c:v>
                </c:pt>
                <c:pt idx="1133">
                  <c:v>-54.706212959536998</c:v>
                </c:pt>
                <c:pt idx="1134">
                  <c:v>-54.767681754804002</c:v>
                </c:pt>
                <c:pt idx="1135">
                  <c:v>-54.654544458544002</c:v>
                </c:pt>
                <c:pt idx="1136">
                  <c:v>-54.669573969099801</c:v>
                </c:pt>
                <c:pt idx="1137">
                  <c:v>-54.734447247434197</c:v>
                </c:pt>
                <c:pt idx="1138">
                  <c:v>-54.834637574179403</c:v>
                </c:pt>
                <c:pt idx="1139">
                  <c:v>-54.906535456923997</c:v>
                </c:pt>
                <c:pt idx="1140">
                  <c:v>-54.9171960888402</c:v>
                </c:pt>
                <c:pt idx="1141">
                  <c:v>-54.785673188198899</c:v>
                </c:pt>
                <c:pt idx="1142">
                  <c:v>-55.247600629088097</c:v>
                </c:pt>
                <c:pt idx="1143">
                  <c:v>-55.404527595841898</c:v>
                </c:pt>
                <c:pt idx="1144">
                  <c:v>-54.663420355523698</c:v>
                </c:pt>
                <c:pt idx="1145">
                  <c:v>-54.592961953467601</c:v>
                </c:pt>
                <c:pt idx="1146">
                  <c:v>-55.115066351942502</c:v>
                </c:pt>
                <c:pt idx="1147">
                  <c:v>-55.0944904301005</c:v>
                </c:pt>
                <c:pt idx="1148">
                  <c:v>-54.694878560557399</c:v>
                </c:pt>
                <c:pt idx="1149">
                  <c:v>-55.0769663963897</c:v>
                </c:pt>
                <c:pt idx="1150">
                  <c:v>-55.2421484802639</c:v>
                </c:pt>
                <c:pt idx="1151">
                  <c:v>-55.520722876847103</c:v>
                </c:pt>
                <c:pt idx="1152">
                  <c:v>-55.790410931791101</c:v>
                </c:pt>
                <c:pt idx="1153">
                  <c:v>-55.483066027800298</c:v>
                </c:pt>
                <c:pt idx="1154">
                  <c:v>-55.593420160133299</c:v>
                </c:pt>
                <c:pt idx="1155">
                  <c:v>-55.822066344197502</c:v>
                </c:pt>
                <c:pt idx="1156">
                  <c:v>-56.258487921684797</c:v>
                </c:pt>
                <c:pt idx="1157">
                  <c:v>-56.317100437925099</c:v>
                </c:pt>
                <c:pt idx="1158">
                  <c:v>-56.463213117359601</c:v>
                </c:pt>
                <c:pt idx="1159">
                  <c:v>-56.361648156721301</c:v>
                </c:pt>
                <c:pt idx="1160">
                  <c:v>-56.297393054528399</c:v>
                </c:pt>
                <c:pt idx="1161">
                  <c:v>-56.279881938122202</c:v>
                </c:pt>
                <c:pt idx="1162">
                  <c:v>-55.784099632335703</c:v>
                </c:pt>
                <c:pt idx="1163">
                  <c:v>-55.6764937705655</c:v>
                </c:pt>
                <c:pt idx="1164">
                  <c:v>-55.642690095294</c:v>
                </c:pt>
                <c:pt idx="1165">
                  <c:v>-55.632264261479001</c:v>
                </c:pt>
                <c:pt idx="1166">
                  <c:v>-55.9367668513433</c:v>
                </c:pt>
                <c:pt idx="1167">
                  <c:v>-56.015631503002297</c:v>
                </c:pt>
                <c:pt idx="1168">
                  <c:v>-56.240793116519001</c:v>
                </c:pt>
                <c:pt idx="1169">
                  <c:v>-56.348721413876497</c:v>
                </c:pt>
                <c:pt idx="1170">
                  <c:v>-56.073858953331701</c:v>
                </c:pt>
                <c:pt idx="1171">
                  <c:v>-55.657038308759198</c:v>
                </c:pt>
                <c:pt idx="1172">
                  <c:v>-55.487814593297699</c:v>
                </c:pt>
                <c:pt idx="1173">
                  <c:v>-55.956526388563901</c:v>
                </c:pt>
                <c:pt idx="1174">
                  <c:v>-56.238522705718502</c:v>
                </c:pt>
                <c:pt idx="1175">
                  <c:v>-56.075474574645199</c:v>
                </c:pt>
                <c:pt idx="1176">
                  <c:v>-55.753098764490097</c:v>
                </c:pt>
                <c:pt idx="1177">
                  <c:v>-55.519321434886898</c:v>
                </c:pt>
                <c:pt idx="1178">
                  <c:v>-55.780746675751999</c:v>
                </c:pt>
                <c:pt idx="1179">
                  <c:v>-55.928406993568899</c:v>
                </c:pt>
                <c:pt idx="1180">
                  <c:v>-55.928425378688203</c:v>
                </c:pt>
                <c:pt idx="1181">
                  <c:v>-55.6363286066168</c:v>
                </c:pt>
                <c:pt idx="1182">
                  <c:v>-55.996065006522102</c:v>
                </c:pt>
                <c:pt idx="1183">
                  <c:v>-56.204304927582903</c:v>
                </c:pt>
                <c:pt idx="1184">
                  <c:v>-55.9705409321544</c:v>
                </c:pt>
                <c:pt idx="1185">
                  <c:v>-55.828501194723998</c:v>
                </c:pt>
                <c:pt idx="1186">
                  <c:v>-55.325022901283702</c:v>
                </c:pt>
                <c:pt idx="1187">
                  <c:v>-55.2960679775803</c:v>
                </c:pt>
                <c:pt idx="1188">
                  <c:v>-55.2155613055807</c:v>
                </c:pt>
                <c:pt idx="1189">
                  <c:v>-55.6416054684234</c:v>
                </c:pt>
                <c:pt idx="1190">
                  <c:v>-56.4443446502748</c:v>
                </c:pt>
                <c:pt idx="1191">
                  <c:v>-56.292546418390799</c:v>
                </c:pt>
                <c:pt idx="1192">
                  <c:v>-55.675484975066396</c:v>
                </c:pt>
                <c:pt idx="1193">
                  <c:v>-55.4889287951437</c:v>
                </c:pt>
                <c:pt idx="1194">
                  <c:v>-55.343158615291301</c:v>
                </c:pt>
                <c:pt idx="1195">
                  <c:v>-55.526765252170897</c:v>
                </c:pt>
                <c:pt idx="1196">
                  <c:v>-55.522947155642797</c:v>
                </c:pt>
                <c:pt idx="1197">
                  <c:v>-55.351689127700901</c:v>
                </c:pt>
                <c:pt idx="1198">
                  <c:v>-55.091627461035998</c:v>
                </c:pt>
                <c:pt idx="1199">
                  <c:v>-54.866622218900801</c:v>
                </c:pt>
                <c:pt idx="1200">
                  <c:v>-54.591788131490198</c:v>
                </c:pt>
                <c:pt idx="1201">
                  <c:v>-54.165788612565002</c:v>
                </c:pt>
                <c:pt idx="1202">
                  <c:v>-54.3710753955055</c:v>
                </c:pt>
                <c:pt idx="1203">
                  <c:v>-54.854193317645901</c:v>
                </c:pt>
                <c:pt idx="1204">
                  <c:v>-54.762308722668998</c:v>
                </c:pt>
                <c:pt idx="1205">
                  <c:v>-54.699153479411599</c:v>
                </c:pt>
                <c:pt idx="1206">
                  <c:v>-54.445127050938197</c:v>
                </c:pt>
                <c:pt idx="1207">
                  <c:v>-54.636089679542998</c:v>
                </c:pt>
                <c:pt idx="1208">
                  <c:v>-54.718234086315697</c:v>
                </c:pt>
                <c:pt idx="1209">
                  <c:v>-54.748413515061003</c:v>
                </c:pt>
                <c:pt idx="1210">
                  <c:v>-54.649253225385102</c:v>
                </c:pt>
                <c:pt idx="1211">
                  <c:v>-54.433187931215897</c:v>
                </c:pt>
                <c:pt idx="1212">
                  <c:v>-54.146586954137597</c:v>
                </c:pt>
                <c:pt idx="1213">
                  <c:v>-53.875972805858702</c:v>
                </c:pt>
                <c:pt idx="1214">
                  <c:v>-53.328334289533601</c:v>
                </c:pt>
                <c:pt idx="1215">
                  <c:v>-53.740573960733599</c:v>
                </c:pt>
                <c:pt idx="1216">
                  <c:v>-53.772417892664798</c:v>
                </c:pt>
                <c:pt idx="1217">
                  <c:v>-53.689938007571499</c:v>
                </c:pt>
                <c:pt idx="1218">
                  <c:v>-54.412728691084403</c:v>
                </c:pt>
                <c:pt idx="1219">
                  <c:v>-54.642424193094101</c:v>
                </c:pt>
                <c:pt idx="1220">
                  <c:v>-54.135098115544402</c:v>
                </c:pt>
                <c:pt idx="1221">
                  <c:v>-53.579695368792997</c:v>
                </c:pt>
                <c:pt idx="1222">
                  <c:v>-53.520215464803996</c:v>
                </c:pt>
                <c:pt idx="1223">
                  <c:v>-53.330980723219596</c:v>
                </c:pt>
                <c:pt idx="1224">
                  <c:v>-53.122814648261098</c:v>
                </c:pt>
                <c:pt idx="1225">
                  <c:v>-53.233785257856098</c:v>
                </c:pt>
                <c:pt idx="1226">
                  <c:v>-53.326432061905003</c:v>
                </c:pt>
                <c:pt idx="1227">
                  <c:v>-53.776288706832297</c:v>
                </c:pt>
                <c:pt idx="1228">
                  <c:v>-53.868265556626497</c:v>
                </c:pt>
                <c:pt idx="1229">
                  <c:v>-53.506173827384004</c:v>
                </c:pt>
                <c:pt idx="1230">
                  <c:v>-53.137595992079703</c:v>
                </c:pt>
                <c:pt idx="1231">
                  <c:v>-53.4195447430264</c:v>
                </c:pt>
                <c:pt idx="1232">
                  <c:v>-53.153774119059698</c:v>
                </c:pt>
                <c:pt idx="1233">
                  <c:v>-52.942288967883599</c:v>
                </c:pt>
                <c:pt idx="1234">
                  <c:v>-52.955177187779803</c:v>
                </c:pt>
                <c:pt idx="1235">
                  <c:v>-53.150928202199303</c:v>
                </c:pt>
                <c:pt idx="1236">
                  <c:v>-53.034014360043102</c:v>
                </c:pt>
                <c:pt idx="1237">
                  <c:v>-52.822015204197299</c:v>
                </c:pt>
                <c:pt idx="1238">
                  <c:v>-52.604926076359298</c:v>
                </c:pt>
                <c:pt idx="1239">
                  <c:v>-52.569659096437199</c:v>
                </c:pt>
                <c:pt idx="1240">
                  <c:v>-52.561459837251697</c:v>
                </c:pt>
                <c:pt idx="1241">
                  <c:v>-52.231755498863699</c:v>
                </c:pt>
                <c:pt idx="1242">
                  <c:v>-52.083147403261897</c:v>
                </c:pt>
                <c:pt idx="1243">
                  <c:v>-52.042330446045</c:v>
                </c:pt>
                <c:pt idx="1244">
                  <c:v>-52.139572938709001</c:v>
                </c:pt>
                <c:pt idx="1245">
                  <c:v>-52.125274540555601</c:v>
                </c:pt>
                <c:pt idx="1246">
                  <c:v>-52.229630470202402</c:v>
                </c:pt>
                <c:pt idx="1247">
                  <c:v>-52.4295682225466</c:v>
                </c:pt>
                <c:pt idx="1248">
                  <c:v>-52.438299342464198</c:v>
                </c:pt>
                <c:pt idx="1249">
                  <c:v>-51.942652991249098</c:v>
                </c:pt>
                <c:pt idx="1250">
                  <c:v>-51.866093008218002</c:v>
                </c:pt>
                <c:pt idx="1251">
                  <c:v>-52.0530461238491</c:v>
                </c:pt>
                <c:pt idx="1252">
                  <c:v>-51.458088867992998</c:v>
                </c:pt>
                <c:pt idx="1253">
                  <c:v>-51.416335442484502</c:v>
                </c:pt>
                <c:pt idx="1254">
                  <c:v>-51.6978068464743</c:v>
                </c:pt>
                <c:pt idx="1255">
                  <c:v>-51.493529544691597</c:v>
                </c:pt>
                <c:pt idx="1256">
                  <c:v>-51.3539727640363</c:v>
                </c:pt>
                <c:pt idx="1257">
                  <c:v>-51.185015743735498</c:v>
                </c:pt>
                <c:pt idx="1258">
                  <c:v>-51.293139963362798</c:v>
                </c:pt>
                <c:pt idx="1259">
                  <c:v>-51.9515271787145</c:v>
                </c:pt>
                <c:pt idx="1260">
                  <c:v>-51.9578720962473</c:v>
                </c:pt>
                <c:pt idx="1261">
                  <c:v>-51.726777627576602</c:v>
                </c:pt>
                <c:pt idx="1262">
                  <c:v>-51.698630028222503</c:v>
                </c:pt>
                <c:pt idx="1263">
                  <c:v>-51.673109331186097</c:v>
                </c:pt>
                <c:pt idx="1264">
                  <c:v>-51.492304515026802</c:v>
                </c:pt>
                <c:pt idx="1265">
                  <c:v>-51.455944283337999</c:v>
                </c:pt>
                <c:pt idx="1266">
                  <c:v>-51.792223194681398</c:v>
                </c:pt>
                <c:pt idx="1267">
                  <c:v>-51.734173145306301</c:v>
                </c:pt>
                <c:pt idx="1268">
                  <c:v>-51.504922544724401</c:v>
                </c:pt>
                <c:pt idx="1269">
                  <c:v>-51.696819988562702</c:v>
                </c:pt>
                <c:pt idx="1270">
                  <c:v>-52.256455148179398</c:v>
                </c:pt>
                <c:pt idx="1271">
                  <c:v>-52.2927465556903</c:v>
                </c:pt>
                <c:pt idx="1272">
                  <c:v>-52.387067911162497</c:v>
                </c:pt>
                <c:pt idx="1273">
                  <c:v>-52.357441145317303</c:v>
                </c:pt>
                <c:pt idx="1274">
                  <c:v>-52.154418906365002</c:v>
                </c:pt>
                <c:pt idx="1275">
                  <c:v>-51.7130097114905</c:v>
                </c:pt>
                <c:pt idx="1276">
                  <c:v>-51.3381787148599</c:v>
                </c:pt>
                <c:pt idx="1277">
                  <c:v>-51.060347994786</c:v>
                </c:pt>
                <c:pt idx="1278">
                  <c:v>-50.775701311541503</c:v>
                </c:pt>
                <c:pt idx="1279">
                  <c:v>-50.804848818599503</c:v>
                </c:pt>
                <c:pt idx="1280">
                  <c:v>-50.780623530552099</c:v>
                </c:pt>
                <c:pt idx="1281">
                  <c:v>-50.9930459871224</c:v>
                </c:pt>
                <c:pt idx="1282">
                  <c:v>-51.293143369047797</c:v>
                </c:pt>
                <c:pt idx="1283">
                  <c:v>-51.060368043109797</c:v>
                </c:pt>
                <c:pt idx="1284">
                  <c:v>-51.0793011394831</c:v>
                </c:pt>
                <c:pt idx="1285">
                  <c:v>-51.765729827943602</c:v>
                </c:pt>
                <c:pt idx="1286">
                  <c:v>-51.567975700661997</c:v>
                </c:pt>
                <c:pt idx="1287">
                  <c:v>-51.2126694407972</c:v>
                </c:pt>
                <c:pt idx="1288">
                  <c:v>-51.195748633415299</c:v>
                </c:pt>
                <c:pt idx="1289">
                  <c:v>-51.0933754634503</c:v>
                </c:pt>
                <c:pt idx="1290">
                  <c:v>-51.072272005556499</c:v>
                </c:pt>
                <c:pt idx="1291">
                  <c:v>-51.228059117742198</c:v>
                </c:pt>
                <c:pt idx="1292">
                  <c:v>-50.912143692991201</c:v>
                </c:pt>
                <c:pt idx="1293">
                  <c:v>-50.755331307764898</c:v>
                </c:pt>
                <c:pt idx="1294">
                  <c:v>-50.842201998617199</c:v>
                </c:pt>
                <c:pt idx="1295">
                  <c:v>-50.995658791662301</c:v>
                </c:pt>
                <c:pt idx="1296">
                  <c:v>-51.298878968904901</c:v>
                </c:pt>
                <c:pt idx="1297">
                  <c:v>-51.574057784749797</c:v>
                </c:pt>
                <c:pt idx="1298">
                  <c:v>-51.672473301610601</c:v>
                </c:pt>
                <c:pt idx="1299">
                  <c:v>-52.116738413221</c:v>
                </c:pt>
                <c:pt idx="1300">
                  <c:v>-52.165092532126501</c:v>
                </c:pt>
                <c:pt idx="1301">
                  <c:v>-51.707268860293603</c:v>
                </c:pt>
                <c:pt idx="1302">
                  <c:v>-51.610683951679597</c:v>
                </c:pt>
                <c:pt idx="1303">
                  <c:v>-51.809651296085697</c:v>
                </c:pt>
                <c:pt idx="1304">
                  <c:v>-51.932204991731403</c:v>
                </c:pt>
                <c:pt idx="1305">
                  <c:v>-52.050574305789802</c:v>
                </c:pt>
                <c:pt idx="1306">
                  <c:v>-52.016124747368401</c:v>
                </c:pt>
                <c:pt idx="1307">
                  <c:v>-52.1106534777091</c:v>
                </c:pt>
                <c:pt idx="1308">
                  <c:v>-52.497238948320799</c:v>
                </c:pt>
                <c:pt idx="1309">
                  <c:v>-52.639235976113099</c:v>
                </c:pt>
                <c:pt idx="1310">
                  <c:v>-52.754424739629599</c:v>
                </c:pt>
                <c:pt idx="1311">
                  <c:v>-52.805208519850197</c:v>
                </c:pt>
                <c:pt idx="1312">
                  <c:v>-52.344253113635702</c:v>
                </c:pt>
                <c:pt idx="1313">
                  <c:v>-52.616857358787598</c:v>
                </c:pt>
                <c:pt idx="1314">
                  <c:v>-53.034828684973398</c:v>
                </c:pt>
                <c:pt idx="1315">
                  <c:v>-53.317796830596301</c:v>
                </c:pt>
                <c:pt idx="1316">
                  <c:v>-53.7179144050411</c:v>
                </c:pt>
                <c:pt idx="1317">
                  <c:v>-53.5965995749225</c:v>
                </c:pt>
                <c:pt idx="1318">
                  <c:v>-53.0988041505016</c:v>
                </c:pt>
                <c:pt idx="1319">
                  <c:v>-52.778292305364801</c:v>
                </c:pt>
                <c:pt idx="1320">
                  <c:v>-52.918252999792799</c:v>
                </c:pt>
                <c:pt idx="1321">
                  <c:v>-52.849099627281298</c:v>
                </c:pt>
                <c:pt idx="1322">
                  <c:v>-52.622865615749198</c:v>
                </c:pt>
                <c:pt idx="1323">
                  <c:v>-52.711434003606698</c:v>
                </c:pt>
                <c:pt idx="1324">
                  <c:v>-53.288363553052399</c:v>
                </c:pt>
                <c:pt idx="1325">
                  <c:v>-53.641686445315301</c:v>
                </c:pt>
                <c:pt idx="1326">
                  <c:v>-53.528835791514098</c:v>
                </c:pt>
                <c:pt idx="1327">
                  <c:v>-53.159683739364901</c:v>
                </c:pt>
                <c:pt idx="1328">
                  <c:v>-52.925973635846901</c:v>
                </c:pt>
                <c:pt idx="1329">
                  <c:v>-53.417999122615697</c:v>
                </c:pt>
                <c:pt idx="1330">
                  <c:v>-53.975780785389396</c:v>
                </c:pt>
                <c:pt idx="1331">
                  <c:v>-53.639437318694803</c:v>
                </c:pt>
                <c:pt idx="1332">
                  <c:v>-53.852258218061301</c:v>
                </c:pt>
                <c:pt idx="1333">
                  <c:v>-54.154603064153498</c:v>
                </c:pt>
                <c:pt idx="1334">
                  <c:v>-54.163829979486103</c:v>
                </c:pt>
                <c:pt idx="1335">
                  <c:v>-54.559263624897802</c:v>
                </c:pt>
                <c:pt idx="1336">
                  <c:v>-54.960777581932398</c:v>
                </c:pt>
                <c:pt idx="1337">
                  <c:v>-55.201725299881097</c:v>
                </c:pt>
                <c:pt idx="1338">
                  <c:v>-54.804812222934601</c:v>
                </c:pt>
                <c:pt idx="1339">
                  <c:v>-54.857300316277502</c:v>
                </c:pt>
                <c:pt idx="1340">
                  <c:v>-55.154292209642101</c:v>
                </c:pt>
                <c:pt idx="1341">
                  <c:v>-55.036419871643098</c:v>
                </c:pt>
                <c:pt idx="1342">
                  <c:v>-54.527223958511499</c:v>
                </c:pt>
                <c:pt idx="1343">
                  <c:v>-54.5555283904066</c:v>
                </c:pt>
                <c:pt idx="1344">
                  <c:v>-55.317976373811597</c:v>
                </c:pt>
                <c:pt idx="1345">
                  <c:v>-55.454711341375202</c:v>
                </c:pt>
                <c:pt idx="1346">
                  <c:v>-55.099885887987597</c:v>
                </c:pt>
                <c:pt idx="1347">
                  <c:v>-55.132461062524001</c:v>
                </c:pt>
                <c:pt idx="1348">
                  <c:v>-55.257479929432897</c:v>
                </c:pt>
                <c:pt idx="1349">
                  <c:v>-55.483287518718001</c:v>
                </c:pt>
                <c:pt idx="1350">
                  <c:v>-55.175816800561897</c:v>
                </c:pt>
                <c:pt idx="1351">
                  <c:v>-54.728144381432003</c:v>
                </c:pt>
                <c:pt idx="1352">
                  <c:v>-54.625500318490801</c:v>
                </c:pt>
                <c:pt idx="1353">
                  <c:v>-54.777818376664101</c:v>
                </c:pt>
                <c:pt idx="1354">
                  <c:v>-55.116286612877502</c:v>
                </c:pt>
                <c:pt idx="1355">
                  <c:v>-55.453462189781597</c:v>
                </c:pt>
                <c:pt idx="1356">
                  <c:v>-55.455614492051303</c:v>
                </c:pt>
                <c:pt idx="1357">
                  <c:v>-55.746618715957403</c:v>
                </c:pt>
                <c:pt idx="1358">
                  <c:v>-55.916869654838401</c:v>
                </c:pt>
                <c:pt idx="1359">
                  <c:v>-55.753106461952903</c:v>
                </c:pt>
                <c:pt idx="1360">
                  <c:v>-56.065395071010002</c:v>
                </c:pt>
                <c:pt idx="1361">
                  <c:v>-55.863110328711599</c:v>
                </c:pt>
                <c:pt idx="1362">
                  <c:v>-56.244876234723002</c:v>
                </c:pt>
                <c:pt idx="1363">
                  <c:v>-55.987674532389498</c:v>
                </c:pt>
                <c:pt idx="1364">
                  <c:v>-55.780149232649599</c:v>
                </c:pt>
                <c:pt idx="1365">
                  <c:v>-56.021510362731298</c:v>
                </c:pt>
                <c:pt idx="1366">
                  <c:v>-55.449441353600001</c:v>
                </c:pt>
                <c:pt idx="1367">
                  <c:v>-55.741463946770097</c:v>
                </c:pt>
                <c:pt idx="1368">
                  <c:v>-56.259648959506499</c:v>
                </c:pt>
                <c:pt idx="1369">
                  <c:v>-55.8118620443202</c:v>
                </c:pt>
                <c:pt idx="1370">
                  <c:v>-55.855690319002299</c:v>
                </c:pt>
                <c:pt idx="1371">
                  <c:v>-56.652541040573503</c:v>
                </c:pt>
                <c:pt idx="1372">
                  <c:v>-56.721615479942997</c:v>
                </c:pt>
                <c:pt idx="1373">
                  <c:v>-56.838472961878203</c:v>
                </c:pt>
                <c:pt idx="1374">
                  <c:v>-56.828218999440203</c:v>
                </c:pt>
                <c:pt idx="1375">
                  <c:v>-57.079763091339402</c:v>
                </c:pt>
                <c:pt idx="1376">
                  <c:v>-56.9710779165639</c:v>
                </c:pt>
                <c:pt idx="1377">
                  <c:v>-56.1919747242912</c:v>
                </c:pt>
                <c:pt idx="1378">
                  <c:v>-56.254180652867397</c:v>
                </c:pt>
                <c:pt idx="1379">
                  <c:v>-56.155554581960097</c:v>
                </c:pt>
                <c:pt idx="1380">
                  <c:v>-56.257762883713497</c:v>
                </c:pt>
                <c:pt idx="1381">
                  <c:v>-56.3380452437138</c:v>
                </c:pt>
                <c:pt idx="1382">
                  <c:v>-56.537739643799</c:v>
                </c:pt>
                <c:pt idx="1383">
                  <c:v>-56.5595387616262</c:v>
                </c:pt>
                <c:pt idx="1384">
                  <c:v>-56.435272274457901</c:v>
                </c:pt>
                <c:pt idx="1385">
                  <c:v>-56.404200582398197</c:v>
                </c:pt>
                <c:pt idx="1386">
                  <c:v>-56.2625146935492</c:v>
                </c:pt>
                <c:pt idx="1387">
                  <c:v>-56.081939180796503</c:v>
                </c:pt>
                <c:pt idx="1388">
                  <c:v>-55.985838570321</c:v>
                </c:pt>
                <c:pt idx="1389">
                  <c:v>-55.786262921510399</c:v>
                </c:pt>
                <c:pt idx="1390">
                  <c:v>-56.054266219583603</c:v>
                </c:pt>
                <c:pt idx="1391">
                  <c:v>-55.918112072317598</c:v>
                </c:pt>
                <c:pt idx="1392">
                  <c:v>-55.930654544454001</c:v>
                </c:pt>
                <c:pt idx="1393">
                  <c:v>-56.0402159589596</c:v>
                </c:pt>
                <c:pt idx="1394">
                  <c:v>-55.8239897537972</c:v>
                </c:pt>
                <c:pt idx="1395">
                  <c:v>-55.7151343691459</c:v>
                </c:pt>
                <c:pt idx="1396">
                  <c:v>-55.533528957331697</c:v>
                </c:pt>
                <c:pt idx="1397">
                  <c:v>-55.719595607929698</c:v>
                </c:pt>
                <c:pt idx="1398">
                  <c:v>-55.4369661139052</c:v>
                </c:pt>
                <c:pt idx="1399">
                  <c:v>-55.258738242026602</c:v>
                </c:pt>
                <c:pt idx="1400">
                  <c:v>-55.529482520818398</c:v>
                </c:pt>
                <c:pt idx="1401">
                  <c:v>-55.399013201660601</c:v>
                </c:pt>
                <c:pt idx="1402">
                  <c:v>-55.580903721145297</c:v>
                </c:pt>
                <c:pt idx="1403">
                  <c:v>-55.450545597209498</c:v>
                </c:pt>
                <c:pt idx="1404">
                  <c:v>-54.9868424218485</c:v>
                </c:pt>
                <c:pt idx="1405">
                  <c:v>-54.464351899861398</c:v>
                </c:pt>
                <c:pt idx="1406">
                  <c:v>-54.125130219036102</c:v>
                </c:pt>
                <c:pt idx="1407">
                  <c:v>-54.724198850034497</c:v>
                </c:pt>
                <c:pt idx="1408">
                  <c:v>-54.992952359371301</c:v>
                </c:pt>
                <c:pt idx="1409">
                  <c:v>-55.157950823999798</c:v>
                </c:pt>
                <c:pt idx="1410">
                  <c:v>-54.860580893102799</c:v>
                </c:pt>
                <c:pt idx="1411">
                  <c:v>-54.634401626904697</c:v>
                </c:pt>
                <c:pt idx="1412">
                  <c:v>-54.2610740125305</c:v>
                </c:pt>
                <c:pt idx="1413">
                  <c:v>-54.211767787580001</c:v>
                </c:pt>
                <c:pt idx="1414">
                  <c:v>-54.018954448957999</c:v>
                </c:pt>
                <c:pt idx="1415">
                  <c:v>-53.6477297703874</c:v>
                </c:pt>
                <c:pt idx="1416">
                  <c:v>-53.6667831762162</c:v>
                </c:pt>
                <c:pt idx="1417">
                  <c:v>-53.690144456725498</c:v>
                </c:pt>
                <c:pt idx="1418">
                  <c:v>-53.335597227371203</c:v>
                </c:pt>
                <c:pt idx="1419">
                  <c:v>-53.461123173801099</c:v>
                </c:pt>
                <c:pt idx="1420">
                  <c:v>-53.911412348631302</c:v>
                </c:pt>
                <c:pt idx="1421">
                  <c:v>-54.035737727740702</c:v>
                </c:pt>
                <c:pt idx="1422">
                  <c:v>-54.256798128617703</c:v>
                </c:pt>
                <c:pt idx="1423">
                  <c:v>-53.964656270421699</c:v>
                </c:pt>
                <c:pt idx="1424">
                  <c:v>-53.502980551286498</c:v>
                </c:pt>
                <c:pt idx="1425">
                  <c:v>-52.989505637301598</c:v>
                </c:pt>
                <c:pt idx="1426">
                  <c:v>-52.598458632102201</c:v>
                </c:pt>
                <c:pt idx="1427">
                  <c:v>-52.583495169851403</c:v>
                </c:pt>
                <c:pt idx="1428">
                  <c:v>-52.7623150242473</c:v>
                </c:pt>
                <c:pt idx="1429">
                  <c:v>-53.319630139422898</c:v>
                </c:pt>
                <c:pt idx="1430">
                  <c:v>-53.427318036786403</c:v>
                </c:pt>
                <c:pt idx="1431">
                  <c:v>-53.0036770370033</c:v>
                </c:pt>
                <c:pt idx="1432">
                  <c:v>-52.603049935690599</c:v>
                </c:pt>
                <c:pt idx="1433">
                  <c:v>-52.3890238705361</c:v>
                </c:pt>
                <c:pt idx="1434">
                  <c:v>-52.856555394149701</c:v>
                </c:pt>
                <c:pt idx="1435">
                  <c:v>-53.010736631304397</c:v>
                </c:pt>
                <c:pt idx="1436">
                  <c:v>-52.767896162003098</c:v>
                </c:pt>
                <c:pt idx="1437">
                  <c:v>-52.975031955627799</c:v>
                </c:pt>
                <c:pt idx="1438">
                  <c:v>-52.985166583039302</c:v>
                </c:pt>
                <c:pt idx="1439">
                  <c:v>-53.042606183384599</c:v>
                </c:pt>
                <c:pt idx="1440">
                  <c:v>-52.513043919212301</c:v>
                </c:pt>
                <c:pt idx="1441">
                  <c:v>-52.191318874403898</c:v>
                </c:pt>
                <c:pt idx="1442">
                  <c:v>-52.266248562040303</c:v>
                </c:pt>
                <c:pt idx="1443">
                  <c:v>-52.0867066169682</c:v>
                </c:pt>
                <c:pt idx="1444">
                  <c:v>-51.621430899811202</c:v>
                </c:pt>
                <c:pt idx="1445">
                  <c:v>-51.870014649952601</c:v>
                </c:pt>
                <c:pt idx="1446">
                  <c:v>-52.396870236212699</c:v>
                </c:pt>
                <c:pt idx="1447">
                  <c:v>-51.872569100058698</c:v>
                </c:pt>
                <c:pt idx="1448">
                  <c:v>-51.3553858377796</c:v>
                </c:pt>
                <c:pt idx="1449">
                  <c:v>-51.507456958839597</c:v>
                </c:pt>
                <c:pt idx="1450">
                  <c:v>-51.808536669816696</c:v>
                </c:pt>
                <c:pt idx="1451">
                  <c:v>-52.076102566391498</c:v>
                </c:pt>
                <c:pt idx="1452">
                  <c:v>-51.503467845641801</c:v>
                </c:pt>
                <c:pt idx="1453">
                  <c:v>-51.330473093637799</c:v>
                </c:pt>
                <c:pt idx="1454">
                  <c:v>-51.443790819930101</c:v>
                </c:pt>
                <c:pt idx="1455">
                  <c:v>-51.5977474357651</c:v>
                </c:pt>
                <c:pt idx="1456">
                  <c:v>-51.609825059411399</c:v>
                </c:pt>
                <c:pt idx="1457">
                  <c:v>-51.309140620590497</c:v>
                </c:pt>
                <c:pt idx="1458">
                  <c:v>-51.346510081749102</c:v>
                </c:pt>
                <c:pt idx="1459">
                  <c:v>-51.577019486214198</c:v>
                </c:pt>
                <c:pt idx="1460">
                  <c:v>-51.132977681234699</c:v>
                </c:pt>
                <c:pt idx="1461">
                  <c:v>-50.238274082630298</c:v>
                </c:pt>
                <c:pt idx="1462">
                  <c:v>-49.8750123932085</c:v>
                </c:pt>
                <c:pt idx="1463">
                  <c:v>-49.821864717321297</c:v>
                </c:pt>
                <c:pt idx="1464">
                  <c:v>-50.132249941167998</c:v>
                </c:pt>
                <c:pt idx="1465">
                  <c:v>-50.505515271656201</c:v>
                </c:pt>
                <c:pt idx="1466">
                  <c:v>-50.747018211314703</c:v>
                </c:pt>
                <c:pt idx="1467">
                  <c:v>-50.681321605962196</c:v>
                </c:pt>
                <c:pt idx="1468">
                  <c:v>-50.561382924958103</c:v>
                </c:pt>
                <c:pt idx="1469">
                  <c:v>-50.329573092205898</c:v>
                </c:pt>
                <c:pt idx="1470">
                  <c:v>-50.363016345434303</c:v>
                </c:pt>
                <c:pt idx="1471">
                  <c:v>-50.774564691576202</c:v>
                </c:pt>
                <c:pt idx="1472">
                  <c:v>-50.702825704554797</c:v>
                </c:pt>
                <c:pt idx="1473">
                  <c:v>-50.466251746740198</c:v>
                </c:pt>
                <c:pt idx="1474">
                  <c:v>-50.387885591017202</c:v>
                </c:pt>
                <c:pt idx="1475">
                  <c:v>-50.361229476208003</c:v>
                </c:pt>
                <c:pt idx="1476">
                  <c:v>-50.3715135845327</c:v>
                </c:pt>
                <c:pt idx="1477">
                  <c:v>-50.624810110568198</c:v>
                </c:pt>
                <c:pt idx="1478">
                  <c:v>-51.335890542508601</c:v>
                </c:pt>
                <c:pt idx="1479">
                  <c:v>-51.3909709478068</c:v>
                </c:pt>
                <c:pt idx="1480">
                  <c:v>-51.2604977749345</c:v>
                </c:pt>
                <c:pt idx="1481">
                  <c:v>-51.278437991102102</c:v>
                </c:pt>
                <c:pt idx="1482">
                  <c:v>-51.539748588673</c:v>
                </c:pt>
                <c:pt idx="1483">
                  <c:v>-51.718917691719597</c:v>
                </c:pt>
                <c:pt idx="1484">
                  <c:v>-51.537891334579797</c:v>
                </c:pt>
                <c:pt idx="1485">
                  <c:v>-51.215717853980102</c:v>
                </c:pt>
                <c:pt idx="1486">
                  <c:v>-50.871028492639098</c:v>
                </c:pt>
                <c:pt idx="1487">
                  <c:v>-51.165946479160503</c:v>
                </c:pt>
                <c:pt idx="1488">
                  <c:v>-51.0021030643899</c:v>
                </c:pt>
                <c:pt idx="1489">
                  <c:v>-51.271185770409701</c:v>
                </c:pt>
                <c:pt idx="1490">
                  <c:v>-51.651716073772</c:v>
                </c:pt>
                <c:pt idx="1491">
                  <c:v>-51.9965292197612</c:v>
                </c:pt>
                <c:pt idx="1492">
                  <c:v>-52.179680619672197</c:v>
                </c:pt>
                <c:pt idx="1493">
                  <c:v>-52.358635766362902</c:v>
                </c:pt>
                <c:pt idx="1494">
                  <c:v>-52.187000538297902</c:v>
                </c:pt>
                <c:pt idx="1495">
                  <c:v>-52.045117158578201</c:v>
                </c:pt>
                <c:pt idx="1496">
                  <c:v>-52.205545841196198</c:v>
                </c:pt>
                <c:pt idx="1497">
                  <c:v>-52.403228497548497</c:v>
                </c:pt>
                <c:pt idx="1498">
                  <c:v>-52.294642121840603</c:v>
                </c:pt>
                <c:pt idx="1499">
                  <c:v>-52.075505711654799</c:v>
                </c:pt>
                <c:pt idx="1500">
                  <c:v>-52.340844765326999</c:v>
                </c:pt>
                <c:pt idx="1501">
                  <c:v>-52.307790152679502</c:v>
                </c:pt>
                <c:pt idx="1502">
                  <c:v>-52.8262590853193</c:v>
                </c:pt>
                <c:pt idx="1503">
                  <c:v>-52.8469048056158</c:v>
                </c:pt>
                <c:pt idx="1504">
                  <c:v>-52.632950010261197</c:v>
                </c:pt>
                <c:pt idx="1505">
                  <c:v>-52.439558409695202</c:v>
                </c:pt>
                <c:pt idx="1506">
                  <c:v>-52.3691587555466</c:v>
                </c:pt>
                <c:pt idx="1507">
                  <c:v>-52.586893281854003</c:v>
                </c:pt>
                <c:pt idx="1508">
                  <c:v>-52.538701858319001</c:v>
                </c:pt>
                <c:pt idx="1509">
                  <c:v>-52.585389942907099</c:v>
                </c:pt>
                <c:pt idx="1510">
                  <c:v>-52.536656419612399</c:v>
                </c:pt>
                <c:pt idx="1511">
                  <c:v>-52.524226296574099</c:v>
                </c:pt>
                <c:pt idx="1512">
                  <c:v>-52.645570220113697</c:v>
                </c:pt>
                <c:pt idx="1513">
                  <c:v>-52.761000301034798</c:v>
                </c:pt>
                <c:pt idx="1514">
                  <c:v>-52.638144998991102</c:v>
                </c:pt>
                <c:pt idx="1515">
                  <c:v>-52.626767027994603</c:v>
                </c:pt>
                <c:pt idx="1516">
                  <c:v>-52.763663605479003</c:v>
                </c:pt>
                <c:pt idx="1517">
                  <c:v>-53.161160067680299</c:v>
                </c:pt>
                <c:pt idx="1518">
                  <c:v>-53.422259774740198</c:v>
                </c:pt>
                <c:pt idx="1519">
                  <c:v>-53.286019080249297</c:v>
                </c:pt>
                <c:pt idx="1520">
                  <c:v>-53.2012718083054</c:v>
                </c:pt>
                <c:pt idx="1521">
                  <c:v>-53.4634110020043</c:v>
                </c:pt>
                <c:pt idx="1522">
                  <c:v>-53.888070922233901</c:v>
                </c:pt>
                <c:pt idx="1523">
                  <c:v>-54.094519530570899</c:v>
                </c:pt>
                <c:pt idx="1524">
                  <c:v>-54.255033965536001</c:v>
                </c:pt>
                <c:pt idx="1525">
                  <c:v>-54.250687818922898</c:v>
                </c:pt>
                <c:pt idx="1526">
                  <c:v>-54.185845741337602</c:v>
                </c:pt>
                <c:pt idx="1527">
                  <c:v>-53.943139524936001</c:v>
                </c:pt>
                <c:pt idx="1528">
                  <c:v>-53.8671225616934</c:v>
                </c:pt>
                <c:pt idx="1529">
                  <c:v>-54.248759230613601</c:v>
                </c:pt>
                <c:pt idx="1530">
                  <c:v>-54.463339434532202</c:v>
                </c:pt>
                <c:pt idx="1531">
                  <c:v>-54.638439857483803</c:v>
                </c:pt>
                <c:pt idx="1532">
                  <c:v>-54.632395514497802</c:v>
                </c:pt>
                <c:pt idx="1533">
                  <c:v>-54.466634969846901</c:v>
                </c:pt>
                <c:pt idx="1534">
                  <c:v>-54.334807779475803</c:v>
                </c:pt>
                <c:pt idx="1535">
                  <c:v>-54.594250935299101</c:v>
                </c:pt>
                <c:pt idx="1536">
                  <c:v>-54.649048249418001</c:v>
                </c:pt>
                <c:pt idx="1537">
                  <c:v>-54.302487402260297</c:v>
                </c:pt>
                <c:pt idx="1538">
                  <c:v>-54.339873224739002</c:v>
                </c:pt>
                <c:pt idx="1539">
                  <c:v>-54.411963382933401</c:v>
                </c:pt>
                <c:pt idx="1540">
                  <c:v>-54.077615261831703</c:v>
                </c:pt>
                <c:pt idx="1541">
                  <c:v>-54.042653275996898</c:v>
                </c:pt>
                <c:pt idx="1542">
                  <c:v>-54.789472335570402</c:v>
                </c:pt>
                <c:pt idx="1543">
                  <c:v>-55.174238844772503</c:v>
                </c:pt>
                <c:pt idx="1544">
                  <c:v>-54.674110547127697</c:v>
                </c:pt>
                <c:pt idx="1545">
                  <c:v>-54.561759157382603</c:v>
                </c:pt>
                <c:pt idx="1546">
                  <c:v>-55.270172507979403</c:v>
                </c:pt>
                <c:pt idx="1547">
                  <c:v>-55.434787844399096</c:v>
                </c:pt>
                <c:pt idx="1548">
                  <c:v>-55.5079118559729</c:v>
                </c:pt>
                <c:pt idx="1549">
                  <c:v>-55.588705137250301</c:v>
                </c:pt>
                <c:pt idx="1550">
                  <c:v>-56.081607071628099</c:v>
                </c:pt>
                <c:pt idx="1551">
                  <c:v>-55.793506678051401</c:v>
                </c:pt>
                <c:pt idx="1552">
                  <c:v>-55.2567919905471</c:v>
                </c:pt>
                <c:pt idx="1553">
                  <c:v>-55.036654723211598</c:v>
                </c:pt>
                <c:pt idx="1554">
                  <c:v>-55.118896542733403</c:v>
                </c:pt>
                <c:pt idx="1555">
                  <c:v>-55.305378119857899</c:v>
                </c:pt>
                <c:pt idx="1556">
                  <c:v>-55.916017119703397</c:v>
                </c:pt>
                <c:pt idx="1557">
                  <c:v>-56.202310071206</c:v>
                </c:pt>
                <c:pt idx="1558">
                  <c:v>-55.675483299584101</c:v>
                </c:pt>
                <c:pt idx="1559">
                  <c:v>-55.540467409296497</c:v>
                </c:pt>
                <c:pt idx="1560">
                  <c:v>-55.8493989250859</c:v>
                </c:pt>
                <c:pt idx="1561">
                  <c:v>-55.656771721308402</c:v>
                </c:pt>
                <c:pt idx="1562">
                  <c:v>-55.463476813157499</c:v>
                </c:pt>
                <c:pt idx="1563">
                  <c:v>-55.424455842846498</c:v>
                </c:pt>
                <c:pt idx="1564">
                  <c:v>-55.289546476966201</c:v>
                </c:pt>
                <c:pt idx="1565">
                  <c:v>-55.052885328763999</c:v>
                </c:pt>
                <c:pt idx="1566">
                  <c:v>-55.587255650874198</c:v>
                </c:pt>
                <c:pt idx="1567">
                  <c:v>-55.970803878314797</c:v>
                </c:pt>
                <c:pt idx="1568">
                  <c:v>-55.576605040384202</c:v>
                </c:pt>
                <c:pt idx="1569">
                  <c:v>-56.138605519512701</c:v>
                </c:pt>
                <c:pt idx="1570">
                  <c:v>-56.672645523605702</c:v>
                </c:pt>
                <c:pt idx="1571">
                  <c:v>-56.217848644114902</c:v>
                </c:pt>
                <c:pt idx="1572">
                  <c:v>-56.059935222454101</c:v>
                </c:pt>
                <c:pt idx="1573">
                  <c:v>-56.093922907147302</c:v>
                </c:pt>
                <c:pt idx="1574">
                  <c:v>-55.687248655200001</c:v>
                </c:pt>
                <c:pt idx="1575">
                  <c:v>-55.194540324887399</c:v>
                </c:pt>
                <c:pt idx="1576">
                  <c:v>-54.722395956377198</c:v>
                </c:pt>
                <c:pt idx="1577">
                  <c:v>-54.616566458755599</c:v>
                </c:pt>
                <c:pt idx="1578">
                  <c:v>-54.433133212469599</c:v>
                </c:pt>
                <c:pt idx="1579">
                  <c:v>-54.638004130975702</c:v>
                </c:pt>
                <c:pt idx="1580">
                  <c:v>-54.7920007135478</c:v>
                </c:pt>
                <c:pt idx="1581">
                  <c:v>-54.730501981592198</c:v>
                </c:pt>
                <c:pt idx="1582">
                  <c:v>-54.9639374577349</c:v>
                </c:pt>
                <c:pt idx="1583">
                  <c:v>-54.845111468363001</c:v>
                </c:pt>
                <c:pt idx="1584">
                  <c:v>-55.193775776867099</c:v>
                </c:pt>
                <c:pt idx="1585">
                  <c:v>-55.608611371878702</c:v>
                </c:pt>
                <c:pt idx="1586">
                  <c:v>-55.544993596544501</c:v>
                </c:pt>
                <c:pt idx="1587">
                  <c:v>-55.306957837386904</c:v>
                </c:pt>
                <c:pt idx="1588">
                  <c:v>-54.976145992899099</c:v>
                </c:pt>
                <c:pt idx="1589">
                  <c:v>-54.910283073332302</c:v>
                </c:pt>
                <c:pt idx="1590">
                  <c:v>-54.882563281868798</c:v>
                </c:pt>
                <c:pt idx="1591">
                  <c:v>-55.073416451939998</c:v>
                </c:pt>
                <c:pt idx="1592">
                  <c:v>-55.504151348815299</c:v>
                </c:pt>
                <c:pt idx="1593">
                  <c:v>-54.960462109119</c:v>
                </c:pt>
                <c:pt idx="1594">
                  <c:v>-54.634328865637499</c:v>
                </c:pt>
                <c:pt idx="1595">
                  <c:v>-54.939261769297303</c:v>
                </c:pt>
                <c:pt idx="1596">
                  <c:v>-55.394418850708597</c:v>
                </c:pt>
                <c:pt idx="1597">
                  <c:v>-55.8285745698686</c:v>
                </c:pt>
                <c:pt idx="1598">
                  <c:v>-55.599619758262897</c:v>
                </c:pt>
                <c:pt idx="1599">
                  <c:v>-55.4100763442462</c:v>
                </c:pt>
                <c:pt idx="1600">
                  <c:v>-55.277146168834697</c:v>
                </c:pt>
                <c:pt idx="1601">
                  <c:v>-54.881363232944899</c:v>
                </c:pt>
                <c:pt idx="1602">
                  <c:v>-54.978668905980101</c:v>
                </c:pt>
                <c:pt idx="1603">
                  <c:v>-55.149332322039001</c:v>
                </c:pt>
                <c:pt idx="1604">
                  <c:v>-54.609320391565397</c:v>
                </c:pt>
                <c:pt idx="1605">
                  <c:v>-54.484907899939799</c:v>
                </c:pt>
                <c:pt idx="1606">
                  <c:v>-53.992191515280403</c:v>
                </c:pt>
                <c:pt idx="1607">
                  <c:v>-53.864799682770403</c:v>
                </c:pt>
                <c:pt idx="1608">
                  <c:v>-54.0065056344163</c:v>
                </c:pt>
                <c:pt idx="1609">
                  <c:v>-54.547351988915302</c:v>
                </c:pt>
                <c:pt idx="1610">
                  <c:v>-54.754034125115602</c:v>
                </c:pt>
                <c:pt idx="1611">
                  <c:v>-54.337264007954403</c:v>
                </c:pt>
                <c:pt idx="1612">
                  <c:v>-53.869044904231302</c:v>
                </c:pt>
                <c:pt idx="1613">
                  <c:v>-53.8847494784943</c:v>
                </c:pt>
                <c:pt idx="1614">
                  <c:v>-53.874777900279199</c:v>
                </c:pt>
                <c:pt idx="1615">
                  <c:v>-53.877701783367002</c:v>
                </c:pt>
                <c:pt idx="1616">
                  <c:v>-53.685875131103003</c:v>
                </c:pt>
                <c:pt idx="1617">
                  <c:v>-53.489726783652003</c:v>
                </c:pt>
                <c:pt idx="1618">
                  <c:v>-53.599257924376197</c:v>
                </c:pt>
                <c:pt idx="1619">
                  <c:v>-53.786260139998497</c:v>
                </c:pt>
                <c:pt idx="1620">
                  <c:v>-54.041238246337798</c:v>
                </c:pt>
                <c:pt idx="1621">
                  <c:v>-53.6118631689734</c:v>
                </c:pt>
                <c:pt idx="1622">
                  <c:v>-53.697213804235702</c:v>
                </c:pt>
                <c:pt idx="1623">
                  <c:v>-53.383848914152203</c:v>
                </c:pt>
                <c:pt idx="1624">
                  <c:v>-53.197105724425299</c:v>
                </c:pt>
                <c:pt idx="1625">
                  <c:v>-52.947768223739999</c:v>
                </c:pt>
                <c:pt idx="1626">
                  <c:v>-52.971824039775697</c:v>
                </c:pt>
                <c:pt idx="1627">
                  <c:v>-53.301745640933198</c:v>
                </c:pt>
                <c:pt idx="1628">
                  <c:v>-53.262864877826701</c:v>
                </c:pt>
                <c:pt idx="1629">
                  <c:v>-53.269459241686903</c:v>
                </c:pt>
                <c:pt idx="1630">
                  <c:v>-52.547909841507803</c:v>
                </c:pt>
                <c:pt idx="1631">
                  <c:v>-52.543447135389798</c:v>
                </c:pt>
                <c:pt idx="1632">
                  <c:v>-52.690057900214804</c:v>
                </c:pt>
                <c:pt idx="1633">
                  <c:v>-52.844913328707698</c:v>
                </c:pt>
                <c:pt idx="1634">
                  <c:v>-53.0073837411299</c:v>
                </c:pt>
                <c:pt idx="1635">
                  <c:v>-52.585033271647703</c:v>
                </c:pt>
                <c:pt idx="1636">
                  <c:v>-52.530540437450298</c:v>
                </c:pt>
                <c:pt idx="1637">
                  <c:v>-52.785100441293601</c:v>
                </c:pt>
                <c:pt idx="1638">
                  <c:v>-52.743007692851499</c:v>
                </c:pt>
                <c:pt idx="1639">
                  <c:v>-52.880749007196897</c:v>
                </c:pt>
                <c:pt idx="1640">
                  <c:v>-52.9483814456039</c:v>
                </c:pt>
                <c:pt idx="1641">
                  <c:v>-52.465344343738799</c:v>
                </c:pt>
                <c:pt idx="1642">
                  <c:v>-52.199820321968197</c:v>
                </c:pt>
                <c:pt idx="1643">
                  <c:v>-52.030808461577401</c:v>
                </c:pt>
                <c:pt idx="1644">
                  <c:v>-51.968803093469901</c:v>
                </c:pt>
                <c:pt idx="1645">
                  <c:v>-51.955759961094202</c:v>
                </c:pt>
                <c:pt idx="1646">
                  <c:v>-51.902272961696298</c:v>
                </c:pt>
                <c:pt idx="1647">
                  <c:v>-51.9382743210166</c:v>
                </c:pt>
                <c:pt idx="1648">
                  <c:v>-51.674718616849397</c:v>
                </c:pt>
                <c:pt idx="1649">
                  <c:v>-51.420251000437403</c:v>
                </c:pt>
                <c:pt idx="1650">
                  <c:v>-51.5192762908381</c:v>
                </c:pt>
                <c:pt idx="1651">
                  <c:v>-51.737011802377097</c:v>
                </c:pt>
                <c:pt idx="1652">
                  <c:v>-51.707064947602603</c:v>
                </c:pt>
                <c:pt idx="1653">
                  <c:v>-51.825225066454401</c:v>
                </c:pt>
                <c:pt idx="1654">
                  <c:v>-52.123276669054</c:v>
                </c:pt>
                <c:pt idx="1655">
                  <c:v>-51.836157190866501</c:v>
                </c:pt>
                <c:pt idx="1656">
                  <c:v>-51.647891374453401</c:v>
                </c:pt>
                <c:pt idx="1657">
                  <c:v>-51.3489470493124</c:v>
                </c:pt>
                <c:pt idx="1658">
                  <c:v>-51.153386031851497</c:v>
                </c:pt>
                <c:pt idx="1659">
                  <c:v>-51.533781130152903</c:v>
                </c:pt>
                <c:pt idx="1660">
                  <c:v>-51.848691891980003</c:v>
                </c:pt>
                <c:pt idx="1661">
                  <c:v>-52.059890901709302</c:v>
                </c:pt>
                <c:pt idx="1662">
                  <c:v>-52.043162653560501</c:v>
                </c:pt>
                <c:pt idx="1663">
                  <c:v>-52.008096956846501</c:v>
                </c:pt>
                <c:pt idx="1664">
                  <c:v>-52.0508739674396</c:v>
                </c:pt>
                <c:pt idx="1665">
                  <c:v>-51.7088981804146</c:v>
                </c:pt>
                <c:pt idx="1666">
                  <c:v>-51.586075124592199</c:v>
                </c:pt>
                <c:pt idx="1667">
                  <c:v>-51.940970526445398</c:v>
                </c:pt>
                <c:pt idx="1668">
                  <c:v>-51.809540908517697</c:v>
                </c:pt>
                <c:pt idx="1669">
                  <c:v>-51.698110997612801</c:v>
                </c:pt>
                <c:pt idx="1670">
                  <c:v>-51.629129504797397</c:v>
                </c:pt>
                <c:pt idx="1671">
                  <c:v>-51.587908607663898</c:v>
                </c:pt>
                <c:pt idx="1672">
                  <c:v>-51.520497109752</c:v>
                </c:pt>
                <c:pt idx="1673">
                  <c:v>-51.553921875862301</c:v>
                </c:pt>
                <c:pt idx="1674">
                  <c:v>-51.817112250799802</c:v>
                </c:pt>
                <c:pt idx="1675">
                  <c:v>-51.4977853675285</c:v>
                </c:pt>
                <c:pt idx="1676">
                  <c:v>-51.375794766840897</c:v>
                </c:pt>
                <c:pt idx="1677">
                  <c:v>-51.602183509278802</c:v>
                </c:pt>
                <c:pt idx="1678">
                  <c:v>-51.992986790336097</c:v>
                </c:pt>
                <c:pt idx="1679">
                  <c:v>-51.686886345143897</c:v>
                </c:pt>
                <c:pt idx="1680">
                  <c:v>-51.213432183414398</c:v>
                </c:pt>
                <c:pt idx="1681">
                  <c:v>-51.132877811998902</c:v>
                </c:pt>
                <c:pt idx="1682">
                  <c:v>-51.066835234347003</c:v>
                </c:pt>
                <c:pt idx="1683">
                  <c:v>-51.087083481639802</c:v>
                </c:pt>
                <c:pt idx="1684">
                  <c:v>-51.183744636697803</c:v>
                </c:pt>
                <c:pt idx="1685">
                  <c:v>-51.103026715992399</c:v>
                </c:pt>
                <c:pt idx="1686">
                  <c:v>-51.035613271197803</c:v>
                </c:pt>
                <c:pt idx="1687">
                  <c:v>-51.293249789073002</c:v>
                </c:pt>
                <c:pt idx="1688">
                  <c:v>-51.606249653440798</c:v>
                </c:pt>
                <c:pt idx="1689">
                  <c:v>-51.3656277396028</c:v>
                </c:pt>
                <c:pt idx="1690">
                  <c:v>-51.419154036233401</c:v>
                </c:pt>
                <c:pt idx="1691">
                  <c:v>-51.633718307849897</c:v>
                </c:pt>
                <c:pt idx="1692">
                  <c:v>-51.386786533417798</c:v>
                </c:pt>
                <c:pt idx="1693">
                  <c:v>-51.445587532847298</c:v>
                </c:pt>
                <c:pt idx="1694">
                  <c:v>-51.636490921019799</c:v>
                </c:pt>
                <c:pt idx="1695">
                  <c:v>-52.020917441159298</c:v>
                </c:pt>
                <c:pt idx="1696">
                  <c:v>-52.139628535252903</c:v>
                </c:pt>
                <c:pt idx="1697">
                  <c:v>-52.5178902214098</c:v>
                </c:pt>
                <c:pt idx="1698">
                  <c:v>-52.680419657403299</c:v>
                </c:pt>
                <c:pt idx="1699">
                  <c:v>-52.256415906803802</c:v>
                </c:pt>
                <c:pt idx="1700">
                  <c:v>-51.979071820834498</c:v>
                </c:pt>
                <c:pt idx="1701">
                  <c:v>-52.435901140679597</c:v>
                </c:pt>
                <c:pt idx="1702">
                  <c:v>-52.6385666188295</c:v>
                </c:pt>
                <c:pt idx="1703">
                  <c:v>-52.412035102781303</c:v>
                </c:pt>
                <c:pt idx="1704">
                  <c:v>-52.402486790605998</c:v>
                </c:pt>
                <c:pt idx="1705">
                  <c:v>-52.011980700057897</c:v>
                </c:pt>
                <c:pt idx="1706">
                  <c:v>-52.189944956565903</c:v>
                </c:pt>
                <c:pt idx="1707">
                  <c:v>-52.388356059096701</c:v>
                </c:pt>
                <c:pt idx="1708">
                  <c:v>-52.432785694711903</c:v>
                </c:pt>
                <c:pt idx="1709">
                  <c:v>-52.000659716423598</c:v>
                </c:pt>
                <c:pt idx="1710">
                  <c:v>-51.912401358677599</c:v>
                </c:pt>
                <c:pt idx="1711">
                  <c:v>-52.295396298250203</c:v>
                </c:pt>
                <c:pt idx="1712">
                  <c:v>-53.192920842204302</c:v>
                </c:pt>
                <c:pt idx="1713">
                  <c:v>-53.134367227711003</c:v>
                </c:pt>
                <c:pt idx="1714">
                  <c:v>-53.280673312801099</c:v>
                </c:pt>
                <c:pt idx="1715">
                  <c:v>-53.685652031963798</c:v>
                </c:pt>
                <c:pt idx="1716">
                  <c:v>-53.514425931739602</c:v>
                </c:pt>
                <c:pt idx="1717">
                  <c:v>-53.416763051060201</c:v>
                </c:pt>
                <c:pt idx="1718">
                  <c:v>-53.118728329842497</c:v>
                </c:pt>
                <c:pt idx="1719">
                  <c:v>-52.762292674779097</c:v>
                </c:pt>
                <c:pt idx="1720">
                  <c:v>-52.734723185988301</c:v>
                </c:pt>
                <c:pt idx="1721">
                  <c:v>-52.911318417755403</c:v>
                </c:pt>
                <c:pt idx="1722">
                  <c:v>-53.4463343134585</c:v>
                </c:pt>
                <c:pt idx="1723">
                  <c:v>-53.796092638530901</c:v>
                </c:pt>
                <c:pt idx="1724">
                  <c:v>-53.634145823883699</c:v>
                </c:pt>
                <c:pt idx="1725">
                  <c:v>-53.211895087627298</c:v>
                </c:pt>
                <c:pt idx="1726">
                  <c:v>-53.399270315642298</c:v>
                </c:pt>
                <c:pt idx="1727">
                  <c:v>-53.617810914187402</c:v>
                </c:pt>
                <c:pt idx="1728">
                  <c:v>-53.7562359558259</c:v>
                </c:pt>
                <c:pt idx="1729">
                  <c:v>-53.625482911671497</c:v>
                </c:pt>
                <c:pt idx="1730">
                  <c:v>-53.767520532412703</c:v>
                </c:pt>
                <c:pt idx="1731">
                  <c:v>-53.662083788496297</c:v>
                </c:pt>
                <c:pt idx="1732">
                  <c:v>-53.561021732274597</c:v>
                </c:pt>
                <c:pt idx="1733">
                  <c:v>-53.907636785200197</c:v>
                </c:pt>
                <c:pt idx="1734">
                  <c:v>-54.441115077631999</c:v>
                </c:pt>
                <c:pt idx="1735">
                  <c:v>-55.008424292636697</c:v>
                </c:pt>
                <c:pt idx="1736">
                  <c:v>-54.554882875333902</c:v>
                </c:pt>
                <c:pt idx="1737">
                  <c:v>-54.556791132016599</c:v>
                </c:pt>
                <c:pt idx="1738">
                  <c:v>-55.1349400973467</c:v>
                </c:pt>
                <c:pt idx="1739">
                  <c:v>-55.386119633632802</c:v>
                </c:pt>
                <c:pt idx="1740">
                  <c:v>-55.191937138440302</c:v>
                </c:pt>
                <c:pt idx="1741">
                  <c:v>-54.695126282634</c:v>
                </c:pt>
                <c:pt idx="1742">
                  <c:v>-54.959312090103801</c:v>
                </c:pt>
                <c:pt idx="1743">
                  <c:v>-55.146862482230503</c:v>
                </c:pt>
                <c:pt idx="1744">
                  <c:v>-55.227417639339698</c:v>
                </c:pt>
                <c:pt idx="1745">
                  <c:v>-55.219609854481199</c:v>
                </c:pt>
                <c:pt idx="1746">
                  <c:v>-55.189582759386298</c:v>
                </c:pt>
                <c:pt idx="1747">
                  <c:v>-54.605249002682903</c:v>
                </c:pt>
                <c:pt idx="1748">
                  <c:v>-54.966529480429202</c:v>
                </c:pt>
                <c:pt idx="1749">
                  <c:v>-54.548050947539998</c:v>
                </c:pt>
                <c:pt idx="1750">
                  <c:v>-54.286374333224401</c:v>
                </c:pt>
                <c:pt idx="1751">
                  <c:v>-54.751479032008199</c:v>
                </c:pt>
                <c:pt idx="1752">
                  <c:v>-55.243890137055303</c:v>
                </c:pt>
                <c:pt idx="1753">
                  <c:v>-55.298515204810002</c:v>
                </c:pt>
                <c:pt idx="1754">
                  <c:v>-54.853538905369703</c:v>
                </c:pt>
                <c:pt idx="1755">
                  <c:v>-54.8643741459802</c:v>
                </c:pt>
                <c:pt idx="1756">
                  <c:v>-55.095654278614703</c:v>
                </c:pt>
                <c:pt idx="1757">
                  <c:v>-55.5606061868464</c:v>
                </c:pt>
                <c:pt idx="1758">
                  <c:v>-55.381404412393699</c:v>
                </c:pt>
                <c:pt idx="1759">
                  <c:v>-54.864890690233999</c:v>
                </c:pt>
                <c:pt idx="1760">
                  <c:v>-54.875068296652302</c:v>
                </c:pt>
                <c:pt idx="1761">
                  <c:v>-55.317809332345199</c:v>
                </c:pt>
                <c:pt idx="1762">
                  <c:v>-55.480615184253899</c:v>
                </c:pt>
                <c:pt idx="1763">
                  <c:v>-55.837740373751899</c:v>
                </c:pt>
                <c:pt idx="1764">
                  <c:v>-56.241330135282404</c:v>
                </c:pt>
                <c:pt idx="1765">
                  <c:v>-56.116818263129197</c:v>
                </c:pt>
                <c:pt idx="1766">
                  <c:v>-55.898610203172097</c:v>
                </c:pt>
                <c:pt idx="1767">
                  <c:v>-56.358964669077203</c:v>
                </c:pt>
                <c:pt idx="1768">
                  <c:v>-56.464943359412302</c:v>
                </c:pt>
                <c:pt idx="1769">
                  <c:v>-56.014653334482198</c:v>
                </c:pt>
                <c:pt idx="1770">
                  <c:v>-55.691722672456798</c:v>
                </c:pt>
                <c:pt idx="1771">
                  <c:v>-55.840936037862903</c:v>
                </c:pt>
                <c:pt idx="1772">
                  <c:v>-55.786064300237904</c:v>
                </c:pt>
                <c:pt idx="1773">
                  <c:v>-56.068625009424103</c:v>
                </c:pt>
                <c:pt idx="1774">
                  <c:v>-55.814242206111103</c:v>
                </c:pt>
                <c:pt idx="1775">
                  <c:v>-55.645025899767496</c:v>
                </c:pt>
                <c:pt idx="1776">
                  <c:v>-55.918526916074903</c:v>
                </c:pt>
                <c:pt idx="1777">
                  <c:v>-56.048293327205101</c:v>
                </c:pt>
                <c:pt idx="1778">
                  <c:v>-55.9958316551295</c:v>
                </c:pt>
                <c:pt idx="1779">
                  <c:v>-55.704011127088002</c:v>
                </c:pt>
                <c:pt idx="1780">
                  <c:v>-55.887282709561497</c:v>
                </c:pt>
                <c:pt idx="1781">
                  <c:v>-55.786481259200499</c:v>
                </c:pt>
                <c:pt idx="1782">
                  <c:v>-55.499612958478203</c:v>
                </c:pt>
                <c:pt idx="1783">
                  <c:v>-55.352548646254803</c:v>
                </c:pt>
                <c:pt idx="1784">
                  <c:v>-55.523871142913102</c:v>
                </c:pt>
                <c:pt idx="1785">
                  <c:v>-56.032908377373602</c:v>
                </c:pt>
                <c:pt idx="1786">
                  <c:v>-55.888936134930802</c:v>
                </c:pt>
                <c:pt idx="1787">
                  <c:v>-55.492312890273702</c:v>
                </c:pt>
                <c:pt idx="1788">
                  <c:v>-55.257896724088297</c:v>
                </c:pt>
                <c:pt idx="1789">
                  <c:v>-55.342246888052998</c:v>
                </c:pt>
                <c:pt idx="1790">
                  <c:v>-55.4620243384745</c:v>
                </c:pt>
                <c:pt idx="1791">
                  <c:v>-55.736550946578298</c:v>
                </c:pt>
                <c:pt idx="1792">
                  <c:v>-55.764600680052503</c:v>
                </c:pt>
                <c:pt idx="1793">
                  <c:v>-55.205694175039397</c:v>
                </c:pt>
                <c:pt idx="1794">
                  <c:v>-55.4050897002395</c:v>
                </c:pt>
                <c:pt idx="1795">
                  <c:v>-55.377679496068502</c:v>
                </c:pt>
                <c:pt idx="1796">
                  <c:v>-55.231118301227802</c:v>
                </c:pt>
                <c:pt idx="1797">
                  <c:v>-55.5894277186393</c:v>
                </c:pt>
                <c:pt idx="1798">
                  <c:v>-55.922169621683601</c:v>
                </c:pt>
                <c:pt idx="1799">
                  <c:v>-55.494487327388299</c:v>
                </c:pt>
                <c:pt idx="1800">
                  <c:v>-55.090004088891597</c:v>
                </c:pt>
                <c:pt idx="1801">
                  <c:v>-55.141345036071201</c:v>
                </c:pt>
                <c:pt idx="1802">
                  <c:v>-55.024924227438703</c:v>
                </c:pt>
                <c:pt idx="1803">
                  <c:v>-54.693669063311098</c:v>
                </c:pt>
                <c:pt idx="1804">
                  <c:v>-55.011196879660901</c:v>
                </c:pt>
                <c:pt idx="1805">
                  <c:v>-54.980723698876197</c:v>
                </c:pt>
                <c:pt idx="1806">
                  <c:v>-54.7857521783801</c:v>
                </c:pt>
                <c:pt idx="1807">
                  <c:v>-54.462592771139498</c:v>
                </c:pt>
                <c:pt idx="1808">
                  <c:v>-54.109171630002997</c:v>
                </c:pt>
                <c:pt idx="1809">
                  <c:v>-54.391013322952901</c:v>
                </c:pt>
                <c:pt idx="1810">
                  <c:v>-54.5942227536435</c:v>
                </c:pt>
                <c:pt idx="1811">
                  <c:v>-54.875389096507398</c:v>
                </c:pt>
                <c:pt idx="1812">
                  <c:v>-54.4109863116242</c:v>
                </c:pt>
                <c:pt idx="1813">
                  <c:v>-53.937931387486103</c:v>
                </c:pt>
                <c:pt idx="1814">
                  <c:v>-54.346941043955198</c:v>
                </c:pt>
                <c:pt idx="1815">
                  <c:v>-54.057335068532801</c:v>
                </c:pt>
                <c:pt idx="1816">
                  <c:v>-53.553255146508803</c:v>
                </c:pt>
                <c:pt idx="1817">
                  <c:v>-53.649469390952902</c:v>
                </c:pt>
                <c:pt idx="1818">
                  <c:v>-54.044702760990901</c:v>
                </c:pt>
                <c:pt idx="1819">
                  <c:v>-54.107306722693501</c:v>
                </c:pt>
                <c:pt idx="1820">
                  <c:v>-53.934499057206096</c:v>
                </c:pt>
                <c:pt idx="1821">
                  <c:v>-54.128770931333399</c:v>
                </c:pt>
                <c:pt idx="1822">
                  <c:v>-54.114796175528802</c:v>
                </c:pt>
                <c:pt idx="1823">
                  <c:v>-54.016030936918</c:v>
                </c:pt>
                <c:pt idx="1824">
                  <c:v>-53.674146713134803</c:v>
                </c:pt>
                <c:pt idx="1825">
                  <c:v>-53.168709841987997</c:v>
                </c:pt>
                <c:pt idx="1826">
                  <c:v>-53.304582760114101</c:v>
                </c:pt>
                <c:pt idx="1827">
                  <c:v>-52.846184841182897</c:v>
                </c:pt>
                <c:pt idx="1828">
                  <c:v>-52.862059534489703</c:v>
                </c:pt>
                <c:pt idx="1829">
                  <c:v>-52.684367281907697</c:v>
                </c:pt>
                <c:pt idx="1830">
                  <c:v>-52.652551629722304</c:v>
                </c:pt>
                <c:pt idx="1831">
                  <c:v>-52.785585067107199</c:v>
                </c:pt>
                <c:pt idx="1832">
                  <c:v>-53.042004914838003</c:v>
                </c:pt>
                <c:pt idx="1833">
                  <c:v>-52.856151528338202</c:v>
                </c:pt>
                <c:pt idx="1834">
                  <c:v>-52.715355800191297</c:v>
                </c:pt>
                <c:pt idx="1835">
                  <c:v>-53.030466635186897</c:v>
                </c:pt>
                <c:pt idx="1836">
                  <c:v>-52.424484527700201</c:v>
                </c:pt>
                <c:pt idx="1837">
                  <c:v>-52.456249751875397</c:v>
                </c:pt>
                <c:pt idx="1838">
                  <c:v>-52.855290126868198</c:v>
                </c:pt>
                <c:pt idx="1839">
                  <c:v>-52.656043979227</c:v>
                </c:pt>
                <c:pt idx="1840">
                  <c:v>-52.541991484815497</c:v>
                </c:pt>
                <c:pt idx="1841">
                  <c:v>-52.542092014556303</c:v>
                </c:pt>
                <c:pt idx="1842">
                  <c:v>-52.177053714714397</c:v>
                </c:pt>
                <c:pt idx="1843">
                  <c:v>-51.995493419043697</c:v>
                </c:pt>
                <c:pt idx="1844">
                  <c:v>-52.164345229940103</c:v>
                </c:pt>
                <c:pt idx="1845">
                  <c:v>-52.400590602919401</c:v>
                </c:pt>
                <c:pt idx="1846">
                  <c:v>-52.066380737044902</c:v>
                </c:pt>
                <c:pt idx="1847">
                  <c:v>-52.121785687127399</c:v>
                </c:pt>
                <c:pt idx="1848">
                  <c:v>-52.035443583917903</c:v>
                </c:pt>
                <c:pt idx="1849">
                  <c:v>-51.526297313267499</c:v>
                </c:pt>
                <c:pt idx="1850">
                  <c:v>-51.354701664464898</c:v>
                </c:pt>
                <c:pt idx="1851">
                  <c:v>-51.2626131411293</c:v>
                </c:pt>
                <c:pt idx="1852">
                  <c:v>-51.0567143441151</c:v>
                </c:pt>
                <c:pt idx="1853">
                  <c:v>-50.694110544636501</c:v>
                </c:pt>
                <c:pt idx="1854">
                  <c:v>-50.790398076428303</c:v>
                </c:pt>
                <c:pt idx="1855">
                  <c:v>-50.582699533552599</c:v>
                </c:pt>
                <c:pt idx="1856">
                  <c:v>-50.660685304937203</c:v>
                </c:pt>
                <c:pt idx="1857">
                  <c:v>-50.860986806545498</c:v>
                </c:pt>
                <c:pt idx="1858">
                  <c:v>-51.0929200341917</c:v>
                </c:pt>
                <c:pt idx="1859">
                  <c:v>-50.9443556763947</c:v>
                </c:pt>
                <c:pt idx="1860">
                  <c:v>-50.1810270902211</c:v>
                </c:pt>
                <c:pt idx="1861">
                  <c:v>-50.064869772398502</c:v>
                </c:pt>
                <c:pt idx="1862">
                  <c:v>-50.060663404024403</c:v>
                </c:pt>
                <c:pt idx="1863">
                  <c:v>-50.087108653352502</c:v>
                </c:pt>
                <c:pt idx="1864">
                  <c:v>-50.053300653598903</c:v>
                </c:pt>
                <c:pt idx="1865">
                  <c:v>-50.473704294810801</c:v>
                </c:pt>
                <c:pt idx="1866">
                  <c:v>-50.621994317141301</c:v>
                </c:pt>
                <c:pt idx="1867">
                  <c:v>-50.5954572042357</c:v>
                </c:pt>
                <c:pt idx="1868">
                  <c:v>-50.2732881428052</c:v>
                </c:pt>
                <c:pt idx="1869">
                  <c:v>-50.491121994564402</c:v>
                </c:pt>
                <c:pt idx="1870">
                  <c:v>-50.730472872455401</c:v>
                </c:pt>
                <c:pt idx="1871">
                  <c:v>-50.9687054125556</c:v>
                </c:pt>
                <c:pt idx="1872">
                  <c:v>-50.6629851455601</c:v>
                </c:pt>
                <c:pt idx="1873">
                  <c:v>-50.517712030813598</c:v>
                </c:pt>
                <c:pt idx="1874">
                  <c:v>-50.463669645140399</c:v>
                </c:pt>
                <c:pt idx="1875">
                  <c:v>-50.589318859474901</c:v>
                </c:pt>
                <c:pt idx="1876">
                  <c:v>-50.405187657890799</c:v>
                </c:pt>
                <c:pt idx="1877">
                  <c:v>-50.720979309975</c:v>
                </c:pt>
                <c:pt idx="1878">
                  <c:v>-50.567004427161599</c:v>
                </c:pt>
                <c:pt idx="1879">
                  <c:v>-50.169237780788698</c:v>
                </c:pt>
                <c:pt idx="1880">
                  <c:v>-50.534733326742398</c:v>
                </c:pt>
                <c:pt idx="1881">
                  <c:v>-51.110943369553702</c:v>
                </c:pt>
                <c:pt idx="1882">
                  <c:v>-51.425520680967303</c:v>
                </c:pt>
                <c:pt idx="1883">
                  <c:v>-51.449477360770601</c:v>
                </c:pt>
                <c:pt idx="1884">
                  <c:v>-51.235851928125797</c:v>
                </c:pt>
                <c:pt idx="1885">
                  <c:v>-51.8723693202869</c:v>
                </c:pt>
                <c:pt idx="1886">
                  <c:v>-51.9078523443454</c:v>
                </c:pt>
                <c:pt idx="1887">
                  <c:v>-52.072246794433802</c:v>
                </c:pt>
                <c:pt idx="1888">
                  <c:v>-52.241662996543099</c:v>
                </c:pt>
                <c:pt idx="1889">
                  <c:v>-51.970815792409503</c:v>
                </c:pt>
                <c:pt idx="1890">
                  <c:v>-51.772322927853097</c:v>
                </c:pt>
                <c:pt idx="1891">
                  <c:v>-51.590229555486097</c:v>
                </c:pt>
                <c:pt idx="1892">
                  <c:v>-51.728525448190197</c:v>
                </c:pt>
                <c:pt idx="1893">
                  <c:v>-51.666241636223397</c:v>
                </c:pt>
                <c:pt idx="1894">
                  <c:v>-51.142755079463498</c:v>
                </c:pt>
                <c:pt idx="1895">
                  <c:v>-51.202600013945101</c:v>
                </c:pt>
                <c:pt idx="1896">
                  <c:v>-51.582925071011502</c:v>
                </c:pt>
                <c:pt idx="1897">
                  <c:v>-51.435195412856899</c:v>
                </c:pt>
                <c:pt idx="1898">
                  <c:v>-51.5030029894289</c:v>
                </c:pt>
                <c:pt idx="1899">
                  <c:v>-51.198114395346302</c:v>
                </c:pt>
                <c:pt idx="1900">
                  <c:v>-51.412291370793</c:v>
                </c:pt>
                <c:pt idx="1901">
                  <c:v>-51.4187239830677</c:v>
                </c:pt>
                <c:pt idx="1902">
                  <c:v>-51.668144570508602</c:v>
                </c:pt>
                <c:pt idx="1903">
                  <c:v>-52.253595856572403</c:v>
                </c:pt>
                <c:pt idx="1904">
                  <c:v>-52.156109816448399</c:v>
                </c:pt>
                <c:pt idx="1905">
                  <c:v>-52.526419317891701</c:v>
                </c:pt>
                <c:pt idx="1906">
                  <c:v>-52.295480234166099</c:v>
                </c:pt>
                <c:pt idx="1907">
                  <c:v>-52.2490349074398</c:v>
                </c:pt>
                <c:pt idx="1908">
                  <c:v>-52.781901273061202</c:v>
                </c:pt>
                <c:pt idx="1909">
                  <c:v>-53.0900608278058</c:v>
                </c:pt>
                <c:pt idx="1910">
                  <c:v>-52.377249702799801</c:v>
                </c:pt>
                <c:pt idx="1911">
                  <c:v>-52.6419126878884</c:v>
                </c:pt>
                <c:pt idx="1912">
                  <c:v>-52.915030952566497</c:v>
                </c:pt>
                <c:pt idx="1913">
                  <c:v>-53.427662393373801</c:v>
                </c:pt>
                <c:pt idx="1914">
                  <c:v>-53.1232867532676</c:v>
                </c:pt>
                <c:pt idx="1915">
                  <c:v>-52.5213466408089</c:v>
                </c:pt>
                <c:pt idx="1916">
                  <c:v>-52.261918271981401</c:v>
                </c:pt>
                <c:pt idx="1917">
                  <c:v>-52.4455301920962</c:v>
                </c:pt>
                <c:pt idx="1918">
                  <c:v>-52.951236085234299</c:v>
                </c:pt>
                <c:pt idx="1919">
                  <c:v>-53.086523398360697</c:v>
                </c:pt>
                <c:pt idx="1920">
                  <c:v>-53.029924758801499</c:v>
                </c:pt>
                <c:pt idx="1921">
                  <c:v>-52.353467535382102</c:v>
                </c:pt>
                <c:pt idx="1922">
                  <c:v>-52.663898418042997</c:v>
                </c:pt>
                <c:pt idx="1923">
                  <c:v>-53.360796391560399</c:v>
                </c:pt>
                <c:pt idx="1924">
                  <c:v>-53.603788943348398</c:v>
                </c:pt>
                <c:pt idx="1925">
                  <c:v>-53.917302954198703</c:v>
                </c:pt>
                <c:pt idx="1926">
                  <c:v>-54.211115118377997</c:v>
                </c:pt>
                <c:pt idx="1927">
                  <c:v>-53.9408157535252</c:v>
                </c:pt>
                <c:pt idx="1928">
                  <c:v>-53.843440049599302</c:v>
                </c:pt>
                <c:pt idx="1929">
                  <c:v>-54.148376926046801</c:v>
                </c:pt>
                <c:pt idx="1930">
                  <c:v>-54.191799605930903</c:v>
                </c:pt>
                <c:pt idx="1931">
                  <c:v>-53.909941573513898</c:v>
                </c:pt>
                <c:pt idx="1932">
                  <c:v>-53.760908208881197</c:v>
                </c:pt>
                <c:pt idx="1933">
                  <c:v>-53.685680740106697</c:v>
                </c:pt>
                <c:pt idx="1934">
                  <c:v>-54.119471080988603</c:v>
                </c:pt>
                <c:pt idx="1935">
                  <c:v>-54.276538609689503</c:v>
                </c:pt>
                <c:pt idx="1936">
                  <c:v>-54.167874215351901</c:v>
                </c:pt>
                <c:pt idx="1937">
                  <c:v>-54.141122367925497</c:v>
                </c:pt>
                <c:pt idx="1938">
                  <c:v>-54.261517118312199</c:v>
                </c:pt>
                <c:pt idx="1939">
                  <c:v>-54.678425664887797</c:v>
                </c:pt>
                <c:pt idx="1940">
                  <c:v>-55.094745367380703</c:v>
                </c:pt>
                <c:pt idx="1941">
                  <c:v>-54.838061240140703</c:v>
                </c:pt>
                <c:pt idx="1942">
                  <c:v>-54.4081304638974</c:v>
                </c:pt>
                <c:pt idx="1943">
                  <c:v>-54.534275082676203</c:v>
                </c:pt>
                <c:pt idx="1944">
                  <c:v>-54.7276632975111</c:v>
                </c:pt>
                <c:pt idx="1945">
                  <c:v>-54.474414803119203</c:v>
                </c:pt>
                <c:pt idx="1946">
                  <c:v>-54.177452595793298</c:v>
                </c:pt>
                <c:pt idx="1947">
                  <c:v>-55.071590061158801</c:v>
                </c:pt>
                <c:pt idx="1948">
                  <c:v>-55.139140855155397</c:v>
                </c:pt>
                <c:pt idx="1949">
                  <c:v>-54.944851125929603</c:v>
                </c:pt>
                <c:pt idx="1950">
                  <c:v>-54.695341496650499</c:v>
                </c:pt>
                <c:pt idx="1951">
                  <c:v>-54.364346425112203</c:v>
                </c:pt>
                <c:pt idx="1952">
                  <c:v>-54.370806388282503</c:v>
                </c:pt>
                <c:pt idx="1953">
                  <c:v>-54.653401031148498</c:v>
                </c:pt>
                <c:pt idx="1954">
                  <c:v>-55.135609350144399</c:v>
                </c:pt>
                <c:pt idx="1955">
                  <c:v>-55.5233886813512</c:v>
                </c:pt>
                <c:pt idx="1956">
                  <c:v>-55.051696484373799</c:v>
                </c:pt>
                <c:pt idx="1957">
                  <c:v>-55.3384124396012</c:v>
                </c:pt>
                <c:pt idx="1958">
                  <c:v>-55.554852975347501</c:v>
                </c:pt>
                <c:pt idx="1959">
                  <c:v>-55.626309770485499</c:v>
                </c:pt>
                <c:pt idx="1960">
                  <c:v>-55.829558001599899</c:v>
                </c:pt>
                <c:pt idx="1961">
                  <c:v>-55.751362299519798</c:v>
                </c:pt>
                <c:pt idx="1962">
                  <c:v>-56.065613783156202</c:v>
                </c:pt>
                <c:pt idx="1963">
                  <c:v>-55.845283316881201</c:v>
                </c:pt>
                <c:pt idx="1964">
                  <c:v>-55.928475154609103</c:v>
                </c:pt>
                <c:pt idx="1965">
                  <c:v>-55.509071470048802</c:v>
                </c:pt>
                <c:pt idx="1966">
                  <c:v>-55.390607397738002</c:v>
                </c:pt>
                <c:pt idx="1967">
                  <c:v>-55.151153160678398</c:v>
                </c:pt>
                <c:pt idx="1968">
                  <c:v>-55.0744016912654</c:v>
                </c:pt>
                <c:pt idx="1969">
                  <c:v>-55.258645721007603</c:v>
                </c:pt>
                <c:pt idx="1970">
                  <c:v>-54.826866811253197</c:v>
                </c:pt>
                <c:pt idx="1971">
                  <c:v>-54.513010409660403</c:v>
                </c:pt>
                <c:pt idx="1972">
                  <c:v>-55.297530114680001</c:v>
                </c:pt>
                <c:pt idx="1973">
                  <c:v>-55.102772354394098</c:v>
                </c:pt>
                <c:pt idx="1974">
                  <c:v>-55.239491448274897</c:v>
                </c:pt>
                <c:pt idx="1975">
                  <c:v>-55.4283201665924</c:v>
                </c:pt>
                <c:pt idx="1976">
                  <c:v>-55.545116030078297</c:v>
                </c:pt>
                <c:pt idx="1977">
                  <c:v>-55.906584785824698</c:v>
                </c:pt>
                <c:pt idx="1978">
                  <c:v>-55.866847546661397</c:v>
                </c:pt>
                <c:pt idx="1979">
                  <c:v>-55.824256591689696</c:v>
                </c:pt>
                <c:pt idx="1980">
                  <c:v>-55.424019554990998</c:v>
                </c:pt>
                <c:pt idx="1981">
                  <c:v>-54.818707619621797</c:v>
                </c:pt>
                <c:pt idx="1982">
                  <c:v>-54.742559257698296</c:v>
                </c:pt>
                <c:pt idx="1983">
                  <c:v>-55.177844171024297</c:v>
                </c:pt>
                <c:pt idx="1984">
                  <c:v>-55.025598572838497</c:v>
                </c:pt>
                <c:pt idx="1985">
                  <c:v>-55.1714430229352</c:v>
                </c:pt>
                <c:pt idx="1986">
                  <c:v>-55.3484638488694</c:v>
                </c:pt>
                <c:pt idx="1987">
                  <c:v>-55.138995602516601</c:v>
                </c:pt>
                <c:pt idx="1988">
                  <c:v>-55.323921630562999</c:v>
                </c:pt>
                <c:pt idx="1989">
                  <c:v>-55.715817202732801</c:v>
                </c:pt>
                <c:pt idx="1990">
                  <c:v>-56.051853938550103</c:v>
                </c:pt>
                <c:pt idx="1991">
                  <c:v>-55.901527998465902</c:v>
                </c:pt>
                <c:pt idx="1992">
                  <c:v>-55.632055093485498</c:v>
                </c:pt>
                <c:pt idx="1993">
                  <c:v>-55.460374679966499</c:v>
                </c:pt>
                <c:pt idx="1994">
                  <c:v>-55.490448664405399</c:v>
                </c:pt>
                <c:pt idx="1995">
                  <c:v>-54.920135451308496</c:v>
                </c:pt>
                <c:pt idx="1996">
                  <c:v>-54.635644463220203</c:v>
                </c:pt>
                <c:pt idx="1997">
                  <c:v>-54.901139921119203</c:v>
                </c:pt>
                <c:pt idx="1998">
                  <c:v>-55.148023174997199</c:v>
                </c:pt>
                <c:pt idx="1999">
                  <c:v>-55.382319175857099</c:v>
                </c:pt>
                <c:pt idx="2000">
                  <c:v>-55.319777752941299</c:v>
                </c:pt>
                <c:pt idx="2001">
                  <c:v>-55.362289476508003</c:v>
                </c:pt>
                <c:pt idx="2002">
                  <c:v>-55.391481431497297</c:v>
                </c:pt>
                <c:pt idx="2003">
                  <c:v>-54.977186563126097</c:v>
                </c:pt>
                <c:pt idx="2004">
                  <c:v>-54.515850880590797</c:v>
                </c:pt>
                <c:pt idx="2005">
                  <c:v>-54.767320743181202</c:v>
                </c:pt>
                <c:pt idx="2006">
                  <c:v>-54.644544363411399</c:v>
                </c:pt>
                <c:pt idx="2007">
                  <c:v>-54.746015180061001</c:v>
                </c:pt>
                <c:pt idx="2008">
                  <c:v>-54.257083716960999</c:v>
                </c:pt>
                <c:pt idx="2009">
                  <c:v>-54.598141293411302</c:v>
                </c:pt>
                <c:pt idx="2010">
                  <c:v>-54.8462993323717</c:v>
                </c:pt>
                <c:pt idx="2011">
                  <c:v>-54.8171628327242</c:v>
                </c:pt>
                <c:pt idx="2012">
                  <c:v>-54.920433063406598</c:v>
                </c:pt>
                <c:pt idx="2013">
                  <c:v>-54.717366055475402</c:v>
                </c:pt>
                <c:pt idx="2014">
                  <c:v>-54.336016116413496</c:v>
                </c:pt>
                <c:pt idx="2015">
                  <c:v>-53.968801281333498</c:v>
                </c:pt>
                <c:pt idx="2016">
                  <c:v>-53.945445439037002</c:v>
                </c:pt>
                <c:pt idx="2017">
                  <c:v>-53.828211573252901</c:v>
                </c:pt>
                <c:pt idx="2018">
                  <c:v>-53.870614154265702</c:v>
                </c:pt>
                <c:pt idx="2019">
                  <c:v>-54.224156103124599</c:v>
                </c:pt>
                <c:pt idx="2020">
                  <c:v>-54.550272206360198</c:v>
                </c:pt>
                <c:pt idx="2021">
                  <c:v>-53.894498846560602</c:v>
                </c:pt>
                <c:pt idx="2022">
                  <c:v>-53.747507014429601</c:v>
                </c:pt>
                <c:pt idx="2023">
                  <c:v>-53.659065629537501</c:v>
                </c:pt>
                <c:pt idx="2024">
                  <c:v>-53.663251273903803</c:v>
                </c:pt>
                <c:pt idx="2025">
                  <c:v>-53.501430190713599</c:v>
                </c:pt>
                <c:pt idx="2026">
                  <c:v>-53.813052966034398</c:v>
                </c:pt>
                <c:pt idx="2027">
                  <c:v>-53.807651126729297</c:v>
                </c:pt>
                <c:pt idx="2028">
                  <c:v>-53.679823557228197</c:v>
                </c:pt>
                <c:pt idx="2029">
                  <c:v>-53.735560870464099</c:v>
                </c:pt>
                <c:pt idx="2030">
                  <c:v>-53.434157674944302</c:v>
                </c:pt>
                <c:pt idx="2031">
                  <c:v>-53.8338668390954</c:v>
                </c:pt>
                <c:pt idx="2032">
                  <c:v>-54.062742346577302</c:v>
                </c:pt>
                <c:pt idx="2033">
                  <c:v>-54.2678023822101</c:v>
                </c:pt>
                <c:pt idx="2034">
                  <c:v>-53.9825935924856</c:v>
                </c:pt>
                <c:pt idx="2035">
                  <c:v>-53.232218262540897</c:v>
                </c:pt>
                <c:pt idx="2036">
                  <c:v>-53.079688416208697</c:v>
                </c:pt>
                <c:pt idx="2037">
                  <c:v>-53.1091574970512</c:v>
                </c:pt>
                <c:pt idx="2038">
                  <c:v>-53.097161974414803</c:v>
                </c:pt>
                <c:pt idx="2039">
                  <c:v>-53.122216906713199</c:v>
                </c:pt>
                <c:pt idx="2040">
                  <c:v>-53.0612841600054</c:v>
                </c:pt>
                <c:pt idx="2041">
                  <c:v>-52.312451716093001</c:v>
                </c:pt>
                <c:pt idx="2042">
                  <c:v>-52.104718351589199</c:v>
                </c:pt>
                <c:pt idx="2043">
                  <c:v>-52.133964709353599</c:v>
                </c:pt>
                <c:pt idx="2044">
                  <c:v>-52.352550515609202</c:v>
                </c:pt>
                <c:pt idx="2045">
                  <c:v>-52.276498016836598</c:v>
                </c:pt>
                <c:pt idx="2046">
                  <c:v>-52.218612628230098</c:v>
                </c:pt>
                <c:pt idx="2047">
                  <c:v>-51.806641983748897</c:v>
                </c:pt>
                <c:pt idx="2048">
                  <c:v>-51.977128110103699</c:v>
                </c:pt>
                <c:pt idx="2049">
                  <c:v>-51.693707404736699</c:v>
                </c:pt>
                <c:pt idx="2050">
                  <c:v>-51.538248777906396</c:v>
                </c:pt>
                <c:pt idx="2051">
                  <c:v>-51.667295978680201</c:v>
                </c:pt>
                <c:pt idx="2052">
                  <c:v>-51.335344745503001</c:v>
                </c:pt>
                <c:pt idx="2053">
                  <c:v>-50.958862962425997</c:v>
                </c:pt>
                <c:pt idx="2054">
                  <c:v>-50.925241826886797</c:v>
                </c:pt>
                <c:pt idx="2055">
                  <c:v>-51.410387785769103</c:v>
                </c:pt>
                <c:pt idx="2056">
                  <c:v>-51.258720208185601</c:v>
                </c:pt>
                <c:pt idx="2057">
                  <c:v>-51.314590469967399</c:v>
                </c:pt>
                <c:pt idx="2058">
                  <c:v>-50.7316383037032</c:v>
                </c:pt>
                <c:pt idx="2059">
                  <c:v>-51.218693295522201</c:v>
                </c:pt>
                <c:pt idx="2060">
                  <c:v>-51.277988177913898</c:v>
                </c:pt>
                <c:pt idx="2061">
                  <c:v>-51.2311985219959</c:v>
                </c:pt>
                <c:pt idx="2062">
                  <c:v>-51.202769990820798</c:v>
                </c:pt>
                <c:pt idx="2063">
                  <c:v>-51.053887503289801</c:v>
                </c:pt>
                <c:pt idx="2064">
                  <c:v>-51.118214886979601</c:v>
                </c:pt>
                <c:pt idx="2065">
                  <c:v>-51.745019435419998</c:v>
                </c:pt>
                <c:pt idx="2066">
                  <c:v>-51.847180661790503</c:v>
                </c:pt>
                <c:pt idx="2067">
                  <c:v>-51.743976580729203</c:v>
                </c:pt>
                <c:pt idx="2068">
                  <c:v>-51.4674029999303</c:v>
                </c:pt>
                <c:pt idx="2069">
                  <c:v>-51.328528550034001</c:v>
                </c:pt>
                <c:pt idx="2070">
                  <c:v>-51.554216212225199</c:v>
                </c:pt>
                <c:pt idx="2071">
                  <c:v>-51.584196663057803</c:v>
                </c:pt>
                <c:pt idx="2072">
                  <c:v>-51.598641271748498</c:v>
                </c:pt>
                <c:pt idx="2073">
                  <c:v>-52.172608405971701</c:v>
                </c:pt>
                <c:pt idx="2074">
                  <c:v>-51.654827931644398</c:v>
                </c:pt>
                <c:pt idx="2075">
                  <c:v>-51.675291739256998</c:v>
                </c:pt>
                <c:pt idx="2076">
                  <c:v>-51.8817871086342</c:v>
                </c:pt>
                <c:pt idx="2077">
                  <c:v>-51.9852463009247</c:v>
                </c:pt>
                <c:pt idx="2078">
                  <c:v>-52.145499213406801</c:v>
                </c:pt>
                <c:pt idx="2079">
                  <c:v>-52.338865791384698</c:v>
                </c:pt>
                <c:pt idx="2080">
                  <c:v>-52.334694027731899</c:v>
                </c:pt>
                <c:pt idx="2081">
                  <c:v>-52.050802128451103</c:v>
                </c:pt>
                <c:pt idx="2082">
                  <c:v>-52.070788721176903</c:v>
                </c:pt>
                <c:pt idx="2083">
                  <c:v>-52.184067477123499</c:v>
                </c:pt>
                <c:pt idx="2084">
                  <c:v>-52.157835976168897</c:v>
                </c:pt>
                <c:pt idx="2085">
                  <c:v>-52.102736031892</c:v>
                </c:pt>
                <c:pt idx="2086">
                  <c:v>-51.987746828455897</c:v>
                </c:pt>
                <c:pt idx="2087">
                  <c:v>-51.7741888425195</c:v>
                </c:pt>
                <c:pt idx="2088">
                  <c:v>-51.665376935084097</c:v>
                </c:pt>
                <c:pt idx="2089">
                  <c:v>-52.023323199008303</c:v>
                </c:pt>
                <c:pt idx="2090">
                  <c:v>-51.954326296808198</c:v>
                </c:pt>
                <c:pt idx="2091">
                  <c:v>-51.533141924571702</c:v>
                </c:pt>
                <c:pt idx="2092">
                  <c:v>-51.6176631760882</c:v>
                </c:pt>
                <c:pt idx="2093">
                  <c:v>-51.795641855165997</c:v>
                </c:pt>
                <c:pt idx="2094">
                  <c:v>-51.938988325374403</c:v>
                </c:pt>
                <c:pt idx="2095">
                  <c:v>-51.8274575790184</c:v>
                </c:pt>
                <c:pt idx="2096">
                  <c:v>-51.984760737905702</c:v>
                </c:pt>
                <c:pt idx="2097">
                  <c:v>-52.314369402399201</c:v>
                </c:pt>
                <c:pt idx="2098">
                  <c:v>-52.042602106577498</c:v>
                </c:pt>
                <c:pt idx="2099">
                  <c:v>-51.6660861306827</c:v>
                </c:pt>
                <c:pt idx="2100">
                  <c:v>-52.0202629226631</c:v>
                </c:pt>
                <c:pt idx="2101">
                  <c:v>-52.5065655100179</c:v>
                </c:pt>
                <c:pt idx="2102">
                  <c:v>-52.779544334063203</c:v>
                </c:pt>
                <c:pt idx="2103">
                  <c:v>-52.594236147801503</c:v>
                </c:pt>
                <c:pt idx="2104">
                  <c:v>-52.1847217087575</c:v>
                </c:pt>
                <c:pt idx="2105">
                  <c:v>-52.409226228502497</c:v>
                </c:pt>
                <c:pt idx="2106">
                  <c:v>-52.906240846560202</c:v>
                </c:pt>
                <c:pt idx="2107">
                  <c:v>-53.188925773064199</c:v>
                </c:pt>
                <c:pt idx="2108">
                  <c:v>-53.360584821541103</c:v>
                </c:pt>
                <c:pt idx="2109">
                  <c:v>-53.387997829335497</c:v>
                </c:pt>
                <c:pt idx="2110">
                  <c:v>-53.074421281473199</c:v>
                </c:pt>
                <c:pt idx="2111">
                  <c:v>-52.927956003786001</c:v>
                </c:pt>
                <c:pt idx="2112">
                  <c:v>-52.528173324556398</c:v>
                </c:pt>
                <c:pt idx="2113">
                  <c:v>-52.716684990723998</c:v>
                </c:pt>
                <c:pt idx="2114">
                  <c:v>-52.939639391338801</c:v>
                </c:pt>
                <c:pt idx="2115">
                  <c:v>-53.229274618006698</c:v>
                </c:pt>
                <c:pt idx="2116">
                  <c:v>-52.885366171576401</c:v>
                </c:pt>
                <c:pt idx="2117">
                  <c:v>-52.496595999273502</c:v>
                </c:pt>
                <c:pt idx="2118">
                  <c:v>-52.764515934404201</c:v>
                </c:pt>
                <c:pt idx="2119">
                  <c:v>-53.090429062195099</c:v>
                </c:pt>
                <c:pt idx="2120">
                  <c:v>-53.628191935236899</c:v>
                </c:pt>
                <c:pt idx="2121">
                  <c:v>-53.961327101305798</c:v>
                </c:pt>
                <c:pt idx="2122">
                  <c:v>-53.879003506197598</c:v>
                </c:pt>
                <c:pt idx="2123">
                  <c:v>-53.638785763952399</c:v>
                </c:pt>
                <c:pt idx="2124">
                  <c:v>-53.660074421860003</c:v>
                </c:pt>
                <c:pt idx="2125">
                  <c:v>-54.020119700241501</c:v>
                </c:pt>
                <c:pt idx="2126">
                  <c:v>-53.836416425257603</c:v>
                </c:pt>
                <c:pt idx="2127">
                  <c:v>-53.366679701550403</c:v>
                </c:pt>
                <c:pt idx="2128">
                  <c:v>-53.280097975996803</c:v>
                </c:pt>
                <c:pt idx="2129">
                  <c:v>-54.160322217890801</c:v>
                </c:pt>
                <c:pt idx="2130">
                  <c:v>-54.555784448734101</c:v>
                </c:pt>
                <c:pt idx="2131">
                  <c:v>-54.619887898143503</c:v>
                </c:pt>
                <c:pt idx="2132">
                  <c:v>-54.7072561527443</c:v>
                </c:pt>
                <c:pt idx="2133">
                  <c:v>-54.821190212467698</c:v>
                </c:pt>
                <c:pt idx="2134">
                  <c:v>-54.703493654793697</c:v>
                </c:pt>
                <c:pt idx="2135">
                  <c:v>-54.857478668745799</c:v>
                </c:pt>
                <c:pt idx="2136">
                  <c:v>-54.7637599052184</c:v>
                </c:pt>
                <c:pt idx="2137">
                  <c:v>-55.198343068023199</c:v>
                </c:pt>
                <c:pt idx="2138">
                  <c:v>-55.197252548092401</c:v>
                </c:pt>
                <c:pt idx="2139">
                  <c:v>-54.753040625314</c:v>
                </c:pt>
                <c:pt idx="2140">
                  <c:v>-55.265634637970997</c:v>
                </c:pt>
                <c:pt idx="2141">
                  <c:v>-55.665878972918499</c:v>
                </c:pt>
                <c:pt idx="2142">
                  <c:v>-55.485373190925003</c:v>
                </c:pt>
                <c:pt idx="2143">
                  <c:v>-55.4200823615232</c:v>
                </c:pt>
                <c:pt idx="2144">
                  <c:v>-55.309279125241197</c:v>
                </c:pt>
                <c:pt idx="2145">
                  <c:v>-55.560971962068798</c:v>
                </c:pt>
                <c:pt idx="2146">
                  <c:v>-55.510941312379302</c:v>
                </c:pt>
                <c:pt idx="2147">
                  <c:v>-55.531181489750502</c:v>
                </c:pt>
                <c:pt idx="2148">
                  <c:v>-55.380911084234803</c:v>
                </c:pt>
                <c:pt idx="2149">
                  <c:v>-55.610311565901</c:v>
                </c:pt>
                <c:pt idx="2150">
                  <c:v>-55.7474574708421</c:v>
                </c:pt>
                <c:pt idx="2151">
                  <c:v>-55.527415515060703</c:v>
                </c:pt>
                <c:pt idx="2152">
                  <c:v>-55.437930268818398</c:v>
                </c:pt>
                <c:pt idx="2153">
                  <c:v>-55.414689234226898</c:v>
                </c:pt>
                <c:pt idx="2154">
                  <c:v>-55.664100496421</c:v>
                </c:pt>
                <c:pt idx="2155">
                  <c:v>-55.409878675853498</c:v>
                </c:pt>
                <c:pt idx="2156">
                  <c:v>-55.5936940755808</c:v>
                </c:pt>
                <c:pt idx="2157">
                  <c:v>-55.5320909275246</c:v>
                </c:pt>
                <c:pt idx="2158">
                  <c:v>-55.505903729749399</c:v>
                </c:pt>
                <c:pt idx="2159">
                  <c:v>-55.687419521274201</c:v>
                </c:pt>
                <c:pt idx="2160">
                  <c:v>-56.139204994654698</c:v>
                </c:pt>
                <c:pt idx="2161">
                  <c:v>-55.987085322305497</c:v>
                </c:pt>
                <c:pt idx="2162">
                  <c:v>-56.245864808614598</c:v>
                </c:pt>
                <c:pt idx="2163">
                  <c:v>-56.720162693619002</c:v>
                </c:pt>
                <c:pt idx="2164">
                  <c:v>-56.393694834778103</c:v>
                </c:pt>
                <c:pt idx="2165">
                  <c:v>-56.006705015777499</c:v>
                </c:pt>
                <c:pt idx="2166">
                  <c:v>-56.144643852781599</c:v>
                </c:pt>
                <c:pt idx="2167">
                  <c:v>-56.187474936340898</c:v>
                </c:pt>
                <c:pt idx="2168">
                  <c:v>-55.625057748678302</c:v>
                </c:pt>
                <c:pt idx="2169">
                  <c:v>-55.767280310105299</c:v>
                </c:pt>
                <c:pt idx="2170">
                  <c:v>-55.380647986449901</c:v>
                </c:pt>
                <c:pt idx="2171">
                  <c:v>-55.539126041265199</c:v>
                </c:pt>
                <c:pt idx="2172">
                  <c:v>-55.315780344320103</c:v>
                </c:pt>
                <c:pt idx="2173">
                  <c:v>-55.760886846683</c:v>
                </c:pt>
                <c:pt idx="2174">
                  <c:v>-55.804396841149703</c:v>
                </c:pt>
                <c:pt idx="2175">
                  <c:v>-55.733977457127601</c:v>
                </c:pt>
                <c:pt idx="2176">
                  <c:v>-56.101266987447502</c:v>
                </c:pt>
                <c:pt idx="2177">
                  <c:v>-56.168728142221703</c:v>
                </c:pt>
                <c:pt idx="2178">
                  <c:v>-56.009678810612598</c:v>
                </c:pt>
                <c:pt idx="2179">
                  <c:v>-55.7920291216086</c:v>
                </c:pt>
                <c:pt idx="2180">
                  <c:v>-56.412803888865099</c:v>
                </c:pt>
                <c:pt idx="2181">
                  <c:v>-55.982009861169502</c:v>
                </c:pt>
                <c:pt idx="2182">
                  <c:v>-56.019286601161298</c:v>
                </c:pt>
                <c:pt idx="2183">
                  <c:v>-56.335702080894798</c:v>
                </c:pt>
                <c:pt idx="2184">
                  <c:v>-55.722001221130697</c:v>
                </c:pt>
                <c:pt idx="2185">
                  <c:v>-55.446227377935401</c:v>
                </c:pt>
                <c:pt idx="2186">
                  <c:v>-55.549886385940397</c:v>
                </c:pt>
                <c:pt idx="2187">
                  <c:v>-55.429072488907401</c:v>
                </c:pt>
                <c:pt idx="2188">
                  <c:v>-55.362299094632498</c:v>
                </c:pt>
                <c:pt idx="2189">
                  <c:v>-55.334386203290499</c:v>
                </c:pt>
                <c:pt idx="2190">
                  <c:v>-55.073420755997397</c:v>
                </c:pt>
                <c:pt idx="2191">
                  <c:v>-54.783960302178798</c:v>
                </c:pt>
                <c:pt idx="2192">
                  <c:v>-54.698671458530299</c:v>
                </c:pt>
                <c:pt idx="2193">
                  <c:v>-55.188156793634803</c:v>
                </c:pt>
                <c:pt idx="2194">
                  <c:v>-55.523263242448003</c:v>
                </c:pt>
                <c:pt idx="2195">
                  <c:v>-55.893517756901701</c:v>
                </c:pt>
                <c:pt idx="2196">
                  <c:v>-56.265054922744703</c:v>
                </c:pt>
                <c:pt idx="2197">
                  <c:v>-56.001742261627598</c:v>
                </c:pt>
                <c:pt idx="2198">
                  <c:v>-55.025747785586098</c:v>
                </c:pt>
                <c:pt idx="2199">
                  <c:v>-54.997034938880397</c:v>
                </c:pt>
                <c:pt idx="2200">
                  <c:v>-55.606502653402998</c:v>
                </c:pt>
                <c:pt idx="2201">
                  <c:v>-55.7716864500496</c:v>
                </c:pt>
                <c:pt idx="2202">
                  <c:v>-55.246412161833597</c:v>
                </c:pt>
                <c:pt idx="2203">
                  <c:v>-55.143372913221299</c:v>
                </c:pt>
                <c:pt idx="2204">
                  <c:v>-55.496714777907698</c:v>
                </c:pt>
                <c:pt idx="2205">
                  <c:v>-54.742137444743797</c:v>
                </c:pt>
                <c:pt idx="2206">
                  <c:v>-54.341585905623901</c:v>
                </c:pt>
                <c:pt idx="2207">
                  <c:v>-55.038270532130902</c:v>
                </c:pt>
                <c:pt idx="2208">
                  <c:v>-54.337909828568499</c:v>
                </c:pt>
                <c:pt idx="2209">
                  <c:v>-54.108552952889099</c:v>
                </c:pt>
                <c:pt idx="2210">
                  <c:v>-54.288349693552597</c:v>
                </c:pt>
                <c:pt idx="2211">
                  <c:v>-53.793588555710897</c:v>
                </c:pt>
                <c:pt idx="2212">
                  <c:v>-53.996899125784203</c:v>
                </c:pt>
                <c:pt idx="2213">
                  <c:v>-53.985895898882703</c:v>
                </c:pt>
                <c:pt idx="2214">
                  <c:v>-53.861973450069897</c:v>
                </c:pt>
                <c:pt idx="2215">
                  <c:v>-54.411044443474601</c:v>
                </c:pt>
                <c:pt idx="2216">
                  <c:v>-53.540843713405501</c:v>
                </c:pt>
                <c:pt idx="2217">
                  <c:v>-53.054796546276897</c:v>
                </c:pt>
                <c:pt idx="2218">
                  <c:v>-53.144085281261901</c:v>
                </c:pt>
                <c:pt idx="2219">
                  <c:v>-52.887453346976898</c:v>
                </c:pt>
                <c:pt idx="2220">
                  <c:v>-52.398944244631998</c:v>
                </c:pt>
                <c:pt idx="2221">
                  <c:v>-52.322295882278802</c:v>
                </c:pt>
                <c:pt idx="2222">
                  <c:v>-52.848078150889897</c:v>
                </c:pt>
                <c:pt idx="2223">
                  <c:v>-52.734766546063099</c:v>
                </c:pt>
                <c:pt idx="2224">
                  <c:v>-53.2494702518973</c:v>
                </c:pt>
                <c:pt idx="2225">
                  <c:v>-53.442375545369003</c:v>
                </c:pt>
                <c:pt idx="2226">
                  <c:v>-52.993029146555898</c:v>
                </c:pt>
                <c:pt idx="2227">
                  <c:v>-52.981368288185202</c:v>
                </c:pt>
                <c:pt idx="2228">
                  <c:v>-52.865580197974801</c:v>
                </c:pt>
                <c:pt idx="2229">
                  <c:v>-52.769184370028</c:v>
                </c:pt>
                <c:pt idx="2230">
                  <c:v>-53.023927183111702</c:v>
                </c:pt>
                <c:pt idx="2231">
                  <c:v>-53.204347171904999</c:v>
                </c:pt>
                <c:pt idx="2232">
                  <c:v>-53.323241135633197</c:v>
                </c:pt>
                <c:pt idx="2233">
                  <c:v>-52.740998066661298</c:v>
                </c:pt>
                <c:pt idx="2234">
                  <c:v>-52.303832751873699</c:v>
                </c:pt>
                <c:pt idx="2235">
                  <c:v>-52.405630620728701</c:v>
                </c:pt>
                <c:pt idx="2236">
                  <c:v>-52.328517177817901</c:v>
                </c:pt>
                <c:pt idx="2237">
                  <c:v>-52.320462073841803</c:v>
                </c:pt>
                <c:pt idx="2238">
                  <c:v>-52.486485012238603</c:v>
                </c:pt>
                <c:pt idx="2239">
                  <c:v>-52.666863949407002</c:v>
                </c:pt>
                <c:pt idx="2240">
                  <c:v>-52.712512855029502</c:v>
                </c:pt>
                <c:pt idx="2241">
                  <c:v>-52.830917070640901</c:v>
                </c:pt>
                <c:pt idx="2242">
                  <c:v>-52.859497549335501</c:v>
                </c:pt>
                <c:pt idx="2243">
                  <c:v>-52.496559943011498</c:v>
                </c:pt>
                <c:pt idx="2244">
                  <c:v>-52.387741247843799</c:v>
                </c:pt>
                <c:pt idx="2245">
                  <c:v>-52.303661636586</c:v>
                </c:pt>
                <c:pt idx="2246">
                  <c:v>-52.542845141732798</c:v>
                </c:pt>
                <c:pt idx="2247">
                  <c:v>-52.988160804670898</c:v>
                </c:pt>
                <c:pt idx="2248">
                  <c:v>-52.829926151556499</c:v>
                </c:pt>
                <c:pt idx="2249">
                  <c:v>-52.533039197123699</c:v>
                </c:pt>
                <c:pt idx="2250">
                  <c:v>-52.4684871514322</c:v>
                </c:pt>
                <c:pt idx="2251">
                  <c:v>-52.258161842163403</c:v>
                </c:pt>
                <c:pt idx="2252">
                  <c:v>-51.977599174536401</c:v>
                </c:pt>
                <c:pt idx="2253">
                  <c:v>-51.694097194201902</c:v>
                </c:pt>
                <c:pt idx="2254">
                  <c:v>-52.372477839401199</c:v>
                </c:pt>
                <c:pt idx="2255">
                  <c:v>-52.449270461569697</c:v>
                </c:pt>
                <c:pt idx="2256">
                  <c:v>-52.271142644402502</c:v>
                </c:pt>
                <c:pt idx="2257">
                  <c:v>-52.201903532047297</c:v>
                </c:pt>
                <c:pt idx="2258">
                  <c:v>-52.427135539142498</c:v>
                </c:pt>
                <c:pt idx="2259">
                  <c:v>-52.552259300356603</c:v>
                </c:pt>
                <c:pt idx="2260">
                  <c:v>-52.694722874456701</c:v>
                </c:pt>
                <c:pt idx="2261">
                  <c:v>-52.522441721900897</c:v>
                </c:pt>
                <c:pt idx="2262">
                  <c:v>-52.364510316143203</c:v>
                </c:pt>
                <c:pt idx="2263">
                  <c:v>-51.852768286023</c:v>
                </c:pt>
                <c:pt idx="2264">
                  <c:v>-51.7731280969994</c:v>
                </c:pt>
                <c:pt idx="2265">
                  <c:v>-52.350127758626599</c:v>
                </c:pt>
                <c:pt idx="2266">
                  <c:v>-52.1188796006019</c:v>
                </c:pt>
                <c:pt idx="2267">
                  <c:v>-51.926118669102799</c:v>
                </c:pt>
                <c:pt idx="2268">
                  <c:v>-51.7089020262815</c:v>
                </c:pt>
                <c:pt idx="2269">
                  <c:v>-51.616180986595097</c:v>
                </c:pt>
                <c:pt idx="2270">
                  <c:v>-51.279686363557197</c:v>
                </c:pt>
                <c:pt idx="2271">
                  <c:v>-52.186884843126698</c:v>
                </c:pt>
                <c:pt idx="2272">
                  <c:v>-51.8209398096866</c:v>
                </c:pt>
                <c:pt idx="2273">
                  <c:v>-51.893780983490402</c:v>
                </c:pt>
                <c:pt idx="2274">
                  <c:v>-52.371568924530102</c:v>
                </c:pt>
                <c:pt idx="2275">
                  <c:v>-52.231439857069802</c:v>
                </c:pt>
                <c:pt idx="2276">
                  <c:v>-51.665555379999503</c:v>
                </c:pt>
                <c:pt idx="2277">
                  <c:v>-51.647710274056301</c:v>
                </c:pt>
                <c:pt idx="2278">
                  <c:v>-52.076825401265403</c:v>
                </c:pt>
                <c:pt idx="2279">
                  <c:v>-51.905580394230398</c:v>
                </c:pt>
                <c:pt idx="2280">
                  <c:v>-51.6460104265418</c:v>
                </c:pt>
                <c:pt idx="2281">
                  <c:v>-52.184659809059497</c:v>
                </c:pt>
                <c:pt idx="2282">
                  <c:v>-52.289939498812799</c:v>
                </c:pt>
                <c:pt idx="2283">
                  <c:v>-51.972404214527103</c:v>
                </c:pt>
                <c:pt idx="2284">
                  <c:v>-52.0816842193233</c:v>
                </c:pt>
                <c:pt idx="2285">
                  <c:v>-52.4800499995333</c:v>
                </c:pt>
                <c:pt idx="2286">
                  <c:v>-52.5036610872002</c:v>
                </c:pt>
                <c:pt idx="2287">
                  <c:v>-52.089341669740399</c:v>
                </c:pt>
                <c:pt idx="2288">
                  <c:v>-51.759638366037301</c:v>
                </c:pt>
                <c:pt idx="2289">
                  <c:v>-51.864572766578803</c:v>
                </c:pt>
                <c:pt idx="2290">
                  <c:v>-52.043526184396498</c:v>
                </c:pt>
                <c:pt idx="2291">
                  <c:v>-52.433725979046201</c:v>
                </c:pt>
                <c:pt idx="2292">
                  <c:v>-52.350078785091704</c:v>
                </c:pt>
                <c:pt idx="2293">
                  <c:v>-52.100981448014203</c:v>
                </c:pt>
                <c:pt idx="2294">
                  <c:v>-52.634481656060601</c:v>
                </c:pt>
                <c:pt idx="2295">
                  <c:v>-52.623845757928798</c:v>
                </c:pt>
                <c:pt idx="2296">
                  <c:v>-52.773558686361</c:v>
                </c:pt>
                <c:pt idx="2297">
                  <c:v>-52.683310337736998</c:v>
                </c:pt>
                <c:pt idx="2298">
                  <c:v>-52.700770809737598</c:v>
                </c:pt>
                <c:pt idx="2299">
                  <c:v>-52.833429619090197</c:v>
                </c:pt>
                <c:pt idx="2300">
                  <c:v>-52.972012520912401</c:v>
                </c:pt>
                <c:pt idx="2301">
                  <c:v>-53.104699577072601</c:v>
                </c:pt>
                <c:pt idx="2302">
                  <c:v>-52.938552279864602</c:v>
                </c:pt>
                <c:pt idx="2303">
                  <c:v>-53.003725755617602</c:v>
                </c:pt>
                <c:pt idx="2304">
                  <c:v>-52.790962136892603</c:v>
                </c:pt>
                <c:pt idx="2305">
                  <c:v>-52.668532549788502</c:v>
                </c:pt>
                <c:pt idx="2306">
                  <c:v>-52.299618498938997</c:v>
                </c:pt>
                <c:pt idx="2307">
                  <c:v>-52.059679031348601</c:v>
                </c:pt>
                <c:pt idx="2308">
                  <c:v>-51.946415924927997</c:v>
                </c:pt>
                <c:pt idx="2309">
                  <c:v>-52.540891368375298</c:v>
                </c:pt>
                <c:pt idx="2310">
                  <c:v>-52.681694011606098</c:v>
                </c:pt>
                <c:pt idx="2311">
                  <c:v>-52.071097911264999</c:v>
                </c:pt>
                <c:pt idx="2312">
                  <c:v>-52.012443092958399</c:v>
                </c:pt>
                <c:pt idx="2313">
                  <c:v>-51.893044684609599</c:v>
                </c:pt>
                <c:pt idx="2314">
                  <c:v>-51.639292943313002</c:v>
                </c:pt>
                <c:pt idx="2315">
                  <c:v>-51.797270119319101</c:v>
                </c:pt>
                <c:pt idx="2316">
                  <c:v>-52.209806650177001</c:v>
                </c:pt>
                <c:pt idx="2317">
                  <c:v>-52.215828464648503</c:v>
                </c:pt>
                <c:pt idx="2318">
                  <c:v>-51.870863319049398</c:v>
                </c:pt>
                <c:pt idx="2319">
                  <c:v>-51.758771824703203</c:v>
                </c:pt>
                <c:pt idx="2320">
                  <c:v>-52.0747790316465</c:v>
                </c:pt>
                <c:pt idx="2321">
                  <c:v>-52.413862758533</c:v>
                </c:pt>
                <c:pt idx="2322">
                  <c:v>-52.852815356305499</c:v>
                </c:pt>
                <c:pt idx="2323">
                  <c:v>-53.125229191046003</c:v>
                </c:pt>
                <c:pt idx="2324">
                  <c:v>-53.1209470484607</c:v>
                </c:pt>
                <c:pt idx="2325">
                  <c:v>-53.380365391311898</c:v>
                </c:pt>
                <c:pt idx="2326">
                  <c:v>-53.258554022754097</c:v>
                </c:pt>
                <c:pt idx="2327">
                  <c:v>-52.8516274959794</c:v>
                </c:pt>
                <c:pt idx="2328">
                  <c:v>-53.199425574066602</c:v>
                </c:pt>
                <c:pt idx="2329">
                  <c:v>-53.444620157582698</c:v>
                </c:pt>
                <c:pt idx="2330">
                  <c:v>-53.817223545455597</c:v>
                </c:pt>
                <c:pt idx="2331">
                  <c:v>-54.329786529005801</c:v>
                </c:pt>
                <c:pt idx="2332">
                  <c:v>-54.590023133543298</c:v>
                </c:pt>
                <c:pt idx="2333">
                  <c:v>-54.7410625254225</c:v>
                </c:pt>
                <c:pt idx="2334">
                  <c:v>-54.890984481817497</c:v>
                </c:pt>
                <c:pt idx="2335">
                  <c:v>-54.880266702645301</c:v>
                </c:pt>
                <c:pt idx="2336">
                  <c:v>-55.193480322743703</c:v>
                </c:pt>
                <c:pt idx="2337">
                  <c:v>-55.115235902274001</c:v>
                </c:pt>
                <c:pt idx="2338">
                  <c:v>-54.646840451367602</c:v>
                </c:pt>
                <c:pt idx="2339">
                  <c:v>-54.561364270058597</c:v>
                </c:pt>
                <c:pt idx="2340">
                  <c:v>-54.761942216259001</c:v>
                </c:pt>
                <c:pt idx="2341">
                  <c:v>-55.4231508814254</c:v>
                </c:pt>
                <c:pt idx="2342">
                  <c:v>-55.315592607360301</c:v>
                </c:pt>
                <c:pt idx="2343">
                  <c:v>-55.405027142096898</c:v>
                </c:pt>
                <c:pt idx="2344">
                  <c:v>-55.609286811859803</c:v>
                </c:pt>
                <c:pt idx="2345">
                  <c:v>-55.833635958417098</c:v>
                </c:pt>
                <c:pt idx="2346">
                  <c:v>-55.753793617854498</c:v>
                </c:pt>
                <c:pt idx="2347">
                  <c:v>-55.381355829358903</c:v>
                </c:pt>
                <c:pt idx="2348">
                  <c:v>-55.259870593014298</c:v>
                </c:pt>
                <c:pt idx="2349">
                  <c:v>-55.451937124921201</c:v>
                </c:pt>
                <c:pt idx="2350">
                  <c:v>-55.749784120977999</c:v>
                </c:pt>
                <c:pt idx="2351">
                  <c:v>-55.558952384768098</c:v>
                </c:pt>
                <c:pt idx="2352">
                  <c:v>-55.611555355488001</c:v>
                </c:pt>
                <c:pt idx="2353">
                  <c:v>-56.186072814960603</c:v>
                </c:pt>
                <c:pt idx="2354">
                  <c:v>-55.536781461339203</c:v>
                </c:pt>
                <c:pt idx="2355">
                  <c:v>-56.078062984747604</c:v>
                </c:pt>
                <c:pt idx="2356">
                  <c:v>-56.0417513029833</c:v>
                </c:pt>
                <c:pt idx="2357">
                  <c:v>-56.145525169952997</c:v>
                </c:pt>
                <c:pt idx="2358">
                  <c:v>-55.806800881107499</c:v>
                </c:pt>
                <c:pt idx="2359">
                  <c:v>-55.825139271419097</c:v>
                </c:pt>
                <c:pt idx="2360">
                  <c:v>-56.098452507744497</c:v>
                </c:pt>
                <c:pt idx="2361">
                  <c:v>-55.808816751061798</c:v>
                </c:pt>
                <c:pt idx="2362">
                  <c:v>-55.651267599304802</c:v>
                </c:pt>
                <c:pt idx="2363">
                  <c:v>-55.670537606927702</c:v>
                </c:pt>
                <c:pt idx="2364">
                  <c:v>-55.626619241616801</c:v>
                </c:pt>
                <c:pt idx="2365">
                  <c:v>-56.042526507056898</c:v>
                </c:pt>
                <c:pt idx="2366">
                  <c:v>-56.270328138334897</c:v>
                </c:pt>
                <c:pt idx="2367">
                  <c:v>-55.977577688596199</c:v>
                </c:pt>
                <c:pt idx="2368">
                  <c:v>-56.071335954685999</c:v>
                </c:pt>
                <c:pt idx="2369">
                  <c:v>-55.973648625878504</c:v>
                </c:pt>
                <c:pt idx="2370">
                  <c:v>-56.007095494578699</c:v>
                </c:pt>
                <c:pt idx="2371">
                  <c:v>-56.3554455760815</c:v>
                </c:pt>
                <c:pt idx="2372">
                  <c:v>-55.925311717470301</c:v>
                </c:pt>
                <c:pt idx="2373">
                  <c:v>-56.114550586035101</c:v>
                </c:pt>
                <c:pt idx="2374">
                  <c:v>-56.062392652296602</c:v>
                </c:pt>
                <c:pt idx="2375">
                  <c:v>-55.746816347600998</c:v>
                </c:pt>
                <c:pt idx="2376">
                  <c:v>-55.541473053587197</c:v>
                </c:pt>
                <c:pt idx="2377">
                  <c:v>-55.363011761096203</c:v>
                </c:pt>
                <c:pt idx="2378">
                  <c:v>-55.083710876672498</c:v>
                </c:pt>
                <c:pt idx="2379">
                  <c:v>-55.053360152001602</c:v>
                </c:pt>
                <c:pt idx="2380">
                  <c:v>-55.650293075595997</c:v>
                </c:pt>
                <c:pt idx="2381">
                  <c:v>-55.694279684432097</c:v>
                </c:pt>
                <c:pt idx="2382">
                  <c:v>-55.500162038541298</c:v>
                </c:pt>
                <c:pt idx="2383">
                  <c:v>-55.848448030157698</c:v>
                </c:pt>
                <c:pt idx="2384">
                  <c:v>-56.029017413358503</c:v>
                </c:pt>
                <c:pt idx="2385">
                  <c:v>-55.917866881121299</c:v>
                </c:pt>
                <c:pt idx="2386">
                  <c:v>-55.882251907228799</c:v>
                </c:pt>
                <c:pt idx="2387">
                  <c:v>-55.892900168000097</c:v>
                </c:pt>
                <c:pt idx="2388">
                  <c:v>-56.203564128977099</c:v>
                </c:pt>
                <c:pt idx="2389">
                  <c:v>-55.868814616990399</c:v>
                </c:pt>
                <c:pt idx="2390">
                  <c:v>-55.882588098256498</c:v>
                </c:pt>
                <c:pt idx="2391">
                  <c:v>-55.870022012453802</c:v>
                </c:pt>
                <c:pt idx="2392">
                  <c:v>-55.7508773869449</c:v>
                </c:pt>
                <c:pt idx="2393">
                  <c:v>-55.2311368093469</c:v>
                </c:pt>
                <c:pt idx="2394">
                  <c:v>-55.7583768750847</c:v>
                </c:pt>
                <c:pt idx="2395">
                  <c:v>-56.052010191510902</c:v>
                </c:pt>
                <c:pt idx="2396">
                  <c:v>-55.843828004107003</c:v>
                </c:pt>
                <c:pt idx="2397">
                  <c:v>-56.118832586368299</c:v>
                </c:pt>
                <c:pt idx="2398">
                  <c:v>-56.259564208983598</c:v>
                </c:pt>
                <c:pt idx="2399">
                  <c:v>-56.248205310392102</c:v>
                </c:pt>
                <c:pt idx="2400">
                  <c:v>-56.569586965184698</c:v>
                </c:pt>
                <c:pt idx="2401">
                  <c:v>-56.220461128621402</c:v>
                </c:pt>
                <c:pt idx="2402">
                  <c:v>-55.516353080299197</c:v>
                </c:pt>
                <c:pt idx="2403">
                  <c:v>-55.179807148459098</c:v>
                </c:pt>
                <c:pt idx="2404">
                  <c:v>-55.446641727878401</c:v>
                </c:pt>
                <c:pt idx="2405">
                  <c:v>-55.002718754960398</c:v>
                </c:pt>
                <c:pt idx="2406">
                  <c:v>-55.2782799196629</c:v>
                </c:pt>
                <c:pt idx="2407">
                  <c:v>-55.227788856919801</c:v>
                </c:pt>
                <c:pt idx="2408">
                  <c:v>-54.653049934409601</c:v>
                </c:pt>
                <c:pt idx="2409">
                  <c:v>-53.918924795631099</c:v>
                </c:pt>
                <c:pt idx="2410">
                  <c:v>-54.043663540182202</c:v>
                </c:pt>
                <c:pt idx="2411">
                  <c:v>-54.493798455850097</c:v>
                </c:pt>
                <c:pt idx="2412">
                  <c:v>-54.896788658537901</c:v>
                </c:pt>
                <c:pt idx="2413">
                  <c:v>-55.141037528052401</c:v>
                </c:pt>
                <c:pt idx="2414">
                  <c:v>-55.149644706751602</c:v>
                </c:pt>
                <c:pt idx="2415">
                  <c:v>-55.024586059073997</c:v>
                </c:pt>
                <c:pt idx="2416">
                  <c:v>-54.565651728954798</c:v>
                </c:pt>
                <c:pt idx="2417">
                  <c:v>-54.067918486133401</c:v>
                </c:pt>
                <c:pt idx="2418">
                  <c:v>-54.428561614990997</c:v>
                </c:pt>
                <c:pt idx="2419">
                  <c:v>-54.522855088188599</c:v>
                </c:pt>
                <c:pt idx="2420">
                  <c:v>-54.772529469593799</c:v>
                </c:pt>
                <c:pt idx="2421">
                  <c:v>-54.767869202895703</c:v>
                </c:pt>
                <c:pt idx="2422">
                  <c:v>-54.566506116366703</c:v>
                </c:pt>
                <c:pt idx="2423">
                  <c:v>-54.740598268061902</c:v>
                </c:pt>
                <c:pt idx="2424">
                  <c:v>-54.783171641526501</c:v>
                </c:pt>
                <c:pt idx="2425">
                  <c:v>-54.293297146506397</c:v>
                </c:pt>
                <c:pt idx="2426">
                  <c:v>-54.365492411470299</c:v>
                </c:pt>
                <c:pt idx="2427">
                  <c:v>-54.427810536649602</c:v>
                </c:pt>
                <c:pt idx="2428">
                  <c:v>-54.149757006563803</c:v>
                </c:pt>
                <c:pt idx="2429">
                  <c:v>-53.801382519701299</c:v>
                </c:pt>
                <c:pt idx="2430">
                  <c:v>-53.539236092737298</c:v>
                </c:pt>
                <c:pt idx="2431">
                  <c:v>-53.0625403647391</c:v>
                </c:pt>
                <c:pt idx="2432">
                  <c:v>-52.691468937044696</c:v>
                </c:pt>
                <c:pt idx="2433">
                  <c:v>-53.104108565243799</c:v>
                </c:pt>
                <c:pt idx="2434">
                  <c:v>-53.187658350077598</c:v>
                </c:pt>
                <c:pt idx="2435">
                  <c:v>-52.374030240072599</c:v>
                </c:pt>
                <c:pt idx="2436">
                  <c:v>-52.0640180425968</c:v>
                </c:pt>
                <c:pt idx="2437">
                  <c:v>-52.664713610239801</c:v>
                </c:pt>
                <c:pt idx="2438">
                  <c:v>-52.931528689084899</c:v>
                </c:pt>
                <c:pt idx="2439">
                  <c:v>-52.360013690196197</c:v>
                </c:pt>
                <c:pt idx="2440">
                  <c:v>-52.017927215064098</c:v>
                </c:pt>
                <c:pt idx="2441">
                  <c:v>-52.387604111104899</c:v>
                </c:pt>
                <c:pt idx="2442">
                  <c:v>-52.446010171490997</c:v>
                </c:pt>
                <c:pt idx="2443">
                  <c:v>-52.566691614004498</c:v>
                </c:pt>
                <c:pt idx="2444">
                  <c:v>-52.488769469733199</c:v>
                </c:pt>
                <c:pt idx="2445">
                  <c:v>-52.907210164049403</c:v>
                </c:pt>
                <c:pt idx="2446">
                  <c:v>-52.766047853237303</c:v>
                </c:pt>
                <c:pt idx="2447">
                  <c:v>-52.787793634869097</c:v>
                </c:pt>
                <c:pt idx="2448">
                  <c:v>-52.688796730281403</c:v>
                </c:pt>
                <c:pt idx="2449">
                  <c:v>-52.631617710073499</c:v>
                </c:pt>
                <c:pt idx="2450">
                  <c:v>-52.345637849440003</c:v>
                </c:pt>
                <c:pt idx="2451">
                  <c:v>-52.372262014477499</c:v>
                </c:pt>
                <c:pt idx="2452">
                  <c:v>-52.129562566284299</c:v>
                </c:pt>
                <c:pt idx="2453">
                  <c:v>-52.124213992772802</c:v>
                </c:pt>
                <c:pt idx="2454">
                  <c:v>-52.1994233172489</c:v>
                </c:pt>
                <c:pt idx="2455">
                  <c:v>-51.576535689512298</c:v>
                </c:pt>
                <c:pt idx="2456">
                  <c:v>-51.6307957048177</c:v>
                </c:pt>
                <c:pt idx="2457">
                  <c:v>-51.948398129834899</c:v>
                </c:pt>
                <c:pt idx="2458">
                  <c:v>-52.352022528469099</c:v>
                </c:pt>
                <c:pt idx="2459">
                  <c:v>-52.233378589780997</c:v>
                </c:pt>
                <c:pt idx="2460">
                  <c:v>-51.756608782161997</c:v>
                </c:pt>
                <c:pt idx="2461">
                  <c:v>-51.740160604312699</c:v>
                </c:pt>
                <c:pt idx="2462">
                  <c:v>-51.940740746406497</c:v>
                </c:pt>
                <c:pt idx="2463">
                  <c:v>-52.323678327422598</c:v>
                </c:pt>
                <c:pt idx="2464">
                  <c:v>-52.153791339659598</c:v>
                </c:pt>
                <c:pt idx="2465">
                  <c:v>-51.6400818251687</c:v>
                </c:pt>
                <c:pt idx="2466">
                  <c:v>-52.082150731532799</c:v>
                </c:pt>
                <c:pt idx="2467">
                  <c:v>-51.837743474415198</c:v>
                </c:pt>
                <c:pt idx="2468">
                  <c:v>-51.970727285249701</c:v>
                </c:pt>
                <c:pt idx="2469">
                  <c:v>-52.132768299739602</c:v>
                </c:pt>
                <c:pt idx="2470">
                  <c:v>-52.322587370336798</c:v>
                </c:pt>
                <c:pt idx="2471">
                  <c:v>-52.315812788721502</c:v>
                </c:pt>
                <c:pt idx="2472">
                  <c:v>-52.182367898879903</c:v>
                </c:pt>
                <c:pt idx="2473">
                  <c:v>-52.602902863676199</c:v>
                </c:pt>
                <c:pt idx="2474">
                  <c:v>-52.670560283114398</c:v>
                </c:pt>
                <c:pt idx="2475">
                  <c:v>-52.079753726383998</c:v>
                </c:pt>
                <c:pt idx="2476">
                  <c:v>-51.625099495216404</c:v>
                </c:pt>
                <c:pt idx="2477">
                  <c:v>-51.474361292895402</c:v>
                </c:pt>
                <c:pt idx="2478">
                  <c:v>-51.519639488305302</c:v>
                </c:pt>
                <c:pt idx="2479">
                  <c:v>-51.892840943545202</c:v>
                </c:pt>
                <c:pt idx="2480">
                  <c:v>-52.145262323392998</c:v>
                </c:pt>
                <c:pt idx="2481">
                  <c:v>-51.929910616165202</c:v>
                </c:pt>
                <c:pt idx="2482">
                  <c:v>-51.818119593559899</c:v>
                </c:pt>
                <c:pt idx="2483">
                  <c:v>-51.608281392535702</c:v>
                </c:pt>
                <c:pt idx="2484">
                  <c:v>-51.278500166112998</c:v>
                </c:pt>
                <c:pt idx="2485">
                  <c:v>-51.328813465814399</c:v>
                </c:pt>
                <c:pt idx="2486">
                  <c:v>-50.828217430262498</c:v>
                </c:pt>
                <c:pt idx="2487">
                  <c:v>-51.3431932814117</c:v>
                </c:pt>
                <c:pt idx="2488">
                  <c:v>-51.451247501818102</c:v>
                </c:pt>
                <c:pt idx="2489">
                  <c:v>-51.732449909231299</c:v>
                </c:pt>
                <c:pt idx="2490">
                  <c:v>-51.975323358412098</c:v>
                </c:pt>
                <c:pt idx="2491">
                  <c:v>-52.440144082588702</c:v>
                </c:pt>
                <c:pt idx="2492">
                  <c:v>-51.9837838738949</c:v>
                </c:pt>
                <c:pt idx="2493">
                  <c:v>-51.296314756539502</c:v>
                </c:pt>
                <c:pt idx="2494">
                  <c:v>-50.789617429826201</c:v>
                </c:pt>
                <c:pt idx="2495">
                  <c:v>-50.607991085309401</c:v>
                </c:pt>
                <c:pt idx="2496">
                  <c:v>-50.870973826576297</c:v>
                </c:pt>
                <c:pt idx="2497">
                  <c:v>-51.524683984463898</c:v>
                </c:pt>
                <c:pt idx="2498">
                  <c:v>-51.777863412949998</c:v>
                </c:pt>
                <c:pt idx="2499">
                  <c:v>-52.004230626106398</c:v>
                </c:pt>
                <c:pt idx="2500">
                  <c:v>-51.644085407522901</c:v>
                </c:pt>
                <c:pt idx="2501">
                  <c:v>-51.472292068035799</c:v>
                </c:pt>
                <c:pt idx="2502">
                  <c:v>-51.839581070811299</c:v>
                </c:pt>
                <c:pt idx="2503">
                  <c:v>-51.881304334415802</c:v>
                </c:pt>
                <c:pt idx="2504">
                  <c:v>-51.910847636973998</c:v>
                </c:pt>
                <c:pt idx="2505">
                  <c:v>-52.145190654762096</c:v>
                </c:pt>
                <c:pt idx="2506">
                  <c:v>-52.317797967114203</c:v>
                </c:pt>
                <c:pt idx="2507">
                  <c:v>-52.513580713520298</c:v>
                </c:pt>
                <c:pt idx="2508">
                  <c:v>-52.552863922339299</c:v>
                </c:pt>
                <c:pt idx="2509">
                  <c:v>-52.759196475659898</c:v>
                </c:pt>
                <c:pt idx="2510">
                  <c:v>-52.575682455907199</c:v>
                </c:pt>
                <c:pt idx="2511">
                  <c:v>-52.8366497800479</c:v>
                </c:pt>
                <c:pt idx="2512">
                  <c:v>-52.830334950506597</c:v>
                </c:pt>
                <c:pt idx="2513">
                  <c:v>-52.726327870100697</c:v>
                </c:pt>
                <c:pt idx="2514">
                  <c:v>-52.912891733716101</c:v>
                </c:pt>
                <c:pt idx="2515">
                  <c:v>-52.832659030951902</c:v>
                </c:pt>
                <c:pt idx="2516">
                  <c:v>-53.159325435481399</c:v>
                </c:pt>
                <c:pt idx="2517">
                  <c:v>-53.2070722479015</c:v>
                </c:pt>
                <c:pt idx="2518">
                  <c:v>-52.738004533101801</c:v>
                </c:pt>
                <c:pt idx="2519">
                  <c:v>-53.003090914597202</c:v>
                </c:pt>
                <c:pt idx="2520">
                  <c:v>-53.091959690857799</c:v>
                </c:pt>
                <c:pt idx="2521">
                  <c:v>-52.896479958703601</c:v>
                </c:pt>
                <c:pt idx="2522">
                  <c:v>-53.250474253584201</c:v>
                </c:pt>
                <c:pt idx="2523">
                  <c:v>-52.837846769569602</c:v>
                </c:pt>
                <c:pt idx="2524">
                  <c:v>-52.628099172281999</c:v>
                </c:pt>
                <c:pt idx="2525">
                  <c:v>-52.814247715308397</c:v>
                </c:pt>
                <c:pt idx="2526">
                  <c:v>-52.927374384547598</c:v>
                </c:pt>
                <c:pt idx="2527">
                  <c:v>-52.6848739684498</c:v>
                </c:pt>
                <c:pt idx="2528">
                  <c:v>-53.020933374494902</c:v>
                </c:pt>
                <c:pt idx="2529">
                  <c:v>-53.5146650953183</c:v>
                </c:pt>
                <c:pt idx="2530">
                  <c:v>-54.1014459642088</c:v>
                </c:pt>
                <c:pt idx="2531">
                  <c:v>-54.214342879924502</c:v>
                </c:pt>
                <c:pt idx="2532">
                  <c:v>-54.850537304071203</c:v>
                </c:pt>
                <c:pt idx="2533">
                  <c:v>-55.024934567543603</c:v>
                </c:pt>
                <c:pt idx="2534">
                  <c:v>-54.3268913414799</c:v>
                </c:pt>
                <c:pt idx="2535">
                  <c:v>-53.810688830295902</c:v>
                </c:pt>
                <c:pt idx="2536">
                  <c:v>-53.791841117932201</c:v>
                </c:pt>
                <c:pt idx="2537">
                  <c:v>-54.172832621289501</c:v>
                </c:pt>
                <c:pt idx="2538">
                  <c:v>-54.544985182312899</c:v>
                </c:pt>
                <c:pt idx="2539">
                  <c:v>-54.7353850444172</c:v>
                </c:pt>
                <c:pt idx="2540">
                  <c:v>-54.292348177824401</c:v>
                </c:pt>
                <c:pt idx="2541">
                  <c:v>-54.259947873917802</c:v>
                </c:pt>
                <c:pt idx="2542">
                  <c:v>-54.393370218495001</c:v>
                </c:pt>
                <c:pt idx="2543">
                  <c:v>-54.293305347390202</c:v>
                </c:pt>
                <c:pt idx="2544">
                  <c:v>-54.222558267043603</c:v>
                </c:pt>
                <c:pt idx="2545">
                  <c:v>-54.826856301277701</c:v>
                </c:pt>
                <c:pt idx="2546">
                  <c:v>-54.570690066079003</c:v>
                </c:pt>
                <c:pt idx="2547">
                  <c:v>-54.665545418609597</c:v>
                </c:pt>
                <c:pt idx="2548">
                  <c:v>-54.837630587844899</c:v>
                </c:pt>
                <c:pt idx="2549">
                  <c:v>-54.944645088343997</c:v>
                </c:pt>
                <c:pt idx="2550">
                  <c:v>-55.017217963759997</c:v>
                </c:pt>
                <c:pt idx="2551">
                  <c:v>-55.170702496401503</c:v>
                </c:pt>
                <c:pt idx="2552">
                  <c:v>-55.293019197525702</c:v>
                </c:pt>
                <c:pt idx="2553">
                  <c:v>-55.427975583286901</c:v>
                </c:pt>
                <c:pt idx="2554">
                  <c:v>-55.153305403496297</c:v>
                </c:pt>
                <c:pt idx="2555">
                  <c:v>-54.886413588575898</c:v>
                </c:pt>
                <c:pt idx="2556">
                  <c:v>-54.863413478433301</c:v>
                </c:pt>
                <c:pt idx="2557">
                  <c:v>-55.425895675995001</c:v>
                </c:pt>
                <c:pt idx="2558">
                  <c:v>-54.697465115698101</c:v>
                </c:pt>
                <c:pt idx="2559">
                  <c:v>-54.6625691349549</c:v>
                </c:pt>
                <c:pt idx="2560">
                  <c:v>-55.245395263494601</c:v>
                </c:pt>
                <c:pt idx="2561">
                  <c:v>-55.010765990475697</c:v>
                </c:pt>
                <c:pt idx="2562">
                  <c:v>-54.923285008416798</c:v>
                </c:pt>
                <c:pt idx="2563">
                  <c:v>-55.4135599713115</c:v>
                </c:pt>
                <c:pt idx="2564">
                  <c:v>-55.1295511223882</c:v>
                </c:pt>
                <c:pt idx="2565">
                  <c:v>-55.313281972237</c:v>
                </c:pt>
                <c:pt idx="2566">
                  <c:v>-55.909840430777997</c:v>
                </c:pt>
                <c:pt idx="2567">
                  <c:v>-55.926157441481998</c:v>
                </c:pt>
                <c:pt idx="2568">
                  <c:v>-56.032139933636898</c:v>
                </c:pt>
                <c:pt idx="2569">
                  <c:v>-55.974402738427997</c:v>
                </c:pt>
                <c:pt idx="2570">
                  <c:v>-55.603379121827402</c:v>
                </c:pt>
                <c:pt idx="2571">
                  <c:v>-55.468063689547002</c:v>
                </c:pt>
                <c:pt idx="2572">
                  <c:v>-55.550882346181197</c:v>
                </c:pt>
                <c:pt idx="2573">
                  <c:v>-55.783321696072399</c:v>
                </c:pt>
                <c:pt idx="2574">
                  <c:v>-55.524778826160897</c:v>
                </c:pt>
                <c:pt idx="2575">
                  <c:v>-55.524703929564602</c:v>
                </c:pt>
                <c:pt idx="2576">
                  <c:v>-55.5467853210152</c:v>
                </c:pt>
                <c:pt idx="2577">
                  <c:v>-55.791978761099799</c:v>
                </c:pt>
                <c:pt idx="2578">
                  <c:v>-55.7055778981034</c:v>
                </c:pt>
                <c:pt idx="2579">
                  <c:v>-55.091374053799299</c:v>
                </c:pt>
                <c:pt idx="2580">
                  <c:v>-55.445755201081802</c:v>
                </c:pt>
                <c:pt idx="2581">
                  <c:v>-55.4637258164136</c:v>
                </c:pt>
                <c:pt idx="2582">
                  <c:v>-55.196009822602498</c:v>
                </c:pt>
                <c:pt idx="2583">
                  <c:v>-55.285831616185</c:v>
                </c:pt>
                <c:pt idx="2584">
                  <c:v>-55.034631939810303</c:v>
                </c:pt>
                <c:pt idx="2585">
                  <c:v>-54.972733313060303</c:v>
                </c:pt>
                <c:pt idx="2586">
                  <c:v>-55.750529110440098</c:v>
                </c:pt>
                <c:pt idx="2587">
                  <c:v>-56.1429540436908</c:v>
                </c:pt>
                <c:pt idx="2588">
                  <c:v>-55.631002649573702</c:v>
                </c:pt>
                <c:pt idx="2589">
                  <c:v>-54.913566863631303</c:v>
                </c:pt>
                <c:pt idx="2590">
                  <c:v>-54.7485391007041</c:v>
                </c:pt>
                <c:pt idx="2591">
                  <c:v>-54.970603418025803</c:v>
                </c:pt>
                <c:pt idx="2592">
                  <c:v>-54.652298232057902</c:v>
                </c:pt>
                <c:pt idx="2593">
                  <c:v>-54.6639601005174</c:v>
                </c:pt>
                <c:pt idx="2594">
                  <c:v>-54.977595283672301</c:v>
                </c:pt>
                <c:pt idx="2595">
                  <c:v>-54.811358267155903</c:v>
                </c:pt>
                <c:pt idx="2596">
                  <c:v>-54.737127392065403</c:v>
                </c:pt>
                <c:pt idx="2597">
                  <c:v>-54.636514070585797</c:v>
                </c:pt>
                <c:pt idx="2598">
                  <c:v>-54.251569632361701</c:v>
                </c:pt>
                <c:pt idx="2599">
                  <c:v>-54.212762707077097</c:v>
                </c:pt>
                <c:pt idx="2600">
                  <c:v>-54.482893279324998</c:v>
                </c:pt>
                <c:pt idx="2601">
                  <c:v>-54.438939394834598</c:v>
                </c:pt>
                <c:pt idx="2602">
                  <c:v>-54.513408620138001</c:v>
                </c:pt>
                <c:pt idx="2603">
                  <c:v>-54.374078763274703</c:v>
                </c:pt>
                <c:pt idx="2604">
                  <c:v>-54.582730090256703</c:v>
                </c:pt>
                <c:pt idx="2605">
                  <c:v>-54.884499310138899</c:v>
                </c:pt>
                <c:pt idx="2606">
                  <c:v>-54.775465166395399</c:v>
                </c:pt>
                <c:pt idx="2607">
                  <c:v>-54.760495760759603</c:v>
                </c:pt>
                <c:pt idx="2608">
                  <c:v>-54.687142942100301</c:v>
                </c:pt>
                <c:pt idx="2609">
                  <c:v>-54.891014168715799</c:v>
                </c:pt>
                <c:pt idx="2610">
                  <c:v>-54.818183822010504</c:v>
                </c:pt>
                <c:pt idx="2611">
                  <c:v>-55.151547035514298</c:v>
                </c:pt>
                <c:pt idx="2612">
                  <c:v>-54.7922954405811</c:v>
                </c:pt>
                <c:pt idx="2613">
                  <c:v>-54.5351833791742</c:v>
                </c:pt>
                <c:pt idx="2614">
                  <c:v>-54.572144927154099</c:v>
                </c:pt>
                <c:pt idx="2615">
                  <c:v>-54.255183205321899</c:v>
                </c:pt>
                <c:pt idx="2616">
                  <c:v>-54.086574152867897</c:v>
                </c:pt>
                <c:pt idx="2617">
                  <c:v>-54.320354823528703</c:v>
                </c:pt>
                <c:pt idx="2618">
                  <c:v>-54.294802323091197</c:v>
                </c:pt>
                <c:pt idx="2619">
                  <c:v>-54.110023923290903</c:v>
                </c:pt>
                <c:pt idx="2620">
                  <c:v>-54.285275310919303</c:v>
                </c:pt>
                <c:pt idx="2621">
                  <c:v>-54.0503921503187</c:v>
                </c:pt>
                <c:pt idx="2622">
                  <c:v>-53.631750383350898</c:v>
                </c:pt>
                <c:pt idx="2623">
                  <c:v>-53.642169378729697</c:v>
                </c:pt>
                <c:pt idx="2624">
                  <c:v>-53.460026085672098</c:v>
                </c:pt>
                <c:pt idx="2625">
                  <c:v>-53.908944526057802</c:v>
                </c:pt>
                <c:pt idx="2626">
                  <c:v>-53.621464997639997</c:v>
                </c:pt>
                <c:pt idx="2627">
                  <c:v>-53.948805111093897</c:v>
                </c:pt>
                <c:pt idx="2628">
                  <c:v>-53.913309962032699</c:v>
                </c:pt>
                <c:pt idx="2629">
                  <c:v>-53.488691460449999</c:v>
                </c:pt>
                <c:pt idx="2630">
                  <c:v>-53.482504609392699</c:v>
                </c:pt>
                <c:pt idx="2631">
                  <c:v>-53.707987764989802</c:v>
                </c:pt>
                <c:pt idx="2632">
                  <c:v>-53.780143531263199</c:v>
                </c:pt>
                <c:pt idx="2633">
                  <c:v>-53.457749916099601</c:v>
                </c:pt>
                <c:pt idx="2634">
                  <c:v>-52.862412779514699</c:v>
                </c:pt>
                <c:pt idx="2635">
                  <c:v>-52.756939970715401</c:v>
                </c:pt>
                <c:pt idx="2636">
                  <c:v>-53.2330025289654</c:v>
                </c:pt>
                <c:pt idx="2637">
                  <c:v>-53.105877079421603</c:v>
                </c:pt>
                <c:pt idx="2638">
                  <c:v>-53.252507479796698</c:v>
                </c:pt>
                <c:pt idx="2639">
                  <c:v>-52.685779360033003</c:v>
                </c:pt>
                <c:pt idx="2640">
                  <c:v>-52.585395138771801</c:v>
                </c:pt>
                <c:pt idx="2641">
                  <c:v>-53.0755302280674</c:v>
                </c:pt>
                <c:pt idx="2642">
                  <c:v>-52.9242728385113</c:v>
                </c:pt>
                <c:pt idx="2643">
                  <c:v>-52.811841176096301</c:v>
                </c:pt>
                <c:pt idx="2644">
                  <c:v>-52.658809957251599</c:v>
                </c:pt>
                <c:pt idx="2645">
                  <c:v>-52.605207970506598</c:v>
                </c:pt>
                <c:pt idx="2646">
                  <c:v>-52.8510135177834</c:v>
                </c:pt>
                <c:pt idx="2647">
                  <c:v>-52.9637146769049</c:v>
                </c:pt>
                <c:pt idx="2648">
                  <c:v>-52.4294130142409</c:v>
                </c:pt>
                <c:pt idx="2649">
                  <c:v>-52.828914579848799</c:v>
                </c:pt>
                <c:pt idx="2650">
                  <c:v>-53.172928041634002</c:v>
                </c:pt>
                <c:pt idx="2651">
                  <c:v>-53.216354079999</c:v>
                </c:pt>
                <c:pt idx="2652">
                  <c:v>-52.862433545645203</c:v>
                </c:pt>
                <c:pt idx="2653">
                  <c:v>-52.107859584326803</c:v>
                </c:pt>
                <c:pt idx="2654">
                  <c:v>-51.768424671656803</c:v>
                </c:pt>
                <c:pt idx="2655">
                  <c:v>-52.059947522093999</c:v>
                </c:pt>
                <c:pt idx="2656">
                  <c:v>-52.436484701289899</c:v>
                </c:pt>
                <c:pt idx="2657">
                  <c:v>-52.279568785038499</c:v>
                </c:pt>
                <c:pt idx="2658">
                  <c:v>-52.110479674981697</c:v>
                </c:pt>
                <c:pt idx="2659">
                  <c:v>-52.353109311000097</c:v>
                </c:pt>
                <c:pt idx="2660">
                  <c:v>-52.403361377293898</c:v>
                </c:pt>
                <c:pt idx="2661">
                  <c:v>-51.907446006319098</c:v>
                </c:pt>
                <c:pt idx="2662">
                  <c:v>-51.5666784333092</c:v>
                </c:pt>
                <c:pt idx="2663">
                  <c:v>-51.741739222459103</c:v>
                </c:pt>
                <c:pt idx="2664">
                  <c:v>-51.619876375540301</c:v>
                </c:pt>
                <c:pt idx="2665">
                  <c:v>-51.201401737560303</c:v>
                </c:pt>
                <c:pt idx="2666">
                  <c:v>-51.125698276027101</c:v>
                </c:pt>
                <c:pt idx="2667">
                  <c:v>-51.417538079970797</c:v>
                </c:pt>
                <c:pt idx="2668">
                  <c:v>-51.698877781502297</c:v>
                </c:pt>
                <c:pt idx="2669">
                  <c:v>-51.498229729095897</c:v>
                </c:pt>
                <c:pt idx="2670">
                  <c:v>-50.983516044979702</c:v>
                </c:pt>
                <c:pt idx="2671">
                  <c:v>-51.432333671667301</c:v>
                </c:pt>
                <c:pt idx="2672">
                  <c:v>-51.581470896972696</c:v>
                </c:pt>
                <c:pt idx="2673">
                  <c:v>-51.793674052189303</c:v>
                </c:pt>
                <c:pt idx="2674">
                  <c:v>-52.118655049164801</c:v>
                </c:pt>
                <c:pt idx="2675">
                  <c:v>-52.303789399420701</c:v>
                </c:pt>
                <c:pt idx="2676">
                  <c:v>-52.289318329062503</c:v>
                </c:pt>
                <c:pt idx="2677">
                  <c:v>-51.7411937140022</c:v>
                </c:pt>
                <c:pt idx="2678">
                  <c:v>-51.094993430771602</c:v>
                </c:pt>
                <c:pt idx="2679">
                  <c:v>-51.087715648494402</c:v>
                </c:pt>
                <c:pt idx="2680">
                  <c:v>-51.535545793252297</c:v>
                </c:pt>
                <c:pt idx="2681">
                  <c:v>-51.373601568322698</c:v>
                </c:pt>
                <c:pt idx="2682">
                  <c:v>-51.372945508228199</c:v>
                </c:pt>
                <c:pt idx="2683">
                  <c:v>-51.858740444645001</c:v>
                </c:pt>
                <c:pt idx="2684">
                  <c:v>-51.851463891975101</c:v>
                </c:pt>
                <c:pt idx="2685">
                  <c:v>-52.038975956073699</c:v>
                </c:pt>
                <c:pt idx="2686">
                  <c:v>-52.478001526314102</c:v>
                </c:pt>
                <c:pt idx="2687">
                  <c:v>-52.379712226092899</c:v>
                </c:pt>
                <c:pt idx="2688">
                  <c:v>-52.469989150574698</c:v>
                </c:pt>
                <c:pt idx="2689">
                  <c:v>-52.561770714326897</c:v>
                </c:pt>
                <c:pt idx="2690">
                  <c:v>-52.468257868647399</c:v>
                </c:pt>
                <c:pt idx="2691">
                  <c:v>-52.466744563929097</c:v>
                </c:pt>
                <c:pt idx="2692">
                  <c:v>-52.1441466721841</c:v>
                </c:pt>
                <c:pt idx="2693">
                  <c:v>-51.952929606598602</c:v>
                </c:pt>
                <c:pt idx="2694">
                  <c:v>-52.542537118801</c:v>
                </c:pt>
                <c:pt idx="2695">
                  <c:v>-52.484458192837799</c:v>
                </c:pt>
                <c:pt idx="2696">
                  <c:v>-52.7618549774785</c:v>
                </c:pt>
                <c:pt idx="2697">
                  <c:v>-52.808922456155003</c:v>
                </c:pt>
                <c:pt idx="2698">
                  <c:v>-52.447626824409902</c:v>
                </c:pt>
                <c:pt idx="2699">
                  <c:v>-52.432566773892098</c:v>
                </c:pt>
                <c:pt idx="2700">
                  <c:v>-51.954020229318303</c:v>
                </c:pt>
                <c:pt idx="2701">
                  <c:v>-51.698880056363002</c:v>
                </c:pt>
                <c:pt idx="2702">
                  <c:v>-52.093820960232598</c:v>
                </c:pt>
                <c:pt idx="2703">
                  <c:v>-52.392395094528602</c:v>
                </c:pt>
                <c:pt idx="2704">
                  <c:v>-52.137060333380802</c:v>
                </c:pt>
                <c:pt idx="2705">
                  <c:v>-52.637550693056802</c:v>
                </c:pt>
                <c:pt idx="2706">
                  <c:v>-53.071917379023702</c:v>
                </c:pt>
                <c:pt idx="2707">
                  <c:v>-52.472387902055502</c:v>
                </c:pt>
                <c:pt idx="2708">
                  <c:v>-52.9040988582992</c:v>
                </c:pt>
                <c:pt idx="2709">
                  <c:v>-53.086505283704298</c:v>
                </c:pt>
                <c:pt idx="2710">
                  <c:v>-52.801213506871399</c:v>
                </c:pt>
                <c:pt idx="2711">
                  <c:v>-53.1729512916869</c:v>
                </c:pt>
                <c:pt idx="2712">
                  <c:v>-53.726721819275099</c:v>
                </c:pt>
                <c:pt idx="2713">
                  <c:v>-53.827826548081603</c:v>
                </c:pt>
                <c:pt idx="2714">
                  <c:v>-54.012497267940901</c:v>
                </c:pt>
                <c:pt idx="2715">
                  <c:v>-53.825707419485802</c:v>
                </c:pt>
                <c:pt idx="2716">
                  <c:v>-53.593568420840803</c:v>
                </c:pt>
                <c:pt idx="2717">
                  <c:v>-53.61290985526</c:v>
                </c:pt>
                <c:pt idx="2718">
                  <c:v>-53.187251519518099</c:v>
                </c:pt>
                <c:pt idx="2719">
                  <c:v>-53.210948731482397</c:v>
                </c:pt>
                <c:pt idx="2720">
                  <c:v>-53.407755805096002</c:v>
                </c:pt>
                <c:pt idx="2721">
                  <c:v>-53.381773602017702</c:v>
                </c:pt>
                <c:pt idx="2722">
                  <c:v>-53.563817280547099</c:v>
                </c:pt>
                <c:pt idx="2723">
                  <c:v>-53.972976815009403</c:v>
                </c:pt>
                <c:pt idx="2724">
                  <c:v>-54.1183283001997</c:v>
                </c:pt>
                <c:pt idx="2725">
                  <c:v>-54.274321902368598</c:v>
                </c:pt>
                <c:pt idx="2726">
                  <c:v>-53.9299033524835</c:v>
                </c:pt>
                <c:pt idx="2727">
                  <c:v>-54.168903926884099</c:v>
                </c:pt>
                <c:pt idx="2728">
                  <c:v>-54.403945397849</c:v>
                </c:pt>
                <c:pt idx="2729">
                  <c:v>-54.6731560027862</c:v>
                </c:pt>
                <c:pt idx="2730">
                  <c:v>-54.607596244206697</c:v>
                </c:pt>
                <c:pt idx="2731">
                  <c:v>-54.067335845025397</c:v>
                </c:pt>
                <c:pt idx="2732">
                  <c:v>-54.815760582374899</c:v>
                </c:pt>
                <c:pt idx="2733">
                  <c:v>-54.9958845877293</c:v>
                </c:pt>
                <c:pt idx="2734">
                  <c:v>-55.384706070952497</c:v>
                </c:pt>
                <c:pt idx="2735">
                  <c:v>-55.098230761952799</c:v>
                </c:pt>
                <c:pt idx="2736">
                  <c:v>-54.197767902030499</c:v>
                </c:pt>
                <c:pt idx="2737">
                  <c:v>-54.676298490057299</c:v>
                </c:pt>
                <c:pt idx="2738">
                  <c:v>-55.624690275609197</c:v>
                </c:pt>
                <c:pt idx="2739">
                  <c:v>-55.075188577050099</c:v>
                </c:pt>
                <c:pt idx="2740">
                  <c:v>-55.048823955899799</c:v>
                </c:pt>
                <c:pt idx="2741">
                  <c:v>-54.642638067929298</c:v>
                </c:pt>
                <c:pt idx="2742">
                  <c:v>-54.812627905131301</c:v>
                </c:pt>
                <c:pt idx="2743">
                  <c:v>-54.905323351877698</c:v>
                </c:pt>
                <c:pt idx="2744">
                  <c:v>-54.7573548214243</c:v>
                </c:pt>
                <c:pt idx="2745">
                  <c:v>-54.7452945232952</c:v>
                </c:pt>
                <c:pt idx="2746">
                  <c:v>-54.9399160627176</c:v>
                </c:pt>
                <c:pt idx="2747">
                  <c:v>-54.9499586577844</c:v>
                </c:pt>
                <c:pt idx="2748">
                  <c:v>-55.417809284605099</c:v>
                </c:pt>
                <c:pt idx="2749">
                  <c:v>-55.378566126525399</c:v>
                </c:pt>
                <c:pt idx="2750">
                  <c:v>-55.244057775787603</c:v>
                </c:pt>
                <c:pt idx="2751">
                  <c:v>-54.852711990739103</c:v>
                </c:pt>
                <c:pt idx="2752">
                  <c:v>-54.799473741085698</c:v>
                </c:pt>
                <c:pt idx="2753">
                  <c:v>-54.717378287820502</c:v>
                </c:pt>
                <c:pt idx="2754">
                  <c:v>-54.943062679686697</c:v>
                </c:pt>
                <c:pt idx="2755">
                  <c:v>-55.523882235343201</c:v>
                </c:pt>
                <c:pt idx="2756">
                  <c:v>-56.018607226802096</c:v>
                </c:pt>
                <c:pt idx="2757">
                  <c:v>-56.002514330907204</c:v>
                </c:pt>
                <c:pt idx="2758">
                  <c:v>-56.042761207853303</c:v>
                </c:pt>
                <c:pt idx="2759">
                  <c:v>-55.685969160830297</c:v>
                </c:pt>
                <c:pt idx="2760">
                  <c:v>-55.552207327167203</c:v>
                </c:pt>
                <c:pt idx="2761">
                  <c:v>-56.071639948282701</c:v>
                </c:pt>
                <c:pt idx="2762">
                  <c:v>-56.153689117750403</c:v>
                </c:pt>
                <c:pt idx="2763">
                  <c:v>-56.292909019306997</c:v>
                </c:pt>
                <c:pt idx="2764">
                  <c:v>-56.694009745335201</c:v>
                </c:pt>
                <c:pt idx="2765">
                  <c:v>-56.838373207145303</c:v>
                </c:pt>
                <c:pt idx="2766">
                  <c:v>-57.226721979217203</c:v>
                </c:pt>
                <c:pt idx="2767">
                  <c:v>-56.664599688461003</c:v>
                </c:pt>
                <c:pt idx="2768">
                  <c:v>-56.511954556163502</c:v>
                </c:pt>
                <c:pt idx="2769">
                  <c:v>-56.635174931226402</c:v>
                </c:pt>
                <c:pt idx="2770">
                  <c:v>-56.799356299277598</c:v>
                </c:pt>
                <c:pt idx="2771">
                  <c:v>-56.397079724844197</c:v>
                </c:pt>
                <c:pt idx="2772">
                  <c:v>-56.125883638281898</c:v>
                </c:pt>
                <c:pt idx="2773">
                  <c:v>-56.387089345365801</c:v>
                </c:pt>
                <c:pt idx="2774">
                  <c:v>-56.454095687378299</c:v>
                </c:pt>
                <c:pt idx="2775">
                  <c:v>-56.784274474075801</c:v>
                </c:pt>
                <c:pt idx="2776">
                  <c:v>-56.655601713085801</c:v>
                </c:pt>
                <c:pt idx="2777">
                  <c:v>-55.762519276537297</c:v>
                </c:pt>
                <c:pt idx="2778">
                  <c:v>-56.017689458821899</c:v>
                </c:pt>
                <c:pt idx="2779">
                  <c:v>-56.429749006235397</c:v>
                </c:pt>
                <c:pt idx="2780">
                  <c:v>-56.468936950360003</c:v>
                </c:pt>
                <c:pt idx="2781">
                  <c:v>-56.8196493700096</c:v>
                </c:pt>
                <c:pt idx="2782">
                  <c:v>-56.615557620531803</c:v>
                </c:pt>
                <c:pt idx="2783">
                  <c:v>-57.251052391531502</c:v>
                </c:pt>
                <c:pt idx="2784">
                  <c:v>-57.083708585456002</c:v>
                </c:pt>
                <c:pt idx="2785">
                  <c:v>-56.9467113845147</c:v>
                </c:pt>
                <c:pt idx="2786">
                  <c:v>-56.8816697488434</c:v>
                </c:pt>
                <c:pt idx="2787">
                  <c:v>-57.2401903975843</c:v>
                </c:pt>
                <c:pt idx="2788">
                  <c:v>-56.716373513999201</c:v>
                </c:pt>
                <c:pt idx="2789">
                  <c:v>-56.648037761793901</c:v>
                </c:pt>
                <c:pt idx="2790">
                  <c:v>-56.432097877748198</c:v>
                </c:pt>
                <c:pt idx="2791">
                  <c:v>-56.6084296159598</c:v>
                </c:pt>
                <c:pt idx="2792">
                  <c:v>-56.977627353202102</c:v>
                </c:pt>
                <c:pt idx="2793">
                  <c:v>-56.825911943015903</c:v>
                </c:pt>
                <c:pt idx="2794">
                  <c:v>-56.801569284612903</c:v>
                </c:pt>
                <c:pt idx="2795">
                  <c:v>-56.698856410163302</c:v>
                </c:pt>
                <c:pt idx="2796">
                  <c:v>-56.359626146770204</c:v>
                </c:pt>
                <c:pt idx="2797">
                  <c:v>-56.402092727558902</c:v>
                </c:pt>
                <c:pt idx="2798">
                  <c:v>-56.292455894511697</c:v>
                </c:pt>
                <c:pt idx="2799">
                  <c:v>-56.591171036694803</c:v>
                </c:pt>
                <c:pt idx="2800">
                  <c:v>-56.721312134324698</c:v>
                </c:pt>
                <c:pt idx="2801">
                  <c:v>-56.1681974142125</c:v>
                </c:pt>
                <c:pt idx="2802">
                  <c:v>-56.1680903122624</c:v>
                </c:pt>
                <c:pt idx="2803">
                  <c:v>-56.249701207064199</c:v>
                </c:pt>
                <c:pt idx="2804">
                  <c:v>-55.836151927784798</c:v>
                </c:pt>
                <c:pt idx="2805">
                  <c:v>-55.563405396100897</c:v>
                </c:pt>
                <c:pt idx="2806">
                  <c:v>-55.431196189758801</c:v>
                </c:pt>
                <c:pt idx="2807">
                  <c:v>-55.625427116583502</c:v>
                </c:pt>
                <c:pt idx="2808">
                  <c:v>-55.321194373690901</c:v>
                </c:pt>
                <c:pt idx="2809">
                  <c:v>-55.144871313425803</c:v>
                </c:pt>
                <c:pt idx="2810">
                  <c:v>-55.529070527434897</c:v>
                </c:pt>
                <c:pt idx="2811">
                  <c:v>-55.539120729146497</c:v>
                </c:pt>
                <c:pt idx="2812">
                  <c:v>-54.771624711578198</c:v>
                </c:pt>
                <c:pt idx="2813">
                  <c:v>-54.472380037460098</c:v>
                </c:pt>
                <c:pt idx="2814">
                  <c:v>-54.841136476557502</c:v>
                </c:pt>
                <c:pt idx="2815">
                  <c:v>-54.553450804104401</c:v>
                </c:pt>
                <c:pt idx="2816">
                  <c:v>-54.734150213260598</c:v>
                </c:pt>
                <c:pt idx="2817">
                  <c:v>-54.204185913111999</c:v>
                </c:pt>
                <c:pt idx="2818">
                  <c:v>-54.6655362103659</c:v>
                </c:pt>
                <c:pt idx="2819">
                  <c:v>-54.463617944428698</c:v>
                </c:pt>
                <c:pt idx="2820">
                  <c:v>-54.315916149540897</c:v>
                </c:pt>
                <c:pt idx="2821">
                  <c:v>-53.579412410779902</c:v>
                </c:pt>
                <c:pt idx="2822">
                  <c:v>-54.052637874856501</c:v>
                </c:pt>
                <c:pt idx="2823">
                  <c:v>-54.114018614319598</c:v>
                </c:pt>
                <c:pt idx="2824">
                  <c:v>-53.819428200241099</c:v>
                </c:pt>
                <c:pt idx="2825">
                  <c:v>-53.938887152660101</c:v>
                </c:pt>
                <c:pt idx="2826">
                  <c:v>-53.811554947860401</c:v>
                </c:pt>
                <c:pt idx="2827">
                  <c:v>-53.627789978971002</c:v>
                </c:pt>
                <c:pt idx="2828">
                  <c:v>-53.7704961361896</c:v>
                </c:pt>
                <c:pt idx="2829">
                  <c:v>-53.427420981647501</c:v>
                </c:pt>
                <c:pt idx="2830">
                  <c:v>-53.766765020029297</c:v>
                </c:pt>
                <c:pt idx="2831">
                  <c:v>-53.416879305500601</c:v>
                </c:pt>
                <c:pt idx="2832">
                  <c:v>-53.105357981846502</c:v>
                </c:pt>
                <c:pt idx="2833">
                  <c:v>-53.393570719234397</c:v>
                </c:pt>
                <c:pt idx="2834">
                  <c:v>-53.751399971733797</c:v>
                </c:pt>
                <c:pt idx="2835">
                  <c:v>-53.372091160337298</c:v>
                </c:pt>
                <c:pt idx="2836">
                  <c:v>-53.262957226836697</c:v>
                </c:pt>
                <c:pt idx="2837">
                  <c:v>-52.513938583579403</c:v>
                </c:pt>
                <c:pt idx="2838">
                  <c:v>-52.172719106388499</c:v>
                </c:pt>
                <c:pt idx="2839">
                  <c:v>-52.510953197002301</c:v>
                </c:pt>
                <c:pt idx="2840">
                  <c:v>-52.080645074172502</c:v>
                </c:pt>
                <c:pt idx="2841">
                  <c:v>-52.344889225938097</c:v>
                </c:pt>
                <c:pt idx="2842">
                  <c:v>-52.640927968258097</c:v>
                </c:pt>
                <c:pt idx="2843">
                  <c:v>-52.2704835941637</c:v>
                </c:pt>
                <c:pt idx="2844">
                  <c:v>-52.247658545451401</c:v>
                </c:pt>
                <c:pt idx="2845">
                  <c:v>-52.456264480983002</c:v>
                </c:pt>
                <c:pt idx="2846">
                  <c:v>-51.771389781537401</c:v>
                </c:pt>
                <c:pt idx="2847">
                  <c:v>-51.383215296340701</c:v>
                </c:pt>
                <c:pt idx="2848">
                  <c:v>-51.015050823201598</c:v>
                </c:pt>
                <c:pt idx="2849">
                  <c:v>-51.532813321860097</c:v>
                </c:pt>
                <c:pt idx="2850">
                  <c:v>-51.573844497713097</c:v>
                </c:pt>
                <c:pt idx="2851">
                  <c:v>-52.344817501698003</c:v>
                </c:pt>
                <c:pt idx="2852">
                  <c:v>-52.361560226293598</c:v>
                </c:pt>
                <c:pt idx="2853">
                  <c:v>-52.1777054227816</c:v>
                </c:pt>
                <c:pt idx="2854">
                  <c:v>-52.1788426464217</c:v>
                </c:pt>
                <c:pt idx="2855">
                  <c:v>-51.992091291484599</c:v>
                </c:pt>
                <c:pt idx="2856">
                  <c:v>-52.021980557895198</c:v>
                </c:pt>
                <c:pt idx="2857">
                  <c:v>-51.920213281590101</c:v>
                </c:pt>
                <c:pt idx="2858">
                  <c:v>-51.866757839012003</c:v>
                </c:pt>
                <c:pt idx="2859">
                  <c:v>-52.131255683540097</c:v>
                </c:pt>
                <c:pt idx="2860">
                  <c:v>-51.976720415587003</c:v>
                </c:pt>
                <c:pt idx="2861">
                  <c:v>-51.615060102556498</c:v>
                </c:pt>
                <c:pt idx="2862">
                  <c:v>-51.183214873643301</c:v>
                </c:pt>
                <c:pt idx="2863">
                  <c:v>-51.022002537391003</c:v>
                </c:pt>
                <c:pt idx="2864">
                  <c:v>-50.460074687169303</c:v>
                </c:pt>
                <c:pt idx="2865">
                  <c:v>-50.636266463284898</c:v>
                </c:pt>
                <c:pt idx="2866">
                  <c:v>-50.836453120284901</c:v>
                </c:pt>
                <c:pt idx="2867">
                  <c:v>-50.467844322082001</c:v>
                </c:pt>
                <c:pt idx="2868">
                  <c:v>-50.634778565943598</c:v>
                </c:pt>
                <c:pt idx="2869">
                  <c:v>-50.545560259840002</c:v>
                </c:pt>
                <c:pt idx="2870">
                  <c:v>-50.622068909382598</c:v>
                </c:pt>
                <c:pt idx="2871">
                  <c:v>-50.8105546961513</c:v>
                </c:pt>
                <c:pt idx="2872">
                  <c:v>-51.254664855533903</c:v>
                </c:pt>
                <c:pt idx="2873">
                  <c:v>-50.984821497329598</c:v>
                </c:pt>
                <c:pt idx="2874">
                  <c:v>-51.393014633461299</c:v>
                </c:pt>
                <c:pt idx="2875">
                  <c:v>-51.555797686508001</c:v>
                </c:pt>
                <c:pt idx="2876">
                  <c:v>-51.329027512150802</c:v>
                </c:pt>
                <c:pt idx="2877">
                  <c:v>-51.329999996307698</c:v>
                </c:pt>
                <c:pt idx="2878">
                  <c:v>-50.993868193517997</c:v>
                </c:pt>
                <c:pt idx="2879">
                  <c:v>-51.154635492790703</c:v>
                </c:pt>
                <c:pt idx="2880">
                  <c:v>-51.095644583970298</c:v>
                </c:pt>
                <c:pt idx="2881">
                  <c:v>-51.376230243322603</c:v>
                </c:pt>
                <c:pt idx="2882">
                  <c:v>-51.1107929672756</c:v>
                </c:pt>
                <c:pt idx="2883">
                  <c:v>-51.191222163545</c:v>
                </c:pt>
                <c:pt idx="2884">
                  <c:v>-51.510972714615399</c:v>
                </c:pt>
                <c:pt idx="2885">
                  <c:v>-51.440535255638501</c:v>
                </c:pt>
                <c:pt idx="2886">
                  <c:v>-51.487789056409198</c:v>
                </c:pt>
                <c:pt idx="2887">
                  <c:v>-51.879424520766101</c:v>
                </c:pt>
                <c:pt idx="2888">
                  <c:v>-51.721962344638698</c:v>
                </c:pt>
                <c:pt idx="2889">
                  <c:v>-51.772606799028502</c:v>
                </c:pt>
                <c:pt idx="2890">
                  <c:v>-52.094980362487298</c:v>
                </c:pt>
                <c:pt idx="2891">
                  <c:v>-52.008749214686901</c:v>
                </c:pt>
                <c:pt idx="2892">
                  <c:v>-52.287484093745199</c:v>
                </c:pt>
                <c:pt idx="2893">
                  <c:v>-51.981267231796302</c:v>
                </c:pt>
                <c:pt idx="2894">
                  <c:v>-51.404555203928801</c:v>
                </c:pt>
                <c:pt idx="2895">
                  <c:v>-52.022188431626702</c:v>
                </c:pt>
                <c:pt idx="2896">
                  <c:v>-51.7729674148461</c:v>
                </c:pt>
                <c:pt idx="2897">
                  <c:v>-51.530841893760801</c:v>
                </c:pt>
                <c:pt idx="2898">
                  <c:v>-51.553405822170802</c:v>
                </c:pt>
                <c:pt idx="2899">
                  <c:v>-52.065797801608902</c:v>
                </c:pt>
                <c:pt idx="2900">
                  <c:v>-52.1188883927246</c:v>
                </c:pt>
                <c:pt idx="2901">
                  <c:v>-52.013261659054699</c:v>
                </c:pt>
                <c:pt idx="2902">
                  <c:v>-52.531811043325803</c:v>
                </c:pt>
                <c:pt idx="2903">
                  <c:v>-52.509905109529299</c:v>
                </c:pt>
                <c:pt idx="2904">
                  <c:v>-52.194749445242302</c:v>
                </c:pt>
                <c:pt idx="2905">
                  <c:v>-52.5766981074161</c:v>
                </c:pt>
                <c:pt idx="2906">
                  <c:v>-52.375235968209303</c:v>
                </c:pt>
                <c:pt idx="2907">
                  <c:v>-52.452768407758903</c:v>
                </c:pt>
                <c:pt idx="2908">
                  <c:v>-52.733137445332702</c:v>
                </c:pt>
                <c:pt idx="2909">
                  <c:v>-52.796085995988001</c:v>
                </c:pt>
                <c:pt idx="2910">
                  <c:v>-52.860567346295099</c:v>
                </c:pt>
                <c:pt idx="2911">
                  <c:v>-52.750799035891099</c:v>
                </c:pt>
                <c:pt idx="2912">
                  <c:v>-52.540353954374901</c:v>
                </c:pt>
                <c:pt idx="2913">
                  <c:v>-52.542735145147397</c:v>
                </c:pt>
                <c:pt idx="2914">
                  <c:v>-52.456685821976798</c:v>
                </c:pt>
                <c:pt idx="2915">
                  <c:v>-52.225812182111802</c:v>
                </c:pt>
                <c:pt idx="2916">
                  <c:v>-52.3724678966461</c:v>
                </c:pt>
                <c:pt idx="2917">
                  <c:v>-52.825832765837603</c:v>
                </c:pt>
                <c:pt idx="2918">
                  <c:v>-52.982241459127103</c:v>
                </c:pt>
                <c:pt idx="2919">
                  <c:v>-53.337819340099699</c:v>
                </c:pt>
                <c:pt idx="2920">
                  <c:v>-53.191088833514797</c:v>
                </c:pt>
                <c:pt idx="2921">
                  <c:v>-53.183023525008501</c:v>
                </c:pt>
                <c:pt idx="2922">
                  <c:v>-53.333073058190003</c:v>
                </c:pt>
                <c:pt idx="2923">
                  <c:v>-53.503464657981503</c:v>
                </c:pt>
                <c:pt idx="2924">
                  <c:v>-53.339950047295503</c:v>
                </c:pt>
                <c:pt idx="2925">
                  <c:v>-53.8217652907502</c:v>
                </c:pt>
                <c:pt idx="2926">
                  <c:v>-53.618792240221602</c:v>
                </c:pt>
                <c:pt idx="2927">
                  <c:v>-53.430646324569899</c:v>
                </c:pt>
                <c:pt idx="2928">
                  <c:v>-53.544454597296102</c:v>
                </c:pt>
                <c:pt idx="2929">
                  <c:v>-54.1550454164787</c:v>
                </c:pt>
                <c:pt idx="2930">
                  <c:v>-54.046312935097397</c:v>
                </c:pt>
                <c:pt idx="2931">
                  <c:v>-54.281586664177603</c:v>
                </c:pt>
                <c:pt idx="2932">
                  <c:v>-54.2755888181944</c:v>
                </c:pt>
                <c:pt idx="2933">
                  <c:v>-54.362960140175602</c:v>
                </c:pt>
                <c:pt idx="2934">
                  <c:v>-55.050399296844702</c:v>
                </c:pt>
                <c:pt idx="2935">
                  <c:v>-55.315296960640701</c:v>
                </c:pt>
                <c:pt idx="2936">
                  <c:v>-55.7706048051867</c:v>
                </c:pt>
                <c:pt idx="2937">
                  <c:v>-55.3022495576719</c:v>
                </c:pt>
                <c:pt idx="2938">
                  <c:v>-55.0556974433552</c:v>
                </c:pt>
                <c:pt idx="2939">
                  <c:v>-55.787707188775997</c:v>
                </c:pt>
                <c:pt idx="2940">
                  <c:v>-55.635380429129299</c:v>
                </c:pt>
                <c:pt idx="2941">
                  <c:v>-55.360036633969202</c:v>
                </c:pt>
                <c:pt idx="2942">
                  <c:v>-54.938773885831502</c:v>
                </c:pt>
                <c:pt idx="2943">
                  <c:v>-54.899913377421903</c:v>
                </c:pt>
                <c:pt idx="2944">
                  <c:v>-54.968394218324001</c:v>
                </c:pt>
                <c:pt idx="2945">
                  <c:v>-54.800189513734097</c:v>
                </c:pt>
                <c:pt idx="2946">
                  <c:v>-54.842682501206497</c:v>
                </c:pt>
                <c:pt idx="2947">
                  <c:v>-54.910669746413198</c:v>
                </c:pt>
                <c:pt idx="2948">
                  <c:v>-55.142050261430398</c:v>
                </c:pt>
                <c:pt idx="2949">
                  <c:v>-55.547203848216903</c:v>
                </c:pt>
                <c:pt idx="2950">
                  <c:v>-55.903706664047398</c:v>
                </c:pt>
                <c:pt idx="2951">
                  <c:v>-56.078968228945499</c:v>
                </c:pt>
                <c:pt idx="2952">
                  <c:v>-55.863533383053301</c:v>
                </c:pt>
                <c:pt idx="2953">
                  <c:v>-55.8147128812166</c:v>
                </c:pt>
                <c:pt idx="2954">
                  <c:v>-55.254139286488297</c:v>
                </c:pt>
                <c:pt idx="2955">
                  <c:v>-55.505992934795103</c:v>
                </c:pt>
                <c:pt idx="2956">
                  <c:v>-55.8368727318353</c:v>
                </c:pt>
                <c:pt idx="2957">
                  <c:v>-55.510572226697697</c:v>
                </c:pt>
                <c:pt idx="2958">
                  <c:v>-55.305306444613898</c:v>
                </c:pt>
                <c:pt idx="2959">
                  <c:v>-55.378956189718402</c:v>
                </c:pt>
                <c:pt idx="2960">
                  <c:v>-55.771148475481297</c:v>
                </c:pt>
                <c:pt idx="2961">
                  <c:v>-55.8149412166781</c:v>
                </c:pt>
                <c:pt idx="2962">
                  <c:v>-56.470849922109601</c:v>
                </c:pt>
                <c:pt idx="2963">
                  <c:v>-56.699633737722401</c:v>
                </c:pt>
                <c:pt idx="2964">
                  <c:v>-56.248973812781301</c:v>
                </c:pt>
                <c:pt idx="2965">
                  <c:v>-56.599295084385602</c:v>
                </c:pt>
                <c:pt idx="2966">
                  <c:v>-55.858834413385999</c:v>
                </c:pt>
                <c:pt idx="2967">
                  <c:v>-55.682539984614003</c:v>
                </c:pt>
                <c:pt idx="2968">
                  <c:v>-55.332181128049299</c:v>
                </c:pt>
                <c:pt idx="2969">
                  <c:v>-55.671479387800098</c:v>
                </c:pt>
                <c:pt idx="2970">
                  <c:v>-55.669140417956001</c:v>
                </c:pt>
                <c:pt idx="2971">
                  <c:v>-55.441613074494597</c:v>
                </c:pt>
                <c:pt idx="2972">
                  <c:v>-56.111381442638397</c:v>
                </c:pt>
                <c:pt idx="2973">
                  <c:v>-56.840642546808098</c:v>
                </c:pt>
                <c:pt idx="2974">
                  <c:v>-56.420452751200301</c:v>
                </c:pt>
                <c:pt idx="2975">
                  <c:v>-55.922516757044797</c:v>
                </c:pt>
                <c:pt idx="2976">
                  <c:v>-55.862051373524501</c:v>
                </c:pt>
                <c:pt idx="2977">
                  <c:v>-56.003564023241502</c:v>
                </c:pt>
                <c:pt idx="2978">
                  <c:v>-56.139557965962503</c:v>
                </c:pt>
                <c:pt idx="2979">
                  <c:v>-56.2427735628888</c:v>
                </c:pt>
                <c:pt idx="2980">
                  <c:v>-56.287714924335397</c:v>
                </c:pt>
                <c:pt idx="2981">
                  <c:v>-56.186543882747699</c:v>
                </c:pt>
                <c:pt idx="2982">
                  <c:v>-56.117560544700702</c:v>
                </c:pt>
                <c:pt idx="2983">
                  <c:v>-56.155452230285</c:v>
                </c:pt>
                <c:pt idx="2984">
                  <c:v>-55.740720375223198</c:v>
                </c:pt>
                <c:pt idx="2985">
                  <c:v>-55.581641680435503</c:v>
                </c:pt>
                <c:pt idx="2986">
                  <c:v>-55.360050577481502</c:v>
                </c:pt>
                <c:pt idx="2987">
                  <c:v>-55.213129952973603</c:v>
                </c:pt>
                <c:pt idx="2988">
                  <c:v>-55.706132829363902</c:v>
                </c:pt>
                <c:pt idx="2989">
                  <c:v>-55.2752385160125</c:v>
                </c:pt>
                <c:pt idx="2990">
                  <c:v>-55.128483366298703</c:v>
                </c:pt>
                <c:pt idx="2991">
                  <c:v>-55.347288002488</c:v>
                </c:pt>
                <c:pt idx="2992">
                  <c:v>-55.454220483048701</c:v>
                </c:pt>
                <c:pt idx="2993">
                  <c:v>-55.111737416065999</c:v>
                </c:pt>
                <c:pt idx="2994">
                  <c:v>-54.575273198316196</c:v>
                </c:pt>
                <c:pt idx="2995">
                  <c:v>-55.016976575019797</c:v>
                </c:pt>
                <c:pt idx="2996">
                  <c:v>-54.718531516639601</c:v>
                </c:pt>
                <c:pt idx="2997">
                  <c:v>-54.963953608786198</c:v>
                </c:pt>
                <c:pt idx="2998">
                  <c:v>-54.858189348363503</c:v>
                </c:pt>
                <c:pt idx="2999">
                  <c:v>-54.648486208120403</c:v>
                </c:pt>
                <c:pt idx="3000">
                  <c:v>-55.042172142964603</c:v>
                </c:pt>
                <c:pt idx="3001">
                  <c:v>-55.0861864668368</c:v>
                </c:pt>
                <c:pt idx="3002">
                  <c:v>-55.023655269174</c:v>
                </c:pt>
                <c:pt idx="3003">
                  <c:v>-54.969846086079002</c:v>
                </c:pt>
                <c:pt idx="3004">
                  <c:v>-55.1441138059159</c:v>
                </c:pt>
                <c:pt idx="3005">
                  <c:v>-55.224863166391998</c:v>
                </c:pt>
                <c:pt idx="3006">
                  <c:v>-55.059667773486098</c:v>
                </c:pt>
                <c:pt idx="3007">
                  <c:v>-54.786867165781899</c:v>
                </c:pt>
                <c:pt idx="3008">
                  <c:v>-54.3170831217843</c:v>
                </c:pt>
                <c:pt idx="3009">
                  <c:v>-54.705177089737099</c:v>
                </c:pt>
                <c:pt idx="3010">
                  <c:v>-55.0953534545705</c:v>
                </c:pt>
                <c:pt idx="3011">
                  <c:v>-54.629148618438101</c:v>
                </c:pt>
                <c:pt idx="3012">
                  <c:v>-54.230237472881598</c:v>
                </c:pt>
                <c:pt idx="3013">
                  <c:v>-54.2794021787928</c:v>
                </c:pt>
                <c:pt idx="3014">
                  <c:v>-54.568494748192101</c:v>
                </c:pt>
                <c:pt idx="3015">
                  <c:v>-53.683932704801997</c:v>
                </c:pt>
                <c:pt idx="3016">
                  <c:v>-53.9625769992305</c:v>
                </c:pt>
                <c:pt idx="3017">
                  <c:v>-53.9732281254824</c:v>
                </c:pt>
                <c:pt idx="3018">
                  <c:v>-54.007686421151803</c:v>
                </c:pt>
                <c:pt idx="3019">
                  <c:v>-54.078463631915199</c:v>
                </c:pt>
                <c:pt idx="3020">
                  <c:v>-53.953003988296601</c:v>
                </c:pt>
                <c:pt idx="3021">
                  <c:v>-53.687727459992999</c:v>
                </c:pt>
                <c:pt idx="3022">
                  <c:v>-54.027981716111597</c:v>
                </c:pt>
                <c:pt idx="3023">
                  <c:v>-54.070800017982698</c:v>
                </c:pt>
                <c:pt idx="3024">
                  <c:v>-53.492649088644498</c:v>
                </c:pt>
                <c:pt idx="3025">
                  <c:v>-53.410130681780601</c:v>
                </c:pt>
                <c:pt idx="3026">
                  <c:v>-53.561762212632097</c:v>
                </c:pt>
                <c:pt idx="3027">
                  <c:v>-53.5086376823105</c:v>
                </c:pt>
                <c:pt idx="3028">
                  <c:v>-53.270367884434798</c:v>
                </c:pt>
                <c:pt idx="3029">
                  <c:v>-53.298776011250702</c:v>
                </c:pt>
                <c:pt idx="3030">
                  <c:v>-53.198590332686301</c:v>
                </c:pt>
                <c:pt idx="3031">
                  <c:v>-53.252476998881697</c:v>
                </c:pt>
                <c:pt idx="3032">
                  <c:v>-52.983145063592303</c:v>
                </c:pt>
                <c:pt idx="3033">
                  <c:v>-52.983372593297702</c:v>
                </c:pt>
                <c:pt idx="3034">
                  <c:v>-52.7641186699041</c:v>
                </c:pt>
                <c:pt idx="3035">
                  <c:v>-52.702958782688</c:v>
                </c:pt>
                <c:pt idx="3036">
                  <c:v>-53.0160658840678</c:v>
                </c:pt>
                <c:pt idx="3037">
                  <c:v>-53.2893977024168</c:v>
                </c:pt>
                <c:pt idx="3038">
                  <c:v>-53.179968871210299</c:v>
                </c:pt>
                <c:pt idx="3039">
                  <c:v>-53.271270707903298</c:v>
                </c:pt>
                <c:pt idx="3040">
                  <c:v>-53.610995481910301</c:v>
                </c:pt>
                <c:pt idx="3041">
                  <c:v>-52.888844911962003</c:v>
                </c:pt>
                <c:pt idx="3042">
                  <c:v>-52.235649225973802</c:v>
                </c:pt>
                <c:pt idx="3043">
                  <c:v>-52.113489825036403</c:v>
                </c:pt>
                <c:pt idx="3044">
                  <c:v>-52.236082758720102</c:v>
                </c:pt>
                <c:pt idx="3045">
                  <c:v>-52.009503397977902</c:v>
                </c:pt>
                <c:pt idx="3046">
                  <c:v>-52.045137413241903</c:v>
                </c:pt>
                <c:pt idx="3047">
                  <c:v>-51.832141889845403</c:v>
                </c:pt>
                <c:pt idx="3048">
                  <c:v>-51.2211024565581</c:v>
                </c:pt>
                <c:pt idx="3049">
                  <c:v>-51.290809669775797</c:v>
                </c:pt>
                <c:pt idx="3050">
                  <c:v>-51.576321131011603</c:v>
                </c:pt>
                <c:pt idx="3051">
                  <c:v>-51.525733365039301</c:v>
                </c:pt>
                <c:pt idx="3052">
                  <c:v>-51.745033593159597</c:v>
                </c:pt>
                <c:pt idx="3053">
                  <c:v>-51.636163476326303</c:v>
                </c:pt>
                <c:pt idx="3054">
                  <c:v>-51.707597948484398</c:v>
                </c:pt>
                <c:pt idx="3055">
                  <c:v>-51.600693274379402</c:v>
                </c:pt>
                <c:pt idx="3056">
                  <c:v>-51.705590912070903</c:v>
                </c:pt>
                <c:pt idx="3057">
                  <c:v>-52.045433040532899</c:v>
                </c:pt>
                <c:pt idx="3058">
                  <c:v>-52.369813989673702</c:v>
                </c:pt>
                <c:pt idx="3059">
                  <c:v>-51.898379735215002</c:v>
                </c:pt>
                <c:pt idx="3060">
                  <c:v>-51.967861878523401</c:v>
                </c:pt>
                <c:pt idx="3061">
                  <c:v>-52.498531487724001</c:v>
                </c:pt>
                <c:pt idx="3062">
                  <c:v>-52.7864202278124</c:v>
                </c:pt>
                <c:pt idx="3063">
                  <c:v>-52.377814747176203</c:v>
                </c:pt>
                <c:pt idx="3064">
                  <c:v>-52.528973648738699</c:v>
                </c:pt>
                <c:pt idx="3065">
                  <c:v>-51.8844704945055</c:v>
                </c:pt>
                <c:pt idx="3066">
                  <c:v>-51.9500896266645</c:v>
                </c:pt>
                <c:pt idx="3067">
                  <c:v>-51.9948194704183</c:v>
                </c:pt>
                <c:pt idx="3068">
                  <c:v>-51.8522289878536</c:v>
                </c:pt>
                <c:pt idx="3069">
                  <c:v>-51.990632562507599</c:v>
                </c:pt>
                <c:pt idx="3070">
                  <c:v>-52.046206185006497</c:v>
                </c:pt>
                <c:pt idx="3071">
                  <c:v>-52.2762808273594</c:v>
                </c:pt>
                <c:pt idx="3072">
                  <c:v>-51.833292073864499</c:v>
                </c:pt>
                <c:pt idx="3073">
                  <c:v>-51.4983106644777</c:v>
                </c:pt>
                <c:pt idx="3074">
                  <c:v>-51.833799853457101</c:v>
                </c:pt>
                <c:pt idx="3075">
                  <c:v>-51.782091736079003</c:v>
                </c:pt>
                <c:pt idx="3076">
                  <c:v>-52.162228883365998</c:v>
                </c:pt>
                <c:pt idx="3077">
                  <c:v>-51.8813111923699</c:v>
                </c:pt>
                <c:pt idx="3078">
                  <c:v>-51.796197903097998</c:v>
                </c:pt>
                <c:pt idx="3079">
                  <c:v>-51.294182554683097</c:v>
                </c:pt>
                <c:pt idx="3080">
                  <c:v>-50.727506067114902</c:v>
                </c:pt>
                <c:pt idx="3081">
                  <c:v>-51.118324097940203</c:v>
                </c:pt>
                <c:pt idx="3082">
                  <c:v>-51.177135967560602</c:v>
                </c:pt>
                <c:pt idx="3083">
                  <c:v>-51.548231513527902</c:v>
                </c:pt>
                <c:pt idx="3084">
                  <c:v>-51.673247802990701</c:v>
                </c:pt>
                <c:pt idx="3085">
                  <c:v>-51.568979737556802</c:v>
                </c:pt>
                <c:pt idx="3086">
                  <c:v>-51.222262823156598</c:v>
                </c:pt>
                <c:pt idx="3087">
                  <c:v>-50.978763256159503</c:v>
                </c:pt>
                <c:pt idx="3088">
                  <c:v>-50.828025740725302</c:v>
                </c:pt>
                <c:pt idx="3089">
                  <c:v>-51.808984098757001</c:v>
                </c:pt>
                <c:pt idx="3090">
                  <c:v>-52.351698082322102</c:v>
                </c:pt>
                <c:pt idx="3091">
                  <c:v>-51.901646895353203</c:v>
                </c:pt>
                <c:pt idx="3092">
                  <c:v>-51.7293918642413</c:v>
                </c:pt>
                <c:pt idx="3093">
                  <c:v>-51.341294551230298</c:v>
                </c:pt>
                <c:pt idx="3094">
                  <c:v>-51.641364963656201</c:v>
                </c:pt>
                <c:pt idx="3095">
                  <c:v>-51.979669497513399</c:v>
                </c:pt>
                <c:pt idx="3096">
                  <c:v>-52.280781438107901</c:v>
                </c:pt>
                <c:pt idx="3097">
                  <c:v>-51.703537319089598</c:v>
                </c:pt>
                <c:pt idx="3098">
                  <c:v>-51.419689228511203</c:v>
                </c:pt>
                <c:pt idx="3099">
                  <c:v>-51.345792672238098</c:v>
                </c:pt>
                <c:pt idx="3100">
                  <c:v>-51.4613163085601</c:v>
                </c:pt>
                <c:pt idx="3101">
                  <c:v>-51.798569842685197</c:v>
                </c:pt>
                <c:pt idx="3102">
                  <c:v>-51.929381646196497</c:v>
                </c:pt>
                <c:pt idx="3103">
                  <c:v>-52.043576118660098</c:v>
                </c:pt>
                <c:pt idx="3104">
                  <c:v>-51.888857009406102</c:v>
                </c:pt>
                <c:pt idx="3105">
                  <c:v>-52.442328747300699</c:v>
                </c:pt>
                <c:pt idx="3106">
                  <c:v>-52.527318900967799</c:v>
                </c:pt>
                <c:pt idx="3107">
                  <c:v>-52.125109467590498</c:v>
                </c:pt>
                <c:pt idx="3108">
                  <c:v>-52.462786156893003</c:v>
                </c:pt>
                <c:pt idx="3109">
                  <c:v>-52.486782857903897</c:v>
                </c:pt>
                <c:pt idx="3110">
                  <c:v>-52.733848951116798</c:v>
                </c:pt>
                <c:pt idx="3111">
                  <c:v>-53.042189667435203</c:v>
                </c:pt>
                <c:pt idx="3112">
                  <c:v>-53.290325121673597</c:v>
                </c:pt>
                <c:pt idx="3113">
                  <c:v>-52.890918757006403</c:v>
                </c:pt>
                <c:pt idx="3114">
                  <c:v>-52.576571613259297</c:v>
                </c:pt>
                <c:pt idx="3115">
                  <c:v>-53.058589552187001</c:v>
                </c:pt>
                <c:pt idx="3116">
                  <c:v>-53.043362006954702</c:v>
                </c:pt>
                <c:pt idx="3117">
                  <c:v>-53.279593920586699</c:v>
                </c:pt>
                <c:pt idx="3118">
                  <c:v>-53.459524925910102</c:v>
                </c:pt>
                <c:pt idx="3119">
                  <c:v>-53.665026199511502</c:v>
                </c:pt>
                <c:pt idx="3120">
                  <c:v>-54.056072011607398</c:v>
                </c:pt>
                <c:pt idx="3121">
                  <c:v>-53.922077693028903</c:v>
                </c:pt>
                <c:pt idx="3122">
                  <c:v>-53.311319692999703</c:v>
                </c:pt>
                <c:pt idx="3123">
                  <c:v>-53.323782364602799</c:v>
                </c:pt>
                <c:pt idx="3124">
                  <c:v>-54.0827701704779</c:v>
                </c:pt>
                <c:pt idx="3125">
                  <c:v>-54.198049375370502</c:v>
                </c:pt>
                <c:pt idx="3126">
                  <c:v>-54.625662505521298</c:v>
                </c:pt>
                <c:pt idx="3127">
                  <c:v>-54.0690120230174</c:v>
                </c:pt>
                <c:pt idx="3128">
                  <c:v>-53.927695884720002</c:v>
                </c:pt>
                <c:pt idx="3129">
                  <c:v>-54.545447301499401</c:v>
                </c:pt>
                <c:pt idx="3130">
                  <c:v>-54.927864663246403</c:v>
                </c:pt>
                <c:pt idx="3131">
                  <c:v>-54.7338248337064</c:v>
                </c:pt>
                <c:pt idx="3132">
                  <c:v>-54.331915196159699</c:v>
                </c:pt>
                <c:pt idx="3133">
                  <c:v>-54.350905217987503</c:v>
                </c:pt>
                <c:pt idx="3134">
                  <c:v>-54.352537760706802</c:v>
                </c:pt>
                <c:pt idx="3135">
                  <c:v>-54.9592611597539</c:v>
                </c:pt>
                <c:pt idx="3136">
                  <c:v>-54.7848275256679</c:v>
                </c:pt>
                <c:pt idx="3137">
                  <c:v>-54.830123785848997</c:v>
                </c:pt>
                <c:pt idx="3138">
                  <c:v>-54.569056150849903</c:v>
                </c:pt>
                <c:pt idx="3139">
                  <c:v>-54.434367282715598</c:v>
                </c:pt>
                <c:pt idx="3140">
                  <c:v>-54.270563850296803</c:v>
                </c:pt>
                <c:pt idx="3141">
                  <c:v>-54.832590261247802</c:v>
                </c:pt>
                <c:pt idx="3142">
                  <c:v>-55.294065383337397</c:v>
                </c:pt>
                <c:pt idx="3143">
                  <c:v>-56.198762406786997</c:v>
                </c:pt>
                <c:pt idx="3144">
                  <c:v>-55.793873714773497</c:v>
                </c:pt>
                <c:pt idx="3145">
                  <c:v>-55.977533215591301</c:v>
                </c:pt>
                <c:pt idx="3146">
                  <c:v>-56.483364245088403</c:v>
                </c:pt>
                <c:pt idx="3147">
                  <c:v>-55.872090838701901</c:v>
                </c:pt>
                <c:pt idx="3148">
                  <c:v>-55.327490076391499</c:v>
                </c:pt>
                <c:pt idx="3149">
                  <c:v>-54.964906652784101</c:v>
                </c:pt>
                <c:pt idx="3150">
                  <c:v>-55.052963315350702</c:v>
                </c:pt>
                <c:pt idx="3151">
                  <c:v>-55.167111042114001</c:v>
                </c:pt>
                <c:pt idx="3152">
                  <c:v>-55.281964795626898</c:v>
                </c:pt>
                <c:pt idx="3153">
                  <c:v>-55.533192686394202</c:v>
                </c:pt>
                <c:pt idx="3154">
                  <c:v>-56.248916295806801</c:v>
                </c:pt>
                <c:pt idx="3155">
                  <c:v>-56.256616573204496</c:v>
                </c:pt>
                <c:pt idx="3156">
                  <c:v>-56.531724166059597</c:v>
                </c:pt>
                <c:pt idx="3157">
                  <c:v>-56.371848426681403</c:v>
                </c:pt>
                <c:pt idx="3158">
                  <c:v>-56.319375974085503</c:v>
                </c:pt>
                <c:pt idx="3159">
                  <c:v>-56.127682458605797</c:v>
                </c:pt>
                <c:pt idx="3160">
                  <c:v>-56.037169955840497</c:v>
                </c:pt>
                <c:pt idx="3161">
                  <c:v>-55.869598737472899</c:v>
                </c:pt>
                <c:pt idx="3162">
                  <c:v>-56.151004189300302</c:v>
                </c:pt>
                <c:pt idx="3163">
                  <c:v>-56.157326256857999</c:v>
                </c:pt>
                <c:pt idx="3164">
                  <c:v>-56.360012476071702</c:v>
                </c:pt>
                <c:pt idx="3165">
                  <c:v>-55.874952117507803</c:v>
                </c:pt>
                <c:pt idx="3166">
                  <c:v>-55.634474818814802</c:v>
                </c:pt>
                <c:pt idx="3167">
                  <c:v>-56.068634242718801</c:v>
                </c:pt>
                <c:pt idx="3168">
                  <c:v>-56.052975658485899</c:v>
                </c:pt>
                <c:pt idx="3169">
                  <c:v>-56.095494651663003</c:v>
                </c:pt>
                <c:pt idx="3170">
                  <c:v>-56.267100481638899</c:v>
                </c:pt>
                <c:pt idx="3171">
                  <c:v>-55.653851715935197</c:v>
                </c:pt>
                <c:pt idx="3172">
                  <c:v>-55.803779489311303</c:v>
                </c:pt>
                <c:pt idx="3173">
                  <c:v>-55.384935420480197</c:v>
                </c:pt>
                <c:pt idx="3174">
                  <c:v>-55.281630946841098</c:v>
                </c:pt>
                <c:pt idx="3175">
                  <c:v>-55.600938917807603</c:v>
                </c:pt>
                <c:pt idx="3176">
                  <c:v>-56.298171028591398</c:v>
                </c:pt>
                <c:pt idx="3177">
                  <c:v>-56.1150149214441</c:v>
                </c:pt>
                <c:pt idx="3178">
                  <c:v>-55.5879861834228</c:v>
                </c:pt>
                <c:pt idx="3179">
                  <c:v>-55.582386469435697</c:v>
                </c:pt>
                <c:pt idx="3180">
                  <c:v>-55.7975715406346</c:v>
                </c:pt>
                <c:pt idx="3181">
                  <c:v>-55.817281963472702</c:v>
                </c:pt>
                <c:pt idx="3182">
                  <c:v>-56.321700952761098</c:v>
                </c:pt>
                <c:pt idx="3183">
                  <c:v>-56.744369762934497</c:v>
                </c:pt>
                <c:pt idx="3184">
                  <c:v>-56.7580338745625</c:v>
                </c:pt>
                <c:pt idx="3185">
                  <c:v>-56.817045969962201</c:v>
                </c:pt>
                <c:pt idx="3186">
                  <c:v>-56.771188143190301</c:v>
                </c:pt>
                <c:pt idx="3187">
                  <c:v>-56.199355639127702</c:v>
                </c:pt>
                <c:pt idx="3188">
                  <c:v>-56.067021827285998</c:v>
                </c:pt>
                <c:pt idx="3189">
                  <c:v>-56.370626887655497</c:v>
                </c:pt>
                <c:pt idx="3190">
                  <c:v>-56.302686191034702</c:v>
                </c:pt>
                <c:pt idx="3191">
                  <c:v>-56.857485315115298</c:v>
                </c:pt>
                <c:pt idx="3192">
                  <c:v>-56.3844774371738</c:v>
                </c:pt>
                <c:pt idx="3193">
                  <c:v>-56.042586630917597</c:v>
                </c:pt>
                <c:pt idx="3194">
                  <c:v>-56.299082352314201</c:v>
                </c:pt>
                <c:pt idx="3195">
                  <c:v>-56.005533542899002</c:v>
                </c:pt>
                <c:pt idx="3196">
                  <c:v>-55.483958682633002</c:v>
                </c:pt>
                <c:pt idx="3197">
                  <c:v>-55.561322391355397</c:v>
                </c:pt>
                <c:pt idx="3198">
                  <c:v>-55.156210229294203</c:v>
                </c:pt>
                <c:pt idx="3199">
                  <c:v>-54.602033880181303</c:v>
                </c:pt>
                <c:pt idx="3200">
                  <c:v>-54.460000922610199</c:v>
                </c:pt>
                <c:pt idx="3201">
                  <c:v>-55.094087070660002</c:v>
                </c:pt>
                <c:pt idx="3202">
                  <c:v>-54.901140161724697</c:v>
                </c:pt>
                <c:pt idx="3203">
                  <c:v>-54.736729772770502</c:v>
                </c:pt>
                <c:pt idx="3204">
                  <c:v>-54.913085199093501</c:v>
                </c:pt>
                <c:pt idx="3205">
                  <c:v>-54.443502117645998</c:v>
                </c:pt>
                <c:pt idx="3206">
                  <c:v>-54.802262735019497</c:v>
                </c:pt>
                <c:pt idx="3207">
                  <c:v>-54.660588722759499</c:v>
                </c:pt>
                <c:pt idx="3208">
                  <c:v>-54.968328296607602</c:v>
                </c:pt>
                <c:pt idx="3209">
                  <c:v>-55.0744325275585</c:v>
                </c:pt>
                <c:pt idx="3210">
                  <c:v>-55.025036578572902</c:v>
                </c:pt>
                <c:pt idx="3211">
                  <c:v>-55.255881222683897</c:v>
                </c:pt>
                <c:pt idx="3212">
                  <c:v>-55.038311716073402</c:v>
                </c:pt>
                <c:pt idx="3213">
                  <c:v>-54.918507548421999</c:v>
                </c:pt>
                <c:pt idx="3214">
                  <c:v>-54.936560875242201</c:v>
                </c:pt>
                <c:pt idx="3215">
                  <c:v>-54.854759181341699</c:v>
                </c:pt>
                <c:pt idx="3216">
                  <c:v>-54.5067921177817</c:v>
                </c:pt>
                <c:pt idx="3217">
                  <c:v>-54.469531819371497</c:v>
                </c:pt>
                <c:pt idx="3218">
                  <c:v>-54.562393947578201</c:v>
                </c:pt>
                <c:pt idx="3219">
                  <c:v>-54.079906830196101</c:v>
                </c:pt>
                <c:pt idx="3220">
                  <c:v>-54.494375152906997</c:v>
                </c:pt>
                <c:pt idx="3221">
                  <c:v>-54.536061530284897</c:v>
                </c:pt>
                <c:pt idx="3222">
                  <c:v>-54.438793356272598</c:v>
                </c:pt>
                <c:pt idx="3223">
                  <c:v>-54.633660866790301</c:v>
                </c:pt>
                <c:pt idx="3224">
                  <c:v>-53.999111083988304</c:v>
                </c:pt>
                <c:pt idx="3225">
                  <c:v>-54.168101187605501</c:v>
                </c:pt>
                <c:pt idx="3226">
                  <c:v>-53.956657516926903</c:v>
                </c:pt>
                <c:pt idx="3227">
                  <c:v>-53.851780608235003</c:v>
                </c:pt>
                <c:pt idx="3228">
                  <c:v>-54.199146847995998</c:v>
                </c:pt>
                <c:pt idx="3229">
                  <c:v>-54.207845904331698</c:v>
                </c:pt>
                <c:pt idx="3230">
                  <c:v>-53.6581594286125</c:v>
                </c:pt>
                <c:pt idx="3231">
                  <c:v>-53.519344374717299</c:v>
                </c:pt>
                <c:pt idx="3232">
                  <c:v>-53.320664484390797</c:v>
                </c:pt>
                <c:pt idx="3233">
                  <c:v>-53.148357823775903</c:v>
                </c:pt>
                <c:pt idx="3234">
                  <c:v>-53.220517757766601</c:v>
                </c:pt>
                <c:pt idx="3235">
                  <c:v>-53.348445109680597</c:v>
                </c:pt>
                <c:pt idx="3236">
                  <c:v>-52.7812428773492</c:v>
                </c:pt>
                <c:pt idx="3237">
                  <c:v>-52.271621039349903</c:v>
                </c:pt>
                <c:pt idx="3238">
                  <c:v>-52.124696499021397</c:v>
                </c:pt>
                <c:pt idx="3239">
                  <c:v>-52.9929577869365</c:v>
                </c:pt>
                <c:pt idx="3240">
                  <c:v>-53.363617430210397</c:v>
                </c:pt>
                <c:pt idx="3241">
                  <c:v>-53.225638864957702</c:v>
                </c:pt>
                <c:pt idx="3242">
                  <c:v>-52.482855665015101</c:v>
                </c:pt>
                <c:pt idx="3243">
                  <c:v>-51.917374882637098</c:v>
                </c:pt>
                <c:pt idx="3244">
                  <c:v>-52.085113255712699</c:v>
                </c:pt>
                <c:pt idx="3245">
                  <c:v>-52.259396800252603</c:v>
                </c:pt>
                <c:pt idx="3246">
                  <c:v>-52.061532493375502</c:v>
                </c:pt>
                <c:pt idx="3247">
                  <c:v>-51.983408625871199</c:v>
                </c:pt>
                <c:pt idx="3248">
                  <c:v>-52.367337771977802</c:v>
                </c:pt>
                <c:pt idx="3249">
                  <c:v>-51.987066351441499</c:v>
                </c:pt>
                <c:pt idx="3250">
                  <c:v>-52.1276142174641</c:v>
                </c:pt>
                <c:pt idx="3251">
                  <c:v>-52.511609670587603</c:v>
                </c:pt>
                <c:pt idx="3252">
                  <c:v>-52.6511574145662</c:v>
                </c:pt>
                <c:pt idx="3253">
                  <c:v>-52.504132794249102</c:v>
                </c:pt>
                <c:pt idx="3254">
                  <c:v>-52.215886334529102</c:v>
                </c:pt>
                <c:pt idx="3255">
                  <c:v>-51.610021256893504</c:v>
                </c:pt>
                <c:pt idx="3256">
                  <c:v>-51.500788546905099</c:v>
                </c:pt>
                <c:pt idx="3257">
                  <c:v>-51.779854140279198</c:v>
                </c:pt>
                <c:pt idx="3258">
                  <c:v>-51.7958635850189</c:v>
                </c:pt>
                <c:pt idx="3259">
                  <c:v>-51.948841153851099</c:v>
                </c:pt>
                <c:pt idx="3260">
                  <c:v>-52.041672677892599</c:v>
                </c:pt>
                <c:pt idx="3261">
                  <c:v>-51.874911701817503</c:v>
                </c:pt>
                <c:pt idx="3262">
                  <c:v>-52.331309867794999</c:v>
                </c:pt>
                <c:pt idx="3263">
                  <c:v>-52.299467044015998</c:v>
                </c:pt>
                <c:pt idx="3264">
                  <c:v>-52.564099631323899</c:v>
                </c:pt>
                <c:pt idx="3265">
                  <c:v>-52.024363800846103</c:v>
                </c:pt>
                <c:pt idx="3266">
                  <c:v>-51.675183980293703</c:v>
                </c:pt>
                <c:pt idx="3267">
                  <c:v>-51.658204678696002</c:v>
                </c:pt>
                <c:pt idx="3268">
                  <c:v>-51.442299284927401</c:v>
                </c:pt>
                <c:pt idx="3269">
                  <c:v>-51.0096782931112</c:v>
                </c:pt>
                <c:pt idx="3270">
                  <c:v>-50.435564588467599</c:v>
                </c:pt>
                <c:pt idx="3271">
                  <c:v>-50.809792295286698</c:v>
                </c:pt>
                <c:pt idx="3272">
                  <c:v>-50.984941601459198</c:v>
                </c:pt>
                <c:pt idx="3273">
                  <c:v>-50.9211886592743</c:v>
                </c:pt>
                <c:pt idx="3274">
                  <c:v>-50.657136560390299</c:v>
                </c:pt>
                <c:pt idx="3275">
                  <c:v>-51.170990886423603</c:v>
                </c:pt>
                <c:pt idx="3276">
                  <c:v>-51.870735774456897</c:v>
                </c:pt>
                <c:pt idx="3277">
                  <c:v>-51.277436369271598</c:v>
                </c:pt>
                <c:pt idx="3278">
                  <c:v>-51.0291239698536</c:v>
                </c:pt>
                <c:pt idx="3279">
                  <c:v>-51.072131614738801</c:v>
                </c:pt>
                <c:pt idx="3280">
                  <c:v>-50.998737431431202</c:v>
                </c:pt>
                <c:pt idx="3281">
                  <c:v>-50.822769279622499</c:v>
                </c:pt>
                <c:pt idx="3282">
                  <c:v>-50.5796687159051</c:v>
                </c:pt>
                <c:pt idx="3283">
                  <c:v>-50.4772272798062</c:v>
                </c:pt>
                <c:pt idx="3284">
                  <c:v>-50.335756387283901</c:v>
                </c:pt>
                <c:pt idx="3285">
                  <c:v>-51.399258787220099</c:v>
                </c:pt>
                <c:pt idx="3286">
                  <c:v>-51.513938719693599</c:v>
                </c:pt>
                <c:pt idx="3287">
                  <c:v>-51.451891752152697</c:v>
                </c:pt>
                <c:pt idx="3288">
                  <c:v>-52.159005107345898</c:v>
                </c:pt>
                <c:pt idx="3289">
                  <c:v>-51.890243472109901</c:v>
                </c:pt>
                <c:pt idx="3290">
                  <c:v>-51.815032262781102</c:v>
                </c:pt>
                <c:pt idx="3291">
                  <c:v>-52.051492114982999</c:v>
                </c:pt>
                <c:pt idx="3292">
                  <c:v>-52.017869132068299</c:v>
                </c:pt>
                <c:pt idx="3293">
                  <c:v>-52.707010705539901</c:v>
                </c:pt>
                <c:pt idx="3294">
                  <c:v>-52.931782605869103</c:v>
                </c:pt>
                <c:pt idx="3295">
                  <c:v>-53.2304739636321</c:v>
                </c:pt>
                <c:pt idx="3296">
                  <c:v>-52.772016807965102</c:v>
                </c:pt>
                <c:pt idx="3297">
                  <c:v>-52.560546016147498</c:v>
                </c:pt>
                <c:pt idx="3298">
                  <c:v>-52.218968509884498</c:v>
                </c:pt>
                <c:pt idx="3299">
                  <c:v>-52.6431994137033</c:v>
                </c:pt>
                <c:pt idx="3300">
                  <c:v>-53.046454227560098</c:v>
                </c:pt>
                <c:pt idx="3301">
                  <c:v>-53.369997361366202</c:v>
                </c:pt>
                <c:pt idx="3302">
                  <c:v>-52.936713081251</c:v>
                </c:pt>
                <c:pt idx="3303">
                  <c:v>-52.707597458853101</c:v>
                </c:pt>
                <c:pt idx="3304">
                  <c:v>-52.427590321573099</c:v>
                </c:pt>
                <c:pt idx="3305">
                  <c:v>-52.688390790616197</c:v>
                </c:pt>
                <c:pt idx="3306">
                  <c:v>-52.208936619939799</c:v>
                </c:pt>
                <c:pt idx="3307">
                  <c:v>-51.632948692578097</c:v>
                </c:pt>
                <c:pt idx="3308">
                  <c:v>-52.170563394411602</c:v>
                </c:pt>
                <c:pt idx="3309">
                  <c:v>-52.988965097968297</c:v>
                </c:pt>
                <c:pt idx="3310">
                  <c:v>-53.597096318592698</c:v>
                </c:pt>
                <c:pt idx="3311">
                  <c:v>-53.511494761722602</c:v>
                </c:pt>
                <c:pt idx="3312">
                  <c:v>-53.259835995247997</c:v>
                </c:pt>
                <c:pt idx="3313">
                  <c:v>-53.924539771520202</c:v>
                </c:pt>
                <c:pt idx="3314">
                  <c:v>-54.303342309595003</c:v>
                </c:pt>
                <c:pt idx="3315">
                  <c:v>-53.9323812768435</c:v>
                </c:pt>
                <c:pt idx="3316">
                  <c:v>-53.417713471862001</c:v>
                </c:pt>
                <c:pt idx="3317">
                  <c:v>-53.645364516581203</c:v>
                </c:pt>
                <c:pt idx="3318">
                  <c:v>-53.517805718693999</c:v>
                </c:pt>
                <c:pt idx="3319">
                  <c:v>-53.325255557613701</c:v>
                </c:pt>
                <c:pt idx="3320">
                  <c:v>-53.014618555367001</c:v>
                </c:pt>
                <c:pt idx="3321">
                  <c:v>-53.112202277910498</c:v>
                </c:pt>
                <c:pt idx="3322">
                  <c:v>-53.156142356228102</c:v>
                </c:pt>
                <c:pt idx="3323">
                  <c:v>-52.806325651457499</c:v>
                </c:pt>
                <c:pt idx="3324">
                  <c:v>-53.429117872530902</c:v>
                </c:pt>
                <c:pt idx="3325">
                  <c:v>-53.604885299612597</c:v>
                </c:pt>
                <c:pt idx="3326">
                  <c:v>-53.812886955574001</c:v>
                </c:pt>
                <c:pt idx="3327">
                  <c:v>-53.977682223380199</c:v>
                </c:pt>
                <c:pt idx="3328">
                  <c:v>-53.568480817157003</c:v>
                </c:pt>
                <c:pt idx="3329">
                  <c:v>-53.5659024204977</c:v>
                </c:pt>
                <c:pt idx="3330">
                  <c:v>-53.713161583157898</c:v>
                </c:pt>
                <c:pt idx="3331">
                  <c:v>-53.593586069196498</c:v>
                </c:pt>
                <c:pt idx="3332">
                  <c:v>-54.262453406107198</c:v>
                </c:pt>
                <c:pt idx="3333">
                  <c:v>-54.058335668800702</c:v>
                </c:pt>
                <c:pt idx="3334">
                  <c:v>-53.847437628092699</c:v>
                </c:pt>
                <c:pt idx="3335">
                  <c:v>-54.246730651995399</c:v>
                </c:pt>
                <c:pt idx="3336">
                  <c:v>-54.394246155407501</c:v>
                </c:pt>
                <c:pt idx="3337">
                  <c:v>-54.4706643884236</c:v>
                </c:pt>
                <c:pt idx="3338">
                  <c:v>-55.063476227918898</c:v>
                </c:pt>
                <c:pt idx="3339">
                  <c:v>-55.100082738327899</c:v>
                </c:pt>
                <c:pt idx="3340">
                  <c:v>-54.962275263367196</c:v>
                </c:pt>
                <c:pt idx="3341">
                  <c:v>-55.068637424309898</c:v>
                </c:pt>
                <c:pt idx="3342">
                  <c:v>-55.334779676705899</c:v>
                </c:pt>
                <c:pt idx="3343">
                  <c:v>-54.859411562286297</c:v>
                </c:pt>
                <c:pt idx="3344">
                  <c:v>-54.903500184801104</c:v>
                </c:pt>
                <c:pt idx="3345">
                  <c:v>-55.115278328313103</c:v>
                </c:pt>
                <c:pt idx="3346">
                  <c:v>-55.088803636418703</c:v>
                </c:pt>
                <c:pt idx="3347">
                  <c:v>-54.904050502664298</c:v>
                </c:pt>
                <c:pt idx="3348">
                  <c:v>-54.741437788657898</c:v>
                </c:pt>
                <c:pt idx="3349">
                  <c:v>-54.944437783533701</c:v>
                </c:pt>
                <c:pt idx="3350">
                  <c:v>-55.677450066865397</c:v>
                </c:pt>
                <c:pt idx="3351">
                  <c:v>-55.645268225740701</c:v>
                </c:pt>
                <c:pt idx="3352">
                  <c:v>-55.574037435438797</c:v>
                </c:pt>
                <c:pt idx="3353">
                  <c:v>-55.390155797132998</c:v>
                </c:pt>
                <c:pt idx="3354">
                  <c:v>-55.131867265079599</c:v>
                </c:pt>
                <c:pt idx="3355">
                  <c:v>-55.456123548352103</c:v>
                </c:pt>
                <c:pt idx="3356">
                  <c:v>-55.308638664272998</c:v>
                </c:pt>
                <c:pt idx="3357">
                  <c:v>-55.556461383904697</c:v>
                </c:pt>
                <c:pt idx="3358">
                  <c:v>-54.986192079705198</c:v>
                </c:pt>
                <c:pt idx="3359">
                  <c:v>-54.900347515812101</c:v>
                </c:pt>
                <c:pt idx="3360">
                  <c:v>-55.273390313849198</c:v>
                </c:pt>
                <c:pt idx="3361">
                  <c:v>-55.011583666184997</c:v>
                </c:pt>
                <c:pt idx="3362">
                  <c:v>-55.395758526289697</c:v>
                </c:pt>
                <c:pt idx="3363">
                  <c:v>-55.403362003212798</c:v>
                </c:pt>
                <c:pt idx="3364">
                  <c:v>-55.9831436356571</c:v>
                </c:pt>
                <c:pt idx="3365">
                  <c:v>-55.836592294682802</c:v>
                </c:pt>
                <c:pt idx="3366">
                  <c:v>-55.456210023918601</c:v>
                </c:pt>
                <c:pt idx="3367">
                  <c:v>-55.525810781900603</c:v>
                </c:pt>
                <c:pt idx="3368">
                  <c:v>-55.455000503248101</c:v>
                </c:pt>
                <c:pt idx="3369">
                  <c:v>-55.404270225414898</c:v>
                </c:pt>
                <c:pt idx="3370">
                  <c:v>-55.220603305001802</c:v>
                </c:pt>
                <c:pt idx="3371">
                  <c:v>-55.520878493244197</c:v>
                </c:pt>
                <c:pt idx="3372">
                  <c:v>-55.756619406447498</c:v>
                </c:pt>
                <c:pt idx="3373">
                  <c:v>-56.400452306298803</c:v>
                </c:pt>
                <c:pt idx="3374">
                  <c:v>-56.262613752540801</c:v>
                </c:pt>
                <c:pt idx="3375">
                  <c:v>-56.5038797184869</c:v>
                </c:pt>
                <c:pt idx="3376">
                  <c:v>-56.647833015024403</c:v>
                </c:pt>
                <c:pt idx="3377">
                  <c:v>-56.284796510697603</c:v>
                </c:pt>
                <c:pt idx="3378">
                  <c:v>-56.230764732552103</c:v>
                </c:pt>
                <c:pt idx="3379">
                  <c:v>-55.896703004538402</c:v>
                </c:pt>
                <c:pt idx="3380">
                  <c:v>-56.294085486750703</c:v>
                </c:pt>
                <c:pt idx="3381">
                  <c:v>-56.154723356933701</c:v>
                </c:pt>
                <c:pt idx="3382">
                  <c:v>-55.652484897219502</c:v>
                </c:pt>
                <c:pt idx="3383">
                  <c:v>-55.814657439381897</c:v>
                </c:pt>
                <c:pt idx="3384">
                  <c:v>-56.204675446390702</c:v>
                </c:pt>
                <c:pt idx="3385">
                  <c:v>-55.8440449311489</c:v>
                </c:pt>
                <c:pt idx="3386">
                  <c:v>-55.467301810949998</c:v>
                </c:pt>
                <c:pt idx="3387">
                  <c:v>-55.872387032243097</c:v>
                </c:pt>
                <c:pt idx="3388">
                  <c:v>-55.553231681596799</c:v>
                </c:pt>
                <c:pt idx="3389">
                  <c:v>-55.120658117156097</c:v>
                </c:pt>
                <c:pt idx="3390">
                  <c:v>-55.612373526822999</c:v>
                </c:pt>
                <c:pt idx="3391">
                  <c:v>-55.638719858442997</c:v>
                </c:pt>
                <c:pt idx="3392">
                  <c:v>-55.621219358552402</c:v>
                </c:pt>
                <c:pt idx="3393">
                  <c:v>-55.539184024274398</c:v>
                </c:pt>
                <c:pt idx="3394">
                  <c:v>-55.372186609514799</c:v>
                </c:pt>
                <c:pt idx="3395">
                  <c:v>-55.081820586865298</c:v>
                </c:pt>
                <c:pt idx="3396">
                  <c:v>-54.325510207533497</c:v>
                </c:pt>
                <c:pt idx="3397">
                  <c:v>-55.049103688873203</c:v>
                </c:pt>
                <c:pt idx="3398">
                  <c:v>-54.8170871454288</c:v>
                </c:pt>
                <c:pt idx="3399">
                  <c:v>-54.786751065747097</c:v>
                </c:pt>
                <c:pt idx="3400">
                  <c:v>-54.5546563148662</c:v>
                </c:pt>
                <c:pt idx="3401">
                  <c:v>-54.4790811107273</c:v>
                </c:pt>
                <c:pt idx="3402">
                  <c:v>-54.614980911528797</c:v>
                </c:pt>
                <c:pt idx="3403">
                  <c:v>-54.607472711740698</c:v>
                </c:pt>
                <c:pt idx="3404">
                  <c:v>-54.253285034128403</c:v>
                </c:pt>
                <c:pt idx="3405">
                  <c:v>-54.069498828317599</c:v>
                </c:pt>
                <c:pt idx="3406">
                  <c:v>-54.260787557521802</c:v>
                </c:pt>
                <c:pt idx="3407">
                  <c:v>-54.744505301464201</c:v>
                </c:pt>
                <c:pt idx="3408">
                  <c:v>-55.352828582597098</c:v>
                </c:pt>
                <c:pt idx="3409">
                  <c:v>-54.603603026315199</c:v>
                </c:pt>
                <c:pt idx="3410">
                  <c:v>-54.003382799121901</c:v>
                </c:pt>
                <c:pt idx="3411">
                  <c:v>-54.238747111897403</c:v>
                </c:pt>
                <c:pt idx="3412">
                  <c:v>-54.132395568513601</c:v>
                </c:pt>
                <c:pt idx="3413">
                  <c:v>-54.111075620469599</c:v>
                </c:pt>
                <c:pt idx="3414">
                  <c:v>-54.231030370448799</c:v>
                </c:pt>
                <c:pt idx="3415">
                  <c:v>-54.221698698763497</c:v>
                </c:pt>
                <c:pt idx="3416">
                  <c:v>-53.864781817910703</c:v>
                </c:pt>
                <c:pt idx="3417">
                  <c:v>-53.611932147079798</c:v>
                </c:pt>
                <c:pt idx="3418">
                  <c:v>-53.5809673084674</c:v>
                </c:pt>
                <c:pt idx="3419">
                  <c:v>-53.749502425630197</c:v>
                </c:pt>
                <c:pt idx="3420">
                  <c:v>-53.301707019379698</c:v>
                </c:pt>
                <c:pt idx="3421">
                  <c:v>-53.282413336790903</c:v>
                </c:pt>
                <c:pt idx="3422">
                  <c:v>-53.269971973398299</c:v>
                </c:pt>
                <c:pt idx="3423">
                  <c:v>-53.304254793795501</c:v>
                </c:pt>
                <c:pt idx="3424">
                  <c:v>-52.6666090808475</c:v>
                </c:pt>
                <c:pt idx="3425">
                  <c:v>-52.253552749576897</c:v>
                </c:pt>
                <c:pt idx="3426">
                  <c:v>-52.177465954852501</c:v>
                </c:pt>
                <c:pt idx="3427">
                  <c:v>-52.708248220557799</c:v>
                </c:pt>
                <c:pt idx="3428">
                  <c:v>-52.827592806861503</c:v>
                </c:pt>
                <c:pt idx="3429">
                  <c:v>-52.680092834388702</c:v>
                </c:pt>
                <c:pt idx="3430">
                  <c:v>-53.0646614610542</c:v>
                </c:pt>
                <c:pt idx="3431">
                  <c:v>-52.771873083827103</c:v>
                </c:pt>
                <c:pt idx="3432">
                  <c:v>-52.385492945081999</c:v>
                </c:pt>
                <c:pt idx="3433">
                  <c:v>-52.4553067154215</c:v>
                </c:pt>
                <c:pt idx="3434">
                  <c:v>-52.2844219912295</c:v>
                </c:pt>
                <c:pt idx="3435">
                  <c:v>-51.850378474379298</c:v>
                </c:pt>
                <c:pt idx="3436">
                  <c:v>-52.2983438030545</c:v>
                </c:pt>
                <c:pt idx="3437">
                  <c:v>-52.4098940248643</c:v>
                </c:pt>
                <c:pt idx="3438">
                  <c:v>-52.459021717481299</c:v>
                </c:pt>
                <c:pt idx="3439">
                  <c:v>-52.886452268390499</c:v>
                </c:pt>
                <c:pt idx="3440">
                  <c:v>-52.651594859011503</c:v>
                </c:pt>
                <c:pt idx="3441">
                  <c:v>-52.5314822994347</c:v>
                </c:pt>
                <c:pt idx="3442">
                  <c:v>-52.365712755408801</c:v>
                </c:pt>
                <c:pt idx="3443">
                  <c:v>-52.098157905017601</c:v>
                </c:pt>
                <c:pt idx="3444">
                  <c:v>-51.820339546823</c:v>
                </c:pt>
                <c:pt idx="3445">
                  <c:v>-52.475037286372803</c:v>
                </c:pt>
                <c:pt idx="3446">
                  <c:v>-52.6788354971278</c:v>
                </c:pt>
                <c:pt idx="3447">
                  <c:v>-52.450742090349898</c:v>
                </c:pt>
                <c:pt idx="3448">
                  <c:v>-52.444691789288797</c:v>
                </c:pt>
                <c:pt idx="3449">
                  <c:v>-52.588626617130998</c:v>
                </c:pt>
                <c:pt idx="3450">
                  <c:v>-52.132601716389097</c:v>
                </c:pt>
                <c:pt idx="3451">
                  <c:v>-51.772022360010901</c:v>
                </c:pt>
                <c:pt idx="3452">
                  <c:v>-52.0193816201826</c:v>
                </c:pt>
                <c:pt idx="3453">
                  <c:v>-51.5686206909511</c:v>
                </c:pt>
                <c:pt idx="3454">
                  <c:v>-51.568660396449602</c:v>
                </c:pt>
                <c:pt idx="3455">
                  <c:v>-51.916583315154099</c:v>
                </c:pt>
                <c:pt idx="3456">
                  <c:v>-51.666768328600902</c:v>
                </c:pt>
                <c:pt idx="3457">
                  <c:v>-51.857442328384202</c:v>
                </c:pt>
                <c:pt idx="3458">
                  <c:v>-51.8129723689282</c:v>
                </c:pt>
                <c:pt idx="3459">
                  <c:v>-52.193605570277398</c:v>
                </c:pt>
                <c:pt idx="3460">
                  <c:v>-51.470128803761803</c:v>
                </c:pt>
                <c:pt idx="3461">
                  <c:v>-51.2716963796287</c:v>
                </c:pt>
                <c:pt idx="3462">
                  <c:v>-51.410182021107197</c:v>
                </c:pt>
                <c:pt idx="3463">
                  <c:v>-51.631082079526202</c:v>
                </c:pt>
                <c:pt idx="3464">
                  <c:v>-51.265249648153898</c:v>
                </c:pt>
                <c:pt idx="3465">
                  <c:v>-51.166356169761002</c:v>
                </c:pt>
                <c:pt idx="3466">
                  <c:v>-50.9460933575875</c:v>
                </c:pt>
                <c:pt idx="3467">
                  <c:v>-50.817235380914603</c:v>
                </c:pt>
                <c:pt idx="3468">
                  <c:v>-51.220972562064098</c:v>
                </c:pt>
                <c:pt idx="3469">
                  <c:v>-51.721932829058503</c:v>
                </c:pt>
                <c:pt idx="3470">
                  <c:v>-51.8314152249892</c:v>
                </c:pt>
                <c:pt idx="3471">
                  <c:v>-51.704052202218698</c:v>
                </c:pt>
                <c:pt idx="3472">
                  <c:v>-51.793720341456599</c:v>
                </c:pt>
                <c:pt idx="3473">
                  <c:v>-51.668256618248101</c:v>
                </c:pt>
                <c:pt idx="3474">
                  <c:v>-51.9181511854229</c:v>
                </c:pt>
                <c:pt idx="3475">
                  <c:v>-51.855495355530401</c:v>
                </c:pt>
                <c:pt idx="3476">
                  <c:v>-52.0172030263656</c:v>
                </c:pt>
                <c:pt idx="3477">
                  <c:v>-51.653951401465903</c:v>
                </c:pt>
                <c:pt idx="3478">
                  <c:v>-51.482977802688097</c:v>
                </c:pt>
                <c:pt idx="3479">
                  <c:v>-51.480052280279899</c:v>
                </c:pt>
                <c:pt idx="3480">
                  <c:v>-50.918974657626499</c:v>
                </c:pt>
                <c:pt idx="3481">
                  <c:v>-51.035604957695703</c:v>
                </c:pt>
                <c:pt idx="3482">
                  <c:v>-51.280712839927403</c:v>
                </c:pt>
                <c:pt idx="3483">
                  <c:v>-51.170359652648898</c:v>
                </c:pt>
                <c:pt idx="3484">
                  <c:v>-51.573252426051098</c:v>
                </c:pt>
                <c:pt idx="3485">
                  <c:v>-51.053885774246403</c:v>
                </c:pt>
                <c:pt idx="3486">
                  <c:v>-51.162384305236699</c:v>
                </c:pt>
                <c:pt idx="3487">
                  <c:v>-50.944082513476502</c:v>
                </c:pt>
                <c:pt idx="3488">
                  <c:v>-51.127871755131501</c:v>
                </c:pt>
                <c:pt idx="3489">
                  <c:v>-50.7663949513421</c:v>
                </c:pt>
                <c:pt idx="3490">
                  <c:v>-50.578583023564498</c:v>
                </c:pt>
                <c:pt idx="3491">
                  <c:v>-50.027056782116297</c:v>
                </c:pt>
                <c:pt idx="3492">
                  <c:v>-50.199421508819299</c:v>
                </c:pt>
                <c:pt idx="3493">
                  <c:v>-50.394018562220701</c:v>
                </c:pt>
                <c:pt idx="3494">
                  <c:v>-50.8780156315878</c:v>
                </c:pt>
                <c:pt idx="3495">
                  <c:v>-50.793041814126902</c:v>
                </c:pt>
                <c:pt idx="3496">
                  <c:v>-51.130172063096197</c:v>
                </c:pt>
                <c:pt idx="3497">
                  <c:v>-51.409023548333302</c:v>
                </c:pt>
                <c:pt idx="3498">
                  <c:v>-51.470236310203497</c:v>
                </c:pt>
                <c:pt idx="3499">
                  <c:v>-51.708618883380801</c:v>
                </c:pt>
                <c:pt idx="3500">
                  <c:v>-51.756097114148297</c:v>
                </c:pt>
                <c:pt idx="3501">
                  <c:v>-52.1255615897716</c:v>
                </c:pt>
                <c:pt idx="3502">
                  <c:v>-52.1230535590296</c:v>
                </c:pt>
                <c:pt idx="3503">
                  <c:v>-52.057428215703098</c:v>
                </c:pt>
                <c:pt idx="3504">
                  <c:v>-52.6726772339902</c:v>
                </c:pt>
                <c:pt idx="3505">
                  <c:v>-52.388080697959197</c:v>
                </c:pt>
                <c:pt idx="3506">
                  <c:v>-52.010075273318897</c:v>
                </c:pt>
                <c:pt idx="3507">
                  <c:v>-52.467293676419402</c:v>
                </c:pt>
                <c:pt idx="3508">
                  <c:v>-53.452024090447203</c:v>
                </c:pt>
                <c:pt idx="3509">
                  <c:v>-53.239462397247401</c:v>
                </c:pt>
                <c:pt idx="3510">
                  <c:v>-53.635463710519403</c:v>
                </c:pt>
                <c:pt idx="3511">
                  <c:v>-53.369803413804803</c:v>
                </c:pt>
                <c:pt idx="3512">
                  <c:v>-53.474019412500603</c:v>
                </c:pt>
                <c:pt idx="3513">
                  <c:v>-53.527852613730701</c:v>
                </c:pt>
                <c:pt idx="3514">
                  <c:v>-53.508155738791899</c:v>
                </c:pt>
                <c:pt idx="3515">
                  <c:v>-53.958733056908798</c:v>
                </c:pt>
                <c:pt idx="3516">
                  <c:v>-54.156045018428799</c:v>
                </c:pt>
                <c:pt idx="3517">
                  <c:v>-53.660242107912502</c:v>
                </c:pt>
                <c:pt idx="3518">
                  <c:v>-53.860221507834801</c:v>
                </c:pt>
                <c:pt idx="3519">
                  <c:v>-53.8591365465089</c:v>
                </c:pt>
                <c:pt idx="3520">
                  <c:v>-53.995812929546197</c:v>
                </c:pt>
                <c:pt idx="3521">
                  <c:v>-53.865832402819699</c:v>
                </c:pt>
                <c:pt idx="3522">
                  <c:v>-54.047594366327502</c:v>
                </c:pt>
                <c:pt idx="3523">
                  <c:v>-54.249786750362297</c:v>
                </c:pt>
                <c:pt idx="3524">
                  <c:v>-54.060344574287001</c:v>
                </c:pt>
                <c:pt idx="3525">
                  <c:v>-53.950240043663698</c:v>
                </c:pt>
                <c:pt idx="3526">
                  <c:v>-53.350416620331899</c:v>
                </c:pt>
                <c:pt idx="3527">
                  <c:v>-53.808725757778099</c:v>
                </c:pt>
                <c:pt idx="3528">
                  <c:v>-53.406125311532101</c:v>
                </c:pt>
                <c:pt idx="3529">
                  <c:v>-54.338053484211201</c:v>
                </c:pt>
                <c:pt idx="3530">
                  <c:v>-54.567443552136702</c:v>
                </c:pt>
                <c:pt idx="3531">
                  <c:v>-54.507093519892798</c:v>
                </c:pt>
                <c:pt idx="3532">
                  <c:v>-54.078271463489699</c:v>
                </c:pt>
                <c:pt idx="3533">
                  <c:v>-54.069026864124098</c:v>
                </c:pt>
                <c:pt idx="3534">
                  <c:v>-54.745877639698598</c:v>
                </c:pt>
                <c:pt idx="3535">
                  <c:v>-54.599664898205397</c:v>
                </c:pt>
                <c:pt idx="3536">
                  <c:v>-54.521577253565802</c:v>
                </c:pt>
                <c:pt idx="3537">
                  <c:v>-54.434400742145698</c:v>
                </c:pt>
                <c:pt idx="3538">
                  <c:v>-54.437202489571497</c:v>
                </c:pt>
                <c:pt idx="3539">
                  <c:v>-54.735820329860097</c:v>
                </c:pt>
                <c:pt idx="3540">
                  <c:v>-54.546970572604998</c:v>
                </c:pt>
                <c:pt idx="3541">
                  <c:v>-54.784020671683798</c:v>
                </c:pt>
                <c:pt idx="3542">
                  <c:v>-54.804059550864302</c:v>
                </c:pt>
                <c:pt idx="3543">
                  <c:v>-54.466801720404902</c:v>
                </c:pt>
                <c:pt idx="3544">
                  <c:v>-54.692103172938197</c:v>
                </c:pt>
                <c:pt idx="3545">
                  <c:v>-54.631398717952401</c:v>
                </c:pt>
                <c:pt idx="3546">
                  <c:v>-54.523361468813498</c:v>
                </c:pt>
                <c:pt idx="3547">
                  <c:v>-54.449881261952903</c:v>
                </c:pt>
                <c:pt idx="3548">
                  <c:v>-54.612605159383001</c:v>
                </c:pt>
                <c:pt idx="3549">
                  <c:v>-54.964523203656</c:v>
                </c:pt>
                <c:pt idx="3550">
                  <c:v>-54.966646062318802</c:v>
                </c:pt>
                <c:pt idx="3551">
                  <c:v>-54.887532108395099</c:v>
                </c:pt>
                <c:pt idx="3552">
                  <c:v>-55.3464147154843</c:v>
                </c:pt>
                <c:pt idx="3553">
                  <c:v>-54.908702896197497</c:v>
                </c:pt>
                <c:pt idx="3554">
                  <c:v>-54.882408724661403</c:v>
                </c:pt>
                <c:pt idx="3555">
                  <c:v>-54.684026112734998</c:v>
                </c:pt>
                <c:pt idx="3556">
                  <c:v>-54.414177875506802</c:v>
                </c:pt>
                <c:pt idx="3557">
                  <c:v>-55.280379024555401</c:v>
                </c:pt>
                <c:pt idx="3558">
                  <c:v>-55.425584234898501</c:v>
                </c:pt>
                <c:pt idx="3559">
                  <c:v>-55.806419755986902</c:v>
                </c:pt>
                <c:pt idx="3560">
                  <c:v>-55.987489898398103</c:v>
                </c:pt>
                <c:pt idx="3561">
                  <c:v>-55.772284216336203</c:v>
                </c:pt>
                <c:pt idx="3562">
                  <c:v>-55.881274469043902</c:v>
                </c:pt>
                <c:pt idx="3563">
                  <c:v>-55.701419386960701</c:v>
                </c:pt>
                <c:pt idx="3564">
                  <c:v>-55.955270012860197</c:v>
                </c:pt>
                <c:pt idx="3565">
                  <c:v>-55.891115873915702</c:v>
                </c:pt>
                <c:pt idx="3566">
                  <c:v>-56.081074737759202</c:v>
                </c:pt>
                <c:pt idx="3567">
                  <c:v>-56.314522603471801</c:v>
                </c:pt>
                <c:pt idx="3568">
                  <c:v>-55.799276990987998</c:v>
                </c:pt>
                <c:pt idx="3569">
                  <c:v>-55.5759409944677</c:v>
                </c:pt>
                <c:pt idx="3570">
                  <c:v>-55.5003574344301</c:v>
                </c:pt>
                <c:pt idx="3571">
                  <c:v>-55.153971333920502</c:v>
                </c:pt>
                <c:pt idx="3572">
                  <c:v>-55.829158141581701</c:v>
                </c:pt>
                <c:pt idx="3573">
                  <c:v>-55.606398190218798</c:v>
                </c:pt>
                <c:pt idx="3574">
                  <c:v>-56.160097566775001</c:v>
                </c:pt>
                <c:pt idx="3575">
                  <c:v>-55.807369415110301</c:v>
                </c:pt>
                <c:pt idx="3576">
                  <c:v>-56.052111801051403</c:v>
                </c:pt>
                <c:pt idx="3577">
                  <c:v>-55.773698602020303</c:v>
                </c:pt>
                <c:pt idx="3578">
                  <c:v>-55.416059855655</c:v>
                </c:pt>
                <c:pt idx="3579">
                  <c:v>-55.251899043071703</c:v>
                </c:pt>
                <c:pt idx="3580">
                  <c:v>-55.104333449366699</c:v>
                </c:pt>
                <c:pt idx="3581">
                  <c:v>-55.448038495067898</c:v>
                </c:pt>
                <c:pt idx="3582">
                  <c:v>-55.433738773545301</c:v>
                </c:pt>
                <c:pt idx="3583">
                  <c:v>-54.9555642887346</c:v>
                </c:pt>
                <c:pt idx="3584">
                  <c:v>-55.826497976872297</c:v>
                </c:pt>
                <c:pt idx="3585">
                  <c:v>-55.879207772094801</c:v>
                </c:pt>
                <c:pt idx="3586">
                  <c:v>-55.715335258368697</c:v>
                </c:pt>
                <c:pt idx="3587">
                  <c:v>-55.090386652656598</c:v>
                </c:pt>
                <c:pt idx="3588">
                  <c:v>-55.172836081637101</c:v>
                </c:pt>
                <c:pt idx="3589">
                  <c:v>-55.161306346992497</c:v>
                </c:pt>
                <c:pt idx="3590">
                  <c:v>-55.181746757945596</c:v>
                </c:pt>
                <c:pt idx="3591">
                  <c:v>-55.607734023707899</c:v>
                </c:pt>
                <c:pt idx="3592">
                  <c:v>-55.489006265516302</c:v>
                </c:pt>
                <c:pt idx="3593">
                  <c:v>-55.3353598028839</c:v>
                </c:pt>
                <c:pt idx="3594">
                  <c:v>-55.104618611300602</c:v>
                </c:pt>
                <c:pt idx="3595">
                  <c:v>-55.578810870101499</c:v>
                </c:pt>
                <c:pt idx="3596">
                  <c:v>-55.0488535155839</c:v>
                </c:pt>
                <c:pt idx="3597">
                  <c:v>-54.901410423757902</c:v>
                </c:pt>
                <c:pt idx="3598">
                  <c:v>-55.594446082679099</c:v>
                </c:pt>
                <c:pt idx="3599">
                  <c:v>-56.228053094929102</c:v>
                </c:pt>
                <c:pt idx="3600">
                  <c:v>-55.656369466386103</c:v>
                </c:pt>
                <c:pt idx="3601">
                  <c:v>-55.150643618516703</c:v>
                </c:pt>
                <c:pt idx="3602">
                  <c:v>-54.755149506639498</c:v>
                </c:pt>
                <c:pt idx="3603">
                  <c:v>-55.242717611894697</c:v>
                </c:pt>
                <c:pt idx="3604">
                  <c:v>-55.343988486027797</c:v>
                </c:pt>
                <c:pt idx="3605">
                  <c:v>-54.962271343077802</c:v>
                </c:pt>
                <c:pt idx="3606">
                  <c:v>-55.200947946602</c:v>
                </c:pt>
                <c:pt idx="3607">
                  <c:v>-55.108517145531202</c:v>
                </c:pt>
                <c:pt idx="3608">
                  <c:v>-55.1769607496433</c:v>
                </c:pt>
                <c:pt idx="3609">
                  <c:v>-55.034974588189201</c:v>
                </c:pt>
                <c:pt idx="3610">
                  <c:v>-55.255108431762402</c:v>
                </c:pt>
                <c:pt idx="3611">
                  <c:v>-55.047400636451997</c:v>
                </c:pt>
                <c:pt idx="3612">
                  <c:v>-54.855429051259797</c:v>
                </c:pt>
                <c:pt idx="3613">
                  <c:v>-55.421249253091602</c:v>
                </c:pt>
                <c:pt idx="3614">
                  <c:v>-55.291695236639001</c:v>
                </c:pt>
                <c:pt idx="3615">
                  <c:v>-55.1343656654442</c:v>
                </c:pt>
                <c:pt idx="3616">
                  <c:v>-55.079805657163597</c:v>
                </c:pt>
                <c:pt idx="3617">
                  <c:v>-55.219498060708297</c:v>
                </c:pt>
                <c:pt idx="3618">
                  <c:v>-54.938349006074901</c:v>
                </c:pt>
                <c:pt idx="3619">
                  <c:v>-54.890446974210903</c:v>
                </c:pt>
                <c:pt idx="3620">
                  <c:v>-54.648614412173899</c:v>
                </c:pt>
                <c:pt idx="3621">
                  <c:v>-54.233631957453198</c:v>
                </c:pt>
                <c:pt idx="3622">
                  <c:v>-53.1423661685754</c:v>
                </c:pt>
                <c:pt idx="3623">
                  <c:v>-53.292271367835397</c:v>
                </c:pt>
                <c:pt idx="3624">
                  <c:v>-53.2832443234716</c:v>
                </c:pt>
                <c:pt idx="3625">
                  <c:v>-53.445041772858303</c:v>
                </c:pt>
                <c:pt idx="3626">
                  <c:v>-53.332166172959198</c:v>
                </c:pt>
                <c:pt idx="3627">
                  <c:v>-53.581683922416403</c:v>
                </c:pt>
                <c:pt idx="3628">
                  <c:v>-53.044963198395699</c:v>
                </c:pt>
                <c:pt idx="3629">
                  <c:v>-52.772813759419897</c:v>
                </c:pt>
                <c:pt idx="3630">
                  <c:v>-52.933013025685398</c:v>
                </c:pt>
                <c:pt idx="3631">
                  <c:v>-53.237885145793001</c:v>
                </c:pt>
                <c:pt idx="3632">
                  <c:v>-52.924711082706601</c:v>
                </c:pt>
                <c:pt idx="3633">
                  <c:v>-53.248356037283003</c:v>
                </c:pt>
                <c:pt idx="3634">
                  <c:v>-52.439969638847799</c:v>
                </c:pt>
                <c:pt idx="3635">
                  <c:v>-52.435968767563999</c:v>
                </c:pt>
                <c:pt idx="3636">
                  <c:v>-52.990056917070802</c:v>
                </c:pt>
                <c:pt idx="3637">
                  <c:v>-52.734678119258596</c:v>
                </c:pt>
                <c:pt idx="3638">
                  <c:v>-52.5945626687162</c:v>
                </c:pt>
                <c:pt idx="3639">
                  <c:v>-52.506639040535298</c:v>
                </c:pt>
                <c:pt idx="3640">
                  <c:v>-52.246538688483199</c:v>
                </c:pt>
                <c:pt idx="3641">
                  <c:v>-52.071543006620502</c:v>
                </c:pt>
                <c:pt idx="3642">
                  <c:v>-52.090438446495902</c:v>
                </c:pt>
                <c:pt idx="3643">
                  <c:v>-51.673641189603302</c:v>
                </c:pt>
                <c:pt idx="3644">
                  <c:v>-51.959387701137999</c:v>
                </c:pt>
                <c:pt idx="3645">
                  <c:v>-51.505522557379599</c:v>
                </c:pt>
                <c:pt idx="3646">
                  <c:v>-50.844445395530101</c:v>
                </c:pt>
                <c:pt idx="3647">
                  <c:v>-50.677637755626598</c:v>
                </c:pt>
                <c:pt idx="3648">
                  <c:v>-50.4331452147634</c:v>
                </c:pt>
                <c:pt idx="3649">
                  <c:v>-50.396700274242498</c:v>
                </c:pt>
                <c:pt idx="3650">
                  <c:v>-50.113593310401498</c:v>
                </c:pt>
                <c:pt idx="3651">
                  <c:v>-50.241267332326998</c:v>
                </c:pt>
                <c:pt idx="3652">
                  <c:v>-50.543235191033901</c:v>
                </c:pt>
                <c:pt idx="3653">
                  <c:v>-50.150758101273297</c:v>
                </c:pt>
                <c:pt idx="3654">
                  <c:v>-50.318640941889697</c:v>
                </c:pt>
                <c:pt idx="3655">
                  <c:v>-50.117086061136298</c:v>
                </c:pt>
                <c:pt idx="3656">
                  <c:v>-50.3172858186635</c:v>
                </c:pt>
                <c:pt idx="3657">
                  <c:v>-50.123671683233098</c:v>
                </c:pt>
                <c:pt idx="3658">
                  <c:v>-50.602200198025102</c:v>
                </c:pt>
                <c:pt idx="3659">
                  <c:v>-50.821128524390801</c:v>
                </c:pt>
                <c:pt idx="3660">
                  <c:v>-50.955698284858798</c:v>
                </c:pt>
                <c:pt idx="3661">
                  <c:v>-51.397744358202502</c:v>
                </c:pt>
                <c:pt idx="3662">
                  <c:v>-50.469984292192201</c:v>
                </c:pt>
                <c:pt idx="3663">
                  <c:v>-50.601932503012897</c:v>
                </c:pt>
                <c:pt idx="3664">
                  <c:v>-50.382420114991099</c:v>
                </c:pt>
                <c:pt idx="3665">
                  <c:v>-50.334882323634197</c:v>
                </c:pt>
                <c:pt idx="3666">
                  <c:v>-49.745006743547002</c:v>
                </c:pt>
                <c:pt idx="3667">
                  <c:v>-50.108285187694001</c:v>
                </c:pt>
                <c:pt idx="3668">
                  <c:v>-50.282243707990901</c:v>
                </c:pt>
                <c:pt idx="3669">
                  <c:v>-49.816381169773202</c:v>
                </c:pt>
                <c:pt idx="3670">
                  <c:v>-50.578169874606999</c:v>
                </c:pt>
                <c:pt idx="3671">
                  <c:v>-50.483134613107403</c:v>
                </c:pt>
                <c:pt idx="3672">
                  <c:v>-50.053678239078401</c:v>
                </c:pt>
                <c:pt idx="3673">
                  <c:v>-50.039729364062701</c:v>
                </c:pt>
                <c:pt idx="3674">
                  <c:v>-49.657597438660403</c:v>
                </c:pt>
                <c:pt idx="3675">
                  <c:v>-49.839140627722998</c:v>
                </c:pt>
                <c:pt idx="3676">
                  <c:v>-49.961282054493097</c:v>
                </c:pt>
                <c:pt idx="3677">
                  <c:v>-49.7227838919042</c:v>
                </c:pt>
                <c:pt idx="3678">
                  <c:v>-50.244972433516402</c:v>
                </c:pt>
                <c:pt idx="3679">
                  <c:v>-50.480407340448899</c:v>
                </c:pt>
                <c:pt idx="3680">
                  <c:v>-49.765981348927802</c:v>
                </c:pt>
                <c:pt idx="3681">
                  <c:v>-49.957884215185302</c:v>
                </c:pt>
                <c:pt idx="3682">
                  <c:v>-50.116729097180901</c:v>
                </c:pt>
                <c:pt idx="3683">
                  <c:v>-50.194118661122999</c:v>
                </c:pt>
                <c:pt idx="3684">
                  <c:v>-50.103244440065403</c:v>
                </c:pt>
                <c:pt idx="3685">
                  <c:v>-50.526541763244502</c:v>
                </c:pt>
                <c:pt idx="3686">
                  <c:v>-50.119642363879898</c:v>
                </c:pt>
                <c:pt idx="3687">
                  <c:v>-50.029373190045298</c:v>
                </c:pt>
                <c:pt idx="3688">
                  <c:v>-50.240416221171699</c:v>
                </c:pt>
                <c:pt idx="3689">
                  <c:v>-50.007719569404301</c:v>
                </c:pt>
                <c:pt idx="3690">
                  <c:v>-50.711958617459402</c:v>
                </c:pt>
                <c:pt idx="3691">
                  <c:v>-50.891656141789397</c:v>
                </c:pt>
                <c:pt idx="3692">
                  <c:v>-50.8129173984753</c:v>
                </c:pt>
                <c:pt idx="3693">
                  <c:v>-51.185101154905901</c:v>
                </c:pt>
                <c:pt idx="3694">
                  <c:v>-50.973233478886698</c:v>
                </c:pt>
                <c:pt idx="3695">
                  <c:v>-51.1718999065356</c:v>
                </c:pt>
                <c:pt idx="3696">
                  <c:v>-51.062062451123701</c:v>
                </c:pt>
                <c:pt idx="3697">
                  <c:v>-51.113403565588499</c:v>
                </c:pt>
                <c:pt idx="3698">
                  <c:v>-51.217509133967503</c:v>
                </c:pt>
                <c:pt idx="3699">
                  <c:v>-51.241868178695597</c:v>
                </c:pt>
                <c:pt idx="3700">
                  <c:v>-50.714351344068099</c:v>
                </c:pt>
                <c:pt idx="3701">
                  <c:v>-50.355125239206998</c:v>
                </c:pt>
                <c:pt idx="3702">
                  <c:v>-50.754807657673197</c:v>
                </c:pt>
                <c:pt idx="3703">
                  <c:v>-50.7389909903792</c:v>
                </c:pt>
                <c:pt idx="3704">
                  <c:v>-50.7677329419937</c:v>
                </c:pt>
                <c:pt idx="3705">
                  <c:v>-50.8341867848033</c:v>
                </c:pt>
                <c:pt idx="3706">
                  <c:v>-50.485704450748997</c:v>
                </c:pt>
                <c:pt idx="3707">
                  <c:v>-50.6671194864252</c:v>
                </c:pt>
                <c:pt idx="3708">
                  <c:v>-50.439223549239102</c:v>
                </c:pt>
                <c:pt idx="3709">
                  <c:v>-51.451941379681699</c:v>
                </c:pt>
                <c:pt idx="3710">
                  <c:v>-51.886196696280699</c:v>
                </c:pt>
                <c:pt idx="3711">
                  <c:v>-51.772778026717198</c:v>
                </c:pt>
                <c:pt idx="3712">
                  <c:v>-50.787158866202901</c:v>
                </c:pt>
                <c:pt idx="3713">
                  <c:v>-51.0962740023636</c:v>
                </c:pt>
                <c:pt idx="3714">
                  <c:v>-51.298475173759698</c:v>
                </c:pt>
                <c:pt idx="3715">
                  <c:v>-51.505593007515799</c:v>
                </c:pt>
                <c:pt idx="3716">
                  <c:v>-52.210068129238103</c:v>
                </c:pt>
                <c:pt idx="3717">
                  <c:v>-51.7142418977867</c:v>
                </c:pt>
                <c:pt idx="3718">
                  <c:v>-51.337086363988</c:v>
                </c:pt>
                <c:pt idx="3719">
                  <c:v>-52.554349118448101</c:v>
                </c:pt>
                <c:pt idx="3720">
                  <c:v>-53.027645450613498</c:v>
                </c:pt>
                <c:pt idx="3721">
                  <c:v>-52.536360155304003</c:v>
                </c:pt>
                <c:pt idx="3722">
                  <c:v>-52.167577362577298</c:v>
                </c:pt>
                <c:pt idx="3723">
                  <c:v>-52.531566442982196</c:v>
                </c:pt>
                <c:pt idx="3724">
                  <c:v>-52.042901318219499</c:v>
                </c:pt>
                <c:pt idx="3725">
                  <c:v>-52.257085771343398</c:v>
                </c:pt>
                <c:pt idx="3726">
                  <c:v>-52.835468380698302</c:v>
                </c:pt>
                <c:pt idx="3727">
                  <c:v>-52.835254912146603</c:v>
                </c:pt>
                <c:pt idx="3728">
                  <c:v>-52.600928022824696</c:v>
                </c:pt>
                <c:pt idx="3729">
                  <c:v>-52.594073848561997</c:v>
                </c:pt>
                <c:pt idx="3730">
                  <c:v>-52.6716073729445</c:v>
                </c:pt>
                <c:pt idx="3731">
                  <c:v>-52.391889676247203</c:v>
                </c:pt>
                <c:pt idx="3732">
                  <c:v>-52.466424063228899</c:v>
                </c:pt>
                <c:pt idx="3733">
                  <c:v>-52.422630581208999</c:v>
                </c:pt>
                <c:pt idx="3734">
                  <c:v>-52.925665597406201</c:v>
                </c:pt>
                <c:pt idx="3735">
                  <c:v>-52.398432808317402</c:v>
                </c:pt>
                <c:pt idx="3736">
                  <c:v>-52.518343366169603</c:v>
                </c:pt>
                <c:pt idx="3737">
                  <c:v>-52.947223437317</c:v>
                </c:pt>
                <c:pt idx="3738">
                  <c:v>-52.761927403841497</c:v>
                </c:pt>
                <c:pt idx="3739">
                  <c:v>-53.190192232093402</c:v>
                </c:pt>
                <c:pt idx="3740">
                  <c:v>-53.238830601463398</c:v>
                </c:pt>
                <c:pt idx="3741">
                  <c:v>-53.660175313059298</c:v>
                </c:pt>
                <c:pt idx="3742">
                  <c:v>-54.019887790567402</c:v>
                </c:pt>
                <c:pt idx="3743">
                  <c:v>-53.647385854148702</c:v>
                </c:pt>
                <c:pt idx="3744">
                  <c:v>-53.500704977802499</c:v>
                </c:pt>
                <c:pt idx="3745">
                  <c:v>-53.888308397211802</c:v>
                </c:pt>
                <c:pt idx="3746">
                  <c:v>-53.970775400719504</c:v>
                </c:pt>
                <c:pt idx="3747">
                  <c:v>-54.142331551060003</c:v>
                </c:pt>
                <c:pt idx="3748">
                  <c:v>-54.782445160955902</c:v>
                </c:pt>
                <c:pt idx="3749">
                  <c:v>-54.780018872161001</c:v>
                </c:pt>
                <c:pt idx="3750">
                  <c:v>-54.756621252607601</c:v>
                </c:pt>
                <c:pt idx="3751">
                  <c:v>-54.2874921582506</c:v>
                </c:pt>
                <c:pt idx="3752">
                  <c:v>-54.413819897245602</c:v>
                </c:pt>
                <c:pt idx="3753">
                  <c:v>-54.888809886515403</c:v>
                </c:pt>
                <c:pt idx="3754">
                  <c:v>-54.9538767876276</c:v>
                </c:pt>
                <c:pt idx="3755">
                  <c:v>-55.104799053896002</c:v>
                </c:pt>
                <c:pt idx="3756">
                  <c:v>-55.261141408398899</c:v>
                </c:pt>
                <c:pt idx="3757">
                  <c:v>-55.512201533235199</c:v>
                </c:pt>
                <c:pt idx="3758">
                  <c:v>-55.408455101523501</c:v>
                </c:pt>
                <c:pt idx="3759">
                  <c:v>-55.397239669308902</c:v>
                </c:pt>
                <c:pt idx="3760">
                  <c:v>-55.593092118653097</c:v>
                </c:pt>
                <c:pt idx="3761">
                  <c:v>-55.701019066556398</c:v>
                </c:pt>
                <c:pt idx="3762">
                  <c:v>-55.6100262962171</c:v>
                </c:pt>
                <c:pt idx="3763">
                  <c:v>-54.9240068323708</c:v>
                </c:pt>
                <c:pt idx="3764">
                  <c:v>-55.200518577148202</c:v>
                </c:pt>
                <c:pt idx="3765">
                  <c:v>-55.0025350764938</c:v>
                </c:pt>
                <c:pt idx="3766">
                  <c:v>-54.986848683678701</c:v>
                </c:pt>
                <c:pt idx="3767">
                  <c:v>-54.458283347012397</c:v>
                </c:pt>
                <c:pt idx="3768">
                  <c:v>-54.875671088618901</c:v>
                </c:pt>
                <c:pt idx="3769">
                  <c:v>-54.962296093547302</c:v>
                </c:pt>
                <c:pt idx="3770">
                  <c:v>-55.446263928305299</c:v>
                </c:pt>
                <c:pt idx="3771">
                  <c:v>-55.804645288882597</c:v>
                </c:pt>
                <c:pt idx="3772">
                  <c:v>-55.200101546247403</c:v>
                </c:pt>
                <c:pt idx="3773">
                  <c:v>-55.180537484451897</c:v>
                </c:pt>
                <c:pt idx="3774">
                  <c:v>-54.8550028580065</c:v>
                </c:pt>
                <c:pt idx="3775">
                  <c:v>-55.200596086530403</c:v>
                </c:pt>
                <c:pt idx="3776">
                  <c:v>-55.333649991881899</c:v>
                </c:pt>
                <c:pt idx="3777">
                  <c:v>-55.414073817459602</c:v>
                </c:pt>
                <c:pt idx="3778">
                  <c:v>-56.3341562292348</c:v>
                </c:pt>
                <c:pt idx="3779">
                  <c:v>-56.5800318584579</c:v>
                </c:pt>
                <c:pt idx="3780">
                  <c:v>-56.177514100055397</c:v>
                </c:pt>
                <c:pt idx="3781">
                  <c:v>-55.742585080751397</c:v>
                </c:pt>
                <c:pt idx="3782">
                  <c:v>-55.713742535262199</c:v>
                </c:pt>
                <c:pt idx="3783">
                  <c:v>-55.809087783647897</c:v>
                </c:pt>
                <c:pt idx="3784">
                  <c:v>-55.939862811605998</c:v>
                </c:pt>
                <c:pt idx="3785">
                  <c:v>-56.126033119578402</c:v>
                </c:pt>
                <c:pt idx="3786">
                  <c:v>-55.712626463198099</c:v>
                </c:pt>
                <c:pt idx="3787">
                  <c:v>-55.419932826983697</c:v>
                </c:pt>
                <c:pt idx="3788">
                  <c:v>-55.854786206045802</c:v>
                </c:pt>
                <c:pt idx="3789">
                  <c:v>-55.315453981524698</c:v>
                </c:pt>
                <c:pt idx="3790">
                  <c:v>-55.661632613779403</c:v>
                </c:pt>
                <c:pt idx="3791">
                  <c:v>-55.256674538040897</c:v>
                </c:pt>
                <c:pt idx="3792">
                  <c:v>-55.393833168810801</c:v>
                </c:pt>
                <c:pt idx="3793">
                  <c:v>-55.587461059640397</c:v>
                </c:pt>
                <c:pt idx="3794">
                  <c:v>-55.635661386234503</c:v>
                </c:pt>
                <c:pt idx="3795">
                  <c:v>-55.618746761707001</c:v>
                </c:pt>
                <c:pt idx="3796">
                  <c:v>-55.577740614804497</c:v>
                </c:pt>
                <c:pt idx="3797">
                  <c:v>-55.893868577395402</c:v>
                </c:pt>
                <c:pt idx="3798">
                  <c:v>-55.408094626734098</c:v>
                </c:pt>
                <c:pt idx="3799">
                  <c:v>-55.776986078716703</c:v>
                </c:pt>
                <c:pt idx="3800">
                  <c:v>-56.0346028858336</c:v>
                </c:pt>
                <c:pt idx="3801">
                  <c:v>-55.419203103213803</c:v>
                </c:pt>
                <c:pt idx="3802">
                  <c:v>-54.926189299614002</c:v>
                </c:pt>
                <c:pt idx="3803">
                  <c:v>-54.451290436622202</c:v>
                </c:pt>
                <c:pt idx="3804">
                  <c:v>-54.197932112068898</c:v>
                </c:pt>
                <c:pt idx="3805">
                  <c:v>-54.780023438895299</c:v>
                </c:pt>
                <c:pt idx="3806">
                  <c:v>-54.973812156643397</c:v>
                </c:pt>
                <c:pt idx="3807">
                  <c:v>-54.879320754422999</c:v>
                </c:pt>
                <c:pt idx="3808">
                  <c:v>-54.765399269846803</c:v>
                </c:pt>
                <c:pt idx="3809">
                  <c:v>-54.367215978425101</c:v>
                </c:pt>
                <c:pt idx="3810">
                  <c:v>-54.152357347836201</c:v>
                </c:pt>
                <c:pt idx="3811">
                  <c:v>-53.903147787986597</c:v>
                </c:pt>
                <c:pt idx="3812">
                  <c:v>-54.680869825886198</c:v>
                </c:pt>
                <c:pt idx="3813">
                  <c:v>-54.849785065487701</c:v>
                </c:pt>
                <c:pt idx="3814">
                  <c:v>-55.089383863693001</c:v>
                </c:pt>
                <c:pt idx="3815">
                  <c:v>-54.573100441594399</c:v>
                </c:pt>
                <c:pt idx="3816">
                  <c:v>-54.213234109841999</c:v>
                </c:pt>
                <c:pt idx="3817">
                  <c:v>-54.096031364172603</c:v>
                </c:pt>
                <c:pt idx="3818">
                  <c:v>-53.839033794298899</c:v>
                </c:pt>
                <c:pt idx="3819">
                  <c:v>-53.628609993685899</c:v>
                </c:pt>
                <c:pt idx="3820">
                  <c:v>-54.1525664389128</c:v>
                </c:pt>
                <c:pt idx="3821">
                  <c:v>-53.539078443253601</c:v>
                </c:pt>
                <c:pt idx="3822">
                  <c:v>-53.338570064712201</c:v>
                </c:pt>
                <c:pt idx="3823">
                  <c:v>-53.616472761023203</c:v>
                </c:pt>
                <c:pt idx="3824">
                  <c:v>-52.846474310279604</c:v>
                </c:pt>
                <c:pt idx="3825">
                  <c:v>-53.321163589916402</c:v>
                </c:pt>
                <c:pt idx="3826">
                  <c:v>-53.461234213895899</c:v>
                </c:pt>
                <c:pt idx="3827">
                  <c:v>-53.521557777433799</c:v>
                </c:pt>
                <c:pt idx="3828">
                  <c:v>-53.297164124630299</c:v>
                </c:pt>
                <c:pt idx="3829">
                  <c:v>-53.451221516433897</c:v>
                </c:pt>
                <c:pt idx="3830">
                  <c:v>-53.864897929427599</c:v>
                </c:pt>
                <c:pt idx="3831">
                  <c:v>-53.041065415145802</c:v>
                </c:pt>
                <c:pt idx="3832">
                  <c:v>-53.013004711263598</c:v>
                </c:pt>
                <c:pt idx="3833">
                  <c:v>-52.578019459500901</c:v>
                </c:pt>
                <c:pt idx="3834">
                  <c:v>-52.8128078582724</c:v>
                </c:pt>
                <c:pt idx="3835">
                  <c:v>-52.968379303084298</c:v>
                </c:pt>
                <c:pt idx="3836">
                  <c:v>-52.774255837104</c:v>
                </c:pt>
                <c:pt idx="3837">
                  <c:v>-52.413635251338903</c:v>
                </c:pt>
                <c:pt idx="3838">
                  <c:v>-51.868813773297902</c:v>
                </c:pt>
                <c:pt idx="3839">
                  <c:v>-51.727738772879803</c:v>
                </c:pt>
                <c:pt idx="3840">
                  <c:v>-51.769494563580402</c:v>
                </c:pt>
                <c:pt idx="3841">
                  <c:v>-51.918581039112297</c:v>
                </c:pt>
                <c:pt idx="3842">
                  <c:v>-51.910802265362697</c:v>
                </c:pt>
                <c:pt idx="3843">
                  <c:v>-51.9970520602241</c:v>
                </c:pt>
                <c:pt idx="3844">
                  <c:v>-51.6485286416127</c:v>
                </c:pt>
                <c:pt idx="3845">
                  <c:v>-51.950188773396597</c:v>
                </c:pt>
                <c:pt idx="3846">
                  <c:v>-51.750291593725201</c:v>
                </c:pt>
                <c:pt idx="3847">
                  <c:v>-51.964224725845398</c:v>
                </c:pt>
                <c:pt idx="3848">
                  <c:v>-52.024172668573499</c:v>
                </c:pt>
                <c:pt idx="3849">
                  <c:v>-52.2342491552238</c:v>
                </c:pt>
                <c:pt idx="3850">
                  <c:v>-51.754477646597202</c:v>
                </c:pt>
                <c:pt idx="3851">
                  <c:v>-51.815293176777502</c:v>
                </c:pt>
                <c:pt idx="3852">
                  <c:v>-51.8628592551403</c:v>
                </c:pt>
                <c:pt idx="3853">
                  <c:v>-51.438750660614403</c:v>
                </c:pt>
                <c:pt idx="3854">
                  <c:v>-51.913291468431098</c:v>
                </c:pt>
                <c:pt idx="3855">
                  <c:v>-51.9189092882186</c:v>
                </c:pt>
                <c:pt idx="3856">
                  <c:v>-51.108017593905601</c:v>
                </c:pt>
                <c:pt idx="3857">
                  <c:v>-51.448517227914301</c:v>
                </c:pt>
                <c:pt idx="3858">
                  <c:v>-51.557098964436598</c:v>
                </c:pt>
                <c:pt idx="3859">
                  <c:v>-51.396737216612898</c:v>
                </c:pt>
                <c:pt idx="3860">
                  <c:v>-51.593977128111398</c:v>
                </c:pt>
                <c:pt idx="3861">
                  <c:v>-51.517003987349</c:v>
                </c:pt>
                <c:pt idx="3862">
                  <c:v>-50.8090232990766</c:v>
                </c:pt>
                <c:pt idx="3863">
                  <c:v>-50.236927114802903</c:v>
                </c:pt>
                <c:pt idx="3864">
                  <c:v>-50.1268978496662</c:v>
                </c:pt>
                <c:pt idx="3865">
                  <c:v>-50.604511736835299</c:v>
                </c:pt>
                <c:pt idx="3866">
                  <c:v>-50.624113623597999</c:v>
                </c:pt>
                <c:pt idx="3867">
                  <c:v>-50.819780560859897</c:v>
                </c:pt>
                <c:pt idx="3868">
                  <c:v>-50.1630436578805</c:v>
                </c:pt>
                <c:pt idx="3869">
                  <c:v>-50.013782732259301</c:v>
                </c:pt>
                <c:pt idx="3870">
                  <c:v>-50.1466670888327</c:v>
                </c:pt>
                <c:pt idx="3871">
                  <c:v>-50.855649201774703</c:v>
                </c:pt>
                <c:pt idx="3872">
                  <c:v>-51.132292692840601</c:v>
                </c:pt>
                <c:pt idx="3873">
                  <c:v>-50.676416194434601</c:v>
                </c:pt>
                <c:pt idx="3874">
                  <c:v>-50.667722357084799</c:v>
                </c:pt>
                <c:pt idx="3875">
                  <c:v>-51.219721131164803</c:v>
                </c:pt>
                <c:pt idx="3876">
                  <c:v>-51.988428696948702</c:v>
                </c:pt>
                <c:pt idx="3877">
                  <c:v>-51.759101446828403</c:v>
                </c:pt>
                <c:pt idx="3878">
                  <c:v>-51.443393476402399</c:v>
                </c:pt>
                <c:pt idx="3879">
                  <c:v>-51.054388181260499</c:v>
                </c:pt>
                <c:pt idx="3880">
                  <c:v>-51.488172465841302</c:v>
                </c:pt>
                <c:pt idx="3881">
                  <c:v>-51.351717861126701</c:v>
                </c:pt>
                <c:pt idx="3882">
                  <c:v>-51.2865364298518</c:v>
                </c:pt>
                <c:pt idx="3883">
                  <c:v>-50.903103947901499</c:v>
                </c:pt>
                <c:pt idx="3884">
                  <c:v>-51.712217616069204</c:v>
                </c:pt>
                <c:pt idx="3885">
                  <c:v>-51.6751921511935</c:v>
                </c:pt>
                <c:pt idx="3886">
                  <c:v>-51.940522597203703</c:v>
                </c:pt>
                <c:pt idx="3887">
                  <c:v>-51.754231177839301</c:v>
                </c:pt>
                <c:pt idx="3888">
                  <c:v>-51.6564715875964</c:v>
                </c:pt>
                <c:pt idx="3889">
                  <c:v>-51.792700486132098</c:v>
                </c:pt>
                <c:pt idx="3890">
                  <c:v>-51.635080557698799</c:v>
                </c:pt>
                <c:pt idx="3891">
                  <c:v>-51.607539916168299</c:v>
                </c:pt>
                <c:pt idx="3892">
                  <c:v>-51.809957877664701</c:v>
                </c:pt>
                <c:pt idx="3893">
                  <c:v>-51.532949606680603</c:v>
                </c:pt>
                <c:pt idx="3894">
                  <c:v>-51.1268812520522</c:v>
                </c:pt>
                <c:pt idx="3895">
                  <c:v>-51.039127510064802</c:v>
                </c:pt>
                <c:pt idx="3896">
                  <c:v>-51.622066852778403</c:v>
                </c:pt>
                <c:pt idx="3897">
                  <c:v>-51.499799692397403</c:v>
                </c:pt>
                <c:pt idx="3898">
                  <c:v>-51.621320388649302</c:v>
                </c:pt>
                <c:pt idx="3899">
                  <c:v>-51.802602679134303</c:v>
                </c:pt>
                <c:pt idx="3900">
                  <c:v>-52.253806321627103</c:v>
                </c:pt>
                <c:pt idx="3901">
                  <c:v>-52.789352234051997</c:v>
                </c:pt>
                <c:pt idx="3902">
                  <c:v>-52.720630141438598</c:v>
                </c:pt>
                <c:pt idx="3903">
                  <c:v>-52.951235925556098</c:v>
                </c:pt>
                <c:pt idx="3904">
                  <c:v>-52.7434969768196</c:v>
                </c:pt>
                <c:pt idx="3905">
                  <c:v>-52.639938193373297</c:v>
                </c:pt>
                <c:pt idx="3906">
                  <c:v>-52.461893388231097</c:v>
                </c:pt>
                <c:pt idx="3907">
                  <c:v>-51.934835193142803</c:v>
                </c:pt>
                <c:pt idx="3908">
                  <c:v>-52.843286010116302</c:v>
                </c:pt>
                <c:pt idx="3909">
                  <c:v>-53.095950298398101</c:v>
                </c:pt>
                <c:pt idx="3910">
                  <c:v>-53.175155934791803</c:v>
                </c:pt>
                <c:pt idx="3911">
                  <c:v>-52.731720596078198</c:v>
                </c:pt>
                <c:pt idx="3912">
                  <c:v>-52.165614423507598</c:v>
                </c:pt>
                <c:pt idx="3913">
                  <c:v>-52.525277129773201</c:v>
                </c:pt>
                <c:pt idx="3914">
                  <c:v>-52.811859479969101</c:v>
                </c:pt>
                <c:pt idx="3915">
                  <c:v>-52.936444085082499</c:v>
                </c:pt>
                <c:pt idx="3916">
                  <c:v>-53.544253394482297</c:v>
                </c:pt>
                <c:pt idx="3917">
                  <c:v>-53.904041209648902</c:v>
                </c:pt>
                <c:pt idx="3918">
                  <c:v>-53.868458495025898</c:v>
                </c:pt>
                <c:pt idx="3919">
                  <c:v>-53.370272749987897</c:v>
                </c:pt>
                <c:pt idx="3920">
                  <c:v>-53.6343026266048</c:v>
                </c:pt>
                <c:pt idx="3921">
                  <c:v>-53.867636040312597</c:v>
                </c:pt>
                <c:pt idx="3922">
                  <c:v>-54.142693416436302</c:v>
                </c:pt>
                <c:pt idx="3923">
                  <c:v>-53.5699529075833</c:v>
                </c:pt>
                <c:pt idx="3924">
                  <c:v>-53.193386320141002</c:v>
                </c:pt>
                <c:pt idx="3925">
                  <c:v>-53.499037724629098</c:v>
                </c:pt>
                <c:pt idx="3926">
                  <c:v>-53.366532272374101</c:v>
                </c:pt>
                <c:pt idx="3927">
                  <c:v>-53.833171108000897</c:v>
                </c:pt>
                <c:pt idx="3928">
                  <c:v>-53.962322669031003</c:v>
                </c:pt>
                <c:pt idx="3929">
                  <c:v>-54.033339068990898</c:v>
                </c:pt>
                <c:pt idx="3930">
                  <c:v>-53.740368605873201</c:v>
                </c:pt>
                <c:pt idx="3931">
                  <c:v>-54.061411912456897</c:v>
                </c:pt>
                <c:pt idx="3932">
                  <c:v>-53.774936897656097</c:v>
                </c:pt>
                <c:pt idx="3933">
                  <c:v>-53.652226033568901</c:v>
                </c:pt>
                <c:pt idx="3934">
                  <c:v>-53.564373662489899</c:v>
                </c:pt>
                <c:pt idx="3935">
                  <c:v>-54.263195393281599</c:v>
                </c:pt>
                <c:pt idx="3936">
                  <c:v>-54.2617810233059</c:v>
                </c:pt>
                <c:pt idx="3937">
                  <c:v>-54.8600933805781</c:v>
                </c:pt>
                <c:pt idx="3938">
                  <c:v>-54.898954530125302</c:v>
                </c:pt>
                <c:pt idx="3939">
                  <c:v>-55.237558649773902</c:v>
                </c:pt>
                <c:pt idx="3940">
                  <c:v>-54.919235402976902</c:v>
                </c:pt>
                <c:pt idx="3941">
                  <c:v>-54.761105716445599</c:v>
                </c:pt>
                <c:pt idx="3942">
                  <c:v>-55.609833303679302</c:v>
                </c:pt>
                <c:pt idx="3943">
                  <c:v>-55.199718035756497</c:v>
                </c:pt>
                <c:pt idx="3944">
                  <c:v>-54.882088007185502</c:v>
                </c:pt>
                <c:pt idx="3945">
                  <c:v>-54.7537369609948</c:v>
                </c:pt>
                <c:pt idx="3946">
                  <c:v>-54.3683007343651</c:v>
                </c:pt>
                <c:pt idx="3947">
                  <c:v>-54.942220795556899</c:v>
                </c:pt>
                <c:pt idx="3948">
                  <c:v>-55.0687381193326</c:v>
                </c:pt>
                <c:pt idx="3949">
                  <c:v>-55.189108703980096</c:v>
                </c:pt>
                <c:pt idx="3950">
                  <c:v>-55.264357208498197</c:v>
                </c:pt>
                <c:pt idx="3951">
                  <c:v>-55.541534950150201</c:v>
                </c:pt>
                <c:pt idx="3952">
                  <c:v>-55.831977385773698</c:v>
                </c:pt>
                <c:pt idx="3953">
                  <c:v>-55.791937166473801</c:v>
                </c:pt>
                <c:pt idx="3954">
                  <c:v>-55.587503551756399</c:v>
                </c:pt>
                <c:pt idx="3955">
                  <c:v>-56.477903847320398</c:v>
                </c:pt>
                <c:pt idx="3956">
                  <c:v>-56.669007874932397</c:v>
                </c:pt>
                <c:pt idx="3957">
                  <c:v>-55.843431027701897</c:v>
                </c:pt>
                <c:pt idx="3958">
                  <c:v>-55.872919937087801</c:v>
                </c:pt>
                <c:pt idx="3959">
                  <c:v>-56.0109921076372</c:v>
                </c:pt>
                <c:pt idx="3960">
                  <c:v>-55.437772010783704</c:v>
                </c:pt>
                <c:pt idx="3961">
                  <c:v>-56.039442510527799</c:v>
                </c:pt>
                <c:pt idx="3962">
                  <c:v>-55.395161939810301</c:v>
                </c:pt>
                <c:pt idx="3963">
                  <c:v>-55.472852951399702</c:v>
                </c:pt>
                <c:pt idx="3964">
                  <c:v>-56.616672271402301</c:v>
                </c:pt>
                <c:pt idx="3965">
                  <c:v>-56.470428862550499</c:v>
                </c:pt>
                <c:pt idx="3966">
                  <c:v>-55.904751263585702</c:v>
                </c:pt>
                <c:pt idx="3967">
                  <c:v>-55.918728277941099</c:v>
                </c:pt>
                <c:pt idx="3968">
                  <c:v>-56.003654529787703</c:v>
                </c:pt>
                <c:pt idx="3969">
                  <c:v>-56.018044422756802</c:v>
                </c:pt>
                <c:pt idx="3970">
                  <c:v>-56.199566048248897</c:v>
                </c:pt>
                <c:pt idx="3971">
                  <c:v>-56.3061717828338</c:v>
                </c:pt>
                <c:pt idx="3972">
                  <c:v>-56.080687795385401</c:v>
                </c:pt>
                <c:pt idx="3973">
                  <c:v>-55.653561134971</c:v>
                </c:pt>
                <c:pt idx="3974">
                  <c:v>-55.753091281038799</c:v>
                </c:pt>
                <c:pt idx="3975">
                  <c:v>-56.245081866847201</c:v>
                </c:pt>
                <c:pt idx="3976">
                  <c:v>-56.3859529415898</c:v>
                </c:pt>
                <c:pt idx="3977">
                  <c:v>-56.030541933289797</c:v>
                </c:pt>
                <c:pt idx="3978">
                  <c:v>-56.951543187064502</c:v>
                </c:pt>
                <c:pt idx="3979">
                  <c:v>-56.536181211853901</c:v>
                </c:pt>
                <c:pt idx="3980">
                  <c:v>-56.318955563224797</c:v>
                </c:pt>
                <c:pt idx="3981">
                  <c:v>-55.7472734572913</c:v>
                </c:pt>
                <c:pt idx="3982">
                  <c:v>-55.984506869583797</c:v>
                </c:pt>
                <c:pt idx="3983">
                  <c:v>-55.843536721158003</c:v>
                </c:pt>
                <c:pt idx="3984">
                  <c:v>-55.856281280441003</c:v>
                </c:pt>
                <c:pt idx="3985">
                  <c:v>-55.515251360361702</c:v>
                </c:pt>
                <c:pt idx="3986">
                  <c:v>-55.193166608999903</c:v>
                </c:pt>
                <c:pt idx="3987">
                  <c:v>-55.410347621660399</c:v>
                </c:pt>
                <c:pt idx="3988">
                  <c:v>-55.303589258144797</c:v>
                </c:pt>
                <c:pt idx="3989">
                  <c:v>-54.767349994895397</c:v>
                </c:pt>
                <c:pt idx="3990">
                  <c:v>-54.561979678533</c:v>
                </c:pt>
                <c:pt idx="3991">
                  <c:v>-54.071435464065402</c:v>
                </c:pt>
                <c:pt idx="3992">
                  <c:v>-54.8536177622982</c:v>
                </c:pt>
                <c:pt idx="3993">
                  <c:v>-55.300396582370702</c:v>
                </c:pt>
                <c:pt idx="3994">
                  <c:v>-54.802923437669698</c:v>
                </c:pt>
                <c:pt idx="3995">
                  <c:v>-54.974379514435597</c:v>
                </c:pt>
                <c:pt idx="3996">
                  <c:v>-55.170142412239002</c:v>
                </c:pt>
                <c:pt idx="3997">
                  <c:v>-55.463304268815001</c:v>
                </c:pt>
                <c:pt idx="3998">
                  <c:v>-55.403688720467898</c:v>
                </c:pt>
                <c:pt idx="3999">
                  <c:v>-55.099830343883802</c:v>
                </c:pt>
                <c:pt idx="4000">
                  <c:v>-55.3762336901612</c:v>
                </c:pt>
                <c:pt idx="4001">
                  <c:v>-54.907545494749797</c:v>
                </c:pt>
                <c:pt idx="4002">
                  <c:v>-54.420459469043799</c:v>
                </c:pt>
                <c:pt idx="4003">
                  <c:v>-54.490186183467202</c:v>
                </c:pt>
                <c:pt idx="4004">
                  <c:v>-54.778877819751997</c:v>
                </c:pt>
                <c:pt idx="4005">
                  <c:v>-55.1736524858294</c:v>
                </c:pt>
                <c:pt idx="4006">
                  <c:v>-55.212258855173502</c:v>
                </c:pt>
                <c:pt idx="4007">
                  <c:v>-54.838442350243398</c:v>
                </c:pt>
                <c:pt idx="4008">
                  <c:v>-54.8675168586106</c:v>
                </c:pt>
                <c:pt idx="4009">
                  <c:v>-54.911440800263399</c:v>
                </c:pt>
                <c:pt idx="4010">
                  <c:v>-54.610971125496803</c:v>
                </c:pt>
                <c:pt idx="4011">
                  <c:v>-54.786913436329399</c:v>
                </c:pt>
                <c:pt idx="4012">
                  <c:v>-55.538097752340803</c:v>
                </c:pt>
                <c:pt idx="4013">
                  <c:v>-54.758552356212903</c:v>
                </c:pt>
                <c:pt idx="4014">
                  <c:v>-54.594615698433202</c:v>
                </c:pt>
                <c:pt idx="4015">
                  <c:v>-53.9276707273456</c:v>
                </c:pt>
                <c:pt idx="4016">
                  <c:v>-54.504138413834099</c:v>
                </c:pt>
                <c:pt idx="4017">
                  <c:v>-54.584676721290002</c:v>
                </c:pt>
                <c:pt idx="4018">
                  <c:v>-54.468088660633697</c:v>
                </c:pt>
                <c:pt idx="4019">
                  <c:v>-54.5392862563912</c:v>
                </c:pt>
                <c:pt idx="4020">
                  <c:v>-54.235580159167696</c:v>
                </c:pt>
                <c:pt idx="4021">
                  <c:v>-54.416611018308103</c:v>
                </c:pt>
                <c:pt idx="4022">
                  <c:v>-54.201359097473599</c:v>
                </c:pt>
                <c:pt idx="4023">
                  <c:v>-53.929382143644403</c:v>
                </c:pt>
                <c:pt idx="4024">
                  <c:v>-54.315212427320802</c:v>
                </c:pt>
                <c:pt idx="4025">
                  <c:v>-53.848483648424001</c:v>
                </c:pt>
                <c:pt idx="4026">
                  <c:v>-53.721280716892501</c:v>
                </c:pt>
                <c:pt idx="4027">
                  <c:v>-53.471895497365402</c:v>
                </c:pt>
                <c:pt idx="4028">
                  <c:v>-52.905195063509503</c:v>
                </c:pt>
                <c:pt idx="4029">
                  <c:v>-52.418820441137001</c:v>
                </c:pt>
                <c:pt idx="4030">
                  <c:v>-52.4581154216147</c:v>
                </c:pt>
                <c:pt idx="4031">
                  <c:v>-52.807431198821199</c:v>
                </c:pt>
                <c:pt idx="4032">
                  <c:v>-52.484511275728501</c:v>
                </c:pt>
                <c:pt idx="4033">
                  <c:v>-52.785310041957402</c:v>
                </c:pt>
                <c:pt idx="4034">
                  <c:v>-52.442894633164002</c:v>
                </c:pt>
                <c:pt idx="4035">
                  <c:v>-52.763212939937603</c:v>
                </c:pt>
                <c:pt idx="4036">
                  <c:v>-53.100191149728197</c:v>
                </c:pt>
                <c:pt idx="4037">
                  <c:v>-53.199832505592099</c:v>
                </c:pt>
                <c:pt idx="4038">
                  <c:v>-52.802643726291599</c:v>
                </c:pt>
                <c:pt idx="4039">
                  <c:v>-53.157806803250899</c:v>
                </c:pt>
                <c:pt idx="4040">
                  <c:v>-52.923317247570601</c:v>
                </c:pt>
                <c:pt idx="4041">
                  <c:v>-52.896280338688499</c:v>
                </c:pt>
                <c:pt idx="4042">
                  <c:v>-53.069265904633298</c:v>
                </c:pt>
                <c:pt idx="4043">
                  <c:v>-52.625400646910201</c:v>
                </c:pt>
                <c:pt idx="4044">
                  <c:v>-51.989978703225603</c:v>
                </c:pt>
                <c:pt idx="4045">
                  <c:v>-52.850640491441197</c:v>
                </c:pt>
                <c:pt idx="4046">
                  <c:v>-52.031580730603302</c:v>
                </c:pt>
                <c:pt idx="4047">
                  <c:v>-51.817416539046803</c:v>
                </c:pt>
                <c:pt idx="4048">
                  <c:v>-51.695742280125899</c:v>
                </c:pt>
                <c:pt idx="4049">
                  <c:v>-52.628173411064402</c:v>
                </c:pt>
                <c:pt idx="4050">
                  <c:v>-52.614335862350401</c:v>
                </c:pt>
                <c:pt idx="4051">
                  <c:v>-52.480209037720599</c:v>
                </c:pt>
                <c:pt idx="4052">
                  <c:v>-52.642006252942799</c:v>
                </c:pt>
                <c:pt idx="4053">
                  <c:v>-52.383107010407002</c:v>
                </c:pt>
                <c:pt idx="4054">
                  <c:v>-52.287693007815299</c:v>
                </c:pt>
                <c:pt idx="4055">
                  <c:v>-51.858359811029104</c:v>
                </c:pt>
                <c:pt idx="4056">
                  <c:v>-52.0726065866399</c:v>
                </c:pt>
                <c:pt idx="4057">
                  <c:v>-51.959284898820101</c:v>
                </c:pt>
                <c:pt idx="4058">
                  <c:v>-51.790817652983101</c:v>
                </c:pt>
                <c:pt idx="4059">
                  <c:v>-51.888198222886402</c:v>
                </c:pt>
                <c:pt idx="4060">
                  <c:v>-52.164178035569797</c:v>
                </c:pt>
                <c:pt idx="4061">
                  <c:v>-51.809322325477098</c:v>
                </c:pt>
                <c:pt idx="4062">
                  <c:v>-51.594439980770098</c:v>
                </c:pt>
                <c:pt idx="4063">
                  <c:v>-51.163982985487799</c:v>
                </c:pt>
                <c:pt idx="4064">
                  <c:v>-51.220082745074798</c:v>
                </c:pt>
                <c:pt idx="4065">
                  <c:v>-51.428585704143202</c:v>
                </c:pt>
                <c:pt idx="4066">
                  <c:v>-51.595947432642099</c:v>
                </c:pt>
                <c:pt idx="4067">
                  <c:v>-51.848976030935297</c:v>
                </c:pt>
                <c:pt idx="4068">
                  <c:v>-51.995353056872403</c:v>
                </c:pt>
                <c:pt idx="4069">
                  <c:v>-51.829866141138702</c:v>
                </c:pt>
                <c:pt idx="4070">
                  <c:v>-52.566824687922001</c:v>
                </c:pt>
                <c:pt idx="4071">
                  <c:v>-52.106721842138001</c:v>
                </c:pt>
                <c:pt idx="4072">
                  <c:v>-52.036735875471201</c:v>
                </c:pt>
                <c:pt idx="4073">
                  <c:v>-51.7883714218246</c:v>
                </c:pt>
                <c:pt idx="4074">
                  <c:v>-52.018278489527098</c:v>
                </c:pt>
                <c:pt idx="4075">
                  <c:v>-52.255505579741303</c:v>
                </c:pt>
                <c:pt idx="4076">
                  <c:v>-52.237183493812203</c:v>
                </c:pt>
                <c:pt idx="4077">
                  <c:v>-51.884516939297697</c:v>
                </c:pt>
                <c:pt idx="4078">
                  <c:v>-52.183914273153</c:v>
                </c:pt>
                <c:pt idx="4079">
                  <c:v>-52.2784696720516</c:v>
                </c:pt>
                <c:pt idx="4080">
                  <c:v>-51.480708499195003</c:v>
                </c:pt>
                <c:pt idx="4081">
                  <c:v>-50.863198793144001</c:v>
                </c:pt>
                <c:pt idx="4082">
                  <c:v>-51.292346009264797</c:v>
                </c:pt>
                <c:pt idx="4083">
                  <c:v>-52.204879480840901</c:v>
                </c:pt>
                <c:pt idx="4084">
                  <c:v>-52.266661316330797</c:v>
                </c:pt>
                <c:pt idx="4085">
                  <c:v>-52.472095642370498</c:v>
                </c:pt>
                <c:pt idx="4086">
                  <c:v>-52.146709158167297</c:v>
                </c:pt>
                <c:pt idx="4087">
                  <c:v>-51.699498933775601</c:v>
                </c:pt>
                <c:pt idx="4088">
                  <c:v>-51.820154840951702</c:v>
                </c:pt>
                <c:pt idx="4089">
                  <c:v>-51.8031183303953</c:v>
                </c:pt>
                <c:pt idx="4090">
                  <c:v>-51.100651707345499</c:v>
                </c:pt>
                <c:pt idx="4091">
                  <c:v>-51.839829382802499</c:v>
                </c:pt>
                <c:pt idx="4092">
                  <c:v>-51.441072939512701</c:v>
                </c:pt>
                <c:pt idx="4093">
                  <c:v>-51.3591459400266</c:v>
                </c:pt>
                <c:pt idx="4094">
                  <c:v>-51.200810088899203</c:v>
                </c:pt>
                <c:pt idx="4095">
                  <c:v>-51.5030029134006</c:v>
                </c:pt>
                <c:pt idx="4096">
                  <c:v>-51.2356390217968</c:v>
                </c:pt>
                <c:pt idx="4097">
                  <c:v>-51.645795629628502</c:v>
                </c:pt>
                <c:pt idx="4098">
                  <c:v>-52.866005619604103</c:v>
                </c:pt>
                <c:pt idx="4099">
                  <c:v>-52.236943650638302</c:v>
                </c:pt>
                <c:pt idx="4100">
                  <c:v>-52.737616153221097</c:v>
                </c:pt>
                <c:pt idx="4101">
                  <c:v>-52.6907135178717</c:v>
                </c:pt>
                <c:pt idx="4102">
                  <c:v>-52.760211659249698</c:v>
                </c:pt>
                <c:pt idx="4103">
                  <c:v>-52.987807237021599</c:v>
                </c:pt>
                <c:pt idx="4104">
                  <c:v>-52.471190389179498</c:v>
                </c:pt>
                <c:pt idx="4105">
                  <c:v>-52.131236392599803</c:v>
                </c:pt>
                <c:pt idx="4106">
                  <c:v>-52.473155558725402</c:v>
                </c:pt>
                <c:pt idx="4107">
                  <c:v>-51.8656611806285</c:v>
                </c:pt>
                <c:pt idx="4108">
                  <c:v>-52.443625007263101</c:v>
                </c:pt>
                <c:pt idx="4109">
                  <c:v>-51.680923506012199</c:v>
                </c:pt>
                <c:pt idx="4110">
                  <c:v>-51.812411631981597</c:v>
                </c:pt>
                <c:pt idx="4111">
                  <c:v>-52.1072689934633</c:v>
                </c:pt>
                <c:pt idx="4112">
                  <c:v>-52.587478279368902</c:v>
                </c:pt>
                <c:pt idx="4113">
                  <c:v>-52.6011288519706</c:v>
                </c:pt>
                <c:pt idx="4114">
                  <c:v>-53.257208651056501</c:v>
                </c:pt>
                <c:pt idx="4115">
                  <c:v>-53.017424570217301</c:v>
                </c:pt>
                <c:pt idx="4116">
                  <c:v>-53.063283024296602</c:v>
                </c:pt>
                <c:pt idx="4117">
                  <c:v>-53.630888704915797</c:v>
                </c:pt>
                <c:pt idx="4118">
                  <c:v>-53.188761431519303</c:v>
                </c:pt>
                <c:pt idx="4119">
                  <c:v>-53.350447099577202</c:v>
                </c:pt>
                <c:pt idx="4120">
                  <c:v>-53.944139568452897</c:v>
                </c:pt>
                <c:pt idx="4121">
                  <c:v>-53.951982569489203</c:v>
                </c:pt>
                <c:pt idx="4122">
                  <c:v>-53.920342176653797</c:v>
                </c:pt>
                <c:pt idx="4123">
                  <c:v>-54.532583759315997</c:v>
                </c:pt>
                <c:pt idx="4124">
                  <c:v>-54.005870284127397</c:v>
                </c:pt>
                <c:pt idx="4125">
                  <c:v>-54.478270069594799</c:v>
                </c:pt>
                <c:pt idx="4126">
                  <c:v>-54.525039064484403</c:v>
                </c:pt>
                <c:pt idx="4127">
                  <c:v>-54.097510408454902</c:v>
                </c:pt>
                <c:pt idx="4128">
                  <c:v>-53.767118356261399</c:v>
                </c:pt>
                <c:pt idx="4129">
                  <c:v>-53.447880970342403</c:v>
                </c:pt>
                <c:pt idx="4130">
                  <c:v>-53.5274258157134</c:v>
                </c:pt>
                <c:pt idx="4131">
                  <c:v>-53.3905360513752</c:v>
                </c:pt>
                <c:pt idx="4132">
                  <c:v>-53.522640407643998</c:v>
                </c:pt>
                <c:pt idx="4133">
                  <c:v>-53.707954599367298</c:v>
                </c:pt>
                <c:pt idx="4134">
                  <c:v>-53.605541510177602</c:v>
                </c:pt>
                <c:pt idx="4135">
                  <c:v>-53.815297961312602</c:v>
                </c:pt>
                <c:pt idx="4136">
                  <c:v>-54.498404096422497</c:v>
                </c:pt>
                <c:pt idx="4137">
                  <c:v>-54.286109462025898</c:v>
                </c:pt>
                <c:pt idx="4138">
                  <c:v>-54.6619504542249</c:v>
                </c:pt>
                <c:pt idx="4139">
                  <c:v>-54.187953215392703</c:v>
                </c:pt>
                <c:pt idx="4140">
                  <c:v>-53.875473730529997</c:v>
                </c:pt>
                <c:pt idx="4141">
                  <c:v>-54.347905212486197</c:v>
                </c:pt>
                <c:pt idx="4142">
                  <c:v>-54.154648027048999</c:v>
                </c:pt>
                <c:pt idx="4143">
                  <c:v>-53.943606521135699</c:v>
                </c:pt>
                <c:pt idx="4144">
                  <c:v>-54.205421853443198</c:v>
                </c:pt>
                <c:pt idx="4145">
                  <c:v>-54.014463573078999</c:v>
                </c:pt>
                <c:pt idx="4146">
                  <c:v>-53.797957187588302</c:v>
                </c:pt>
                <c:pt idx="4147">
                  <c:v>-54.209209474382803</c:v>
                </c:pt>
                <c:pt idx="4148">
                  <c:v>-54.604965724266002</c:v>
                </c:pt>
                <c:pt idx="4149">
                  <c:v>-54.260409086760703</c:v>
                </c:pt>
                <c:pt idx="4150">
                  <c:v>-54.481038585451699</c:v>
                </c:pt>
                <c:pt idx="4151">
                  <c:v>-54.632993434751597</c:v>
                </c:pt>
                <c:pt idx="4152">
                  <c:v>-54.7228468028324</c:v>
                </c:pt>
                <c:pt idx="4153">
                  <c:v>-54.6195521685068</c:v>
                </c:pt>
                <c:pt idx="4154">
                  <c:v>-54.509515994342102</c:v>
                </c:pt>
                <c:pt idx="4155">
                  <c:v>-54.856927533596298</c:v>
                </c:pt>
                <c:pt idx="4156">
                  <c:v>-54.793396931707299</c:v>
                </c:pt>
                <c:pt idx="4157">
                  <c:v>-54.974318607805003</c:v>
                </c:pt>
                <c:pt idx="4158">
                  <c:v>-54.597294179123701</c:v>
                </c:pt>
                <c:pt idx="4159">
                  <c:v>-54.419359650071797</c:v>
                </c:pt>
                <c:pt idx="4160">
                  <c:v>-54.610277313919802</c:v>
                </c:pt>
                <c:pt idx="4161">
                  <c:v>-55.238712461272698</c:v>
                </c:pt>
                <c:pt idx="4162">
                  <c:v>-55.727970111891601</c:v>
                </c:pt>
                <c:pt idx="4163">
                  <c:v>-55.158714887118499</c:v>
                </c:pt>
                <c:pt idx="4164">
                  <c:v>-55.299438676470203</c:v>
                </c:pt>
                <c:pt idx="4165">
                  <c:v>-55.3205669924196</c:v>
                </c:pt>
                <c:pt idx="4166">
                  <c:v>-55.106985413526502</c:v>
                </c:pt>
                <c:pt idx="4167">
                  <c:v>-55.354775164064797</c:v>
                </c:pt>
                <c:pt idx="4168">
                  <c:v>-55.983161087240397</c:v>
                </c:pt>
                <c:pt idx="4169">
                  <c:v>-55.674403647039298</c:v>
                </c:pt>
                <c:pt idx="4170">
                  <c:v>-55.294655526653301</c:v>
                </c:pt>
                <c:pt idx="4171">
                  <c:v>-55.242864883374601</c:v>
                </c:pt>
                <c:pt idx="4172">
                  <c:v>-55.320629261583697</c:v>
                </c:pt>
                <c:pt idx="4173">
                  <c:v>-55.4998919873726</c:v>
                </c:pt>
                <c:pt idx="4174">
                  <c:v>-55.253088274618797</c:v>
                </c:pt>
                <c:pt idx="4175">
                  <c:v>-55.198619700802901</c:v>
                </c:pt>
                <c:pt idx="4176">
                  <c:v>-54.863813360542999</c:v>
                </c:pt>
                <c:pt idx="4177">
                  <c:v>-55.025634889388499</c:v>
                </c:pt>
                <c:pt idx="4178">
                  <c:v>-55.214110578119403</c:v>
                </c:pt>
                <c:pt idx="4179">
                  <c:v>-55.106968803915599</c:v>
                </c:pt>
                <c:pt idx="4180">
                  <c:v>-55.315596657772602</c:v>
                </c:pt>
                <c:pt idx="4181">
                  <c:v>-55.856001839029297</c:v>
                </c:pt>
                <c:pt idx="4182">
                  <c:v>-54.857379543048403</c:v>
                </c:pt>
                <c:pt idx="4183">
                  <c:v>-54.727521848168301</c:v>
                </c:pt>
                <c:pt idx="4184">
                  <c:v>-54.797123934706903</c:v>
                </c:pt>
                <c:pt idx="4185">
                  <c:v>-54.763405278296801</c:v>
                </c:pt>
                <c:pt idx="4186">
                  <c:v>-54.561275283907698</c:v>
                </c:pt>
                <c:pt idx="4187">
                  <c:v>-54.804449048813098</c:v>
                </c:pt>
                <c:pt idx="4188">
                  <c:v>-54.836569607380802</c:v>
                </c:pt>
                <c:pt idx="4189">
                  <c:v>-55.9643939637591</c:v>
                </c:pt>
                <c:pt idx="4190">
                  <c:v>-55.304610144088201</c:v>
                </c:pt>
                <c:pt idx="4191">
                  <c:v>-55.205557742993904</c:v>
                </c:pt>
                <c:pt idx="4192">
                  <c:v>-54.9822134373008</c:v>
                </c:pt>
                <c:pt idx="4193">
                  <c:v>-54.983974151455897</c:v>
                </c:pt>
                <c:pt idx="4194">
                  <c:v>-54.908125645092603</c:v>
                </c:pt>
                <c:pt idx="4195">
                  <c:v>-55.143036257746303</c:v>
                </c:pt>
                <c:pt idx="4196">
                  <c:v>-54.720183735318599</c:v>
                </c:pt>
                <c:pt idx="4197">
                  <c:v>-54.8996712772378</c:v>
                </c:pt>
                <c:pt idx="4198">
                  <c:v>-54.9975285271776</c:v>
                </c:pt>
                <c:pt idx="4199">
                  <c:v>-54.5963731063963</c:v>
                </c:pt>
                <c:pt idx="4200">
                  <c:v>-55.182138563614899</c:v>
                </c:pt>
                <c:pt idx="4201">
                  <c:v>-54.713863500980302</c:v>
                </c:pt>
                <c:pt idx="4202">
                  <c:v>-55.097502104997901</c:v>
                </c:pt>
                <c:pt idx="4203">
                  <c:v>-54.824698686974102</c:v>
                </c:pt>
                <c:pt idx="4204">
                  <c:v>-55.089282698270402</c:v>
                </c:pt>
                <c:pt idx="4205">
                  <c:v>-55.0828669366322</c:v>
                </c:pt>
                <c:pt idx="4206">
                  <c:v>-55.090280274744899</c:v>
                </c:pt>
                <c:pt idx="4207">
                  <c:v>-55.182380377406602</c:v>
                </c:pt>
                <c:pt idx="4208">
                  <c:v>-55.356488572918202</c:v>
                </c:pt>
                <c:pt idx="4209">
                  <c:v>-55.216224060429703</c:v>
                </c:pt>
                <c:pt idx="4210">
                  <c:v>-54.835532789285502</c:v>
                </c:pt>
                <c:pt idx="4211">
                  <c:v>-54.389860836418897</c:v>
                </c:pt>
                <c:pt idx="4212">
                  <c:v>-54.557094331137201</c:v>
                </c:pt>
                <c:pt idx="4213">
                  <c:v>-54.693782698767997</c:v>
                </c:pt>
                <c:pt idx="4214">
                  <c:v>-54.761190420730898</c:v>
                </c:pt>
                <c:pt idx="4215">
                  <c:v>-55.016206841257898</c:v>
                </c:pt>
                <c:pt idx="4216">
                  <c:v>-54.640742493995397</c:v>
                </c:pt>
                <c:pt idx="4217">
                  <c:v>-54.191382256587303</c:v>
                </c:pt>
                <c:pt idx="4218">
                  <c:v>-54.228539651726201</c:v>
                </c:pt>
                <c:pt idx="4219">
                  <c:v>-54.095155661096697</c:v>
                </c:pt>
                <c:pt idx="4220">
                  <c:v>-53.378219629521503</c:v>
                </c:pt>
                <c:pt idx="4221">
                  <c:v>-53.614173033418602</c:v>
                </c:pt>
                <c:pt idx="4222">
                  <c:v>-53.4450712120031</c:v>
                </c:pt>
                <c:pt idx="4223">
                  <c:v>-53.047682635849597</c:v>
                </c:pt>
                <c:pt idx="4224">
                  <c:v>-53.329927207051398</c:v>
                </c:pt>
                <c:pt idx="4225">
                  <c:v>-53.161224011746498</c:v>
                </c:pt>
                <c:pt idx="4226">
                  <c:v>-53.585283688847902</c:v>
                </c:pt>
                <c:pt idx="4227">
                  <c:v>-53.435879933558603</c:v>
                </c:pt>
                <c:pt idx="4228">
                  <c:v>-53.453480919289703</c:v>
                </c:pt>
                <c:pt idx="4229">
                  <c:v>-53.762474574562603</c:v>
                </c:pt>
                <c:pt idx="4230">
                  <c:v>-53.4522923175656</c:v>
                </c:pt>
                <c:pt idx="4231">
                  <c:v>-53.470193101979497</c:v>
                </c:pt>
                <c:pt idx="4232">
                  <c:v>-53.027942877377399</c:v>
                </c:pt>
                <c:pt idx="4233">
                  <c:v>-52.340897845559901</c:v>
                </c:pt>
                <c:pt idx="4234">
                  <c:v>-52.330512941512403</c:v>
                </c:pt>
                <c:pt idx="4235">
                  <c:v>-52.450594063612101</c:v>
                </c:pt>
                <c:pt idx="4236">
                  <c:v>-52.434419941745297</c:v>
                </c:pt>
                <c:pt idx="4237">
                  <c:v>-52.6507654083048</c:v>
                </c:pt>
                <c:pt idx="4238">
                  <c:v>-52.578622340710297</c:v>
                </c:pt>
                <c:pt idx="4239">
                  <c:v>-52.146695560204698</c:v>
                </c:pt>
                <c:pt idx="4240">
                  <c:v>-51.776453197585802</c:v>
                </c:pt>
                <c:pt idx="4241">
                  <c:v>-52.569346791137697</c:v>
                </c:pt>
                <c:pt idx="4242">
                  <c:v>-51.986572315621302</c:v>
                </c:pt>
                <c:pt idx="4243">
                  <c:v>-52.2567983580374</c:v>
                </c:pt>
                <c:pt idx="4244">
                  <c:v>-52.205090372539203</c:v>
                </c:pt>
                <c:pt idx="4245">
                  <c:v>-51.727114812214097</c:v>
                </c:pt>
                <c:pt idx="4246">
                  <c:v>-51.4594370582114</c:v>
                </c:pt>
                <c:pt idx="4247">
                  <c:v>-51.423763996190097</c:v>
                </c:pt>
                <c:pt idx="4248">
                  <c:v>-51.159905767489199</c:v>
                </c:pt>
                <c:pt idx="4249">
                  <c:v>-51.076140973435102</c:v>
                </c:pt>
                <c:pt idx="4250">
                  <c:v>-51.090432803975503</c:v>
                </c:pt>
                <c:pt idx="4251">
                  <c:v>-50.787686017754901</c:v>
                </c:pt>
                <c:pt idx="4252">
                  <c:v>-50.912964553133399</c:v>
                </c:pt>
                <c:pt idx="4253">
                  <c:v>-51.007129077458004</c:v>
                </c:pt>
                <c:pt idx="4254">
                  <c:v>-50.998986418771104</c:v>
                </c:pt>
                <c:pt idx="4255">
                  <c:v>-51.406373978612699</c:v>
                </c:pt>
                <c:pt idx="4256">
                  <c:v>-51.877428330212197</c:v>
                </c:pt>
                <c:pt idx="4257">
                  <c:v>-51.099805442401298</c:v>
                </c:pt>
                <c:pt idx="4258">
                  <c:v>-51.330435905833703</c:v>
                </c:pt>
                <c:pt idx="4259">
                  <c:v>-51.392901867149703</c:v>
                </c:pt>
                <c:pt idx="4260">
                  <c:v>-50.745621632698601</c:v>
                </c:pt>
                <c:pt idx="4261">
                  <c:v>-51.568192031864903</c:v>
                </c:pt>
                <c:pt idx="4262">
                  <c:v>-51.662849188520902</c:v>
                </c:pt>
                <c:pt idx="4263">
                  <c:v>-51.212186914913801</c:v>
                </c:pt>
                <c:pt idx="4264">
                  <c:v>-51.035306049347298</c:v>
                </c:pt>
                <c:pt idx="4265">
                  <c:v>-51.2727416442387</c:v>
                </c:pt>
                <c:pt idx="4266">
                  <c:v>-51.986843379276401</c:v>
                </c:pt>
                <c:pt idx="4267">
                  <c:v>-52.094406557318898</c:v>
                </c:pt>
                <c:pt idx="4268">
                  <c:v>-51.681376143986398</c:v>
                </c:pt>
                <c:pt idx="4269">
                  <c:v>-51.057180254484997</c:v>
                </c:pt>
                <c:pt idx="4270">
                  <c:v>-50.964008770132203</c:v>
                </c:pt>
                <c:pt idx="4271">
                  <c:v>-51.165095856671599</c:v>
                </c:pt>
                <c:pt idx="4272">
                  <c:v>-51.418917488678801</c:v>
                </c:pt>
                <c:pt idx="4273">
                  <c:v>-50.573357095615698</c:v>
                </c:pt>
                <c:pt idx="4274">
                  <c:v>-50.508263477619899</c:v>
                </c:pt>
                <c:pt idx="4275">
                  <c:v>-50.937841809850198</c:v>
                </c:pt>
                <c:pt idx="4276">
                  <c:v>-51.492591061882003</c:v>
                </c:pt>
                <c:pt idx="4277">
                  <c:v>-51.4734212473181</c:v>
                </c:pt>
                <c:pt idx="4278">
                  <c:v>-51.487499006328399</c:v>
                </c:pt>
                <c:pt idx="4279">
                  <c:v>-51.308831909206098</c:v>
                </c:pt>
                <c:pt idx="4280">
                  <c:v>-51.616192934946802</c:v>
                </c:pt>
                <c:pt idx="4281">
                  <c:v>-52.100284064863402</c:v>
                </c:pt>
                <c:pt idx="4282">
                  <c:v>-51.781664559266297</c:v>
                </c:pt>
                <c:pt idx="4283">
                  <c:v>-51.973495864268898</c:v>
                </c:pt>
                <c:pt idx="4284">
                  <c:v>-51.321971780973101</c:v>
                </c:pt>
                <c:pt idx="4285">
                  <c:v>-51.712414960250001</c:v>
                </c:pt>
                <c:pt idx="4286">
                  <c:v>-51.593237299777499</c:v>
                </c:pt>
                <c:pt idx="4287">
                  <c:v>-51.266391903974402</c:v>
                </c:pt>
                <c:pt idx="4288">
                  <c:v>-51.308919513388602</c:v>
                </c:pt>
                <c:pt idx="4289">
                  <c:v>-51.357058430308101</c:v>
                </c:pt>
                <c:pt idx="4290">
                  <c:v>-51.814778135857999</c:v>
                </c:pt>
                <c:pt idx="4291">
                  <c:v>-51.237964397498402</c:v>
                </c:pt>
                <c:pt idx="4292">
                  <c:v>-51.295793051098897</c:v>
                </c:pt>
                <c:pt idx="4293">
                  <c:v>-51.332736787100998</c:v>
                </c:pt>
                <c:pt idx="4294">
                  <c:v>-51.668073978206998</c:v>
                </c:pt>
                <c:pt idx="4295">
                  <c:v>-51.980366303620301</c:v>
                </c:pt>
                <c:pt idx="4296">
                  <c:v>-51.592297154716903</c:v>
                </c:pt>
                <c:pt idx="4297">
                  <c:v>-52.061645608138797</c:v>
                </c:pt>
                <c:pt idx="4298">
                  <c:v>-52.453677608352997</c:v>
                </c:pt>
                <c:pt idx="4299">
                  <c:v>-51.406184889144697</c:v>
                </c:pt>
                <c:pt idx="4300">
                  <c:v>-51.677912905106503</c:v>
                </c:pt>
                <c:pt idx="4301">
                  <c:v>-52.089198496896501</c:v>
                </c:pt>
                <c:pt idx="4302">
                  <c:v>-52.094877723107601</c:v>
                </c:pt>
                <c:pt idx="4303">
                  <c:v>-52.309403158059503</c:v>
                </c:pt>
                <c:pt idx="4304">
                  <c:v>-52.3876126672642</c:v>
                </c:pt>
                <c:pt idx="4305">
                  <c:v>-52.2770628046257</c:v>
                </c:pt>
                <c:pt idx="4306">
                  <c:v>-52.515568348517299</c:v>
                </c:pt>
                <c:pt idx="4307">
                  <c:v>-52.305812152785499</c:v>
                </c:pt>
                <c:pt idx="4308">
                  <c:v>-51.889806459756798</c:v>
                </c:pt>
                <c:pt idx="4309">
                  <c:v>-51.525056717617801</c:v>
                </c:pt>
                <c:pt idx="4310">
                  <c:v>-52.159303823736998</c:v>
                </c:pt>
                <c:pt idx="4311">
                  <c:v>-52.933867674904199</c:v>
                </c:pt>
                <c:pt idx="4312">
                  <c:v>-53.096883518752101</c:v>
                </c:pt>
                <c:pt idx="4313">
                  <c:v>-53.343768921098999</c:v>
                </c:pt>
                <c:pt idx="4314">
                  <c:v>-53.223097090043197</c:v>
                </c:pt>
                <c:pt idx="4315">
                  <c:v>-53.943446017850398</c:v>
                </c:pt>
                <c:pt idx="4316">
                  <c:v>-53.8273473942414</c:v>
                </c:pt>
                <c:pt idx="4317">
                  <c:v>-53.596532530548203</c:v>
                </c:pt>
                <c:pt idx="4318">
                  <c:v>-53.276888856065199</c:v>
                </c:pt>
                <c:pt idx="4319">
                  <c:v>-53.367661721518303</c:v>
                </c:pt>
                <c:pt idx="4320">
                  <c:v>-53.583801776377598</c:v>
                </c:pt>
                <c:pt idx="4321">
                  <c:v>-53.6908513274496</c:v>
                </c:pt>
                <c:pt idx="4322">
                  <c:v>-53.907382554233102</c:v>
                </c:pt>
                <c:pt idx="4323">
                  <c:v>-54.241202602243199</c:v>
                </c:pt>
                <c:pt idx="4324">
                  <c:v>-54.261431074362299</c:v>
                </c:pt>
                <c:pt idx="4325">
                  <c:v>-54.517146880794499</c:v>
                </c:pt>
                <c:pt idx="4326">
                  <c:v>-53.808635523949697</c:v>
                </c:pt>
                <c:pt idx="4327">
                  <c:v>-54.736323761456703</c:v>
                </c:pt>
                <c:pt idx="4328">
                  <c:v>-54.639408185936198</c:v>
                </c:pt>
                <c:pt idx="4329">
                  <c:v>-55.305830009230498</c:v>
                </c:pt>
                <c:pt idx="4330">
                  <c:v>-54.299351903158303</c:v>
                </c:pt>
                <c:pt idx="4331">
                  <c:v>-54.146979157729497</c:v>
                </c:pt>
                <c:pt idx="4332">
                  <c:v>-54.208621172130997</c:v>
                </c:pt>
                <c:pt idx="4333">
                  <c:v>-54.027794835751301</c:v>
                </c:pt>
                <c:pt idx="4334">
                  <c:v>-54.8666947048076</c:v>
                </c:pt>
                <c:pt idx="4335">
                  <c:v>-55.417020827820899</c:v>
                </c:pt>
                <c:pt idx="4336">
                  <c:v>-55.233761026327798</c:v>
                </c:pt>
                <c:pt idx="4337">
                  <c:v>-55.149966312979203</c:v>
                </c:pt>
                <c:pt idx="4338">
                  <c:v>-55.188985538849103</c:v>
                </c:pt>
                <c:pt idx="4339">
                  <c:v>-55.051468934976597</c:v>
                </c:pt>
                <c:pt idx="4340">
                  <c:v>-54.951311722437502</c:v>
                </c:pt>
                <c:pt idx="4341">
                  <c:v>-54.507819571530497</c:v>
                </c:pt>
                <c:pt idx="4342">
                  <c:v>-54.822344782810298</c:v>
                </c:pt>
                <c:pt idx="4343">
                  <c:v>-55.148530980417803</c:v>
                </c:pt>
                <c:pt idx="4344">
                  <c:v>-54.911790193206897</c:v>
                </c:pt>
                <c:pt idx="4345">
                  <c:v>-55.156972576132198</c:v>
                </c:pt>
                <c:pt idx="4346">
                  <c:v>-54.875170724016499</c:v>
                </c:pt>
                <c:pt idx="4347">
                  <c:v>-54.757849875818501</c:v>
                </c:pt>
                <c:pt idx="4348">
                  <c:v>-55.049315523535199</c:v>
                </c:pt>
                <c:pt idx="4349">
                  <c:v>-54.5721258031272</c:v>
                </c:pt>
                <c:pt idx="4350">
                  <c:v>-55.316148157909197</c:v>
                </c:pt>
                <c:pt idx="4351">
                  <c:v>-56.144554441069303</c:v>
                </c:pt>
                <c:pt idx="4352">
                  <c:v>-55.108848223975201</c:v>
                </c:pt>
                <c:pt idx="4353">
                  <c:v>-55.128745467668203</c:v>
                </c:pt>
                <c:pt idx="4354">
                  <c:v>-55.748751968350199</c:v>
                </c:pt>
                <c:pt idx="4355">
                  <c:v>-55.353847159555798</c:v>
                </c:pt>
                <c:pt idx="4356">
                  <c:v>-55.421522124745302</c:v>
                </c:pt>
                <c:pt idx="4357">
                  <c:v>-55.005893218828597</c:v>
                </c:pt>
                <c:pt idx="4358">
                  <c:v>-55.084442524576197</c:v>
                </c:pt>
                <c:pt idx="4359">
                  <c:v>-55.616688725851802</c:v>
                </c:pt>
                <c:pt idx="4360">
                  <c:v>-55.145191323384203</c:v>
                </c:pt>
                <c:pt idx="4361">
                  <c:v>-55.693185741284097</c:v>
                </c:pt>
                <c:pt idx="4362">
                  <c:v>-55.071512102444999</c:v>
                </c:pt>
                <c:pt idx="4363">
                  <c:v>-55.374482896162696</c:v>
                </c:pt>
                <c:pt idx="4364">
                  <c:v>-55.482903287931599</c:v>
                </c:pt>
                <c:pt idx="4365">
                  <c:v>-55.271935326359703</c:v>
                </c:pt>
                <c:pt idx="4366">
                  <c:v>-56.050268227778801</c:v>
                </c:pt>
                <c:pt idx="4367">
                  <c:v>-55.296725912806302</c:v>
                </c:pt>
                <c:pt idx="4368">
                  <c:v>-55.409528758653899</c:v>
                </c:pt>
                <c:pt idx="4369">
                  <c:v>-55.514463936008802</c:v>
                </c:pt>
                <c:pt idx="4370">
                  <c:v>-55.329197302769998</c:v>
                </c:pt>
                <c:pt idx="4371">
                  <c:v>-55.509163635099497</c:v>
                </c:pt>
                <c:pt idx="4372">
                  <c:v>-55.510920182235303</c:v>
                </c:pt>
                <c:pt idx="4373">
                  <c:v>-55.503769962239701</c:v>
                </c:pt>
                <c:pt idx="4374">
                  <c:v>-55.946462814138002</c:v>
                </c:pt>
                <c:pt idx="4375">
                  <c:v>-55.074739146776501</c:v>
                </c:pt>
                <c:pt idx="4376">
                  <c:v>-55.053867656295601</c:v>
                </c:pt>
                <c:pt idx="4377">
                  <c:v>-55.6331645805205</c:v>
                </c:pt>
                <c:pt idx="4378">
                  <c:v>-55.234692486769298</c:v>
                </c:pt>
                <c:pt idx="4379">
                  <c:v>-55.297798114144598</c:v>
                </c:pt>
                <c:pt idx="4380">
                  <c:v>-54.841729591960501</c:v>
                </c:pt>
                <c:pt idx="4381">
                  <c:v>-54.898130835674003</c:v>
                </c:pt>
                <c:pt idx="4382">
                  <c:v>-55.092626205947802</c:v>
                </c:pt>
                <c:pt idx="4383">
                  <c:v>-54.916767785277699</c:v>
                </c:pt>
                <c:pt idx="4384">
                  <c:v>-54.970379116221601</c:v>
                </c:pt>
                <c:pt idx="4385">
                  <c:v>-54.7798804195481</c:v>
                </c:pt>
                <c:pt idx="4386">
                  <c:v>-54.798423069733801</c:v>
                </c:pt>
                <c:pt idx="4387">
                  <c:v>-54.679986793453303</c:v>
                </c:pt>
                <c:pt idx="4388">
                  <c:v>-55.235398582189703</c:v>
                </c:pt>
                <c:pt idx="4389">
                  <c:v>-55.1196591734736</c:v>
                </c:pt>
                <c:pt idx="4390">
                  <c:v>-55.032045182958598</c:v>
                </c:pt>
                <c:pt idx="4391">
                  <c:v>-54.901406225956997</c:v>
                </c:pt>
                <c:pt idx="4392">
                  <c:v>-54.678987972574497</c:v>
                </c:pt>
                <c:pt idx="4393">
                  <c:v>-54.806361609522803</c:v>
                </c:pt>
                <c:pt idx="4394">
                  <c:v>-55.447580131643299</c:v>
                </c:pt>
                <c:pt idx="4395">
                  <c:v>-54.491436763802099</c:v>
                </c:pt>
                <c:pt idx="4396">
                  <c:v>-55.094449524882201</c:v>
                </c:pt>
                <c:pt idx="4397">
                  <c:v>-55.292706722362702</c:v>
                </c:pt>
                <c:pt idx="4398">
                  <c:v>-54.540841588206</c:v>
                </c:pt>
                <c:pt idx="4399">
                  <c:v>-54.844164106198697</c:v>
                </c:pt>
                <c:pt idx="4400">
                  <c:v>-53.9405317426775</c:v>
                </c:pt>
                <c:pt idx="4401">
                  <c:v>-53.967086204466199</c:v>
                </c:pt>
                <c:pt idx="4402">
                  <c:v>-54.146221681764501</c:v>
                </c:pt>
                <c:pt idx="4403">
                  <c:v>-54.0011410367499</c:v>
                </c:pt>
                <c:pt idx="4404">
                  <c:v>-54.520131632996602</c:v>
                </c:pt>
                <c:pt idx="4405">
                  <c:v>-54.355534567098204</c:v>
                </c:pt>
                <c:pt idx="4406">
                  <c:v>-54.772137156389</c:v>
                </c:pt>
                <c:pt idx="4407">
                  <c:v>-54.722591491393899</c:v>
                </c:pt>
                <c:pt idx="4408">
                  <c:v>-54.674782252736101</c:v>
                </c:pt>
                <c:pt idx="4409">
                  <c:v>-54.483320962926904</c:v>
                </c:pt>
                <c:pt idx="4410">
                  <c:v>-55.342604023162899</c:v>
                </c:pt>
                <c:pt idx="4411">
                  <c:v>-54.7529258054387</c:v>
                </c:pt>
                <c:pt idx="4412">
                  <c:v>-54.101177001330903</c:v>
                </c:pt>
                <c:pt idx="4413">
                  <c:v>-53.845165491258697</c:v>
                </c:pt>
                <c:pt idx="4414">
                  <c:v>-53.679142578777501</c:v>
                </c:pt>
                <c:pt idx="4415">
                  <c:v>-54.019716973626899</c:v>
                </c:pt>
                <c:pt idx="4416">
                  <c:v>-54.072438922179302</c:v>
                </c:pt>
                <c:pt idx="4417">
                  <c:v>-53.756680767926397</c:v>
                </c:pt>
                <c:pt idx="4418">
                  <c:v>-53.789186853079499</c:v>
                </c:pt>
                <c:pt idx="4419">
                  <c:v>-53.990636332279699</c:v>
                </c:pt>
                <c:pt idx="4420">
                  <c:v>-53.792483025905703</c:v>
                </c:pt>
                <c:pt idx="4421">
                  <c:v>-53.743650720992797</c:v>
                </c:pt>
                <c:pt idx="4422">
                  <c:v>-53.691691726726397</c:v>
                </c:pt>
                <c:pt idx="4423">
                  <c:v>-53.396553237527499</c:v>
                </c:pt>
                <c:pt idx="4424">
                  <c:v>-53.322884526886803</c:v>
                </c:pt>
                <c:pt idx="4425">
                  <c:v>-52.963959775683101</c:v>
                </c:pt>
                <c:pt idx="4426">
                  <c:v>-53.1912878386944</c:v>
                </c:pt>
                <c:pt idx="4427">
                  <c:v>-53.4628787023046</c:v>
                </c:pt>
                <c:pt idx="4428">
                  <c:v>-53.433789761810999</c:v>
                </c:pt>
                <c:pt idx="4429">
                  <c:v>-52.6543322698843</c:v>
                </c:pt>
                <c:pt idx="4430">
                  <c:v>-52.686700402747398</c:v>
                </c:pt>
                <c:pt idx="4431">
                  <c:v>-52.856384087525697</c:v>
                </c:pt>
                <c:pt idx="4432">
                  <c:v>-52.524805636958398</c:v>
                </c:pt>
                <c:pt idx="4433">
                  <c:v>-53.046531465210101</c:v>
                </c:pt>
                <c:pt idx="4434">
                  <c:v>-52.6666863257553</c:v>
                </c:pt>
                <c:pt idx="4435">
                  <c:v>-52.8226836741757</c:v>
                </c:pt>
                <c:pt idx="4436">
                  <c:v>-52.686231255317402</c:v>
                </c:pt>
                <c:pt idx="4437">
                  <c:v>-53.393276539183503</c:v>
                </c:pt>
                <c:pt idx="4438">
                  <c:v>-53.2418355176437</c:v>
                </c:pt>
                <c:pt idx="4439">
                  <c:v>-52.991805977599199</c:v>
                </c:pt>
                <c:pt idx="4440">
                  <c:v>-52.756370970031597</c:v>
                </c:pt>
                <c:pt idx="4441">
                  <c:v>-52.334460423711803</c:v>
                </c:pt>
                <c:pt idx="4442">
                  <c:v>-51.889871906016097</c:v>
                </c:pt>
                <c:pt idx="4443">
                  <c:v>-52.313771880350302</c:v>
                </c:pt>
                <c:pt idx="4444">
                  <c:v>-52.2138153325863</c:v>
                </c:pt>
                <c:pt idx="4445">
                  <c:v>-52.034476768658102</c:v>
                </c:pt>
                <c:pt idx="4446">
                  <c:v>-51.837150551753702</c:v>
                </c:pt>
                <c:pt idx="4447">
                  <c:v>-52.102027283203903</c:v>
                </c:pt>
                <c:pt idx="4448">
                  <c:v>-51.423828171068898</c:v>
                </c:pt>
                <c:pt idx="4449">
                  <c:v>-51.143198047203001</c:v>
                </c:pt>
                <c:pt idx="4450">
                  <c:v>-51.6488667750573</c:v>
                </c:pt>
                <c:pt idx="4451">
                  <c:v>-51.793887084062298</c:v>
                </c:pt>
                <c:pt idx="4452">
                  <c:v>-51.281856868836499</c:v>
                </c:pt>
                <c:pt idx="4453">
                  <c:v>-51.082058271878303</c:v>
                </c:pt>
                <c:pt idx="4454">
                  <c:v>-51.433612568537399</c:v>
                </c:pt>
                <c:pt idx="4455">
                  <c:v>-51.199723664642796</c:v>
                </c:pt>
                <c:pt idx="4456">
                  <c:v>-51.528133244492999</c:v>
                </c:pt>
                <c:pt idx="4457">
                  <c:v>-51.330316302565301</c:v>
                </c:pt>
                <c:pt idx="4458">
                  <c:v>-51.023833517776502</c:v>
                </c:pt>
                <c:pt idx="4459">
                  <c:v>-51.225692680834101</c:v>
                </c:pt>
                <c:pt idx="4460">
                  <c:v>-50.803778628474397</c:v>
                </c:pt>
                <c:pt idx="4461">
                  <c:v>-50.519828588783199</c:v>
                </c:pt>
                <c:pt idx="4462">
                  <c:v>-50.639996068716897</c:v>
                </c:pt>
                <c:pt idx="4463">
                  <c:v>-51.232075944791902</c:v>
                </c:pt>
                <c:pt idx="4464">
                  <c:v>-50.689737883603499</c:v>
                </c:pt>
                <c:pt idx="4465">
                  <c:v>-51.396429333834398</c:v>
                </c:pt>
                <c:pt idx="4466">
                  <c:v>-50.810544474225097</c:v>
                </c:pt>
                <c:pt idx="4467">
                  <c:v>-50.683550852497099</c:v>
                </c:pt>
                <c:pt idx="4468">
                  <c:v>-50.474144130153299</c:v>
                </c:pt>
                <c:pt idx="4469">
                  <c:v>-50.203199563189301</c:v>
                </c:pt>
                <c:pt idx="4470">
                  <c:v>-49.4350976447653</c:v>
                </c:pt>
                <c:pt idx="4471">
                  <c:v>-49.007655971170699</c:v>
                </c:pt>
                <c:pt idx="4472">
                  <c:v>-49.585855098673697</c:v>
                </c:pt>
                <c:pt idx="4473">
                  <c:v>-49.328744411071902</c:v>
                </c:pt>
                <c:pt idx="4474">
                  <c:v>-50.059731244828399</c:v>
                </c:pt>
                <c:pt idx="4475">
                  <c:v>-50.3743696875732</c:v>
                </c:pt>
                <c:pt idx="4476">
                  <c:v>-50.353939445596701</c:v>
                </c:pt>
                <c:pt idx="4477">
                  <c:v>-50.6165132106455</c:v>
                </c:pt>
                <c:pt idx="4478">
                  <c:v>-50.976409649502102</c:v>
                </c:pt>
                <c:pt idx="4479">
                  <c:v>-51.106254902765698</c:v>
                </c:pt>
                <c:pt idx="4480">
                  <c:v>-51.373044845783802</c:v>
                </c:pt>
                <c:pt idx="4481">
                  <c:v>-50.895025950949901</c:v>
                </c:pt>
                <c:pt idx="4482">
                  <c:v>-50.981059308803502</c:v>
                </c:pt>
                <c:pt idx="4483">
                  <c:v>-51.200416392685</c:v>
                </c:pt>
                <c:pt idx="4484">
                  <c:v>-51.418754853484501</c:v>
                </c:pt>
                <c:pt idx="4485">
                  <c:v>-51.605962456600999</c:v>
                </c:pt>
                <c:pt idx="4486">
                  <c:v>-50.921070158774199</c:v>
                </c:pt>
                <c:pt idx="4487">
                  <c:v>-51.260474690471497</c:v>
                </c:pt>
                <c:pt idx="4488">
                  <c:v>-51.298706489078597</c:v>
                </c:pt>
                <c:pt idx="4489">
                  <c:v>-51.451279194998698</c:v>
                </c:pt>
                <c:pt idx="4490">
                  <c:v>-51.535567456526799</c:v>
                </c:pt>
                <c:pt idx="4491">
                  <c:v>-51.270702522181502</c:v>
                </c:pt>
                <c:pt idx="4492">
                  <c:v>-51.292565527618699</c:v>
                </c:pt>
                <c:pt idx="4493">
                  <c:v>-51.344703695781199</c:v>
                </c:pt>
                <c:pt idx="4494">
                  <c:v>-51.782795191317298</c:v>
                </c:pt>
                <c:pt idx="4495">
                  <c:v>-52.539267774665397</c:v>
                </c:pt>
                <c:pt idx="4496">
                  <c:v>-51.636748229702903</c:v>
                </c:pt>
                <c:pt idx="4497">
                  <c:v>-51.313935203844203</c:v>
                </c:pt>
                <c:pt idx="4498">
                  <c:v>-51.673486103273</c:v>
                </c:pt>
                <c:pt idx="4499">
                  <c:v>-51.9259786831554</c:v>
                </c:pt>
                <c:pt idx="4500">
                  <c:v>-51.688035685302602</c:v>
                </c:pt>
                <c:pt idx="4501">
                  <c:v>-51.669261472843502</c:v>
                </c:pt>
                <c:pt idx="4502">
                  <c:v>-52.211354698946202</c:v>
                </c:pt>
                <c:pt idx="4503">
                  <c:v>-53.234019113027003</c:v>
                </c:pt>
                <c:pt idx="4504">
                  <c:v>-52.279174078217999</c:v>
                </c:pt>
                <c:pt idx="4505">
                  <c:v>-52.668986508313502</c:v>
                </c:pt>
                <c:pt idx="4506">
                  <c:v>-52.728473517108803</c:v>
                </c:pt>
                <c:pt idx="4507">
                  <c:v>-51.817364516727103</c:v>
                </c:pt>
                <c:pt idx="4508">
                  <c:v>-52.4758213101968</c:v>
                </c:pt>
                <c:pt idx="4509">
                  <c:v>-52.092413279615897</c:v>
                </c:pt>
                <c:pt idx="4510">
                  <c:v>-52.428920917153398</c:v>
                </c:pt>
                <c:pt idx="4511">
                  <c:v>-52.969954665157999</c:v>
                </c:pt>
                <c:pt idx="4512">
                  <c:v>-53.153864676088197</c:v>
                </c:pt>
                <c:pt idx="4513">
                  <c:v>-52.7778410115166</c:v>
                </c:pt>
                <c:pt idx="4514">
                  <c:v>-53.167898323478298</c:v>
                </c:pt>
                <c:pt idx="4515">
                  <c:v>-53.350744375985997</c:v>
                </c:pt>
                <c:pt idx="4516">
                  <c:v>-53.404839320579697</c:v>
                </c:pt>
                <c:pt idx="4517">
                  <c:v>-53.633933382087598</c:v>
                </c:pt>
                <c:pt idx="4518">
                  <c:v>-53.743213980931699</c:v>
                </c:pt>
                <c:pt idx="4519">
                  <c:v>-53.836731713145802</c:v>
                </c:pt>
                <c:pt idx="4520">
                  <c:v>-54.036031096291197</c:v>
                </c:pt>
                <c:pt idx="4521">
                  <c:v>-53.102441834027303</c:v>
                </c:pt>
                <c:pt idx="4522">
                  <c:v>-53.616082440191398</c:v>
                </c:pt>
                <c:pt idx="4523">
                  <c:v>-53.445061662682697</c:v>
                </c:pt>
                <c:pt idx="4524">
                  <c:v>-53.696579632389501</c:v>
                </c:pt>
                <c:pt idx="4525">
                  <c:v>-54.246095374858399</c:v>
                </c:pt>
                <c:pt idx="4526">
                  <c:v>-53.999638660882297</c:v>
                </c:pt>
                <c:pt idx="4527">
                  <c:v>-54.501493596953701</c:v>
                </c:pt>
                <c:pt idx="4528">
                  <c:v>-54.5554150411565</c:v>
                </c:pt>
                <c:pt idx="4529">
                  <c:v>-54.248831354916298</c:v>
                </c:pt>
                <c:pt idx="4530">
                  <c:v>-54.079281777180199</c:v>
                </c:pt>
                <c:pt idx="4531">
                  <c:v>-54.385752573935598</c:v>
                </c:pt>
                <c:pt idx="4532">
                  <c:v>-54.972166361833899</c:v>
                </c:pt>
                <c:pt idx="4533">
                  <c:v>-55.5432013275692</c:v>
                </c:pt>
                <c:pt idx="4534">
                  <c:v>-55.5344702089481</c:v>
                </c:pt>
                <c:pt idx="4535">
                  <c:v>-55.688911802771401</c:v>
                </c:pt>
                <c:pt idx="4536">
                  <c:v>-55.950913787443298</c:v>
                </c:pt>
                <c:pt idx="4537">
                  <c:v>-55.627877083112502</c:v>
                </c:pt>
                <c:pt idx="4538">
                  <c:v>-55.353167202589802</c:v>
                </c:pt>
                <c:pt idx="4539">
                  <c:v>-55.295626784559602</c:v>
                </c:pt>
                <c:pt idx="4540">
                  <c:v>-56.061917544685897</c:v>
                </c:pt>
                <c:pt idx="4541">
                  <c:v>-55.789716786846597</c:v>
                </c:pt>
                <c:pt idx="4542">
                  <c:v>-56.4598945665931</c:v>
                </c:pt>
                <c:pt idx="4543">
                  <c:v>-56.173320232013097</c:v>
                </c:pt>
                <c:pt idx="4544">
                  <c:v>-55.605762586580603</c:v>
                </c:pt>
                <c:pt idx="4545">
                  <c:v>-54.865903508044902</c:v>
                </c:pt>
                <c:pt idx="4546">
                  <c:v>-55.421417375676498</c:v>
                </c:pt>
                <c:pt idx="4547">
                  <c:v>-55.563084769434099</c:v>
                </c:pt>
                <c:pt idx="4548">
                  <c:v>-55.836111774564102</c:v>
                </c:pt>
                <c:pt idx="4549">
                  <c:v>-56.051389942282498</c:v>
                </c:pt>
                <c:pt idx="4550">
                  <c:v>-55.519663561921902</c:v>
                </c:pt>
                <c:pt idx="4551">
                  <c:v>-55.897754984422001</c:v>
                </c:pt>
                <c:pt idx="4552">
                  <c:v>-55.798492086104702</c:v>
                </c:pt>
                <c:pt idx="4553">
                  <c:v>-55.981224241865199</c:v>
                </c:pt>
                <c:pt idx="4554">
                  <c:v>-55.339652562250599</c:v>
                </c:pt>
                <c:pt idx="4555">
                  <c:v>-55.913073654313997</c:v>
                </c:pt>
                <c:pt idx="4556">
                  <c:v>-55.701002719202599</c:v>
                </c:pt>
                <c:pt idx="4557">
                  <c:v>-55.798370641800801</c:v>
                </c:pt>
                <c:pt idx="4558">
                  <c:v>-55.974658995868701</c:v>
                </c:pt>
                <c:pt idx="4559">
                  <c:v>-55.131735779231498</c:v>
                </c:pt>
                <c:pt idx="4560">
                  <c:v>-55.1195467637543</c:v>
                </c:pt>
                <c:pt idx="4561">
                  <c:v>-55.918286823065898</c:v>
                </c:pt>
                <c:pt idx="4562">
                  <c:v>-56.505025134678903</c:v>
                </c:pt>
                <c:pt idx="4563">
                  <c:v>-56.224223833815302</c:v>
                </c:pt>
                <c:pt idx="4564">
                  <c:v>-56.195567905948103</c:v>
                </c:pt>
                <c:pt idx="4565">
                  <c:v>-55.721148600167602</c:v>
                </c:pt>
                <c:pt idx="4566">
                  <c:v>-56.374275585597502</c:v>
                </c:pt>
                <c:pt idx="4567">
                  <c:v>-56.033094435510002</c:v>
                </c:pt>
                <c:pt idx="4568">
                  <c:v>-56.117799322373003</c:v>
                </c:pt>
                <c:pt idx="4569">
                  <c:v>-56.349416190705902</c:v>
                </c:pt>
                <c:pt idx="4570">
                  <c:v>-56.074015702812297</c:v>
                </c:pt>
                <c:pt idx="4571">
                  <c:v>-56.2559940811365</c:v>
                </c:pt>
                <c:pt idx="4572">
                  <c:v>-56.123714886699901</c:v>
                </c:pt>
                <c:pt idx="4573">
                  <c:v>-56.2978980606985</c:v>
                </c:pt>
                <c:pt idx="4574">
                  <c:v>-56.271119884576599</c:v>
                </c:pt>
                <c:pt idx="4575">
                  <c:v>-56.206731098344001</c:v>
                </c:pt>
                <c:pt idx="4576">
                  <c:v>-56.274100784952502</c:v>
                </c:pt>
                <c:pt idx="4577">
                  <c:v>-55.754526892755401</c:v>
                </c:pt>
                <c:pt idx="4578">
                  <c:v>-55.598606356902899</c:v>
                </c:pt>
                <c:pt idx="4579">
                  <c:v>-55.376056979543499</c:v>
                </c:pt>
                <c:pt idx="4580">
                  <c:v>-55.358325953339097</c:v>
                </c:pt>
                <c:pt idx="4581">
                  <c:v>-55.455596122466702</c:v>
                </c:pt>
                <c:pt idx="4582">
                  <c:v>-55.367178349073797</c:v>
                </c:pt>
                <c:pt idx="4583">
                  <c:v>-55.949034287355097</c:v>
                </c:pt>
                <c:pt idx="4584">
                  <c:v>-55.587009068460603</c:v>
                </c:pt>
                <c:pt idx="4585">
                  <c:v>-55.516241893674497</c:v>
                </c:pt>
                <c:pt idx="4586">
                  <c:v>-55.463665143109999</c:v>
                </c:pt>
                <c:pt idx="4587">
                  <c:v>-55.386144313238603</c:v>
                </c:pt>
                <c:pt idx="4588">
                  <c:v>-55.653700785390498</c:v>
                </c:pt>
                <c:pt idx="4589">
                  <c:v>-55.070520996652697</c:v>
                </c:pt>
                <c:pt idx="4590">
                  <c:v>-55.7504211009648</c:v>
                </c:pt>
                <c:pt idx="4591">
                  <c:v>-55.631511769108101</c:v>
                </c:pt>
                <c:pt idx="4592">
                  <c:v>-55.835530378120602</c:v>
                </c:pt>
                <c:pt idx="4593">
                  <c:v>-55.486574748940598</c:v>
                </c:pt>
                <c:pt idx="4594">
                  <c:v>-55.303451672020898</c:v>
                </c:pt>
                <c:pt idx="4595">
                  <c:v>-54.737753049033202</c:v>
                </c:pt>
                <c:pt idx="4596">
                  <c:v>-55.045752155766301</c:v>
                </c:pt>
                <c:pt idx="4597">
                  <c:v>-55.099619881505298</c:v>
                </c:pt>
                <c:pt idx="4598">
                  <c:v>-55.232139512416701</c:v>
                </c:pt>
                <c:pt idx="4599">
                  <c:v>-55.7219195096513</c:v>
                </c:pt>
                <c:pt idx="4600">
                  <c:v>-55.656909709962598</c:v>
                </c:pt>
                <c:pt idx="4601">
                  <c:v>-55.621382778836498</c:v>
                </c:pt>
                <c:pt idx="4602">
                  <c:v>-54.886024502635401</c:v>
                </c:pt>
                <c:pt idx="4603">
                  <c:v>-54.736460738208102</c:v>
                </c:pt>
                <c:pt idx="4604">
                  <c:v>-54.700122549898502</c:v>
                </c:pt>
                <c:pt idx="4605">
                  <c:v>-55.1349110263887</c:v>
                </c:pt>
                <c:pt idx="4606">
                  <c:v>-54.447592641150003</c:v>
                </c:pt>
                <c:pt idx="4607">
                  <c:v>-54.918380633776501</c:v>
                </c:pt>
                <c:pt idx="4608">
                  <c:v>-54.996299701264299</c:v>
                </c:pt>
                <c:pt idx="4609">
                  <c:v>-54.652769579073997</c:v>
                </c:pt>
                <c:pt idx="4610">
                  <c:v>-54.412469066089102</c:v>
                </c:pt>
                <c:pt idx="4611">
                  <c:v>-54.330439020583803</c:v>
                </c:pt>
                <c:pt idx="4612">
                  <c:v>-53.767162443210502</c:v>
                </c:pt>
                <c:pt idx="4613">
                  <c:v>-53.821040284490401</c:v>
                </c:pt>
                <c:pt idx="4614">
                  <c:v>-54.778470789125002</c:v>
                </c:pt>
                <c:pt idx="4615">
                  <c:v>-55.022896991971599</c:v>
                </c:pt>
                <c:pt idx="4616">
                  <c:v>-54.2754253283629</c:v>
                </c:pt>
                <c:pt idx="4617">
                  <c:v>-54.515069451248898</c:v>
                </c:pt>
                <c:pt idx="4618">
                  <c:v>-54.029816759995803</c:v>
                </c:pt>
                <c:pt idx="4619">
                  <c:v>-54.089186025228898</c:v>
                </c:pt>
                <c:pt idx="4620">
                  <c:v>-54.45032501203</c:v>
                </c:pt>
                <c:pt idx="4621">
                  <c:v>-54.416644447637701</c:v>
                </c:pt>
                <c:pt idx="4622">
                  <c:v>-54.283299753499797</c:v>
                </c:pt>
                <c:pt idx="4623">
                  <c:v>-54.080605642508701</c:v>
                </c:pt>
                <c:pt idx="4624">
                  <c:v>-54.486135874546498</c:v>
                </c:pt>
                <c:pt idx="4625">
                  <c:v>-54.865018686171901</c:v>
                </c:pt>
                <c:pt idx="4626">
                  <c:v>-54.276889219009</c:v>
                </c:pt>
                <c:pt idx="4627">
                  <c:v>-53.870511967653499</c:v>
                </c:pt>
                <c:pt idx="4628">
                  <c:v>-54.036432464415</c:v>
                </c:pt>
                <c:pt idx="4629">
                  <c:v>-54.114082335562998</c:v>
                </c:pt>
                <c:pt idx="4630">
                  <c:v>-54.457984070920503</c:v>
                </c:pt>
                <c:pt idx="4631">
                  <c:v>-54.154315729524903</c:v>
                </c:pt>
                <c:pt idx="4632">
                  <c:v>-53.526338300987398</c:v>
                </c:pt>
                <c:pt idx="4633">
                  <c:v>-53.994329796893801</c:v>
                </c:pt>
                <c:pt idx="4634">
                  <c:v>-54.667991727061398</c:v>
                </c:pt>
                <c:pt idx="4635">
                  <c:v>-54.288976978209</c:v>
                </c:pt>
                <c:pt idx="4636">
                  <c:v>-53.212783062754902</c:v>
                </c:pt>
                <c:pt idx="4637">
                  <c:v>-53.3264000260938</c:v>
                </c:pt>
                <c:pt idx="4638">
                  <c:v>-52.937148431868103</c:v>
                </c:pt>
                <c:pt idx="4639">
                  <c:v>-53.265029147156397</c:v>
                </c:pt>
                <c:pt idx="4640">
                  <c:v>-52.842539418881699</c:v>
                </c:pt>
                <c:pt idx="4641">
                  <c:v>-52.762164615601499</c:v>
                </c:pt>
                <c:pt idx="4642">
                  <c:v>-53.185670557079597</c:v>
                </c:pt>
                <c:pt idx="4643">
                  <c:v>-53.2623557036272</c:v>
                </c:pt>
                <c:pt idx="4644">
                  <c:v>-52.676460471217503</c:v>
                </c:pt>
                <c:pt idx="4645">
                  <c:v>-52.7671743269918</c:v>
                </c:pt>
                <c:pt idx="4646">
                  <c:v>-52.935571565354003</c:v>
                </c:pt>
                <c:pt idx="4647">
                  <c:v>-52.685963087963302</c:v>
                </c:pt>
                <c:pt idx="4648">
                  <c:v>-53.044094339298802</c:v>
                </c:pt>
                <c:pt idx="4649">
                  <c:v>-52.431305796016098</c:v>
                </c:pt>
                <c:pt idx="4650">
                  <c:v>-51.955824357136699</c:v>
                </c:pt>
                <c:pt idx="4651">
                  <c:v>-52.141532289782099</c:v>
                </c:pt>
                <c:pt idx="4652">
                  <c:v>-52.546849559277099</c:v>
                </c:pt>
                <c:pt idx="4653">
                  <c:v>-52.829341720188303</c:v>
                </c:pt>
                <c:pt idx="4654">
                  <c:v>-52.476904970346801</c:v>
                </c:pt>
                <c:pt idx="4655">
                  <c:v>-52.538808595623401</c:v>
                </c:pt>
                <c:pt idx="4656">
                  <c:v>-52.419847550424599</c:v>
                </c:pt>
                <c:pt idx="4657">
                  <c:v>-51.652359283363097</c:v>
                </c:pt>
                <c:pt idx="4658">
                  <c:v>-51.506313027229297</c:v>
                </c:pt>
                <c:pt idx="4659">
                  <c:v>-51.529419139064501</c:v>
                </c:pt>
                <c:pt idx="4660">
                  <c:v>-51.897645532667603</c:v>
                </c:pt>
                <c:pt idx="4661">
                  <c:v>-52.363092202197997</c:v>
                </c:pt>
                <c:pt idx="4662">
                  <c:v>-52.126926111199502</c:v>
                </c:pt>
                <c:pt idx="4663">
                  <c:v>-52.1731228746781</c:v>
                </c:pt>
                <c:pt idx="4664">
                  <c:v>-52.320212718503797</c:v>
                </c:pt>
                <c:pt idx="4665">
                  <c:v>-51.7680249121684</c:v>
                </c:pt>
                <c:pt idx="4666">
                  <c:v>-51.8122803333844</c:v>
                </c:pt>
                <c:pt idx="4667">
                  <c:v>-51.899975231441502</c:v>
                </c:pt>
                <c:pt idx="4668">
                  <c:v>-51.761672237671597</c:v>
                </c:pt>
                <c:pt idx="4669">
                  <c:v>-51.959904213089402</c:v>
                </c:pt>
                <c:pt idx="4670">
                  <c:v>-51.754543597076797</c:v>
                </c:pt>
                <c:pt idx="4671">
                  <c:v>-51.350052295341698</c:v>
                </c:pt>
                <c:pt idx="4672">
                  <c:v>-51.190108001582303</c:v>
                </c:pt>
                <c:pt idx="4673">
                  <c:v>-51.454802103110701</c:v>
                </c:pt>
                <c:pt idx="4674">
                  <c:v>-50.990553350862903</c:v>
                </c:pt>
                <c:pt idx="4675">
                  <c:v>-51.505670958321303</c:v>
                </c:pt>
                <c:pt idx="4676">
                  <c:v>-51.991638050160397</c:v>
                </c:pt>
                <c:pt idx="4677">
                  <c:v>-51.8894773478902</c:v>
                </c:pt>
                <c:pt idx="4678">
                  <c:v>-52.433616196552698</c:v>
                </c:pt>
                <c:pt idx="4679">
                  <c:v>-52.0041040103836</c:v>
                </c:pt>
                <c:pt idx="4680">
                  <c:v>-52.380425477918301</c:v>
                </c:pt>
                <c:pt idx="4681">
                  <c:v>-51.8676064988015</c:v>
                </c:pt>
                <c:pt idx="4682">
                  <c:v>-50.980397692838999</c:v>
                </c:pt>
                <c:pt idx="4683">
                  <c:v>-51.023332619358499</c:v>
                </c:pt>
                <c:pt idx="4684">
                  <c:v>-51.375368046224203</c:v>
                </c:pt>
                <c:pt idx="4685">
                  <c:v>-51.4533499448249</c:v>
                </c:pt>
                <c:pt idx="4686">
                  <c:v>-51.428500091237701</c:v>
                </c:pt>
                <c:pt idx="4687">
                  <c:v>-52.518297275896501</c:v>
                </c:pt>
                <c:pt idx="4688">
                  <c:v>-52.3376279811079</c:v>
                </c:pt>
                <c:pt idx="4689">
                  <c:v>-52.584982416188303</c:v>
                </c:pt>
                <c:pt idx="4690">
                  <c:v>-52.209159392686999</c:v>
                </c:pt>
                <c:pt idx="4691">
                  <c:v>-51.662763018517097</c:v>
                </c:pt>
                <c:pt idx="4692">
                  <c:v>-51.706689624746303</c:v>
                </c:pt>
                <c:pt idx="4693">
                  <c:v>-51.578291674754396</c:v>
                </c:pt>
                <c:pt idx="4694">
                  <c:v>-51.449985429911898</c:v>
                </c:pt>
                <c:pt idx="4695">
                  <c:v>-51.318989010091002</c:v>
                </c:pt>
                <c:pt idx="4696">
                  <c:v>-51.5875536429985</c:v>
                </c:pt>
                <c:pt idx="4697">
                  <c:v>-51.320054317515101</c:v>
                </c:pt>
                <c:pt idx="4698">
                  <c:v>-51.501073154831801</c:v>
                </c:pt>
                <c:pt idx="4699">
                  <c:v>-51.6455983545222</c:v>
                </c:pt>
                <c:pt idx="4700">
                  <c:v>-51.564782761886299</c:v>
                </c:pt>
                <c:pt idx="4701">
                  <c:v>-52.072596093428501</c:v>
                </c:pt>
                <c:pt idx="4702">
                  <c:v>-51.906449281302599</c:v>
                </c:pt>
                <c:pt idx="4703">
                  <c:v>-52.224543264557497</c:v>
                </c:pt>
                <c:pt idx="4704">
                  <c:v>-52.033741444899398</c:v>
                </c:pt>
                <c:pt idx="4705">
                  <c:v>-51.810522048044703</c:v>
                </c:pt>
                <c:pt idx="4706">
                  <c:v>-51.869716601028401</c:v>
                </c:pt>
                <c:pt idx="4707">
                  <c:v>-52.702707166337603</c:v>
                </c:pt>
                <c:pt idx="4708">
                  <c:v>-52.557631140710903</c:v>
                </c:pt>
                <c:pt idx="4709">
                  <c:v>-51.874089277836198</c:v>
                </c:pt>
                <c:pt idx="4710">
                  <c:v>-52.596703701756397</c:v>
                </c:pt>
                <c:pt idx="4711">
                  <c:v>-53.065758540914302</c:v>
                </c:pt>
                <c:pt idx="4712">
                  <c:v>-53.105983213929797</c:v>
                </c:pt>
                <c:pt idx="4713">
                  <c:v>-52.427331837019203</c:v>
                </c:pt>
                <c:pt idx="4714">
                  <c:v>-53.190531870729103</c:v>
                </c:pt>
                <c:pt idx="4715">
                  <c:v>-53.072346181818901</c:v>
                </c:pt>
                <c:pt idx="4716">
                  <c:v>-53.085370417557897</c:v>
                </c:pt>
                <c:pt idx="4717">
                  <c:v>-52.947055722055602</c:v>
                </c:pt>
                <c:pt idx="4718">
                  <c:v>-52.7045968494863</c:v>
                </c:pt>
                <c:pt idx="4719">
                  <c:v>-53.179117522948602</c:v>
                </c:pt>
                <c:pt idx="4720">
                  <c:v>-53.327903959413</c:v>
                </c:pt>
                <c:pt idx="4721">
                  <c:v>-53.2733198678985</c:v>
                </c:pt>
                <c:pt idx="4722">
                  <c:v>-53.419549217732801</c:v>
                </c:pt>
                <c:pt idx="4723">
                  <c:v>-53.246241714076099</c:v>
                </c:pt>
                <c:pt idx="4724">
                  <c:v>-53.617223588156797</c:v>
                </c:pt>
                <c:pt idx="4725">
                  <c:v>-53.409815269991398</c:v>
                </c:pt>
                <c:pt idx="4726">
                  <c:v>-53.863862540902602</c:v>
                </c:pt>
                <c:pt idx="4727">
                  <c:v>-53.811657893619397</c:v>
                </c:pt>
                <c:pt idx="4728">
                  <c:v>-53.903443861028002</c:v>
                </c:pt>
                <c:pt idx="4729">
                  <c:v>-53.707857685644797</c:v>
                </c:pt>
                <c:pt idx="4730">
                  <c:v>-54.169359492456302</c:v>
                </c:pt>
                <c:pt idx="4731">
                  <c:v>-54.3416601021991</c:v>
                </c:pt>
                <c:pt idx="4732">
                  <c:v>-54.604229571073098</c:v>
                </c:pt>
                <c:pt idx="4733">
                  <c:v>-53.906439962277503</c:v>
                </c:pt>
                <c:pt idx="4734">
                  <c:v>-53.933539744388497</c:v>
                </c:pt>
                <c:pt idx="4735">
                  <c:v>-54.254107938458297</c:v>
                </c:pt>
                <c:pt idx="4736">
                  <c:v>-53.9715744603768</c:v>
                </c:pt>
                <c:pt idx="4737">
                  <c:v>-53.845620021852497</c:v>
                </c:pt>
                <c:pt idx="4738">
                  <c:v>-54.502603790333303</c:v>
                </c:pt>
                <c:pt idx="4739">
                  <c:v>-54.135040915410499</c:v>
                </c:pt>
                <c:pt idx="4740">
                  <c:v>-54.1135543198466</c:v>
                </c:pt>
                <c:pt idx="4741">
                  <c:v>-54.362779942301302</c:v>
                </c:pt>
                <c:pt idx="4742">
                  <c:v>-54.524766530358598</c:v>
                </c:pt>
                <c:pt idx="4743">
                  <c:v>-54.736263415403698</c:v>
                </c:pt>
                <c:pt idx="4744">
                  <c:v>-54.694623065256202</c:v>
                </c:pt>
                <c:pt idx="4745">
                  <c:v>-54.9231088381257</c:v>
                </c:pt>
                <c:pt idx="4746">
                  <c:v>-55.238849243286097</c:v>
                </c:pt>
                <c:pt idx="4747">
                  <c:v>-54.525097174111302</c:v>
                </c:pt>
                <c:pt idx="4748">
                  <c:v>-54.905296677394801</c:v>
                </c:pt>
                <c:pt idx="4749">
                  <c:v>-54.748782952753103</c:v>
                </c:pt>
                <c:pt idx="4750">
                  <c:v>-55.6925060260766</c:v>
                </c:pt>
                <c:pt idx="4751">
                  <c:v>-55.121006980047397</c:v>
                </c:pt>
                <c:pt idx="4752">
                  <c:v>-55.0264509471778</c:v>
                </c:pt>
                <c:pt idx="4753">
                  <c:v>-55.700892789252897</c:v>
                </c:pt>
                <c:pt idx="4754">
                  <c:v>-55.505622268377003</c:v>
                </c:pt>
                <c:pt idx="4755">
                  <c:v>-55.504639006049501</c:v>
                </c:pt>
                <c:pt idx="4756">
                  <c:v>-55.802891217024701</c:v>
                </c:pt>
                <c:pt idx="4757">
                  <c:v>-55.8030509512664</c:v>
                </c:pt>
                <c:pt idx="4758">
                  <c:v>-55.811717884129401</c:v>
                </c:pt>
                <c:pt idx="4759">
                  <c:v>-55.391679634590503</c:v>
                </c:pt>
                <c:pt idx="4760">
                  <c:v>-55.182883964053303</c:v>
                </c:pt>
                <c:pt idx="4761">
                  <c:v>-54.688680659949497</c:v>
                </c:pt>
                <c:pt idx="4762">
                  <c:v>-55.375408262728101</c:v>
                </c:pt>
                <c:pt idx="4763">
                  <c:v>-55.194132298103703</c:v>
                </c:pt>
                <c:pt idx="4764">
                  <c:v>-54.727825909795897</c:v>
                </c:pt>
                <c:pt idx="4765">
                  <c:v>-54.9170031113254</c:v>
                </c:pt>
                <c:pt idx="4766">
                  <c:v>-55.065157438128502</c:v>
                </c:pt>
                <c:pt idx="4767">
                  <c:v>-55.6060306505656</c:v>
                </c:pt>
                <c:pt idx="4768">
                  <c:v>-55.130138120098401</c:v>
                </c:pt>
                <c:pt idx="4769">
                  <c:v>-55.003767808663298</c:v>
                </c:pt>
                <c:pt idx="4770">
                  <c:v>-55.341496613771199</c:v>
                </c:pt>
                <c:pt idx="4771">
                  <c:v>-54.8072658009389</c:v>
                </c:pt>
                <c:pt idx="4772">
                  <c:v>-55.384712669088799</c:v>
                </c:pt>
                <c:pt idx="4773">
                  <c:v>-55.357109174827201</c:v>
                </c:pt>
                <c:pt idx="4774">
                  <c:v>-55.590559439394497</c:v>
                </c:pt>
                <c:pt idx="4775">
                  <c:v>-55.3756496481829</c:v>
                </c:pt>
                <c:pt idx="4776">
                  <c:v>-55.866761849301099</c:v>
                </c:pt>
                <c:pt idx="4777">
                  <c:v>-56.259516648992197</c:v>
                </c:pt>
                <c:pt idx="4778">
                  <c:v>-55.793528896293303</c:v>
                </c:pt>
                <c:pt idx="4779">
                  <c:v>-56.145659396988599</c:v>
                </c:pt>
                <c:pt idx="4780">
                  <c:v>-56.011300328837699</c:v>
                </c:pt>
                <c:pt idx="4781">
                  <c:v>-56.693061902734698</c:v>
                </c:pt>
                <c:pt idx="4782">
                  <c:v>-56.076635924902597</c:v>
                </c:pt>
                <c:pt idx="4783">
                  <c:v>-55.675354060813298</c:v>
                </c:pt>
                <c:pt idx="4784">
                  <c:v>-55.125523736816596</c:v>
                </c:pt>
                <c:pt idx="4785">
                  <c:v>-54.858696306782903</c:v>
                </c:pt>
                <c:pt idx="4786">
                  <c:v>-55.768766609599801</c:v>
                </c:pt>
                <c:pt idx="4787">
                  <c:v>-55.808047790247301</c:v>
                </c:pt>
                <c:pt idx="4788">
                  <c:v>-55.391469612908097</c:v>
                </c:pt>
                <c:pt idx="4789">
                  <c:v>-55.523288116522401</c:v>
                </c:pt>
                <c:pt idx="4790">
                  <c:v>-56.0522782441735</c:v>
                </c:pt>
                <c:pt idx="4791">
                  <c:v>-55.719237931536199</c:v>
                </c:pt>
                <c:pt idx="4792">
                  <c:v>-55.981273681627897</c:v>
                </c:pt>
                <c:pt idx="4793">
                  <c:v>-55.378107537295101</c:v>
                </c:pt>
                <c:pt idx="4794">
                  <c:v>-55.354538734781897</c:v>
                </c:pt>
                <c:pt idx="4795">
                  <c:v>-55.234853684132801</c:v>
                </c:pt>
                <c:pt idx="4796">
                  <c:v>-55.3741861537478</c:v>
                </c:pt>
                <c:pt idx="4797">
                  <c:v>-55.2754735879668</c:v>
                </c:pt>
                <c:pt idx="4798">
                  <c:v>-55.9453494760347</c:v>
                </c:pt>
                <c:pt idx="4799">
                  <c:v>-55.426223386563699</c:v>
                </c:pt>
                <c:pt idx="4800">
                  <c:v>-56.2006309286526</c:v>
                </c:pt>
                <c:pt idx="4801">
                  <c:v>-55.1951554199279</c:v>
                </c:pt>
                <c:pt idx="4802">
                  <c:v>-55.740804192448699</c:v>
                </c:pt>
                <c:pt idx="4803">
                  <c:v>-55.355293836523998</c:v>
                </c:pt>
                <c:pt idx="4804">
                  <c:v>-54.934110324929797</c:v>
                </c:pt>
                <c:pt idx="4805">
                  <c:v>-54.861547613535599</c:v>
                </c:pt>
                <c:pt idx="4806">
                  <c:v>-55.124642205909801</c:v>
                </c:pt>
                <c:pt idx="4807">
                  <c:v>-55.298720679189401</c:v>
                </c:pt>
                <c:pt idx="4808">
                  <c:v>-54.720888379228299</c:v>
                </c:pt>
                <c:pt idx="4809">
                  <c:v>-54.3476045991424</c:v>
                </c:pt>
                <c:pt idx="4810">
                  <c:v>-54.094327029999199</c:v>
                </c:pt>
                <c:pt idx="4811">
                  <c:v>-54.0121862960345</c:v>
                </c:pt>
                <c:pt idx="4812">
                  <c:v>-54.303349976072099</c:v>
                </c:pt>
                <c:pt idx="4813">
                  <c:v>-53.421636266196401</c:v>
                </c:pt>
                <c:pt idx="4814">
                  <c:v>-53.519389385829498</c:v>
                </c:pt>
                <c:pt idx="4815">
                  <c:v>-53.63537531795</c:v>
                </c:pt>
                <c:pt idx="4816">
                  <c:v>-53.639050188014899</c:v>
                </c:pt>
                <c:pt idx="4817">
                  <c:v>-53.0768491067291</c:v>
                </c:pt>
                <c:pt idx="4818">
                  <c:v>-53.188110099482302</c:v>
                </c:pt>
                <c:pt idx="4819">
                  <c:v>-53.337988299622602</c:v>
                </c:pt>
                <c:pt idx="4820">
                  <c:v>-53.660094072206299</c:v>
                </c:pt>
                <c:pt idx="4821">
                  <c:v>-52.862473752283698</c:v>
                </c:pt>
                <c:pt idx="4822">
                  <c:v>-52.723664052851397</c:v>
                </c:pt>
                <c:pt idx="4823">
                  <c:v>-51.975554480108102</c:v>
                </c:pt>
                <c:pt idx="4824">
                  <c:v>-52.2800907890419</c:v>
                </c:pt>
                <c:pt idx="4825">
                  <c:v>-51.830874590468099</c:v>
                </c:pt>
                <c:pt idx="4826">
                  <c:v>-51.860144678120903</c:v>
                </c:pt>
                <c:pt idx="4827">
                  <c:v>-51.820074320326903</c:v>
                </c:pt>
                <c:pt idx="4828">
                  <c:v>-51.481960376693301</c:v>
                </c:pt>
                <c:pt idx="4829">
                  <c:v>-51.867176280901198</c:v>
                </c:pt>
                <c:pt idx="4830">
                  <c:v>-52.108057815767197</c:v>
                </c:pt>
                <c:pt idx="4831">
                  <c:v>-51.930017063023598</c:v>
                </c:pt>
                <c:pt idx="4832">
                  <c:v>-51.414238837421202</c:v>
                </c:pt>
                <c:pt idx="4833">
                  <c:v>-51.991511026657697</c:v>
                </c:pt>
                <c:pt idx="4834">
                  <c:v>-52.275732463907701</c:v>
                </c:pt>
                <c:pt idx="4835">
                  <c:v>-52.506880645691702</c:v>
                </c:pt>
                <c:pt idx="4836">
                  <c:v>-52.515948672681603</c:v>
                </c:pt>
                <c:pt idx="4837">
                  <c:v>-52.489180613684297</c:v>
                </c:pt>
                <c:pt idx="4838">
                  <c:v>-52.713817902347699</c:v>
                </c:pt>
                <c:pt idx="4839">
                  <c:v>-52.255224583398999</c:v>
                </c:pt>
                <c:pt idx="4840">
                  <c:v>-52.138673640907001</c:v>
                </c:pt>
                <c:pt idx="4841">
                  <c:v>-52.295815883691297</c:v>
                </c:pt>
                <c:pt idx="4842">
                  <c:v>-51.551335328641599</c:v>
                </c:pt>
                <c:pt idx="4843">
                  <c:v>-51.700859106012203</c:v>
                </c:pt>
                <c:pt idx="4844">
                  <c:v>-51.308780983331197</c:v>
                </c:pt>
                <c:pt idx="4845">
                  <c:v>-51.7654536710413</c:v>
                </c:pt>
                <c:pt idx="4846">
                  <c:v>-51.340326880807403</c:v>
                </c:pt>
                <c:pt idx="4847">
                  <c:v>-51.8955815894452</c:v>
                </c:pt>
                <c:pt idx="4848">
                  <c:v>-51.655891255654097</c:v>
                </c:pt>
                <c:pt idx="4849">
                  <c:v>-51.8297523459524</c:v>
                </c:pt>
                <c:pt idx="4850">
                  <c:v>-51.808222456722</c:v>
                </c:pt>
                <c:pt idx="4851">
                  <c:v>-51.492609501914004</c:v>
                </c:pt>
                <c:pt idx="4852">
                  <c:v>-51.034204870010903</c:v>
                </c:pt>
                <c:pt idx="4853">
                  <c:v>-51.367857655427699</c:v>
                </c:pt>
                <c:pt idx="4854">
                  <c:v>-51.644675995298797</c:v>
                </c:pt>
                <c:pt idx="4855">
                  <c:v>-51.404435311181501</c:v>
                </c:pt>
                <c:pt idx="4856">
                  <c:v>-50.711986605699799</c:v>
                </c:pt>
                <c:pt idx="4857">
                  <c:v>-51.716505963494498</c:v>
                </c:pt>
                <c:pt idx="4858">
                  <c:v>-51.545135003737897</c:v>
                </c:pt>
                <c:pt idx="4859">
                  <c:v>-51.701189627247899</c:v>
                </c:pt>
                <c:pt idx="4860">
                  <c:v>-50.366952797227398</c:v>
                </c:pt>
                <c:pt idx="4861">
                  <c:v>-51.232491482403503</c:v>
                </c:pt>
                <c:pt idx="4862">
                  <c:v>-50.258849172593301</c:v>
                </c:pt>
                <c:pt idx="4863">
                  <c:v>-50.843756244613502</c:v>
                </c:pt>
                <c:pt idx="4864">
                  <c:v>-50.303767409240301</c:v>
                </c:pt>
                <c:pt idx="4865">
                  <c:v>-49.990489429282199</c:v>
                </c:pt>
                <c:pt idx="4866">
                  <c:v>-50.339338702556297</c:v>
                </c:pt>
                <c:pt idx="4867">
                  <c:v>-50.303154767615602</c:v>
                </c:pt>
                <c:pt idx="4868">
                  <c:v>-49.327850498078597</c:v>
                </c:pt>
                <c:pt idx="4869">
                  <c:v>-49.519595639370998</c:v>
                </c:pt>
                <c:pt idx="4870">
                  <c:v>-49.7452325172477</c:v>
                </c:pt>
                <c:pt idx="4871">
                  <c:v>-49.2397443987117</c:v>
                </c:pt>
                <c:pt idx="4872">
                  <c:v>-49.423686661954498</c:v>
                </c:pt>
                <c:pt idx="4873">
                  <c:v>-49.513626932292397</c:v>
                </c:pt>
                <c:pt idx="4874">
                  <c:v>-49.148738205093103</c:v>
                </c:pt>
                <c:pt idx="4875">
                  <c:v>-49.211597393956801</c:v>
                </c:pt>
                <c:pt idx="4876">
                  <c:v>-49.031749098400503</c:v>
                </c:pt>
                <c:pt idx="4877">
                  <c:v>-48.927009268589501</c:v>
                </c:pt>
                <c:pt idx="4878">
                  <c:v>-49.142197088225302</c:v>
                </c:pt>
                <c:pt idx="4879">
                  <c:v>-49.191881689751099</c:v>
                </c:pt>
                <c:pt idx="4880">
                  <c:v>-49.743657660763098</c:v>
                </c:pt>
                <c:pt idx="4881">
                  <c:v>-49.2483267286282</c:v>
                </c:pt>
                <c:pt idx="4882">
                  <c:v>-49.458023237913899</c:v>
                </c:pt>
                <c:pt idx="4883">
                  <c:v>-49.726726824146901</c:v>
                </c:pt>
                <c:pt idx="4884">
                  <c:v>-49.691112589126803</c:v>
                </c:pt>
                <c:pt idx="4885">
                  <c:v>-49.202430837300398</c:v>
                </c:pt>
                <c:pt idx="4886">
                  <c:v>-49.468922320746998</c:v>
                </c:pt>
                <c:pt idx="4887">
                  <c:v>-50.167955271364498</c:v>
                </c:pt>
                <c:pt idx="4888">
                  <c:v>-50.084229619576</c:v>
                </c:pt>
                <c:pt idx="4889">
                  <c:v>-49.686452403697302</c:v>
                </c:pt>
                <c:pt idx="4890">
                  <c:v>-50.705868428663798</c:v>
                </c:pt>
                <c:pt idx="4891">
                  <c:v>-50.317999034933003</c:v>
                </c:pt>
                <c:pt idx="4892">
                  <c:v>-50.201280310520403</c:v>
                </c:pt>
                <c:pt idx="4893">
                  <c:v>-50.223012122751001</c:v>
                </c:pt>
                <c:pt idx="4894">
                  <c:v>-50.590312362449097</c:v>
                </c:pt>
                <c:pt idx="4895">
                  <c:v>-50.960196711816401</c:v>
                </c:pt>
                <c:pt idx="4896">
                  <c:v>-50.854590331567401</c:v>
                </c:pt>
                <c:pt idx="4897">
                  <c:v>-51.479361680124001</c:v>
                </c:pt>
                <c:pt idx="4898">
                  <c:v>-51.654284613978</c:v>
                </c:pt>
                <c:pt idx="4899">
                  <c:v>-51.529450027120497</c:v>
                </c:pt>
                <c:pt idx="4900">
                  <c:v>-51.920613312132097</c:v>
                </c:pt>
                <c:pt idx="4901">
                  <c:v>-51.9662715534458</c:v>
                </c:pt>
                <c:pt idx="4902">
                  <c:v>-51.626102742907896</c:v>
                </c:pt>
                <c:pt idx="4903">
                  <c:v>-51.598847659555602</c:v>
                </c:pt>
                <c:pt idx="4904">
                  <c:v>-51.508687843926502</c:v>
                </c:pt>
                <c:pt idx="4905">
                  <c:v>-52.056202075616099</c:v>
                </c:pt>
                <c:pt idx="4906">
                  <c:v>-51.8458287649742</c:v>
                </c:pt>
                <c:pt idx="4907">
                  <c:v>-51.895480354006501</c:v>
                </c:pt>
                <c:pt idx="4908">
                  <c:v>-52.156780680667801</c:v>
                </c:pt>
                <c:pt idx="4909">
                  <c:v>-51.901590448088399</c:v>
                </c:pt>
                <c:pt idx="4910">
                  <c:v>-52.460841650943998</c:v>
                </c:pt>
                <c:pt idx="4911">
                  <c:v>-52.917084190085497</c:v>
                </c:pt>
                <c:pt idx="4912">
                  <c:v>-52.3446472118126</c:v>
                </c:pt>
                <c:pt idx="4913">
                  <c:v>-52.815845087625199</c:v>
                </c:pt>
                <c:pt idx="4914">
                  <c:v>-52.275905190819898</c:v>
                </c:pt>
                <c:pt idx="4915">
                  <c:v>-52.395016862869497</c:v>
                </c:pt>
                <c:pt idx="4916">
                  <c:v>-52.7117409422723</c:v>
                </c:pt>
                <c:pt idx="4917">
                  <c:v>-52.403691399629103</c:v>
                </c:pt>
                <c:pt idx="4918">
                  <c:v>-52.644725474226099</c:v>
                </c:pt>
                <c:pt idx="4919">
                  <c:v>-52.681623996168497</c:v>
                </c:pt>
                <c:pt idx="4920">
                  <c:v>-52.915603219568702</c:v>
                </c:pt>
                <c:pt idx="4921">
                  <c:v>-53.323228008802801</c:v>
                </c:pt>
                <c:pt idx="4922">
                  <c:v>-53.112037766530797</c:v>
                </c:pt>
                <c:pt idx="4923">
                  <c:v>-53.286142381015999</c:v>
                </c:pt>
                <c:pt idx="4924">
                  <c:v>-53.851024200538802</c:v>
                </c:pt>
                <c:pt idx="4925">
                  <c:v>-53.8640127094503</c:v>
                </c:pt>
                <c:pt idx="4926">
                  <c:v>-54.141239573659199</c:v>
                </c:pt>
                <c:pt idx="4927">
                  <c:v>-54.215066098243398</c:v>
                </c:pt>
                <c:pt idx="4928">
                  <c:v>-53.849291692457903</c:v>
                </c:pt>
                <c:pt idx="4929">
                  <c:v>-54.402543404628197</c:v>
                </c:pt>
                <c:pt idx="4930">
                  <c:v>-54.422846436174098</c:v>
                </c:pt>
                <c:pt idx="4931">
                  <c:v>-54.148929130817798</c:v>
                </c:pt>
                <c:pt idx="4932">
                  <c:v>-53.784502224380603</c:v>
                </c:pt>
                <c:pt idx="4933">
                  <c:v>-53.803366795261901</c:v>
                </c:pt>
                <c:pt idx="4934">
                  <c:v>-53.500616498999399</c:v>
                </c:pt>
                <c:pt idx="4935">
                  <c:v>-53.7555645373318</c:v>
                </c:pt>
                <c:pt idx="4936">
                  <c:v>-54.181380662101503</c:v>
                </c:pt>
                <c:pt idx="4937">
                  <c:v>-54.019812164352501</c:v>
                </c:pt>
                <c:pt idx="4938">
                  <c:v>-54.799301683382701</c:v>
                </c:pt>
                <c:pt idx="4939">
                  <c:v>-55.051002945453703</c:v>
                </c:pt>
                <c:pt idx="4940">
                  <c:v>-55.193402704381199</c:v>
                </c:pt>
                <c:pt idx="4941">
                  <c:v>-54.6588699160963</c:v>
                </c:pt>
                <c:pt idx="4942">
                  <c:v>-54.920864736334103</c:v>
                </c:pt>
                <c:pt idx="4943">
                  <c:v>-54.513866962524403</c:v>
                </c:pt>
                <c:pt idx="4944">
                  <c:v>-55.058053184626999</c:v>
                </c:pt>
                <c:pt idx="4945">
                  <c:v>-54.641406983275601</c:v>
                </c:pt>
                <c:pt idx="4946">
                  <c:v>-54.945774227060603</c:v>
                </c:pt>
                <c:pt idx="4947">
                  <c:v>-55.094638350815998</c:v>
                </c:pt>
                <c:pt idx="4948">
                  <c:v>-55.405731544691498</c:v>
                </c:pt>
                <c:pt idx="4949">
                  <c:v>-56.035992125950898</c:v>
                </c:pt>
                <c:pt idx="4950">
                  <c:v>-55.8640706856009</c:v>
                </c:pt>
                <c:pt idx="4951">
                  <c:v>-54.9634643413223</c:v>
                </c:pt>
                <c:pt idx="4952">
                  <c:v>-54.769943792031803</c:v>
                </c:pt>
                <c:pt idx="4953">
                  <c:v>-55.390606832487201</c:v>
                </c:pt>
                <c:pt idx="4954">
                  <c:v>-55.797154170021003</c:v>
                </c:pt>
                <c:pt idx="4955">
                  <c:v>-56.060735847486001</c:v>
                </c:pt>
                <c:pt idx="4956">
                  <c:v>-55.619669891008499</c:v>
                </c:pt>
                <c:pt idx="4957">
                  <c:v>-55.7085160968943</c:v>
                </c:pt>
                <c:pt idx="4958">
                  <c:v>-55.860936481044597</c:v>
                </c:pt>
                <c:pt idx="4959">
                  <c:v>-55.686973413031801</c:v>
                </c:pt>
                <c:pt idx="4960">
                  <c:v>-55.271271748649298</c:v>
                </c:pt>
                <c:pt idx="4961">
                  <c:v>-55.884252232156598</c:v>
                </c:pt>
                <c:pt idx="4962">
                  <c:v>-56.0508198648293</c:v>
                </c:pt>
                <c:pt idx="4963">
                  <c:v>-56.648973679977203</c:v>
                </c:pt>
                <c:pt idx="4964">
                  <c:v>-56.547999322242298</c:v>
                </c:pt>
                <c:pt idx="4965">
                  <c:v>-56.056182526594</c:v>
                </c:pt>
                <c:pt idx="4966">
                  <c:v>-55.626177821668101</c:v>
                </c:pt>
                <c:pt idx="4967">
                  <c:v>-55.618601261083498</c:v>
                </c:pt>
                <c:pt idx="4968">
                  <c:v>-56.300557051019801</c:v>
                </c:pt>
                <c:pt idx="4969">
                  <c:v>-56.022568159687701</c:v>
                </c:pt>
                <c:pt idx="4970">
                  <c:v>-56.444415426510602</c:v>
                </c:pt>
                <c:pt idx="4971">
                  <c:v>-56.232211835529398</c:v>
                </c:pt>
                <c:pt idx="4972">
                  <c:v>-55.815036670946597</c:v>
                </c:pt>
                <c:pt idx="4973">
                  <c:v>-56.267667055437897</c:v>
                </c:pt>
                <c:pt idx="4974">
                  <c:v>-56.112640530059302</c:v>
                </c:pt>
                <c:pt idx="4975">
                  <c:v>-56.375863464791301</c:v>
                </c:pt>
                <c:pt idx="4976">
                  <c:v>-56.495579134799797</c:v>
                </c:pt>
                <c:pt idx="4977">
                  <c:v>-56.388513922019399</c:v>
                </c:pt>
                <c:pt idx="4978">
                  <c:v>-56.526504260035999</c:v>
                </c:pt>
                <c:pt idx="4979">
                  <c:v>-56.170029803252</c:v>
                </c:pt>
                <c:pt idx="4980">
                  <c:v>-55.928803088994002</c:v>
                </c:pt>
                <c:pt idx="4981">
                  <c:v>-55.766935636834297</c:v>
                </c:pt>
                <c:pt idx="4982">
                  <c:v>-55.866468323893301</c:v>
                </c:pt>
                <c:pt idx="4983">
                  <c:v>-55.786670527219897</c:v>
                </c:pt>
                <c:pt idx="4984">
                  <c:v>-56.481876746655097</c:v>
                </c:pt>
                <c:pt idx="4985">
                  <c:v>-55.767758285248298</c:v>
                </c:pt>
                <c:pt idx="4986">
                  <c:v>-55.805063388353098</c:v>
                </c:pt>
                <c:pt idx="4987">
                  <c:v>-55.830763684882598</c:v>
                </c:pt>
                <c:pt idx="4988">
                  <c:v>-56.721317270436998</c:v>
                </c:pt>
                <c:pt idx="4989">
                  <c:v>-56.388137417557303</c:v>
                </c:pt>
                <c:pt idx="4990">
                  <c:v>-55.811710743098303</c:v>
                </c:pt>
                <c:pt idx="4991">
                  <c:v>-55.960151982204302</c:v>
                </c:pt>
                <c:pt idx="4992">
                  <c:v>-55.423884717265103</c:v>
                </c:pt>
                <c:pt idx="4993">
                  <c:v>-55.775703231132802</c:v>
                </c:pt>
                <c:pt idx="4994">
                  <c:v>-55.137312028896503</c:v>
                </c:pt>
                <c:pt idx="4995">
                  <c:v>-55.512766329880101</c:v>
                </c:pt>
                <c:pt idx="4996">
                  <c:v>-55.331567531544401</c:v>
                </c:pt>
                <c:pt idx="4997">
                  <c:v>-55.2769947164429</c:v>
                </c:pt>
                <c:pt idx="4998">
                  <c:v>-55.146185593413499</c:v>
                </c:pt>
                <c:pt idx="4999">
                  <c:v>-55.247484189712203</c:v>
                </c:pt>
                <c:pt idx="5000">
                  <c:v>-55.239295577851102</c:v>
                </c:pt>
                <c:pt idx="5001">
                  <c:v>-55.060095394874303</c:v>
                </c:pt>
                <c:pt idx="5002">
                  <c:v>-55.361166773422298</c:v>
                </c:pt>
                <c:pt idx="5003">
                  <c:v>-55.3304791001555</c:v>
                </c:pt>
                <c:pt idx="5004">
                  <c:v>-55.345003574923197</c:v>
                </c:pt>
                <c:pt idx="5005">
                  <c:v>-55.2507683240134</c:v>
                </c:pt>
                <c:pt idx="5006">
                  <c:v>-54.575291859509498</c:v>
                </c:pt>
                <c:pt idx="5007">
                  <c:v>-55.1623308096326</c:v>
                </c:pt>
                <c:pt idx="5008">
                  <c:v>-55.099994708525699</c:v>
                </c:pt>
                <c:pt idx="5009">
                  <c:v>-54.828851836833103</c:v>
                </c:pt>
                <c:pt idx="5010">
                  <c:v>-54.851028697925301</c:v>
                </c:pt>
                <c:pt idx="5011">
                  <c:v>-54.891859015939197</c:v>
                </c:pt>
                <c:pt idx="5012">
                  <c:v>-54.587934244562597</c:v>
                </c:pt>
                <c:pt idx="5013">
                  <c:v>-54.415858327317999</c:v>
                </c:pt>
                <c:pt idx="5014">
                  <c:v>-55.028110438762901</c:v>
                </c:pt>
                <c:pt idx="5015">
                  <c:v>-54.495590129604302</c:v>
                </c:pt>
                <c:pt idx="5016">
                  <c:v>-53.526019123495097</c:v>
                </c:pt>
                <c:pt idx="5017">
                  <c:v>-53.310535352002802</c:v>
                </c:pt>
                <c:pt idx="5018">
                  <c:v>-53.848609535386601</c:v>
                </c:pt>
                <c:pt idx="5019">
                  <c:v>-53.875905148706103</c:v>
                </c:pt>
                <c:pt idx="5020">
                  <c:v>-54.324592208234897</c:v>
                </c:pt>
                <c:pt idx="5021">
                  <c:v>-53.779510940773299</c:v>
                </c:pt>
                <c:pt idx="5022">
                  <c:v>-53.900703923191202</c:v>
                </c:pt>
                <c:pt idx="5023">
                  <c:v>-53.859168507441602</c:v>
                </c:pt>
                <c:pt idx="5024">
                  <c:v>-52.807487565663202</c:v>
                </c:pt>
                <c:pt idx="5025">
                  <c:v>-52.6982250262623</c:v>
                </c:pt>
                <c:pt idx="5026">
                  <c:v>-52.448947702831298</c:v>
                </c:pt>
                <c:pt idx="5027">
                  <c:v>-51.9511674413897</c:v>
                </c:pt>
                <c:pt idx="5028">
                  <c:v>-52.572579745769403</c:v>
                </c:pt>
                <c:pt idx="5029">
                  <c:v>-53.228533832131198</c:v>
                </c:pt>
                <c:pt idx="5030">
                  <c:v>-53.5682512562474</c:v>
                </c:pt>
                <c:pt idx="5031">
                  <c:v>-53.567198462589701</c:v>
                </c:pt>
                <c:pt idx="5032">
                  <c:v>-52.797402755202</c:v>
                </c:pt>
                <c:pt idx="5033">
                  <c:v>-53.421298739433503</c:v>
                </c:pt>
                <c:pt idx="5034">
                  <c:v>-52.897146005553402</c:v>
                </c:pt>
                <c:pt idx="5035">
                  <c:v>-52.838780487958303</c:v>
                </c:pt>
                <c:pt idx="5036">
                  <c:v>-52.542750363344403</c:v>
                </c:pt>
                <c:pt idx="5037">
                  <c:v>-52.408111376300198</c:v>
                </c:pt>
                <c:pt idx="5038">
                  <c:v>-52.173687834896398</c:v>
                </c:pt>
                <c:pt idx="5039">
                  <c:v>-52.788890380732902</c:v>
                </c:pt>
                <c:pt idx="5040">
                  <c:v>-52.184443433101201</c:v>
                </c:pt>
                <c:pt idx="5041">
                  <c:v>-52.649861661901497</c:v>
                </c:pt>
                <c:pt idx="5042">
                  <c:v>-52.7270614484814</c:v>
                </c:pt>
                <c:pt idx="5043">
                  <c:v>-52.979581754203998</c:v>
                </c:pt>
                <c:pt idx="5044">
                  <c:v>-52.373612035654602</c:v>
                </c:pt>
                <c:pt idx="5045">
                  <c:v>-52.035109551846602</c:v>
                </c:pt>
                <c:pt idx="5046">
                  <c:v>-52.289325342271198</c:v>
                </c:pt>
                <c:pt idx="5047">
                  <c:v>-52.370671788648501</c:v>
                </c:pt>
                <c:pt idx="5048">
                  <c:v>-52.247839762949503</c:v>
                </c:pt>
                <c:pt idx="5049">
                  <c:v>-52.501778602428097</c:v>
                </c:pt>
                <c:pt idx="5050">
                  <c:v>-52.025387314687698</c:v>
                </c:pt>
                <c:pt idx="5051">
                  <c:v>-51.9351494021154</c:v>
                </c:pt>
                <c:pt idx="5052">
                  <c:v>-51.633466059091504</c:v>
                </c:pt>
                <c:pt idx="5053">
                  <c:v>-51.5180603499618</c:v>
                </c:pt>
                <c:pt idx="5054">
                  <c:v>-51.5366313951262</c:v>
                </c:pt>
                <c:pt idx="5055">
                  <c:v>-51.580406481559102</c:v>
                </c:pt>
                <c:pt idx="5056">
                  <c:v>-52.469761491636497</c:v>
                </c:pt>
                <c:pt idx="5057">
                  <c:v>-52.210547633661299</c:v>
                </c:pt>
                <c:pt idx="5058">
                  <c:v>-52.170018066474</c:v>
                </c:pt>
                <c:pt idx="5059">
                  <c:v>-51.6327057768667</c:v>
                </c:pt>
                <c:pt idx="5060">
                  <c:v>-51.792921222628102</c:v>
                </c:pt>
                <c:pt idx="5061">
                  <c:v>-52.108195192842999</c:v>
                </c:pt>
                <c:pt idx="5062">
                  <c:v>-51.123694889084703</c:v>
                </c:pt>
                <c:pt idx="5063">
                  <c:v>-51.1008445957536</c:v>
                </c:pt>
                <c:pt idx="5064">
                  <c:v>-51.211730423033003</c:v>
                </c:pt>
                <c:pt idx="5065">
                  <c:v>-51.685395931371303</c:v>
                </c:pt>
                <c:pt idx="5066">
                  <c:v>-51.675519890494201</c:v>
                </c:pt>
                <c:pt idx="5067">
                  <c:v>-51.746843137103603</c:v>
                </c:pt>
                <c:pt idx="5068">
                  <c:v>-51.432354581465503</c:v>
                </c:pt>
                <c:pt idx="5069">
                  <c:v>-51.341140969825503</c:v>
                </c:pt>
                <c:pt idx="5070">
                  <c:v>-51.448044335872503</c:v>
                </c:pt>
                <c:pt idx="5071">
                  <c:v>-50.870467047214603</c:v>
                </c:pt>
                <c:pt idx="5072">
                  <c:v>-51.019527102495601</c:v>
                </c:pt>
                <c:pt idx="5073">
                  <c:v>-50.808911301933698</c:v>
                </c:pt>
                <c:pt idx="5074">
                  <c:v>-51.333693542171503</c:v>
                </c:pt>
                <c:pt idx="5075">
                  <c:v>-51.226361907208897</c:v>
                </c:pt>
                <c:pt idx="5076">
                  <c:v>-51.012913184439199</c:v>
                </c:pt>
                <c:pt idx="5077">
                  <c:v>-51.015621246740601</c:v>
                </c:pt>
                <c:pt idx="5078">
                  <c:v>-51.793648966100598</c:v>
                </c:pt>
                <c:pt idx="5079">
                  <c:v>-51.393295843629701</c:v>
                </c:pt>
                <c:pt idx="5080">
                  <c:v>-51.756648956245101</c:v>
                </c:pt>
                <c:pt idx="5081">
                  <c:v>-51.398067564451999</c:v>
                </c:pt>
                <c:pt idx="5082">
                  <c:v>-51.264266415950502</c:v>
                </c:pt>
                <c:pt idx="5083">
                  <c:v>-51.106410069868303</c:v>
                </c:pt>
                <c:pt idx="5084">
                  <c:v>-51.309141023067802</c:v>
                </c:pt>
                <c:pt idx="5085">
                  <c:v>-51.572942987782703</c:v>
                </c:pt>
                <c:pt idx="5086">
                  <c:v>-51.341231881632801</c:v>
                </c:pt>
                <c:pt idx="5087">
                  <c:v>-51.103188639434599</c:v>
                </c:pt>
                <c:pt idx="5088">
                  <c:v>-51.016080092058502</c:v>
                </c:pt>
                <c:pt idx="5089">
                  <c:v>-50.678257920518803</c:v>
                </c:pt>
                <c:pt idx="5090">
                  <c:v>-51.316865769435097</c:v>
                </c:pt>
                <c:pt idx="5091">
                  <c:v>-51.4286095809572</c:v>
                </c:pt>
                <c:pt idx="5092">
                  <c:v>-51.360461138807601</c:v>
                </c:pt>
                <c:pt idx="5093">
                  <c:v>-51.3909958013138</c:v>
                </c:pt>
                <c:pt idx="5094">
                  <c:v>-51.586004930683998</c:v>
                </c:pt>
                <c:pt idx="5095">
                  <c:v>-51.691806045727397</c:v>
                </c:pt>
                <c:pt idx="5096">
                  <c:v>-52.142390265894001</c:v>
                </c:pt>
                <c:pt idx="5097">
                  <c:v>-52.107731375285503</c:v>
                </c:pt>
                <c:pt idx="5098">
                  <c:v>-52.5677137346783</c:v>
                </c:pt>
                <c:pt idx="5099">
                  <c:v>-52.768697933136998</c:v>
                </c:pt>
                <c:pt idx="5100">
                  <c:v>-52.653127278063302</c:v>
                </c:pt>
                <c:pt idx="5101">
                  <c:v>-52.481969863466503</c:v>
                </c:pt>
                <c:pt idx="5102">
                  <c:v>-51.810670677316701</c:v>
                </c:pt>
                <c:pt idx="5103">
                  <c:v>-52.216680048909701</c:v>
                </c:pt>
                <c:pt idx="5104">
                  <c:v>-52.022148284944002</c:v>
                </c:pt>
                <c:pt idx="5105">
                  <c:v>-52.607212652363501</c:v>
                </c:pt>
                <c:pt idx="5106">
                  <c:v>-52.496123940093497</c:v>
                </c:pt>
                <c:pt idx="5107">
                  <c:v>-52.641543124681</c:v>
                </c:pt>
                <c:pt idx="5108">
                  <c:v>-52.790526181064799</c:v>
                </c:pt>
                <c:pt idx="5109">
                  <c:v>-52.621735161867001</c:v>
                </c:pt>
                <c:pt idx="5110">
                  <c:v>-52.883136616483199</c:v>
                </c:pt>
                <c:pt idx="5111">
                  <c:v>-53.3166596057495</c:v>
                </c:pt>
                <c:pt idx="5112">
                  <c:v>-53.527419179772203</c:v>
                </c:pt>
                <c:pt idx="5113">
                  <c:v>-53.408505809002101</c:v>
                </c:pt>
                <c:pt idx="5114">
                  <c:v>-53.2371146788917</c:v>
                </c:pt>
                <c:pt idx="5115">
                  <c:v>-53.047840543302598</c:v>
                </c:pt>
                <c:pt idx="5116">
                  <c:v>-53.708514880476898</c:v>
                </c:pt>
                <c:pt idx="5117">
                  <c:v>-53.869499826950303</c:v>
                </c:pt>
                <c:pt idx="5118">
                  <c:v>-53.937662099329202</c:v>
                </c:pt>
                <c:pt idx="5119">
                  <c:v>-53.7317637388335</c:v>
                </c:pt>
                <c:pt idx="5120">
                  <c:v>-54.127886939409898</c:v>
                </c:pt>
                <c:pt idx="5121">
                  <c:v>-53.457220617728701</c:v>
                </c:pt>
                <c:pt idx="5122">
                  <c:v>-53.533305953176502</c:v>
                </c:pt>
                <c:pt idx="5123">
                  <c:v>-53.838528181185403</c:v>
                </c:pt>
                <c:pt idx="5124">
                  <c:v>-53.924927398144497</c:v>
                </c:pt>
                <c:pt idx="5125">
                  <c:v>-54.414631340669402</c:v>
                </c:pt>
                <c:pt idx="5126">
                  <c:v>-54.047119824703998</c:v>
                </c:pt>
                <c:pt idx="5127">
                  <c:v>-54.049955599277901</c:v>
                </c:pt>
                <c:pt idx="5128">
                  <c:v>-54.5893142046897</c:v>
                </c:pt>
                <c:pt idx="5129">
                  <c:v>-54.4176719180915</c:v>
                </c:pt>
                <c:pt idx="5130">
                  <c:v>-54.638676609954601</c:v>
                </c:pt>
                <c:pt idx="5131">
                  <c:v>-54.137660592120298</c:v>
                </c:pt>
                <c:pt idx="5132">
                  <c:v>-54.517418086668499</c:v>
                </c:pt>
                <c:pt idx="5133">
                  <c:v>-55.210604612580099</c:v>
                </c:pt>
                <c:pt idx="5134">
                  <c:v>-54.668095459179703</c:v>
                </c:pt>
                <c:pt idx="5135">
                  <c:v>-54.480869063783402</c:v>
                </c:pt>
                <c:pt idx="5136">
                  <c:v>-54.557998036408698</c:v>
                </c:pt>
                <c:pt idx="5137">
                  <c:v>-55.167298960388798</c:v>
                </c:pt>
                <c:pt idx="5138">
                  <c:v>-54.643092182327699</c:v>
                </c:pt>
                <c:pt idx="5139">
                  <c:v>-55.144827934566898</c:v>
                </c:pt>
                <c:pt idx="5140">
                  <c:v>-54.9011528492602</c:v>
                </c:pt>
                <c:pt idx="5141">
                  <c:v>-54.564739268373501</c:v>
                </c:pt>
                <c:pt idx="5142">
                  <c:v>-54.871259309286401</c:v>
                </c:pt>
                <c:pt idx="5143">
                  <c:v>-55.501917638755501</c:v>
                </c:pt>
                <c:pt idx="5144">
                  <c:v>-55.967580588196597</c:v>
                </c:pt>
                <c:pt idx="5145">
                  <c:v>-56.215151644377897</c:v>
                </c:pt>
                <c:pt idx="5146">
                  <c:v>-55.524974863970797</c:v>
                </c:pt>
                <c:pt idx="5147">
                  <c:v>-55.5904602900589</c:v>
                </c:pt>
                <c:pt idx="5148">
                  <c:v>-55.657349503242898</c:v>
                </c:pt>
                <c:pt idx="5149">
                  <c:v>-56.2455864195827</c:v>
                </c:pt>
                <c:pt idx="5150">
                  <c:v>-56.099504286111099</c:v>
                </c:pt>
                <c:pt idx="5151">
                  <c:v>-55.707910794150301</c:v>
                </c:pt>
                <c:pt idx="5152">
                  <c:v>-55.760959878723703</c:v>
                </c:pt>
                <c:pt idx="5153">
                  <c:v>-55.681099577293402</c:v>
                </c:pt>
                <c:pt idx="5154">
                  <c:v>-55.921068186785099</c:v>
                </c:pt>
                <c:pt idx="5155">
                  <c:v>-55.7695465406022</c:v>
                </c:pt>
                <c:pt idx="5156">
                  <c:v>-55.954406085657403</c:v>
                </c:pt>
                <c:pt idx="5157">
                  <c:v>-55.715196647015802</c:v>
                </c:pt>
                <c:pt idx="5158">
                  <c:v>-56.036721217024301</c:v>
                </c:pt>
                <c:pt idx="5159">
                  <c:v>-56.326891197466502</c:v>
                </c:pt>
                <c:pt idx="5160">
                  <c:v>-56.149057249796698</c:v>
                </c:pt>
                <c:pt idx="5161">
                  <c:v>-56.390088460952903</c:v>
                </c:pt>
                <c:pt idx="5162">
                  <c:v>-56.115065466361003</c:v>
                </c:pt>
                <c:pt idx="5163">
                  <c:v>-55.787996148760698</c:v>
                </c:pt>
                <c:pt idx="5164">
                  <c:v>-56.200355341229503</c:v>
                </c:pt>
                <c:pt idx="5165">
                  <c:v>-56.347865527131397</c:v>
                </c:pt>
                <c:pt idx="5166">
                  <c:v>-56.238283112284797</c:v>
                </c:pt>
                <c:pt idx="5167">
                  <c:v>-56.347063753120601</c:v>
                </c:pt>
                <c:pt idx="5168">
                  <c:v>-56.143633530209598</c:v>
                </c:pt>
                <c:pt idx="5169">
                  <c:v>-55.916934792491901</c:v>
                </c:pt>
                <c:pt idx="5170">
                  <c:v>-55.794125915106001</c:v>
                </c:pt>
                <c:pt idx="5171">
                  <c:v>-56.321577170553297</c:v>
                </c:pt>
                <c:pt idx="5172">
                  <c:v>-55.693729651271298</c:v>
                </c:pt>
                <c:pt idx="5173">
                  <c:v>-54.996857308863802</c:v>
                </c:pt>
                <c:pt idx="5174">
                  <c:v>-55.668363361278097</c:v>
                </c:pt>
                <c:pt idx="5175">
                  <c:v>-56.011390517497901</c:v>
                </c:pt>
                <c:pt idx="5176">
                  <c:v>-55.827313556630202</c:v>
                </c:pt>
                <c:pt idx="5177">
                  <c:v>-55.719938560491997</c:v>
                </c:pt>
                <c:pt idx="5178">
                  <c:v>-55.918541905802698</c:v>
                </c:pt>
                <c:pt idx="5179">
                  <c:v>-55.896676933807598</c:v>
                </c:pt>
                <c:pt idx="5180">
                  <c:v>-55.407439023693001</c:v>
                </c:pt>
                <c:pt idx="5181">
                  <c:v>-55.173279713032898</c:v>
                </c:pt>
                <c:pt idx="5182">
                  <c:v>-55.834464490501801</c:v>
                </c:pt>
                <c:pt idx="5183">
                  <c:v>-55.119637531833803</c:v>
                </c:pt>
                <c:pt idx="5184">
                  <c:v>-56.024274903276002</c:v>
                </c:pt>
                <c:pt idx="5185">
                  <c:v>-55.7237144869937</c:v>
                </c:pt>
                <c:pt idx="5186">
                  <c:v>-56.368533067465997</c:v>
                </c:pt>
                <c:pt idx="5187">
                  <c:v>-55.938369210428597</c:v>
                </c:pt>
                <c:pt idx="5188">
                  <c:v>-56.020088071514699</c:v>
                </c:pt>
                <c:pt idx="5189">
                  <c:v>-55.592132198373697</c:v>
                </c:pt>
                <c:pt idx="5190">
                  <c:v>-55.337484721603502</c:v>
                </c:pt>
                <c:pt idx="5191">
                  <c:v>-55.273201947042303</c:v>
                </c:pt>
                <c:pt idx="5192">
                  <c:v>-55.301576940847497</c:v>
                </c:pt>
                <c:pt idx="5193">
                  <c:v>-54.8145797311427</c:v>
                </c:pt>
                <c:pt idx="5194">
                  <c:v>-55.327602590215001</c:v>
                </c:pt>
                <c:pt idx="5195">
                  <c:v>-56.020053381591197</c:v>
                </c:pt>
                <c:pt idx="5196">
                  <c:v>-55.628314365873102</c:v>
                </c:pt>
                <c:pt idx="5197">
                  <c:v>-56.104995878027701</c:v>
                </c:pt>
                <c:pt idx="5198">
                  <c:v>-56.2390737611003</c:v>
                </c:pt>
                <c:pt idx="5199">
                  <c:v>-55.684763254876401</c:v>
                </c:pt>
                <c:pt idx="5200">
                  <c:v>-55.412947971934202</c:v>
                </c:pt>
                <c:pt idx="5201">
                  <c:v>-55.926271854956298</c:v>
                </c:pt>
                <c:pt idx="5202">
                  <c:v>-55.513814907379597</c:v>
                </c:pt>
                <c:pt idx="5203">
                  <c:v>-55.7768910140122</c:v>
                </c:pt>
                <c:pt idx="5204">
                  <c:v>-55.715921085413001</c:v>
                </c:pt>
                <c:pt idx="5205">
                  <c:v>-55.719198828819501</c:v>
                </c:pt>
                <c:pt idx="5206">
                  <c:v>-55.603064670294302</c:v>
                </c:pt>
                <c:pt idx="5207">
                  <c:v>-55.905907964589197</c:v>
                </c:pt>
                <c:pt idx="5208">
                  <c:v>-55.164159733532202</c:v>
                </c:pt>
                <c:pt idx="5209">
                  <c:v>-55.024409682203597</c:v>
                </c:pt>
                <c:pt idx="5210">
                  <c:v>-55.055276813954102</c:v>
                </c:pt>
                <c:pt idx="5211">
                  <c:v>-54.479824616134898</c:v>
                </c:pt>
                <c:pt idx="5212">
                  <c:v>-55.192869903122002</c:v>
                </c:pt>
                <c:pt idx="5213">
                  <c:v>-55.729433739043799</c:v>
                </c:pt>
                <c:pt idx="5214">
                  <c:v>-55.374826323669602</c:v>
                </c:pt>
                <c:pt idx="5215">
                  <c:v>-54.737536429251399</c:v>
                </c:pt>
                <c:pt idx="5216">
                  <c:v>-55.273556698130797</c:v>
                </c:pt>
                <c:pt idx="5217">
                  <c:v>-54.641505591207</c:v>
                </c:pt>
                <c:pt idx="5218">
                  <c:v>-54.331006648906502</c:v>
                </c:pt>
                <c:pt idx="5219">
                  <c:v>-54.176130583369101</c:v>
                </c:pt>
                <c:pt idx="5220">
                  <c:v>-53.967042221467203</c:v>
                </c:pt>
                <c:pt idx="5221">
                  <c:v>-53.934615285648903</c:v>
                </c:pt>
                <c:pt idx="5222">
                  <c:v>-53.800249432882097</c:v>
                </c:pt>
                <c:pt idx="5223">
                  <c:v>-53.941656078515798</c:v>
                </c:pt>
                <c:pt idx="5224">
                  <c:v>-54.112836228843399</c:v>
                </c:pt>
                <c:pt idx="5225">
                  <c:v>-53.854299223782498</c:v>
                </c:pt>
                <c:pt idx="5226">
                  <c:v>-53.926003142585998</c:v>
                </c:pt>
                <c:pt idx="5227">
                  <c:v>-54.326942432631498</c:v>
                </c:pt>
                <c:pt idx="5228">
                  <c:v>-53.410313292814699</c:v>
                </c:pt>
                <c:pt idx="5229">
                  <c:v>-52.916406504129498</c:v>
                </c:pt>
                <c:pt idx="5230">
                  <c:v>-53.1864006293439</c:v>
                </c:pt>
                <c:pt idx="5231">
                  <c:v>-53.584160162942098</c:v>
                </c:pt>
                <c:pt idx="5232">
                  <c:v>-53.211467679816003</c:v>
                </c:pt>
                <c:pt idx="5233">
                  <c:v>-52.863085622291102</c:v>
                </c:pt>
                <c:pt idx="5234">
                  <c:v>-53.396549340971902</c:v>
                </c:pt>
                <c:pt idx="5235">
                  <c:v>-52.965192774218401</c:v>
                </c:pt>
                <c:pt idx="5236">
                  <c:v>-52.693415160280097</c:v>
                </c:pt>
                <c:pt idx="5237">
                  <c:v>-52.873396115235302</c:v>
                </c:pt>
                <c:pt idx="5238">
                  <c:v>-53.034936710826898</c:v>
                </c:pt>
                <c:pt idx="5239">
                  <c:v>-53.428433820989703</c:v>
                </c:pt>
                <c:pt idx="5240">
                  <c:v>-53.257238097364201</c:v>
                </c:pt>
                <c:pt idx="5241">
                  <c:v>-53.604951490595298</c:v>
                </c:pt>
                <c:pt idx="5242">
                  <c:v>-53.178828462956503</c:v>
                </c:pt>
                <c:pt idx="5243">
                  <c:v>-52.7351599683657</c:v>
                </c:pt>
                <c:pt idx="5244">
                  <c:v>-53.0996018055326</c:v>
                </c:pt>
                <c:pt idx="5245">
                  <c:v>-52.978395469863301</c:v>
                </c:pt>
                <c:pt idx="5246">
                  <c:v>-53.2876186227587</c:v>
                </c:pt>
                <c:pt idx="5247">
                  <c:v>-53.322717984957698</c:v>
                </c:pt>
                <c:pt idx="5248">
                  <c:v>-53.442128411377503</c:v>
                </c:pt>
                <c:pt idx="5249">
                  <c:v>-53.646731877994199</c:v>
                </c:pt>
                <c:pt idx="5250">
                  <c:v>-52.674548189890501</c:v>
                </c:pt>
                <c:pt idx="5251">
                  <c:v>-53.091073746927499</c:v>
                </c:pt>
                <c:pt idx="5252">
                  <c:v>-53.086652728543797</c:v>
                </c:pt>
                <c:pt idx="5253">
                  <c:v>-52.201997601123303</c:v>
                </c:pt>
                <c:pt idx="5254">
                  <c:v>-52.529290863056303</c:v>
                </c:pt>
                <c:pt idx="5255">
                  <c:v>-52.5046810770612</c:v>
                </c:pt>
                <c:pt idx="5256">
                  <c:v>-52.471866816473998</c:v>
                </c:pt>
                <c:pt idx="5257">
                  <c:v>-52.237847013669402</c:v>
                </c:pt>
                <c:pt idx="5258">
                  <c:v>-52.374952774688502</c:v>
                </c:pt>
                <c:pt idx="5259">
                  <c:v>-51.295302141269701</c:v>
                </c:pt>
                <c:pt idx="5260">
                  <c:v>-51.623727925202097</c:v>
                </c:pt>
                <c:pt idx="5261">
                  <c:v>-51.988714160949598</c:v>
                </c:pt>
                <c:pt idx="5262">
                  <c:v>-51.165881586377097</c:v>
                </c:pt>
                <c:pt idx="5263">
                  <c:v>-51.802762688011903</c:v>
                </c:pt>
                <c:pt idx="5264">
                  <c:v>-52.209747289159303</c:v>
                </c:pt>
                <c:pt idx="5265">
                  <c:v>-53.013465753955302</c:v>
                </c:pt>
                <c:pt idx="5266">
                  <c:v>-52.511811571076102</c:v>
                </c:pt>
                <c:pt idx="5267">
                  <c:v>-52.309719061689798</c:v>
                </c:pt>
                <c:pt idx="5268">
                  <c:v>-51.949028636280403</c:v>
                </c:pt>
                <c:pt idx="5269">
                  <c:v>-52.281391444875197</c:v>
                </c:pt>
                <c:pt idx="5270">
                  <c:v>-52.511584578565497</c:v>
                </c:pt>
                <c:pt idx="5271">
                  <c:v>-52.5959423546567</c:v>
                </c:pt>
                <c:pt idx="5272">
                  <c:v>-52.541925194197603</c:v>
                </c:pt>
                <c:pt idx="5273">
                  <c:v>-52.4592359212403</c:v>
                </c:pt>
                <c:pt idx="5274">
                  <c:v>-52.4853422733676</c:v>
                </c:pt>
                <c:pt idx="5275">
                  <c:v>-53.007212498804101</c:v>
                </c:pt>
                <c:pt idx="5276">
                  <c:v>-53.025428150725297</c:v>
                </c:pt>
                <c:pt idx="5277">
                  <c:v>-53.022849912107397</c:v>
                </c:pt>
                <c:pt idx="5278">
                  <c:v>-52.8141987847537</c:v>
                </c:pt>
                <c:pt idx="5279">
                  <c:v>-52.8763600880878</c:v>
                </c:pt>
                <c:pt idx="5280">
                  <c:v>-52.587224473424698</c:v>
                </c:pt>
                <c:pt idx="5281">
                  <c:v>-52.757098782203698</c:v>
                </c:pt>
                <c:pt idx="5282">
                  <c:v>-52.209198883218598</c:v>
                </c:pt>
                <c:pt idx="5283">
                  <c:v>-51.131098848173103</c:v>
                </c:pt>
                <c:pt idx="5284">
                  <c:v>-51.838221225504199</c:v>
                </c:pt>
                <c:pt idx="5285">
                  <c:v>-52.5345299407564</c:v>
                </c:pt>
                <c:pt idx="5286">
                  <c:v>-51.663563529372603</c:v>
                </c:pt>
                <c:pt idx="5287">
                  <c:v>-52.432234900989101</c:v>
                </c:pt>
                <c:pt idx="5288">
                  <c:v>-51.8364376640587</c:v>
                </c:pt>
                <c:pt idx="5289">
                  <c:v>-51.608829959956601</c:v>
                </c:pt>
                <c:pt idx="5290">
                  <c:v>-51.943508819572202</c:v>
                </c:pt>
                <c:pt idx="5291">
                  <c:v>-51.929114241252798</c:v>
                </c:pt>
                <c:pt idx="5292">
                  <c:v>-52.421384204480702</c:v>
                </c:pt>
                <c:pt idx="5293">
                  <c:v>-51.7462814144954</c:v>
                </c:pt>
                <c:pt idx="5294">
                  <c:v>-51.406331198981597</c:v>
                </c:pt>
                <c:pt idx="5295">
                  <c:v>-52.039523805183201</c:v>
                </c:pt>
                <c:pt idx="5296">
                  <c:v>-51.863456525922402</c:v>
                </c:pt>
                <c:pt idx="5297">
                  <c:v>-51.665734918707699</c:v>
                </c:pt>
                <c:pt idx="5298">
                  <c:v>-52.038027841756303</c:v>
                </c:pt>
                <c:pt idx="5299">
                  <c:v>-52.207197212679901</c:v>
                </c:pt>
                <c:pt idx="5300">
                  <c:v>-52.371384060389303</c:v>
                </c:pt>
                <c:pt idx="5301">
                  <c:v>-52.1239054669146</c:v>
                </c:pt>
                <c:pt idx="5302">
                  <c:v>-52.3215335262921</c:v>
                </c:pt>
                <c:pt idx="5303">
                  <c:v>-52.543214554814099</c:v>
                </c:pt>
                <c:pt idx="5304">
                  <c:v>-52.922271810044599</c:v>
                </c:pt>
                <c:pt idx="5305">
                  <c:v>-53.389810341694997</c:v>
                </c:pt>
                <c:pt idx="5306">
                  <c:v>-53.499661818157698</c:v>
                </c:pt>
                <c:pt idx="5307">
                  <c:v>-53.417189994009298</c:v>
                </c:pt>
                <c:pt idx="5308">
                  <c:v>-53.183394674589799</c:v>
                </c:pt>
                <c:pt idx="5309">
                  <c:v>-53.400748826952501</c:v>
                </c:pt>
                <c:pt idx="5310">
                  <c:v>-52.815524443481998</c:v>
                </c:pt>
                <c:pt idx="5311">
                  <c:v>-53.533974612728102</c:v>
                </c:pt>
                <c:pt idx="5312">
                  <c:v>-54.349317728118997</c:v>
                </c:pt>
                <c:pt idx="5313">
                  <c:v>-53.659369323442696</c:v>
                </c:pt>
                <c:pt idx="5314">
                  <c:v>-53.698548434936001</c:v>
                </c:pt>
                <c:pt idx="5315">
                  <c:v>-53.135745452430797</c:v>
                </c:pt>
                <c:pt idx="5316">
                  <c:v>-53.612807378609702</c:v>
                </c:pt>
                <c:pt idx="5317">
                  <c:v>-53.601000109164303</c:v>
                </c:pt>
                <c:pt idx="5318">
                  <c:v>-53.452387384376998</c:v>
                </c:pt>
                <c:pt idx="5319">
                  <c:v>-53.579757135906597</c:v>
                </c:pt>
                <c:pt idx="5320">
                  <c:v>-53.393353711117001</c:v>
                </c:pt>
                <c:pt idx="5321">
                  <c:v>-53.799067872334</c:v>
                </c:pt>
                <c:pt idx="5322">
                  <c:v>-54.634637433291203</c:v>
                </c:pt>
                <c:pt idx="5323">
                  <c:v>-54.3969287120334</c:v>
                </c:pt>
                <c:pt idx="5324">
                  <c:v>-54.238565326889699</c:v>
                </c:pt>
                <c:pt idx="5325">
                  <c:v>-53.566796527436303</c:v>
                </c:pt>
                <c:pt idx="5326">
                  <c:v>-54.065222874382599</c:v>
                </c:pt>
                <c:pt idx="5327">
                  <c:v>-53.4622868773262</c:v>
                </c:pt>
                <c:pt idx="5328">
                  <c:v>-53.623772216494999</c:v>
                </c:pt>
                <c:pt idx="5329">
                  <c:v>-53.948441815231703</c:v>
                </c:pt>
                <c:pt idx="5330">
                  <c:v>-54.014455000670402</c:v>
                </c:pt>
                <c:pt idx="5331">
                  <c:v>-53.887835769977499</c:v>
                </c:pt>
                <c:pt idx="5332">
                  <c:v>-54.449443748177998</c:v>
                </c:pt>
                <c:pt idx="5333">
                  <c:v>-53.943841654596</c:v>
                </c:pt>
                <c:pt idx="5334">
                  <c:v>-54.238430971033303</c:v>
                </c:pt>
                <c:pt idx="5335">
                  <c:v>-55.2064997790443</c:v>
                </c:pt>
                <c:pt idx="5336">
                  <c:v>-54.597357653584197</c:v>
                </c:pt>
                <c:pt idx="5337">
                  <c:v>-54.432094305983703</c:v>
                </c:pt>
                <c:pt idx="5338">
                  <c:v>-54.244687458351997</c:v>
                </c:pt>
                <c:pt idx="5339">
                  <c:v>-53.8372900636247</c:v>
                </c:pt>
                <c:pt idx="5340">
                  <c:v>-53.705041507860201</c:v>
                </c:pt>
                <c:pt idx="5341">
                  <c:v>-54.777159946554903</c:v>
                </c:pt>
                <c:pt idx="5342">
                  <c:v>-54.727245483898798</c:v>
                </c:pt>
                <c:pt idx="5343">
                  <c:v>-55.214698857347003</c:v>
                </c:pt>
                <c:pt idx="5344">
                  <c:v>-55.26132973136</c:v>
                </c:pt>
                <c:pt idx="5345">
                  <c:v>-55.261956442362099</c:v>
                </c:pt>
                <c:pt idx="5346">
                  <c:v>-55.219613219650697</c:v>
                </c:pt>
                <c:pt idx="5347">
                  <c:v>-55.452791259080698</c:v>
                </c:pt>
                <c:pt idx="5348">
                  <c:v>-55.1176260691538</c:v>
                </c:pt>
                <c:pt idx="5349">
                  <c:v>-55.491556233205699</c:v>
                </c:pt>
                <c:pt idx="5350">
                  <c:v>-54.930352855477302</c:v>
                </c:pt>
                <c:pt idx="5351">
                  <c:v>-54.9085373203838</c:v>
                </c:pt>
                <c:pt idx="5352">
                  <c:v>-54.724054119223503</c:v>
                </c:pt>
                <c:pt idx="5353">
                  <c:v>-54.306338439463097</c:v>
                </c:pt>
                <c:pt idx="5354">
                  <c:v>-54.863937884646397</c:v>
                </c:pt>
                <c:pt idx="5355">
                  <c:v>-55.059357589681298</c:v>
                </c:pt>
                <c:pt idx="5356">
                  <c:v>-55.124873971475502</c:v>
                </c:pt>
                <c:pt idx="5357">
                  <c:v>-55.642410080427702</c:v>
                </c:pt>
                <c:pt idx="5358">
                  <c:v>-55.717782145011597</c:v>
                </c:pt>
                <c:pt idx="5359">
                  <c:v>-55.451120916668302</c:v>
                </c:pt>
                <c:pt idx="5360">
                  <c:v>-55.335690791641298</c:v>
                </c:pt>
                <c:pt idx="5361">
                  <c:v>-55.540743435467597</c:v>
                </c:pt>
                <c:pt idx="5362">
                  <c:v>-55.578968362002001</c:v>
                </c:pt>
                <c:pt idx="5363">
                  <c:v>-56.133723752324499</c:v>
                </c:pt>
                <c:pt idx="5364">
                  <c:v>-55.693683957546</c:v>
                </c:pt>
                <c:pt idx="5365">
                  <c:v>-56.202371982638503</c:v>
                </c:pt>
                <c:pt idx="5366">
                  <c:v>-56.488197706321699</c:v>
                </c:pt>
                <c:pt idx="5367">
                  <c:v>-55.3989474083738</c:v>
                </c:pt>
                <c:pt idx="5368">
                  <c:v>-55.392333156192201</c:v>
                </c:pt>
                <c:pt idx="5369">
                  <c:v>-55.601169792112401</c:v>
                </c:pt>
                <c:pt idx="5370">
                  <c:v>-55.430641070329699</c:v>
                </c:pt>
                <c:pt idx="5371">
                  <c:v>-55.704102914882199</c:v>
                </c:pt>
                <c:pt idx="5372">
                  <c:v>-54.716895649036701</c:v>
                </c:pt>
                <c:pt idx="5373">
                  <c:v>-55.094447936846599</c:v>
                </c:pt>
                <c:pt idx="5374">
                  <c:v>-54.985377725341202</c:v>
                </c:pt>
                <c:pt idx="5375">
                  <c:v>-54.694881486316199</c:v>
                </c:pt>
                <c:pt idx="5376">
                  <c:v>-55.103087693426602</c:v>
                </c:pt>
                <c:pt idx="5377">
                  <c:v>-55.086542051778501</c:v>
                </c:pt>
                <c:pt idx="5378">
                  <c:v>-54.872252626426999</c:v>
                </c:pt>
                <c:pt idx="5379">
                  <c:v>-55.421563111398697</c:v>
                </c:pt>
                <c:pt idx="5380">
                  <c:v>-56.091499678082897</c:v>
                </c:pt>
                <c:pt idx="5381">
                  <c:v>-55.712177915685302</c:v>
                </c:pt>
                <c:pt idx="5382">
                  <c:v>-55.517551083028401</c:v>
                </c:pt>
                <c:pt idx="5383">
                  <c:v>-56.123760361389202</c:v>
                </c:pt>
                <c:pt idx="5384">
                  <c:v>-56.835330416072203</c:v>
                </c:pt>
                <c:pt idx="5385">
                  <c:v>-55.9444516991149</c:v>
                </c:pt>
                <c:pt idx="5386">
                  <c:v>-56.488479833953001</c:v>
                </c:pt>
                <c:pt idx="5387">
                  <c:v>-56.797643296556501</c:v>
                </c:pt>
                <c:pt idx="5388">
                  <c:v>-56.230652100771302</c:v>
                </c:pt>
                <c:pt idx="5389">
                  <c:v>-56.208462064958503</c:v>
                </c:pt>
                <c:pt idx="5390">
                  <c:v>-56.195504478223903</c:v>
                </c:pt>
                <c:pt idx="5391">
                  <c:v>-55.660876909311199</c:v>
                </c:pt>
                <c:pt idx="5392">
                  <c:v>-55.752990740557003</c:v>
                </c:pt>
                <c:pt idx="5393">
                  <c:v>-55.5118758298091</c:v>
                </c:pt>
                <c:pt idx="5394">
                  <c:v>-56.103641280942199</c:v>
                </c:pt>
                <c:pt idx="5395">
                  <c:v>-56.082087055567399</c:v>
                </c:pt>
                <c:pt idx="5396">
                  <c:v>-56.210088939102697</c:v>
                </c:pt>
                <c:pt idx="5397">
                  <c:v>-55.072125151577701</c:v>
                </c:pt>
                <c:pt idx="5398">
                  <c:v>-54.597350155227403</c:v>
                </c:pt>
                <c:pt idx="5399">
                  <c:v>-54.977887184332602</c:v>
                </c:pt>
                <c:pt idx="5400">
                  <c:v>-54.573821199612198</c:v>
                </c:pt>
                <c:pt idx="5401">
                  <c:v>-54.392923063863201</c:v>
                </c:pt>
                <c:pt idx="5402">
                  <c:v>-55.222780013996697</c:v>
                </c:pt>
                <c:pt idx="5403">
                  <c:v>-55.005923302752699</c:v>
                </c:pt>
                <c:pt idx="5404">
                  <c:v>-54.9641236042457</c:v>
                </c:pt>
                <c:pt idx="5405">
                  <c:v>-54.661140315742102</c:v>
                </c:pt>
                <c:pt idx="5406">
                  <c:v>-55.152571885102098</c:v>
                </c:pt>
                <c:pt idx="5407">
                  <c:v>-54.716568501097697</c:v>
                </c:pt>
                <c:pt idx="5408">
                  <c:v>-54.723943793899601</c:v>
                </c:pt>
                <c:pt idx="5409">
                  <c:v>-54.655638186676299</c:v>
                </c:pt>
                <c:pt idx="5410">
                  <c:v>-55.076671820988899</c:v>
                </c:pt>
                <c:pt idx="5411">
                  <c:v>-54.138450534355599</c:v>
                </c:pt>
                <c:pt idx="5412">
                  <c:v>-54.699638922776899</c:v>
                </c:pt>
                <c:pt idx="5413">
                  <c:v>-54.372140295325003</c:v>
                </c:pt>
                <c:pt idx="5414">
                  <c:v>-54.169608198782399</c:v>
                </c:pt>
                <c:pt idx="5415">
                  <c:v>-54.074333045009197</c:v>
                </c:pt>
                <c:pt idx="5416">
                  <c:v>-54.007274678278897</c:v>
                </c:pt>
                <c:pt idx="5417">
                  <c:v>-53.492946069424498</c:v>
                </c:pt>
                <c:pt idx="5418">
                  <c:v>-52.992137646712003</c:v>
                </c:pt>
                <c:pt idx="5419">
                  <c:v>-53.582994068687803</c:v>
                </c:pt>
                <c:pt idx="5420">
                  <c:v>-53.773347844655397</c:v>
                </c:pt>
                <c:pt idx="5421">
                  <c:v>-53.620008746356497</c:v>
                </c:pt>
                <c:pt idx="5422">
                  <c:v>-53.831438241295203</c:v>
                </c:pt>
                <c:pt idx="5423">
                  <c:v>-53.973534153473402</c:v>
                </c:pt>
                <c:pt idx="5424">
                  <c:v>-52.915053243412899</c:v>
                </c:pt>
                <c:pt idx="5425">
                  <c:v>-52.732214863003499</c:v>
                </c:pt>
                <c:pt idx="5426">
                  <c:v>-52.845137811592203</c:v>
                </c:pt>
                <c:pt idx="5427">
                  <c:v>-52.94948060019</c:v>
                </c:pt>
                <c:pt idx="5428">
                  <c:v>-52.995710676143503</c:v>
                </c:pt>
                <c:pt idx="5429">
                  <c:v>-53.034127637777502</c:v>
                </c:pt>
                <c:pt idx="5430">
                  <c:v>-53.330053406107197</c:v>
                </c:pt>
                <c:pt idx="5431">
                  <c:v>-53.199332929828103</c:v>
                </c:pt>
                <c:pt idx="5432">
                  <c:v>-52.412551447738302</c:v>
                </c:pt>
                <c:pt idx="5433">
                  <c:v>-52.584571668284802</c:v>
                </c:pt>
                <c:pt idx="5434">
                  <c:v>-52.002284462409698</c:v>
                </c:pt>
                <c:pt idx="5435">
                  <c:v>-51.947571819493298</c:v>
                </c:pt>
                <c:pt idx="5436">
                  <c:v>-52.394310300774897</c:v>
                </c:pt>
                <c:pt idx="5437">
                  <c:v>-53.005644916908899</c:v>
                </c:pt>
                <c:pt idx="5438">
                  <c:v>-52.162166843995699</c:v>
                </c:pt>
                <c:pt idx="5439">
                  <c:v>-52.226043516402299</c:v>
                </c:pt>
                <c:pt idx="5440">
                  <c:v>-52.328855877634503</c:v>
                </c:pt>
                <c:pt idx="5441">
                  <c:v>-51.384755836799002</c:v>
                </c:pt>
                <c:pt idx="5442">
                  <c:v>-51.239934613680099</c:v>
                </c:pt>
                <c:pt idx="5443">
                  <c:v>-51.517397922080299</c:v>
                </c:pt>
                <c:pt idx="5444">
                  <c:v>-51.942019036553098</c:v>
                </c:pt>
                <c:pt idx="5445">
                  <c:v>-51.549434921586403</c:v>
                </c:pt>
                <c:pt idx="5446">
                  <c:v>-51.911873430293603</c:v>
                </c:pt>
                <c:pt idx="5447">
                  <c:v>-52.521447143577902</c:v>
                </c:pt>
                <c:pt idx="5448">
                  <c:v>-52.231995816741403</c:v>
                </c:pt>
                <c:pt idx="5449">
                  <c:v>-51.619763069022298</c:v>
                </c:pt>
                <c:pt idx="5450">
                  <c:v>-51.551705584807799</c:v>
                </c:pt>
                <c:pt idx="5451">
                  <c:v>-51.868418394319299</c:v>
                </c:pt>
                <c:pt idx="5452">
                  <c:v>-52.402997955385104</c:v>
                </c:pt>
                <c:pt idx="5453">
                  <c:v>-50.950711966135202</c:v>
                </c:pt>
                <c:pt idx="5454">
                  <c:v>-51.101824560656503</c:v>
                </c:pt>
                <c:pt idx="5455">
                  <c:v>-50.3535716006092</c:v>
                </c:pt>
                <c:pt idx="5456">
                  <c:v>-50.306838902215397</c:v>
                </c:pt>
                <c:pt idx="5457">
                  <c:v>-50.451651705359097</c:v>
                </c:pt>
                <c:pt idx="5458">
                  <c:v>-50.875264938087398</c:v>
                </c:pt>
                <c:pt idx="5459">
                  <c:v>-51.440358183772403</c:v>
                </c:pt>
                <c:pt idx="5460">
                  <c:v>-51.495138157583099</c:v>
                </c:pt>
                <c:pt idx="5461">
                  <c:v>-52.201429591458002</c:v>
                </c:pt>
                <c:pt idx="5462">
                  <c:v>-51.503148097935302</c:v>
                </c:pt>
                <c:pt idx="5463">
                  <c:v>-51.262497122809002</c:v>
                </c:pt>
                <c:pt idx="5464">
                  <c:v>-51.389779885852803</c:v>
                </c:pt>
                <c:pt idx="5465">
                  <c:v>-51.697468692012002</c:v>
                </c:pt>
                <c:pt idx="5466">
                  <c:v>-51.0957744677291</c:v>
                </c:pt>
                <c:pt idx="5467">
                  <c:v>-51.623428617803903</c:v>
                </c:pt>
                <c:pt idx="5468">
                  <c:v>-51.524113173611397</c:v>
                </c:pt>
                <c:pt idx="5469">
                  <c:v>-51.564484592432599</c:v>
                </c:pt>
                <c:pt idx="5470">
                  <c:v>-50.910685269090699</c:v>
                </c:pt>
                <c:pt idx="5471">
                  <c:v>-49.480749105426298</c:v>
                </c:pt>
                <c:pt idx="5472">
                  <c:v>-50.067392826617201</c:v>
                </c:pt>
                <c:pt idx="5473">
                  <c:v>-50.366857839814401</c:v>
                </c:pt>
                <c:pt idx="5474">
                  <c:v>-50.631026409572002</c:v>
                </c:pt>
                <c:pt idx="5475">
                  <c:v>-50.940779747912302</c:v>
                </c:pt>
                <c:pt idx="5476">
                  <c:v>-51.282374873379901</c:v>
                </c:pt>
                <c:pt idx="5477">
                  <c:v>-51.324087058299</c:v>
                </c:pt>
                <c:pt idx="5478">
                  <c:v>-50.8671376168138</c:v>
                </c:pt>
                <c:pt idx="5479">
                  <c:v>-50.9294544635611</c:v>
                </c:pt>
                <c:pt idx="5480">
                  <c:v>-50.937536572981401</c:v>
                </c:pt>
                <c:pt idx="5481">
                  <c:v>-50.957593486955503</c:v>
                </c:pt>
                <c:pt idx="5482">
                  <c:v>-51.280676592611798</c:v>
                </c:pt>
                <c:pt idx="5483">
                  <c:v>-51.0320779330413</c:v>
                </c:pt>
                <c:pt idx="5484">
                  <c:v>-51.690238209503498</c:v>
                </c:pt>
                <c:pt idx="5485">
                  <c:v>-51.657807789157999</c:v>
                </c:pt>
                <c:pt idx="5486">
                  <c:v>-51.496455644783801</c:v>
                </c:pt>
                <c:pt idx="5487">
                  <c:v>-50.979271693722502</c:v>
                </c:pt>
                <c:pt idx="5488">
                  <c:v>-51.0674436116511</c:v>
                </c:pt>
                <c:pt idx="5489">
                  <c:v>-51.128000629370298</c:v>
                </c:pt>
                <c:pt idx="5490">
                  <c:v>-51.220608254561398</c:v>
                </c:pt>
                <c:pt idx="5491">
                  <c:v>-51.634321260894197</c:v>
                </c:pt>
                <c:pt idx="5492">
                  <c:v>-51.4441533311076</c:v>
                </c:pt>
                <c:pt idx="5493">
                  <c:v>-51.276415331519999</c:v>
                </c:pt>
                <c:pt idx="5494">
                  <c:v>-50.688828336406502</c:v>
                </c:pt>
                <c:pt idx="5495">
                  <c:v>-50.830619167938202</c:v>
                </c:pt>
                <c:pt idx="5496">
                  <c:v>-51.393808253666897</c:v>
                </c:pt>
                <c:pt idx="5497">
                  <c:v>-51.533093720350102</c:v>
                </c:pt>
                <c:pt idx="5498">
                  <c:v>-51.737989145514298</c:v>
                </c:pt>
                <c:pt idx="5499">
                  <c:v>-52.028327720454499</c:v>
                </c:pt>
                <c:pt idx="5500">
                  <c:v>-51.666912478949499</c:v>
                </c:pt>
                <c:pt idx="5501">
                  <c:v>-51.921560863415799</c:v>
                </c:pt>
                <c:pt idx="5502">
                  <c:v>-51.225964266200897</c:v>
                </c:pt>
                <c:pt idx="5503">
                  <c:v>-51.863536570197297</c:v>
                </c:pt>
                <c:pt idx="5504">
                  <c:v>-51.953002002804901</c:v>
                </c:pt>
                <c:pt idx="5505">
                  <c:v>-52.565945211160802</c:v>
                </c:pt>
                <c:pt idx="5506">
                  <c:v>-52.350395855515899</c:v>
                </c:pt>
                <c:pt idx="5507">
                  <c:v>-51.9200629154887</c:v>
                </c:pt>
                <c:pt idx="5508">
                  <c:v>-52.645582546786301</c:v>
                </c:pt>
                <c:pt idx="5509">
                  <c:v>-52.383756825216899</c:v>
                </c:pt>
                <c:pt idx="5510">
                  <c:v>-52.260748913272401</c:v>
                </c:pt>
                <c:pt idx="5511">
                  <c:v>-52.810477398897099</c:v>
                </c:pt>
                <c:pt idx="5512">
                  <c:v>-53.0725663656347</c:v>
                </c:pt>
                <c:pt idx="5513">
                  <c:v>-53.778143004973401</c:v>
                </c:pt>
                <c:pt idx="5514">
                  <c:v>-53.527279988200398</c:v>
                </c:pt>
                <c:pt idx="5515">
                  <c:v>-53.8473464980815</c:v>
                </c:pt>
                <c:pt idx="5516">
                  <c:v>-53.840379609311903</c:v>
                </c:pt>
                <c:pt idx="5517">
                  <c:v>-54.1165148847167</c:v>
                </c:pt>
                <c:pt idx="5518">
                  <c:v>-53.471475855660401</c:v>
                </c:pt>
                <c:pt idx="5519">
                  <c:v>-53.727952803922598</c:v>
                </c:pt>
                <c:pt idx="5520">
                  <c:v>-53.708979076522603</c:v>
                </c:pt>
                <c:pt idx="5521">
                  <c:v>-53.150472928680401</c:v>
                </c:pt>
                <c:pt idx="5522">
                  <c:v>-53.877677101396799</c:v>
                </c:pt>
                <c:pt idx="5523">
                  <c:v>-53.219598631014598</c:v>
                </c:pt>
                <c:pt idx="5524">
                  <c:v>-53.490354764074198</c:v>
                </c:pt>
                <c:pt idx="5525">
                  <c:v>-53.7547297027848</c:v>
                </c:pt>
                <c:pt idx="5526">
                  <c:v>-54.303542112174398</c:v>
                </c:pt>
                <c:pt idx="5527">
                  <c:v>-53.961321672647401</c:v>
                </c:pt>
                <c:pt idx="5528">
                  <c:v>-54.191337741042801</c:v>
                </c:pt>
                <c:pt idx="5529">
                  <c:v>-54.225436294744497</c:v>
                </c:pt>
                <c:pt idx="5530">
                  <c:v>-54.166507099917503</c:v>
                </c:pt>
                <c:pt idx="5531">
                  <c:v>-54.252106246862397</c:v>
                </c:pt>
                <c:pt idx="5532">
                  <c:v>-54.369148724648397</c:v>
                </c:pt>
                <c:pt idx="5533">
                  <c:v>-54.315390554340603</c:v>
                </c:pt>
                <c:pt idx="5534">
                  <c:v>-55.136549505477802</c:v>
                </c:pt>
                <c:pt idx="5535">
                  <c:v>-54.980040829829797</c:v>
                </c:pt>
                <c:pt idx="5536">
                  <c:v>-54.614072206929897</c:v>
                </c:pt>
                <c:pt idx="5537">
                  <c:v>-54.871317476911898</c:v>
                </c:pt>
                <c:pt idx="5538">
                  <c:v>-54.558367473016702</c:v>
                </c:pt>
                <c:pt idx="5539">
                  <c:v>-55.479231040257702</c:v>
                </c:pt>
                <c:pt idx="5540">
                  <c:v>-55.683742391778701</c:v>
                </c:pt>
                <c:pt idx="5541">
                  <c:v>-56.148488586781497</c:v>
                </c:pt>
                <c:pt idx="5542">
                  <c:v>-55.837298350466099</c:v>
                </c:pt>
                <c:pt idx="5543">
                  <c:v>-55.890028134126702</c:v>
                </c:pt>
                <c:pt idx="5544">
                  <c:v>-55.427851923424903</c:v>
                </c:pt>
                <c:pt idx="5545">
                  <c:v>-55.782166570414098</c:v>
                </c:pt>
                <c:pt idx="5546">
                  <c:v>-55.387111038539601</c:v>
                </c:pt>
                <c:pt idx="5547">
                  <c:v>-54.875215938713502</c:v>
                </c:pt>
                <c:pt idx="5548">
                  <c:v>-55.677069025117497</c:v>
                </c:pt>
                <c:pt idx="5549">
                  <c:v>-55.198849637735997</c:v>
                </c:pt>
                <c:pt idx="5550">
                  <c:v>-55.490839578880703</c:v>
                </c:pt>
                <c:pt idx="5551">
                  <c:v>-56.622983212823698</c:v>
                </c:pt>
                <c:pt idx="5552">
                  <c:v>-56.426363428369903</c:v>
                </c:pt>
                <c:pt idx="5553">
                  <c:v>-56.5285175248477</c:v>
                </c:pt>
                <c:pt idx="5554">
                  <c:v>-56.792931372724702</c:v>
                </c:pt>
                <c:pt idx="5555">
                  <c:v>-57.0675411014509</c:v>
                </c:pt>
                <c:pt idx="5556">
                  <c:v>-57.099791653186799</c:v>
                </c:pt>
                <c:pt idx="5557">
                  <c:v>-56.419039839568001</c:v>
                </c:pt>
                <c:pt idx="5558">
                  <c:v>-55.475272924585802</c:v>
                </c:pt>
                <c:pt idx="5559">
                  <c:v>-55.420195842022103</c:v>
                </c:pt>
                <c:pt idx="5560">
                  <c:v>-55.952473562038598</c:v>
                </c:pt>
                <c:pt idx="5561">
                  <c:v>-56.397280889051899</c:v>
                </c:pt>
                <c:pt idx="5562">
                  <c:v>-56.631171894374901</c:v>
                </c:pt>
                <c:pt idx="5563">
                  <c:v>-56.877529344028702</c:v>
                </c:pt>
                <c:pt idx="5564">
                  <c:v>-57.0904616783912</c:v>
                </c:pt>
                <c:pt idx="5565">
                  <c:v>-56.716113340264798</c:v>
                </c:pt>
                <c:pt idx="5566">
                  <c:v>-57.130922981664597</c:v>
                </c:pt>
                <c:pt idx="5567">
                  <c:v>-56.634675758295202</c:v>
                </c:pt>
                <c:pt idx="5568">
                  <c:v>-56.623313682844099</c:v>
                </c:pt>
                <c:pt idx="5569">
                  <c:v>-56.5079779893629</c:v>
                </c:pt>
                <c:pt idx="5570">
                  <c:v>-56.9026755775648</c:v>
                </c:pt>
                <c:pt idx="5571">
                  <c:v>-57.459825771648298</c:v>
                </c:pt>
                <c:pt idx="5572">
                  <c:v>-57.651874242641</c:v>
                </c:pt>
                <c:pt idx="5573">
                  <c:v>-56.655559431733899</c:v>
                </c:pt>
                <c:pt idx="5574">
                  <c:v>-56.409075695559899</c:v>
                </c:pt>
                <c:pt idx="5575">
                  <c:v>-56.2197268325693</c:v>
                </c:pt>
                <c:pt idx="5576">
                  <c:v>-56.290593118411699</c:v>
                </c:pt>
                <c:pt idx="5577">
                  <c:v>-56.650206942598501</c:v>
                </c:pt>
                <c:pt idx="5578">
                  <c:v>-56.535194803000103</c:v>
                </c:pt>
                <c:pt idx="5579">
                  <c:v>-56.185146484912003</c:v>
                </c:pt>
                <c:pt idx="5580">
                  <c:v>-56.775184191435201</c:v>
                </c:pt>
                <c:pt idx="5581">
                  <c:v>-56.482668590537102</c:v>
                </c:pt>
                <c:pt idx="5582">
                  <c:v>-56.785825010883499</c:v>
                </c:pt>
                <c:pt idx="5583">
                  <c:v>-57.310770452423398</c:v>
                </c:pt>
                <c:pt idx="5584">
                  <c:v>-57.183883943773203</c:v>
                </c:pt>
                <c:pt idx="5585">
                  <c:v>-56.962031395617501</c:v>
                </c:pt>
                <c:pt idx="5586">
                  <c:v>-56.521276222660397</c:v>
                </c:pt>
                <c:pt idx="5587">
                  <c:v>-56.6975295327548</c:v>
                </c:pt>
                <c:pt idx="5588">
                  <c:v>-56.865182961085502</c:v>
                </c:pt>
                <c:pt idx="5589">
                  <c:v>-55.965639474045403</c:v>
                </c:pt>
                <c:pt idx="5590">
                  <c:v>-56.638476844812701</c:v>
                </c:pt>
                <c:pt idx="5591">
                  <c:v>-56.969800973247899</c:v>
                </c:pt>
                <c:pt idx="5592">
                  <c:v>-57.020877883577597</c:v>
                </c:pt>
                <c:pt idx="5593">
                  <c:v>-56.641382137924602</c:v>
                </c:pt>
                <c:pt idx="5594">
                  <c:v>-56.867560385993997</c:v>
                </c:pt>
                <c:pt idx="5595">
                  <c:v>-56.371656566673202</c:v>
                </c:pt>
                <c:pt idx="5596">
                  <c:v>-57.205467056830599</c:v>
                </c:pt>
                <c:pt idx="5597">
                  <c:v>-56.853930480824502</c:v>
                </c:pt>
                <c:pt idx="5598">
                  <c:v>-56.586684544981502</c:v>
                </c:pt>
                <c:pt idx="5599">
                  <c:v>-56.0423772456883</c:v>
                </c:pt>
                <c:pt idx="5600">
                  <c:v>-56.484390355272303</c:v>
                </c:pt>
                <c:pt idx="5601">
                  <c:v>-56.241149891251901</c:v>
                </c:pt>
                <c:pt idx="5602">
                  <c:v>-56.684890889290301</c:v>
                </c:pt>
                <c:pt idx="5603">
                  <c:v>-55.792733891342998</c:v>
                </c:pt>
                <c:pt idx="5604">
                  <c:v>-55.749724460365599</c:v>
                </c:pt>
                <c:pt idx="5605">
                  <c:v>-55.649595364976001</c:v>
                </c:pt>
                <c:pt idx="5606">
                  <c:v>-55.646675747653497</c:v>
                </c:pt>
                <c:pt idx="5607">
                  <c:v>-56.029412928247702</c:v>
                </c:pt>
                <c:pt idx="5608">
                  <c:v>-55.4973077657801</c:v>
                </c:pt>
                <c:pt idx="5609">
                  <c:v>-54.965932694494299</c:v>
                </c:pt>
                <c:pt idx="5610">
                  <c:v>-55.493732833338797</c:v>
                </c:pt>
                <c:pt idx="5611">
                  <c:v>-55.324155378847998</c:v>
                </c:pt>
                <c:pt idx="5612">
                  <c:v>-55.4296255361673</c:v>
                </c:pt>
                <c:pt idx="5613">
                  <c:v>-55.086908458158398</c:v>
                </c:pt>
                <c:pt idx="5614">
                  <c:v>-55.235923930066797</c:v>
                </c:pt>
                <c:pt idx="5615">
                  <c:v>-55.221394533226402</c:v>
                </c:pt>
                <c:pt idx="5616">
                  <c:v>-55.354152549720098</c:v>
                </c:pt>
                <c:pt idx="5617">
                  <c:v>-55.090979014407701</c:v>
                </c:pt>
                <c:pt idx="5618">
                  <c:v>-55.041815849092799</c:v>
                </c:pt>
                <c:pt idx="5619">
                  <c:v>-54.706332460844301</c:v>
                </c:pt>
                <c:pt idx="5620">
                  <c:v>-54.936626608398498</c:v>
                </c:pt>
                <c:pt idx="5621">
                  <c:v>-54.6932320531876</c:v>
                </c:pt>
                <c:pt idx="5622">
                  <c:v>-54.339094082236301</c:v>
                </c:pt>
                <c:pt idx="5623">
                  <c:v>-53.842221019456296</c:v>
                </c:pt>
                <c:pt idx="5624">
                  <c:v>-54.673883425380602</c:v>
                </c:pt>
                <c:pt idx="5625">
                  <c:v>-54.442701894106499</c:v>
                </c:pt>
                <c:pt idx="5626">
                  <c:v>-54.887978801412601</c:v>
                </c:pt>
                <c:pt idx="5627">
                  <c:v>-54.515158698714401</c:v>
                </c:pt>
                <c:pt idx="5628">
                  <c:v>-54.014469904431699</c:v>
                </c:pt>
                <c:pt idx="5629">
                  <c:v>-54.249739102514901</c:v>
                </c:pt>
                <c:pt idx="5630">
                  <c:v>-54.600379562149101</c:v>
                </c:pt>
                <c:pt idx="5631">
                  <c:v>-54.212020741864201</c:v>
                </c:pt>
                <c:pt idx="5632">
                  <c:v>-55.033626411782897</c:v>
                </c:pt>
                <c:pt idx="5633">
                  <c:v>-54.294974927706299</c:v>
                </c:pt>
                <c:pt idx="5634">
                  <c:v>-53.922295475245399</c:v>
                </c:pt>
                <c:pt idx="5635">
                  <c:v>-54.409145222433501</c:v>
                </c:pt>
                <c:pt idx="5636">
                  <c:v>-54.265151091096698</c:v>
                </c:pt>
                <c:pt idx="5637">
                  <c:v>-53.798530054699498</c:v>
                </c:pt>
                <c:pt idx="5638">
                  <c:v>-53.686383017659402</c:v>
                </c:pt>
                <c:pt idx="5639">
                  <c:v>-52.546975007928602</c:v>
                </c:pt>
                <c:pt idx="5640">
                  <c:v>-52.633265579618197</c:v>
                </c:pt>
                <c:pt idx="5641">
                  <c:v>-52.3752810819283</c:v>
                </c:pt>
                <c:pt idx="5642">
                  <c:v>-52.052066514906699</c:v>
                </c:pt>
                <c:pt idx="5643">
                  <c:v>-52.712486931213498</c:v>
                </c:pt>
                <c:pt idx="5644">
                  <c:v>-52.674308697852403</c:v>
                </c:pt>
                <c:pt idx="5645">
                  <c:v>-52.842267730887102</c:v>
                </c:pt>
                <c:pt idx="5646">
                  <c:v>-52.1942823104079</c:v>
                </c:pt>
                <c:pt idx="5647">
                  <c:v>-51.636643740998501</c:v>
                </c:pt>
                <c:pt idx="5648">
                  <c:v>-51.706578954123302</c:v>
                </c:pt>
                <c:pt idx="5649">
                  <c:v>-52.009107970384697</c:v>
                </c:pt>
                <c:pt idx="5650">
                  <c:v>-52.533854581095298</c:v>
                </c:pt>
                <c:pt idx="5651">
                  <c:v>-52.613085125780103</c:v>
                </c:pt>
                <c:pt idx="5652">
                  <c:v>-52.178825001518099</c:v>
                </c:pt>
                <c:pt idx="5653">
                  <c:v>-52.363923181729803</c:v>
                </c:pt>
                <c:pt idx="5654">
                  <c:v>-52.638977150117</c:v>
                </c:pt>
                <c:pt idx="5655">
                  <c:v>-52.356744188631403</c:v>
                </c:pt>
                <c:pt idx="5656">
                  <c:v>-52.218544333331003</c:v>
                </c:pt>
                <c:pt idx="5657">
                  <c:v>-51.816628972179302</c:v>
                </c:pt>
                <c:pt idx="5658">
                  <c:v>-52.125352284327597</c:v>
                </c:pt>
                <c:pt idx="5659">
                  <c:v>-52.508892543036602</c:v>
                </c:pt>
                <c:pt idx="5660">
                  <c:v>-52.0608699535439</c:v>
                </c:pt>
                <c:pt idx="5661">
                  <c:v>-51.790461176846499</c:v>
                </c:pt>
                <c:pt idx="5662">
                  <c:v>-51.732289737907102</c:v>
                </c:pt>
                <c:pt idx="5663">
                  <c:v>-52.124454964163398</c:v>
                </c:pt>
                <c:pt idx="5664">
                  <c:v>-51.945687514687897</c:v>
                </c:pt>
                <c:pt idx="5665">
                  <c:v>-51.774882475755099</c:v>
                </c:pt>
                <c:pt idx="5666">
                  <c:v>-52.054358107829202</c:v>
                </c:pt>
                <c:pt idx="5667">
                  <c:v>-51.627816404408698</c:v>
                </c:pt>
                <c:pt idx="5668">
                  <c:v>-51.928179292699397</c:v>
                </c:pt>
                <c:pt idx="5669">
                  <c:v>-52.2822906709509</c:v>
                </c:pt>
                <c:pt idx="5670">
                  <c:v>-51.987516195351901</c:v>
                </c:pt>
                <c:pt idx="5671">
                  <c:v>-51.968488406397199</c:v>
                </c:pt>
                <c:pt idx="5672">
                  <c:v>-52.3056804917275</c:v>
                </c:pt>
                <c:pt idx="5673">
                  <c:v>-52.337041323082701</c:v>
                </c:pt>
                <c:pt idx="5674">
                  <c:v>-52.260153315766701</c:v>
                </c:pt>
                <c:pt idx="5675">
                  <c:v>-52.0942716670965</c:v>
                </c:pt>
                <c:pt idx="5676">
                  <c:v>-52.627631167083997</c:v>
                </c:pt>
                <c:pt idx="5677">
                  <c:v>-52.400833999958401</c:v>
                </c:pt>
                <c:pt idx="5678">
                  <c:v>-51.6841654635694</c:v>
                </c:pt>
                <c:pt idx="5679">
                  <c:v>-51.874017149998103</c:v>
                </c:pt>
                <c:pt idx="5680">
                  <c:v>-51.438720843713597</c:v>
                </c:pt>
                <c:pt idx="5681">
                  <c:v>-51.650981035888897</c:v>
                </c:pt>
                <c:pt idx="5682">
                  <c:v>-51.549171392402698</c:v>
                </c:pt>
                <c:pt idx="5683">
                  <c:v>-52.002789816005503</c:v>
                </c:pt>
                <c:pt idx="5684">
                  <c:v>-52.126107556986703</c:v>
                </c:pt>
                <c:pt idx="5685">
                  <c:v>-52.137589865377301</c:v>
                </c:pt>
                <c:pt idx="5686">
                  <c:v>-51.877378205059898</c:v>
                </c:pt>
                <c:pt idx="5687">
                  <c:v>-51.983141786318001</c:v>
                </c:pt>
                <c:pt idx="5688">
                  <c:v>-51.188168040611103</c:v>
                </c:pt>
                <c:pt idx="5689">
                  <c:v>-51.503126812619101</c:v>
                </c:pt>
                <c:pt idx="5690">
                  <c:v>-51.711902641996303</c:v>
                </c:pt>
                <c:pt idx="5691">
                  <c:v>-52.5196419455796</c:v>
                </c:pt>
                <c:pt idx="5692">
                  <c:v>-52.811153646527202</c:v>
                </c:pt>
                <c:pt idx="5693">
                  <c:v>-51.7952896399918</c:v>
                </c:pt>
                <c:pt idx="5694">
                  <c:v>-52.437625290552397</c:v>
                </c:pt>
                <c:pt idx="5695">
                  <c:v>-52.8519869336642</c:v>
                </c:pt>
                <c:pt idx="5696">
                  <c:v>-53.141609402374101</c:v>
                </c:pt>
                <c:pt idx="5697">
                  <c:v>-52.777985617463798</c:v>
                </c:pt>
                <c:pt idx="5698">
                  <c:v>-52.6159252139215</c:v>
                </c:pt>
                <c:pt idx="5699">
                  <c:v>-53.403572168729802</c:v>
                </c:pt>
                <c:pt idx="5700">
                  <c:v>-52.8099990672358</c:v>
                </c:pt>
                <c:pt idx="5701">
                  <c:v>-53.184256694882599</c:v>
                </c:pt>
                <c:pt idx="5702">
                  <c:v>-52.601139549411698</c:v>
                </c:pt>
                <c:pt idx="5703">
                  <c:v>-53.066737294368501</c:v>
                </c:pt>
                <c:pt idx="5704">
                  <c:v>-52.969978744077203</c:v>
                </c:pt>
                <c:pt idx="5705">
                  <c:v>-52.853327392513698</c:v>
                </c:pt>
                <c:pt idx="5706">
                  <c:v>-52.107791305590702</c:v>
                </c:pt>
                <c:pt idx="5707">
                  <c:v>-53.518350584043503</c:v>
                </c:pt>
                <c:pt idx="5708">
                  <c:v>-53.046578417000902</c:v>
                </c:pt>
                <c:pt idx="5709">
                  <c:v>-53.411793434705203</c:v>
                </c:pt>
                <c:pt idx="5710">
                  <c:v>-54.034553502766997</c:v>
                </c:pt>
                <c:pt idx="5711">
                  <c:v>-53.716079263403401</c:v>
                </c:pt>
                <c:pt idx="5712">
                  <c:v>-53.068057954754799</c:v>
                </c:pt>
                <c:pt idx="5713">
                  <c:v>-52.6650526650755</c:v>
                </c:pt>
                <c:pt idx="5714">
                  <c:v>-52.119175756729099</c:v>
                </c:pt>
                <c:pt idx="5715">
                  <c:v>-52.7678330715149</c:v>
                </c:pt>
                <c:pt idx="5716">
                  <c:v>-52.620837065437001</c:v>
                </c:pt>
                <c:pt idx="5717">
                  <c:v>-53.2598014261565</c:v>
                </c:pt>
                <c:pt idx="5718">
                  <c:v>-52.591402240969302</c:v>
                </c:pt>
                <c:pt idx="5719">
                  <c:v>-52.601148135697997</c:v>
                </c:pt>
                <c:pt idx="5720">
                  <c:v>-52.546640653701203</c:v>
                </c:pt>
                <c:pt idx="5721">
                  <c:v>-53.039839959252397</c:v>
                </c:pt>
                <c:pt idx="5722">
                  <c:v>-52.900029094022301</c:v>
                </c:pt>
                <c:pt idx="5723">
                  <c:v>-53.187380077048402</c:v>
                </c:pt>
                <c:pt idx="5724">
                  <c:v>-53.762338129606</c:v>
                </c:pt>
                <c:pt idx="5725">
                  <c:v>-53.517877135032599</c:v>
                </c:pt>
                <c:pt idx="5726">
                  <c:v>-53.664909951614703</c:v>
                </c:pt>
                <c:pt idx="5727">
                  <c:v>-53.9355613010095</c:v>
                </c:pt>
                <c:pt idx="5728">
                  <c:v>-53.988984357088</c:v>
                </c:pt>
                <c:pt idx="5729">
                  <c:v>-54.7226015194315</c:v>
                </c:pt>
                <c:pt idx="5730">
                  <c:v>-55.380775103716701</c:v>
                </c:pt>
                <c:pt idx="5731">
                  <c:v>-54.878379378297701</c:v>
                </c:pt>
                <c:pt idx="5732">
                  <c:v>-54.965611652356898</c:v>
                </c:pt>
                <c:pt idx="5733">
                  <c:v>-54.914983219135202</c:v>
                </c:pt>
                <c:pt idx="5734">
                  <c:v>-55.091065742543996</c:v>
                </c:pt>
                <c:pt idx="5735">
                  <c:v>-55.032096545243</c:v>
                </c:pt>
                <c:pt idx="5736">
                  <c:v>-54.644241421797503</c:v>
                </c:pt>
                <c:pt idx="5737">
                  <c:v>-55.076903976800502</c:v>
                </c:pt>
                <c:pt idx="5738">
                  <c:v>-55.207672638381801</c:v>
                </c:pt>
                <c:pt idx="5739">
                  <c:v>-55.459315758876997</c:v>
                </c:pt>
                <c:pt idx="5740">
                  <c:v>-55.641655279344597</c:v>
                </c:pt>
                <c:pt idx="5741">
                  <c:v>-55.800673157683498</c:v>
                </c:pt>
                <c:pt idx="5742">
                  <c:v>-55.508731767716</c:v>
                </c:pt>
                <c:pt idx="5743">
                  <c:v>-55.652876617351701</c:v>
                </c:pt>
                <c:pt idx="5744">
                  <c:v>-56.318282247267298</c:v>
                </c:pt>
                <c:pt idx="5745">
                  <c:v>-55.453649428319302</c:v>
                </c:pt>
                <c:pt idx="5746">
                  <c:v>-55.460856792808897</c:v>
                </c:pt>
                <c:pt idx="5747">
                  <c:v>-55.629628715466701</c:v>
                </c:pt>
                <c:pt idx="5748">
                  <c:v>-55.867490679088803</c:v>
                </c:pt>
                <c:pt idx="5749">
                  <c:v>-55.368592957353698</c:v>
                </c:pt>
                <c:pt idx="5750">
                  <c:v>-55.699601070116302</c:v>
                </c:pt>
                <c:pt idx="5751">
                  <c:v>-55.7528072415843</c:v>
                </c:pt>
                <c:pt idx="5752">
                  <c:v>-56.076663992311403</c:v>
                </c:pt>
                <c:pt idx="5753">
                  <c:v>-56.333706618441099</c:v>
                </c:pt>
                <c:pt idx="5754">
                  <c:v>-55.972257777033803</c:v>
                </c:pt>
                <c:pt idx="5755">
                  <c:v>-56.9922042263481</c:v>
                </c:pt>
                <c:pt idx="5756">
                  <c:v>-55.730489917792298</c:v>
                </c:pt>
                <c:pt idx="5757">
                  <c:v>-56.1956810612254</c:v>
                </c:pt>
                <c:pt idx="5758">
                  <c:v>-56.205421033115201</c:v>
                </c:pt>
                <c:pt idx="5759">
                  <c:v>-56.201999653558801</c:v>
                </c:pt>
                <c:pt idx="5760">
                  <c:v>-56.566233156363602</c:v>
                </c:pt>
                <c:pt idx="5761">
                  <c:v>-56.584255113467997</c:v>
                </c:pt>
                <c:pt idx="5762">
                  <c:v>-56.536071217121197</c:v>
                </c:pt>
                <c:pt idx="5763">
                  <c:v>-56.276827347878204</c:v>
                </c:pt>
                <c:pt idx="5764">
                  <c:v>-56.362928702625503</c:v>
                </c:pt>
                <c:pt idx="5765">
                  <c:v>-56.668972470911498</c:v>
                </c:pt>
                <c:pt idx="5766">
                  <c:v>-56.037521231920799</c:v>
                </c:pt>
                <c:pt idx="5767">
                  <c:v>-56.044806747762102</c:v>
                </c:pt>
                <c:pt idx="5768">
                  <c:v>-56.103479318533701</c:v>
                </c:pt>
                <c:pt idx="5769">
                  <c:v>-56.327116339497799</c:v>
                </c:pt>
                <c:pt idx="5770">
                  <c:v>-56.019770044195297</c:v>
                </c:pt>
                <c:pt idx="5771">
                  <c:v>-55.995574167178702</c:v>
                </c:pt>
                <c:pt idx="5772">
                  <c:v>-56.118129066006901</c:v>
                </c:pt>
                <c:pt idx="5773">
                  <c:v>-56.108158465758997</c:v>
                </c:pt>
                <c:pt idx="5774">
                  <c:v>-56.944782343996202</c:v>
                </c:pt>
                <c:pt idx="5775">
                  <c:v>-56.501339589596</c:v>
                </c:pt>
                <c:pt idx="5776">
                  <c:v>-56.788893668279599</c:v>
                </c:pt>
                <c:pt idx="5777">
                  <c:v>-56.6049646711188</c:v>
                </c:pt>
                <c:pt idx="5778">
                  <c:v>-55.628936754365</c:v>
                </c:pt>
                <c:pt idx="5779">
                  <c:v>-55.922222962391103</c:v>
                </c:pt>
                <c:pt idx="5780">
                  <c:v>-55.444202096728297</c:v>
                </c:pt>
                <c:pt idx="5781">
                  <c:v>-55.315395065544202</c:v>
                </c:pt>
                <c:pt idx="5782">
                  <c:v>-55.564003878886702</c:v>
                </c:pt>
                <c:pt idx="5783">
                  <c:v>-55.443390220332198</c:v>
                </c:pt>
                <c:pt idx="5784">
                  <c:v>-55.607489603541801</c:v>
                </c:pt>
                <c:pt idx="5785">
                  <c:v>-56.284362392495403</c:v>
                </c:pt>
                <c:pt idx="5786">
                  <c:v>-56.4309705014253</c:v>
                </c:pt>
                <c:pt idx="5787">
                  <c:v>-55.392801569701703</c:v>
                </c:pt>
                <c:pt idx="5788">
                  <c:v>-55.510769960376997</c:v>
                </c:pt>
                <c:pt idx="5789">
                  <c:v>-55.5533480743076</c:v>
                </c:pt>
                <c:pt idx="5790">
                  <c:v>-56.413112805895899</c:v>
                </c:pt>
                <c:pt idx="5791">
                  <c:v>-56.411850254805003</c:v>
                </c:pt>
                <c:pt idx="5792">
                  <c:v>-56.006067467500202</c:v>
                </c:pt>
                <c:pt idx="5793">
                  <c:v>-55.356880270138802</c:v>
                </c:pt>
                <c:pt idx="5794">
                  <c:v>-54.806152664785998</c:v>
                </c:pt>
                <c:pt idx="5795">
                  <c:v>-55.582522366801904</c:v>
                </c:pt>
                <c:pt idx="5796">
                  <c:v>-55.465866203326797</c:v>
                </c:pt>
                <c:pt idx="5797">
                  <c:v>-55.792202677409598</c:v>
                </c:pt>
                <c:pt idx="5798">
                  <c:v>-55.842867311441502</c:v>
                </c:pt>
                <c:pt idx="5799">
                  <c:v>-55.709566336296</c:v>
                </c:pt>
                <c:pt idx="5800">
                  <c:v>-56.097259073259401</c:v>
                </c:pt>
                <c:pt idx="5801">
                  <c:v>-55.774230789795503</c:v>
                </c:pt>
                <c:pt idx="5802">
                  <c:v>-55.825440265790199</c:v>
                </c:pt>
                <c:pt idx="5803">
                  <c:v>-55.620415398919498</c:v>
                </c:pt>
                <c:pt idx="5804">
                  <c:v>-55.725037236620302</c:v>
                </c:pt>
                <c:pt idx="5805">
                  <c:v>-55.217523173170697</c:v>
                </c:pt>
                <c:pt idx="5806">
                  <c:v>-55.738917386387399</c:v>
                </c:pt>
                <c:pt idx="5807">
                  <c:v>-55.4660913125999</c:v>
                </c:pt>
                <c:pt idx="5808">
                  <c:v>-55.185523256059298</c:v>
                </c:pt>
                <c:pt idx="5809">
                  <c:v>-55.511662427391698</c:v>
                </c:pt>
                <c:pt idx="5810">
                  <c:v>-55.075940890692799</c:v>
                </c:pt>
                <c:pt idx="5811">
                  <c:v>-54.540616255531098</c:v>
                </c:pt>
                <c:pt idx="5812">
                  <c:v>-54.647582700690499</c:v>
                </c:pt>
                <c:pt idx="5813">
                  <c:v>-53.970820285797203</c:v>
                </c:pt>
                <c:pt idx="5814">
                  <c:v>-54.238689775866298</c:v>
                </c:pt>
                <c:pt idx="5815">
                  <c:v>-53.741293858091097</c:v>
                </c:pt>
                <c:pt idx="5816">
                  <c:v>-53.7835470084162</c:v>
                </c:pt>
                <c:pt idx="5817">
                  <c:v>-54.4488335294824</c:v>
                </c:pt>
                <c:pt idx="5818">
                  <c:v>-53.745557741378001</c:v>
                </c:pt>
                <c:pt idx="5819">
                  <c:v>-53.1850308496387</c:v>
                </c:pt>
                <c:pt idx="5820">
                  <c:v>-53.775761797427499</c:v>
                </c:pt>
                <c:pt idx="5821">
                  <c:v>-53.391933176229998</c:v>
                </c:pt>
                <c:pt idx="5822">
                  <c:v>-53.546750554924202</c:v>
                </c:pt>
                <c:pt idx="5823">
                  <c:v>-53.283599477468599</c:v>
                </c:pt>
                <c:pt idx="5824">
                  <c:v>-53.597073618048299</c:v>
                </c:pt>
                <c:pt idx="5825">
                  <c:v>-53.307707414505003</c:v>
                </c:pt>
                <c:pt idx="5826">
                  <c:v>-53.247898579015001</c:v>
                </c:pt>
                <c:pt idx="5827">
                  <c:v>-53.921819072693502</c:v>
                </c:pt>
                <c:pt idx="5828">
                  <c:v>-52.988466056917197</c:v>
                </c:pt>
                <c:pt idx="5829">
                  <c:v>-53.111791159584897</c:v>
                </c:pt>
                <c:pt idx="5830">
                  <c:v>-53.635798109864197</c:v>
                </c:pt>
                <c:pt idx="5831">
                  <c:v>-53.635505935888801</c:v>
                </c:pt>
                <c:pt idx="5832">
                  <c:v>-53.631123605304303</c:v>
                </c:pt>
                <c:pt idx="5833">
                  <c:v>-52.733864710293702</c:v>
                </c:pt>
                <c:pt idx="5834">
                  <c:v>-52.540610613957199</c:v>
                </c:pt>
                <c:pt idx="5835">
                  <c:v>-52.533755901817102</c:v>
                </c:pt>
                <c:pt idx="5836">
                  <c:v>-52.563209185944999</c:v>
                </c:pt>
                <c:pt idx="5837">
                  <c:v>-52.810676528253303</c:v>
                </c:pt>
                <c:pt idx="5838">
                  <c:v>-52.424733562295103</c:v>
                </c:pt>
                <c:pt idx="5839">
                  <c:v>-52.620575610795598</c:v>
                </c:pt>
                <c:pt idx="5840">
                  <c:v>-52.8922166105922</c:v>
                </c:pt>
                <c:pt idx="5841">
                  <c:v>-52.6952974800246</c:v>
                </c:pt>
                <c:pt idx="5842">
                  <c:v>-52.4255320953474</c:v>
                </c:pt>
                <c:pt idx="5843">
                  <c:v>-52.6209651657256</c:v>
                </c:pt>
                <c:pt idx="5844">
                  <c:v>-52.373234904039201</c:v>
                </c:pt>
                <c:pt idx="5845">
                  <c:v>-52.253582927597002</c:v>
                </c:pt>
                <c:pt idx="5846">
                  <c:v>-52.716926785788999</c:v>
                </c:pt>
                <c:pt idx="5847">
                  <c:v>-52.399790348512198</c:v>
                </c:pt>
                <c:pt idx="5848">
                  <c:v>-52.175687071631202</c:v>
                </c:pt>
                <c:pt idx="5849">
                  <c:v>-52.556814394521403</c:v>
                </c:pt>
                <c:pt idx="5850">
                  <c:v>-52.079412326121798</c:v>
                </c:pt>
                <c:pt idx="5851">
                  <c:v>-52.041114745794602</c:v>
                </c:pt>
                <c:pt idx="5852">
                  <c:v>-51.997406557673798</c:v>
                </c:pt>
                <c:pt idx="5853">
                  <c:v>-52.4547595318001</c:v>
                </c:pt>
                <c:pt idx="5854">
                  <c:v>-51.468995489765597</c:v>
                </c:pt>
                <c:pt idx="5855">
                  <c:v>-51.870987691139099</c:v>
                </c:pt>
                <c:pt idx="5856">
                  <c:v>-52.581127992579198</c:v>
                </c:pt>
                <c:pt idx="5857">
                  <c:v>-51.531327379690197</c:v>
                </c:pt>
                <c:pt idx="5858">
                  <c:v>-52.0191486993441</c:v>
                </c:pt>
                <c:pt idx="5859">
                  <c:v>-52.131056301216901</c:v>
                </c:pt>
                <c:pt idx="5860">
                  <c:v>-51.706339147294599</c:v>
                </c:pt>
                <c:pt idx="5861">
                  <c:v>-51.886126918178299</c:v>
                </c:pt>
                <c:pt idx="5862">
                  <c:v>-52.1786382888628</c:v>
                </c:pt>
                <c:pt idx="5863">
                  <c:v>-51.8158310097471</c:v>
                </c:pt>
                <c:pt idx="5864">
                  <c:v>-51.790470230031097</c:v>
                </c:pt>
                <c:pt idx="5865">
                  <c:v>-52.286567028534698</c:v>
                </c:pt>
                <c:pt idx="5866">
                  <c:v>-51.900582253840597</c:v>
                </c:pt>
                <c:pt idx="5867">
                  <c:v>-52.2940590924565</c:v>
                </c:pt>
                <c:pt idx="5868">
                  <c:v>-52.669416247957002</c:v>
                </c:pt>
                <c:pt idx="5869">
                  <c:v>-52.552120738513501</c:v>
                </c:pt>
                <c:pt idx="5870">
                  <c:v>-52.457653057905503</c:v>
                </c:pt>
                <c:pt idx="5871">
                  <c:v>-51.896893740368498</c:v>
                </c:pt>
                <c:pt idx="5872">
                  <c:v>-51.8846884249377</c:v>
                </c:pt>
                <c:pt idx="5873">
                  <c:v>-51.632818620313202</c:v>
                </c:pt>
                <c:pt idx="5874">
                  <c:v>-51.943659755519299</c:v>
                </c:pt>
                <c:pt idx="5875">
                  <c:v>-52.482926481870699</c:v>
                </c:pt>
                <c:pt idx="5876">
                  <c:v>-52.179544355931299</c:v>
                </c:pt>
                <c:pt idx="5877">
                  <c:v>-51.810949749315199</c:v>
                </c:pt>
                <c:pt idx="5878">
                  <c:v>-51.781515231630102</c:v>
                </c:pt>
                <c:pt idx="5879">
                  <c:v>-51.629916297677497</c:v>
                </c:pt>
                <c:pt idx="5880">
                  <c:v>-51.824067633787102</c:v>
                </c:pt>
                <c:pt idx="5881">
                  <c:v>-51.944387872906702</c:v>
                </c:pt>
                <c:pt idx="5882">
                  <c:v>-52.125161485417998</c:v>
                </c:pt>
                <c:pt idx="5883">
                  <c:v>-52.054247523092599</c:v>
                </c:pt>
                <c:pt idx="5884">
                  <c:v>-52.410045514820801</c:v>
                </c:pt>
                <c:pt idx="5885">
                  <c:v>-52.026059974584598</c:v>
                </c:pt>
                <c:pt idx="5886">
                  <c:v>-52.3145844428579</c:v>
                </c:pt>
                <c:pt idx="5887">
                  <c:v>-52.2741985184323</c:v>
                </c:pt>
                <c:pt idx="5888">
                  <c:v>-51.868671384137798</c:v>
                </c:pt>
                <c:pt idx="5889">
                  <c:v>-52.442790660596501</c:v>
                </c:pt>
                <c:pt idx="5890">
                  <c:v>-52.007675591142402</c:v>
                </c:pt>
                <c:pt idx="5891">
                  <c:v>-52.053973997570097</c:v>
                </c:pt>
                <c:pt idx="5892">
                  <c:v>-52.424560018053398</c:v>
                </c:pt>
                <c:pt idx="5893">
                  <c:v>-52.4548973422214</c:v>
                </c:pt>
                <c:pt idx="5894">
                  <c:v>-52.159561616974003</c:v>
                </c:pt>
                <c:pt idx="5895">
                  <c:v>-51.900645519576102</c:v>
                </c:pt>
                <c:pt idx="5896">
                  <c:v>-52.431119067621097</c:v>
                </c:pt>
                <c:pt idx="5897">
                  <c:v>-52.7652953736144</c:v>
                </c:pt>
                <c:pt idx="5898">
                  <c:v>-52.953044228627299</c:v>
                </c:pt>
                <c:pt idx="5899">
                  <c:v>-51.892947090051898</c:v>
                </c:pt>
                <c:pt idx="5900">
                  <c:v>-52.310958433350798</c:v>
                </c:pt>
                <c:pt idx="5901">
                  <c:v>-51.997621090211197</c:v>
                </c:pt>
                <c:pt idx="5902">
                  <c:v>-52.814784632003203</c:v>
                </c:pt>
                <c:pt idx="5903">
                  <c:v>-52.892520705011499</c:v>
                </c:pt>
                <c:pt idx="5904">
                  <c:v>-52.995273351559199</c:v>
                </c:pt>
                <c:pt idx="5905">
                  <c:v>-52.830199692573899</c:v>
                </c:pt>
                <c:pt idx="5906">
                  <c:v>-53.168424504056702</c:v>
                </c:pt>
                <c:pt idx="5907">
                  <c:v>-53.3653320393869</c:v>
                </c:pt>
                <c:pt idx="5908">
                  <c:v>-52.792063432611798</c:v>
                </c:pt>
                <c:pt idx="5909">
                  <c:v>-52.739135723359801</c:v>
                </c:pt>
                <c:pt idx="5910">
                  <c:v>-52.548666912959298</c:v>
                </c:pt>
                <c:pt idx="5911">
                  <c:v>-52.737149297233401</c:v>
                </c:pt>
                <c:pt idx="5912">
                  <c:v>-53.0963430227903</c:v>
                </c:pt>
                <c:pt idx="5913">
                  <c:v>-52.972468097026798</c:v>
                </c:pt>
                <c:pt idx="5914">
                  <c:v>-53.443827623299399</c:v>
                </c:pt>
                <c:pt idx="5915">
                  <c:v>-53.5359524452995</c:v>
                </c:pt>
                <c:pt idx="5916">
                  <c:v>-53.360355262250998</c:v>
                </c:pt>
                <c:pt idx="5917">
                  <c:v>-54.015666740205901</c:v>
                </c:pt>
                <c:pt idx="5918">
                  <c:v>-53.534103540580297</c:v>
                </c:pt>
                <c:pt idx="5919">
                  <c:v>-53.615372318545802</c:v>
                </c:pt>
                <c:pt idx="5920">
                  <c:v>-54.151720300620099</c:v>
                </c:pt>
                <c:pt idx="5921">
                  <c:v>-53.802025217597397</c:v>
                </c:pt>
                <c:pt idx="5922">
                  <c:v>-53.355766310487503</c:v>
                </c:pt>
                <c:pt idx="5923">
                  <c:v>-53.383696727167603</c:v>
                </c:pt>
                <c:pt idx="5924">
                  <c:v>-54.029329553643997</c:v>
                </c:pt>
                <c:pt idx="5925">
                  <c:v>-53.810092673898303</c:v>
                </c:pt>
                <c:pt idx="5926">
                  <c:v>-53.406558056655498</c:v>
                </c:pt>
                <c:pt idx="5927">
                  <c:v>-53.557825178473401</c:v>
                </c:pt>
                <c:pt idx="5928">
                  <c:v>-53.442696053541198</c:v>
                </c:pt>
                <c:pt idx="5929">
                  <c:v>-53.691372818338003</c:v>
                </c:pt>
                <c:pt idx="5930">
                  <c:v>-54.169740040656997</c:v>
                </c:pt>
                <c:pt idx="5931">
                  <c:v>-54.215091422075403</c:v>
                </c:pt>
                <c:pt idx="5932">
                  <c:v>-54.604724908182398</c:v>
                </c:pt>
                <c:pt idx="5933">
                  <c:v>-54.014080142398797</c:v>
                </c:pt>
                <c:pt idx="5934">
                  <c:v>-54.523927988846999</c:v>
                </c:pt>
                <c:pt idx="5935">
                  <c:v>-54.431677509203602</c:v>
                </c:pt>
                <c:pt idx="5936">
                  <c:v>-55.185880361006497</c:v>
                </c:pt>
                <c:pt idx="5937">
                  <c:v>-55.326739996455302</c:v>
                </c:pt>
                <c:pt idx="5938">
                  <c:v>-55.659868882347197</c:v>
                </c:pt>
                <c:pt idx="5939">
                  <c:v>-55.247017356467602</c:v>
                </c:pt>
                <c:pt idx="5940">
                  <c:v>-56.139839393535397</c:v>
                </c:pt>
                <c:pt idx="5941">
                  <c:v>-55.790527671871402</c:v>
                </c:pt>
                <c:pt idx="5942">
                  <c:v>-56.039457825394202</c:v>
                </c:pt>
                <c:pt idx="5943">
                  <c:v>-56.470518238581199</c:v>
                </c:pt>
                <c:pt idx="5944">
                  <c:v>-56.3844399240756</c:v>
                </c:pt>
                <c:pt idx="5945">
                  <c:v>-56.095746262500697</c:v>
                </c:pt>
                <c:pt idx="5946">
                  <c:v>-56.003173233295399</c:v>
                </c:pt>
                <c:pt idx="5947">
                  <c:v>-56.579201082422699</c:v>
                </c:pt>
                <c:pt idx="5948">
                  <c:v>-56.633870817689001</c:v>
                </c:pt>
                <c:pt idx="5949">
                  <c:v>-56.301245706245901</c:v>
                </c:pt>
                <c:pt idx="5950">
                  <c:v>-56.028406916853903</c:v>
                </c:pt>
                <c:pt idx="5951">
                  <c:v>-55.988178637387897</c:v>
                </c:pt>
                <c:pt idx="5952">
                  <c:v>-56.164863938096197</c:v>
                </c:pt>
                <c:pt idx="5953">
                  <c:v>-56.136043401226601</c:v>
                </c:pt>
                <c:pt idx="5954">
                  <c:v>-56.143238879035799</c:v>
                </c:pt>
                <c:pt idx="5955">
                  <c:v>-56.507092180282399</c:v>
                </c:pt>
                <c:pt idx="5956">
                  <c:v>-56.825548585377803</c:v>
                </c:pt>
                <c:pt idx="5957">
                  <c:v>-56.792143501308303</c:v>
                </c:pt>
                <c:pt idx="5958">
                  <c:v>-57.095794079580998</c:v>
                </c:pt>
                <c:pt idx="5959">
                  <c:v>-56.227008567159203</c:v>
                </c:pt>
                <c:pt idx="5960">
                  <c:v>-55.746767530252399</c:v>
                </c:pt>
                <c:pt idx="5961">
                  <c:v>-56.211634580531197</c:v>
                </c:pt>
                <c:pt idx="5962">
                  <c:v>-56.191701006365498</c:v>
                </c:pt>
                <c:pt idx="5963">
                  <c:v>-56.627965872290098</c:v>
                </c:pt>
                <c:pt idx="5964">
                  <c:v>-56.511563339192598</c:v>
                </c:pt>
                <c:pt idx="5965">
                  <c:v>-56.336641200016103</c:v>
                </c:pt>
                <c:pt idx="5966">
                  <c:v>-55.537596912683199</c:v>
                </c:pt>
                <c:pt idx="5967">
                  <c:v>-55.890155195971097</c:v>
                </c:pt>
                <c:pt idx="5968">
                  <c:v>-55.728100794428599</c:v>
                </c:pt>
                <c:pt idx="5969">
                  <c:v>-55.657695345464298</c:v>
                </c:pt>
                <c:pt idx="5970">
                  <c:v>-55.274142829829103</c:v>
                </c:pt>
                <c:pt idx="5971">
                  <c:v>-55.956065090926899</c:v>
                </c:pt>
                <c:pt idx="5972">
                  <c:v>-55.853053342377002</c:v>
                </c:pt>
                <c:pt idx="5973">
                  <c:v>-56.380428345448699</c:v>
                </c:pt>
                <c:pt idx="5974">
                  <c:v>-56.924915788988599</c:v>
                </c:pt>
                <c:pt idx="5975">
                  <c:v>-56.828468637054002</c:v>
                </c:pt>
                <c:pt idx="5976">
                  <c:v>-57.5551922476904</c:v>
                </c:pt>
                <c:pt idx="5977">
                  <c:v>-57.272474478236802</c:v>
                </c:pt>
                <c:pt idx="5978">
                  <c:v>-56.878294969472002</c:v>
                </c:pt>
                <c:pt idx="5979">
                  <c:v>-56.250734024908503</c:v>
                </c:pt>
                <c:pt idx="5980">
                  <c:v>-56.152587309155699</c:v>
                </c:pt>
                <c:pt idx="5981">
                  <c:v>-56.677570419410998</c:v>
                </c:pt>
                <c:pt idx="5982">
                  <c:v>-56.481363409952003</c:v>
                </c:pt>
                <c:pt idx="5983">
                  <c:v>-56.341220435203297</c:v>
                </c:pt>
                <c:pt idx="5984">
                  <c:v>-55.981104226089101</c:v>
                </c:pt>
                <c:pt idx="5985">
                  <c:v>-56.5263235516693</c:v>
                </c:pt>
                <c:pt idx="5986">
                  <c:v>-56.603776322851097</c:v>
                </c:pt>
                <c:pt idx="5987">
                  <c:v>-56.363203118502</c:v>
                </c:pt>
                <c:pt idx="5988">
                  <c:v>-57.4320030169945</c:v>
                </c:pt>
                <c:pt idx="5989">
                  <c:v>-57.017327283934598</c:v>
                </c:pt>
                <c:pt idx="5990">
                  <c:v>-56.676161827451701</c:v>
                </c:pt>
                <c:pt idx="5991">
                  <c:v>-56.919259564486403</c:v>
                </c:pt>
                <c:pt idx="5992">
                  <c:v>-55.992217312482502</c:v>
                </c:pt>
                <c:pt idx="5993">
                  <c:v>-55.476358269616</c:v>
                </c:pt>
                <c:pt idx="5994">
                  <c:v>-55.727890522939603</c:v>
                </c:pt>
                <c:pt idx="5995">
                  <c:v>-55.765861566615698</c:v>
                </c:pt>
                <c:pt idx="5996">
                  <c:v>-56.092927978771499</c:v>
                </c:pt>
                <c:pt idx="5997">
                  <c:v>-56.360601511250799</c:v>
                </c:pt>
                <c:pt idx="5998">
                  <c:v>-55.950896854150002</c:v>
                </c:pt>
                <c:pt idx="5999">
                  <c:v>-55.987565275306999</c:v>
                </c:pt>
                <c:pt idx="6000">
                  <c:v>-55.8397424434662</c:v>
                </c:pt>
                <c:pt idx="6001">
                  <c:v>-55.2068303757801</c:v>
                </c:pt>
                <c:pt idx="6002">
                  <c:v>-54.819159272235702</c:v>
                </c:pt>
                <c:pt idx="6003">
                  <c:v>-55.430359989152599</c:v>
                </c:pt>
                <c:pt idx="6004">
                  <c:v>-55.541891904665498</c:v>
                </c:pt>
                <c:pt idx="6005">
                  <c:v>-55.178209718492099</c:v>
                </c:pt>
                <c:pt idx="6006">
                  <c:v>-55.469909422840402</c:v>
                </c:pt>
                <c:pt idx="6007">
                  <c:v>-55.151796216083497</c:v>
                </c:pt>
                <c:pt idx="6008">
                  <c:v>-55.142568728223999</c:v>
                </c:pt>
                <c:pt idx="6009">
                  <c:v>-54.7570584222684</c:v>
                </c:pt>
                <c:pt idx="6010">
                  <c:v>-55.702020032664997</c:v>
                </c:pt>
                <c:pt idx="6011">
                  <c:v>-55.500087788772703</c:v>
                </c:pt>
                <c:pt idx="6012">
                  <c:v>-55.615644467823302</c:v>
                </c:pt>
                <c:pt idx="6013">
                  <c:v>-55.5054166935778</c:v>
                </c:pt>
                <c:pt idx="6014">
                  <c:v>-55.121036583082798</c:v>
                </c:pt>
                <c:pt idx="6015">
                  <c:v>-55.4910451703036</c:v>
                </c:pt>
                <c:pt idx="6016">
                  <c:v>-55.553665088802902</c:v>
                </c:pt>
                <c:pt idx="6017">
                  <c:v>-55.814143452724601</c:v>
                </c:pt>
                <c:pt idx="6018">
                  <c:v>-55.740553933515102</c:v>
                </c:pt>
                <c:pt idx="6019">
                  <c:v>-55.676604001568798</c:v>
                </c:pt>
                <c:pt idx="6020">
                  <c:v>-55.164352931510699</c:v>
                </c:pt>
                <c:pt idx="6021">
                  <c:v>-55.479604773158997</c:v>
                </c:pt>
                <c:pt idx="6022">
                  <c:v>-55.451671089265197</c:v>
                </c:pt>
                <c:pt idx="6023">
                  <c:v>-54.274349459802501</c:v>
                </c:pt>
                <c:pt idx="6024">
                  <c:v>-54.208476906861598</c:v>
                </c:pt>
                <c:pt idx="6025">
                  <c:v>-54.539066383260703</c:v>
                </c:pt>
                <c:pt idx="6026">
                  <c:v>-54.219192850580903</c:v>
                </c:pt>
                <c:pt idx="6027">
                  <c:v>-53.910820613145503</c:v>
                </c:pt>
                <c:pt idx="6028">
                  <c:v>-54.2516885299381</c:v>
                </c:pt>
                <c:pt idx="6029">
                  <c:v>-53.6474778527678</c:v>
                </c:pt>
                <c:pt idx="6030">
                  <c:v>-53.787916320830298</c:v>
                </c:pt>
                <c:pt idx="6031">
                  <c:v>-53.299175159803298</c:v>
                </c:pt>
                <c:pt idx="6032">
                  <c:v>-53.742012633307802</c:v>
                </c:pt>
                <c:pt idx="6033">
                  <c:v>-54.0097911836516</c:v>
                </c:pt>
                <c:pt idx="6034">
                  <c:v>-53.808941048426597</c:v>
                </c:pt>
                <c:pt idx="6035">
                  <c:v>-53.799827782429801</c:v>
                </c:pt>
                <c:pt idx="6036">
                  <c:v>-53.649096997346199</c:v>
                </c:pt>
                <c:pt idx="6037">
                  <c:v>-53.505795055593801</c:v>
                </c:pt>
                <c:pt idx="6038">
                  <c:v>-53.335157070614898</c:v>
                </c:pt>
                <c:pt idx="6039">
                  <c:v>-54.120842299664901</c:v>
                </c:pt>
                <c:pt idx="6040">
                  <c:v>-54.156772757037601</c:v>
                </c:pt>
                <c:pt idx="6041">
                  <c:v>-53.935700809620599</c:v>
                </c:pt>
                <c:pt idx="6042">
                  <c:v>-53.670077221188599</c:v>
                </c:pt>
                <c:pt idx="6043">
                  <c:v>-53.123536506098397</c:v>
                </c:pt>
                <c:pt idx="6044">
                  <c:v>-52.884863579635002</c:v>
                </c:pt>
                <c:pt idx="6045">
                  <c:v>-53.148293503973498</c:v>
                </c:pt>
                <c:pt idx="6046">
                  <c:v>-52.8184419352758</c:v>
                </c:pt>
                <c:pt idx="6047">
                  <c:v>-52.573551745336502</c:v>
                </c:pt>
                <c:pt idx="6048">
                  <c:v>-53.0172116989839</c:v>
                </c:pt>
                <c:pt idx="6049">
                  <c:v>-52.943933513558498</c:v>
                </c:pt>
                <c:pt idx="6050">
                  <c:v>-52.680044656111498</c:v>
                </c:pt>
                <c:pt idx="6051">
                  <c:v>-52.695833546739799</c:v>
                </c:pt>
                <c:pt idx="6052">
                  <c:v>-52.535706366988698</c:v>
                </c:pt>
                <c:pt idx="6053">
                  <c:v>-52.670559413398102</c:v>
                </c:pt>
                <c:pt idx="6054">
                  <c:v>-53.033954298252098</c:v>
                </c:pt>
                <c:pt idx="6055">
                  <c:v>-52.580378609438597</c:v>
                </c:pt>
                <c:pt idx="6056">
                  <c:v>-52.129647437185398</c:v>
                </c:pt>
                <c:pt idx="6057">
                  <c:v>-51.289790622737897</c:v>
                </c:pt>
                <c:pt idx="6058">
                  <c:v>-51.521212405421103</c:v>
                </c:pt>
                <c:pt idx="6059">
                  <c:v>-51.548982818444301</c:v>
                </c:pt>
                <c:pt idx="6060">
                  <c:v>-51.979244331940002</c:v>
                </c:pt>
                <c:pt idx="6061">
                  <c:v>-51.418842425373001</c:v>
                </c:pt>
                <c:pt idx="6062">
                  <c:v>-51.780446242127802</c:v>
                </c:pt>
                <c:pt idx="6063">
                  <c:v>-51.222530058300997</c:v>
                </c:pt>
                <c:pt idx="6064">
                  <c:v>-51.176373842367198</c:v>
                </c:pt>
                <c:pt idx="6065">
                  <c:v>-51.730020860011301</c:v>
                </c:pt>
                <c:pt idx="6066">
                  <c:v>-51.118749605913202</c:v>
                </c:pt>
                <c:pt idx="6067">
                  <c:v>-51.133955112318702</c:v>
                </c:pt>
                <c:pt idx="6068">
                  <c:v>-51.472376809665498</c:v>
                </c:pt>
                <c:pt idx="6069">
                  <c:v>-51.504010973954699</c:v>
                </c:pt>
                <c:pt idx="6070">
                  <c:v>-52.386499219747201</c:v>
                </c:pt>
                <c:pt idx="6071">
                  <c:v>-52.202344885997299</c:v>
                </c:pt>
                <c:pt idx="6072">
                  <c:v>-51.6964231416178</c:v>
                </c:pt>
                <c:pt idx="6073">
                  <c:v>-51.636827544938797</c:v>
                </c:pt>
                <c:pt idx="6074">
                  <c:v>-51.4675233700032</c:v>
                </c:pt>
                <c:pt idx="6075">
                  <c:v>-51.498405886082502</c:v>
                </c:pt>
                <c:pt idx="6076">
                  <c:v>-51.004098362109303</c:v>
                </c:pt>
                <c:pt idx="6077">
                  <c:v>-51.439692579547902</c:v>
                </c:pt>
                <c:pt idx="6078">
                  <c:v>-51.628590343602902</c:v>
                </c:pt>
                <c:pt idx="6079">
                  <c:v>-51.807202334542602</c:v>
                </c:pt>
                <c:pt idx="6080">
                  <c:v>-51.575828299015903</c:v>
                </c:pt>
                <c:pt idx="6081">
                  <c:v>-51.051326287710097</c:v>
                </c:pt>
                <c:pt idx="6082">
                  <c:v>-51.169372686008899</c:v>
                </c:pt>
                <c:pt idx="6083">
                  <c:v>-50.950421497108003</c:v>
                </c:pt>
                <c:pt idx="6084">
                  <c:v>-50.7796889564273</c:v>
                </c:pt>
                <c:pt idx="6085">
                  <c:v>-51.760151322015403</c:v>
                </c:pt>
                <c:pt idx="6086">
                  <c:v>-51.773327782266698</c:v>
                </c:pt>
                <c:pt idx="6087">
                  <c:v>-51.697004098228597</c:v>
                </c:pt>
                <c:pt idx="6088">
                  <c:v>-51.912473518006003</c:v>
                </c:pt>
                <c:pt idx="6089">
                  <c:v>-52.280566341465502</c:v>
                </c:pt>
                <c:pt idx="6090">
                  <c:v>-52.5137818244296</c:v>
                </c:pt>
                <c:pt idx="6091">
                  <c:v>-52.7986229661661</c:v>
                </c:pt>
                <c:pt idx="6092">
                  <c:v>-52.934625069807197</c:v>
                </c:pt>
                <c:pt idx="6093">
                  <c:v>-52.5357148057739</c:v>
                </c:pt>
                <c:pt idx="6094">
                  <c:v>-52.540888093453198</c:v>
                </c:pt>
                <c:pt idx="6095">
                  <c:v>-53.208411440367101</c:v>
                </c:pt>
                <c:pt idx="6096">
                  <c:v>-53.0269140954817</c:v>
                </c:pt>
                <c:pt idx="6097">
                  <c:v>-52.768604666018398</c:v>
                </c:pt>
                <c:pt idx="6098">
                  <c:v>-52.553828070432203</c:v>
                </c:pt>
                <c:pt idx="6099">
                  <c:v>-52.263668253286198</c:v>
                </c:pt>
                <c:pt idx="6100">
                  <c:v>-53.074207081737299</c:v>
                </c:pt>
                <c:pt idx="6101">
                  <c:v>-53.300970774694903</c:v>
                </c:pt>
                <c:pt idx="6102">
                  <c:v>-53.216492203795497</c:v>
                </c:pt>
                <c:pt idx="6103">
                  <c:v>-52.445451301507397</c:v>
                </c:pt>
                <c:pt idx="6104">
                  <c:v>-52.424060434105002</c:v>
                </c:pt>
                <c:pt idx="6105">
                  <c:v>-53.050780123895301</c:v>
                </c:pt>
                <c:pt idx="6106">
                  <c:v>-53.500913443821098</c:v>
                </c:pt>
                <c:pt idx="6107">
                  <c:v>-53.408995108826602</c:v>
                </c:pt>
                <c:pt idx="6108">
                  <c:v>-53.525270430504698</c:v>
                </c:pt>
                <c:pt idx="6109">
                  <c:v>-53.323142376036301</c:v>
                </c:pt>
                <c:pt idx="6110">
                  <c:v>-53.268880838611501</c:v>
                </c:pt>
                <c:pt idx="6111">
                  <c:v>-53.618331795749803</c:v>
                </c:pt>
                <c:pt idx="6112">
                  <c:v>-54.3073487611112</c:v>
                </c:pt>
                <c:pt idx="6113">
                  <c:v>-53.769234982235503</c:v>
                </c:pt>
                <c:pt idx="6114">
                  <c:v>-54.214397255294202</c:v>
                </c:pt>
                <c:pt idx="6115">
                  <c:v>-53.784652947239302</c:v>
                </c:pt>
                <c:pt idx="6116">
                  <c:v>-54.076624902469099</c:v>
                </c:pt>
                <c:pt idx="6117">
                  <c:v>-54.064526706324003</c:v>
                </c:pt>
                <c:pt idx="6118">
                  <c:v>-53.926090861066001</c:v>
                </c:pt>
                <c:pt idx="6119">
                  <c:v>-53.750785567418298</c:v>
                </c:pt>
                <c:pt idx="6120">
                  <c:v>-53.603645569486503</c:v>
                </c:pt>
                <c:pt idx="6121">
                  <c:v>-53.8137582528935</c:v>
                </c:pt>
                <c:pt idx="6122">
                  <c:v>-54.522559219018497</c:v>
                </c:pt>
                <c:pt idx="6123">
                  <c:v>-54.580710451633102</c:v>
                </c:pt>
                <c:pt idx="6124">
                  <c:v>-54.685182208348401</c:v>
                </c:pt>
                <c:pt idx="6125">
                  <c:v>-55.453489867001103</c:v>
                </c:pt>
                <c:pt idx="6126">
                  <c:v>-54.962256911840498</c:v>
                </c:pt>
                <c:pt idx="6127">
                  <c:v>-54.870743459323897</c:v>
                </c:pt>
                <c:pt idx="6128">
                  <c:v>-55.260430302652502</c:v>
                </c:pt>
                <c:pt idx="6129">
                  <c:v>-54.823743528970901</c:v>
                </c:pt>
                <c:pt idx="6130">
                  <c:v>-54.3091412747277</c:v>
                </c:pt>
                <c:pt idx="6131">
                  <c:v>-54.614078188662901</c:v>
                </c:pt>
                <c:pt idx="6132">
                  <c:v>-54.988820728167099</c:v>
                </c:pt>
                <c:pt idx="6133">
                  <c:v>-55.068123797190403</c:v>
                </c:pt>
                <c:pt idx="6134">
                  <c:v>-55.746461912217299</c:v>
                </c:pt>
                <c:pt idx="6135">
                  <c:v>-55.757652909833403</c:v>
                </c:pt>
                <c:pt idx="6136">
                  <c:v>-55.642712220301803</c:v>
                </c:pt>
                <c:pt idx="6137">
                  <c:v>-55.888400914915401</c:v>
                </c:pt>
                <c:pt idx="6138">
                  <c:v>-55.173393452834397</c:v>
                </c:pt>
                <c:pt idx="6139">
                  <c:v>-55.575391846978697</c:v>
                </c:pt>
                <c:pt idx="6140">
                  <c:v>-55.820316489657401</c:v>
                </c:pt>
                <c:pt idx="6141">
                  <c:v>-56.152455377400798</c:v>
                </c:pt>
                <c:pt idx="6142">
                  <c:v>-56.168503811796803</c:v>
                </c:pt>
                <c:pt idx="6143">
                  <c:v>-56.007294760130897</c:v>
                </c:pt>
                <c:pt idx="6144">
                  <c:v>-55.853428204602899</c:v>
                </c:pt>
                <c:pt idx="6145">
                  <c:v>-55.298475189980799</c:v>
                </c:pt>
                <c:pt idx="6146">
                  <c:v>-55.597530255887399</c:v>
                </c:pt>
                <c:pt idx="6147">
                  <c:v>-56.087411383889297</c:v>
                </c:pt>
                <c:pt idx="6148">
                  <c:v>-55.900273654206003</c:v>
                </c:pt>
                <c:pt idx="6149">
                  <c:v>-56.140754849596</c:v>
                </c:pt>
                <c:pt idx="6150">
                  <c:v>-56.221856751834899</c:v>
                </c:pt>
                <c:pt idx="6151">
                  <c:v>-56.181670446695499</c:v>
                </c:pt>
                <c:pt idx="6152">
                  <c:v>-55.869231174143998</c:v>
                </c:pt>
                <c:pt idx="6153">
                  <c:v>-56.6602338374067</c:v>
                </c:pt>
                <c:pt idx="6154">
                  <c:v>-56.285291879271902</c:v>
                </c:pt>
                <c:pt idx="6155">
                  <c:v>-56.441253451243398</c:v>
                </c:pt>
                <c:pt idx="6156">
                  <c:v>-56.469270848739001</c:v>
                </c:pt>
                <c:pt idx="6157">
                  <c:v>-55.686957003610097</c:v>
                </c:pt>
                <c:pt idx="6158">
                  <c:v>-56.147761682805402</c:v>
                </c:pt>
                <c:pt idx="6159">
                  <c:v>-56.0305246637108</c:v>
                </c:pt>
                <c:pt idx="6160">
                  <c:v>-56.195312024129002</c:v>
                </c:pt>
                <c:pt idx="6161">
                  <c:v>-56.398182433901098</c:v>
                </c:pt>
                <c:pt idx="6162">
                  <c:v>-56.150150340442003</c:v>
                </c:pt>
                <c:pt idx="6163">
                  <c:v>-55.927179220415702</c:v>
                </c:pt>
                <c:pt idx="6164">
                  <c:v>-56.495063302793199</c:v>
                </c:pt>
                <c:pt idx="6165">
                  <c:v>-56.002677335329501</c:v>
                </c:pt>
                <c:pt idx="6166">
                  <c:v>-56.442850325688397</c:v>
                </c:pt>
                <c:pt idx="6167">
                  <c:v>-56.708145600799298</c:v>
                </c:pt>
                <c:pt idx="6168">
                  <c:v>-55.561253036016502</c:v>
                </c:pt>
                <c:pt idx="6169">
                  <c:v>-55.736522196506499</c:v>
                </c:pt>
                <c:pt idx="6170">
                  <c:v>-56.2136829714143</c:v>
                </c:pt>
                <c:pt idx="6171">
                  <c:v>-55.648706803803101</c:v>
                </c:pt>
                <c:pt idx="6172">
                  <c:v>-56.247853550058302</c:v>
                </c:pt>
                <c:pt idx="6173">
                  <c:v>-56.536315046451698</c:v>
                </c:pt>
                <c:pt idx="6174">
                  <c:v>-55.988855661332103</c:v>
                </c:pt>
                <c:pt idx="6175">
                  <c:v>-55.929208524260801</c:v>
                </c:pt>
                <c:pt idx="6176">
                  <c:v>-56.2451273755809</c:v>
                </c:pt>
                <c:pt idx="6177">
                  <c:v>-56.327223407269003</c:v>
                </c:pt>
                <c:pt idx="6178">
                  <c:v>-56.353955505989703</c:v>
                </c:pt>
                <c:pt idx="6179">
                  <c:v>-55.622035894289802</c:v>
                </c:pt>
                <c:pt idx="6180">
                  <c:v>-56.090828099262502</c:v>
                </c:pt>
                <c:pt idx="6181">
                  <c:v>-56.248647995985401</c:v>
                </c:pt>
                <c:pt idx="6182">
                  <c:v>-56.654626816580198</c:v>
                </c:pt>
                <c:pt idx="6183">
                  <c:v>-56.161244444871301</c:v>
                </c:pt>
                <c:pt idx="6184">
                  <c:v>-56.2968094215435</c:v>
                </c:pt>
                <c:pt idx="6185">
                  <c:v>-55.889590203279198</c:v>
                </c:pt>
                <c:pt idx="6186">
                  <c:v>-56.308934424802899</c:v>
                </c:pt>
                <c:pt idx="6187">
                  <c:v>-55.933389092272797</c:v>
                </c:pt>
                <c:pt idx="6188">
                  <c:v>-55.667313499236798</c:v>
                </c:pt>
                <c:pt idx="6189">
                  <c:v>-55.739539056283803</c:v>
                </c:pt>
                <c:pt idx="6190">
                  <c:v>-55.8723849740446</c:v>
                </c:pt>
                <c:pt idx="6191">
                  <c:v>-55.905959481567201</c:v>
                </c:pt>
                <c:pt idx="6192">
                  <c:v>-55.896420159121199</c:v>
                </c:pt>
                <c:pt idx="6193">
                  <c:v>-56.153172983046097</c:v>
                </c:pt>
                <c:pt idx="6194">
                  <c:v>-55.8520519886887</c:v>
                </c:pt>
                <c:pt idx="6195">
                  <c:v>-55.738335318318498</c:v>
                </c:pt>
                <c:pt idx="6196">
                  <c:v>-55.222410400965899</c:v>
                </c:pt>
                <c:pt idx="6197">
                  <c:v>-55.1859829901612</c:v>
                </c:pt>
                <c:pt idx="6198">
                  <c:v>-55.289565006985299</c:v>
                </c:pt>
                <c:pt idx="6199">
                  <c:v>-54.764620537836699</c:v>
                </c:pt>
                <c:pt idx="6200">
                  <c:v>-55.217430050452698</c:v>
                </c:pt>
                <c:pt idx="6201">
                  <c:v>-55.403445426774802</c:v>
                </c:pt>
                <c:pt idx="6202">
                  <c:v>-55.933391024241303</c:v>
                </c:pt>
                <c:pt idx="6203">
                  <c:v>-54.867217372151003</c:v>
                </c:pt>
                <c:pt idx="6204">
                  <c:v>-55.259531490507399</c:v>
                </c:pt>
                <c:pt idx="6205">
                  <c:v>-54.633635380893402</c:v>
                </c:pt>
                <c:pt idx="6206">
                  <c:v>-54.992968775534798</c:v>
                </c:pt>
                <c:pt idx="6207">
                  <c:v>-54.557134919520102</c:v>
                </c:pt>
                <c:pt idx="6208">
                  <c:v>-54.523315900742297</c:v>
                </c:pt>
                <c:pt idx="6209">
                  <c:v>-54.955103804216698</c:v>
                </c:pt>
                <c:pt idx="6210">
                  <c:v>-54.658789312011599</c:v>
                </c:pt>
                <c:pt idx="6211">
                  <c:v>-53.867582322911801</c:v>
                </c:pt>
                <c:pt idx="6212">
                  <c:v>-54.481639691521799</c:v>
                </c:pt>
                <c:pt idx="6213">
                  <c:v>-54.4540586813388</c:v>
                </c:pt>
                <c:pt idx="6214">
                  <c:v>-54.155829923235501</c:v>
                </c:pt>
                <c:pt idx="6215">
                  <c:v>-53.922442002294602</c:v>
                </c:pt>
                <c:pt idx="6216">
                  <c:v>-53.765652110542703</c:v>
                </c:pt>
                <c:pt idx="6217">
                  <c:v>-54.012593151260297</c:v>
                </c:pt>
                <c:pt idx="6218">
                  <c:v>-54.244944079195399</c:v>
                </c:pt>
                <c:pt idx="6219">
                  <c:v>-54.604446146524801</c:v>
                </c:pt>
                <c:pt idx="6220">
                  <c:v>-54.121520989121102</c:v>
                </c:pt>
                <c:pt idx="6221">
                  <c:v>-54.085623816673099</c:v>
                </c:pt>
                <c:pt idx="6222">
                  <c:v>-54.218575929600902</c:v>
                </c:pt>
                <c:pt idx="6223">
                  <c:v>-53.893188485441499</c:v>
                </c:pt>
                <c:pt idx="6224">
                  <c:v>-53.917503061195497</c:v>
                </c:pt>
                <c:pt idx="6225">
                  <c:v>-54.112515803218997</c:v>
                </c:pt>
                <c:pt idx="6226">
                  <c:v>-53.685907864758697</c:v>
                </c:pt>
                <c:pt idx="6227">
                  <c:v>-53.753443465138098</c:v>
                </c:pt>
                <c:pt idx="6228">
                  <c:v>-53.5691359037531</c:v>
                </c:pt>
                <c:pt idx="6229">
                  <c:v>-53.522073063505204</c:v>
                </c:pt>
                <c:pt idx="6230">
                  <c:v>-53.377673230327403</c:v>
                </c:pt>
                <c:pt idx="6231">
                  <c:v>-53.328424313682298</c:v>
                </c:pt>
                <c:pt idx="6232">
                  <c:v>-53.5131488537641</c:v>
                </c:pt>
                <c:pt idx="6233">
                  <c:v>-53.369919551580097</c:v>
                </c:pt>
                <c:pt idx="6234">
                  <c:v>-53.8187955340263</c:v>
                </c:pt>
                <c:pt idx="6235">
                  <c:v>-53.747833176828699</c:v>
                </c:pt>
                <c:pt idx="6236">
                  <c:v>-53.569238482169098</c:v>
                </c:pt>
                <c:pt idx="6237">
                  <c:v>-53.554981414916298</c:v>
                </c:pt>
                <c:pt idx="6238">
                  <c:v>-52.885338057038098</c:v>
                </c:pt>
                <c:pt idx="6239">
                  <c:v>-52.390559877123899</c:v>
                </c:pt>
                <c:pt idx="6240">
                  <c:v>-52.427074953576103</c:v>
                </c:pt>
                <c:pt idx="6241">
                  <c:v>-52.332932312854098</c:v>
                </c:pt>
                <c:pt idx="6242">
                  <c:v>-53.020287184284101</c:v>
                </c:pt>
                <c:pt idx="6243">
                  <c:v>-52.301154545955498</c:v>
                </c:pt>
                <c:pt idx="6244">
                  <c:v>-52.046832277460702</c:v>
                </c:pt>
                <c:pt idx="6245">
                  <c:v>-52.401881683164603</c:v>
                </c:pt>
                <c:pt idx="6246">
                  <c:v>-52.146014050731402</c:v>
                </c:pt>
                <c:pt idx="6247">
                  <c:v>-52.741338126022598</c:v>
                </c:pt>
                <c:pt idx="6248">
                  <c:v>-52.727283240229397</c:v>
                </c:pt>
                <c:pt idx="6249">
                  <c:v>-52.493615065133703</c:v>
                </c:pt>
                <c:pt idx="6250">
                  <c:v>-52.412669000317003</c:v>
                </c:pt>
                <c:pt idx="6251">
                  <c:v>-51.216781363222303</c:v>
                </c:pt>
                <c:pt idx="6252">
                  <c:v>-51.227456227426003</c:v>
                </c:pt>
                <c:pt idx="6253">
                  <c:v>-51.222575936040698</c:v>
                </c:pt>
                <c:pt idx="6254">
                  <c:v>-50.947596455108098</c:v>
                </c:pt>
                <c:pt idx="6255">
                  <c:v>-51.223527182684002</c:v>
                </c:pt>
                <c:pt idx="6256">
                  <c:v>-50.998209127559498</c:v>
                </c:pt>
                <c:pt idx="6257">
                  <c:v>-50.833696175530598</c:v>
                </c:pt>
                <c:pt idx="6258">
                  <c:v>-50.850387504721098</c:v>
                </c:pt>
                <c:pt idx="6259">
                  <c:v>-50.707846564889898</c:v>
                </c:pt>
                <c:pt idx="6260">
                  <c:v>-50.736599314723499</c:v>
                </c:pt>
                <c:pt idx="6261">
                  <c:v>-50.897121213310399</c:v>
                </c:pt>
                <c:pt idx="6262">
                  <c:v>-50.6959913460488</c:v>
                </c:pt>
                <c:pt idx="6263">
                  <c:v>-51.358719371745302</c:v>
                </c:pt>
                <c:pt idx="6264">
                  <c:v>-50.780245532052398</c:v>
                </c:pt>
                <c:pt idx="6265">
                  <c:v>-51.100599309177198</c:v>
                </c:pt>
                <c:pt idx="6266">
                  <c:v>-50.716980022096699</c:v>
                </c:pt>
                <c:pt idx="6267">
                  <c:v>-51.184191398712301</c:v>
                </c:pt>
                <c:pt idx="6268">
                  <c:v>-51.3681651136772</c:v>
                </c:pt>
                <c:pt idx="6269">
                  <c:v>-50.290441044791599</c:v>
                </c:pt>
                <c:pt idx="6270">
                  <c:v>-50.306515241550002</c:v>
                </c:pt>
                <c:pt idx="6271">
                  <c:v>-50.687054282571701</c:v>
                </c:pt>
                <c:pt idx="6272">
                  <c:v>-50.980349260606999</c:v>
                </c:pt>
                <c:pt idx="6273">
                  <c:v>-51.503650044375703</c:v>
                </c:pt>
                <c:pt idx="6274">
                  <c:v>-50.618635689609903</c:v>
                </c:pt>
                <c:pt idx="6275">
                  <c:v>-50.851758917959103</c:v>
                </c:pt>
                <c:pt idx="6276">
                  <c:v>-51.179984663976299</c:v>
                </c:pt>
                <c:pt idx="6277">
                  <c:v>-51.2911400796009</c:v>
                </c:pt>
                <c:pt idx="6278">
                  <c:v>-50.991542328490198</c:v>
                </c:pt>
                <c:pt idx="6279">
                  <c:v>-51.050342477811199</c:v>
                </c:pt>
                <c:pt idx="6280">
                  <c:v>-51.068501128470203</c:v>
                </c:pt>
                <c:pt idx="6281">
                  <c:v>-51.132859788418401</c:v>
                </c:pt>
                <c:pt idx="6282">
                  <c:v>-50.701391655227603</c:v>
                </c:pt>
                <c:pt idx="6283">
                  <c:v>-50.4491981660099</c:v>
                </c:pt>
                <c:pt idx="6284">
                  <c:v>-51.019031222994798</c:v>
                </c:pt>
                <c:pt idx="6285">
                  <c:v>-51.226828538291798</c:v>
                </c:pt>
                <c:pt idx="6286">
                  <c:v>-51.297976417066401</c:v>
                </c:pt>
                <c:pt idx="6287">
                  <c:v>-51.001385863114201</c:v>
                </c:pt>
                <c:pt idx="6288">
                  <c:v>-51.391999363599197</c:v>
                </c:pt>
                <c:pt idx="6289">
                  <c:v>-51.389692294764203</c:v>
                </c:pt>
                <c:pt idx="6290">
                  <c:v>-51.526058793180198</c:v>
                </c:pt>
                <c:pt idx="6291">
                  <c:v>-51.682449528802103</c:v>
                </c:pt>
                <c:pt idx="6292">
                  <c:v>-51.934989316052103</c:v>
                </c:pt>
                <c:pt idx="6293">
                  <c:v>-51.360336634096697</c:v>
                </c:pt>
                <c:pt idx="6294">
                  <c:v>-51.747636051914</c:v>
                </c:pt>
                <c:pt idx="6295">
                  <c:v>-52.041536461205702</c:v>
                </c:pt>
                <c:pt idx="6296">
                  <c:v>-52.427466999970903</c:v>
                </c:pt>
                <c:pt idx="6297">
                  <c:v>-52.471731817466598</c:v>
                </c:pt>
                <c:pt idx="6298">
                  <c:v>-52.249239949629803</c:v>
                </c:pt>
                <c:pt idx="6299">
                  <c:v>-52.687678052247101</c:v>
                </c:pt>
                <c:pt idx="6300">
                  <c:v>-52.076278175215897</c:v>
                </c:pt>
                <c:pt idx="6301">
                  <c:v>-52.775929543198899</c:v>
                </c:pt>
                <c:pt idx="6302">
                  <c:v>-52.548563043705997</c:v>
                </c:pt>
                <c:pt idx="6303">
                  <c:v>-52.371423369193501</c:v>
                </c:pt>
                <c:pt idx="6304">
                  <c:v>-52.562808926729303</c:v>
                </c:pt>
                <c:pt idx="6305">
                  <c:v>-53.0584435730187</c:v>
                </c:pt>
                <c:pt idx="6306">
                  <c:v>-52.3911990680567</c:v>
                </c:pt>
                <c:pt idx="6307">
                  <c:v>-52.514205050228398</c:v>
                </c:pt>
                <c:pt idx="6308">
                  <c:v>-52.418918528830702</c:v>
                </c:pt>
                <c:pt idx="6309">
                  <c:v>-51.910399048515004</c:v>
                </c:pt>
                <c:pt idx="6310">
                  <c:v>-52.275615161852798</c:v>
                </c:pt>
                <c:pt idx="6311">
                  <c:v>-52.724043392215201</c:v>
                </c:pt>
                <c:pt idx="6312">
                  <c:v>-53.118948427322501</c:v>
                </c:pt>
                <c:pt idx="6313">
                  <c:v>-53.259120385804302</c:v>
                </c:pt>
                <c:pt idx="6314">
                  <c:v>-52.337232424939003</c:v>
                </c:pt>
                <c:pt idx="6315">
                  <c:v>-52.433948854448303</c:v>
                </c:pt>
                <c:pt idx="6316">
                  <c:v>-52.732495529950398</c:v>
                </c:pt>
                <c:pt idx="6317">
                  <c:v>-52.537920161683701</c:v>
                </c:pt>
                <c:pt idx="6318">
                  <c:v>-53.272925020427103</c:v>
                </c:pt>
                <c:pt idx="6319">
                  <c:v>-53.599113166056</c:v>
                </c:pt>
                <c:pt idx="6320">
                  <c:v>-53.805420903227201</c:v>
                </c:pt>
                <c:pt idx="6321">
                  <c:v>-53.753632827143697</c:v>
                </c:pt>
                <c:pt idx="6322">
                  <c:v>-53.5630087233192</c:v>
                </c:pt>
                <c:pt idx="6323">
                  <c:v>-53.943585394678898</c:v>
                </c:pt>
                <c:pt idx="6324">
                  <c:v>-53.925696641200403</c:v>
                </c:pt>
                <c:pt idx="6325">
                  <c:v>-54.306052019454</c:v>
                </c:pt>
                <c:pt idx="6326">
                  <c:v>-53.745430692283698</c:v>
                </c:pt>
                <c:pt idx="6327">
                  <c:v>-54.611782369228401</c:v>
                </c:pt>
                <c:pt idx="6328">
                  <c:v>-54.228561642017098</c:v>
                </c:pt>
                <c:pt idx="6329">
                  <c:v>-54.3106681724813</c:v>
                </c:pt>
                <c:pt idx="6330">
                  <c:v>-54.609633006578299</c:v>
                </c:pt>
                <c:pt idx="6331">
                  <c:v>-54.865252084439099</c:v>
                </c:pt>
                <c:pt idx="6332">
                  <c:v>-54.9293576720329</c:v>
                </c:pt>
                <c:pt idx="6333">
                  <c:v>-54.630061436487601</c:v>
                </c:pt>
                <c:pt idx="6334">
                  <c:v>-54.8885431073681</c:v>
                </c:pt>
                <c:pt idx="6335">
                  <c:v>-54.7560057105947</c:v>
                </c:pt>
                <c:pt idx="6336">
                  <c:v>-54.578238505964499</c:v>
                </c:pt>
                <c:pt idx="6337">
                  <c:v>-54.8151891169476</c:v>
                </c:pt>
                <c:pt idx="6338">
                  <c:v>-54.817206269034102</c:v>
                </c:pt>
                <c:pt idx="6339">
                  <c:v>-54.446399379707799</c:v>
                </c:pt>
                <c:pt idx="6340">
                  <c:v>-54.719167343050302</c:v>
                </c:pt>
                <c:pt idx="6341">
                  <c:v>-54.495138894927699</c:v>
                </c:pt>
                <c:pt idx="6342">
                  <c:v>-54.120879263949497</c:v>
                </c:pt>
                <c:pt idx="6343">
                  <c:v>-54.343235916087302</c:v>
                </c:pt>
                <c:pt idx="6344">
                  <c:v>-54.455819970751499</c:v>
                </c:pt>
                <c:pt idx="6345">
                  <c:v>-54.938225803181801</c:v>
                </c:pt>
                <c:pt idx="6346">
                  <c:v>-54.997322768221302</c:v>
                </c:pt>
                <c:pt idx="6347">
                  <c:v>-54.9571492558984</c:v>
                </c:pt>
                <c:pt idx="6348">
                  <c:v>-54.924262671167199</c:v>
                </c:pt>
                <c:pt idx="6349">
                  <c:v>-55.3058688108719</c:v>
                </c:pt>
                <c:pt idx="6350">
                  <c:v>-55.832805722701302</c:v>
                </c:pt>
                <c:pt idx="6351">
                  <c:v>-55.648688629147998</c:v>
                </c:pt>
                <c:pt idx="6352">
                  <c:v>-56.143113620231503</c:v>
                </c:pt>
                <c:pt idx="6353">
                  <c:v>-55.565637817122798</c:v>
                </c:pt>
                <c:pt idx="6354">
                  <c:v>-55.422952615828599</c:v>
                </c:pt>
                <c:pt idx="6355">
                  <c:v>-55.171325309506997</c:v>
                </c:pt>
                <c:pt idx="6356">
                  <c:v>-55.047456335688899</c:v>
                </c:pt>
                <c:pt idx="6357">
                  <c:v>-55.686352189650002</c:v>
                </c:pt>
                <c:pt idx="6358">
                  <c:v>-55.674034313498197</c:v>
                </c:pt>
                <c:pt idx="6359">
                  <c:v>-55.677927435474601</c:v>
                </c:pt>
                <c:pt idx="6360">
                  <c:v>-55.405349530921399</c:v>
                </c:pt>
                <c:pt idx="6361">
                  <c:v>-55.394303442651598</c:v>
                </c:pt>
                <c:pt idx="6362">
                  <c:v>-55.341703943735098</c:v>
                </c:pt>
                <c:pt idx="6363">
                  <c:v>-55.545724002988798</c:v>
                </c:pt>
                <c:pt idx="6364">
                  <c:v>-55.412223594460897</c:v>
                </c:pt>
                <c:pt idx="6365">
                  <c:v>-55.577584583924299</c:v>
                </c:pt>
                <c:pt idx="6366">
                  <c:v>-56.2604360269181</c:v>
                </c:pt>
                <c:pt idx="6367">
                  <c:v>-56.0143415421811</c:v>
                </c:pt>
                <c:pt idx="6368">
                  <c:v>-55.568179349104</c:v>
                </c:pt>
                <c:pt idx="6369">
                  <c:v>-55.887570248181099</c:v>
                </c:pt>
                <c:pt idx="6370">
                  <c:v>-55.325392804089198</c:v>
                </c:pt>
                <c:pt idx="6371">
                  <c:v>-56.040208994934503</c:v>
                </c:pt>
                <c:pt idx="6372">
                  <c:v>-55.764439843286397</c:v>
                </c:pt>
                <c:pt idx="6373">
                  <c:v>-55.447215834411203</c:v>
                </c:pt>
                <c:pt idx="6374">
                  <c:v>-55.719554141974299</c:v>
                </c:pt>
                <c:pt idx="6375">
                  <c:v>-55.534390397572203</c:v>
                </c:pt>
                <c:pt idx="6376">
                  <c:v>-55.529786170534202</c:v>
                </c:pt>
                <c:pt idx="6377">
                  <c:v>-55.164673878837199</c:v>
                </c:pt>
                <c:pt idx="6378">
                  <c:v>-54.306294969547402</c:v>
                </c:pt>
                <c:pt idx="6379">
                  <c:v>-54.4644450523692</c:v>
                </c:pt>
                <c:pt idx="6380">
                  <c:v>-54.967686685550298</c:v>
                </c:pt>
                <c:pt idx="6381">
                  <c:v>-54.995965850955699</c:v>
                </c:pt>
                <c:pt idx="6382">
                  <c:v>-54.723555535029298</c:v>
                </c:pt>
                <c:pt idx="6383">
                  <c:v>-55.029166074242099</c:v>
                </c:pt>
                <c:pt idx="6384">
                  <c:v>-55.128737937155201</c:v>
                </c:pt>
                <c:pt idx="6385">
                  <c:v>-54.483183221866803</c:v>
                </c:pt>
                <c:pt idx="6386">
                  <c:v>-54.423268513050303</c:v>
                </c:pt>
                <c:pt idx="6387">
                  <c:v>-53.853862481251198</c:v>
                </c:pt>
                <c:pt idx="6388">
                  <c:v>-54.303116003746702</c:v>
                </c:pt>
                <c:pt idx="6389">
                  <c:v>-53.977420462958698</c:v>
                </c:pt>
                <c:pt idx="6390">
                  <c:v>-54.6376602150347</c:v>
                </c:pt>
                <c:pt idx="6391">
                  <c:v>-55.328942946743098</c:v>
                </c:pt>
                <c:pt idx="6392">
                  <c:v>-55.136144212057303</c:v>
                </c:pt>
                <c:pt idx="6393">
                  <c:v>-55.2095632665512</c:v>
                </c:pt>
                <c:pt idx="6394">
                  <c:v>-54.995092765231099</c:v>
                </c:pt>
                <c:pt idx="6395">
                  <c:v>-54.860530989970897</c:v>
                </c:pt>
                <c:pt idx="6396">
                  <c:v>-55.113233380299903</c:v>
                </c:pt>
                <c:pt idx="6397">
                  <c:v>-54.841018295846801</c:v>
                </c:pt>
                <c:pt idx="6398">
                  <c:v>-54.759327373063499</c:v>
                </c:pt>
                <c:pt idx="6399">
                  <c:v>-54.416764999688098</c:v>
                </c:pt>
                <c:pt idx="6400">
                  <c:v>-54.715758330853497</c:v>
                </c:pt>
                <c:pt idx="6401">
                  <c:v>-53.971822837709098</c:v>
                </c:pt>
                <c:pt idx="6402">
                  <c:v>-54.418844289865</c:v>
                </c:pt>
                <c:pt idx="6403">
                  <c:v>-54.641431334010598</c:v>
                </c:pt>
                <c:pt idx="6404">
                  <c:v>-54.849284046543197</c:v>
                </c:pt>
                <c:pt idx="6405">
                  <c:v>-55.382805556538997</c:v>
                </c:pt>
                <c:pt idx="6406">
                  <c:v>-54.876674427529203</c:v>
                </c:pt>
                <c:pt idx="6407">
                  <c:v>-54.963360447246302</c:v>
                </c:pt>
                <c:pt idx="6408">
                  <c:v>-54.647382192571897</c:v>
                </c:pt>
                <c:pt idx="6409">
                  <c:v>-54.0426336632516</c:v>
                </c:pt>
                <c:pt idx="6410">
                  <c:v>-54.462839072060603</c:v>
                </c:pt>
                <c:pt idx="6411">
                  <c:v>-54.038710888509897</c:v>
                </c:pt>
                <c:pt idx="6412">
                  <c:v>-54.181629753012899</c:v>
                </c:pt>
                <c:pt idx="6413">
                  <c:v>-54.5704789756279</c:v>
                </c:pt>
                <c:pt idx="6414">
                  <c:v>-54.403968541305503</c:v>
                </c:pt>
                <c:pt idx="6415">
                  <c:v>-54.015958150813702</c:v>
                </c:pt>
                <c:pt idx="6416">
                  <c:v>-53.5292787841015</c:v>
                </c:pt>
                <c:pt idx="6417">
                  <c:v>-53.680918736051296</c:v>
                </c:pt>
                <c:pt idx="6418">
                  <c:v>-53.061483334959803</c:v>
                </c:pt>
                <c:pt idx="6419">
                  <c:v>-52.820467606495498</c:v>
                </c:pt>
                <c:pt idx="6420">
                  <c:v>-53.349450527687203</c:v>
                </c:pt>
                <c:pt idx="6421">
                  <c:v>-53.898086506776998</c:v>
                </c:pt>
                <c:pt idx="6422">
                  <c:v>-53.322010801451398</c:v>
                </c:pt>
                <c:pt idx="6423">
                  <c:v>-53.006238330911302</c:v>
                </c:pt>
                <c:pt idx="6424">
                  <c:v>-52.8834165502346</c:v>
                </c:pt>
                <c:pt idx="6425">
                  <c:v>-53.169688076805599</c:v>
                </c:pt>
                <c:pt idx="6426">
                  <c:v>-53.453720238429803</c:v>
                </c:pt>
                <c:pt idx="6427">
                  <c:v>-52.761623436069499</c:v>
                </c:pt>
                <c:pt idx="6428">
                  <c:v>-53.098725199133497</c:v>
                </c:pt>
                <c:pt idx="6429">
                  <c:v>-53.120988537645303</c:v>
                </c:pt>
                <c:pt idx="6430">
                  <c:v>-52.692555778350297</c:v>
                </c:pt>
                <c:pt idx="6431">
                  <c:v>-52.749745599555702</c:v>
                </c:pt>
                <c:pt idx="6432">
                  <c:v>-52.545827191863701</c:v>
                </c:pt>
                <c:pt idx="6433">
                  <c:v>-52.206284560555098</c:v>
                </c:pt>
                <c:pt idx="6434">
                  <c:v>-53.225687943094201</c:v>
                </c:pt>
                <c:pt idx="6435">
                  <c:v>-53.396917680229997</c:v>
                </c:pt>
                <c:pt idx="6436">
                  <c:v>-53.453490399596703</c:v>
                </c:pt>
                <c:pt idx="6437">
                  <c:v>-53.380780898339502</c:v>
                </c:pt>
                <c:pt idx="6438">
                  <c:v>-52.940311024548301</c:v>
                </c:pt>
                <c:pt idx="6439">
                  <c:v>-51.882209456768003</c:v>
                </c:pt>
                <c:pt idx="6440">
                  <c:v>-52.1406730747183</c:v>
                </c:pt>
                <c:pt idx="6441">
                  <c:v>-52.871724905750597</c:v>
                </c:pt>
                <c:pt idx="6442">
                  <c:v>-52.812873683847002</c:v>
                </c:pt>
                <c:pt idx="6443">
                  <c:v>-52.0844725117772</c:v>
                </c:pt>
                <c:pt idx="6444">
                  <c:v>-51.837835484419003</c:v>
                </c:pt>
                <c:pt idx="6445">
                  <c:v>-51.601870838554397</c:v>
                </c:pt>
                <c:pt idx="6446">
                  <c:v>-51.391672943204199</c:v>
                </c:pt>
                <c:pt idx="6447">
                  <c:v>-51.4918544991448</c:v>
                </c:pt>
                <c:pt idx="6448">
                  <c:v>-51.947319224469098</c:v>
                </c:pt>
                <c:pt idx="6449">
                  <c:v>-52.113585556669797</c:v>
                </c:pt>
                <c:pt idx="6450">
                  <c:v>-51.190088432497497</c:v>
                </c:pt>
                <c:pt idx="6451">
                  <c:v>-51.332560583173198</c:v>
                </c:pt>
                <c:pt idx="6452">
                  <c:v>-51.080497083374198</c:v>
                </c:pt>
                <c:pt idx="6453">
                  <c:v>-51.528008635427199</c:v>
                </c:pt>
                <c:pt idx="6454">
                  <c:v>-51.569192400407502</c:v>
                </c:pt>
                <c:pt idx="6455">
                  <c:v>-51.518473823315801</c:v>
                </c:pt>
                <c:pt idx="6456">
                  <c:v>-51.522776526262497</c:v>
                </c:pt>
                <c:pt idx="6457">
                  <c:v>-52.203333024816303</c:v>
                </c:pt>
                <c:pt idx="6458">
                  <c:v>-51.2096734837952</c:v>
                </c:pt>
                <c:pt idx="6459">
                  <c:v>-51.699092627605303</c:v>
                </c:pt>
                <c:pt idx="6460">
                  <c:v>-51.5540221775411</c:v>
                </c:pt>
                <c:pt idx="6461">
                  <c:v>-51.191399376081598</c:v>
                </c:pt>
                <c:pt idx="6462">
                  <c:v>-50.961841376807797</c:v>
                </c:pt>
                <c:pt idx="6463">
                  <c:v>-51.721915848774998</c:v>
                </c:pt>
                <c:pt idx="6464">
                  <c:v>-51.687112902772697</c:v>
                </c:pt>
                <c:pt idx="6465">
                  <c:v>-51.369801409126197</c:v>
                </c:pt>
                <c:pt idx="6466">
                  <c:v>-51.694971456369501</c:v>
                </c:pt>
                <c:pt idx="6467">
                  <c:v>-51.777028413264603</c:v>
                </c:pt>
                <c:pt idx="6468">
                  <c:v>-51.563377982188598</c:v>
                </c:pt>
                <c:pt idx="6469">
                  <c:v>-52.004109923070402</c:v>
                </c:pt>
                <c:pt idx="6470">
                  <c:v>-51.479361403843598</c:v>
                </c:pt>
                <c:pt idx="6471">
                  <c:v>-50.771772616870301</c:v>
                </c:pt>
                <c:pt idx="6472">
                  <c:v>-51.262784805375098</c:v>
                </c:pt>
                <c:pt idx="6473">
                  <c:v>-51.250556708967601</c:v>
                </c:pt>
                <c:pt idx="6474">
                  <c:v>-51.8137291581562</c:v>
                </c:pt>
                <c:pt idx="6475">
                  <c:v>-51.748874421502201</c:v>
                </c:pt>
                <c:pt idx="6476">
                  <c:v>-51.645278663711103</c:v>
                </c:pt>
                <c:pt idx="6477">
                  <c:v>-50.992869358001698</c:v>
                </c:pt>
                <c:pt idx="6478">
                  <c:v>-51.804175266984998</c:v>
                </c:pt>
                <c:pt idx="6479">
                  <c:v>-51.7084653771105</c:v>
                </c:pt>
                <c:pt idx="6480">
                  <c:v>-51.135206275849796</c:v>
                </c:pt>
                <c:pt idx="6481">
                  <c:v>-52.235419697614098</c:v>
                </c:pt>
                <c:pt idx="6482">
                  <c:v>-51.5487612391765</c:v>
                </c:pt>
                <c:pt idx="6483">
                  <c:v>-51.366952213563998</c:v>
                </c:pt>
                <c:pt idx="6484">
                  <c:v>-50.965907952635199</c:v>
                </c:pt>
                <c:pt idx="6485">
                  <c:v>-51.931121848615398</c:v>
                </c:pt>
                <c:pt idx="6486">
                  <c:v>-51.543147451062303</c:v>
                </c:pt>
                <c:pt idx="6487">
                  <c:v>-51.364099844260302</c:v>
                </c:pt>
                <c:pt idx="6488">
                  <c:v>-51.231300727479301</c:v>
                </c:pt>
                <c:pt idx="6489">
                  <c:v>-51.410936724266698</c:v>
                </c:pt>
                <c:pt idx="6490">
                  <c:v>-51.939997601085302</c:v>
                </c:pt>
                <c:pt idx="6491">
                  <c:v>-51.884149630021597</c:v>
                </c:pt>
                <c:pt idx="6492">
                  <c:v>-51.877277243079298</c:v>
                </c:pt>
                <c:pt idx="6493">
                  <c:v>-51.864395684244997</c:v>
                </c:pt>
                <c:pt idx="6494">
                  <c:v>-52.461917415292604</c:v>
                </c:pt>
                <c:pt idx="6495">
                  <c:v>-52.378522267487199</c:v>
                </c:pt>
                <c:pt idx="6496">
                  <c:v>-52.367438382289201</c:v>
                </c:pt>
                <c:pt idx="6497">
                  <c:v>-52.267202312265198</c:v>
                </c:pt>
                <c:pt idx="6498">
                  <c:v>-52.133500746367901</c:v>
                </c:pt>
                <c:pt idx="6499">
                  <c:v>-52.554246931834797</c:v>
                </c:pt>
                <c:pt idx="6500">
                  <c:v>-53.000938894181097</c:v>
                </c:pt>
                <c:pt idx="6501">
                  <c:v>-52.800569542383499</c:v>
                </c:pt>
                <c:pt idx="6502">
                  <c:v>-53.083405225529802</c:v>
                </c:pt>
                <c:pt idx="6503">
                  <c:v>-53.0971491777943</c:v>
                </c:pt>
                <c:pt idx="6504">
                  <c:v>-52.850320710164802</c:v>
                </c:pt>
                <c:pt idx="6505">
                  <c:v>-52.476593572244603</c:v>
                </c:pt>
                <c:pt idx="6506">
                  <c:v>-51.848251917671099</c:v>
                </c:pt>
                <c:pt idx="6507">
                  <c:v>-51.876967072128799</c:v>
                </c:pt>
                <c:pt idx="6508">
                  <c:v>-52.167563696704903</c:v>
                </c:pt>
                <c:pt idx="6509">
                  <c:v>-52.134176807408998</c:v>
                </c:pt>
                <c:pt idx="6510">
                  <c:v>-52.794176097350203</c:v>
                </c:pt>
                <c:pt idx="6511">
                  <c:v>-52.734070326673397</c:v>
                </c:pt>
                <c:pt idx="6512">
                  <c:v>-52.735914530287701</c:v>
                </c:pt>
                <c:pt idx="6513">
                  <c:v>-52.829434434328498</c:v>
                </c:pt>
                <c:pt idx="6514">
                  <c:v>-53.463611152684798</c:v>
                </c:pt>
                <c:pt idx="6515">
                  <c:v>-53.586987655283899</c:v>
                </c:pt>
                <c:pt idx="6516">
                  <c:v>-53.511437323184502</c:v>
                </c:pt>
                <c:pt idx="6517">
                  <c:v>-52.832238700052301</c:v>
                </c:pt>
                <c:pt idx="6518">
                  <c:v>-53.493283838717197</c:v>
                </c:pt>
                <c:pt idx="6519">
                  <c:v>-53.0179728108508</c:v>
                </c:pt>
                <c:pt idx="6520">
                  <c:v>-54.022301405479404</c:v>
                </c:pt>
                <c:pt idx="6521">
                  <c:v>-54.418673453855803</c:v>
                </c:pt>
                <c:pt idx="6522">
                  <c:v>-54.300968099237402</c:v>
                </c:pt>
                <c:pt idx="6523">
                  <c:v>-54.128994757312597</c:v>
                </c:pt>
                <c:pt idx="6524">
                  <c:v>-54.7962198626253</c:v>
                </c:pt>
                <c:pt idx="6525">
                  <c:v>-54.862743622522302</c:v>
                </c:pt>
                <c:pt idx="6526">
                  <c:v>-55.249670948670897</c:v>
                </c:pt>
                <c:pt idx="6527">
                  <c:v>-55.519436164709496</c:v>
                </c:pt>
                <c:pt idx="6528">
                  <c:v>-55.303378662279499</c:v>
                </c:pt>
                <c:pt idx="6529">
                  <c:v>-55.6352449636546</c:v>
                </c:pt>
                <c:pt idx="6530">
                  <c:v>-55.768011720954803</c:v>
                </c:pt>
                <c:pt idx="6531">
                  <c:v>-55.3886764558317</c:v>
                </c:pt>
                <c:pt idx="6532">
                  <c:v>-54.552395173867303</c:v>
                </c:pt>
                <c:pt idx="6533">
                  <c:v>-54.772333924650901</c:v>
                </c:pt>
                <c:pt idx="6534">
                  <c:v>-54.614509214173999</c:v>
                </c:pt>
                <c:pt idx="6535">
                  <c:v>-55.1125635004366</c:v>
                </c:pt>
                <c:pt idx="6536">
                  <c:v>-55.160821000752797</c:v>
                </c:pt>
                <c:pt idx="6537">
                  <c:v>-55.434452064122603</c:v>
                </c:pt>
                <c:pt idx="6538">
                  <c:v>-55.6769329246765</c:v>
                </c:pt>
                <c:pt idx="6539">
                  <c:v>-56.041864551416403</c:v>
                </c:pt>
                <c:pt idx="6540">
                  <c:v>-55.518219037841597</c:v>
                </c:pt>
                <c:pt idx="6541">
                  <c:v>-55.341523063737696</c:v>
                </c:pt>
                <c:pt idx="6542">
                  <c:v>-55.026752115564499</c:v>
                </c:pt>
                <c:pt idx="6543">
                  <c:v>-54.936777205363498</c:v>
                </c:pt>
                <c:pt idx="6544">
                  <c:v>-55.381613345694703</c:v>
                </c:pt>
                <c:pt idx="6545">
                  <c:v>-55.657378984171999</c:v>
                </c:pt>
                <c:pt idx="6546">
                  <c:v>-55.574134519151201</c:v>
                </c:pt>
                <c:pt idx="6547">
                  <c:v>-55.761090340287197</c:v>
                </c:pt>
                <c:pt idx="6548">
                  <c:v>-56.006607937170202</c:v>
                </c:pt>
                <c:pt idx="6549">
                  <c:v>-56.2176072435267</c:v>
                </c:pt>
                <c:pt idx="6550">
                  <c:v>-55.763104676679198</c:v>
                </c:pt>
                <c:pt idx="6551">
                  <c:v>-55.590867251888596</c:v>
                </c:pt>
                <c:pt idx="6552">
                  <c:v>-56.437068797245999</c:v>
                </c:pt>
                <c:pt idx="6553">
                  <c:v>-55.792383192791199</c:v>
                </c:pt>
                <c:pt idx="6554">
                  <c:v>-56.457362718260399</c:v>
                </c:pt>
                <c:pt idx="6555">
                  <c:v>-55.949938081646998</c:v>
                </c:pt>
                <c:pt idx="6556">
                  <c:v>-55.749058143301397</c:v>
                </c:pt>
                <c:pt idx="6557">
                  <c:v>-55.456185435333197</c:v>
                </c:pt>
                <c:pt idx="6558">
                  <c:v>-55.908319052768</c:v>
                </c:pt>
                <c:pt idx="6559">
                  <c:v>-56.211870789256203</c:v>
                </c:pt>
                <c:pt idx="6560">
                  <c:v>-56.530206916367298</c:v>
                </c:pt>
                <c:pt idx="6561">
                  <c:v>-56.277354932412301</c:v>
                </c:pt>
                <c:pt idx="6562">
                  <c:v>-56.655330672660199</c:v>
                </c:pt>
                <c:pt idx="6563">
                  <c:v>-56.141424541529901</c:v>
                </c:pt>
                <c:pt idx="6564">
                  <c:v>-55.954605777482399</c:v>
                </c:pt>
                <c:pt idx="6565">
                  <c:v>-56.368437036214999</c:v>
                </c:pt>
                <c:pt idx="6566">
                  <c:v>-56.105249692658099</c:v>
                </c:pt>
                <c:pt idx="6567">
                  <c:v>-55.947367939819202</c:v>
                </c:pt>
                <c:pt idx="6568">
                  <c:v>-55.742640273016399</c:v>
                </c:pt>
                <c:pt idx="6569">
                  <c:v>-55.488051244590999</c:v>
                </c:pt>
                <c:pt idx="6570">
                  <c:v>-55.0802260762283</c:v>
                </c:pt>
                <c:pt idx="6571">
                  <c:v>-55.1679630479099</c:v>
                </c:pt>
                <c:pt idx="6572">
                  <c:v>-55.611276114451897</c:v>
                </c:pt>
                <c:pt idx="6573">
                  <c:v>-55.697557296212402</c:v>
                </c:pt>
                <c:pt idx="6574">
                  <c:v>-55.765835825321197</c:v>
                </c:pt>
                <c:pt idx="6575">
                  <c:v>-55.453058927055103</c:v>
                </c:pt>
                <c:pt idx="6576">
                  <c:v>-55.4183165553668</c:v>
                </c:pt>
                <c:pt idx="6577">
                  <c:v>-55.411197826960503</c:v>
                </c:pt>
                <c:pt idx="6578">
                  <c:v>-55.628475468585599</c:v>
                </c:pt>
                <c:pt idx="6579">
                  <c:v>-55.961050838387202</c:v>
                </c:pt>
                <c:pt idx="6580">
                  <c:v>-55.500997202785499</c:v>
                </c:pt>
                <c:pt idx="6581">
                  <c:v>-55.591393477971401</c:v>
                </c:pt>
                <c:pt idx="6582">
                  <c:v>-55.662208554852498</c:v>
                </c:pt>
                <c:pt idx="6583">
                  <c:v>-55.604048259813901</c:v>
                </c:pt>
                <c:pt idx="6584">
                  <c:v>-54.703918922389299</c:v>
                </c:pt>
                <c:pt idx="6585">
                  <c:v>-55.158206988251202</c:v>
                </c:pt>
                <c:pt idx="6586">
                  <c:v>-55.4305890230372</c:v>
                </c:pt>
                <c:pt idx="6587">
                  <c:v>-55.420272994655598</c:v>
                </c:pt>
                <c:pt idx="6588">
                  <c:v>-55.271716617972501</c:v>
                </c:pt>
                <c:pt idx="6589">
                  <c:v>-55.4576617282653</c:v>
                </c:pt>
                <c:pt idx="6590">
                  <c:v>-55.473458946916097</c:v>
                </c:pt>
                <c:pt idx="6591">
                  <c:v>-55.802578781258703</c:v>
                </c:pt>
                <c:pt idx="6592">
                  <c:v>-55.648780106754103</c:v>
                </c:pt>
                <c:pt idx="6593">
                  <c:v>-55.181480283430403</c:v>
                </c:pt>
                <c:pt idx="6594">
                  <c:v>-55.160295242537103</c:v>
                </c:pt>
                <c:pt idx="6595">
                  <c:v>-55.1057700354744</c:v>
                </c:pt>
                <c:pt idx="6596">
                  <c:v>-54.936881143258702</c:v>
                </c:pt>
                <c:pt idx="6597">
                  <c:v>-54.8373128963648</c:v>
                </c:pt>
                <c:pt idx="6598">
                  <c:v>-54.226126592233904</c:v>
                </c:pt>
                <c:pt idx="6599">
                  <c:v>-54.9427465820566</c:v>
                </c:pt>
                <c:pt idx="6600">
                  <c:v>-54.945043022450797</c:v>
                </c:pt>
                <c:pt idx="6601">
                  <c:v>-55.387331710347503</c:v>
                </c:pt>
                <c:pt idx="6602">
                  <c:v>-54.631804178665597</c:v>
                </c:pt>
                <c:pt idx="6603">
                  <c:v>-54.8116058583377</c:v>
                </c:pt>
                <c:pt idx="6604">
                  <c:v>-55.087362602188897</c:v>
                </c:pt>
                <c:pt idx="6605">
                  <c:v>-55.057482167925301</c:v>
                </c:pt>
                <c:pt idx="6606">
                  <c:v>-55.161704406250998</c:v>
                </c:pt>
                <c:pt idx="6607">
                  <c:v>-54.333359607111198</c:v>
                </c:pt>
                <c:pt idx="6608">
                  <c:v>-54.5397817268802</c:v>
                </c:pt>
                <c:pt idx="6609">
                  <c:v>-53.9470499463756</c:v>
                </c:pt>
                <c:pt idx="6610">
                  <c:v>-53.7353180277143</c:v>
                </c:pt>
                <c:pt idx="6611">
                  <c:v>-53.655287921880301</c:v>
                </c:pt>
                <c:pt idx="6612">
                  <c:v>-54.075483881105598</c:v>
                </c:pt>
                <c:pt idx="6613">
                  <c:v>-53.806783529582397</c:v>
                </c:pt>
                <c:pt idx="6614">
                  <c:v>-54.230229541646203</c:v>
                </c:pt>
                <c:pt idx="6615">
                  <c:v>-53.532659208183297</c:v>
                </c:pt>
                <c:pt idx="6616">
                  <c:v>-53.309726314502299</c:v>
                </c:pt>
                <c:pt idx="6617">
                  <c:v>-53.731917540406201</c:v>
                </c:pt>
                <c:pt idx="6618">
                  <c:v>-53.3553363982505</c:v>
                </c:pt>
                <c:pt idx="6619">
                  <c:v>-53.013435086021097</c:v>
                </c:pt>
                <c:pt idx="6620">
                  <c:v>-52.735924620291101</c:v>
                </c:pt>
                <c:pt idx="6621">
                  <c:v>-52.985229800679299</c:v>
                </c:pt>
                <c:pt idx="6622">
                  <c:v>-52.771829879520098</c:v>
                </c:pt>
                <c:pt idx="6623">
                  <c:v>-53.1186752026493</c:v>
                </c:pt>
                <c:pt idx="6624">
                  <c:v>-52.838672056434604</c:v>
                </c:pt>
                <c:pt idx="6625">
                  <c:v>-52.4011446596311</c:v>
                </c:pt>
                <c:pt idx="6626">
                  <c:v>-52.363694158768602</c:v>
                </c:pt>
                <c:pt idx="6627">
                  <c:v>-52.837576117932102</c:v>
                </c:pt>
                <c:pt idx="6628">
                  <c:v>-52.5579705841307</c:v>
                </c:pt>
                <c:pt idx="6629">
                  <c:v>-52.3485981063682</c:v>
                </c:pt>
                <c:pt idx="6630">
                  <c:v>-52.5792516361578</c:v>
                </c:pt>
                <c:pt idx="6631">
                  <c:v>-52.373204868341404</c:v>
                </c:pt>
                <c:pt idx="6632">
                  <c:v>-52.566758518419199</c:v>
                </c:pt>
                <c:pt idx="6633">
                  <c:v>-52.6397531061506</c:v>
                </c:pt>
                <c:pt idx="6634">
                  <c:v>-52.139374113021198</c:v>
                </c:pt>
                <c:pt idx="6635">
                  <c:v>-51.801630794435297</c:v>
                </c:pt>
                <c:pt idx="6636">
                  <c:v>-51.629289106468498</c:v>
                </c:pt>
                <c:pt idx="6637">
                  <c:v>-51.146809395314101</c:v>
                </c:pt>
                <c:pt idx="6638">
                  <c:v>-51.391463677677699</c:v>
                </c:pt>
                <c:pt idx="6639">
                  <c:v>-51.07667091671</c:v>
                </c:pt>
                <c:pt idx="6640">
                  <c:v>-51.328646549011602</c:v>
                </c:pt>
                <c:pt idx="6641">
                  <c:v>-51.604739811031997</c:v>
                </c:pt>
                <c:pt idx="6642">
                  <c:v>-51.563510975316298</c:v>
                </c:pt>
                <c:pt idx="6643">
                  <c:v>-51.8364118058551</c:v>
                </c:pt>
                <c:pt idx="6644">
                  <c:v>-52.049288036</c:v>
                </c:pt>
                <c:pt idx="6645">
                  <c:v>-51.692105724959497</c:v>
                </c:pt>
                <c:pt idx="6646">
                  <c:v>-51.811135031262197</c:v>
                </c:pt>
                <c:pt idx="6647">
                  <c:v>-51.3719849562032</c:v>
                </c:pt>
                <c:pt idx="6648">
                  <c:v>-51.6392078721518</c:v>
                </c:pt>
                <c:pt idx="6649">
                  <c:v>-50.9773626376792</c:v>
                </c:pt>
                <c:pt idx="6650">
                  <c:v>-51.0847499902601</c:v>
                </c:pt>
                <c:pt idx="6651">
                  <c:v>-50.635853658434698</c:v>
                </c:pt>
                <c:pt idx="6652">
                  <c:v>-50.442651212347002</c:v>
                </c:pt>
                <c:pt idx="6653">
                  <c:v>-50.646102352515399</c:v>
                </c:pt>
                <c:pt idx="6654">
                  <c:v>-51.327593495617997</c:v>
                </c:pt>
                <c:pt idx="6655">
                  <c:v>-51.024654490184801</c:v>
                </c:pt>
                <c:pt idx="6656">
                  <c:v>-51.083972584321302</c:v>
                </c:pt>
                <c:pt idx="6657">
                  <c:v>-50.884344800576599</c:v>
                </c:pt>
                <c:pt idx="6658">
                  <c:v>-50.7465336797219</c:v>
                </c:pt>
                <c:pt idx="6659">
                  <c:v>-50.666655986742803</c:v>
                </c:pt>
                <c:pt idx="6660">
                  <c:v>-51.021222213963497</c:v>
                </c:pt>
                <c:pt idx="6661">
                  <c:v>-50.6634471491437</c:v>
                </c:pt>
                <c:pt idx="6662">
                  <c:v>-50.436073900375902</c:v>
                </c:pt>
                <c:pt idx="6663">
                  <c:v>-50.613454089316903</c:v>
                </c:pt>
                <c:pt idx="6664">
                  <c:v>-51.236435949231797</c:v>
                </c:pt>
                <c:pt idx="6665">
                  <c:v>-51.164496354731199</c:v>
                </c:pt>
                <c:pt idx="6666">
                  <c:v>-50.824616781896701</c:v>
                </c:pt>
                <c:pt idx="6667">
                  <c:v>-50.712358756069797</c:v>
                </c:pt>
                <c:pt idx="6668">
                  <c:v>-51.329250830000298</c:v>
                </c:pt>
                <c:pt idx="6669">
                  <c:v>-51.681116273460098</c:v>
                </c:pt>
                <c:pt idx="6670">
                  <c:v>-51.733845019451799</c:v>
                </c:pt>
                <c:pt idx="6671">
                  <c:v>-51.5820371388753</c:v>
                </c:pt>
                <c:pt idx="6672">
                  <c:v>-51.760992313724103</c:v>
                </c:pt>
                <c:pt idx="6673">
                  <c:v>-51.825749456598402</c:v>
                </c:pt>
                <c:pt idx="6674">
                  <c:v>-51.365576397539598</c:v>
                </c:pt>
                <c:pt idx="6675">
                  <c:v>-50.881169970704299</c:v>
                </c:pt>
                <c:pt idx="6676">
                  <c:v>-50.750286568054101</c:v>
                </c:pt>
                <c:pt idx="6677">
                  <c:v>-51.066304237635897</c:v>
                </c:pt>
                <c:pt idx="6678">
                  <c:v>-51.059222848448798</c:v>
                </c:pt>
                <c:pt idx="6679">
                  <c:v>-50.2156507616886</c:v>
                </c:pt>
                <c:pt idx="6680">
                  <c:v>-50.888670648588899</c:v>
                </c:pt>
                <c:pt idx="6681">
                  <c:v>-50.568160691922103</c:v>
                </c:pt>
                <c:pt idx="6682">
                  <c:v>-51.315434033738498</c:v>
                </c:pt>
                <c:pt idx="6683">
                  <c:v>-51.013621665017503</c:v>
                </c:pt>
                <c:pt idx="6684">
                  <c:v>-51.105700531242498</c:v>
                </c:pt>
                <c:pt idx="6685">
                  <c:v>-51.429614217309201</c:v>
                </c:pt>
                <c:pt idx="6686">
                  <c:v>-51.066618188458399</c:v>
                </c:pt>
                <c:pt idx="6687">
                  <c:v>-50.629803414004499</c:v>
                </c:pt>
                <c:pt idx="6688">
                  <c:v>-50.645387176512997</c:v>
                </c:pt>
                <c:pt idx="6689">
                  <c:v>-50.605927519938199</c:v>
                </c:pt>
                <c:pt idx="6690">
                  <c:v>-50.331388724121297</c:v>
                </c:pt>
                <c:pt idx="6691">
                  <c:v>-50.253025518462302</c:v>
                </c:pt>
                <c:pt idx="6692">
                  <c:v>-49.984532134687299</c:v>
                </c:pt>
                <c:pt idx="6693">
                  <c:v>-50.5277036228687</c:v>
                </c:pt>
                <c:pt idx="6694">
                  <c:v>-50.929096744645101</c:v>
                </c:pt>
                <c:pt idx="6695">
                  <c:v>-50.909942318058597</c:v>
                </c:pt>
                <c:pt idx="6696">
                  <c:v>-51.496525777078098</c:v>
                </c:pt>
                <c:pt idx="6697">
                  <c:v>-51.007922722452598</c:v>
                </c:pt>
                <c:pt idx="6698">
                  <c:v>-51.365416772615298</c:v>
                </c:pt>
                <c:pt idx="6699">
                  <c:v>-51.632754487805897</c:v>
                </c:pt>
                <c:pt idx="6700">
                  <c:v>-51.719368375753703</c:v>
                </c:pt>
                <c:pt idx="6701">
                  <c:v>-51.405947300324002</c:v>
                </c:pt>
                <c:pt idx="6702">
                  <c:v>-51.349468074763202</c:v>
                </c:pt>
                <c:pt idx="6703">
                  <c:v>-50.641145033124403</c:v>
                </c:pt>
                <c:pt idx="6704">
                  <c:v>-51.635011393106403</c:v>
                </c:pt>
                <c:pt idx="6705">
                  <c:v>-51.768342756844802</c:v>
                </c:pt>
                <c:pt idx="6706">
                  <c:v>-51.680674190267801</c:v>
                </c:pt>
                <c:pt idx="6707">
                  <c:v>-51.926327274308498</c:v>
                </c:pt>
                <c:pt idx="6708">
                  <c:v>-51.6912087817879</c:v>
                </c:pt>
                <c:pt idx="6709">
                  <c:v>-51.157106122386701</c:v>
                </c:pt>
                <c:pt idx="6710">
                  <c:v>-51.140428731154003</c:v>
                </c:pt>
                <c:pt idx="6711">
                  <c:v>-51.781158176552601</c:v>
                </c:pt>
                <c:pt idx="6712">
                  <c:v>-51.749969438773</c:v>
                </c:pt>
                <c:pt idx="6713">
                  <c:v>-51.244459331977602</c:v>
                </c:pt>
                <c:pt idx="6714">
                  <c:v>-51.524636984062198</c:v>
                </c:pt>
                <c:pt idx="6715">
                  <c:v>-51.488430884929997</c:v>
                </c:pt>
                <c:pt idx="6716">
                  <c:v>-52.038610687115998</c:v>
                </c:pt>
                <c:pt idx="6717">
                  <c:v>-52.1811243830048</c:v>
                </c:pt>
                <c:pt idx="6718">
                  <c:v>-52.761057131773399</c:v>
                </c:pt>
                <c:pt idx="6719">
                  <c:v>-52.097592868632901</c:v>
                </c:pt>
                <c:pt idx="6720">
                  <c:v>-51.829532713197402</c:v>
                </c:pt>
                <c:pt idx="6721">
                  <c:v>-52.521216081466498</c:v>
                </c:pt>
                <c:pt idx="6722">
                  <c:v>-53.006266754464498</c:v>
                </c:pt>
                <c:pt idx="6723">
                  <c:v>-52.726307443459497</c:v>
                </c:pt>
                <c:pt idx="6724">
                  <c:v>-53.007315191636401</c:v>
                </c:pt>
                <c:pt idx="6725">
                  <c:v>-53.152698597905903</c:v>
                </c:pt>
                <c:pt idx="6726">
                  <c:v>-52.732932185219198</c:v>
                </c:pt>
                <c:pt idx="6727">
                  <c:v>-53.782441501524602</c:v>
                </c:pt>
                <c:pt idx="6728">
                  <c:v>-53.436321501522201</c:v>
                </c:pt>
                <c:pt idx="6729">
                  <c:v>-53.991217157221598</c:v>
                </c:pt>
                <c:pt idx="6730">
                  <c:v>-53.616210972061502</c:v>
                </c:pt>
                <c:pt idx="6731">
                  <c:v>-53.659028825512998</c:v>
                </c:pt>
                <c:pt idx="6732">
                  <c:v>-53.4868295499545</c:v>
                </c:pt>
                <c:pt idx="6733">
                  <c:v>-53.549058880136201</c:v>
                </c:pt>
                <c:pt idx="6734">
                  <c:v>-53.2835248891584</c:v>
                </c:pt>
                <c:pt idx="6735">
                  <c:v>-53.660638367486499</c:v>
                </c:pt>
                <c:pt idx="6736">
                  <c:v>-54.115300421460802</c:v>
                </c:pt>
                <c:pt idx="6737">
                  <c:v>-54.315587450393103</c:v>
                </c:pt>
                <c:pt idx="6738">
                  <c:v>-53.414340082600098</c:v>
                </c:pt>
                <c:pt idx="6739">
                  <c:v>-53.316943105070798</c:v>
                </c:pt>
                <c:pt idx="6740">
                  <c:v>-52.989073493630301</c:v>
                </c:pt>
                <c:pt idx="6741">
                  <c:v>-52.9443398304753</c:v>
                </c:pt>
                <c:pt idx="6742">
                  <c:v>-53.385702531494701</c:v>
                </c:pt>
                <c:pt idx="6743">
                  <c:v>-53.898988901275402</c:v>
                </c:pt>
                <c:pt idx="6744">
                  <c:v>-54.541523642542003</c:v>
                </c:pt>
                <c:pt idx="6745">
                  <c:v>-54.682162615235498</c:v>
                </c:pt>
                <c:pt idx="6746">
                  <c:v>-54.228133526274299</c:v>
                </c:pt>
                <c:pt idx="6747">
                  <c:v>-54.320956325197798</c:v>
                </c:pt>
                <c:pt idx="6748">
                  <c:v>-54.493233301544102</c:v>
                </c:pt>
                <c:pt idx="6749">
                  <c:v>-54.923890634549998</c:v>
                </c:pt>
                <c:pt idx="6750">
                  <c:v>-54.709062325898302</c:v>
                </c:pt>
                <c:pt idx="6751">
                  <c:v>-54.815582015424603</c:v>
                </c:pt>
                <c:pt idx="6752">
                  <c:v>-54.759025659544001</c:v>
                </c:pt>
                <c:pt idx="6753">
                  <c:v>-54.546736663362999</c:v>
                </c:pt>
                <c:pt idx="6754">
                  <c:v>-54.826193515917801</c:v>
                </c:pt>
                <c:pt idx="6755">
                  <c:v>-55.809263056784602</c:v>
                </c:pt>
                <c:pt idx="6756">
                  <c:v>-55.743662929268702</c:v>
                </c:pt>
                <c:pt idx="6757">
                  <c:v>-55.841055507421302</c:v>
                </c:pt>
                <c:pt idx="6758">
                  <c:v>-56.031737052805497</c:v>
                </c:pt>
                <c:pt idx="6759">
                  <c:v>-54.974180838909497</c:v>
                </c:pt>
                <c:pt idx="6760">
                  <c:v>-55.8332637779164</c:v>
                </c:pt>
                <c:pt idx="6761">
                  <c:v>-55.989664020098303</c:v>
                </c:pt>
                <c:pt idx="6762">
                  <c:v>-55.609759554119201</c:v>
                </c:pt>
                <c:pt idx="6763">
                  <c:v>-55.556963711032097</c:v>
                </c:pt>
                <c:pt idx="6764">
                  <c:v>-55.183885880869703</c:v>
                </c:pt>
                <c:pt idx="6765">
                  <c:v>-55.250881402496802</c:v>
                </c:pt>
                <c:pt idx="6766">
                  <c:v>-54.823722260518501</c:v>
                </c:pt>
                <c:pt idx="6767">
                  <c:v>-55.032209174340899</c:v>
                </c:pt>
                <c:pt idx="6768">
                  <c:v>-54.634665159089501</c:v>
                </c:pt>
                <c:pt idx="6769">
                  <c:v>-55.122642856688898</c:v>
                </c:pt>
                <c:pt idx="6770">
                  <c:v>-55.514323314343201</c:v>
                </c:pt>
                <c:pt idx="6771">
                  <c:v>-55.922078951107899</c:v>
                </c:pt>
                <c:pt idx="6772">
                  <c:v>-55.549373895622999</c:v>
                </c:pt>
                <c:pt idx="6773">
                  <c:v>-56.104565527856302</c:v>
                </c:pt>
                <c:pt idx="6774">
                  <c:v>-56.343473077296402</c:v>
                </c:pt>
                <c:pt idx="6775">
                  <c:v>-55.3839348049869</c:v>
                </c:pt>
                <c:pt idx="6776">
                  <c:v>-55.7116923450222</c:v>
                </c:pt>
                <c:pt idx="6777">
                  <c:v>-55.438390979737498</c:v>
                </c:pt>
                <c:pt idx="6778">
                  <c:v>-55.291999519714601</c:v>
                </c:pt>
                <c:pt idx="6779">
                  <c:v>-55.478033643138097</c:v>
                </c:pt>
                <c:pt idx="6780">
                  <c:v>-55.929105799363498</c:v>
                </c:pt>
                <c:pt idx="6781">
                  <c:v>-55.902047002801901</c:v>
                </c:pt>
                <c:pt idx="6782">
                  <c:v>-56.2069317850045</c:v>
                </c:pt>
                <c:pt idx="6783">
                  <c:v>-56.395641919281502</c:v>
                </c:pt>
                <c:pt idx="6784">
                  <c:v>-56.084528448476703</c:v>
                </c:pt>
                <c:pt idx="6785">
                  <c:v>-55.883906561696001</c:v>
                </c:pt>
                <c:pt idx="6786">
                  <c:v>-55.810828445481</c:v>
                </c:pt>
                <c:pt idx="6787">
                  <c:v>-56.069203343455499</c:v>
                </c:pt>
                <c:pt idx="6788">
                  <c:v>-55.809678708660599</c:v>
                </c:pt>
                <c:pt idx="6789">
                  <c:v>-54.959292487716603</c:v>
                </c:pt>
                <c:pt idx="6790">
                  <c:v>-54.9097265067726</c:v>
                </c:pt>
                <c:pt idx="6791">
                  <c:v>-54.8100755900021</c:v>
                </c:pt>
                <c:pt idx="6792">
                  <c:v>-54.4340287010738</c:v>
                </c:pt>
                <c:pt idx="6793">
                  <c:v>-53.960365420144903</c:v>
                </c:pt>
                <c:pt idx="6794">
                  <c:v>-53.419104843011901</c:v>
                </c:pt>
                <c:pt idx="6795">
                  <c:v>-53.926770759177202</c:v>
                </c:pt>
                <c:pt idx="6796">
                  <c:v>-54.097630697940602</c:v>
                </c:pt>
                <c:pt idx="6797">
                  <c:v>-54.461146469679498</c:v>
                </c:pt>
                <c:pt idx="6798">
                  <c:v>-54.684957541513903</c:v>
                </c:pt>
                <c:pt idx="6799">
                  <c:v>-54.079999661524901</c:v>
                </c:pt>
                <c:pt idx="6800">
                  <c:v>-54.260186961188303</c:v>
                </c:pt>
                <c:pt idx="6801">
                  <c:v>-54.076996486502402</c:v>
                </c:pt>
                <c:pt idx="6802">
                  <c:v>-53.6538787468902</c:v>
                </c:pt>
                <c:pt idx="6803">
                  <c:v>-53.546130355446302</c:v>
                </c:pt>
                <c:pt idx="6804">
                  <c:v>-53.358176868761703</c:v>
                </c:pt>
                <c:pt idx="6805">
                  <c:v>-53.215235769095401</c:v>
                </c:pt>
                <c:pt idx="6806">
                  <c:v>-53.245548424224999</c:v>
                </c:pt>
                <c:pt idx="6807">
                  <c:v>-53.841598876857198</c:v>
                </c:pt>
                <c:pt idx="6808">
                  <c:v>-53.586707952322797</c:v>
                </c:pt>
                <c:pt idx="6809">
                  <c:v>-53.756231958892101</c:v>
                </c:pt>
                <c:pt idx="6810">
                  <c:v>-53.3772135882041</c:v>
                </c:pt>
                <c:pt idx="6811">
                  <c:v>-53.170599496294798</c:v>
                </c:pt>
                <c:pt idx="6812">
                  <c:v>-53.436759763668803</c:v>
                </c:pt>
                <c:pt idx="6813">
                  <c:v>-52.711903720422697</c:v>
                </c:pt>
                <c:pt idx="6814">
                  <c:v>-53.059756173957297</c:v>
                </c:pt>
                <c:pt idx="6815">
                  <c:v>-53.084660959024298</c:v>
                </c:pt>
                <c:pt idx="6816">
                  <c:v>-52.841832361974497</c:v>
                </c:pt>
                <c:pt idx="6817">
                  <c:v>-52.663777945570999</c:v>
                </c:pt>
                <c:pt idx="6818">
                  <c:v>-52.223645781643398</c:v>
                </c:pt>
                <c:pt idx="6819">
                  <c:v>-52.765119222754102</c:v>
                </c:pt>
                <c:pt idx="6820">
                  <c:v>-53.1743516081577</c:v>
                </c:pt>
                <c:pt idx="6821">
                  <c:v>-52.819207691058203</c:v>
                </c:pt>
                <c:pt idx="6822">
                  <c:v>-52.7221583256987</c:v>
                </c:pt>
                <c:pt idx="6823">
                  <c:v>-53.133324637361902</c:v>
                </c:pt>
                <c:pt idx="6824">
                  <c:v>-52.843503990439899</c:v>
                </c:pt>
                <c:pt idx="6825">
                  <c:v>-52.577326723326998</c:v>
                </c:pt>
                <c:pt idx="6826">
                  <c:v>-52.827266717845902</c:v>
                </c:pt>
                <c:pt idx="6827">
                  <c:v>-52.470992591290099</c:v>
                </c:pt>
                <c:pt idx="6828">
                  <c:v>-52.449537517888302</c:v>
                </c:pt>
                <c:pt idx="6829">
                  <c:v>-52.317553299486903</c:v>
                </c:pt>
                <c:pt idx="6830">
                  <c:v>-52.424770899338903</c:v>
                </c:pt>
                <c:pt idx="6831">
                  <c:v>-51.642926983818199</c:v>
                </c:pt>
                <c:pt idx="6832">
                  <c:v>-51.9727677697405</c:v>
                </c:pt>
                <c:pt idx="6833">
                  <c:v>-51.568465858800799</c:v>
                </c:pt>
                <c:pt idx="6834">
                  <c:v>-51.759177990492297</c:v>
                </c:pt>
                <c:pt idx="6835">
                  <c:v>-52.655543165240601</c:v>
                </c:pt>
                <c:pt idx="6836">
                  <c:v>-52.070814230964899</c:v>
                </c:pt>
                <c:pt idx="6837">
                  <c:v>-51.73146759942</c:v>
                </c:pt>
                <c:pt idx="6838">
                  <c:v>-51.625404161017201</c:v>
                </c:pt>
                <c:pt idx="6839">
                  <c:v>-51.944463390017702</c:v>
                </c:pt>
                <c:pt idx="6840">
                  <c:v>-52.089179803452701</c:v>
                </c:pt>
                <c:pt idx="6841">
                  <c:v>-51.629499629537499</c:v>
                </c:pt>
                <c:pt idx="6842">
                  <c:v>-52.036817987789703</c:v>
                </c:pt>
                <c:pt idx="6843">
                  <c:v>-51.996983675449499</c:v>
                </c:pt>
                <c:pt idx="6844">
                  <c:v>-51.925936209478301</c:v>
                </c:pt>
                <c:pt idx="6845">
                  <c:v>-51.381511118605701</c:v>
                </c:pt>
                <c:pt idx="6846">
                  <c:v>-51.210727793100901</c:v>
                </c:pt>
                <c:pt idx="6847">
                  <c:v>-51.570940377500399</c:v>
                </c:pt>
                <c:pt idx="6848">
                  <c:v>-52.363851996235603</c:v>
                </c:pt>
                <c:pt idx="6849">
                  <c:v>-52.308883553424302</c:v>
                </c:pt>
                <c:pt idx="6850">
                  <c:v>-52.251182745345297</c:v>
                </c:pt>
                <c:pt idx="6851">
                  <c:v>-52.269110745013997</c:v>
                </c:pt>
                <c:pt idx="6852">
                  <c:v>-52.284203802927003</c:v>
                </c:pt>
                <c:pt idx="6853">
                  <c:v>-52.129617214696502</c:v>
                </c:pt>
                <c:pt idx="6854">
                  <c:v>-52.379225476622501</c:v>
                </c:pt>
                <c:pt idx="6855">
                  <c:v>-51.739434201956897</c:v>
                </c:pt>
                <c:pt idx="6856">
                  <c:v>-51.128113988237097</c:v>
                </c:pt>
                <c:pt idx="6857">
                  <c:v>-51.442314943214498</c:v>
                </c:pt>
                <c:pt idx="6858">
                  <c:v>-51.583910080070403</c:v>
                </c:pt>
                <c:pt idx="6859">
                  <c:v>-51.511350039933802</c:v>
                </c:pt>
                <c:pt idx="6860">
                  <c:v>-51.264481911318697</c:v>
                </c:pt>
                <c:pt idx="6861">
                  <c:v>-51.699514959873802</c:v>
                </c:pt>
                <c:pt idx="6862">
                  <c:v>-51.360565577205598</c:v>
                </c:pt>
                <c:pt idx="6863">
                  <c:v>-50.858082091813799</c:v>
                </c:pt>
                <c:pt idx="6864">
                  <c:v>-50.988298487534998</c:v>
                </c:pt>
                <c:pt idx="6865">
                  <c:v>-51.268474022045297</c:v>
                </c:pt>
                <c:pt idx="6866">
                  <c:v>-51.202297088879199</c:v>
                </c:pt>
                <c:pt idx="6867">
                  <c:v>-51.145197318268302</c:v>
                </c:pt>
                <c:pt idx="6868">
                  <c:v>-51.012966498029797</c:v>
                </c:pt>
                <c:pt idx="6869">
                  <c:v>-50.979759406262502</c:v>
                </c:pt>
                <c:pt idx="6870">
                  <c:v>-50.663523328247798</c:v>
                </c:pt>
                <c:pt idx="6871">
                  <c:v>-50.442832416940703</c:v>
                </c:pt>
                <c:pt idx="6872">
                  <c:v>-50.3976401416706</c:v>
                </c:pt>
                <c:pt idx="6873">
                  <c:v>-51.298426460937598</c:v>
                </c:pt>
                <c:pt idx="6874">
                  <c:v>-51.416957875006297</c:v>
                </c:pt>
                <c:pt idx="6875">
                  <c:v>-51.064792283387597</c:v>
                </c:pt>
                <c:pt idx="6876">
                  <c:v>-50.505632358561499</c:v>
                </c:pt>
                <c:pt idx="6877">
                  <c:v>-50.489624961356398</c:v>
                </c:pt>
                <c:pt idx="6878">
                  <c:v>-50.375287547497699</c:v>
                </c:pt>
                <c:pt idx="6879">
                  <c:v>-50.504223274183602</c:v>
                </c:pt>
                <c:pt idx="6880">
                  <c:v>-50.304500815427701</c:v>
                </c:pt>
                <c:pt idx="6881">
                  <c:v>-50.825569212762602</c:v>
                </c:pt>
                <c:pt idx="6882">
                  <c:v>-51.251501318303497</c:v>
                </c:pt>
                <c:pt idx="6883">
                  <c:v>-50.318021550927902</c:v>
                </c:pt>
                <c:pt idx="6884">
                  <c:v>-50.864802285468897</c:v>
                </c:pt>
                <c:pt idx="6885">
                  <c:v>-50.512537011393</c:v>
                </c:pt>
                <c:pt idx="6886">
                  <c:v>-50.561806016689196</c:v>
                </c:pt>
                <c:pt idx="6887">
                  <c:v>-51.1698564960138</c:v>
                </c:pt>
                <c:pt idx="6888">
                  <c:v>-51.209199813218298</c:v>
                </c:pt>
                <c:pt idx="6889">
                  <c:v>-51.144473189579301</c:v>
                </c:pt>
                <c:pt idx="6890">
                  <c:v>-52.050877836579502</c:v>
                </c:pt>
                <c:pt idx="6891">
                  <c:v>-51.507797255838703</c:v>
                </c:pt>
                <c:pt idx="6892">
                  <c:v>-51.9173494080975</c:v>
                </c:pt>
                <c:pt idx="6893">
                  <c:v>-52.256794549620302</c:v>
                </c:pt>
                <c:pt idx="6894">
                  <c:v>-52.396419618545202</c:v>
                </c:pt>
                <c:pt idx="6895">
                  <c:v>-51.8772380913502</c:v>
                </c:pt>
                <c:pt idx="6896">
                  <c:v>-51.9112675812815</c:v>
                </c:pt>
                <c:pt idx="6897">
                  <c:v>-52.182815996661198</c:v>
                </c:pt>
                <c:pt idx="6898">
                  <c:v>-52.229090711884901</c:v>
                </c:pt>
                <c:pt idx="6899">
                  <c:v>-52.995449956631099</c:v>
                </c:pt>
                <c:pt idx="6900">
                  <c:v>-53.305574938931798</c:v>
                </c:pt>
                <c:pt idx="6901">
                  <c:v>-53.126298028908401</c:v>
                </c:pt>
                <c:pt idx="6902">
                  <c:v>-52.998529265277199</c:v>
                </c:pt>
                <c:pt idx="6903">
                  <c:v>-52.8620754318924</c:v>
                </c:pt>
                <c:pt idx="6904">
                  <c:v>-53.020755251825499</c:v>
                </c:pt>
                <c:pt idx="6905">
                  <c:v>-53.236997115907201</c:v>
                </c:pt>
                <c:pt idx="6906">
                  <c:v>-52.830132033569903</c:v>
                </c:pt>
                <c:pt idx="6907">
                  <c:v>-52.9051737683657</c:v>
                </c:pt>
                <c:pt idx="6908">
                  <c:v>-52.966502344890401</c:v>
                </c:pt>
                <c:pt idx="6909">
                  <c:v>-53.391424023590503</c:v>
                </c:pt>
                <c:pt idx="6910">
                  <c:v>-53.379822497835796</c:v>
                </c:pt>
                <c:pt idx="6911">
                  <c:v>-53.3590368386497</c:v>
                </c:pt>
                <c:pt idx="6912">
                  <c:v>-53.141720457461503</c:v>
                </c:pt>
                <c:pt idx="6913">
                  <c:v>-52.550556792795298</c:v>
                </c:pt>
                <c:pt idx="6914">
                  <c:v>-53.554856974743302</c:v>
                </c:pt>
                <c:pt idx="6915">
                  <c:v>-54.043742222191398</c:v>
                </c:pt>
                <c:pt idx="6916">
                  <c:v>-53.407577045299703</c:v>
                </c:pt>
                <c:pt idx="6917">
                  <c:v>-53.409895945734398</c:v>
                </c:pt>
                <c:pt idx="6918">
                  <c:v>-53.416413862277999</c:v>
                </c:pt>
                <c:pt idx="6919">
                  <c:v>-53.577129458539197</c:v>
                </c:pt>
                <c:pt idx="6920">
                  <c:v>-53.291552937490302</c:v>
                </c:pt>
                <c:pt idx="6921">
                  <c:v>-53.181586997299704</c:v>
                </c:pt>
                <c:pt idx="6922">
                  <c:v>-53.567046488099599</c:v>
                </c:pt>
                <c:pt idx="6923">
                  <c:v>-53.381426907427397</c:v>
                </c:pt>
                <c:pt idx="6924">
                  <c:v>-53.296931489497197</c:v>
                </c:pt>
                <c:pt idx="6925">
                  <c:v>-53.416467523112402</c:v>
                </c:pt>
                <c:pt idx="6926">
                  <c:v>-53.562169928359303</c:v>
                </c:pt>
                <c:pt idx="6927">
                  <c:v>-53.498008410967699</c:v>
                </c:pt>
                <c:pt idx="6928">
                  <c:v>-53.705928072084603</c:v>
                </c:pt>
                <c:pt idx="6929">
                  <c:v>-53.560641798579702</c:v>
                </c:pt>
                <c:pt idx="6930">
                  <c:v>-53.8144618908686</c:v>
                </c:pt>
                <c:pt idx="6931">
                  <c:v>-54.1220547030128</c:v>
                </c:pt>
                <c:pt idx="6932">
                  <c:v>-54.2931346053103</c:v>
                </c:pt>
                <c:pt idx="6933">
                  <c:v>-54.689328079664797</c:v>
                </c:pt>
                <c:pt idx="6934">
                  <c:v>-54.232160799202298</c:v>
                </c:pt>
                <c:pt idx="6935">
                  <c:v>-54.825171236812103</c:v>
                </c:pt>
                <c:pt idx="6936">
                  <c:v>-54.528944643521797</c:v>
                </c:pt>
                <c:pt idx="6937">
                  <c:v>-54.0401770326039</c:v>
                </c:pt>
                <c:pt idx="6938">
                  <c:v>-53.816734055145503</c:v>
                </c:pt>
                <c:pt idx="6939">
                  <c:v>-54.249069057817003</c:v>
                </c:pt>
                <c:pt idx="6940">
                  <c:v>-55.074858824105299</c:v>
                </c:pt>
                <c:pt idx="6941">
                  <c:v>-54.873579940561399</c:v>
                </c:pt>
                <c:pt idx="6942">
                  <c:v>-54.892912213589398</c:v>
                </c:pt>
                <c:pt idx="6943">
                  <c:v>-55.048498369521802</c:v>
                </c:pt>
                <c:pt idx="6944">
                  <c:v>-54.464063596270599</c:v>
                </c:pt>
                <c:pt idx="6945">
                  <c:v>-54.764523466712198</c:v>
                </c:pt>
                <c:pt idx="6946">
                  <c:v>-54.532584030754499</c:v>
                </c:pt>
                <c:pt idx="6947">
                  <c:v>-54.833800540717498</c:v>
                </c:pt>
                <c:pt idx="6948">
                  <c:v>-54.819262222642699</c:v>
                </c:pt>
                <c:pt idx="6949">
                  <c:v>-55.015536032236902</c:v>
                </c:pt>
                <c:pt idx="6950">
                  <c:v>-55.340720601209497</c:v>
                </c:pt>
                <c:pt idx="6951">
                  <c:v>-55.213476524994</c:v>
                </c:pt>
                <c:pt idx="6952">
                  <c:v>-55.607528062034802</c:v>
                </c:pt>
                <c:pt idx="6953">
                  <c:v>-56.517651896507303</c:v>
                </c:pt>
                <c:pt idx="6954">
                  <c:v>-56.110114531899598</c:v>
                </c:pt>
                <c:pt idx="6955">
                  <c:v>-55.561465011439203</c:v>
                </c:pt>
                <c:pt idx="6956">
                  <c:v>-55.349372272688598</c:v>
                </c:pt>
                <c:pt idx="6957">
                  <c:v>-55.093258413424103</c:v>
                </c:pt>
                <c:pt idx="6958">
                  <c:v>-55.286777258190099</c:v>
                </c:pt>
                <c:pt idx="6959">
                  <c:v>-55.380037940684197</c:v>
                </c:pt>
                <c:pt idx="6960">
                  <c:v>-55.465241212941599</c:v>
                </c:pt>
                <c:pt idx="6961">
                  <c:v>-55.535971288286397</c:v>
                </c:pt>
                <c:pt idx="6962">
                  <c:v>-55.864834174110101</c:v>
                </c:pt>
                <c:pt idx="6963">
                  <c:v>-55.287580381556801</c:v>
                </c:pt>
                <c:pt idx="6964">
                  <c:v>-55.5858642237433</c:v>
                </c:pt>
                <c:pt idx="6965">
                  <c:v>-55.334508210031998</c:v>
                </c:pt>
                <c:pt idx="6966">
                  <c:v>-54.832972678707399</c:v>
                </c:pt>
                <c:pt idx="6967">
                  <c:v>-54.956790155315097</c:v>
                </c:pt>
                <c:pt idx="6968">
                  <c:v>-55.753117624115603</c:v>
                </c:pt>
                <c:pt idx="6969">
                  <c:v>-56.229838364240102</c:v>
                </c:pt>
                <c:pt idx="6970">
                  <c:v>-56.0601386740083</c:v>
                </c:pt>
                <c:pt idx="6971">
                  <c:v>-56.435175615080503</c:v>
                </c:pt>
                <c:pt idx="6972">
                  <c:v>-56.207598979844697</c:v>
                </c:pt>
                <c:pt idx="6973">
                  <c:v>-56.148726418097397</c:v>
                </c:pt>
                <c:pt idx="6974">
                  <c:v>-56.022313386096002</c:v>
                </c:pt>
                <c:pt idx="6975">
                  <c:v>-55.636448004669802</c:v>
                </c:pt>
                <c:pt idx="6976">
                  <c:v>-55.721105254474402</c:v>
                </c:pt>
                <c:pt idx="6977">
                  <c:v>-55.839849480415197</c:v>
                </c:pt>
                <c:pt idx="6978">
                  <c:v>-56.477503927713798</c:v>
                </c:pt>
                <c:pt idx="6979">
                  <c:v>-56.362301773051897</c:v>
                </c:pt>
                <c:pt idx="6980">
                  <c:v>-56.202223765282199</c:v>
                </c:pt>
                <c:pt idx="6981">
                  <c:v>-56.739095684216501</c:v>
                </c:pt>
                <c:pt idx="6982">
                  <c:v>-57.1694150463318</c:v>
                </c:pt>
                <c:pt idx="6983">
                  <c:v>-56.875983983037898</c:v>
                </c:pt>
                <c:pt idx="6984">
                  <c:v>-56.317872668938797</c:v>
                </c:pt>
                <c:pt idx="6985">
                  <c:v>-55.9525955348333</c:v>
                </c:pt>
                <c:pt idx="6986">
                  <c:v>-56.007482021262199</c:v>
                </c:pt>
                <c:pt idx="6987">
                  <c:v>-55.914804103268601</c:v>
                </c:pt>
                <c:pt idx="6988">
                  <c:v>-56.367453297041301</c:v>
                </c:pt>
                <c:pt idx="6989">
                  <c:v>-56.217403308926599</c:v>
                </c:pt>
                <c:pt idx="6990">
                  <c:v>-55.978679600479097</c:v>
                </c:pt>
                <c:pt idx="6991">
                  <c:v>-56.308724920518799</c:v>
                </c:pt>
                <c:pt idx="6992">
                  <c:v>-56.134243238577199</c:v>
                </c:pt>
                <c:pt idx="6993">
                  <c:v>-56.601164631074802</c:v>
                </c:pt>
                <c:pt idx="6994">
                  <c:v>-55.348770085546697</c:v>
                </c:pt>
                <c:pt idx="6995">
                  <c:v>-56.398769386038502</c:v>
                </c:pt>
                <c:pt idx="6996">
                  <c:v>-56.788351159328698</c:v>
                </c:pt>
                <c:pt idx="6997">
                  <c:v>-56.228595328856002</c:v>
                </c:pt>
                <c:pt idx="6998">
                  <c:v>-55.765908542063201</c:v>
                </c:pt>
                <c:pt idx="6999">
                  <c:v>-56.105796693860903</c:v>
                </c:pt>
                <c:pt idx="7000">
                  <c:v>-55.969924696258602</c:v>
                </c:pt>
                <c:pt idx="7001">
                  <c:v>-56.3227457959321</c:v>
                </c:pt>
                <c:pt idx="7002">
                  <c:v>-56.663241667298699</c:v>
                </c:pt>
                <c:pt idx="7003">
                  <c:v>-56.472532154388396</c:v>
                </c:pt>
                <c:pt idx="7004">
                  <c:v>-56.163384505282401</c:v>
                </c:pt>
                <c:pt idx="7005">
                  <c:v>-56.591473734943797</c:v>
                </c:pt>
                <c:pt idx="7006">
                  <c:v>-56.567629637519403</c:v>
                </c:pt>
                <c:pt idx="7007">
                  <c:v>-56.1483464545706</c:v>
                </c:pt>
                <c:pt idx="7008">
                  <c:v>-56.012468593746</c:v>
                </c:pt>
                <c:pt idx="7009">
                  <c:v>-56.168332012248797</c:v>
                </c:pt>
                <c:pt idx="7010">
                  <c:v>-55.671952832520397</c:v>
                </c:pt>
                <c:pt idx="7011">
                  <c:v>-55.428541454778603</c:v>
                </c:pt>
                <c:pt idx="7012">
                  <c:v>-55.595107134805097</c:v>
                </c:pt>
                <c:pt idx="7013">
                  <c:v>-55.302832073704998</c:v>
                </c:pt>
                <c:pt idx="7014">
                  <c:v>-55.156055448926097</c:v>
                </c:pt>
                <c:pt idx="7015">
                  <c:v>-55.011575639997098</c:v>
                </c:pt>
                <c:pt idx="7016">
                  <c:v>-54.292019727896303</c:v>
                </c:pt>
                <c:pt idx="7017">
                  <c:v>-54.308593489686203</c:v>
                </c:pt>
                <c:pt idx="7018">
                  <c:v>-54.499912581953502</c:v>
                </c:pt>
                <c:pt idx="7019">
                  <c:v>-55.311547021336501</c:v>
                </c:pt>
                <c:pt idx="7020">
                  <c:v>-54.590872690315699</c:v>
                </c:pt>
                <c:pt idx="7021">
                  <c:v>-54.692363839181702</c:v>
                </c:pt>
                <c:pt idx="7022">
                  <c:v>-54.121099490924301</c:v>
                </c:pt>
                <c:pt idx="7023">
                  <c:v>-53.639061433101702</c:v>
                </c:pt>
                <c:pt idx="7024">
                  <c:v>-53.923684617124501</c:v>
                </c:pt>
                <c:pt idx="7025">
                  <c:v>-53.856259501422599</c:v>
                </c:pt>
                <c:pt idx="7026">
                  <c:v>-53.853741997455799</c:v>
                </c:pt>
                <c:pt idx="7027">
                  <c:v>-53.581968643187103</c:v>
                </c:pt>
                <c:pt idx="7028">
                  <c:v>-53.039092846742101</c:v>
                </c:pt>
                <c:pt idx="7029">
                  <c:v>-53.068012674102903</c:v>
                </c:pt>
                <c:pt idx="7030">
                  <c:v>-53.455144076828603</c:v>
                </c:pt>
                <c:pt idx="7031">
                  <c:v>-53.610562571152897</c:v>
                </c:pt>
                <c:pt idx="7032">
                  <c:v>-53.685337570152598</c:v>
                </c:pt>
                <c:pt idx="7033">
                  <c:v>-53.461325316018197</c:v>
                </c:pt>
                <c:pt idx="7034">
                  <c:v>-52.334342854695798</c:v>
                </c:pt>
                <c:pt idx="7035">
                  <c:v>-53.064650481496301</c:v>
                </c:pt>
                <c:pt idx="7036">
                  <c:v>-52.914768133243598</c:v>
                </c:pt>
                <c:pt idx="7037">
                  <c:v>-53.0859205554802</c:v>
                </c:pt>
                <c:pt idx="7038">
                  <c:v>-53.432528905482599</c:v>
                </c:pt>
                <c:pt idx="7039">
                  <c:v>-53.334931910602002</c:v>
                </c:pt>
                <c:pt idx="7040">
                  <c:v>-53.3298679524516</c:v>
                </c:pt>
                <c:pt idx="7041">
                  <c:v>-53.012655758664998</c:v>
                </c:pt>
                <c:pt idx="7042">
                  <c:v>-52.837403530983103</c:v>
                </c:pt>
                <c:pt idx="7043">
                  <c:v>-51.991433944127998</c:v>
                </c:pt>
                <c:pt idx="7044">
                  <c:v>-51.365424926254597</c:v>
                </c:pt>
                <c:pt idx="7045">
                  <c:v>-51.159490584894399</c:v>
                </c:pt>
                <c:pt idx="7046">
                  <c:v>-51.5960895973611</c:v>
                </c:pt>
                <c:pt idx="7047">
                  <c:v>-52.067662048282003</c:v>
                </c:pt>
                <c:pt idx="7048">
                  <c:v>-52.265743741043103</c:v>
                </c:pt>
                <c:pt idx="7049">
                  <c:v>-51.794513978161802</c:v>
                </c:pt>
                <c:pt idx="7050">
                  <c:v>-51.794072180180599</c:v>
                </c:pt>
                <c:pt idx="7051">
                  <c:v>-51.465533715696203</c:v>
                </c:pt>
                <c:pt idx="7052">
                  <c:v>-51.550025260565</c:v>
                </c:pt>
                <c:pt idx="7053">
                  <c:v>-51.802434288523699</c:v>
                </c:pt>
                <c:pt idx="7054">
                  <c:v>-51.809056319969201</c:v>
                </c:pt>
                <c:pt idx="7055">
                  <c:v>-51.513777558348202</c:v>
                </c:pt>
                <c:pt idx="7056">
                  <c:v>-51.458662165563702</c:v>
                </c:pt>
                <c:pt idx="7057">
                  <c:v>-51.540408695629203</c:v>
                </c:pt>
                <c:pt idx="7058">
                  <c:v>-51.601369865400002</c:v>
                </c:pt>
                <c:pt idx="7059">
                  <c:v>-51.900225755125803</c:v>
                </c:pt>
                <c:pt idx="7060">
                  <c:v>-52.545331478523003</c:v>
                </c:pt>
                <c:pt idx="7061">
                  <c:v>-52.1161765406382</c:v>
                </c:pt>
                <c:pt idx="7062">
                  <c:v>-51.937025777254</c:v>
                </c:pt>
                <c:pt idx="7063">
                  <c:v>-51.852979131825798</c:v>
                </c:pt>
                <c:pt idx="7064">
                  <c:v>-51.555647393222401</c:v>
                </c:pt>
                <c:pt idx="7065">
                  <c:v>-51.625059947203802</c:v>
                </c:pt>
                <c:pt idx="7066">
                  <c:v>-51.3519212228368</c:v>
                </c:pt>
                <c:pt idx="7067">
                  <c:v>-51.523604760240403</c:v>
                </c:pt>
                <c:pt idx="7068">
                  <c:v>-51.220505389714702</c:v>
                </c:pt>
                <c:pt idx="7069">
                  <c:v>-51.326937860236001</c:v>
                </c:pt>
                <c:pt idx="7070">
                  <c:v>-51.611220708939001</c:v>
                </c:pt>
                <c:pt idx="7071">
                  <c:v>-51.476783292063999</c:v>
                </c:pt>
                <c:pt idx="7072">
                  <c:v>-51.363878825657402</c:v>
                </c:pt>
                <c:pt idx="7073">
                  <c:v>-51.076351793900201</c:v>
                </c:pt>
                <c:pt idx="7074">
                  <c:v>-51.297896633295601</c:v>
                </c:pt>
                <c:pt idx="7075">
                  <c:v>-51.239969021793101</c:v>
                </c:pt>
                <c:pt idx="7076">
                  <c:v>-51.248653007924801</c:v>
                </c:pt>
                <c:pt idx="7077">
                  <c:v>-51.073630279899703</c:v>
                </c:pt>
                <c:pt idx="7078">
                  <c:v>-51.050379735947601</c:v>
                </c:pt>
                <c:pt idx="7079">
                  <c:v>-50.861148501311298</c:v>
                </c:pt>
                <c:pt idx="7080">
                  <c:v>-51.120682514741397</c:v>
                </c:pt>
                <c:pt idx="7081">
                  <c:v>-51.432845938645599</c:v>
                </c:pt>
                <c:pt idx="7082">
                  <c:v>-51.580949435245998</c:v>
                </c:pt>
                <c:pt idx="7083">
                  <c:v>-51.650227663768199</c:v>
                </c:pt>
                <c:pt idx="7084">
                  <c:v>-52.0825738872946</c:v>
                </c:pt>
                <c:pt idx="7085">
                  <c:v>-52.324149338880602</c:v>
                </c:pt>
                <c:pt idx="7086">
                  <c:v>-52.391679852955797</c:v>
                </c:pt>
                <c:pt idx="7087">
                  <c:v>-52.643712702317799</c:v>
                </c:pt>
                <c:pt idx="7088">
                  <c:v>-51.449777223970003</c:v>
                </c:pt>
                <c:pt idx="7089">
                  <c:v>-51.828136649142003</c:v>
                </c:pt>
                <c:pt idx="7090">
                  <c:v>-51.440070006532899</c:v>
                </c:pt>
                <c:pt idx="7091">
                  <c:v>-51.633439810645299</c:v>
                </c:pt>
                <c:pt idx="7092">
                  <c:v>-52.3592017401795</c:v>
                </c:pt>
                <c:pt idx="7093">
                  <c:v>-52.038387295066698</c:v>
                </c:pt>
                <c:pt idx="7094">
                  <c:v>-52.349958258766598</c:v>
                </c:pt>
                <c:pt idx="7095">
                  <c:v>-52.469986266704197</c:v>
                </c:pt>
                <c:pt idx="7096">
                  <c:v>-52.007824384110997</c:v>
                </c:pt>
                <c:pt idx="7097">
                  <c:v>-52.376175684354401</c:v>
                </c:pt>
                <c:pt idx="7098">
                  <c:v>-52.200459318400398</c:v>
                </c:pt>
                <c:pt idx="7099">
                  <c:v>-52.265388878005297</c:v>
                </c:pt>
                <c:pt idx="7100">
                  <c:v>-52.394781563010902</c:v>
                </c:pt>
                <c:pt idx="7101">
                  <c:v>-52.169121528884702</c:v>
                </c:pt>
                <c:pt idx="7102">
                  <c:v>-52.416468896431297</c:v>
                </c:pt>
                <c:pt idx="7103">
                  <c:v>-52.407975764873299</c:v>
                </c:pt>
                <c:pt idx="7104">
                  <c:v>-52.790661336336598</c:v>
                </c:pt>
                <c:pt idx="7105">
                  <c:v>-52.977520370329202</c:v>
                </c:pt>
                <c:pt idx="7106">
                  <c:v>-52.963975009130699</c:v>
                </c:pt>
                <c:pt idx="7107">
                  <c:v>-53.279640032357896</c:v>
                </c:pt>
                <c:pt idx="7108">
                  <c:v>-53.034941180339104</c:v>
                </c:pt>
                <c:pt idx="7109">
                  <c:v>-52.717478322386299</c:v>
                </c:pt>
                <c:pt idx="7110">
                  <c:v>-53.090776953484898</c:v>
                </c:pt>
                <c:pt idx="7111">
                  <c:v>-53.007441217984699</c:v>
                </c:pt>
                <c:pt idx="7112">
                  <c:v>-53.223691563314802</c:v>
                </c:pt>
                <c:pt idx="7113">
                  <c:v>-52.990400005169697</c:v>
                </c:pt>
                <c:pt idx="7114">
                  <c:v>-53.034268324309302</c:v>
                </c:pt>
                <c:pt idx="7115">
                  <c:v>-53.132934345770899</c:v>
                </c:pt>
                <c:pt idx="7116">
                  <c:v>-53.677617907531797</c:v>
                </c:pt>
                <c:pt idx="7117">
                  <c:v>-52.762282691864499</c:v>
                </c:pt>
                <c:pt idx="7118">
                  <c:v>-52.590864608000402</c:v>
                </c:pt>
                <c:pt idx="7119">
                  <c:v>-52.657532604847098</c:v>
                </c:pt>
                <c:pt idx="7120">
                  <c:v>-53.542157302236603</c:v>
                </c:pt>
                <c:pt idx="7121">
                  <c:v>-53.378760590863997</c:v>
                </c:pt>
                <c:pt idx="7122">
                  <c:v>-53.5640680486175</c:v>
                </c:pt>
                <c:pt idx="7123">
                  <c:v>-53.822215045807702</c:v>
                </c:pt>
                <c:pt idx="7124">
                  <c:v>-54.046555884555602</c:v>
                </c:pt>
                <c:pt idx="7125">
                  <c:v>-54.070641961543203</c:v>
                </c:pt>
                <c:pt idx="7126">
                  <c:v>-54.5108790587839</c:v>
                </c:pt>
                <c:pt idx="7127">
                  <c:v>-54.899590506184701</c:v>
                </c:pt>
                <c:pt idx="7128">
                  <c:v>-54.845332420591198</c:v>
                </c:pt>
                <c:pt idx="7129">
                  <c:v>-54.239674308383101</c:v>
                </c:pt>
                <c:pt idx="7130">
                  <c:v>-54.087861969672502</c:v>
                </c:pt>
                <c:pt idx="7131">
                  <c:v>-54.180401003139302</c:v>
                </c:pt>
                <c:pt idx="7132">
                  <c:v>-54.093466607104901</c:v>
                </c:pt>
                <c:pt idx="7133">
                  <c:v>-54.451179723428403</c:v>
                </c:pt>
                <c:pt idx="7134">
                  <c:v>-54.747363434015902</c:v>
                </c:pt>
                <c:pt idx="7135">
                  <c:v>-55.066157260462802</c:v>
                </c:pt>
                <c:pt idx="7136">
                  <c:v>-54.838778225323701</c:v>
                </c:pt>
                <c:pt idx="7137">
                  <c:v>-55.192933816124402</c:v>
                </c:pt>
                <c:pt idx="7138">
                  <c:v>-55.775889776175703</c:v>
                </c:pt>
                <c:pt idx="7139">
                  <c:v>-55.473599771816197</c:v>
                </c:pt>
                <c:pt idx="7140">
                  <c:v>-55.477838053949498</c:v>
                </c:pt>
                <c:pt idx="7141">
                  <c:v>-55.5833953311625</c:v>
                </c:pt>
                <c:pt idx="7142">
                  <c:v>-54.994572483701297</c:v>
                </c:pt>
                <c:pt idx="7143">
                  <c:v>-55.429442950935702</c:v>
                </c:pt>
                <c:pt idx="7144">
                  <c:v>-55.180527407747697</c:v>
                </c:pt>
                <c:pt idx="7145">
                  <c:v>-55.4209177906367</c:v>
                </c:pt>
                <c:pt idx="7146">
                  <c:v>-55.5266423005965</c:v>
                </c:pt>
                <c:pt idx="7147">
                  <c:v>-55.733165045621902</c:v>
                </c:pt>
                <c:pt idx="7148">
                  <c:v>-56.016719305262498</c:v>
                </c:pt>
                <c:pt idx="7149">
                  <c:v>-56.551613930963399</c:v>
                </c:pt>
                <c:pt idx="7150">
                  <c:v>-56.833514164967497</c:v>
                </c:pt>
                <c:pt idx="7151">
                  <c:v>-56.791925567938499</c:v>
                </c:pt>
                <c:pt idx="7152">
                  <c:v>-56.179350095790703</c:v>
                </c:pt>
                <c:pt idx="7153">
                  <c:v>-56.0266199794101</c:v>
                </c:pt>
                <c:pt idx="7154">
                  <c:v>-56.333011924236203</c:v>
                </c:pt>
                <c:pt idx="7155">
                  <c:v>-56.550113086499401</c:v>
                </c:pt>
                <c:pt idx="7156">
                  <c:v>-56.419254146313797</c:v>
                </c:pt>
                <c:pt idx="7157">
                  <c:v>-56.342075454083798</c:v>
                </c:pt>
                <c:pt idx="7158">
                  <c:v>-56.502469914810497</c:v>
                </c:pt>
                <c:pt idx="7159">
                  <c:v>-56.0387912249669</c:v>
                </c:pt>
                <c:pt idx="7160">
                  <c:v>-56.014290552411701</c:v>
                </c:pt>
                <c:pt idx="7161">
                  <c:v>-56.283311485057801</c:v>
                </c:pt>
                <c:pt idx="7162">
                  <c:v>-55.845062683807399</c:v>
                </c:pt>
                <c:pt idx="7163">
                  <c:v>-55.795285442057903</c:v>
                </c:pt>
                <c:pt idx="7164">
                  <c:v>-55.850322835879901</c:v>
                </c:pt>
                <c:pt idx="7165">
                  <c:v>-55.983208441945798</c:v>
                </c:pt>
                <c:pt idx="7166">
                  <c:v>-56.022433489106</c:v>
                </c:pt>
                <c:pt idx="7167">
                  <c:v>-56.173736898939197</c:v>
                </c:pt>
                <c:pt idx="7168">
                  <c:v>-56.076094109371802</c:v>
                </c:pt>
                <c:pt idx="7169">
                  <c:v>-55.780316945250803</c:v>
                </c:pt>
                <c:pt idx="7170">
                  <c:v>-55.954404549749803</c:v>
                </c:pt>
                <c:pt idx="7171">
                  <c:v>-55.626755432632798</c:v>
                </c:pt>
                <c:pt idx="7172">
                  <c:v>-55.318946202953803</c:v>
                </c:pt>
                <c:pt idx="7173">
                  <c:v>-55.401002364756302</c:v>
                </c:pt>
                <c:pt idx="7174">
                  <c:v>-55.755864123215801</c:v>
                </c:pt>
                <c:pt idx="7175">
                  <c:v>-55.527456497467803</c:v>
                </c:pt>
                <c:pt idx="7176">
                  <c:v>-55.438581406142703</c:v>
                </c:pt>
                <c:pt idx="7177">
                  <c:v>-55.627537056263797</c:v>
                </c:pt>
                <c:pt idx="7178">
                  <c:v>-55.5641361955063</c:v>
                </c:pt>
                <c:pt idx="7179">
                  <c:v>-55.312582769382402</c:v>
                </c:pt>
                <c:pt idx="7180">
                  <c:v>-55.2716528255744</c:v>
                </c:pt>
                <c:pt idx="7181">
                  <c:v>-55.551735117821302</c:v>
                </c:pt>
                <c:pt idx="7182">
                  <c:v>-55.699798268185198</c:v>
                </c:pt>
                <c:pt idx="7183">
                  <c:v>-55.061744402661702</c:v>
                </c:pt>
                <c:pt idx="7184">
                  <c:v>-54.728497594952202</c:v>
                </c:pt>
                <c:pt idx="7185">
                  <c:v>-55.041897621823999</c:v>
                </c:pt>
                <c:pt idx="7186">
                  <c:v>-54.550289045704403</c:v>
                </c:pt>
                <c:pt idx="7187">
                  <c:v>-54.561814759182298</c:v>
                </c:pt>
                <c:pt idx="7188">
                  <c:v>-54.571190435256902</c:v>
                </c:pt>
                <c:pt idx="7189">
                  <c:v>-55.198468221206397</c:v>
                </c:pt>
                <c:pt idx="7190">
                  <c:v>-55.089784750079701</c:v>
                </c:pt>
                <c:pt idx="7191">
                  <c:v>-55.228726075136898</c:v>
                </c:pt>
                <c:pt idx="7192">
                  <c:v>-55.083432363223899</c:v>
                </c:pt>
                <c:pt idx="7193">
                  <c:v>-55.163925571881101</c:v>
                </c:pt>
                <c:pt idx="7194">
                  <c:v>-55.450437119298499</c:v>
                </c:pt>
                <c:pt idx="7195">
                  <c:v>-54.795018497834398</c:v>
                </c:pt>
                <c:pt idx="7196">
                  <c:v>-55.097387418860301</c:v>
                </c:pt>
                <c:pt idx="7197">
                  <c:v>-55.301293231980601</c:v>
                </c:pt>
                <c:pt idx="7198">
                  <c:v>-55.722373545571998</c:v>
                </c:pt>
                <c:pt idx="7199">
                  <c:v>-55.356517332888501</c:v>
                </c:pt>
                <c:pt idx="7200">
                  <c:v>-54.7170023006016</c:v>
                </c:pt>
                <c:pt idx="7201">
                  <c:v>-54.219796966693998</c:v>
                </c:pt>
                <c:pt idx="7202">
                  <c:v>-54.084299339706099</c:v>
                </c:pt>
                <c:pt idx="7203">
                  <c:v>-54.497820496598898</c:v>
                </c:pt>
                <c:pt idx="7204">
                  <c:v>-54.496856057859603</c:v>
                </c:pt>
                <c:pt idx="7205">
                  <c:v>-55.020981860377397</c:v>
                </c:pt>
                <c:pt idx="7206">
                  <c:v>-54.6621254877114</c:v>
                </c:pt>
                <c:pt idx="7207">
                  <c:v>-54.466981428615298</c:v>
                </c:pt>
                <c:pt idx="7208">
                  <c:v>-54.215112013310602</c:v>
                </c:pt>
                <c:pt idx="7209">
                  <c:v>-54.441337357090703</c:v>
                </c:pt>
                <c:pt idx="7210">
                  <c:v>-54.779810695199302</c:v>
                </c:pt>
                <c:pt idx="7211">
                  <c:v>-54.626779709516398</c:v>
                </c:pt>
                <c:pt idx="7212">
                  <c:v>-54.720796614636001</c:v>
                </c:pt>
                <c:pt idx="7213">
                  <c:v>-54.135515402183401</c:v>
                </c:pt>
                <c:pt idx="7214">
                  <c:v>-54.441433435217</c:v>
                </c:pt>
                <c:pt idx="7215">
                  <c:v>-54.8263631660447</c:v>
                </c:pt>
                <c:pt idx="7216">
                  <c:v>-54.3390375205772</c:v>
                </c:pt>
                <c:pt idx="7217">
                  <c:v>-54.400854988255098</c:v>
                </c:pt>
                <c:pt idx="7218">
                  <c:v>-54.232995860340097</c:v>
                </c:pt>
                <c:pt idx="7219">
                  <c:v>-53.635676012327799</c:v>
                </c:pt>
                <c:pt idx="7220">
                  <c:v>-53.7764820747634</c:v>
                </c:pt>
                <c:pt idx="7221">
                  <c:v>-53.500501191812504</c:v>
                </c:pt>
                <c:pt idx="7222">
                  <c:v>-53.551089083055999</c:v>
                </c:pt>
                <c:pt idx="7223">
                  <c:v>-53.526642257588499</c:v>
                </c:pt>
                <c:pt idx="7224">
                  <c:v>-53.77599170501</c:v>
                </c:pt>
                <c:pt idx="7225">
                  <c:v>-53.547253788709597</c:v>
                </c:pt>
                <c:pt idx="7226">
                  <c:v>-53.549723189841103</c:v>
                </c:pt>
                <c:pt idx="7227">
                  <c:v>-53.742884986064098</c:v>
                </c:pt>
                <c:pt idx="7228">
                  <c:v>-53.664225932919102</c:v>
                </c:pt>
                <c:pt idx="7229">
                  <c:v>-53.7399502007408</c:v>
                </c:pt>
                <c:pt idx="7230">
                  <c:v>-53.501853663990303</c:v>
                </c:pt>
                <c:pt idx="7231">
                  <c:v>-53.244511910340997</c:v>
                </c:pt>
                <c:pt idx="7232">
                  <c:v>-53.221276095716298</c:v>
                </c:pt>
                <c:pt idx="7233">
                  <c:v>-53.733900471909003</c:v>
                </c:pt>
                <c:pt idx="7234">
                  <c:v>-53.893808510270603</c:v>
                </c:pt>
                <c:pt idx="7235">
                  <c:v>-53.435085693856102</c:v>
                </c:pt>
                <c:pt idx="7236">
                  <c:v>-52.892210578081396</c:v>
                </c:pt>
                <c:pt idx="7237">
                  <c:v>-52.6950938988766</c:v>
                </c:pt>
                <c:pt idx="7238">
                  <c:v>-51.953726677746502</c:v>
                </c:pt>
                <c:pt idx="7239">
                  <c:v>-52.7628933603796</c:v>
                </c:pt>
                <c:pt idx="7240">
                  <c:v>-53.246156604955203</c:v>
                </c:pt>
                <c:pt idx="7241">
                  <c:v>-53.049528945611002</c:v>
                </c:pt>
                <c:pt idx="7242">
                  <c:v>-52.891348869183801</c:v>
                </c:pt>
                <c:pt idx="7243">
                  <c:v>-53.253412469865999</c:v>
                </c:pt>
                <c:pt idx="7244">
                  <c:v>-53.183429090583203</c:v>
                </c:pt>
                <c:pt idx="7245">
                  <c:v>-52.9053133515363</c:v>
                </c:pt>
                <c:pt idx="7246">
                  <c:v>-52.472640050214103</c:v>
                </c:pt>
                <c:pt idx="7247">
                  <c:v>-52.3955035665184</c:v>
                </c:pt>
                <c:pt idx="7248">
                  <c:v>-52.085308177351799</c:v>
                </c:pt>
                <c:pt idx="7249">
                  <c:v>-51.905413078070097</c:v>
                </c:pt>
                <c:pt idx="7250">
                  <c:v>-52.1376110153262</c:v>
                </c:pt>
                <c:pt idx="7251">
                  <c:v>-52.551753708712198</c:v>
                </c:pt>
                <c:pt idx="7252">
                  <c:v>-52.708604565524602</c:v>
                </c:pt>
                <c:pt idx="7253">
                  <c:v>-52.6812238107076</c:v>
                </c:pt>
                <c:pt idx="7254">
                  <c:v>-52.640742706324097</c:v>
                </c:pt>
                <c:pt idx="7255">
                  <c:v>-52.911286793223901</c:v>
                </c:pt>
                <c:pt idx="7256">
                  <c:v>-52.411061959347201</c:v>
                </c:pt>
                <c:pt idx="7257">
                  <c:v>-52.196195219202899</c:v>
                </c:pt>
                <c:pt idx="7258">
                  <c:v>-52.668775639781998</c:v>
                </c:pt>
                <c:pt idx="7259">
                  <c:v>-52.309038828301702</c:v>
                </c:pt>
                <c:pt idx="7260">
                  <c:v>-52.104689343506301</c:v>
                </c:pt>
                <c:pt idx="7261">
                  <c:v>-52.2623539006564</c:v>
                </c:pt>
                <c:pt idx="7262">
                  <c:v>-51.989741252973801</c:v>
                </c:pt>
                <c:pt idx="7263">
                  <c:v>-52.390205798736702</c:v>
                </c:pt>
                <c:pt idx="7264">
                  <c:v>-52.504987055294599</c:v>
                </c:pt>
                <c:pt idx="7265">
                  <c:v>-51.317661364527702</c:v>
                </c:pt>
                <c:pt idx="7266">
                  <c:v>-51.734968086438201</c:v>
                </c:pt>
                <c:pt idx="7267">
                  <c:v>-51.801957534467199</c:v>
                </c:pt>
                <c:pt idx="7268">
                  <c:v>-51.532429002656698</c:v>
                </c:pt>
                <c:pt idx="7269">
                  <c:v>-51.404665466271503</c:v>
                </c:pt>
                <c:pt idx="7270">
                  <c:v>-50.944311759430697</c:v>
                </c:pt>
                <c:pt idx="7271">
                  <c:v>-51.131150529154702</c:v>
                </c:pt>
                <c:pt idx="7272">
                  <c:v>-51.534309993043799</c:v>
                </c:pt>
                <c:pt idx="7273">
                  <c:v>-51.255166689872802</c:v>
                </c:pt>
                <c:pt idx="7274">
                  <c:v>-52.022494747230901</c:v>
                </c:pt>
                <c:pt idx="7275">
                  <c:v>-51.085305002699997</c:v>
                </c:pt>
                <c:pt idx="7276">
                  <c:v>-51.848235327457502</c:v>
                </c:pt>
                <c:pt idx="7277">
                  <c:v>-51.314149799615898</c:v>
                </c:pt>
                <c:pt idx="7278">
                  <c:v>-50.916378040334202</c:v>
                </c:pt>
                <c:pt idx="7279">
                  <c:v>-50.822733149061499</c:v>
                </c:pt>
                <c:pt idx="7280">
                  <c:v>-51.187449956524198</c:v>
                </c:pt>
                <c:pt idx="7281">
                  <c:v>-51.711721744425198</c:v>
                </c:pt>
                <c:pt idx="7282">
                  <c:v>-51.947778781495998</c:v>
                </c:pt>
                <c:pt idx="7283">
                  <c:v>-51.828150758607002</c:v>
                </c:pt>
                <c:pt idx="7284">
                  <c:v>-52.028898795318099</c:v>
                </c:pt>
                <c:pt idx="7285">
                  <c:v>-51.9180361805724</c:v>
                </c:pt>
                <c:pt idx="7286">
                  <c:v>-52.036225957972597</c:v>
                </c:pt>
                <c:pt idx="7287">
                  <c:v>-52.430291594341597</c:v>
                </c:pt>
                <c:pt idx="7288">
                  <c:v>-52.944087530264397</c:v>
                </c:pt>
                <c:pt idx="7289">
                  <c:v>-52.5430392929755</c:v>
                </c:pt>
                <c:pt idx="7290">
                  <c:v>-52.790166220539199</c:v>
                </c:pt>
                <c:pt idx="7291">
                  <c:v>-52.301371270520598</c:v>
                </c:pt>
                <c:pt idx="7292">
                  <c:v>-52.3394374843812</c:v>
                </c:pt>
                <c:pt idx="7293">
                  <c:v>-52.362823758136997</c:v>
                </c:pt>
                <c:pt idx="7294">
                  <c:v>-52.443194237154202</c:v>
                </c:pt>
                <c:pt idx="7295">
                  <c:v>-52.885097835711399</c:v>
                </c:pt>
                <c:pt idx="7296">
                  <c:v>-52.741872585897198</c:v>
                </c:pt>
                <c:pt idx="7297">
                  <c:v>-52.552015950105599</c:v>
                </c:pt>
                <c:pt idx="7298">
                  <c:v>-52.845350341899099</c:v>
                </c:pt>
                <c:pt idx="7299">
                  <c:v>-53.240820678451698</c:v>
                </c:pt>
                <c:pt idx="7300">
                  <c:v>-52.7543933608682</c:v>
                </c:pt>
                <c:pt idx="7301">
                  <c:v>-52.872333434489498</c:v>
                </c:pt>
                <c:pt idx="7302">
                  <c:v>-52.943798578559701</c:v>
                </c:pt>
                <c:pt idx="7303">
                  <c:v>-52.731522893494002</c:v>
                </c:pt>
                <c:pt idx="7304">
                  <c:v>-51.943184558030801</c:v>
                </c:pt>
                <c:pt idx="7305">
                  <c:v>-51.619617200735398</c:v>
                </c:pt>
                <c:pt idx="7306">
                  <c:v>-52.139679205028102</c:v>
                </c:pt>
                <c:pt idx="7307">
                  <c:v>-52.243248660928202</c:v>
                </c:pt>
                <c:pt idx="7308">
                  <c:v>-52.461481087425298</c:v>
                </c:pt>
                <c:pt idx="7309">
                  <c:v>-52.3913090884067</c:v>
                </c:pt>
                <c:pt idx="7310">
                  <c:v>-52.189349519865999</c:v>
                </c:pt>
                <c:pt idx="7311">
                  <c:v>-52.985723435518103</c:v>
                </c:pt>
                <c:pt idx="7312">
                  <c:v>-53.0105851923201</c:v>
                </c:pt>
                <c:pt idx="7313">
                  <c:v>-52.501907501307699</c:v>
                </c:pt>
                <c:pt idx="7314">
                  <c:v>-51.969451221534499</c:v>
                </c:pt>
                <c:pt idx="7315">
                  <c:v>-52.505626507147902</c:v>
                </c:pt>
                <c:pt idx="7316">
                  <c:v>-53.145078168761103</c:v>
                </c:pt>
                <c:pt idx="7317">
                  <c:v>-52.9415292835888</c:v>
                </c:pt>
                <c:pt idx="7318">
                  <c:v>-52.865777320977003</c:v>
                </c:pt>
                <c:pt idx="7319">
                  <c:v>-53.050748315613397</c:v>
                </c:pt>
                <c:pt idx="7320">
                  <c:v>-53.031873527447999</c:v>
                </c:pt>
                <c:pt idx="7321">
                  <c:v>-53.481579964126396</c:v>
                </c:pt>
                <c:pt idx="7322">
                  <c:v>-53.446459533859901</c:v>
                </c:pt>
                <c:pt idx="7323">
                  <c:v>-53.739479756556499</c:v>
                </c:pt>
                <c:pt idx="7324">
                  <c:v>-53.4643008708316</c:v>
                </c:pt>
                <c:pt idx="7325">
                  <c:v>-53.583734429295397</c:v>
                </c:pt>
                <c:pt idx="7326">
                  <c:v>-53.759951026921698</c:v>
                </c:pt>
                <c:pt idx="7327">
                  <c:v>-53.9921354299575</c:v>
                </c:pt>
                <c:pt idx="7328">
                  <c:v>-53.7274231045891</c:v>
                </c:pt>
                <c:pt idx="7329">
                  <c:v>-53.9308541996567</c:v>
                </c:pt>
                <c:pt idx="7330">
                  <c:v>-54.410842056217398</c:v>
                </c:pt>
                <c:pt idx="7331">
                  <c:v>-53.964591688229497</c:v>
                </c:pt>
                <c:pt idx="7332">
                  <c:v>-54.310066979270999</c:v>
                </c:pt>
                <c:pt idx="7333">
                  <c:v>-54.508490707172299</c:v>
                </c:pt>
                <c:pt idx="7334">
                  <c:v>-54.492310153129502</c:v>
                </c:pt>
                <c:pt idx="7335">
                  <c:v>-54.267684677284201</c:v>
                </c:pt>
                <c:pt idx="7336">
                  <c:v>-53.537227659927098</c:v>
                </c:pt>
                <c:pt idx="7337">
                  <c:v>-54.314828946963601</c:v>
                </c:pt>
                <c:pt idx="7338">
                  <c:v>-54.2038065582746</c:v>
                </c:pt>
                <c:pt idx="7339">
                  <c:v>-54.6984742750709</c:v>
                </c:pt>
                <c:pt idx="7340">
                  <c:v>-55.013976315617299</c:v>
                </c:pt>
                <c:pt idx="7341">
                  <c:v>-54.757784659703603</c:v>
                </c:pt>
                <c:pt idx="7342">
                  <c:v>-54.697617275972902</c:v>
                </c:pt>
                <c:pt idx="7343">
                  <c:v>-55.175624233633599</c:v>
                </c:pt>
                <c:pt idx="7344">
                  <c:v>-54.475300442935001</c:v>
                </c:pt>
                <c:pt idx="7345">
                  <c:v>-54.250581672907501</c:v>
                </c:pt>
                <c:pt idx="7346">
                  <c:v>-55.000927542115598</c:v>
                </c:pt>
                <c:pt idx="7347">
                  <c:v>-55.052249992109701</c:v>
                </c:pt>
                <c:pt idx="7348">
                  <c:v>-55.402986083887903</c:v>
                </c:pt>
                <c:pt idx="7349">
                  <c:v>-55.022024914438902</c:v>
                </c:pt>
                <c:pt idx="7350">
                  <c:v>-55.348182623027803</c:v>
                </c:pt>
                <c:pt idx="7351">
                  <c:v>-56.1998947891055</c:v>
                </c:pt>
                <c:pt idx="7352">
                  <c:v>-55.5426361264782</c:v>
                </c:pt>
                <c:pt idx="7353">
                  <c:v>-55.3761148145487</c:v>
                </c:pt>
                <c:pt idx="7354">
                  <c:v>-55.2462980576056</c:v>
                </c:pt>
                <c:pt idx="7355">
                  <c:v>-55.5864054853676</c:v>
                </c:pt>
                <c:pt idx="7356">
                  <c:v>-55.313509704319301</c:v>
                </c:pt>
                <c:pt idx="7357">
                  <c:v>-55.352674071683602</c:v>
                </c:pt>
                <c:pt idx="7358">
                  <c:v>-55.444528384352097</c:v>
                </c:pt>
                <c:pt idx="7359">
                  <c:v>-55.422355795920502</c:v>
                </c:pt>
                <c:pt idx="7360">
                  <c:v>-55.595925983165102</c:v>
                </c:pt>
                <c:pt idx="7361">
                  <c:v>-55.298113244194603</c:v>
                </c:pt>
                <c:pt idx="7362">
                  <c:v>-55.867775804081298</c:v>
                </c:pt>
                <c:pt idx="7363">
                  <c:v>-55.837953442231502</c:v>
                </c:pt>
                <c:pt idx="7364">
                  <c:v>-55.375796914946498</c:v>
                </c:pt>
                <c:pt idx="7365">
                  <c:v>-55.707504697497299</c:v>
                </c:pt>
                <c:pt idx="7366">
                  <c:v>-55.407434027997802</c:v>
                </c:pt>
                <c:pt idx="7367">
                  <c:v>-55.304942184172297</c:v>
                </c:pt>
                <c:pt idx="7368">
                  <c:v>-55.1695061367882</c:v>
                </c:pt>
                <c:pt idx="7369">
                  <c:v>-55.0417030038071</c:v>
                </c:pt>
                <c:pt idx="7370">
                  <c:v>-55.620896904783102</c:v>
                </c:pt>
                <c:pt idx="7371">
                  <c:v>-55.599243640266899</c:v>
                </c:pt>
                <c:pt idx="7372">
                  <c:v>-55.625690478198997</c:v>
                </c:pt>
                <c:pt idx="7373">
                  <c:v>-55.4844206098496</c:v>
                </c:pt>
                <c:pt idx="7374">
                  <c:v>-54.937225471445601</c:v>
                </c:pt>
                <c:pt idx="7375">
                  <c:v>-54.1616648045758</c:v>
                </c:pt>
                <c:pt idx="7376">
                  <c:v>-54.416354012682703</c:v>
                </c:pt>
                <c:pt idx="7377">
                  <c:v>-54.683859479697901</c:v>
                </c:pt>
                <c:pt idx="7378">
                  <c:v>-54.963148198504499</c:v>
                </c:pt>
                <c:pt idx="7379">
                  <c:v>-54.770565929574197</c:v>
                </c:pt>
                <c:pt idx="7380">
                  <c:v>-54.910431886162101</c:v>
                </c:pt>
                <c:pt idx="7381">
                  <c:v>-55.597952166518503</c:v>
                </c:pt>
                <c:pt idx="7382">
                  <c:v>-55.501861717656503</c:v>
                </c:pt>
                <c:pt idx="7383">
                  <c:v>-54.901322568806201</c:v>
                </c:pt>
                <c:pt idx="7384">
                  <c:v>-54.915228489903399</c:v>
                </c:pt>
                <c:pt idx="7385">
                  <c:v>-55.156001833149404</c:v>
                </c:pt>
                <c:pt idx="7386">
                  <c:v>-54.931818172418502</c:v>
                </c:pt>
                <c:pt idx="7387">
                  <c:v>-54.867822983249397</c:v>
                </c:pt>
                <c:pt idx="7388">
                  <c:v>-54.898001051712299</c:v>
                </c:pt>
                <c:pt idx="7389">
                  <c:v>-55.1835045239118</c:v>
                </c:pt>
                <c:pt idx="7390">
                  <c:v>-55.798589941307903</c:v>
                </c:pt>
                <c:pt idx="7391">
                  <c:v>-56.0307696310756</c:v>
                </c:pt>
                <c:pt idx="7392">
                  <c:v>-55.524069463753399</c:v>
                </c:pt>
                <c:pt idx="7393">
                  <c:v>-55.465161174180601</c:v>
                </c:pt>
                <c:pt idx="7394">
                  <c:v>-55.583617186660199</c:v>
                </c:pt>
                <c:pt idx="7395">
                  <c:v>-56.327654106264603</c:v>
                </c:pt>
                <c:pt idx="7396">
                  <c:v>-56.611527778498598</c:v>
                </c:pt>
                <c:pt idx="7397">
                  <c:v>-56.334293447677403</c:v>
                </c:pt>
                <c:pt idx="7398">
                  <c:v>-55.978047682826301</c:v>
                </c:pt>
                <c:pt idx="7399">
                  <c:v>-55.703357449438101</c:v>
                </c:pt>
                <c:pt idx="7400">
                  <c:v>-55.632032813777997</c:v>
                </c:pt>
                <c:pt idx="7401">
                  <c:v>-55.770081850657398</c:v>
                </c:pt>
                <c:pt idx="7402">
                  <c:v>-55.548408157725497</c:v>
                </c:pt>
                <c:pt idx="7403">
                  <c:v>-55.237824157973897</c:v>
                </c:pt>
                <c:pt idx="7404">
                  <c:v>-55.3429624884837</c:v>
                </c:pt>
                <c:pt idx="7405">
                  <c:v>-54.8085255247709</c:v>
                </c:pt>
                <c:pt idx="7406">
                  <c:v>-54.990166886354103</c:v>
                </c:pt>
                <c:pt idx="7407">
                  <c:v>-54.209584467127399</c:v>
                </c:pt>
                <c:pt idx="7408">
                  <c:v>-53.902415178673301</c:v>
                </c:pt>
                <c:pt idx="7409">
                  <c:v>-54.191911674101199</c:v>
                </c:pt>
                <c:pt idx="7410">
                  <c:v>-53.949019511685101</c:v>
                </c:pt>
                <c:pt idx="7411">
                  <c:v>-54.771232817398896</c:v>
                </c:pt>
                <c:pt idx="7412">
                  <c:v>-55.045970004216898</c:v>
                </c:pt>
                <c:pt idx="7413">
                  <c:v>-54.455635764327901</c:v>
                </c:pt>
                <c:pt idx="7414">
                  <c:v>-54.983075004258502</c:v>
                </c:pt>
                <c:pt idx="7415">
                  <c:v>-54.584637329191096</c:v>
                </c:pt>
                <c:pt idx="7416">
                  <c:v>-53.737243296191501</c:v>
                </c:pt>
                <c:pt idx="7417">
                  <c:v>-53.991141271955499</c:v>
                </c:pt>
                <c:pt idx="7418">
                  <c:v>-54.051298702546298</c:v>
                </c:pt>
                <c:pt idx="7419">
                  <c:v>-53.906467744017498</c:v>
                </c:pt>
                <c:pt idx="7420">
                  <c:v>-54.140015643086002</c:v>
                </c:pt>
                <c:pt idx="7421">
                  <c:v>-53.670327546838898</c:v>
                </c:pt>
                <c:pt idx="7422">
                  <c:v>-53.403636267950603</c:v>
                </c:pt>
                <c:pt idx="7423">
                  <c:v>-53.009025659490803</c:v>
                </c:pt>
                <c:pt idx="7424">
                  <c:v>-53.5180025119124</c:v>
                </c:pt>
                <c:pt idx="7425">
                  <c:v>-53.636317495141498</c:v>
                </c:pt>
                <c:pt idx="7426">
                  <c:v>-53.670365993822102</c:v>
                </c:pt>
                <c:pt idx="7427">
                  <c:v>-53.2006726630514</c:v>
                </c:pt>
                <c:pt idx="7428">
                  <c:v>-53.117509265208298</c:v>
                </c:pt>
                <c:pt idx="7429">
                  <c:v>-52.7734008303145</c:v>
                </c:pt>
                <c:pt idx="7430">
                  <c:v>-52.6066601900908</c:v>
                </c:pt>
                <c:pt idx="7431">
                  <c:v>-52.8672999204475</c:v>
                </c:pt>
                <c:pt idx="7432">
                  <c:v>-52.346052088842299</c:v>
                </c:pt>
                <c:pt idx="7433">
                  <c:v>-52.598704254108902</c:v>
                </c:pt>
                <c:pt idx="7434">
                  <c:v>-52.478608920464701</c:v>
                </c:pt>
                <c:pt idx="7435">
                  <c:v>-52.557635294747698</c:v>
                </c:pt>
                <c:pt idx="7436">
                  <c:v>-52.497772637466099</c:v>
                </c:pt>
                <c:pt idx="7437">
                  <c:v>-52.126806962667402</c:v>
                </c:pt>
                <c:pt idx="7438">
                  <c:v>-52.0096112858024</c:v>
                </c:pt>
                <c:pt idx="7439">
                  <c:v>-51.992099537493502</c:v>
                </c:pt>
                <c:pt idx="7440">
                  <c:v>-53.078981426970799</c:v>
                </c:pt>
                <c:pt idx="7441">
                  <c:v>-52.860653668033599</c:v>
                </c:pt>
                <c:pt idx="7442">
                  <c:v>-52.989873813731897</c:v>
                </c:pt>
                <c:pt idx="7443">
                  <c:v>-53.043494688276802</c:v>
                </c:pt>
                <c:pt idx="7444">
                  <c:v>-52.760175633038401</c:v>
                </c:pt>
                <c:pt idx="7445">
                  <c:v>-52.981411115169998</c:v>
                </c:pt>
                <c:pt idx="7446">
                  <c:v>-52.532017860980098</c:v>
                </c:pt>
                <c:pt idx="7447">
                  <c:v>-52.728850098731897</c:v>
                </c:pt>
                <c:pt idx="7448">
                  <c:v>-52.709442917911197</c:v>
                </c:pt>
                <c:pt idx="7449">
                  <c:v>-52.2099380938199</c:v>
                </c:pt>
                <c:pt idx="7450">
                  <c:v>-52.160707279682299</c:v>
                </c:pt>
                <c:pt idx="7451">
                  <c:v>-52.118065030455298</c:v>
                </c:pt>
                <c:pt idx="7452">
                  <c:v>-51.984084488147701</c:v>
                </c:pt>
                <c:pt idx="7453">
                  <c:v>-52.141950737563903</c:v>
                </c:pt>
                <c:pt idx="7454">
                  <c:v>-51.931377893740603</c:v>
                </c:pt>
                <c:pt idx="7455">
                  <c:v>-51.770978621165902</c:v>
                </c:pt>
                <c:pt idx="7456">
                  <c:v>-51.779188035881099</c:v>
                </c:pt>
                <c:pt idx="7457">
                  <c:v>-51.555401022805597</c:v>
                </c:pt>
                <c:pt idx="7458">
                  <c:v>-51.315022064709098</c:v>
                </c:pt>
                <c:pt idx="7459">
                  <c:v>-51.378939612965702</c:v>
                </c:pt>
                <c:pt idx="7460">
                  <c:v>-51.447168074321198</c:v>
                </c:pt>
                <c:pt idx="7461">
                  <c:v>-51.276042925011097</c:v>
                </c:pt>
                <c:pt idx="7462">
                  <c:v>-51.365681140262303</c:v>
                </c:pt>
                <c:pt idx="7463">
                  <c:v>-51.760103986390398</c:v>
                </c:pt>
                <c:pt idx="7464">
                  <c:v>-51.506817195125898</c:v>
                </c:pt>
                <c:pt idx="7465">
                  <c:v>-51.2182930133064</c:v>
                </c:pt>
                <c:pt idx="7466">
                  <c:v>-51.079105201233197</c:v>
                </c:pt>
                <c:pt idx="7467">
                  <c:v>-50.520948161372402</c:v>
                </c:pt>
                <c:pt idx="7468">
                  <c:v>-50.749559426431901</c:v>
                </c:pt>
                <c:pt idx="7469">
                  <c:v>-50.833367860813098</c:v>
                </c:pt>
                <c:pt idx="7470">
                  <c:v>-50.220505044210199</c:v>
                </c:pt>
                <c:pt idx="7471">
                  <c:v>-50.405386900584801</c:v>
                </c:pt>
                <c:pt idx="7472">
                  <c:v>-50.389182196841602</c:v>
                </c:pt>
                <c:pt idx="7473">
                  <c:v>-50.507984983874003</c:v>
                </c:pt>
                <c:pt idx="7474">
                  <c:v>-50.242996552624902</c:v>
                </c:pt>
                <c:pt idx="7475">
                  <c:v>-50.207604194020199</c:v>
                </c:pt>
                <c:pt idx="7476">
                  <c:v>-50.462053120723702</c:v>
                </c:pt>
                <c:pt idx="7477">
                  <c:v>-50.826388528767303</c:v>
                </c:pt>
                <c:pt idx="7478">
                  <c:v>-51.418390552078698</c:v>
                </c:pt>
                <c:pt idx="7479">
                  <c:v>-51.745138869095697</c:v>
                </c:pt>
                <c:pt idx="7480">
                  <c:v>-51.3047283817777</c:v>
                </c:pt>
                <c:pt idx="7481">
                  <c:v>-51.166734506399202</c:v>
                </c:pt>
                <c:pt idx="7482">
                  <c:v>-51.167576820618997</c:v>
                </c:pt>
                <c:pt idx="7483">
                  <c:v>-51.318042498877503</c:v>
                </c:pt>
                <c:pt idx="7484">
                  <c:v>-51.688887784433497</c:v>
                </c:pt>
                <c:pt idx="7485">
                  <c:v>-51.7156750091562</c:v>
                </c:pt>
                <c:pt idx="7486">
                  <c:v>-51.372772557654699</c:v>
                </c:pt>
                <c:pt idx="7487">
                  <c:v>-51.012742694754898</c:v>
                </c:pt>
                <c:pt idx="7488">
                  <c:v>-51.161225046789099</c:v>
                </c:pt>
                <c:pt idx="7489">
                  <c:v>-51.733236085961003</c:v>
                </c:pt>
                <c:pt idx="7490">
                  <c:v>-51.433880112655999</c:v>
                </c:pt>
                <c:pt idx="7491">
                  <c:v>-51.144589117461301</c:v>
                </c:pt>
                <c:pt idx="7492">
                  <c:v>-51.647389153739802</c:v>
                </c:pt>
                <c:pt idx="7493">
                  <c:v>-51.636942214268203</c:v>
                </c:pt>
                <c:pt idx="7494">
                  <c:v>-51.683191516838399</c:v>
                </c:pt>
                <c:pt idx="7495">
                  <c:v>-51.8553677927015</c:v>
                </c:pt>
                <c:pt idx="7496">
                  <c:v>-51.919837008443402</c:v>
                </c:pt>
                <c:pt idx="7497">
                  <c:v>-51.572005073736499</c:v>
                </c:pt>
                <c:pt idx="7498">
                  <c:v>-51.606507716522799</c:v>
                </c:pt>
                <c:pt idx="7499">
                  <c:v>-51.582977319268103</c:v>
                </c:pt>
                <c:pt idx="7500">
                  <c:v>-51.577775336722702</c:v>
                </c:pt>
                <c:pt idx="7501">
                  <c:v>-52.197343538080197</c:v>
                </c:pt>
                <c:pt idx="7502">
                  <c:v>-51.784127702015901</c:v>
                </c:pt>
                <c:pt idx="7503">
                  <c:v>-51.716785427900597</c:v>
                </c:pt>
                <c:pt idx="7504">
                  <c:v>-51.823847651339896</c:v>
                </c:pt>
                <c:pt idx="7505">
                  <c:v>-51.628839236461197</c:v>
                </c:pt>
                <c:pt idx="7506">
                  <c:v>-51.827958816410003</c:v>
                </c:pt>
                <c:pt idx="7507">
                  <c:v>-51.383363301626702</c:v>
                </c:pt>
                <c:pt idx="7508">
                  <c:v>-51.092585640242397</c:v>
                </c:pt>
                <c:pt idx="7509">
                  <c:v>-51.607190176261398</c:v>
                </c:pt>
                <c:pt idx="7510">
                  <c:v>-51.650875692251503</c:v>
                </c:pt>
                <c:pt idx="7511">
                  <c:v>-51.627447582097098</c:v>
                </c:pt>
                <c:pt idx="7512">
                  <c:v>-51.5864973032865</c:v>
                </c:pt>
                <c:pt idx="7513">
                  <c:v>-51.428861757512998</c:v>
                </c:pt>
                <c:pt idx="7514">
                  <c:v>-51.241120870464798</c:v>
                </c:pt>
                <c:pt idx="7515">
                  <c:v>-51.468332396386998</c:v>
                </c:pt>
                <c:pt idx="7516">
                  <c:v>-51.964695660438103</c:v>
                </c:pt>
                <c:pt idx="7517">
                  <c:v>-52.031652218753401</c:v>
                </c:pt>
                <c:pt idx="7518">
                  <c:v>-52.506720230020797</c:v>
                </c:pt>
                <c:pt idx="7519">
                  <c:v>-52.410966392698597</c:v>
                </c:pt>
                <c:pt idx="7520">
                  <c:v>-52.292174303305302</c:v>
                </c:pt>
                <c:pt idx="7521">
                  <c:v>-52.675055840333599</c:v>
                </c:pt>
                <c:pt idx="7522">
                  <c:v>-52.911321245791797</c:v>
                </c:pt>
                <c:pt idx="7523">
                  <c:v>-53.239391202959197</c:v>
                </c:pt>
                <c:pt idx="7524">
                  <c:v>-53.185327009517003</c:v>
                </c:pt>
                <c:pt idx="7525">
                  <c:v>-53.320538348468297</c:v>
                </c:pt>
                <c:pt idx="7526">
                  <c:v>-53.338471379386299</c:v>
                </c:pt>
                <c:pt idx="7527">
                  <c:v>-53.127785400846498</c:v>
                </c:pt>
                <c:pt idx="7528">
                  <c:v>-53.028702814271597</c:v>
                </c:pt>
                <c:pt idx="7529">
                  <c:v>-52.694987341354697</c:v>
                </c:pt>
                <c:pt idx="7530">
                  <c:v>-53.351133031418399</c:v>
                </c:pt>
                <c:pt idx="7531">
                  <c:v>-53.767451524363203</c:v>
                </c:pt>
                <c:pt idx="7532">
                  <c:v>-53.888084299537098</c:v>
                </c:pt>
                <c:pt idx="7533">
                  <c:v>-54.4437968269716</c:v>
                </c:pt>
                <c:pt idx="7534">
                  <c:v>-54.253156746551298</c:v>
                </c:pt>
                <c:pt idx="7535">
                  <c:v>-54.168406771121703</c:v>
                </c:pt>
                <c:pt idx="7536">
                  <c:v>-54.2438801701174</c:v>
                </c:pt>
                <c:pt idx="7537">
                  <c:v>-54.171003929107997</c:v>
                </c:pt>
                <c:pt idx="7538">
                  <c:v>-53.793292536146602</c:v>
                </c:pt>
                <c:pt idx="7539">
                  <c:v>-53.230892719080202</c:v>
                </c:pt>
                <c:pt idx="7540">
                  <c:v>-53.713518691163401</c:v>
                </c:pt>
                <c:pt idx="7541">
                  <c:v>-54.139585096918999</c:v>
                </c:pt>
                <c:pt idx="7542">
                  <c:v>-54.196684319429799</c:v>
                </c:pt>
                <c:pt idx="7543">
                  <c:v>-54.393598603222202</c:v>
                </c:pt>
                <c:pt idx="7544">
                  <c:v>-54.545678731101702</c:v>
                </c:pt>
                <c:pt idx="7545">
                  <c:v>-54.294429105107596</c:v>
                </c:pt>
                <c:pt idx="7546">
                  <c:v>-54.678262886879303</c:v>
                </c:pt>
                <c:pt idx="7547">
                  <c:v>-54.877713972846699</c:v>
                </c:pt>
                <c:pt idx="7548">
                  <c:v>-54.867539139231198</c:v>
                </c:pt>
                <c:pt idx="7549">
                  <c:v>-54.861913929080998</c:v>
                </c:pt>
                <c:pt idx="7550">
                  <c:v>-54.9481963025776</c:v>
                </c:pt>
                <c:pt idx="7551">
                  <c:v>-54.768301257373103</c:v>
                </c:pt>
                <c:pt idx="7552">
                  <c:v>-54.614158572184401</c:v>
                </c:pt>
                <c:pt idx="7553">
                  <c:v>-55.199525942547403</c:v>
                </c:pt>
                <c:pt idx="7554">
                  <c:v>-55.760443741292399</c:v>
                </c:pt>
                <c:pt idx="7555">
                  <c:v>-55.827005208852398</c:v>
                </c:pt>
                <c:pt idx="7556">
                  <c:v>-55.7488403722203</c:v>
                </c:pt>
                <c:pt idx="7557">
                  <c:v>-55.421818135440702</c:v>
                </c:pt>
                <c:pt idx="7558">
                  <c:v>-55.4044254823649</c:v>
                </c:pt>
                <c:pt idx="7559">
                  <c:v>-55.038569789030099</c:v>
                </c:pt>
                <c:pt idx="7560">
                  <c:v>-55.308214782179199</c:v>
                </c:pt>
                <c:pt idx="7561">
                  <c:v>-55.294566227049998</c:v>
                </c:pt>
                <c:pt idx="7562">
                  <c:v>-55.955481113082499</c:v>
                </c:pt>
                <c:pt idx="7563">
                  <c:v>-56.033972997934001</c:v>
                </c:pt>
                <c:pt idx="7564">
                  <c:v>-55.165684602567602</c:v>
                </c:pt>
                <c:pt idx="7565">
                  <c:v>-55.055941352270203</c:v>
                </c:pt>
                <c:pt idx="7566">
                  <c:v>-55.629985196191598</c:v>
                </c:pt>
                <c:pt idx="7567">
                  <c:v>-56.054596814751399</c:v>
                </c:pt>
                <c:pt idx="7568">
                  <c:v>-55.908874686100702</c:v>
                </c:pt>
                <c:pt idx="7569">
                  <c:v>-55.735230748643801</c:v>
                </c:pt>
                <c:pt idx="7570">
                  <c:v>-56.051885784674297</c:v>
                </c:pt>
                <c:pt idx="7571">
                  <c:v>-56.578356390683403</c:v>
                </c:pt>
                <c:pt idx="7572">
                  <c:v>-56.251251593922603</c:v>
                </c:pt>
                <c:pt idx="7573">
                  <c:v>-55.846002307661401</c:v>
                </c:pt>
                <c:pt idx="7574">
                  <c:v>-55.765537131364702</c:v>
                </c:pt>
                <c:pt idx="7575">
                  <c:v>-55.855048651961297</c:v>
                </c:pt>
                <c:pt idx="7576">
                  <c:v>-55.903040573866399</c:v>
                </c:pt>
                <c:pt idx="7577">
                  <c:v>-55.871313442950203</c:v>
                </c:pt>
                <c:pt idx="7578">
                  <c:v>-55.552622044528199</c:v>
                </c:pt>
                <c:pt idx="7579">
                  <c:v>-55.788890876014101</c:v>
                </c:pt>
                <c:pt idx="7580">
                  <c:v>-55.926384696209702</c:v>
                </c:pt>
                <c:pt idx="7581">
                  <c:v>-55.658052861370997</c:v>
                </c:pt>
                <c:pt idx="7582">
                  <c:v>-55.911507598964597</c:v>
                </c:pt>
                <c:pt idx="7583">
                  <c:v>-55.4852626165411</c:v>
                </c:pt>
                <c:pt idx="7584">
                  <c:v>-55.489633887632998</c:v>
                </c:pt>
                <c:pt idx="7585">
                  <c:v>-56.416098221706697</c:v>
                </c:pt>
                <c:pt idx="7586">
                  <c:v>-56.0953678852675</c:v>
                </c:pt>
                <c:pt idx="7587">
                  <c:v>-55.6419752772048</c:v>
                </c:pt>
                <c:pt idx="7588">
                  <c:v>-55.855391498711299</c:v>
                </c:pt>
                <c:pt idx="7589">
                  <c:v>-55.798146706837699</c:v>
                </c:pt>
                <c:pt idx="7590">
                  <c:v>-56.119825293719202</c:v>
                </c:pt>
                <c:pt idx="7591">
                  <c:v>-55.973640590121299</c:v>
                </c:pt>
                <c:pt idx="7592">
                  <c:v>-56.434263590323702</c:v>
                </c:pt>
                <c:pt idx="7593">
                  <c:v>-56.1126541050333</c:v>
                </c:pt>
                <c:pt idx="7594">
                  <c:v>-56.121611902644801</c:v>
                </c:pt>
                <c:pt idx="7595">
                  <c:v>-56.5068268970346</c:v>
                </c:pt>
                <c:pt idx="7596">
                  <c:v>-56.603143591058902</c:v>
                </c:pt>
                <c:pt idx="7597">
                  <c:v>-56.583113791838898</c:v>
                </c:pt>
                <c:pt idx="7598">
                  <c:v>-55.994441846651704</c:v>
                </c:pt>
                <c:pt idx="7599">
                  <c:v>-55.841177404779401</c:v>
                </c:pt>
                <c:pt idx="7600">
                  <c:v>-56.010340602428997</c:v>
                </c:pt>
                <c:pt idx="7601">
                  <c:v>-55.978261970527903</c:v>
                </c:pt>
                <c:pt idx="7602">
                  <c:v>-55.765890490184198</c:v>
                </c:pt>
                <c:pt idx="7603">
                  <c:v>-55.770506679441098</c:v>
                </c:pt>
                <c:pt idx="7604">
                  <c:v>-55.322285765207504</c:v>
                </c:pt>
                <c:pt idx="7605">
                  <c:v>-55.544593007006803</c:v>
                </c:pt>
                <c:pt idx="7606">
                  <c:v>-55.301116871464203</c:v>
                </c:pt>
                <c:pt idx="7607">
                  <c:v>-54.632409466270701</c:v>
                </c:pt>
                <c:pt idx="7608">
                  <c:v>-54.690150048517701</c:v>
                </c:pt>
                <c:pt idx="7609">
                  <c:v>-55.0364268301281</c:v>
                </c:pt>
                <c:pt idx="7610">
                  <c:v>-55.560807512124903</c:v>
                </c:pt>
                <c:pt idx="7611">
                  <c:v>-55.459039609927601</c:v>
                </c:pt>
                <c:pt idx="7612">
                  <c:v>-54.994332769651102</c:v>
                </c:pt>
                <c:pt idx="7613">
                  <c:v>-55.257507617479803</c:v>
                </c:pt>
                <c:pt idx="7614">
                  <c:v>-55.205562279201899</c:v>
                </c:pt>
                <c:pt idx="7615">
                  <c:v>-55.2865499382373</c:v>
                </c:pt>
                <c:pt idx="7616">
                  <c:v>-54.6063726070618</c:v>
                </c:pt>
                <c:pt idx="7617">
                  <c:v>-54.034595015970801</c:v>
                </c:pt>
                <c:pt idx="7618">
                  <c:v>-53.7107711121999</c:v>
                </c:pt>
                <c:pt idx="7619">
                  <c:v>-54.160610714174602</c:v>
                </c:pt>
                <c:pt idx="7620">
                  <c:v>-54.187252744416199</c:v>
                </c:pt>
                <c:pt idx="7621">
                  <c:v>-53.897450900329403</c:v>
                </c:pt>
                <c:pt idx="7622">
                  <c:v>-54.227443516709798</c:v>
                </c:pt>
                <c:pt idx="7623">
                  <c:v>-53.791697334416</c:v>
                </c:pt>
                <c:pt idx="7624">
                  <c:v>-53.333358544619202</c:v>
                </c:pt>
                <c:pt idx="7625">
                  <c:v>-53.168732985475003</c:v>
                </c:pt>
                <c:pt idx="7626">
                  <c:v>-53.9559579253648</c:v>
                </c:pt>
                <c:pt idx="7627">
                  <c:v>-54.208543043573002</c:v>
                </c:pt>
                <c:pt idx="7628">
                  <c:v>-53.717543157378003</c:v>
                </c:pt>
                <c:pt idx="7629">
                  <c:v>-53.055514798321802</c:v>
                </c:pt>
                <c:pt idx="7630">
                  <c:v>-53.207364328488801</c:v>
                </c:pt>
                <c:pt idx="7631">
                  <c:v>-53.032840893496797</c:v>
                </c:pt>
                <c:pt idx="7632">
                  <c:v>-53.400951837054102</c:v>
                </c:pt>
                <c:pt idx="7633">
                  <c:v>-53.273540460118099</c:v>
                </c:pt>
                <c:pt idx="7634">
                  <c:v>-53.035783789645897</c:v>
                </c:pt>
                <c:pt idx="7635">
                  <c:v>-52.964514302581399</c:v>
                </c:pt>
                <c:pt idx="7636">
                  <c:v>-52.577489190686997</c:v>
                </c:pt>
                <c:pt idx="7637">
                  <c:v>-53.137614224651202</c:v>
                </c:pt>
                <c:pt idx="7638">
                  <c:v>-53.420249157164399</c:v>
                </c:pt>
                <c:pt idx="7639">
                  <c:v>-53.0062104066362</c:v>
                </c:pt>
                <c:pt idx="7640">
                  <c:v>-52.315547201049498</c:v>
                </c:pt>
                <c:pt idx="7641">
                  <c:v>-52.1391083801932</c:v>
                </c:pt>
                <c:pt idx="7642">
                  <c:v>-51.369197338784403</c:v>
                </c:pt>
                <c:pt idx="7643">
                  <c:v>-51.276024491740003</c:v>
                </c:pt>
                <c:pt idx="7644">
                  <c:v>-51.161434928939897</c:v>
                </c:pt>
                <c:pt idx="7645">
                  <c:v>-51.690224094068803</c:v>
                </c:pt>
                <c:pt idx="7646">
                  <c:v>-51.272522800851903</c:v>
                </c:pt>
                <c:pt idx="7647">
                  <c:v>-50.976025477570197</c:v>
                </c:pt>
                <c:pt idx="7648">
                  <c:v>-51.372235002499202</c:v>
                </c:pt>
                <c:pt idx="7649">
                  <c:v>-51.623220078162298</c:v>
                </c:pt>
                <c:pt idx="7650">
                  <c:v>-51.564520191683499</c:v>
                </c:pt>
                <c:pt idx="7651">
                  <c:v>-51.464492994246498</c:v>
                </c:pt>
                <c:pt idx="7652">
                  <c:v>-51.3143359850312</c:v>
                </c:pt>
                <c:pt idx="7653">
                  <c:v>-51.452516379514897</c:v>
                </c:pt>
                <c:pt idx="7654">
                  <c:v>-51.6743777470098</c:v>
                </c:pt>
                <c:pt idx="7655">
                  <c:v>-51.544146125859697</c:v>
                </c:pt>
                <c:pt idx="7656">
                  <c:v>-50.908200347218298</c:v>
                </c:pt>
                <c:pt idx="7657">
                  <c:v>-50.5832435874797</c:v>
                </c:pt>
                <c:pt idx="7658">
                  <c:v>-50.476107641196499</c:v>
                </c:pt>
                <c:pt idx="7659">
                  <c:v>-51.335010609882602</c:v>
                </c:pt>
                <c:pt idx="7660">
                  <c:v>-52.1221553530278</c:v>
                </c:pt>
                <c:pt idx="7661">
                  <c:v>-51.843597656281297</c:v>
                </c:pt>
                <c:pt idx="7662">
                  <c:v>-51.404304747268</c:v>
                </c:pt>
                <c:pt idx="7663">
                  <c:v>-51.353601419951701</c:v>
                </c:pt>
                <c:pt idx="7664">
                  <c:v>-51.0153417402556</c:v>
                </c:pt>
                <c:pt idx="7665">
                  <c:v>-50.334614250926997</c:v>
                </c:pt>
                <c:pt idx="7666">
                  <c:v>-51.158044874619101</c:v>
                </c:pt>
                <c:pt idx="7667">
                  <c:v>-51.159058631883703</c:v>
                </c:pt>
                <c:pt idx="7668">
                  <c:v>-51.134705025554403</c:v>
                </c:pt>
                <c:pt idx="7669">
                  <c:v>-51.269930657334797</c:v>
                </c:pt>
                <c:pt idx="7670">
                  <c:v>-50.943471563729702</c:v>
                </c:pt>
                <c:pt idx="7671">
                  <c:v>-51.188901751183899</c:v>
                </c:pt>
                <c:pt idx="7672">
                  <c:v>-51.244632116342203</c:v>
                </c:pt>
                <c:pt idx="7673">
                  <c:v>-51.109700616069802</c:v>
                </c:pt>
                <c:pt idx="7674">
                  <c:v>-50.853489515250601</c:v>
                </c:pt>
                <c:pt idx="7675">
                  <c:v>-50.675666134869303</c:v>
                </c:pt>
                <c:pt idx="7676">
                  <c:v>-50.901761653965501</c:v>
                </c:pt>
                <c:pt idx="7677">
                  <c:v>-50.899086929313597</c:v>
                </c:pt>
                <c:pt idx="7678">
                  <c:v>-51.432901613369097</c:v>
                </c:pt>
                <c:pt idx="7679">
                  <c:v>-51.130637514927102</c:v>
                </c:pt>
                <c:pt idx="7680">
                  <c:v>-51.415864119496099</c:v>
                </c:pt>
                <c:pt idx="7681">
                  <c:v>-51.360859452974502</c:v>
                </c:pt>
                <c:pt idx="7682">
                  <c:v>-51.387580585956201</c:v>
                </c:pt>
                <c:pt idx="7683">
                  <c:v>-51.351840203593</c:v>
                </c:pt>
                <c:pt idx="7684">
                  <c:v>-51.271943908623498</c:v>
                </c:pt>
                <c:pt idx="7685">
                  <c:v>-51.185071973987199</c:v>
                </c:pt>
                <c:pt idx="7686">
                  <c:v>-51.841029312409297</c:v>
                </c:pt>
                <c:pt idx="7687">
                  <c:v>-51.867434210658701</c:v>
                </c:pt>
                <c:pt idx="7688">
                  <c:v>-52.101919276726001</c:v>
                </c:pt>
                <c:pt idx="7689">
                  <c:v>-52.1053023630556</c:v>
                </c:pt>
                <c:pt idx="7690">
                  <c:v>-52.3979511188899</c:v>
                </c:pt>
                <c:pt idx="7691">
                  <c:v>-52.223611328617103</c:v>
                </c:pt>
                <c:pt idx="7692">
                  <c:v>-52.545040587024097</c:v>
                </c:pt>
                <c:pt idx="7693">
                  <c:v>-52.291881450375598</c:v>
                </c:pt>
                <c:pt idx="7694">
                  <c:v>-52.025971926439396</c:v>
                </c:pt>
                <c:pt idx="7695">
                  <c:v>-51.547252884442003</c:v>
                </c:pt>
                <c:pt idx="7696">
                  <c:v>-51.322361469786301</c:v>
                </c:pt>
                <c:pt idx="7697">
                  <c:v>-51.622371958007598</c:v>
                </c:pt>
                <c:pt idx="7698">
                  <c:v>-51.792374779737798</c:v>
                </c:pt>
                <c:pt idx="7699">
                  <c:v>-51.842021212373503</c:v>
                </c:pt>
                <c:pt idx="7700">
                  <c:v>-52.1536146528804</c:v>
                </c:pt>
                <c:pt idx="7701">
                  <c:v>-51.859131271902498</c:v>
                </c:pt>
                <c:pt idx="7702">
                  <c:v>-51.731538002355499</c:v>
                </c:pt>
                <c:pt idx="7703">
                  <c:v>-52.3190388710684</c:v>
                </c:pt>
                <c:pt idx="7704">
                  <c:v>-52.151185800105203</c:v>
                </c:pt>
                <c:pt idx="7705">
                  <c:v>-51.862029312784202</c:v>
                </c:pt>
                <c:pt idx="7706">
                  <c:v>-51.504587403466502</c:v>
                </c:pt>
                <c:pt idx="7707">
                  <c:v>-51.351800003070402</c:v>
                </c:pt>
                <c:pt idx="7708">
                  <c:v>-52.400720082812697</c:v>
                </c:pt>
                <c:pt idx="7709">
                  <c:v>-52.833129598484</c:v>
                </c:pt>
                <c:pt idx="7710">
                  <c:v>-53.238614834367397</c:v>
                </c:pt>
                <c:pt idx="7711">
                  <c:v>-53.141967226304601</c:v>
                </c:pt>
                <c:pt idx="7712">
                  <c:v>-52.5800989512162</c:v>
                </c:pt>
                <c:pt idx="7713">
                  <c:v>-52.199271540266601</c:v>
                </c:pt>
                <c:pt idx="7714">
                  <c:v>-52.9205022663443</c:v>
                </c:pt>
                <c:pt idx="7715">
                  <c:v>-53.429680086795898</c:v>
                </c:pt>
                <c:pt idx="7716">
                  <c:v>-53.3909351098211</c:v>
                </c:pt>
                <c:pt idx="7717">
                  <c:v>-52.887858886988496</c:v>
                </c:pt>
                <c:pt idx="7718">
                  <c:v>-53.087313154437702</c:v>
                </c:pt>
                <c:pt idx="7719">
                  <c:v>-53.3038456155357</c:v>
                </c:pt>
                <c:pt idx="7720">
                  <c:v>-52.745568015920803</c:v>
                </c:pt>
                <c:pt idx="7721">
                  <c:v>-53.200502403786601</c:v>
                </c:pt>
                <c:pt idx="7722">
                  <c:v>-53.168456249552101</c:v>
                </c:pt>
                <c:pt idx="7723">
                  <c:v>-53.357417765092997</c:v>
                </c:pt>
                <c:pt idx="7724">
                  <c:v>-53.067768028114997</c:v>
                </c:pt>
                <c:pt idx="7725">
                  <c:v>-53.5189659082003</c:v>
                </c:pt>
                <c:pt idx="7726">
                  <c:v>-53.7842419484438</c:v>
                </c:pt>
                <c:pt idx="7727">
                  <c:v>-53.3891678085065</c:v>
                </c:pt>
                <c:pt idx="7728">
                  <c:v>-54.019004574711097</c:v>
                </c:pt>
                <c:pt idx="7729">
                  <c:v>-54.051896992506002</c:v>
                </c:pt>
                <c:pt idx="7730">
                  <c:v>-53.969806086130397</c:v>
                </c:pt>
                <c:pt idx="7731">
                  <c:v>-53.709394898803701</c:v>
                </c:pt>
                <c:pt idx="7732">
                  <c:v>-53.913487563224599</c:v>
                </c:pt>
                <c:pt idx="7733">
                  <c:v>-54.245583418051403</c:v>
                </c:pt>
                <c:pt idx="7734">
                  <c:v>-54.023842675935398</c:v>
                </c:pt>
                <c:pt idx="7735">
                  <c:v>-54.031337410250003</c:v>
                </c:pt>
                <c:pt idx="7736">
                  <c:v>-53.944703510910898</c:v>
                </c:pt>
                <c:pt idx="7737">
                  <c:v>-54.0185898493053</c:v>
                </c:pt>
                <c:pt idx="7738">
                  <c:v>-54.1881581307156</c:v>
                </c:pt>
                <c:pt idx="7739">
                  <c:v>-54.2672964181072</c:v>
                </c:pt>
                <c:pt idx="7740">
                  <c:v>-54.264441313358098</c:v>
                </c:pt>
                <c:pt idx="7741">
                  <c:v>-54.7780485409778</c:v>
                </c:pt>
                <c:pt idx="7742">
                  <c:v>-54.620586597437999</c:v>
                </c:pt>
                <c:pt idx="7743">
                  <c:v>-54.495016292334803</c:v>
                </c:pt>
                <c:pt idx="7744">
                  <c:v>-54.804620642712102</c:v>
                </c:pt>
                <c:pt idx="7745">
                  <c:v>-55.267912336998002</c:v>
                </c:pt>
                <c:pt idx="7746">
                  <c:v>-55.101692380820403</c:v>
                </c:pt>
                <c:pt idx="7747">
                  <c:v>-55.218960623247398</c:v>
                </c:pt>
                <c:pt idx="7748">
                  <c:v>-55.261506127963301</c:v>
                </c:pt>
                <c:pt idx="7749">
                  <c:v>-55.335563219189098</c:v>
                </c:pt>
                <c:pt idx="7750">
                  <c:v>-55.783438589240703</c:v>
                </c:pt>
                <c:pt idx="7751">
                  <c:v>-55.948285006503902</c:v>
                </c:pt>
                <c:pt idx="7752">
                  <c:v>-55.8068775454038</c:v>
                </c:pt>
                <c:pt idx="7753">
                  <c:v>-55.969227616028903</c:v>
                </c:pt>
                <c:pt idx="7754">
                  <c:v>-55.290659323338303</c:v>
                </c:pt>
                <c:pt idx="7755">
                  <c:v>-55.332301736224402</c:v>
                </c:pt>
                <c:pt idx="7756">
                  <c:v>-55.330378554448302</c:v>
                </c:pt>
                <c:pt idx="7757">
                  <c:v>-55.346211414754997</c:v>
                </c:pt>
                <c:pt idx="7758">
                  <c:v>-56.007714716562603</c:v>
                </c:pt>
                <c:pt idx="7759">
                  <c:v>-55.865157823535803</c:v>
                </c:pt>
                <c:pt idx="7760">
                  <c:v>-55.6080361299733</c:v>
                </c:pt>
                <c:pt idx="7761">
                  <c:v>-55.581998142700499</c:v>
                </c:pt>
                <c:pt idx="7762">
                  <c:v>-55.241918179188502</c:v>
                </c:pt>
                <c:pt idx="7763">
                  <c:v>-55.219008643389898</c:v>
                </c:pt>
                <c:pt idx="7764">
                  <c:v>-55.340249992531902</c:v>
                </c:pt>
                <c:pt idx="7765">
                  <c:v>-55.853542026798898</c:v>
                </c:pt>
                <c:pt idx="7766">
                  <c:v>-55.886591151392899</c:v>
                </c:pt>
                <c:pt idx="7767">
                  <c:v>-55.967542423085398</c:v>
                </c:pt>
                <c:pt idx="7768">
                  <c:v>-56.095339400062997</c:v>
                </c:pt>
                <c:pt idx="7769">
                  <c:v>-56.416659807255698</c:v>
                </c:pt>
                <c:pt idx="7770">
                  <c:v>-56.617726435079</c:v>
                </c:pt>
                <c:pt idx="7771">
                  <c:v>-55.940288026230903</c:v>
                </c:pt>
                <c:pt idx="7772">
                  <c:v>-56.413186991639101</c:v>
                </c:pt>
                <c:pt idx="7773">
                  <c:v>-55.979799330766397</c:v>
                </c:pt>
                <c:pt idx="7774">
                  <c:v>-56.229505348894499</c:v>
                </c:pt>
                <c:pt idx="7775">
                  <c:v>-56.009350810865101</c:v>
                </c:pt>
                <c:pt idx="7776">
                  <c:v>-55.6818307576157</c:v>
                </c:pt>
                <c:pt idx="7777">
                  <c:v>-55.803050429487598</c:v>
                </c:pt>
                <c:pt idx="7778">
                  <c:v>-55.831443940978602</c:v>
                </c:pt>
                <c:pt idx="7779">
                  <c:v>-55.934662458308097</c:v>
                </c:pt>
                <c:pt idx="7780">
                  <c:v>-56.325632283525501</c:v>
                </c:pt>
                <c:pt idx="7781">
                  <c:v>-56.5726282981257</c:v>
                </c:pt>
                <c:pt idx="7782">
                  <c:v>-56.326121832097101</c:v>
                </c:pt>
                <c:pt idx="7783">
                  <c:v>-56.161727319225001</c:v>
                </c:pt>
                <c:pt idx="7784">
                  <c:v>-56.591819717638501</c:v>
                </c:pt>
                <c:pt idx="7785">
                  <c:v>-56.275269506782799</c:v>
                </c:pt>
                <c:pt idx="7786">
                  <c:v>-55.786092569395599</c:v>
                </c:pt>
                <c:pt idx="7787">
                  <c:v>-55.621388798244702</c:v>
                </c:pt>
                <c:pt idx="7788">
                  <c:v>-55.461530101483099</c:v>
                </c:pt>
                <c:pt idx="7789">
                  <c:v>-55.567352424403097</c:v>
                </c:pt>
                <c:pt idx="7790">
                  <c:v>-55.250724757989701</c:v>
                </c:pt>
                <c:pt idx="7791">
                  <c:v>-55.4867104958456</c:v>
                </c:pt>
                <c:pt idx="7792">
                  <c:v>-55.8005731048857</c:v>
                </c:pt>
                <c:pt idx="7793">
                  <c:v>-56.046194894132498</c:v>
                </c:pt>
                <c:pt idx="7794">
                  <c:v>-55.245867703253602</c:v>
                </c:pt>
                <c:pt idx="7795">
                  <c:v>-54.787304881610801</c:v>
                </c:pt>
                <c:pt idx="7796">
                  <c:v>-54.710163181273103</c:v>
                </c:pt>
                <c:pt idx="7797">
                  <c:v>-55.213949295851997</c:v>
                </c:pt>
                <c:pt idx="7798">
                  <c:v>-55.142994049715099</c:v>
                </c:pt>
                <c:pt idx="7799">
                  <c:v>-55.585827615562401</c:v>
                </c:pt>
                <c:pt idx="7800">
                  <c:v>-55.297135182676897</c:v>
                </c:pt>
                <c:pt idx="7801">
                  <c:v>-55.020819691318501</c:v>
                </c:pt>
                <c:pt idx="7802">
                  <c:v>-54.957361290462003</c:v>
                </c:pt>
                <c:pt idx="7803">
                  <c:v>-54.752183340861798</c:v>
                </c:pt>
                <c:pt idx="7804">
                  <c:v>-54.526851494028499</c:v>
                </c:pt>
                <c:pt idx="7805">
                  <c:v>-54.360176795129597</c:v>
                </c:pt>
                <c:pt idx="7806">
                  <c:v>-54.373692200073201</c:v>
                </c:pt>
                <c:pt idx="7807">
                  <c:v>-54.655276212056798</c:v>
                </c:pt>
                <c:pt idx="7808">
                  <c:v>-55.1674186740346</c:v>
                </c:pt>
                <c:pt idx="7809">
                  <c:v>-55.276853102727898</c:v>
                </c:pt>
                <c:pt idx="7810">
                  <c:v>-55.269875629676903</c:v>
                </c:pt>
                <c:pt idx="7811">
                  <c:v>-54.922816824272999</c:v>
                </c:pt>
                <c:pt idx="7812">
                  <c:v>-55.273440426016499</c:v>
                </c:pt>
                <c:pt idx="7813">
                  <c:v>-55.141362105118297</c:v>
                </c:pt>
                <c:pt idx="7814">
                  <c:v>-54.720248514282503</c:v>
                </c:pt>
                <c:pt idx="7815">
                  <c:v>-54.279250052245501</c:v>
                </c:pt>
                <c:pt idx="7816">
                  <c:v>-54.082047381878702</c:v>
                </c:pt>
                <c:pt idx="7817">
                  <c:v>-54.344193684074497</c:v>
                </c:pt>
                <c:pt idx="7818">
                  <c:v>-54.622864541393902</c:v>
                </c:pt>
                <c:pt idx="7819">
                  <c:v>-54.652562327333499</c:v>
                </c:pt>
                <c:pt idx="7820">
                  <c:v>-53.953828813565401</c:v>
                </c:pt>
                <c:pt idx="7821">
                  <c:v>-54.134774231877202</c:v>
                </c:pt>
                <c:pt idx="7822">
                  <c:v>-54.302779318919299</c:v>
                </c:pt>
                <c:pt idx="7823">
                  <c:v>-54.382679814042099</c:v>
                </c:pt>
                <c:pt idx="7824">
                  <c:v>-54.712061807890002</c:v>
                </c:pt>
                <c:pt idx="7825">
                  <c:v>-54.641493803217699</c:v>
                </c:pt>
                <c:pt idx="7826">
                  <c:v>-53.857148178095699</c:v>
                </c:pt>
                <c:pt idx="7827">
                  <c:v>-53.7861658561769</c:v>
                </c:pt>
                <c:pt idx="7828">
                  <c:v>-53.399570398775097</c:v>
                </c:pt>
                <c:pt idx="7829">
                  <c:v>-52.9837716405072</c:v>
                </c:pt>
                <c:pt idx="7830">
                  <c:v>-52.3958091903934</c:v>
                </c:pt>
                <c:pt idx="7831">
                  <c:v>-52.6374106307753</c:v>
                </c:pt>
                <c:pt idx="7832">
                  <c:v>-53.0586313850647</c:v>
                </c:pt>
                <c:pt idx="7833">
                  <c:v>-53.1800761078511</c:v>
                </c:pt>
                <c:pt idx="7834">
                  <c:v>-53.512023996700201</c:v>
                </c:pt>
                <c:pt idx="7835">
                  <c:v>-53.509126008410497</c:v>
                </c:pt>
                <c:pt idx="7836">
                  <c:v>-53.430242776096897</c:v>
                </c:pt>
                <c:pt idx="7837">
                  <c:v>-52.9059437634792</c:v>
                </c:pt>
                <c:pt idx="7838">
                  <c:v>-52.525950301627098</c:v>
                </c:pt>
                <c:pt idx="7839">
                  <c:v>-52.192482359348602</c:v>
                </c:pt>
                <c:pt idx="7840">
                  <c:v>-51.703052114440098</c:v>
                </c:pt>
                <c:pt idx="7841">
                  <c:v>-51.788970532663001</c:v>
                </c:pt>
                <c:pt idx="7842">
                  <c:v>-51.7861856593425</c:v>
                </c:pt>
                <c:pt idx="7843">
                  <c:v>-52.033719315289702</c:v>
                </c:pt>
                <c:pt idx="7844">
                  <c:v>-52.315034170392202</c:v>
                </c:pt>
                <c:pt idx="7845">
                  <c:v>-52.4194222707359</c:v>
                </c:pt>
                <c:pt idx="7846">
                  <c:v>-52.744015459195403</c:v>
                </c:pt>
                <c:pt idx="7847">
                  <c:v>-52.567042122274003</c:v>
                </c:pt>
                <c:pt idx="7848">
                  <c:v>-52.2146315466061</c:v>
                </c:pt>
                <c:pt idx="7849">
                  <c:v>-52.313176150522203</c:v>
                </c:pt>
                <c:pt idx="7850">
                  <c:v>-51.835007982893003</c:v>
                </c:pt>
                <c:pt idx="7851">
                  <c:v>-51.697527753171499</c:v>
                </c:pt>
                <c:pt idx="7852">
                  <c:v>-51.680333877219603</c:v>
                </c:pt>
                <c:pt idx="7853">
                  <c:v>-51.837465208732702</c:v>
                </c:pt>
                <c:pt idx="7854">
                  <c:v>-52.023036879287197</c:v>
                </c:pt>
                <c:pt idx="7855">
                  <c:v>-51.775792193520402</c:v>
                </c:pt>
                <c:pt idx="7856">
                  <c:v>-51.8993511045228</c:v>
                </c:pt>
                <c:pt idx="7857">
                  <c:v>-52.013151395631503</c:v>
                </c:pt>
                <c:pt idx="7858">
                  <c:v>-51.504720436921502</c:v>
                </c:pt>
                <c:pt idx="7859">
                  <c:v>-51.638095186189098</c:v>
                </c:pt>
                <c:pt idx="7860">
                  <c:v>-51.688593466554302</c:v>
                </c:pt>
                <c:pt idx="7861">
                  <c:v>-51.643455535850201</c:v>
                </c:pt>
                <c:pt idx="7862">
                  <c:v>-51.203512715521299</c:v>
                </c:pt>
                <c:pt idx="7863">
                  <c:v>-50.985764127540399</c:v>
                </c:pt>
                <c:pt idx="7864">
                  <c:v>-51.363485130737402</c:v>
                </c:pt>
                <c:pt idx="7865">
                  <c:v>-50.899468811049402</c:v>
                </c:pt>
                <c:pt idx="7866">
                  <c:v>-50.1386839587582</c:v>
                </c:pt>
                <c:pt idx="7867">
                  <c:v>-50.1467486890568</c:v>
                </c:pt>
                <c:pt idx="7868">
                  <c:v>-51.015385250284801</c:v>
                </c:pt>
                <c:pt idx="7869">
                  <c:v>-51.230989429686197</c:v>
                </c:pt>
                <c:pt idx="7870">
                  <c:v>-51.275293393902402</c:v>
                </c:pt>
                <c:pt idx="7871">
                  <c:v>-51.523151379383499</c:v>
                </c:pt>
                <c:pt idx="7872">
                  <c:v>-51.7110370215035</c:v>
                </c:pt>
                <c:pt idx="7873">
                  <c:v>-51.610477261055898</c:v>
                </c:pt>
                <c:pt idx="7874">
                  <c:v>-51.539174783332797</c:v>
                </c:pt>
                <c:pt idx="7875">
                  <c:v>-51.323087627065497</c:v>
                </c:pt>
                <c:pt idx="7876">
                  <c:v>-51.330289916180199</c:v>
                </c:pt>
                <c:pt idx="7877">
                  <c:v>-51.249623389502098</c:v>
                </c:pt>
                <c:pt idx="7878">
                  <c:v>-51.235772917650102</c:v>
                </c:pt>
                <c:pt idx="7879">
                  <c:v>-50.914814074466904</c:v>
                </c:pt>
                <c:pt idx="7880">
                  <c:v>-51.0273706133422</c:v>
                </c:pt>
                <c:pt idx="7881">
                  <c:v>-51.505324082451303</c:v>
                </c:pt>
                <c:pt idx="7882">
                  <c:v>-50.875013949514504</c:v>
                </c:pt>
                <c:pt idx="7883">
                  <c:v>-51.163963764267301</c:v>
                </c:pt>
                <c:pt idx="7884">
                  <c:v>-51.414054892052199</c:v>
                </c:pt>
                <c:pt idx="7885">
                  <c:v>-51.060303429357297</c:v>
                </c:pt>
                <c:pt idx="7886">
                  <c:v>-51.684316469359402</c:v>
                </c:pt>
                <c:pt idx="7887">
                  <c:v>-52.063534570846102</c:v>
                </c:pt>
                <c:pt idx="7888">
                  <c:v>-51.471327123566702</c:v>
                </c:pt>
                <c:pt idx="7889">
                  <c:v>-51.854806239784097</c:v>
                </c:pt>
                <c:pt idx="7890">
                  <c:v>-52.2683348140935</c:v>
                </c:pt>
                <c:pt idx="7891">
                  <c:v>-51.542493768693902</c:v>
                </c:pt>
                <c:pt idx="7892">
                  <c:v>-51.699511845881602</c:v>
                </c:pt>
                <c:pt idx="7893">
                  <c:v>-51.897673865461996</c:v>
                </c:pt>
                <c:pt idx="7894">
                  <c:v>-51.827221104207197</c:v>
                </c:pt>
                <c:pt idx="7895">
                  <c:v>-51.969964921061397</c:v>
                </c:pt>
                <c:pt idx="7896">
                  <c:v>-51.956799243364003</c:v>
                </c:pt>
                <c:pt idx="7897">
                  <c:v>-52.316079940611203</c:v>
                </c:pt>
                <c:pt idx="7898">
                  <c:v>-52.672336339934297</c:v>
                </c:pt>
                <c:pt idx="7899">
                  <c:v>-52.420571082639498</c:v>
                </c:pt>
                <c:pt idx="7900">
                  <c:v>-52.572402876325</c:v>
                </c:pt>
                <c:pt idx="7901">
                  <c:v>-53.1693778184938</c:v>
                </c:pt>
                <c:pt idx="7902">
                  <c:v>-52.769055206938297</c:v>
                </c:pt>
                <c:pt idx="7903">
                  <c:v>-52.874329112542902</c:v>
                </c:pt>
                <c:pt idx="7904">
                  <c:v>-52.872199958211603</c:v>
                </c:pt>
                <c:pt idx="7905">
                  <c:v>-52.787003295846702</c:v>
                </c:pt>
                <c:pt idx="7906">
                  <c:v>-52.851396201878401</c:v>
                </c:pt>
                <c:pt idx="7907">
                  <c:v>-53.265559784410499</c:v>
                </c:pt>
                <c:pt idx="7908">
                  <c:v>-53.373024114740801</c:v>
                </c:pt>
                <c:pt idx="7909">
                  <c:v>-53.591850858417203</c:v>
                </c:pt>
                <c:pt idx="7910">
                  <c:v>-53.791763403917898</c:v>
                </c:pt>
                <c:pt idx="7911">
                  <c:v>-53.405081181141199</c:v>
                </c:pt>
                <c:pt idx="7912">
                  <c:v>-52.853986834103203</c:v>
                </c:pt>
                <c:pt idx="7913">
                  <c:v>-52.999902547041202</c:v>
                </c:pt>
                <c:pt idx="7914">
                  <c:v>-53.148415027178103</c:v>
                </c:pt>
                <c:pt idx="7915">
                  <c:v>-53.4268144961163</c:v>
                </c:pt>
                <c:pt idx="7916">
                  <c:v>-53.994345388615301</c:v>
                </c:pt>
                <c:pt idx="7917">
                  <c:v>-54.358236037465304</c:v>
                </c:pt>
                <c:pt idx="7918">
                  <c:v>-53.570164577225</c:v>
                </c:pt>
                <c:pt idx="7919">
                  <c:v>-53.433768679415003</c:v>
                </c:pt>
                <c:pt idx="7920">
                  <c:v>-53.877679130089703</c:v>
                </c:pt>
                <c:pt idx="7921">
                  <c:v>-54.311593544516803</c:v>
                </c:pt>
                <c:pt idx="7922">
                  <c:v>-54.334584389642899</c:v>
                </c:pt>
                <c:pt idx="7923">
                  <c:v>-54.036708345516203</c:v>
                </c:pt>
                <c:pt idx="7924">
                  <c:v>-53.582746859350998</c:v>
                </c:pt>
                <c:pt idx="7925">
                  <c:v>-54.032684106377602</c:v>
                </c:pt>
                <c:pt idx="7926">
                  <c:v>-54.4865325298287</c:v>
                </c:pt>
                <c:pt idx="7927">
                  <c:v>-54.429826093407698</c:v>
                </c:pt>
                <c:pt idx="7928">
                  <c:v>-54.895495404289903</c:v>
                </c:pt>
                <c:pt idx="7929">
                  <c:v>-55.015253647080399</c:v>
                </c:pt>
                <c:pt idx="7930">
                  <c:v>-54.713902969998301</c:v>
                </c:pt>
                <c:pt idx="7931">
                  <c:v>-54.867700951754003</c:v>
                </c:pt>
                <c:pt idx="7932">
                  <c:v>-54.723000972246098</c:v>
                </c:pt>
                <c:pt idx="7933">
                  <c:v>-55.042726108754202</c:v>
                </c:pt>
                <c:pt idx="7934">
                  <c:v>-55.2073905231982</c:v>
                </c:pt>
                <c:pt idx="7935">
                  <c:v>-55.224286209249598</c:v>
                </c:pt>
                <c:pt idx="7936">
                  <c:v>-54.8905675395023</c:v>
                </c:pt>
                <c:pt idx="7937">
                  <c:v>-55.101922934667201</c:v>
                </c:pt>
                <c:pt idx="7938">
                  <c:v>-55.425853733995901</c:v>
                </c:pt>
                <c:pt idx="7939">
                  <c:v>-55.905363974883201</c:v>
                </c:pt>
                <c:pt idx="7940">
                  <c:v>-55.963124119747697</c:v>
                </c:pt>
                <c:pt idx="7941">
                  <c:v>-56.328212747151198</c:v>
                </c:pt>
                <c:pt idx="7942">
                  <c:v>-56.413982749173499</c:v>
                </c:pt>
                <c:pt idx="7943">
                  <c:v>-55.856782811928497</c:v>
                </c:pt>
                <c:pt idx="7944">
                  <c:v>-55.390438062889402</c:v>
                </c:pt>
                <c:pt idx="7945">
                  <c:v>-56.039626877742499</c:v>
                </c:pt>
                <c:pt idx="7946">
                  <c:v>-55.980761803106901</c:v>
                </c:pt>
                <c:pt idx="7947">
                  <c:v>-56.148807425682001</c:v>
                </c:pt>
                <c:pt idx="7948">
                  <c:v>-56.658138863356498</c:v>
                </c:pt>
                <c:pt idx="7949">
                  <c:v>-56.852446379315403</c:v>
                </c:pt>
                <c:pt idx="7950">
                  <c:v>-56.690410902689202</c:v>
                </c:pt>
                <c:pt idx="7951">
                  <c:v>-56.284125616135</c:v>
                </c:pt>
                <c:pt idx="7952">
                  <c:v>-56.259271470789102</c:v>
                </c:pt>
                <c:pt idx="7953">
                  <c:v>-56.180953537005998</c:v>
                </c:pt>
                <c:pt idx="7954">
                  <c:v>-56.380969667497801</c:v>
                </c:pt>
                <c:pt idx="7955">
                  <c:v>-56.351890012925999</c:v>
                </c:pt>
                <c:pt idx="7956">
                  <c:v>-56.656686099610603</c:v>
                </c:pt>
                <c:pt idx="7957">
                  <c:v>-56.798757440510101</c:v>
                </c:pt>
                <c:pt idx="7958">
                  <c:v>-56.339573812121799</c:v>
                </c:pt>
                <c:pt idx="7959">
                  <c:v>-56.6834483977659</c:v>
                </c:pt>
                <c:pt idx="7960">
                  <c:v>-57.056377042010503</c:v>
                </c:pt>
                <c:pt idx="7961">
                  <c:v>-56.997723410735098</c:v>
                </c:pt>
                <c:pt idx="7962">
                  <c:v>-57.022005886212398</c:v>
                </c:pt>
                <c:pt idx="7963">
                  <c:v>-56.552953525705597</c:v>
                </c:pt>
                <c:pt idx="7964">
                  <c:v>-56.384778436536898</c:v>
                </c:pt>
                <c:pt idx="7965">
                  <c:v>-56.542971045814703</c:v>
                </c:pt>
                <c:pt idx="7966">
                  <c:v>-56.379099626321903</c:v>
                </c:pt>
                <c:pt idx="7967">
                  <c:v>-56.5034700271273</c:v>
                </c:pt>
                <c:pt idx="7968">
                  <c:v>-56.579657773192302</c:v>
                </c:pt>
                <c:pt idx="7969">
                  <c:v>-56.359625492365602</c:v>
                </c:pt>
                <c:pt idx="7970">
                  <c:v>-56.169118083234302</c:v>
                </c:pt>
                <c:pt idx="7971">
                  <c:v>-56.179434311177097</c:v>
                </c:pt>
                <c:pt idx="7972">
                  <c:v>-56.223452723393599</c:v>
                </c:pt>
                <c:pt idx="7973">
                  <c:v>-56.267862844169201</c:v>
                </c:pt>
                <c:pt idx="7974">
                  <c:v>-56.252957309194699</c:v>
                </c:pt>
                <c:pt idx="7975">
                  <c:v>-56.916396542056098</c:v>
                </c:pt>
                <c:pt idx="7976">
                  <c:v>-56.728876413250198</c:v>
                </c:pt>
                <c:pt idx="7977">
                  <c:v>-56.840473456362197</c:v>
                </c:pt>
                <c:pt idx="7978">
                  <c:v>-56.783725043050701</c:v>
                </c:pt>
                <c:pt idx="7979">
                  <c:v>-56.415574477203499</c:v>
                </c:pt>
                <c:pt idx="7980">
                  <c:v>-56.284717389656997</c:v>
                </c:pt>
                <c:pt idx="7981">
                  <c:v>-56.780921477876497</c:v>
                </c:pt>
                <c:pt idx="7982">
                  <c:v>-57.232397023542298</c:v>
                </c:pt>
                <c:pt idx="7983">
                  <c:v>-56.905987473224101</c:v>
                </c:pt>
                <c:pt idx="7984">
                  <c:v>-56.211060559223597</c:v>
                </c:pt>
                <c:pt idx="7985">
                  <c:v>-56.7192074863503</c:v>
                </c:pt>
                <c:pt idx="7986">
                  <c:v>-56.008514004476602</c:v>
                </c:pt>
                <c:pt idx="7987">
                  <c:v>-55.9819102776802</c:v>
                </c:pt>
                <c:pt idx="7988">
                  <c:v>-56.633797911403001</c:v>
                </c:pt>
                <c:pt idx="7989">
                  <c:v>-56.418945192545699</c:v>
                </c:pt>
                <c:pt idx="7990">
                  <c:v>-56.541371724247902</c:v>
                </c:pt>
                <c:pt idx="7991">
                  <c:v>-56.1895810530931</c:v>
                </c:pt>
                <c:pt idx="7992">
                  <c:v>-56.077438091863399</c:v>
                </c:pt>
                <c:pt idx="7993">
                  <c:v>-56.288036017477999</c:v>
                </c:pt>
                <c:pt idx="7994">
                  <c:v>-56.518887213426702</c:v>
                </c:pt>
                <c:pt idx="7995">
                  <c:v>-56.844812265105801</c:v>
                </c:pt>
                <c:pt idx="7996">
                  <c:v>-56.878965272561203</c:v>
                </c:pt>
                <c:pt idx="7997">
                  <c:v>-56.764350969070499</c:v>
                </c:pt>
                <c:pt idx="7998">
                  <c:v>-56.814201519460497</c:v>
                </c:pt>
                <c:pt idx="7999">
                  <c:v>-56.8175903078006</c:v>
                </c:pt>
                <c:pt idx="8000">
                  <c:v>-56.563053637128398</c:v>
                </c:pt>
                <c:pt idx="8001">
                  <c:v>-56.0101777542314</c:v>
                </c:pt>
                <c:pt idx="8002">
                  <c:v>-55.675907011466897</c:v>
                </c:pt>
                <c:pt idx="8003">
                  <c:v>-55.1645571233922</c:v>
                </c:pt>
                <c:pt idx="8004">
                  <c:v>-55.774657047938199</c:v>
                </c:pt>
                <c:pt idx="8005">
                  <c:v>-55.934054732203997</c:v>
                </c:pt>
                <c:pt idx="8006">
                  <c:v>-55.533162438563501</c:v>
                </c:pt>
                <c:pt idx="8007">
                  <c:v>-55.318062465336098</c:v>
                </c:pt>
                <c:pt idx="8008">
                  <c:v>-55.3840154749211</c:v>
                </c:pt>
                <c:pt idx="8009">
                  <c:v>-56.0079532135845</c:v>
                </c:pt>
                <c:pt idx="8010">
                  <c:v>-56.107278029241499</c:v>
                </c:pt>
                <c:pt idx="8011">
                  <c:v>-55.717327666432098</c:v>
                </c:pt>
                <c:pt idx="8012">
                  <c:v>-55.464686087392401</c:v>
                </c:pt>
                <c:pt idx="8013">
                  <c:v>-54.978394282188901</c:v>
                </c:pt>
                <c:pt idx="8014">
                  <c:v>-54.652115192905597</c:v>
                </c:pt>
                <c:pt idx="8015">
                  <c:v>-54.600204812511002</c:v>
                </c:pt>
                <c:pt idx="8016">
                  <c:v>-54.0688119114849</c:v>
                </c:pt>
                <c:pt idx="8017">
                  <c:v>-53.928621169704201</c:v>
                </c:pt>
                <c:pt idx="8018">
                  <c:v>-54.9317613242523</c:v>
                </c:pt>
                <c:pt idx="8019">
                  <c:v>-54.497367122842</c:v>
                </c:pt>
                <c:pt idx="8020">
                  <c:v>-54.018058870804403</c:v>
                </c:pt>
                <c:pt idx="8021">
                  <c:v>-53.744633170893501</c:v>
                </c:pt>
                <c:pt idx="8022">
                  <c:v>-53.375759698844902</c:v>
                </c:pt>
                <c:pt idx="8023">
                  <c:v>-53.454369855169297</c:v>
                </c:pt>
                <c:pt idx="8024">
                  <c:v>-53.573113723375997</c:v>
                </c:pt>
                <c:pt idx="8025">
                  <c:v>-53.455801781166997</c:v>
                </c:pt>
                <c:pt idx="8026">
                  <c:v>-53.794233075274903</c:v>
                </c:pt>
                <c:pt idx="8027">
                  <c:v>-53.402015987823603</c:v>
                </c:pt>
                <c:pt idx="8028">
                  <c:v>-53.4503374321202</c:v>
                </c:pt>
                <c:pt idx="8029">
                  <c:v>-53.237275985431097</c:v>
                </c:pt>
                <c:pt idx="8030">
                  <c:v>-53.130846801898997</c:v>
                </c:pt>
                <c:pt idx="8031">
                  <c:v>-53.000986606973498</c:v>
                </c:pt>
                <c:pt idx="8032">
                  <c:v>-52.877319135673098</c:v>
                </c:pt>
                <c:pt idx="8033">
                  <c:v>-53.035624980686698</c:v>
                </c:pt>
                <c:pt idx="8034">
                  <c:v>-52.881720257483003</c:v>
                </c:pt>
                <c:pt idx="8035">
                  <c:v>-53.077600482037496</c:v>
                </c:pt>
                <c:pt idx="8036">
                  <c:v>-53.214297367257302</c:v>
                </c:pt>
                <c:pt idx="8037">
                  <c:v>-53.482498075711803</c:v>
                </c:pt>
                <c:pt idx="8038">
                  <c:v>-53.281696920957401</c:v>
                </c:pt>
                <c:pt idx="8039">
                  <c:v>-53.128276263874596</c:v>
                </c:pt>
                <c:pt idx="8040">
                  <c:v>-53.647309204057599</c:v>
                </c:pt>
                <c:pt idx="8041">
                  <c:v>-53.6314141612634</c:v>
                </c:pt>
                <c:pt idx="8042">
                  <c:v>-53.939744490121399</c:v>
                </c:pt>
                <c:pt idx="8043">
                  <c:v>-53.653368077403897</c:v>
                </c:pt>
                <c:pt idx="8044">
                  <c:v>-53.165936480159601</c:v>
                </c:pt>
                <c:pt idx="8045">
                  <c:v>-53.412639616495397</c:v>
                </c:pt>
                <c:pt idx="8046">
                  <c:v>-52.874999802709297</c:v>
                </c:pt>
                <c:pt idx="8047">
                  <c:v>-52.460125542529198</c:v>
                </c:pt>
                <c:pt idx="8048">
                  <c:v>-52.768411409330099</c:v>
                </c:pt>
                <c:pt idx="8049">
                  <c:v>-53.069853614068101</c:v>
                </c:pt>
                <c:pt idx="8050">
                  <c:v>-52.859812936822301</c:v>
                </c:pt>
                <c:pt idx="8051">
                  <c:v>-52.7381816090124</c:v>
                </c:pt>
                <c:pt idx="8052">
                  <c:v>-52.840609586994901</c:v>
                </c:pt>
                <c:pt idx="8053">
                  <c:v>-52.396506226567197</c:v>
                </c:pt>
                <c:pt idx="8054">
                  <c:v>-52.2742218233264</c:v>
                </c:pt>
                <c:pt idx="8055">
                  <c:v>-52.485820840358699</c:v>
                </c:pt>
                <c:pt idx="8056">
                  <c:v>-52.635125228232504</c:v>
                </c:pt>
                <c:pt idx="8057">
                  <c:v>-52.334585536109799</c:v>
                </c:pt>
                <c:pt idx="8058">
                  <c:v>-52.174832845111403</c:v>
                </c:pt>
                <c:pt idx="8059">
                  <c:v>-52.541231977204902</c:v>
                </c:pt>
                <c:pt idx="8060">
                  <c:v>-52.613598369309798</c:v>
                </c:pt>
                <c:pt idx="8061">
                  <c:v>-52.152171091182801</c:v>
                </c:pt>
                <c:pt idx="8062">
                  <c:v>-51.708368262498297</c:v>
                </c:pt>
                <c:pt idx="8063">
                  <c:v>-51.644576668891403</c:v>
                </c:pt>
                <c:pt idx="8064">
                  <c:v>-51.513255460506201</c:v>
                </c:pt>
                <c:pt idx="8065">
                  <c:v>-51.919213703679198</c:v>
                </c:pt>
                <c:pt idx="8066">
                  <c:v>-51.969266323505899</c:v>
                </c:pt>
                <c:pt idx="8067">
                  <c:v>-51.668868201130998</c:v>
                </c:pt>
                <c:pt idx="8068">
                  <c:v>-51.613529155819698</c:v>
                </c:pt>
                <c:pt idx="8069">
                  <c:v>-51.442410319171103</c:v>
                </c:pt>
                <c:pt idx="8070">
                  <c:v>-51.524245967502601</c:v>
                </c:pt>
                <c:pt idx="8071">
                  <c:v>-52.2807186569894</c:v>
                </c:pt>
                <c:pt idx="8072">
                  <c:v>-52.0708181957135</c:v>
                </c:pt>
                <c:pt idx="8073">
                  <c:v>-51.870222040482098</c:v>
                </c:pt>
                <c:pt idx="8074">
                  <c:v>-52.412813381988002</c:v>
                </c:pt>
                <c:pt idx="8075">
                  <c:v>-52.520977183155999</c:v>
                </c:pt>
                <c:pt idx="8076">
                  <c:v>-52.568929639973497</c:v>
                </c:pt>
                <c:pt idx="8077">
                  <c:v>-52.5894110422552</c:v>
                </c:pt>
                <c:pt idx="8078">
                  <c:v>-52.499531483728802</c:v>
                </c:pt>
                <c:pt idx="8079">
                  <c:v>-52.654146042822397</c:v>
                </c:pt>
                <c:pt idx="8080">
                  <c:v>-52.672156423522502</c:v>
                </c:pt>
                <c:pt idx="8081">
                  <c:v>-52.554889508308797</c:v>
                </c:pt>
                <c:pt idx="8082">
                  <c:v>-51.989354923476199</c:v>
                </c:pt>
                <c:pt idx="8083">
                  <c:v>-52.051390311104498</c:v>
                </c:pt>
                <c:pt idx="8084">
                  <c:v>-52.787883763860499</c:v>
                </c:pt>
                <c:pt idx="8085">
                  <c:v>-52.548866109046799</c:v>
                </c:pt>
                <c:pt idx="8086">
                  <c:v>-51.992011807732197</c:v>
                </c:pt>
                <c:pt idx="8087">
                  <c:v>-52.496282193744797</c:v>
                </c:pt>
                <c:pt idx="8088">
                  <c:v>-52.1623988975279</c:v>
                </c:pt>
                <c:pt idx="8089">
                  <c:v>-51.4581261510559</c:v>
                </c:pt>
                <c:pt idx="8090">
                  <c:v>-51.485342348255898</c:v>
                </c:pt>
                <c:pt idx="8091">
                  <c:v>-52.310634103381297</c:v>
                </c:pt>
                <c:pt idx="8092">
                  <c:v>-52.089300489780598</c:v>
                </c:pt>
                <c:pt idx="8093">
                  <c:v>-51.843967192201802</c:v>
                </c:pt>
                <c:pt idx="8094">
                  <c:v>-52.070216839902002</c:v>
                </c:pt>
                <c:pt idx="8095">
                  <c:v>-51.9354259714625</c:v>
                </c:pt>
                <c:pt idx="8096">
                  <c:v>-52.179253884321597</c:v>
                </c:pt>
                <c:pt idx="8097">
                  <c:v>-52.622451784766803</c:v>
                </c:pt>
                <c:pt idx="8098">
                  <c:v>-52.219489771501699</c:v>
                </c:pt>
                <c:pt idx="8099">
                  <c:v>-52.097661544838203</c:v>
                </c:pt>
                <c:pt idx="8100">
                  <c:v>-52.455232568367798</c:v>
                </c:pt>
                <c:pt idx="8101">
                  <c:v>-52.2403898781156</c:v>
                </c:pt>
                <c:pt idx="8102">
                  <c:v>-52.666196639251403</c:v>
                </c:pt>
                <c:pt idx="8103">
                  <c:v>-52.951959477065898</c:v>
                </c:pt>
                <c:pt idx="8104">
                  <c:v>-53.230443514246403</c:v>
                </c:pt>
                <c:pt idx="8105">
                  <c:v>-53.416073990937598</c:v>
                </c:pt>
                <c:pt idx="8106">
                  <c:v>-53.314876733420803</c:v>
                </c:pt>
                <c:pt idx="8107">
                  <c:v>-53.3119461844597</c:v>
                </c:pt>
                <c:pt idx="8108">
                  <c:v>-53.0529978026441</c:v>
                </c:pt>
                <c:pt idx="8109">
                  <c:v>-53.006577239862501</c:v>
                </c:pt>
                <c:pt idx="8110">
                  <c:v>-52.8983752660343</c:v>
                </c:pt>
                <c:pt idx="8111">
                  <c:v>-53.077847591119799</c:v>
                </c:pt>
                <c:pt idx="8112">
                  <c:v>-53.235997253724399</c:v>
                </c:pt>
                <c:pt idx="8113">
                  <c:v>-53.258090586773498</c:v>
                </c:pt>
                <c:pt idx="8114">
                  <c:v>-53.620971818005401</c:v>
                </c:pt>
                <c:pt idx="8115">
                  <c:v>-53.047904585703101</c:v>
                </c:pt>
                <c:pt idx="8116">
                  <c:v>-53.139613491858697</c:v>
                </c:pt>
                <c:pt idx="8117">
                  <c:v>-52.867577576996602</c:v>
                </c:pt>
                <c:pt idx="8118">
                  <c:v>-52.970175031451397</c:v>
                </c:pt>
                <c:pt idx="8119">
                  <c:v>-52.810121633366101</c:v>
                </c:pt>
                <c:pt idx="8120">
                  <c:v>-53.331336792650397</c:v>
                </c:pt>
                <c:pt idx="8121">
                  <c:v>-53.8939208692519</c:v>
                </c:pt>
                <c:pt idx="8122">
                  <c:v>-53.540854747347304</c:v>
                </c:pt>
                <c:pt idx="8123">
                  <c:v>-53.223861494614702</c:v>
                </c:pt>
                <c:pt idx="8124">
                  <c:v>-53.333560151372701</c:v>
                </c:pt>
                <c:pt idx="8125">
                  <c:v>-53.679213278661898</c:v>
                </c:pt>
                <c:pt idx="8126">
                  <c:v>-53.892423748756897</c:v>
                </c:pt>
                <c:pt idx="8127">
                  <c:v>-53.924982784168201</c:v>
                </c:pt>
                <c:pt idx="8128">
                  <c:v>-53.574240263596998</c:v>
                </c:pt>
                <c:pt idx="8129">
                  <c:v>-53.7684378974349</c:v>
                </c:pt>
                <c:pt idx="8130">
                  <c:v>-53.484675211862303</c:v>
                </c:pt>
                <c:pt idx="8131">
                  <c:v>-53.5675062002408</c:v>
                </c:pt>
                <c:pt idx="8132">
                  <c:v>-54.153754061942898</c:v>
                </c:pt>
                <c:pt idx="8133">
                  <c:v>-53.907990520743802</c:v>
                </c:pt>
                <c:pt idx="8134">
                  <c:v>-54.1668703460115</c:v>
                </c:pt>
                <c:pt idx="8135">
                  <c:v>-54.150525241685799</c:v>
                </c:pt>
                <c:pt idx="8136">
                  <c:v>-53.755776434919397</c:v>
                </c:pt>
                <c:pt idx="8137">
                  <c:v>-53.793631272819702</c:v>
                </c:pt>
                <c:pt idx="8138">
                  <c:v>-54.1456824746666</c:v>
                </c:pt>
                <c:pt idx="8139">
                  <c:v>-54.3361965228953</c:v>
                </c:pt>
                <c:pt idx="8140">
                  <c:v>-54.652695096789301</c:v>
                </c:pt>
                <c:pt idx="8141">
                  <c:v>-54.1940625205565</c:v>
                </c:pt>
                <c:pt idx="8142">
                  <c:v>-54.168098033508898</c:v>
                </c:pt>
                <c:pt idx="8143">
                  <c:v>-54.875824282262698</c:v>
                </c:pt>
                <c:pt idx="8144">
                  <c:v>-55.362455331851201</c:v>
                </c:pt>
                <c:pt idx="8145">
                  <c:v>-55.598216769602402</c:v>
                </c:pt>
                <c:pt idx="8146">
                  <c:v>-55.423268769343203</c:v>
                </c:pt>
                <c:pt idx="8147">
                  <c:v>-55.789275162668403</c:v>
                </c:pt>
                <c:pt idx="8148">
                  <c:v>-55.418440655417903</c:v>
                </c:pt>
                <c:pt idx="8149">
                  <c:v>-55.501463645391397</c:v>
                </c:pt>
                <c:pt idx="8150">
                  <c:v>-55.471929306144901</c:v>
                </c:pt>
                <c:pt idx="8151">
                  <c:v>-55.5286560376964</c:v>
                </c:pt>
                <c:pt idx="8152">
                  <c:v>-55.6121307765629</c:v>
                </c:pt>
                <c:pt idx="8153">
                  <c:v>-55.390181741406899</c:v>
                </c:pt>
                <c:pt idx="8154">
                  <c:v>-55.4059296281863</c:v>
                </c:pt>
                <c:pt idx="8155">
                  <c:v>-54.925246735714097</c:v>
                </c:pt>
                <c:pt idx="8156">
                  <c:v>-55.208541675389299</c:v>
                </c:pt>
                <c:pt idx="8157">
                  <c:v>-54.8900268611984</c:v>
                </c:pt>
                <c:pt idx="8158">
                  <c:v>-54.691790327514099</c:v>
                </c:pt>
                <c:pt idx="8159">
                  <c:v>-55.052956743729702</c:v>
                </c:pt>
                <c:pt idx="8160">
                  <c:v>-55.272002578441601</c:v>
                </c:pt>
                <c:pt idx="8161">
                  <c:v>-55.784289084112601</c:v>
                </c:pt>
                <c:pt idx="8162">
                  <c:v>-55.939099210507898</c:v>
                </c:pt>
                <c:pt idx="8163">
                  <c:v>-56.233041393918498</c:v>
                </c:pt>
                <c:pt idx="8164">
                  <c:v>-55.7892445827597</c:v>
                </c:pt>
                <c:pt idx="8165">
                  <c:v>-55.842474094546603</c:v>
                </c:pt>
                <c:pt idx="8166">
                  <c:v>-56.154408901453202</c:v>
                </c:pt>
                <c:pt idx="8167">
                  <c:v>-56.526719059378699</c:v>
                </c:pt>
                <c:pt idx="8168">
                  <c:v>-56.0483183297221</c:v>
                </c:pt>
                <c:pt idx="8169">
                  <c:v>-55.916238107456898</c:v>
                </c:pt>
                <c:pt idx="8170">
                  <c:v>-56.209775885861099</c:v>
                </c:pt>
                <c:pt idx="8171">
                  <c:v>-55.799481074741998</c:v>
                </c:pt>
                <c:pt idx="8172">
                  <c:v>-56.016250854274197</c:v>
                </c:pt>
                <c:pt idx="8173">
                  <c:v>-56.3177033869826</c:v>
                </c:pt>
                <c:pt idx="8174">
                  <c:v>-56.219572680570501</c:v>
                </c:pt>
                <c:pt idx="8175">
                  <c:v>-56.348922565665099</c:v>
                </c:pt>
                <c:pt idx="8176">
                  <c:v>-56.013490673424101</c:v>
                </c:pt>
                <c:pt idx="8177">
                  <c:v>-55.423008544120201</c:v>
                </c:pt>
                <c:pt idx="8178">
                  <c:v>-55.359226383939202</c:v>
                </c:pt>
                <c:pt idx="8179">
                  <c:v>-54.933107249503301</c:v>
                </c:pt>
                <c:pt idx="8180">
                  <c:v>-55.073407012206502</c:v>
                </c:pt>
                <c:pt idx="8181">
                  <c:v>-55.640364080497399</c:v>
                </c:pt>
                <c:pt idx="8182">
                  <c:v>-55.440243509865702</c:v>
                </c:pt>
                <c:pt idx="8183">
                  <c:v>-56.081006622361599</c:v>
                </c:pt>
                <c:pt idx="8184">
                  <c:v>-56.200784256715799</c:v>
                </c:pt>
                <c:pt idx="8185">
                  <c:v>-56.3946849339275</c:v>
                </c:pt>
                <c:pt idx="8186">
                  <c:v>-55.725051514107598</c:v>
                </c:pt>
                <c:pt idx="8187">
                  <c:v>-55.255854535611299</c:v>
                </c:pt>
                <c:pt idx="8188">
                  <c:v>-55.229704179452703</c:v>
                </c:pt>
                <c:pt idx="8189">
                  <c:v>-55.244345931116797</c:v>
                </c:pt>
                <c:pt idx="8190">
                  <c:v>-55.223853128249097</c:v>
                </c:pt>
                <c:pt idx="8191">
                  <c:v>-55.349924323908503</c:v>
                </c:pt>
                <c:pt idx="8192">
                  <c:v>-55.110324996259898</c:v>
                </c:pt>
                <c:pt idx="8193">
                  <c:v>-55.057092545767901</c:v>
                </c:pt>
                <c:pt idx="8194">
                  <c:v>-54.8076697106317</c:v>
                </c:pt>
                <c:pt idx="8195">
                  <c:v>-55.0770213001597</c:v>
                </c:pt>
                <c:pt idx="8196">
                  <c:v>-54.617444645562003</c:v>
                </c:pt>
                <c:pt idx="8197">
                  <c:v>-55.019554897279598</c:v>
                </c:pt>
                <c:pt idx="8198">
                  <c:v>-54.947091704811001</c:v>
                </c:pt>
                <c:pt idx="8199">
                  <c:v>-54.764886710373297</c:v>
                </c:pt>
                <c:pt idx="8200">
                  <c:v>-54.264602594361001</c:v>
                </c:pt>
                <c:pt idx="8201">
                  <c:v>-54.650680479068598</c:v>
                </c:pt>
                <c:pt idx="8202">
                  <c:v>-54.805295007345798</c:v>
                </c:pt>
                <c:pt idx="8203">
                  <c:v>-54.286572023156303</c:v>
                </c:pt>
                <c:pt idx="8204">
                  <c:v>-54.469813946513</c:v>
                </c:pt>
                <c:pt idx="8205">
                  <c:v>-53.985635961972903</c:v>
                </c:pt>
                <c:pt idx="8206">
                  <c:v>-54.079920881297497</c:v>
                </c:pt>
                <c:pt idx="8207">
                  <c:v>-54.813607298094396</c:v>
                </c:pt>
                <c:pt idx="8208">
                  <c:v>-54.976887640891</c:v>
                </c:pt>
                <c:pt idx="8209">
                  <c:v>-54.704535009370197</c:v>
                </c:pt>
                <c:pt idx="8210">
                  <c:v>-54.769218180794198</c:v>
                </c:pt>
                <c:pt idx="8211">
                  <c:v>-54.8775182130736</c:v>
                </c:pt>
                <c:pt idx="8212">
                  <c:v>-54.431499076854301</c:v>
                </c:pt>
                <c:pt idx="8213">
                  <c:v>-54.879598504775501</c:v>
                </c:pt>
                <c:pt idx="8214">
                  <c:v>-54.549981750645401</c:v>
                </c:pt>
                <c:pt idx="8215">
                  <c:v>-54.280566286687403</c:v>
                </c:pt>
                <c:pt idx="8216">
                  <c:v>-54.286325695082198</c:v>
                </c:pt>
                <c:pt idx="8217">
                  <c:v>-54.4792957489366</c:v>
                </c:pt>
                <c:pt idx="8218">
                  <c:v>-53.675806700024097</c:v>
                </c:pt>
                <c:pt idx="8219">
                  <c:v>-53.801396982564299</c:v>
                </c:pt>
                <c:pt idx="8220">
                  <c:v>-54.911939903989698</c:v>
                </c:pt>
                <c:pt idx="8221">
                  <c:v>-54.779987795569298</c:v>
                </c:pt>
                <c:pt idx="8222">
                  <c:v>-54.627764094779103</c:v>
                </c:pt>
                <c:pt idx="8223">
                  <c:v>-54.200355685125302</c:v>
                </c:pt>
                <c:pt idx="8224">
                  <c:v>-54.727811455731597</c:v>
                </c:pt>
                <c:pt idx="8225">
                  <c:v>-54.723595644324497</c:v>
                </c:pt>
                <c:pt idx="8226">
                  <c:v>-54.3126301643508</c:v>
                </c:pt>
                <c:pt idx="8227">
                  <c:v>-54.251759149734397</c:v>
                </c:pt>
                <c:pt idx="8228">
                  <c:v>-53.774385445504301</c:v>
                </c:pt>
                <c:pt idx="8229">
                  <c:v>-52.997701528382898</c:v>
                </c:pt>
                <c:pt idx="8230">
                  <c:v>-52.885916032541999</c:v>
                </c:pt>
                <c:pt idx="8231">
                  <c:v>-52.722675480333201</c:v>
                </c:pt>
                <c:pt idx="8232">
                  <c:v>-52.369404363364602</c:v>
                </c:pt>
                <c:pt idx="8233">
                  <c:v>-52.446465959368702</c:v>
                </c:pt>
                <c:pt idx="8234">
                  <c:v>-52.678517397429403</c:v>
                </c:pt>
                <c:pt idx="8235">
                  <c:v>-52.539613563241403</c:v>
                </c:pt>
                <c:pt idx="8236">
                  <c:v>-52.823450328110702</c:v>
                </c:pt>
                <c:pt idx="8237">
                  <c:v>-52.570063171714899</c:v>
                </c:pt>
                <c:pt idx="8238">
                  <c:v>-53.038106563380701</c:v>
                </c:pt>
                <c:pt idx="8239">
                  <c:v>-52.903825339901402</c:v>
                </c:pt>
                <c:pt idx="8240">
                  <c:v>-52.931798348454699</c:v>
                </c:pt>
                <c:pt idx="8241">
                  <c:v>-52.868562109558503</c:v>
                </c:pt>
                <c:pt idx="8242">
                  <c:v>-52.902441704178102</c:v>
                </c:pt>
                <c:pt idx="8243">
                  <c:v>-52.531216719055202</c:v>
                </c:pt>
                <c:pt idx="8244">
                  <c:v>-52.3486885031569</c:v>
                </c:pt>
                <c:pt idx="8245">
                  <c:v>-52.609392780434398</c:v>
                </c:pt>
                <c:pt idx="8246">
                  <c:v>-52.4281431822305</c:v>
                </c:pt>
                <c:pt idx="8247">
                  <c:v>-52.541496431973599</c:v>
                </c:pt>
                <c:pt idx="8248">
                  <c:v>-52.724448154487703</c:v>
                </c:pt>
                <c:pt idx="8249">
                  <c:v>-53.393452464863998</c:v>
                </c:pt>
                <c:pt idx="8250">
                  <c:v>-52.9889228208311</c:v>
                </c:pt>
                <c:pt idx="8251">
                  <c:v>-52.831068629640598</c:v>
                </c:pt>
                <c:pt idx="8252">
                  <c:v>-52.312941309701401</c:v>
                </c:pt>
                <c:pt idx="8253">
                  <c:v>-52.0615923370475</c:v>
                </c:pt>
                <c:pt idx="8254">
                  <c:v>-51.948503568220701</c:v>
                </c:pt>
                <c:pt idx="8255">
                  <c:v>-51.811988162020697</c:v>
                </c:pt>
                <c:pt idx="8256">
                  <c:v>-52.177628059565599</c:v>
                </c:pt>
                <c:pt idx="8257">
                  <c:v>-52.361407329324201</c:v>
                </c:pt>
                <c:pt idx="8258">
                  <c:v>-52.539075345077798</c:v>
                </c:pt>
                <c:pt idx="8259">
                  <c:v>-52.920777499385203</c:v>
                </c:pt>
                <c:pt idx="8260">
                  <c:v>-52.418446041281797</c:v>
                </c:pt>
                <c:pt idx="8261">
                  <c:v>-52.280919659337101</c:v>
                </c:pt>
                <c:pt idx="8262">
                  <c:v>-52.598163704820401</c:v>
                </c:pt>
                <c:pt idx="8263">
                  <c:v>-52.593441466251903</c:v>
                </c:pt>
                <c:pt idx="8264">
                  <c:v>-52.517029042942902</c:v>
                </c:pt>
                <c:pt idx="8265">
                  <c:v>-52.506786274317001</c:v>
                </c:pt>
                <c:pt idx="8266">
                  <c:v>-52.165055435838497</c:v>
                </c:pt>
                <c:pt idx="8267">
                  <c:v>-51.851938952917898</c:v>
                </c:pt>
                <c:pt idx="8268">
                  <c:v>-51.582960878692703</c:v>
                </c:pt>
                <c:pt idx="8269">
                  <c:v>-51.2030960552569</c:v>
                </c:pt>
                <c:pt idx="8270">
                  <c:v>-51.122553103937697</c:v>
                </c:pt>
                <c:pt idx="8271">
                  <c:v>-51.311006758770198</c:v>
                </c:pt>
                <c:pt idx="8272">
                  <c:v>-51.212973050069003</c:v>
                </c:pt>
                <c:pt idx="8273">
                  <c:v>-50.722868155651902</c:v>
                </c:pt>
                <c:pt idx="8274">
                  <c:v>-50.952338550232398</c:v>
                </c:pt>
                <c:pt idx="8275">
                  <c:v>-51.425090418737298</c:v>
                </c:pt>
                <c:pt idx="8276">
                  <c:v>-51.669933163444</c:v>
                </c:pt>
                <c:pt idx="8277">
                  <c:v>-51.717595566283201</c:v>
                </c:pt>
                <c:pt idx="8278">
                  <c:v>-52.032841330622297</c:v>
                </c:pt>
                <c:pt idx="8279">
                  <c:v>-51.747308504034002</c:v>
                </c:pt>
                <c:pt idx="8280">
                  <c:v>-51.627968454784302</c:v>
                </c:pt>
                <c:pt idx="8281">
                  <c:v>-51.923137284612203</c:v>
                </c:pt>
                <c:pt idx="8282">
                  <c:v>-52.376215957388197</c:v>
                </c:pt>
                <c:pt idx="8283">
                  <c:v>-52.2142443040157</c:v>
                </c:pt>
                <c:pt idx="8284">
                  <c:v>-52.239575944293797</c:v>
                </c:pt>
                <c:pt idx="8285">
                  <c:v>-51.962173779832298</c:v>
                </c:pt>
                <c:pt idx="8286">
                  <c:v>-51.939418520128697</c:v>
                </c:pt>
                <c:pt idx="8287">
                  <c:v>-52.208082506502898</c:v>
                </c:pt>
                <c:pt idx="8288">
                  <c:v>-52.152362341198099</c:v>
                </c:pt>
                <c:pt idx="8289">
                  <c:v>-52.251111513533203</c:v>
                </c:pt>
                <c:pt idx="8290">
                  <c:v>-52.622979938706401</c:v>
                </c:pt>
                <c:pt idx="8291">
                  <c:v>-52.582334377713302</c:v>
                </c:pt>
                <c:pt idx="8292">
                  <c:v>-52.163945478957501</c:v>
                </c:pt>
                <c:pt idx="8293">
                  <c:v>-52.003316085990598</c:v>
                </c:pt>
                <c:pt idx="8294">
                  <c:v>-52.131855167964503</c:v>
                </c:pt>
                <c:pt idx="8295">
                  <c:v>-51.846719336642103</c:v>
                </c:pt>
                <c:pt idx="8296">
                  <c:v>-51.748148355280499</c:v>
                </c:pt>
                <c:pt idx="8297">
                  <c:v>-51.890422026859802</c:v>
                </c:pt>
                <c:pt idx="8298">
                  <c:v>-52.333436586104199</c:v>
                </c:pt>
                <c:pt idx="8299">
                  <c:v>-51.896057462476897</c:v>
                </c:pt>
                <c:pt idx="8300">
                  <c:v>-51.397239938810799</c:v>
                </c:pt>
                <c:pt idx="8301">
                  <c:v>-51.638866049494801</c:v>
                </c:pt>
                <c:pt idx="8302">
                  <c:v>-52.2940975326662</c:v>
                </c:pt>
                <c:pt idx="8303">
                  <c:v>-52.370396599560401</c:v>
                </c:pt>
                <c:pt idx="8304">
                  <c:v>-52.756798638170402</c:v>
                </c:pt>
                <c:pt idx="8305">
                  <c:v>-52.725627261496598</c:v>
                </c:pt>
                <c:pt idx="8306">
                  <c:v>-52.854299039202701</c:v>
                </c:pt>
                <c:pt idx="8307">
                  <c:v>-52.929342999813201</c:v>
                </c:pt>
                <c:pt idx="8308">
                  <c:v>-52.723750718846503</c:v>
                </c:pt>
                <c:pt idx="8309">
                  <c:v>-53.203545765971803</c:v>
                </c:pt>
                <c:pt idx="8310">
                  <c:v>-53.163746264166797</c:v>
                </c:pt>
                <c:pt idx="8311">
                  <c:v>-53.150236589784399</c:v>
                </c:pt>
                <c:pt idx="8312">
                  <c:v>-52.740988529680301</c:v>
                </c:pt>
                <c:pt idx="8313">
                  <c:v>-52.667897836950203</c:v>
                </c:pt>
                <c:pt idx="8314">
                  <c:v>-52.6926135664295</c:v>
                </c:pt>
                <c:pt idx="8315">
                  <c:v>-52.723350396875702</c:v>
                </c:pt>
                <c:pt idx="8316">
                  <c:v>-53.3050175109111</c:v>
                </c:pt>
                <c:pt idx="8317">
                  <c:v>-53.679999928708902</c:v>
                </c:pt>
                <c:pt idx="8318">
                  <c:v>-53.815160409311098</c:v>
                </c:pt>
                <c:pt idx="8319">
                  <c:v>-53.782700193279702</c:v>
                </c:pt>
                <c:pt idx="8320">
                  <c:v>-53.637004534691499</c:v>
                </c:pt>
                <c:pt idx="8321">
                  <c:v>-53.848474095673303</c:v>
                </c:pt>
                <c:pt idx="8322">
                  <c:v>-53.932379171112501</c:v>
                </c:pt>
                <c:pt idx="8323">
                  <c:v>-53.983495136218899</c:v>
                </c:pt>
                <c:pt idx="8324">
                  <c:v>-53.840172086049598</c:v>
                </c:pt>
                <c:pt idx="8325">
                  <c:v>-53.593033956758902</c:v>
                </c:pt>
                <c:pt idx="8326">
                  <c:v>-53.7491513156398</c:v>
                </c:pt>
                <c:pt idx="8327">
                  <c:v>-53.507890732315502</c:v>
                </c:pt>
                <c:pt idx="8328">
                  <c:v>-53.469700774633999</c:v>
                </c:pt>
                <c:pt idx="8329">
                  <c:v>-53.820691597024101</c:v>
                </c:pt>
                <c:pt idx="8330">
                  <c:v>-54.355304926942701</c:v>
                </c:pt>
                <c:pt idx="8331">
                  <c:v>-54.687521486826299</c:v>
                </c:pt>
                <c:pt idx="8332">
                  <c:v>-54.069807300639901</c:v>
                </c:pt>
                <c:pt idx="8333">
                  <c:v>-53.6776935310724</c:v>
                </c:pt>
                <c:pt idx="8334">
                  <c:v>-54.341099751962503</c:v>
                </c:pt>
                <c:pt idx="8335">
                  <c:v>-54.711545522406603</c:v>
                </c:pt>
                <c:pt idx="8336">
                  <c:v>-55.049206827690902</c:v>
                </c:pt>
                <c:pt idx="8337">
                  <c:v>-55.094459652852201</c:v>
                </c:pt>
                <c:pt idx="8338">
                  <c:v>-54.664585989176402</c:v>
                </c:pt>
                <c:pt idx="8339">
                  <c:v>-55.112705111154</c:v>
                </c:pt>
                <c:pt idx="8340">
                  <c:v>-54.959767936784701</c:v>
                </c:pt>
                <c:pt idx="8341">
                  <c:v>-54.364866511183102</c:v>
                </c:pt>
                <c:pt idx="8342">
                  <c:v>-54.331806638718703</c:v>
                </c:pt>
                <c:pt idx="8343">
                  <c:v>-54.8477064696852</c:v>
                </c:pt>
                <c:pt idx="8344">
                  <c:v>-54.525608647207299</c:v>
                </c:pt>
                <c:pt idx="8345">
                  <c:v>-55.184273251128303</c:v>
                </c:pt>
                <c:pt idx="8346">
                  <c:v>-55.403336886338799</c:v>
                </c:pt>
                <c:pt idx="8347">
                  <c:v>-55.196129869098201</c:v>
                </c:pt>
                <c:pt idx="8348">
                  <c:v>-54.501912995603703</c:v>
                </c:pt>
                <c:pt idx="8349">
                  <c:v>-54.625710468528098</c:v>
                </c:pt>
                <c:pt idx="8350">
                  <c:v>-55.096247459338599</c:v>
                </c:pt>
                <c:pt idx="8351">
                  <c:v>-55.048841222474302</c:v>
                </c:pt>
                <c:pt idx="8352">
                  <c:v>-55.316305307923002</c:v>
                </c:pt>
                <c:pt idx="8353">
                  <c:v>-55.659330329833203</c:v>
                </c:pt>
                <c:pt idx="8354">
                  <c:v>-55.276343543207503</c:v>
                </c:pt>
                <c:pt idx="8355">
                  <c:v>-55.4662918424347</c:v>
                </c:pt>
                <c:pt idx="8356">
                  <c:v>-55.423475562204104</c:v>
                </c:pt>
                <c:pt idx="8357">
                  <c:v>-55.312132625482</c:v>
                </c:pt>
                <c:pt idx="8358">
                  <c:v>-54.909900804369201</c:v>
                </c:pt>
                <c:pt idx="8359">
                  <c:v>-55.608929048050499</c:v>
                </c:pt>
                <c:pt idx="8360">
                  <c:v>-56.043242430722998</c:v>
                </c:pt>
                <c:pt idx="8361">
                  <c:v>-55.8746757523882</c:v>
                </c:pt>
                <c:pt idx="8362">
                  <c:v>-55.628672436687999</c:v>
                </c:pt>
                <c:pt idx="8363">
                  <c:v>-55.729254882124003</c:v>
                </c:pt>
                <c:pt idx="8364">
                  <c:v>-56.152708118827199</c:v>
                </c:pt>
                <c:pt idx="8365">
                  <c:v>-56.380221123848898</c:v>
                </c:pt>
                <c:pt idx="8366">
                  <c:v>-56.289271337368803</c:v>
                </c:pt>
                <c:pt idx="8367">
                  <c:v>-56.645323966661998</c:v>
                </c:pt>
                <c:pt idx="8368">
                  <c:v>-56.628928207081302</c:v>
                </c:pt>
                <c:pt idx="8369">
                  <c:v>-56.312684227268498</c:v>
                </c:pt>
                <c:pt idx="8370">
                  <c:v>-56.365883466275399</c:v>
                </c:pt>
                <c:pt idx="8371">
                  <c:v>-55.801812312425596</c:v>
                </c:pt>
                <c:pt idx="8372">
                  <c:v>-55.893232546409202</c:v>
                </c:pt>
                <c:pt idx="8373">
                  <c:v>-56.137865941020998</c:v>
                </c:pt>
                <c:pt idx="8374">
                  <c:v>-55.915242888423002</c:v>
                </c:pt>
                <c:pt idx="8375">
                  <c:v>-55.749064964064601</c:v>
                </c:pt>
                <c:pt idx="8376">
                  <c:v>-55.645886802012598</c:v>
                </c:pt>
                <c:pt idx="8377">
                  <c:v>-55.777073874391498</c:v>
                </c:pt>
                <c:pt idx="8378">
                  <c:v>-55.971675944606801</c:v>
                </c:pt>
                <c:pt idx="8379">
                  <c:v>-56.158783621228501</c:v>
                </c:pt>
                <c:pt idx="8380">
                  <c:v>-55.935442151961297</c:v>
                </c:pt>
                <c:pt idx="8381">
                  <c:v>-56.129781691106203</c:v>
                </c:pt>
                <c:pt idx="8382">
                  <c:v>-55.895767854576498</c:v>
                </c:pt>
                <c:pt idx="8383">
                  <c:v>-55.8110321027482</c:v>
                </c:pt>
                <c:pt idx="8384">
                  <c:v>-55.775853118492599</c:v>
                </c:pt>
                <c:pt idx="8385">
                  <c:v>-55.232060822287202</c:v>
                </c:pt>
                <c:pt idx="8386">
                  <c:v>-55.798109537373001</c:v>
                </c:pt>
                <c:pt idx="8387">
                  <c:v>-55.550165084653798</c:v>
                </c:pt>
                <c:pt idx="8388">
                  <c:v>-55.626808902276501</c:v>
                </c:pt>
                <c:pt idx="8389">
                  <c:v>-56.131076709828697</c:v>
                </c:pt>
                <c:pt idx="8390">
                  <c:v>-56.116114728109899</c:v>
                </c:pt>
                <c:pt idx="8391">
                  <c:v>-55.935327922471799</c:v>
                </c:pt>
                <c:pt idx="8392">
                  <c:v>-55.779273171427199</c:v>
                </c:pt>
                <c:pt idx="8393">
                  <c:v>-55.516416114007299</c:v>
                </c:pt>
                <c:pt idx="8394">
                  <c:v>-55.753649335052501</c:v>
                </c:pt>
                <c:pt idx="8395">
                  <c:v>-55.279726671963999</c:v>
                </c:pt>
                <c:pt idx="8396">
                  <c:v>-55.382912509930897</c:v>
                </c:pt>
                <c:pt idx="8397">
                  <c:v>-55.733389482579497</c:v>
                </c:pt>
                <c:pt idx="8398">
                  <c:v>-55.186727516714399</c:v>
                </c:pt>
                <c:pt idx="8399">
                  <c:v>-54.715835964276302</c:v>
                </c:pt>
                <c:pt idx="8400">
                  <c:v>-54.516824767231903</c:v>
                </c:pt>
                <c:pt idx="8401">
                  <c:v>-54.691156391582801</c:v>
                </c:pt>
                <c:pt idx="8402">
                  <c:v>-54.769774767854301</c:v>
                </c:pt>
                <c:pt idx="8403">
                  <c:v>-54.981911944983601</c:v>
                </c:pt>
                <c:pt idx="8404">
                  <c:v>-54.948908146281397</c:v>
                </c:pt>
                <c:pt idx="8405">
                  <c:v>-54.921088681708603</c:v>
                </c:pt>
                <c:pt idx="8406">
                  <c:v>-54.919211615110797</c:v>
                </c:pt>
                <c:pt idx="8407">
                  <c:v>-54.915178545102101</c:v>
                </c:pt>
                <c:pt idx="8408">
                  <c:v>-54.754164090989804</c:v>
                </c:pt>
                <c:pt idx="8409">
                  <c:v>-54.980373405216703</c:v>
                </c:pt>
                <c:pt idx="8410">
                  <c:v>-54.4694648976769</c:v>
                </c:pt>
                <c:pt idx="8411">
                  <c:v>-54.146164642376199</c:v>
                </c:pt>
                <c:pt idx="8412">
                  <c:v>-53.576396313965198</c:v>
                </c:pt>
                <c:pt idx="8413">
                  <c:v>-53.890704142546902</c:v>
                </c:pt>
                <c:pt idx="8414">
                  <c:v>-53.904513811576699</c:v>
                </c:pt>
                <c:pt idx="8415">
                  <c:v>-53.758818344268398</c:v>
                </c:pt>
                <c:pt idx="8416">
                  <c:v>-53.650177295520997</c:v>
                </c:pt>
                <c:pt idx="8417">
                  <c:v>-53.855635503168202</c:v>
                </c:pt>
                <c:pt idx="8418">
                  <c:v>-53.964377175759203</c:v>
                </c:pt>
                <c:pt idx="8419">
                  <c:v>-54.211121246927299</c:v>
                </c:pt>
                <c:pt idx="8420">
                  <c:v>-54.105850056193503</c:v>
                </c:pt>
                <c:pt idx="8421">
                  <c:v>-53.972245493030101</c:v>
                </c:pt>
                <c:pt idx="8422">
                  <c:v>-54.203576160567501</c:v>
                </c:pt>
                <c:pt idx="8423">
                  <c:v>-53.762878009259197</c:v>
                </c:pt>
                <c:pt idx="8424">
                  <c:v>-52.997461957681899</c:v>
                </c:pt>
                <c:pt idx="8425">
                  <c:v>-53.514142538183997</c:v>
                </c:pt>
                <c:pt idx="8426">
                  <c:v>-53.899436939206801</c:v>
                </c:pt>
                <c:pt idx="8427">
                  <c:v>-53.652178475356202</c:v>
                </c:pt>
                <c:pt idx="8428">
                  <c:v>-53.351774128913803</c:v>
                </c:pt>
                <c:pt idx="8429">
                  <c:v>-53.087648327628401</c:v>
                </c:pt>
                <c:pt idx="8430">
                  <c:v>-52.765243437292703</c:v>
                </c:pt>
                <c:pt idx="8431">
                  <c:v>-52.433400559785198</c:v>
                </c:pt>
                <c:pt idx="8432">
                  <c:v>-52.868313217020898</c:v>
                </c:pt>
                <c:pt idx="8433">
                  <c:v>-52.752231191783899</c:v>
                </c:pt>
                <c:pt idx="8434">
                  <c:v>-53.217217119861203</c:v>
                </c:pt>
                <c:pt idx="8435">
                  <c:v>-53.3487082342984</c:v>
                </c:pt>
                <c:pt idx="8436">
                  <c:v>-53.367450322394497</c:v>
                </c:pt>
                <c:pt idx="8437">
                  <c:v>-52.868754830483297</c:v>
                </c:pt>
                <c:pt idx="8438">
                  <c:v>-53.138291813829397</c:v>
                </c:pt>
                <c:pt idx="8439">
                  <c:v>-52.883169512119501</c:v>
                </c:pt>
                <c:pt idx="8440">
                  <c:v>-52.638715329905999</c:v>
                </c:pt>
                <c:pt idx="8441">
                  <c:v>-52.407286863170398</c:v>
                </c:pt>
                <c:pt idx="8442">
                  <c:v>-52.625234658783498</c:v>
                </c:pt>
                <c:pt idx="8443">
                  <c:v>-53.025383620373603</c:v>
                </c:pt>
                <c:pt idx="8444">
                  <c:v>-53.127217227519203</c:v>
                </c:pt>
                <c:pt idx="8445">
                  <c:v>-53.041585954734302</c:v>
                </c:pt>
                <c:pt idx="8446">
                  <c:v>-52.842418290111198</c:v>
                </c:pt>
                <c:pt idx="8447">
                  <c:v>-52.9252517488693</c:v>
                </c:pt>
                <c:pt idx="8448">
                  <c:v>-53.278792625557202</c:v>
                </c:pt>
                <c:pt idx="8449">
                  <c:v>-52.6673064851242</c:v>
                </c:pt>
                <c:pt idx="8450">
                  <c:v>-52.4950600515605</c:v>
                </c:pt>
                <c:pt idx="8451">
                  <c:v>-52.183647066071202</c:v>
                </c:pt>
                <c:pt idx="8452">
                  <c:v>-52.311037441263203</c:v>
                </c:pt>
                <c:pt idx="8453">
                  <c:v>-52.3804060974145</c:v>
                </c:pt>
                <c:pt idx="8454">
                  <c:v>-52.343076340599303</c:v>
                </c:pt>
                <c:pt idx="8455">
                  <c:v>-51.781066400063899</c:v>
                </c:pt>
                <c:pt idx="8456">
                  <c:v>-51.163514802781997</c:v>
                </c:pt>
                <c:pt idx="8457">
                  <c:v>-51.4104717714769</c:v>
                </c:pt>
                <c:pt idx="8458">
                  <c:v>-51.918834162788698</c:v>
                </c:pt>
                <c:pt idx="8459">
                  <c:v>-52.356562102670402</c:v>
                </c:pt>
                <c:pt idx="8460">
                  <c:v>-52.496771594643398</c:v>
                </c:pt>
                <c:pt idx="8461">
                  <c:v>-51.925557645166997</c:v>
                </c:pt>
                <c:pt idx="8462">
                  <c:v>-52.014927870414702</c:v>
                </c:pt>
                <c:pt idx="8463">
                  <c:v>-51.597509936829901</c:v>
                </c:pt>
                <c:pt idx="8464">
                  <c:v>-51.925614177020101</c:v>
                </c:pt>
                <c:pt idx="8465">
                  <c:v>-52.239965964928302</c:v>
                </c:pt>
                <c:pt idx="8466">
                  <c:v>-51.976577563480198</c:v>
                </c:pt>
                <c:pt idx="8467">
                  <c:v>-52.073490605497099</c:v>
                </c:pt>
                <c:pt idx="8468">
                  <c:v>-51.760251172539903</c:v>
                </c:pt>
                <c:pt idx="8469">
                  <c:v>-51.268247303087797</c:v>
                </c:pt>
                <c:pt idx="8470">
                  <c:v>-51.260605516543102</c:v>
                </c:pt>
                <c:pt idx="8471">
                  <c:v>-50.9117780813921</c:v>
                </c:pt>
                <c:pt idx="8472">
                  <c:v>-51.141389438393297</c:v>
                </c:pt>
                <c:pt idx="8473">
                  <c:v>-51.349563762583699</c:v>
                </c:pt>
                <c:pt idx="8474">
                  <c:v>-51.507186847334403</c:v>
                </c:pt>
                <c:pt idx="8475">
                  <c:v>-51.238966425096301</c:v>
                </c:pt>
                <c:pt idx="8476">
                  <c:v>-51.034927203529499</c:v>
                </c:pt>
                <c:pt idx="8477">
                  <c:v>-51.0757169438739</c:v>
                </c:pt>
                <c:pt idx="8478">
                  <c:v>-51.231967383828902</c:v>
                </c:pt>
                <c:pt idx="8479">
                  <c:v>-51.631635555156201</c:v>
                </c:pt>
                <c:pt idx="8480">
                  <c:v>-51.541021742311301</c:v>
                </c:pt>
                <c:pt idx="8481">
                  <c:v>-51.855461519136497</c:v>
                </c:pt>
                <c:pt idx="8482">
                  <c:v>-52.000538121092902</c:v>
                </c:pt>
                <c:pt idx="8483">
                  <c:v>-51.691029023365303</c:v>
                </c:pt>
                <c:pt idx="8484">
                  <c:v>-51.4766693352285</c:v>
                </c:pt>
                <c:pt idx="8485">
                  <c:v>-51.824555259981402</c:v>
                </c:pt>
                <c:pt idx="8486">
                  <c:v>-52.245110682138098</c:v>
                </c:pt>
                <c:pt idx="8487">
                  <c:v>-52.180580329119998</c:v>
                </c:pt>
                <c:pt idx="8488">
                  <c:v>-52.260227197664399</c:v>
                </c:pt>
                <c:pt idx="8489">
                  <c:v>-51.571059082990502</c:v>
                </c:pt>
                <c:pt idx="8490">
                  <c:v>-51.280009595710403</c:v>
                </c:pt>
                <c:pt idx="8491">
                  <c:v>-51.714715200213</c:v>
                </c:pt>
                <c:pt idx="8492">
                  <c:v>-52.070082204234502</c:v>
                </c:pt>
                <c:pt idx="8493">
                  <c:v>-51.858596444857298</c:v>
                </c:pt>
                <c:pt idx="8494">
                  <c:v>-52.103043312933302</c:v>
                </c:pt>
                <c:pt idx="8495">
                  <c:v>-51.988552106724903</c:v>
                </c:pt>
                <c:pt idx="8496">
                  <c:v>-52.144583039671097</c:v>
                </c:pt>
                <c:pt idx="8497">
                  <c:v>-52.753048400401603</c:v>
                </c:pt>
                <c:pt idx="8498">
                  <c:v>-52.337370498219997</c:v>
                </c:pt>
                <c:pt idx="8499">
                  <c:v>-52.5160890538247</c:v>
                </c:pt>
                <c:pt idx="8500">
                  <c:v>-52.685522821593601</c:v>
                </c:pt>
                <c:pt idx="8501">
                  <c:v>-52.434004737841398</c:v>
                </c:pt>
                <c:pt idx="8502">
                  <c:v>-52.480466638718603</c:v>
                </c:pt>
                <c:pt idx="8503">
                  <c:v>-51.805352740806001</c:v>
                </c:pt>
                <c:pt idx="8504">
                  <c:v>-52.222797024587003</c:v>
                </c:pt>
                <c:pt idx="8505">
                  <c:v>-52.481115427305298</c:v>
                </c:pt>
                <c:pt idx="8506">
                  <c:v>-52.428037401011998</c:v>
                </c:pt>
                <c:pt idx="8507">
                  <c:v>-52.284254331418097</c:v>
                </c:pt>
                <c:pt idx="8508">
                  <c:v>-52.519856881714702</c:v>
                </c:pt>
                <c:pt idx="8509">
                  <c:v>-52.374461095434498</c:v>
                </c:pt>
                <c:pt idx="8510">
                  <c:v>-52.589641003118899</c:v>
                </c:pt>
                <c:pt idx="8511">
                  <c:v>-52.730920500385999</c:v>
                </c:pt>
                <c:pt idx="8512">
                  <c:v>-52.555318648723997</c:v>
                </c:pt>
                <c:pt idx="8513">
                  <c:v>-52.614347599320901</c:v>
                </c:pt>
                <c:pt idx="8514">
                  <c:v>-52.760250117075799</c:v>
                </c:pt>
                <c:pt idx="8515">
                  <c:v>-52.746784808258496</c:v>
                </c:pt>
                <c:pt idx="8516">
                  <c:v>-52.848429842633898</c:v>
                </c:pt>
                <c:pt idx="8517">
                  <c:v>-53.032133076735498</c:v>
                </c:pt>
                <c:pt idx="8518">
                  <c:v>-53.395507292572503</c:v>
                </c:pt>
                <c:pt idx="8519">
                  <c:v>-53.311082860510197</c:v>
                </c:pt>
                <c:pt idx="8520">
                  <c:v>-53.420554000679999</c:v>
                </c:pt>
                <c:pt idx="8521">
                  <c:v>-53.556355694984703</c:v>
                </c:pt>
                <c:pt idx="8522">
                  <c:v>-53.344716289294297</c:v>
                </c:pt>
                <c:pt idx="8523">
                  <c:v>-53.321465984468297</c:v>
                </c:pt>
                <c:pt idx="8524">
                  <c:v>-53.549298421677904</c:v>
                </c:pt>
                <c:pt idx="8525">
                  <c:v>-53.3079797378793</c:v>
                </c:pt>
                <c:pt idx="8526">
                  <c:v>-53.251518557068202</c:v>
                </c:pt>
                <c:pt idx="8527">
                  <c:v>-53.061443530069099</c:v>
                </c:pt>
                <c:pt idx="8528">
                  <c:v>-53.548570471706</c:v>
                </c:pt>
                <c:pt idx="8529">
                  <c:v>-53.977349276937503</c:v>
                </c:pt>
                <c:pt idx="8530">
                  <c:v>-54.157655491278398</c:v>
                </c:pt>
                <c:pt idx="8531">
                  <c:v>-53.747843592109902</c:v>
                </c:pt>
                <c:pt idx="8532">
                  <c:v>-53.4583513319213</c:v>
                </c:pt>
                <c:pt idx="8533">
                  <c:v>-53.205634484556001</c:v>
                </c:pt>
                <c:pt idx="8534">
                  <c:v>-53.681706772396403</c:v>
                </c:pt>
                <c:pt idx="8535">
                  <c:v>-54.169580389400302</c:v>
                </c:pt>
                <c:pt idx="8536">
                  <c:v>-53.911110406602603</c:v>
                </c:pt>
                <c:pt idx="8537">
                  <c:v>-53.911967734589297</c:v>
                </c:pt>
                <c:pt idx="8538">
                  <c:v>-53.710591490899802</c:v>
                </c:pt>
                <c:pt idx="8539">
                  <c:v>-54.154851554775497</c:v>
                </c:pt>
                <c:pt idx="8540">
                  <c:v>-54.507712392771602</c:v>
                </c:pt>
                <c:pt idx="8541">
                  <c:v>-55.028035008803201</c:v>
                </c:pt>
                <c:pt idx="8542">
                  <c:v>-55.140328987682501</c:v>
                </c:pt>
                <c:pt idx="8543">
                  <c:v>-54.597549626747302</c:v>
                </c:pt>
                <c:pt idx="8544">
                  <c:v>-54.537354479983897</c:v>
                </c:pt>
                <c:pt idx="8545">
                  <c:v>-54.879692460232</c:v>
                </c:pt>
                <c:pt idx="8546">
                  <c:v>-55.252051968763297</c:v>
                </c:pt>
                <c:pt idx="8547">
                  <c:v>-55.357678899623899</c:v>
                </c:pt>
                <c:pt idx="8548">
                  <c:v>-55.042486660170802</c:v>
                </c:pt>
                <c:pt idx="8549">
                  <c:v>-55.095065209892603</c:v>
                </c:pt>
                <c:pt idx="8550">
                  <c:v>-54.919068653883599</c:v>
                </c:pt>
                <c:pt idx="8551">
                  <c:v>-55.052907063491901</c:v>
                </c:pt>
                <c:pt idx="8552">
                  <c:v>-54.825216159846399</c:v>
                </c:pt>
                <c:pt idx="8553">
                  <c:v>-55.3370856259953</c:v>
                </c:pt>
                <c:pt idx="8554">
                  <c:v>-55.152249947289803</c:v>
                </c:pt>
                <c:pt idx="8555">
                  <c:v>-54.941706602937501</c:v>
                </c:pt>
                <c:pt idx="8556">
                  <c:v>-54.983227869176098</c:v>
                </c:pt>
                <c:pt idx="8557">
                  <c:v>-54.684185155119998</c:v>
                </c:pt>
                <c:pt idx="8558">
                  <c:v>-55.230401294674202</c:v>
                </c:pt>
                <c:pt idx="8559">
                  <c:v>-55.870066040633397</c:v>
                </c:pt>
                <c:pt idx="8560">
                  <c:v>-55.5247083816692</c:v>
                </c:pt>
                <c:pt idx="8561">
                  <c:v>-55.135392795629201</c:v>
                </c:pt>
                <c:pt idx="8562">
                  <c:v>-55.139459446544002</c:v>
                </c:pt>
                <c:pt idx="8563">
                  <c:v>-55.696175682108198</c:v>
                </c:pt>
                <c:pt idx="8564">
                  <c:v>-55.8514679442371</c:v>
                </c:pt>
                <c:pt idx="8565">
                  <c:v>-55.7260735654109</c:v>
                </c:pt>
                <c:pt idx="8566">
                  <c:v>-55.831620851857799</c:v>
                </c:pt>
                <c:pt idx="8567">
                  <c:v>-55.982554313084798</c:v>
                </c:pt>
                <c:pt idx="8568">
                  <c:v>-56.4074180580931</c:v>
                </c:pt>
                <c:pt idx="8569">
                  <c:v>-56.210598879847304</c:v>
                </c:pt>
                <c:pt idx="8570">
                  <c:v>-56.196907344021497</c:v>
                </c:pt>
                <c:pt idx="8571">
                  <c:v>-55.9962089486393</c:v>
                </c:pt>
                <c:pt idx="8572">
                  <c:v>-55.816536482137899</c:v>
                </c:pt>
                <c:pt idx="8573">
                  <c:v>-55.7605148412784</c:v>
                </c:pt>
                <c:pt idx="8574">
                  <c:v>-56.216274837298499</c:v>
                </c:pt>
                <c:pt idx="8575">
                  <c:v>-56.056099494587698</c:v>
                </c:pt>
                <c:pt idx="8576">
                  <c:v>-56.034002922874699</c:v>
                </c:pt>
                <c:pt idx="8577">
                  <c:v>-56.145070587610199</c:v>
                </c:pt>
                <c:pt idx="8578">
                  <c:v>-55.7805982185765</c:v>
                </c:pt>
                <c:pt idx="8579">
                  <c:v>-55.730408790130603</c:v>
                </c:pt>
                <c:pt idx="8580">
                  <c:v>-55.758483091320699</c:v>
                </c:pt>
                <c:pt idx="8581">
                  <c:v>-55.929346624951798</c:v>
                </c:pt>
                <c:pt idx="8582">
                  <c:v>-55.893868415072603</c:v>
                </c:pt>
                <c:pt idx="8583">
                  <c:v>-55.798608743419699</c:v>
                </c:pt>
                <c:pt idx="8584">
                  <c:v>-55.482412035136001</c:v>
                </c:pt>
                <c:pt idx="8585">
                  <c:v>-55.480453330223497</c:v>
                </c:pt>
                <c:pt idx="8586">
                  <c:v>-55.916671057650703</c:v>
                </c:pt>
                <c:pt idx="8587">
                  <c:v>-56.276842188266897</c:v>
                </c:pt>
                <c:pt idx="8588">
                  <c:v>-56.650951781589001</c:v>
                </c:pt>
                <c:pt idx="8589">
                  <c:v>-56.4146954219596</c:v>
                </c:pt>
                <c:pt idx="8590">
                  <c:v>-55.938127520195998</c:v>
                </c:pt>
                <c:pt idx="8591">
                  <c:v>-55.9397438926962</c:v>
                </c:pt>
                <c:pt idx="8592">
                  <c:v>-55.905154183077897</c:v>
                </c:pt>
                <c:pt idx="8593">
                  <c:v>-55.808188083441799</c:v>
                </c:pt>
                <c:pt idx="8594">
                  <c:v>-55.862070646688601</c:v>
                </c:pt>
                <c:pt idx="8595">
                  <c:v>-55.417654007168402</c:v>
                </c:pt>
                <c:pt idx="8596">
                  <c:v>-55.506448233503697</c:v>
                </c:pt>
                <c:pt idx="8597">
                  <c:v>-55.731065085825101</c:v>
                </c:pt>
                <c:pt idx="8598">
                  <c:v>-55.607066580691303</c:v>
                </c:pt>
                <c:pt idx="8599">
                  <c:v>-55.597954662588201</c:v>
                </c:pt>
                <c:pt idx="8600">
                  <c:v>-55.678129888727902</c:v>
                </c:pt>
                <c:pt idx="8601">
                  <c:v>-56.035976622495099</c:v>
                </c:pt>
                <c:pt idx="8602">
                  <c:v>-55.927420926544798</c:v>
                </c:pt>
                <c:pt idx="8603">
                  <c:v>-55.502888154836697</c:v>
                </c:pt>
                <c:pt idx="8604">
                  <c:v>-55.279718199432303</c:v>
                </c:pt>
                <c:pt idx="8605">
                  <c:v>-55.247667621625702</c:v>
                </c:pt>
                <c:pt idx="8606">
                  <c:v>-55.148812548601803</c:v>
                </c:pt>
                <c:pt idx="8607">
                  <c:v>-55.163889270689403</c:v>
                </c:pt>
                <c:pt idx="8608">
                  <c:v>-55.149472332155597</c:v>
                </c:pt>
                <c:pt idx="8609">
                  <c:v>-55.280810375014497</c:v>
                </c:pt>
                <c:pt idx="8610">
                  <c:v>-54.931235187852302</c:v>
                </c:pt>
                <c:pt idx="8611">
                  <c:v>-54.126398735246703</c:v>
                </c:pt>
                <c:pt idx="8612">
                  <c:v>-54.149238982403801</c:v>
                </c:pt>
                <c:pt idx="8613">
                  <c:v>-54.527833098789998</c:v>
                </c:pt>
                <c:pt idx="8614">
                  <c:v>-54.156493977441798</c:v>
                </c:pt>
                <c:pt idx="8615">
                  <c:v>-54.058498669523402</c:v>
                </c:pt>
                <c:pt idx="8616">
                  <c:v>-53.401414434504098</c:v>
                </c:pt>
                <c:pt idx="8617">
                  <c:v>-53.7955089138459</c:v>
                </c:pt>
                <c:pt idx="8618">
                  <c:v>-54.002260333654597</c:v>
                </c:pt>
                <c:pt idx="8619">
                  <c:v>-53.757259046842698</c:v>
                </c:pt>
                <c:pt idx="8620">
                  <c:v>-53.681640006629202</c:v>
                </c:pt>
                <c:pt idx="8621">
                  <c:v>-53.257976473141099</c:v>
                </c:pt>
                <c:pt idx="8622">
                  <c:v>-53.065027771432099</c:v>
                </c:pt>
                <c:pt idx="8623">
                  <c:v>-52.959255746977</c:v>
                </c:pt>
                <c:pt idx="8624">
                  <c:v>-52.918182352803001</c:v>
                </c:pt>
                <c:pt idx="8625">
                  <c:v>-53.168121615593499</c:v>
                </c:pt>
                <c:pt idx="8626">
                  <c:v>-53.3677238408386</c:v>
                </c:pt>
                <c:pt idx="8627">
                  <c:v>-53.412948718673498</c:v>
                </c:pt>
                <c:pt idx="8628">
                  <c:v>-53.252684057718703</c:v>
                </c:pt>
                <c:pt idx="8629">
                  <c:v>-53.303630328692002</c:v>
                </c:pt>
                <c:pt idx="8630">
                  <c:v>-53.578960662374001</c:v>
                </c:pt>
                <c:pt idx="8631">
                  <c:v>-53.352294229539503</c:v>
                </c:pt>
                <c:pt idx="8632">
                  <c:v>-53.407278451575102</c:v>
                </c:pt>
                <c:pt idx="8633">
                  <c:v>-53.274828826706099</c:v>
                </c:pt>
                <c:pt idx="8634">
                  <c:v>-53.0071565744108</c:v>
                </c:pt>
                <c:pt idx="8635">
                  <c:v>-53.175524477377401</c:v>
                </c:pt>
                <c:pt idx="8636">
                  <c:v>-53.175066233160997</c:v>
                </c:pt>
                <c:pt idx="8637">
                  <c:v>-52.837598741989297</c:v>
                </c:pt>
                <c:pt idx="8638">
                  <c:v>-52.7462582430963</c:v>
                </c:pt>
                <c:pt idx="8639">
                  <c:v>-52.702699367678498</c:v>
                </c:pt>
                <c:pt idx="8640">
                  <c:v>-52.641069004322098</c:v>
                </c:pt>
                <c:pt idx="8641">
                  <c:v>-52.186376796354303</c:v>
                </c:pt>
                <c:pt idx="8642">
                  <c:v>-52.1404106577804</c:v>
                </c:pt>
                <c:pt idx="8643">
                  <c:v>-51.924330673207997</c:v>
                </c:pt>
                <c:pt idx="8644">
                  <c:v>-51.597670864731299</c:v>
                </c:pt>
                <c:pt idx="8645">
                  <c:v>-51.687452653191102</c:v>
                </c:pt>
                <c:pt idx="8646">
                  <c:v>-51.456006530167599</c:v>
                </c:pt>
                <c:pt idx="8647">
                  <c:v>-50.961870706444699</c:v>
                </c:pt>
                <c:pt idx="8648">
                  <c:v>-51.003680371606698</c:v>
                </c:pt>
                <c:pt idx="8649">
                  <c:v>-50.878747781983797</c:v>
                </c:pt>
                <c:pt idx="8650">
                  <c:v>-51.090596679817303</c:v>
                </c:pt>
                <c:pt idx="8651">
                  <c:v>-50.992405502301999</c:v>
                </c:pt>
                <c:pt idx="8652">
                  <c:v>-50.895461513161401</c:v>
                </c:pt>
                <c:pt idx="8653">
                  <c:v>-50.882329731755398</c:v>
                </c:pt>
                <c:pt idx="8654">
                  <c:v>-50.728436456977398</c:v>
                </c:pt>
                <c:pt idx="8655">
                  <c:v>-51.139980856101403</c:v>
                </c:pt>
                <c:pt idx="8656">
                  <c:v>-51.587323710604998</c:v>
                </c:pt>
                <c:pt idx="8657">
                  <c:v>-51.4410832838308</c:v>
                </c:pt>
                <c:pt idx="8658">
                  <c:v>-50.931417686682998</c:v>
                </c:pt>
                <c:pt idx="8659">
                  <c:v>-50.6836441360267</c:v>
                </c:pt>
                <c:pt idx="8660">
                  <c:v>-50.650847703035502</c:v>
                </c:pt>
                <c:pt idx="8661">
                  <c:v>-50.402418922871398</c:v>
                </c:pt>
                <c:pt idx="8662">
                  <c:v>-50.661778690905798</c:v>
                </c:pt>
                <c:pt idx="8663">
                  <c:v>-50.831020004258498</c:v>
                </c:pt>
                <c:pt idx="8664">
                  <c:v>-51.029565764984198</c:v>
                </c:pt>
                <c:pt idx="8665">
                  <c:v>-50.881010011078203</c:v>
                </c:pt>
                <c:pt idx="8666">
                  <c:v>-51.029153427005603</c:v>
                </c:pt>
                <c:pt idx="8667">
                  <c:v>-50.481060049966203</c:v>
                </c:pt>
                <c:pt idx="8668">
                  <c:v>-50.101837938894001</c:v>
                </c:pt>
                <c:pt idx="8669">
                  <c:v>-50.042336857031202</c:v>
                </c:pt>
                <c:pt idx="8670">
                  <c:v>-49.846977001951501</c:v>
                </c:pt>
                <c:pt idx="8671">
                  <c:v>-49.898827951060298</c:v>
                </c:pt>
                <c:pt idx="8672">
                  <c:v>-50.094149278439502</c:v>
                </c:pt>
                <c:pt idx="8673">
                  <c:v>-50.110558986835599</c:v>
                </c:pt>
                <c:pt idx="8674">
                  <c:v>-49.951547020087602</c:v>
                </c:pt>
                <c:pt idx="8675">
                  <c:v>-49.889379243086999</c:v>
                </c:pt>
                <c:pt idx="8676">
                  <c:v>-49.5427325730573</c:v>
                </c:pt>
                <c:pt idx="8677">
                  <c:v>-49.373053494120697</c:v>
                </c:pt>
                <c:pt idx="8678">
                  <c:v>-49.769863865735203</c:v>
                </c:pt>
                <c:pt idx="8679">
                  <c:v>-49.861320741232902</c:v>
                </c:pt>
                <c:pt idx="8680">
                  <c:v>-49.482760350604501</c:v>
                </c:pt>
                <c:pt idx="8681">
                  <c:v>-49.189272202988697</c:v>
                </c:pt>
                <c:pt idx="8682">
                  <c:v>-49.160542001615298</c:v>
                </c:pt>
                <c:pt idx="8683">
                  <c:v>-49.395341391382601</c:v>
                </c:pt>
                <c:pt idx="8684">
                  <c:v>-49.7870293186133</c:v>
                </c:pt>
                <c:pt idx="8685">
                  <c:v>-49.822178265224899</c:v>
                </c:pt>
                <c:pt idx="8686">
                  <c:v>-49.962986723574701</c:v>
                </c:pt>
                <c:pt idx="8687">
                  <c:v>-50.053707517896001</c:v>
                </c:pt>
                <c:pt idx="8688">
                  <c:v>-50.000437456951303</c:v>
                </c:pt>
                <c:pt idx="8689">
                  <c:v>-50.167910373814699</c:v>
                </c:pt>
                <c:pt idx="8690">
                  <c:v>-50.004733953780203</c:v>
                </c:pt>
                <c:pt idx="8691">
                  <c:v>-49.955706587987599</c:v>
                </c:pt>
                <c:pt idx="8692">
                  <c:v>-49.895911572413603</c:v>
                </c:pt>
                <c:pt idx="8693">
                  <c:v>-50.046512604238799</c:v>
                </c:pt>
                <c:pt idx="8694">
                  <c:v>-50.171351650612301</c:v>
                </c:pt>
                <c:pt idx="8695">
                  <c:v>-50.713269567183097</c:v>
                </c:pt>
                <c:pt idx="8696">
                  <c:v>-51.430256314121202</c:v>
                </c:pt>
                <c:pt idx="8697">
                  <c:v>-51.6031225047955</c:v>
                </c:pt>
                <c:pt idx="8698">
                  <c:v>-51.486732803506399</c:v>
                </c:pt>
                <c:pt idx="8699">
                  <c:v>-51.308158001722397</c:v>
                </c:pt>
                <c:pt idx="8700">
                  <c:v>-51.442064262197398</c:v>
                </c:pt>
                <c:pt idx="8701">
                  <c:v>-51.537115297858698</c:v>
                </c:pt>
                <c:pt idx="8702">
                  <c:v>-50.969159950762503</c:v>
                </c:pt>
                <c:pt idx="8703">
                  <c:v>-50.969598908711099</c:v>
                </c:pt>
                <c:pt idx="8704">
                  <c:v>-51.320693432565797</c:v>
                </c:pt>
                <c:pt idx="8705">
                  <c:v>-51.790487799980099</c:v>
                </c:pt>
                <c:pt idx="8706">
                  <c:v>-52.3265772427564</c:v>
                </c:pt>
                <c:pt idx="8707">
                  <c:v>-52.369056238795501</c:v>
                </c:pt>
                <c:pt idx="8708">
                  <c:v>-52.357282738314602</c:v>
                </c:pt>
                <c:pt idx="8709">
                  <c:v>-52.353857455785999</c:v>
                </c:pt>
                <c:pt idx="8710">
                  <c:v>-51.9819467533314</c:v>
                </c:pt>
                <c:pt idx="8711">
                  <c:v>-52.090760798122901</c:v>
                </c:pt>
                <c:pt idx="8712">
                  <c:v>-52.393245908074903</c:v>
                </c:pt>
                <c:pt idx="8713">
                  <c:v>-51.9333871630731</c:v>
                </c:pt>
                <c:pt idx="8714">
                  <c:v>-52.136426518674</c:v>
                </c:pt>
                <c:pt idx="8715">
                  <c:v>-52.534437087038199</c:v>
                </c:pt>
                <c:pt idx="8716">
                  <c:v>-52.651896287495902</c:v>
                </c:pt>
                <c:pt idx="8717">
                  <c:v>-52.506739971788598</c:v>
                </c:pt>
                <c:pt idx="8718">
                  <c:v>-52.389777176027202</c:v>
                </c:pt>
                <c:pt idx="8719">
                  <c:v>-52.618414605884603</c:v>
                </c:pt>
                <c:pt idx="8720">
                  <c:v>-53.0623457696515</c:v>
                </c:pt>
                <c:pt idx="8721">
                  <c:v>-53.695944574054103</c:v>
                </c:pt>
                <c:pt idx="8722">
                  <c:v>-53.8689876176607</c:v>
                </c:pt>
                <c:pt idx="8723">
                  <c:v>-53.9440978898241</c:v>
                </c:pt>
                <c:pt idx="8724">
                  <c:v>-53.459209150583298</c:v>
                </c:pt>
                <c:pt idx="8725">
                  <c:v>-53.4752660472125</c:v>
                </c:pt>
                <c:pt idx="8726">
                  <c:v>-54.326360916034801</c:v>
                </c:pt>
                <c:pt idx="8727">
                  <c:v>-54.438384905456203</c:v>
                </c:pt>
                <c:pt idx="8728">
                  <c:v>-54.109394081134297</c:v>
                </c:pt>
                <c:pt idx="8729">
                  <c:v>-54.167498730157703</c:v>
                </c:pt>
                <c:pt idx="8730">
                  <c:v>-54.004561912409102</c:v>
                </c:pt>
                <c:pt idx="8731">
                  <c:v>-54.017346543430101</c:v>
                </c:pt>
                <c:pt idx="8732">
                  <c:v>-53.607286107040999</c:v>
                </c:pt>
                <c:pt idx="8733">
                  <c:v>-53.415257995312601</c:v>
                </c:pt>
                <c:pt idx="8734">
                  <c:v>-54.0548471645494</c:v>
                </c:pt>
                <c:pt idx="8735">
                  <c:v>-54.180264230803502</c:v>
                </c:pt>
                <c:pt idx="8736">
                  <c:v>-54.4592768065299</c:v>
                </c:pt>
                <c:pt idx="8737">
                  <c:v>-53.839328084660998</c:v>
                </c:pt>
                <c:pt idx="8738">
                  <c:v>-53.689953078450003</c:v>
                </c:pt>
                <c:pt idx="8739">
                  <c:v>-54.175929396290798</c:v>
                </c:pt>
                <c:pt idx="8740">
                  <c:v>-54.057488732794603</c:v>
                </c:pt>
                <c:pt idx="8741">
                  <c:v>-54.353102269723301</c:v>
                </c:pt>
                <c:pt idx="8742">
                  <c:v>-54.110642326915901</c:v>
                </c:pt>
                <c:pt idx="8743">
                  <c:v>-54.263565968529299</c:v>
                </c:pt>
                <c:pt idx="8744">
                  <c:v>-54.769924268939803</c:v>
                </c:pt>
                <c:pt idx="8745">
                  <c:v>-55.379115754617899</c:v>
                </c:pt>
                <c:pt idx="8746">
                  <c:v>-54.8811083643252</c:v>
                </c:pt>
                <c:pt idx="8747">
                  <c:v>-54.891474112770098</c:v>
                </c:pt>
                <c:pt idx="8748">
                  <c:v>-54.717420348522197</c:v>
                </c:pt>
                <c:pt idx="8749">
                  <c:v>-55.411093263293203</c:v>
                </c:pt>
                <c:pt idx="8750">
                  <c:v>-55.500823960136401</c:v>
                </c:pt>
                <c:pt idx="8751">
                  <c:v>-54.9710180537786</c:v>
                </c:pt>
                <c:pt idx="8752">
                  <c:v>-54.919915291688298</c:v>
                </c:pt>
                <c:pt idx="8753">
                  <c:v>-55.160310289217399</c:v>
                </c:pt>
                <c:pt idx="8754">
                  <c:v>-55.002567566445002</c:v>
                </c:pt>
                <c:pt idx="8755">
                  <c:v>-54.783738769534402</c:v>
                </c:pt>
                <c:pt idx="8756">
                  <c:v>-54.976020037133601</c:v>
                </c:pt>
                <c:pt idx="8757">
                  <c:v>-54.7780283808764</c:v>
                </c:pt>
                <c:pt idx="8758">
                  <c:v>-55.098344397757401</c:v>
                </c:pt>
                <c:pt idx="8759">
                  <c:v>-55.004946797234503</c:v>
                </c:pt>
                <c:pt idx="8760">
                  <c:v>-54.868951379932398</c:v>
                </c:pt>
                <c:pt idx="8761">
                  <c:v>-54.865765572620901</c:v>
                </c:pt>
                <c:pt idx="8762">
                  <c:v>-54.447366880914998</c:v>
                </c:pt>
                <c:pt idx="8763">
                  <c:v>-54.2245221125009</c:v>
                </c:pt>
                <c:pt idx="8764">
                  <c:v>-54.3456361397565</c:v>
                </c:pt>
                <c:pt idx="8765">
                  <c:v>-54.535703996621102</c:v>
                </c:pt>
                <c:pt idx="8766">
                  <c:v>-54.557827897325197</c:v>
                </c:pt>
                <c:pt idx="8767">
                  <c:v>-54.847281929070299</c:v>
                </c:pt>
                <c:pt idx="8768">
                  <c:v>-55.353887300612598</c:v>
                </c:pt>
                <c:pt idx="8769">
                  <c:v>-55.814283519369198</c:v>
                </c:pt>
                <c:pt idx="8770">
                  <c:v>-56.351404649037903</c:v>
                </c:pt>
                <c:pt idx="8771">
                  <c:v>-56.139547045911698</c:v>
                </c:pt>
                <c:pt idx="8772">
                  <c:v>-55.802044801293697</c:v>
                </c:pt>
                <c:pt idx="8773">
                  <c:v>-55.694208129485403</c:v>
                </c:pt>
                <c:pt idx="8774">
                  <c:v>-56.031532764330201</c:v>
                </c:pt>
                <c:pt idx="8775">
                  <c:v>-56.377370812581397</c:v>
                </c:pt>
                <c:pt idx="8776">
                  <c:v>-56.237460516021898</c:v>
                </c:pt>
                <c:pt idx="8777">
                  <c:v>-56.167741261352397</c:v>
                </c:pt>
                <c:pt idx="8778">
                  <c:v>-56.296771568921898</c:v>
                </c:pt>
                <c:pt idx="8779">
                  <c:v>-56.0980555890918</c:v>
                </c:pt>
                <c:pt idx="8780">
                  <c:v>-55.678313317140699</c:v>
                </c:pt>
                <c:pt idx="8781">
                  <c:v>-55.256628074696401</c:v>
                </c:pt>
                <c:pt idx="8782">
                  <c:v>-55.093059104683</c:v>
                </c:pt>
                <c:pt idx="8783">
                  <c:v>-55.219968203548802</c:v>
                </c:pt>
                <c:pt idx="8784">
                  <c:v>-55.215578970858097</c:v>
                </c:pt>
                <c:pt idx="8785">
                  <c:v>-55.242766148532397</c:v>
                </c:pt>
                <c:pt idx="8786">
                  <c:v>-55.649451151649799</c:v>
                </c:pt>
                <c:pt idx="8787">
                  <c:v>-55.615161811279997</c:v>
                </c:pt>
                <c:pt idx="8788">
                  <c:v>-55.582560253932897</c:v>
                </c:pt>
                <c:pt idx="8789">
                  <c:v>-55.969450081609601</c:v>
                </c:pt>
                <c:pt idx="8790">
                  <c:v>-56.094860750033597</c:v>
                </c:pt>
                <c:pt idx="8791">
                  <c:v>-55.064336170877901</c:v>
                </c:pt>
                <c:pt idx="8792">
                  <c:v>-54.6636710811797</c:v>
                </c:pt>
                <c:pt idx="8793">
                  <c:v>-54.687945978048099</c:v>
                </c:pt>
                <c:pt idx="8794">
                  <c:v>-54.802919573427197</c:v>
                </c:pt>
                <c:pt idx="8795">
                  <c:v>-54.742382820866503</c:v>
                </c:pt>
                <c:pt idx="8796">
                  <c:v>-54.555107499163398</c:v>
                </c:pt>
                <c:pt idx="8797">
                  <c:v>-54.629006992390302</c:v>
                </c:pt>
                <c:pt idx="8798">
                  <c:v>-54.542460732981901</c:v>
                </c:pt>
                <c:pt idx="8799">
                  <c:v>-54.170357191482097</c:v>
                </c:pt>
                <c:pt idx="8800">
                  <c:v>-54.937130083264201</c:v>
                </c:pt>
                <c:pt idx="8801">
                  <c:v>-55.2658597811782</c:v>
                </c:pt>
                <c:pt idx="8802">
                  <c:v>-55.400493109561303</c:v>
                </c:pt>
                <c:pt idx="8803">
                  <c:v>-55.808082508547599</c:v>
                </c:pt>
                <c:pt idx="8804">
                  <c:v>-55.451327103018102</c:v>
                </c:pt>
                <c:pt idx="8805">
                  <c:v>-54.515944635114103</c:v>
                </c:pt>
                <c:pt idx="8806">
                  <c:v>-54.046676194709903</c:v>
                </c:pt>
                <c:pt idx="8807">
                  <c:v>-54.605190852206</c:v>
                </c:pt>
                <c:pt idx="8808">
                  <c:v>-55.092689690528402</c:v>
                </c:pt>
                <c:pt idx="8809">
                  <c:v>-55.401617076791702</c:v>
                </c:pt>
                <c:pt idx="8810">
                  <c:v>-54.999366203225101</c:v>
                </c:pt>
                <c:pt idx="8811">
                  <c:v>-54.586658532233997</c:v>
                </c:pt>
                <c:pt idx="8812">
                  <c:v>-54.406165541420201</c:v>
                </c:pt>
                <c:pt idx="8813">
                  <c:v>-54.283181636665198</c:v>
                </c:pt>
                <c:pt idx="8814">
                  <c:v>-54.370117007046296</c:v>
                </c:pt>
                <c:pt idx="8815">
                  <c:v>-54.427578609716903</c:v>
                </c:pt>
                <c:pt idx="8816">
                  <c:v>-55.054309706684101</c:v>
                </c:pt>
                <c:pt idx="8817">
                  <c:v>-54.775420188545503</c:v>
                </c:pt>
                <c:pt idx="8818">
                  <c:v>-54.221423038175203</c:v>
                </c:pt>
                <c:pt idx="8819">
                  <c:v>-54.114011064567102</c:v>
                </c:pt>
                <c:pt idx="8820">
                  <c:v>-53.809247630248201</c:v>
                </c:pt>
                <c:pt idx="8821">
                  <c:v>-53.883172253680499</c:v>
                </c:pt>
                <c:pt idx="8822">
                  <c:v>-54.569887349116499</c:v>
                </c:pt>
                <c:pt idx="8823">
                  <c:v>-54.579651467867897</c:v>
                </c:pt>
                <c:pt idx="8824">
                  <c:v>-54.328947740097703</c:v>
                </c:pt>
                <c:pt idx="8825">
                  <c:v>-54.210999708960003</c:v>
                </c:pt>
                <c:pt idx="8826">
                  <c:v>-54.385493545604298</c:v>
                </c:pt>
                <c:pt idx="8827">
                  <c:v>-53.855287319307699</c:v>
                </c:pt>
                <c:pt idx="8828">
                  <c:v>-53.178050087715697</c:v>
                </c:pt>
                <c:pt idx="8829">
                  <c:v>-53.393227892660299</c:v>
                </c:pt>
                <c:pt idx="8830">
                  <c:v>-53.327323073651598</c:v>
                </c:pt>
                <c:pt idx="8831">
                  <c:v>-53.389404475537802</c:v>
                </c:pt>
                <c:pt idx="8832">
                  <c:v>-53.496597524397799</c:v>
                </c:pt>
                <c:pt idx="8833">
                  <c:v>-53.696186690105698</c:v>
                </c:pt>
                <c:pt idx="8834">
                  <c:v>-53.0368697995589</c:v>
                </c:pt>
                <c:pt idx="8835">
                  <c:v>-53.241765110233402</c:v>
                </c:pt>
                <c:pt idx="8836">
                  <c:v>-53.169255072853403</c:v>
                </c:pt>
                <c:pt idx="8837">
                  <c:v>-52.994941257775899</c:v>
                </c:pt>
                <c:pt idx="8838">
                  <c:v>-52.857506919854501</c:v>
                </c:pt>
                <c:pt idx="8839">
                  <c:v>-52.996371260825697</c:v>
                </c:pt>
                <c:pt idx="8840">
                  <c:v>-52.848823455972997</c:v>
                </c:pt>
                <c:pt idx="8841">
                  <c:v>-52.836657117711901</c:v>
                </c:pt>
                <c:pt idx="8842">
                  <c:v>-52.7317249748451</c:v>
                </c:pt>
                <c:pt idx="8843">
                  <c:v>-51.984068366835601</c:v>
                </c:pt>
                <c:pt idx="8844">
                  <c:v>-52.527879534935103</c:v>
                </c:pt>
                <c:pt idx="8845">
                  <c:v>-52.201686954740197</c:v>
                </c:pt>
                <c:pt idx="8846">
                  <c:v>-52.061357561904302</c:v>
                </c:pt>
                <c:pt idx="8847">
                  <c:v>-51.931655869357499</c:v>
                </c:pt>
                <c:pt idx="8848">
                  <c:v>-51.828110261883197</c:v>
                </c:pt>
                <c:pt idx="8849">
                  <c:v>-51.158236333174401</c:v>
                </c:pt>
                <c:pt idx="8850">
                  <c:v>-51.686655936093501</c:v>
                </c:pt>
                <c:pt idx="8851">
                  <c:v>-52.0580925657802</c:v>
                </c:pt>
                <c:pt idx="8852">
                  <c:v>-51.669314870211302</c:v>
                </c:pt>
                <c:pt idx="8853">
                  <c:v>-52.056706004886202</c:v>
                </c:pt>
                <c:pt idx="8854">
                  <c:v>-51.832475097561499</c:v>
                </c:pt>
                <c:pt idx="8855">
                  <c:v>-52.0032988681752</c:v>
                </c:pt>
                <c:pt idx="8856">
                  <c:v>-52.325956910414</c:v>
                </c:pt>
                <c:pt idx="8857">
                  <c:v>-51.9215367622404</c:v>
                </c:pt>
                <c:pt idx="8858">
                  <c:v>-51.732397167933101</c:v>
                </c:pt>
                <c:pt idx="8859">
                  <c:v>-52.006210918828799</c:v>
                </c:pt>
                <c:pt idx="8860">
                  <c:v>-51.6987872009624</c:v>
                </c:pt>
                <c:pt idx="8861">
                  <c:v>-52.0632399162415</c:v>
                </c:pt>
                <c:pt idx="8862">
                  <c:v>-52.154260522602499</c:v>
                </c:pt>
                <c:pt idx="8863">
                  <c:v>-51.929402189591102</c:v>
                </c:pt>
                <c:pt idx="8864">
                  <c:v>-52.071832540128298</c:v>
                </c:pt>
                <c:pt idx="8865">
                  <c:v>-51.719876746983601</c:v>
                </c:pt>
                <c:pt idx="8866">
                  <c:v>-51.831238717481199</c:v>
                </c:pt>
                <c:pt idx="8867">
                  <c:v>-51.696074434073502</c:v>
                </c:pt>
                <c:pt idx="8868">
                  <c:v>-52.018226231000902</c:v>
                </c:pt>
                <c:pt idx="8869">
                  <c:v>-52.692306286655601</c:v>
                </c:pt>
                <c:pt idx="8870">
                  <c:v>-52.566195201155303</c:v>
                </c:pt>
                <c:pt idx="8871">
                  <c:v>-51.776249017210901</c:v>
                </c:pt>
                <c:pt idx="8872">
                  <c:v>-51.8451726645159</c:v>
                </c:pt>
                <c:pt idx="8873">
                  <c:v>-51.946316953619302</c:v>
                </c:pt>
                <c:pt idx="8874">
                  <c:v>-51.577404841873999</c:v>
                </c:pt>
                <c:pt idx="8875">
                  <c:v>-51.394056892943503</c:v>
                </c:pt>
                <c:pt idx="8876">
                  <c:v>-51.2399276224983</c:v>
                </c:pt>
                <c:pt idx="8877">
                  <c:v>-51.681922407662697</c:v>
                </c:pt>
                <c:pt idx="8878">
                  <c:v>-51.993802819179699</c:v>
                </c:pt>
                <c:pt idx="8879">
                  <c:v>-52.244556216666098</c:v>
                </c:pt>
                <c:pt idx="8880">
                  <c:v>-52.399335506923002</c:v>
                </c:pt>
                <c:pt idx="8881">
                  <c:v>-51.716021338216002</c:v>
                </c:pt>
                <c:pt idx="8882">
                  <c:v>-51.680103533751101</c:v>
                </c:pt>
                <c:pt idx="8883">
                  <c:v>-52.038370419390802</c:v>
                </c:pt>
                <c:pt idx="8884">
                  <c:v>-52.279115759503703</c:v>
                </c:pt>
                <c:pt idx="8885">
                  <c:v>-52.289102720661198</c:v>
                </c:pt>
                <c:pt idx="8886">
                  <c:v>-51.837077540323698</c:v>
                </c:pt>
                <c:pt idx="8887">
                  <c:v>-51.728928491051803</c:v>
                </c:pt>
                <c:pt idx="8888">
                  <c:v>-51.6743609511161</c:v>
                </c:pt>
                <c:pt idx="8889">
                  <c:v>-51.659893103928098</c:v>
                </c:pt>
                <c:pt idx="8890">
                  <c:v>-51.538465926271201</c:v>
                </c:pt>
                <c:pt idx="8891">
                  <c:v>-51.473796606728598</c:v>
                </c:pt>
                <c:pt idx="8892">
                  <c:v>-51.730617002472897</c:v>
                </c:pt>
                <c:pt idx="8893">
                  <c:v>-52.017395510689198</c:v>
                </c:pt>
                <c:pt idx="8894">
                  <c:v>-52.076301868382103</c:v>
                </c:pt>
                <c:pt idx="8895">
                  <c:v>-52.7029998560159</c:v>
                </c:pt>
                <c:pt idx="8896">
                  <c:v>-52.106832466932403</c:v>
                </c:pt>
                <c:pt idx="8897">
                  <c:v>-51.786850613725001</c:v>
                </c:pt>
                <c:pt idx="8898">
                  <c:v>-51.973881830056399</c:v>
                </c:pt>
                <c:pt idx="8899">
                  <c:v>-52.309767127954899</c:v>
                </c:pt>
                <c:pt idx="8900">
                  <c:v>-52.081761360315397</c:v>
                </c:pt>
                <c:pt idx="8901">
                  <c:v>-51.8526814143152</c:v>
                </c:pt>
                <c:pt idx="8902">
                  <c:v>-51.684808243150798</c:v>
                </c:pt>
                <c:pt idx="8903">
                  <c:v>-51.945515657647803</c:v>
                </c:pt>
                <c:pt idx="8904">
                  <c:v>-51.930438638712097</c:v>
                </c:pt>
                <c:pt idx="8905">
                  <c:v>-52.185307911905099</c:v>
                </c:pt>
                <c:pt idx="8906">
                  <c:v>-52.481024561248397</c:v>
                </c:pt>
                <c:pt idx="8907">
                  <c:v>-52.927533281685797</c:v>
                </c:pt>
                <c:pt idx="8908">
                  <c:v>-52.924428296688397</c:v>
                </c:pt>
                <c:pt idx="8909">
                  <c:v>-52.631968474481198</c:v>
                </c:pt>
                <c:pt idx="8910">
                  <c:v>-52.532806215171597</c:v>
                </c:pt>
                <c:pt idx="8911">
                  <c:v>-52.899247212382001</c:v>
                </c:pt>
                <c:pt idx="8912">
                  <c:v>-52.8947348315222</c:v>
                </c:pt>
                <c:pt idx="8913">
                  <c:v>-52.800053872114603</c:v>
                </c:pt>
                <c:pt idx="8914">
                  <c:v>-53.5768770172186</c:v>
                </c:pt>
                <c:pt idx="8915">
                  <c:v>-53.694088871518701</c:v>
                </c:pt>
                <c:pt idx="8916">
                  <c:v>-53.695074278307402</c:v>
                </c:pt>
                <c:pt idx="8917">
                  <c:v>-53.944448767546803</c:v>
                </c:pt>
                <c:pt idx="8918">
                  <c:v>-53.509753156020999</c:v>
                </c:pt>
                <c:pt idx="8919">
                  <c:v>-53.243260409149897</c:v>
                </c:pt>
                <c:pt idx="8920">
                  <c:v>-53.559802719136599</c:v>
                </c:pt>
                <c:pt idx="8921">
                  <c:v>-53.828060322444102</c:v>
                </c:pt>
                <c:pt idx="8922">
                  <c:v>-53.806138749955998</c:v>
                </c:pt>
                <c:pt idx="8923">
                  <c:v>-53.834676876104801</c:v>
                </c:pt>
                <c:pt idx="8924">
                  <c:v>-53.720385643194597</c:v>
                </c:pt>
                <c:pt idx="8925">
                  <c:v>-53.917968071731799</c:v>
                </c:pt>
                <c:pt idx="8926">
                  <c:v>-54.112771903778302</c:v>
                </c:pt>
                <c:pt idx="8927">
                  <c:v>-53.868380510197298</c:v>
                </c:pt>
                <c:pt idx="8928">
                  <c:v>-54.0493611402078</c:v>
                </c:pt>
                <c:pt idx="8929">
                  <c:v>-54.123089200499201</c:v>
                </c:pt>
                <c:pt idx="8930">
                  <c:v>-54.021174516504303</c:v>
                </c:pt>
                <c:pt idx="8931">
                  <c:v>-54.395276362094599</c:v>
                </c:pt>
                <c:pt idx="8932">
                  <c:v>-54.484924314166797</c:v>
                </c:pt>
                <c:pt idx="8933">
                  <c:v>-54.703344614390602</c:v>
                </c:pt>
                <c:pt idx="8934">
                  <c:v>-54.849814607070499</c:v>
                </c:pt>
                <c:pt idx="8935">
                  <c:v>-54.445566046230397</c:v>
                </c:pt>
                <c:pt idx="8936">
                  <c:v>-54.902532152970103</c:v>
                </c:pt>
                <c:pt idx="8937">
                  <c:v>-54.600884363771598</c:v>
                </c:pt>
                <c:pt idx="8938">
                  <c:v>-54.018593100072003</c:v>
                </c:pt>
                <c:pt idx="8939">
                  <c:v>-54.385951316186301</c:v>
                </c:pt>
                <c:pt idx="8940">
                  <c:v>-54.382944628314</c:v>
                </c:pt>
                <c:pt idx="8941">
                  <c:v>-54.264686593868603</c:v>
                </c:pt>
                <c:pt idx="8942">
                  <c:v>-54.149344135386002</c:v>
                </c:pt>
                <c:pt idx="8943">
                  <c:v>-54.525473427838897</c:v>
                </c:pt>
                <c:pt idx="8944">
                  <c:v>-54.723812773957199</c:v>
                </c:pt>
                <c:pt idx="8945">
                  <c:v>-54.8058099600226</c:v>
                </c:pt>
                <c:pt idx="8946">
                  <c:v>-54.316672346541601</c:v>
                </c:pt>
                <c:pt idx="8947">
                  <c:v>-54.699504842686103</c:v>
                </c:pt>
                <c:pt idx="8948">
                  <c:v>-54.857304971147599</c:v>
                </c:pt>
                <c:pt idx="8949">
                  <c:v>-55.053907890899197</c:v>
                </c:pt>
                <c:pt idx="8950">
                  <c:v>-55.161811318496</c:v>
                </c:pt>
                <c:pt idx="8951">
                  <c:v>-55.405817687557999</c:v>
                </c:pt>
                <c:pt idx="8952">
                  <c:v>-55.290304565804298</c:v>
                </c:pt>
                <c:pt idx="8953">
                  <c:v>-55.152556675238401</c:v>
                </c:pt>
                <c:pt idx="8954">
                  <c:v>-55.453349752280602</c:v>
                </c:pt>
                <c:pt idx="8955">
                  <c:v>-55.793578454175403</c:v>
                </c:pt>
                <c:pt idx="8956">
                  <c:v>-55.929734364885299</c:v>
                </c:pt>
                <c:pt idx="8957">
                  <c:v>-55.897422572210402</c:v>
                </c:pt>
                <c:pt idx="8958">
                  <c:v>-55.9341569820647</c:v>
                </c:pt>
                <c:pt idx="8959">
                  <c:v>-55.651706709201697</c:v>
                </c:pt>
                <c:pt idx="8960">
                  <c:v>-55.366404424799804</c:v>
                </c:pt>
                <c:pt idx="8961">
                  <c:v>-55.616016286320701</c:v>
                </c:pt>
                <c:pt idx="8962">
                  <c:v>-56.252113039628803</c:v>
                </c:pt>
                <c:pt idx="8963">
                  <c:v>-56.443643064686597</c:v>
                </c:pt>
                <c:pt idx="8964">
                  <c:v>-55.970248744248003</c:v>
                </c:pt>
                <c:pt idx="8965">
                  <c:v>-55.976195945268501</c:v>
                </c:pt>
                <c:pt idx="8966">
                  <c:v>-56.029301244225003</c:v>
                </c:pt>
                <c:pt idx="8967">
                  <c:v>-55.884115846762498</c:v>
                </c:pt>
                <c:pt idx="8968">
                  <c:v>-55.837734700481697</c:v>
                </c:pt>
                <c:pt idx="8969">
                  <c:v>-55.5381161032374</c:v>
                </c:pt>
                <c:pt idx="8970">
                  <c:v>-55.516829270683097</c:v>
                </c:pt>
                <c:pt idx="8971">
                  <c:v>-55.751655490706803</c:v>
                </c:pt>
                <c:pt idx="8972">
                  <c:v>-55.341388942785798</c:v>
                </c:pt>
                <c:pt idx="8973">
                  <c:v>-55.444900998492201</c:v>
                </c:pt>
                <c:pt idx="8974">
                  <c:v>-55.742191673575</c:v>
                </c:pt>
                <c:pt idx="8975">
                  <c:v>-55.227696700012402</c:v>
                </c:pt>
                <c:pt idx="8976">
                  <c:v>-55.5810592500467</c:v>
                </c:pt>
                <c:pt idx="8977">
                  <c:v>-55.896438714989102</c:v>
                </c:pt>
                <c:pt idx="8978">
                  <c:v>-55.819434072120501</c:v>
                </c:pt>
                <c:pt idx="8979">
                  <c:v>-55.9235472071747</c:v>
                </c:pt>
                <c:pt idx="8980">
                  <c:v>-55.962907396682802</c:v>
                </c:pt>
                <c:pt idx="8981">
                  <c:v>-55.933967554768103</c:v>
                </c:pt>
                <c:pt idx="8982">
                  <c:v>-55.885492410648801</c:v>
                </c:pt>
                <c:pt idx="8983">
                  <c:v>-55.8901804815956</c:v>
                </c:pt>
                <c:pt idx="8984">
                  <c:v>-55.946531819870501</c:v>
                </c:pt>
                <c:pt idx="8985">
                  <c:v>-55.803060833068201</c:v>
                </c:pt>
                <c:pt idx="8986">
                  <c:v>-55.675904080388399</c:v>
                </c:pt>
                <c:pt idx="8987">
                  <c:v>-55.133653353490999</c:v>
                </c:pt>
                <c:pt idx="8988">
                  <c:v>-54.755890624849599</c:v>
                </c:pt>
                <c:pt idx="8989">
                  <c:v>-54.628597068050603</c:v>
                </c:pt>
                <c:pt idx="8990">
                  <c:v>-54.875530053164901</c:v>
                </c:pt>
                <c:pt idx="8991">
                  <c:v>-55.1058082791739</c:v>
                </c:pt>
                <c:pt idx="8992">
                  <c:v>-54.802221132616602</c:v>
                </c:pt>
                <c:pt idx="8993">
                  <c:v>-54.401214006880799</c:v>
                </c:pt>
                <c:pt idx="8994">
                  <c:v>-54.696184508487498</c:v>
                </c:pt>
                <c:pt idx="8995">
                  <c:v>-54.703944965321703</c:v>
                </c:pt>
                <c:pt idx="8996">
                  <c:v>-54.560685853938097</c:v>
                </c:pt>
                <c:pt idx="8997">
                  <c:v>-55.305221408371501</c:v>
                </c:pt>
                <c:pt idx="8998">
                  <c:v>-55.154861115554603</c:v>
                </c:pt>
                <c:pt idx="8999">
                  <c:v>-54.596502874788001</c:v>
                </c:pt>
                <c:pt idx="9000">
                  <c:v>-54.551973793650703</c:v>
                </c:pt>
                <c:pt idx="9001">
                  <c:v>-54.733149563761003</c:v>
                </c:pt>
                <c:pt idx="9002">
                  <c:v>-54.416399229025401</c:v>
                </c:pt>
                <c:pt idx="9003">
                  <c:v>-54.897738005648797</c:v>
                </c:pt>
                <c:pt idx="9004">
                  <c:v>-54.760856488437497</c:v>
                </c:pt>
                <c:pt idx="9005">
                  <c:v>-54.832107008070402</c:v>
                </c:pt>
                <c:pt idx="9006">
                  <c:v>-54.637293772341302</c:v>
                </c:pt>
                <c:pt idx="9007">
                  <c:v>-54.145840262909402</c:v>
                </c:pt>
                <c:pt idx="9008">
                  <c:v>-53.870052692823201</c:v>
                </c:pt>
                <c:pt idx="9009">
                  <c:v>-54.542738424935301</c:v>
                </c:pt>
                <c:pt idx="9010">
                  <c:v>-54.293198039255898</c:v>
                </c:pt>
                <c:pt idx="9011">
                  <c:v>-54.100221758375199</c:v>
                </c:pt>
                <c:pt idx="9012">
                  <c:v>-54.5615275727883</c:v>
                </c:pt>
                <c:pt idx="9013">
                  <c:v>-54.201053336703602</c:v>
                </c:pt>
                <c:pt idx="9014">
                  <c:v>-54.195960178262503</c:v>
                </c:pt>
                <c:pt idx="9015">
                  <c:v>-54.018591952248201</c:v>
                </c:pt>
                <c:pt idx="9016">
                  <c:v>-53.5640459600627</c:v>
                </c:pt>
                <c:pt idx="9017">
                  <c:v>-53.660072906541501</c:v>
                </c:pt>
                <c:pt idx="9018">
                  <c:v>-53.5625222430644</c:v>
                </c:pt>
                <c:pt idx="9019">
                  <c:v>-53.417839959957199</c:v>
                </c:pt>
                <c:pt idx="9020">
                  <c:v>-53.197060452198201</c:v>
                </c:pt>
                <c:pt idx="9021">
                  <c:v>-52.589794834209599</c:v>
                </c:pt>
                <c:pt idx="9022">
                  <c:v>-52.242745042644501</c:v>
                </c:pt>
                <c:pt idx="9023">
                  <c:v>-52.659872396069503</c:v>
                </c:pt>
                <c:pt idx="9024">
                  <c:v>-52.740337553559897</c:v>
                </c:pt>
                <c:pt idx="9025">
                  <c:v>-53.150506298462901</c:v>
                </c:pt>
                <c:pt idx="9026">
                  <c:v>-53.252394425328397</c:v>
                </c:pt>
                <c:pt idx="9027">
                  <c:v>-53.3014467037017</c:v>
                </c:pt>
                <c:pt idx="9028">
                  <c:v>-53.191177319815402</c:v>
                </c:pt>
                <c:pt idx="9029">
                  <c:v>-53.096478803009099</c:v>
                </c:pt>
                <c:pt idx="9030">
                  <c:v>-52.815095729647403</c:v>
                </c:pt>
                <c:pt idx="9031">
                  <c:v>-52.457467505474597</c:v>
                </c:pt>
                <c:pt idx="9032">
                  <c:v>-52.843255422956098</c:v>
                </c:pt>
                <c:pt idx="9033">
                  <c:v>-52.8420519112398</c:v>
                </c:pt>
                <c:pt idx="9034">
                  <c:v>-52.659221429742601</c:v>
                </c:pt>
                <c:pt idx="9035">
                  <c:v>-52.8921526909687</c:v>
                </c:pt>
                <c:pt idx="9036">
                  <c:v>-52.616269501310398</c:v>
                </c:pt>
                <c:pt idx="9037">
                  <c:v>-52.398665917058601</c:v>
                </c:pt>
                <c:pt idx="9038">
                  <c:v>-52.537669520982597</c:v>
                </c:pt>
                <c:pt idx="9039">
                  <c:v>-52.271297970405797</c:v>
                </c:pt>
                <c:pt idx="9040">
                  <c:v>-52.328574632320702</c:v>
                </c:pt>
                <c:pt idx="9041">
                  <c:v>-52.368233075415098</c:v>
                </c:pt>
                <c:pt idx="9042">
                  <c:v>-52.370807383454597</c:v>
                </c:pt>
                <c:pt idx="9043">
                  <c:v>-52.259744343660202</c:v>
                </c:pt>
                <c:pt idx="9044">
                  <c:v>-51.677828998778899</c:v>
                </c:pt>
                <c:pt idx="9045">
                  <c:v>-52.0079713020871</c:v>
                </c:pt>
                <c:pt idx="9046">
                  <c:v>-52.408296819558501</c:v>
                </c:pt>
                <c:pt idx="9047">
                  <c:v>-51.971268036057701</c:v>
                </c:pt>
                <c:pt idx="9048">
                  <c:v>-51.477318884815197</c:v>
                </c:pt>
                <c:pt idx="9049">
                  <c:v>-51.789972747381</c:v>
                </c:pt>
                <c:pt idx="9050">
                  <c:v>-51.884297752471703</c:v>
                </c:pt>
                <c:pt idx="9051">
                  <c:v>-51.987906663908198</c:v>
                </c:pt>
                <c:pt idx="9052">
                  <c:v>-52.437731190364502</c:v>
                </c:pt>
                <c:pt idx="9053">
                  <c:v>-52.684488811431898</c:v>
                </c:pt>
                <c:pt idx="9054">
                  <c:v>-52.550017829461197</c:v>
                </c:pt>
                <c:pt idx="9055">
                  <c:v>-52.200923055055398</c:v>
                </c:pt>
                <c:pt idx="9056">
                  <c:v>-52.097693179983501</c:v>
                </c:pt>
                <c:pt idx="9057">
                  <c:v>-51.917586221429403</c:v>
                </c:pt>
                <c:pt idx="9058">
                  <c:v>-51.722256058851102</c:v>
                </c:pt>
                <c:pt idx="9059">
                  <c:v>-51.736856234501602</c:v>
                </c:pt>
                <c:pt idx="9060">
                  <c:v>-51.090025264130098</c:v>
                </c:pt>
                <c:pt idx="9061">
                  <c:v>-51.146117733905299</c:v>
                </c:pt>
                <c:pt idx="9062">
                  <c:v>-51.1619211931922</c:v>
                </c:pt>
                <c:pt idx="9063">
                  <c:v>-51.358660336996202</c:v>
                </c:pt>
                <c:pt idx="9064">
                  <c:v>-51.112694175293299</c:v>
                </c:pt>
                <c:pt idx="9065">
                  <c:v>-51.250003697903701</c:v>
                </c:pt>
                <c:pt idx="9066">
                  <c:v>-51.486528952730303</c:v>
                </c:pt>
                <c:pt idx="9067">
                  <c:v>-51.9522273137026</c:v>
                </c:pt>
                <c:pt idx="9068">
                  <c:v>-52.7540017306262</c:v>
                </c:pt>
                <c:pt idx="9069">
                  <c:v>-52.592894947360001</c:v>
                </c:pt>
                <c:pt idx="9070">
                  <c:v>-51.3892854917801</c:v>
                </c:pt>
                <c:pt idx="9071">
                  <c:v>-51.186088028120203</c:v>
                </c:pt>
                <c:pt idx="9072">
                  <c:v>-51.196156838701398</c:v>
                </c:pt>
                <c:pt idx="9073">
                  <c:v>-51.291422323288899</c:v>
                </c:pt>
                <c:pt idx="9074">
                  <c:v>-51.241352843252201</c:v>
                </c:pt>
                <c:pt idx="9075">
                  <c:v>-51.854703025444302</c:v>
                </c:pt>
                <c:pt idx="9076">
                  <c:v>-51.810889086899003</c:v>
                </c:pt>
                <c:pt idx="9077">
                  <c:v>-52.098531655695297</c:v>
                </c:pt>
                <c:pt idx="9078">
                  <c:v>-52.424787565151398</c:v>
                </c:pt>
                <c:pt idx="9079">
                  <c:v>-52.657845537085002</c:v>
                </c:pt>
                <c:pt idx="9080">
                  <c:v>-52.466596227956202</c:v>
                </c:pt>
                <c:pt idx="9081">
                  <c:v>-52.283392943398802</c:v>
                </c:pt>
                <c:pt idx="9082">
                  <c:v>-52.753817320348702</c:v>
                </c:pt>
                <c:pt idx="9083">
                  <c:v>-52.662235679826097</c:v>
                </c:pt>
                <c:pt idx="9084">
                  <c:v>-52.559779865433299</c:v>
                </c:pt>
                <c:pt idx="9085">
                  <c:v>-52.1193425086893</c:v>
                </c:pt>
                <c:pt idx="9086">
                  <c:v>-51.557722609537102</c:v>
                </c:pt>
                <c:pt idx="9087">
                  <c:v>-51.734964770940898</c:v>
                </c:pt>
                <c:pt idx="9088">
                  <c:v>-51.584115383938197</c:v>
                </c:pt>
                <c:pt idx="9089">
                  <c:v>-51.819796833608997</c:v>
                </c:pt>
                <c:pt idx="9090">
                  <c:v>-52.003243005820103</c:v>
                </c:pt>
                <c:pt idx="9091">
                  <c:v>-51.887446471670103</c:v>
                </c:pt>
                <c:pt idx="9092">
                  <c:v>-51.652351231803401</c:v>
                </c:pt>
                <c:pt idx="9093">
                  <c:v>-51.6324841094753</c:v>
                </c:pt>
                <c:pt idx="9094">
                  <c:v>-51.368893114251399</c:v>
                </c:pt>
                <c:pt idx="9095">
                  <c:v>-51.275916705217099</c:v>
                </c:pt>
                <c:pt idx="9096">
                  <c:v>-51.281072759620102</c:v>
                </c:pt>
                <c:pt idx="9097">
                  <c:v>-50.948109078578703</c:v>
                </c:pt>
                <c:pt idx="9098">
                  <c:v>-51.018624807342903</c:v>
                </c:pt>
                <c:pt idx="9099">
                  <c:v>-51.2346099501354</c:v>
                </c:pt>
                <c:pt idx="9100">
                  <c:v>-51.302638624268297</c:v>
                </c:pt>
                <c:pt idx="9101">
                  <c:v>-51.5742066821443</c:v>
                </c:pt>
                <c:pt idx="9102">
                  <c:v>-51.698677640575397</c:v>
                </c:pt>
                <c:pt idx="9103">
                  <c:v>-52.124308600790997</c:v>
                </c:pt>
                <c:pt idx="9104">
                  <c:v>-52.172901442142098</c:v>
                </c:pt>
                <c:pt idx="9105">
                  <c:v>-51.955010162499299</c:v>
                </c:pt>
                <c:pt idx="9106">
                  <c:v>-52.200862140863102</c:v>
                </c:pt>
                <c:pt idx="9107">
                  <c:v>-52.4584257389727</c:v>
                </c:pt>
                <c:pt idx="9108">
                  <c:v>-52.892572701773098</c:v>
                </c:pt>
                <c:pt idx="9109">
                  <c:v>-53.035224030785798</c:v>
                </c:pt>
                <c:pt idx="9110">
                  <c:v>-52.608030265142901</c:v>
                </c:pt>
                <c:pt idx="9111">
                  <c:v>-52.909746423137101</c:v>
                </c:pt>
                <c:pt idx="9112">
                  <c:v>-53.110584885405501</c:v>
                </c:pt>
                <c:pt idx="9113">
                  <c:v>-52.770580864534999</c:v>
                </c:pt>
                <c:pt idx="9114">
                  <c:v>-52.829968585640202</c:v>
                </c:pt>
                <c:pt idx="9115">
                  <c:v>-53.149512705958401</c:v>
                </c:pt>
                <c:pt idx="9116">
                  <c:v>-53.374042442184503</c:v>
                </c:pt>
                <c:pt idx="9117">
                  <c:v>-53.537304502212301</c:v>
                </c:pt>
                <c:pt idx="9118">
                  <c:v>-53.8606997245396</c:v>
                </c:pt>
                <c:pt idx="9119">
                  <c:v>-54.184880710781897</c:v>
                </c:pt>
                <c:pt idx="9120">
                  <c:v>-53.678052822925402</c:v>
                </c:pt>
                <c:pt idx="9121">
                  <c:v>-54.070335297864503</c:v>
                </c:pt>
                <c:pt idx="9122">
                  <c:v>-54.112932622266797</c:v>
                </c:pt>
                <c:pt idx="9123">
                  <c:v>-53.996952057486098</c:v>
                </c:pt>
                <c:pt idx="9124">
                  <c:v>-54.413715323393802</c:v>
                </c:pt>
                <c:pt idx="9125">
                  <c:v>-54.403920789470199</c:v>
                </c:pt>
                <c:pt idx="9126">
                  <c:v>-54.430877860452199</c:v>
                </c:pt>
                <c:pt idx="9127">
                  <c:v>-54.391731246675803</c:v>
                </c:pt>
                <c:pt idx="9128">
                  <c:v>-54.534437171717698</c:v>
                </c:pt>
                <c:pt idx="9129">
                  <c:v>-54.3195314957674</c:v>
                </c:pt>
                <c:pt idx="9130">
                  <c:v>-54.0435924157388</c:v>
                </c:pt>
                <c:pt idx="9131">
                  <c:v>-54.4171813237813</c:v>
                </c:pt>
                <c:pt idx="9132">
                  <c:v>-54.475070622969902</c:v>
                </c:pt>
                <c:pt idx="9133">
                  <c:v>-55.064374797139401</c:v>
                </c:pt>
                <c:pt idx="9134">
                  <c:v>-55.3960888580093</c:v>
                </c:pt>
                <c:pt idx="9135">
                  <c:v>-55.375093352322203</c:v>
                </c:pt>
                <c:pt idx="9136">
                  <c:v>-55.5530505678528</c:v>
                </c:pt>
                <c:pt idx="9137">
                  <c:v>-55.411458954576801</c:v>
                </c:pt>
                <c:pt idx="9138">
                  <c:v>-55.103344620804698</c:v>
                </c:pt>
                <c:pt idx="9139">
                  <c:v>-54.596785827797</c:v>
                </c:pt>
                <c:pt idx="9140">
                  <c:v>-54.650570653528099</c:v>
                </c:pt>
                <c:pt idx="9141">
                  <c:v>-54.509391117967702</c:v>
                </c:pt>
                <c:pt idx="9142">
                  <c:v>-54.646507206547902</c:v>
                </c:pt>
                <c:pt idx="9143">
                  <c:v>-55.311057616458598</c:v>
                </c:pt>
                <c:pt idx="9144">
                  <c:v>-55.062336332230998</c:v>
                </c:pt>
                <c:pt idx="9145">
                  <c:v>-55.016250770147501</c:v>
                </c:pt>
                <c:pt idx="9146">
                  <c:v>-54.792919361889702</c:v>
                </c:pt>
                <c:pt idx="9147">
                  <c:v>-54.302277050128303</c:v>
                </c:pt>
                <c:pt idx="9148">
                  <c:v>-54.340662799744202</c:v>
                </c:pt>
                <c:pt idx="9149">
                  <c:v>-54.816921868940803</c:v>
                </c:pt>
                <c:pt idx="9150">
                  <c:v>-55.404650720582602</c:v>
                </c:pt>
                <c:pt idx="9151">
                  <c:v>-54.978186332827804</c:v>
                </c:pt>
                <c:pt idx="9152">
                  <c:v>-54.512598063798201</c:v>
                </c:pt>
                <c:pt idx="9153">
                  <c:v>-54.525762000417402</c:v>
                </c:pt>
                <c:pt idx="9154">
                  <c:v>-54.676319016243497</c:v>
                </c:pt>
                <c:pt idx="9155">
                  <c:v>-54.700385586649602</c:v>
                </c:pt>
                <c:pt idx="9156">
                  <c:v>-54.465416445522401</c:v>
                </c:pt>
                <c:pt idx="9157">
                  <c:v>-54.2026381400822</c:v>
                </c:pt>
                <c:pt idx="9158">
                  <c:v>-54.552481478167202</c:v>
                </c:pt>
                <c:pt idx="9159">
                  <c:v>-54.5616985417509</c:v>
                </c:pt>
                <c:pt idx="9160">
                  <c:v>-54.879649475970503</c:v>
                </c:pt>
                <c:pt idx="9161">
                  <c:v>-55.0742165650001</c:v>
                </c:pt>
                <c:pt idx="9162">
                  <c:v>-55.2170539806677</c:v>
                </c:pt>
                <c:pt idx="9163">
                  <c:v>-55.132356031962701</c:v>
                </c:pt>
                <c:pt idx="9164">
                  <c:v>-54.895952586248697</c:v>
                </c:pt>
                <c:pt idx="9165">
                  <c:v>-55.051305599508296</c:v>
                </c:pt>
                <c:pt idx="9166">
                  <c:v>-55.3797364730179</c:v>
                </c:pt>
                <c:pt idx="9167">
                  <c:v>-55.648060450385202</c:v>
                </c:pt>
                <c:pt idx="9168">
                  <c:v>-56.200895402626401</c:v>
                </c:pt>
                <c:pt idx="9169">
                  <c:v>-56.0888405206504</c:v>
                </c:pt>
                <c:pt idx="9170">
                  <c:v>-55.925307489288599</c:v>
                </c:pt>
                <c:pt idx="9171">
                  <c:v>-55.788635576527199</c:v>
                </c:pt>
                <c:pt idx="9172">
                  <c:v>-56.090034417016902</c:v>
                </c:pt>
                <c:pt idx="9173">
                  <c:v>-56.098049011108898</c:v>
                </c:pt>
                <c:pt idx="9174">
                  <c:v>-56.056365095902997</c:v>
                </c:pt>
                <c:pt idx="9175">
                  <c:v>-56.1360106448873</c:v>
                </c:pt>
                <c:pt idx="9176">
                  <c:v>-56.051439440159299</c:v>
                </c:pt>
                <c:pt idx="9177">
                  <c:v>-56.282038775263601</c:v>
                </c:pt>
                <c:pt idx="9178">
                  <c:v>-56.288830157489301</c:v>
                </c:pt>
                <c:pt idx="9179">
                  <c:v>-56.129825775994398</c:v>
                </c:pt>
                <c:pt idx="9180">
                  <c:v>-56.2537908805378</c:v>
                </c:pt>
                <c:pt idx="9181">
                  <c:v>-56.299285159457803</c:v>
                </c:pt>
                <c:pt idx="9182">
                  <c:v>-56.218476470340903</c:v>
                </c:pt>
                <c:pt idx="9183">
                  <c:v>-56.301915166904003</c:v>
                </c:pt>
                <c:pt idx="9184">
                  <c:v>-56.6287687794646</c:v>
                </c:pt>
                <c:pt idx="9185">
                  <c:v>-56.130299669037598</c:v>
                </c:pt>
                <c:pt idx="9186">
                  <c:v>-55.782708602297902</c:v>
                </c:pt>
                <c:pt idx="9187">
                  <c:v>-56.309053134969197</c:v>
                </c:pt>
                <c:pt idx="9188">
                  <c:v>-56.250384642530499</c:v>
                </c:pt>
                <c:pt idx="9189">
                  <c:v>-55.993389698778799</c:v>
                </c:pt>
                <c:pt idx="9190">
                  <c:v>-55.803016495882098</c:v>
                </c:pt>
                <c:pt idx="9191">
                  <c:v>-55.925591327598298</c:v>
                </c:pt>
                <c:pt idx="9192">
                  <c:v>-55.840462652754901</c:v>
                </c:pt>
                <c:pt idx="9193">
                  <c:v>-55.752997439842602</c:v>
                </c:pt>
                <c:pt idx="9194">
                  <c:v>-55.6708612596168</c:v>
                </c:pt>
                <c:pt idx="9195">
                  <c:v>-55.193831899783</c:v>
                </c:pt>
                <c:pt idx="9196">
                  <c:v>-55.445807900994097</c:v>
                </c:pt>
                <c:pt idx="9197">
                  <c:v>-55.412651805264503</c:v>
                </c:pt>
                <c:pt idx="9198">
                  <c:v>-55.470569423070302</c:v>
                </c:pt>
                <c:pt idx="9199">
                  <c:v>-55.489149417109303</c:v>
                </c:pt>
                <c:pt idx="9200">
                  <c:v>-55.281670338873703</c:v>
                </c:pt>
                <c:pt idx="9201">
                  <c:v>-55.313768612616897</c:v>
                </c:pt>
                <c:pt idx="9202">
                  <c:v>-55.036471606734601</c:v>
                </c:pt>
                <c:pt idx="9203">
                  <c:v>-54.986328622739201</c:v>
                </c:pt>
                <c:pt idx="9204">
                  <c:v>-55.292413549770799</c:v>
                </c:pt>
                <c:pt idx="9205">
                  <c:v>-54.857409734212702</c:v>
                </c:pt>
                <c:pt idx="9206">
                  <c:v>-55.024266455062303</c:v>
                </c:pt>
                <c:pt idx="9207">
                  <c:v>-54.755843949469401</c:v>
                </c:pt>
                <c:pt idx="9208">
                  <c:v>-54.020541756241201</c:v>
                </c:pt>
                <c:pt idx="9209">
                  <c:v>-53.728321175552999</c:v>
                </c:pt>
                <c:pt idx="9210">
                  <c:v>-53.507524318023499</c:v>
                </c:pt>
                <c:pt idx="9211">
                  <c:v>-53.799570299040703</c:v>
                </c:pt>
                <c:pt idx="9212">
                  <c:v>-53.864826053485999</c:v>
                </c:pt>
                <c:pt idx="9213">
                  <c:v>-54.062428855697299</c:v>
                </c:pt>
                <c:pt idx="9214">
                  <c:v>-53.9545198235162</c:v>
                </c:pt>
                <c:pt idx="9215">
                  <c:v>-54.0188423292864</c:v>
                </c:pt>
                <c:pt idx="9216">
                  <c:v>-54.082732137562999</c:v>
                </c:pt>
                <c:pt idx="9217">
                  <c:v>-53.657731893880502</c:v>
                </c:pt>
                <c:pt idx="9218">
                  <c:v>-54.083408456903001</c:v>
                </c:pt>
                <c:pt idx="9219">
                  <c:v>-53.953022581778299</c:v>
                </c:pt>
                <c:pt idx="9220">
                  <c:v>-53.574423646499298</c:v>
                </c:pt>
                <c:pt idx="9221">
                  <c:v>-53.207573930988602</c:v>
                </c:pt>
                <c:pt idx="9222">
                  <c:v>-53.729212837847498</c:v>
                </c:pt>
                <c:pt idx="9223">
                  <c:v>-54.090710703439299</c:v>
                </c:pt>
                <c:pt idx="9224">
                  <c:v>-54.2271723850154</c:v>
                </c:pt>
                <c:pt idx="9225">
                  <c:v>-54.2960608612497</c:v>
                </c:pt>
                <c:pt idx="9226">
                  <c:v>-54.004391178261699</c:v>
                </c:pt>
                <c:pt idx="9227">
                  <c:v>-53.759668873715903</c:v>
                </c:pt>
                <c:pt idx="9228">
                  <c:v>-53.267674389370796</c:v>
                </c:pt>
                <c:pt idx="9229">
                  <c:v>-53.286611086941498</c:v>
                </c:pt>
                <c:pt idx="9230">
                  <c:v>-53.144103269015197</c:v>
                </c:pt>
                <c:pt idx="9231">
                  <c:v>-53.044969534381799</c:v>
                </c:pt>
                <c:pt idx="9232">
                  <c:v>-52.945969103105497</c:v>
                </c:pt>
                <c:pt idx="9233">
                  <c:v>-52.936040165750299</c:v>
                </c:pt>
                <c:pt idx="9234">
                  <c:v>-52.557981235114802</c:v>
                </c:pt>
                <c:pt idx="9235">
                  <c:v>-52.466776055384003</c:v>
                </c:pt>
                <c:pt idx="9236">
                  <c:v>-52.489343290120303</c:v>
                </c:pt>
                <c:pt idx="9237">
                  <c:v>-52.246453682977602</c:v>
                </c:pt>
                <c:pt idx="9238">
                  <c:v>-52.095692094193602</c:v>
                </c:pt>
                <c:pt idx="9239">
                  <c:v>-51.769185079294601</c:v>
                </c:pt>
                <c:pt idx="9240">
                  <c:v>-51.371277130744403</c:v>
                </c:pt>
                <c:pt idx="9241">
                  <c:v>-51.577240985167798</c:v>
                </c:pt>
                <c:pt idx="9242">
                  <c:v>-51.769664892624299</c:v>
                </c:pt>
                <c:pt idx="9243">
                  <c:v>-51.732560046687098</c:v>
                </c:pt>
                <c:pt idx="9244">
                  <c:v>-51.844534270943498</c:v>
                </c:pt>
                <c:pt idx="9245">
                  <c:v>-51.8838296766707</c:v>
                </c:pt>
                <c:pt idx="9246">
                  <c:v>-51.595433697050701</c:v>
                </c:pt>
                <c:pt idx="9247">
                  <c:v>-51.8663140903368</c:v>
                </c:pt>
                <c:pt idx="9248">
                  <c:v>-51.874967858922503</c:v>
                </c:pt>
                <c:pt idx="9249">
                  <c:v>-51.9983937496146</c:v>
                </c:pt>
                <c:pt idx="9250">
                  <c:v>-52.143089976889101</c:v>
                </c:pt>
                <c:pt idx="9251">
                  <c:v>-52.008004726928597</c:v>
                </c:pt>
                <c:pt idx="9252">
                  <c:v>-51.4912846422814</c:v>
                </c:pt>
                <c:pt idx="9253">
                  <c:v>-51.165543977039299</c:v>
                </c:pt>
                <c:pt idx="9254">
                  <c:v>-51.442698740110103</c:v>
                </c:pt>
                <c:pt idx="9255">
                  <c:v>-51.375816591765101</c:v>
                </c:pt>
                <c:pt idx="9256">
                  <c:v>-50.922366841261898</c:v>
                </c:pt>
                <c:pt idx="9257">
                  <c:v>-51.286313208499898</c:v>
                </c:pt>
                <c:pt idx="9258">
                  <c:v>-51.434349761764103</c:v>
                </c:pt>
                <c:pt idx="9259">
                  <c:v>-51.601354936040003</c:v>
                </c:pt>
                <c:pt idx="9260">
                  <c:v>-51.339950599018501</c:v>
                </c:pt>
                <c:pt idx="9261">
                  <c:v>-51.117814669323998</c:v>
                </c:pt>
                <c:pt idx="9262">
                  <c:v>-50.8544677718034</c:v>
                </c:pt>
                <c:pt idx="9263">
                  <c:v>-50.825172015150898</c:v>
                </c:pt>
                <c:pt idx="9264">
                  <c:v>-50.677520872467198</c:v>
                </c:pt>
                <c:pt idx="9265">
                  <c:v>-50.618633740897103</c:v>
                </c:pt>
                <c:pt idx="9266">
                  <c:v>-50.837927102577801</c:v>
                </c:pt>
                <c:pt idx="9267">
                  <c:v>-50.949867370574196</c:v>
                </c:pt>
                <c:pt idx="9268">
                  <c:v>-50.886327303005203</c:v>
                </c:pt>
                <c:pt idx="9269">
                  <c:v>-50.314043626005102</c:v>
                </c:pt>
                <c:pt idx="9270">
                  <c:v>-49.889793149001697</c:v>
                </c:pt>
                <c:pt idx="9271">
                  <c:v>-50.1078788971043</c:v>
                </c:pt>
                <c:pt idx="9272">
                  <c:v>-50.082589996443801</c:v>
                </c:pt>
                <c:pt idx="9273">
                  <c:v>-50.382919671868997</c:v>
                </c:pt>
                <c:pt idx="9274">
                  <c:v>-50.190982952430502</c:v>
                </c:pt>
                <c:pt idx="9275">
                  <c:v>-50.452421577468598</c:v>
                </c:pt>
                <c:pt idx="9276">
                  <c:v>-50.3928575926683</c:v>
                </c:pt>
                <c:pt idx="9277">
                  <c:v>-50.228658373079398</c:v>
                </c:pt>
                <c:pt idx="9278">
                  <c:v>-50.490165292651199</c:v>
                </c:pt>
                <c:pt idx="9279">
                  <c:v>-50.8510631543244</c:v>
                </c:pt>
                <c:pt idx="9280">
                  <c:v>-50.941023839568402</c:v>
                </c:pt>
                <c:pt idx="9281">
                  <c:v>-50.9212018276462</c:v>
                </c:pt>
                <c:pt idx="9282">
                  <c:v>-50.902986134070503</c:v>
                </c:pt>
                <c:pt idx="9283">
                  <c:v>-51.190129963010698</c:v>
                </c:pt>
                <c:pt idx="9284">
                  <c:v>-51.322861355466401</c:v>
                </c:pt>
                <c:pt idx="9285">
                  <c:v>-51.345099978637201</c:v>
                </c:pt>
                <c:pt idx="9286">
                  <c:v>-51.490192770264102</c:v>
                </c:pt>
                <c:pt idx="9287">
                  <c:v>-51.645762940380699</c:v>
                </c:pt>
                <c:pt idx="9288">
                  <c:v>-51.731105493897601</c:v>
                </c:pt>
                <c:pt idx="9289">
                  <c:v>-51.003609733131</c:v>
                </c:pt>
                <c:pt idx="9290">
                  <c:v>-50.476590719095803</c:v>
                </c:pt>
                <c:pt idx="9291">
                  <c:v>-50.416574669775201</c:v>
                </c:pt>
                <c:pt idx="9292">
                  <c:v>-50.7169410564982</c:v>
                </c:pt>
                <c:pt idx="9293">
                  <c:v>-50.888681581615799</c:v>
                </c:pt>
                <c:pt idx="9294">
                  <c:v>-51.268812958624999</c:v>
                </c:pt>
                <c:pt idx="9295">
                  <c:v>-51.527447071463499</c:v>
                </c:pt>
                <c:pt idx="9296">
                  <c:v>-51.371059979105198</c:v>
                </c:pt>
                <c:pt idx="9297">
                  <c:v>-51.575218009351502</c:v>
                </c:pt>
                <c:pt idx="9298">
                  <c:v>-51.766344513682803</c:v>
                </c:pt>
                <c:pt idx="9299">
                  <c:v>-51.626406185856297</c:v>
                </c:pt>
                <c:pt idx="9300">
                  <c:v>-51.884916841427703</c:v>
                </c:pt>
                <c:pt idx="9301">
                  <c:v>-52.052606634977103</c:v>
                </c:pt>
                <c:pt idx="9302">
                  <c:v>-52.130113436282699</c:v>
                </c:pt>
                <c:pt idx="9303">
                  <c:v>-52.379852776168498</c:v>
                </c:pt>
                <c:pt idx="9304">
                  <c:v>-52.518147525264403</c:v>
                </c:pt>
                <c:pt idx="9305">
                  <c:v>-52.517837053538102</c:v>
                </c:pt>
                <c:pt idx="9306">
                  <c:v>-52.1563185333451</c:v>
                </c:pt>
                <c:pt idx="9307">
                  <c:v>-52.5209506267283</c:v>
                </c:pt>
                <c:pt idx="9308">
                  <c:v>-53.068404091261598</c:v>
                </c:pt>
                <c:pt idx="9309">
                  <c:v>-53.0258778642187</c:v>
                </c:pt>
                <c:pt idx="9310">
                  <c:v>-53.4208203748397</c:v>
                </c:pt>
                <c:pt idx="9311">
                  <c:v>-53.239978891552497</c:v>
                </c:pt>
                <c:pt idx="9312">
                  <c:v>-53.267538604572202</c:v>
                </c:pt>
                <c:pt idx="9313">
                  <c:v>-53.663181728151002</c:v>
                </c:pt>
                <c:pt idx="9314">
                  <c:v>-53.934800834541399</c:v>
                </c:pt>
                <c:pt idx="9315">
                  <c:v>-53.638440902074997</c:v>
                </c:pt>
                <c:pt idx="9316">
                  <c:v>-53.824956166349402</c:v>
                </c:pt>
                <c:pt idx="9317">
                  <c:v>-53.944141781346701</c:v>
                </c:pt>
                <c:pt idx="9318">
                  <c:v>-54.207608304113897</c:v>
                </c:pt>
                <c:pt idx="9319">
                  <c:v>-53.732950950594301</c:v>
                </c:pt>
                <c:pt idx="9320">
                  <c:v>-53.673758617599503</c:v>
                </c:pt>
                <c:pt idx="9321">
                  <c:v>-53.590476298236503</c:v>
                </c:pt>
                <c:pt idx="9322">
                  <c:v>-53.829334631818497</c:v>
                </c:pt>
                <c:pt idx="9323">
                  <c:v>-54.276892221002001</c:v>
                </c:pt>
                <c:pt idx="9324">
                  <c:v>-54.327006267534898</c:v>
                </c:pt>
                <c:pt idx="9325">
                  <c:v>-54.3902530126472</c:v>
                </c:pt>
                <c:pt idx="9326">
                  <c:v>-54.538387563397698</c:v>
                </c:pt>
                <c:pt idx="9327">
                  <c:v>-54.497189028665602</c:v>
                </c:pt>
                <c:pt idx="9328">
                  <c:v>-54.452293752167897</c:v>
                </c:pt>
                <c:pt idx="9329">
                  <c:v>-54.217827332241399</c:v>
                </c:pt>
                <c:pt idx="9330">
                  <c:v>-54.066357434542603</c:v>
                </c:pt>
                <c:pt idx="9331">
                  <c:v>-54.271089228830903</c:v>
                </c:pt>
                <c:pt idx="9332">
                  <c:v>-54.518655819029497</c:v>
                </c:pt>
                <c:pt idx="9333">
                  <c:v>-54.609699287206098</c:v>
                </c:pt>
                <c:pt idx="9334">
                  <c:v>-54.4863260561822</c:v>
                </c:pt>
                <c:pt idx="9335">
                  <c:v>-54.578133357592598</c:v>
                </c:pt>
                <c:pt idx="9336">
                  <c:v>-55.230346005625499</c:v>
                </c:pt>
                <c:pt idx="9337">
                  <c:v>-55.3421800776255</c:v>
                </c:pt>
                <c:pt idx="9338">
                  <c:v>-54.811416356901198</c:v>
                </c:pt>
                <c:pt idx="9339">
                  <c:v>-54.483184412740101</c:v>
                </c:pt>
                <c:pt idx="9340">
                  <c:v>-54.949641948408001</c:v>
                </c:pt>
                <c:pt idx="9341">
                  <c:v>-54.973056341063099</c:v>
                </c:pt>
                <c:pt idx="9342">
                  <c:v>-54.867785862189798</c:v>
                </c:pt>
                <c:pt idx="9343">
                  <c:v>-54.940101820803299</c:v>
                </c:pt>
                <c:pt idx="9344">
                  <c:v>-55.014423826595099</c:v>
                </c:pt>
                <c:pt idx="9345">
                  <c:v>-54.940534351431197</c:v>
                </c:pt>
                <c:pt idx="9346">
                  <c:v>-55.308735155789201</c:v>
                </c:pt>
                <c:pt idx="9347">
                  <c:v>-55.414363376871698</c:v>
                </c:pt>
                <c:pt idx="9348">
                  <c:v>-55.821708695171502</c:v>
                </c:pt>
                <c:pt idx="9349">
                  <c:v>-56.610527825010202</c:v>
                </c:pt>
                <c:pt idx="9350">
                  <c:v>-56.885592900245101</c:v>
                </c:pt>
                <c:pt idx="9351">
                  <c:v>-56.6685654081137</c:v>
                </c:pt>
                <c:pt idx="9352">
                  <c:v>-56.552478563301598</c:v>
                </c:pt>
                <c:pt idx="9353">
                  <c:v>-56.336782930766802</c:v>
                </c:pt>
                <c:pt idx="9354">
                  <c:v>-56.396197860388597</c:v>
                </c:pt>
                <c:pt idx="9355">
                  <c:v>-56.417516671247199</c:v>
                </c:pt>
                <c:pt idx="9356">
                  <c:v>-55.991682523227098</c:v>
                </c:pt>
                <c:pt idx="9357">
                  <c:v>-55.928763319683</c:v>
                </c:pt>
                <c:pt idx="9358">
                  <c:v>-55.895976163371998</c:v>
                </c:pt>
                <c:pt idx="9359">
                  <c:v>-55.552906137120601</c:v>
                </c:pt>
                <c:pt idx="9360">
                  <c:v>-55.140236403230098</c:v>
                </c:pt>
                <c:pt idx="9361">
                  <c:v>-55.278930577841102</c:v>
                </c:pt>
                <c:pt idx="9362">
                  <c:v>-55.861939349504297</c:v>
                </c:pt>
                <c:pt idx="9363">
                  <c:v>-56.544515271067503</c:v>
                </c:pt>
                <c:pt idx="9364">
                  <c:v>-57.106963439683703</c:v>
                </c:pt>
                <c:pt idx="9365">
                  <c:v>-56.5777525728287</c:v>
                </c:pt>
                <c:pt idx="9366">
                  <c:v>-56.020551435550303</c:v>
                </c:pt>
                <c:pt idx="9367">
                  <c:v>-56.1307635105603</c:v>
                </c:pt>
                <c:pt idx="9368">
                  <c:v>-56.294109340545099</c:v>
                </c:pt>
                <c:pt idx="9369">
                  <c:v>-56.453034795887099</c:v>
                </c:pt>
                <c:pt idx="9370">
                  <c:v>-56.440419679015903</c:v>
                </c:pt>
                <c:pt idx="9371">
                  <c:v>-56.403694043636897</c:v>
                </c:pt>
                <c:pt idx="9372">
                  <c:v>-56.801957849979601</c:v>
                </c:pt>
                <c:pt idx="9373">
                  <c:v>-56.617113084695802</c:v>
                </c:pt>
                <c:pt idx="9374">
                  <c:v>-56.553719398820199</c:v>
                </c:pt>
                <c:pt idx="9375">
                  <c:v>-57.244369069842598</c:v>
                </c:pt>
                <c:pt idx="9376">
                  <c:v>-56.501276806326899</c:v>
                </c:pt>
                <c:pt idx="9377">
                  <c:v>-55.868675572242999</c:v>
                </c:pt>
                <c:pt idx="9378">
                  <c:v>-56.415000754608499</c:v>
                </c:pt>
                <c:pt idx="9379">
                  <c:v>-56.5807172532894</c:v>
                </c:pt>
                <c:pt idx="9380">
                  <c:v>-56.648903593564398</c:v>
                </c:pt>
                <c:pt idx="9381">
                  <c:v>-56.311276485317201</c:v>
                </c:pt>
                <c:pt idx="9382">
                  <c:v>-55.967741357544497</c:v>
                </c:pt>
                <c:pt idx="9383">
                  <c:v>-56.062849572112398</c:v>
                </c:pt>
                <c:pt idx="9384">
                  <c:v>-55.693240024255303</c:v>
                </c:pt>
                <c:pt idx="9385">
                  <c:v>-55.6866413932743</c:v>
                </c:pt>
                <c:pt idx="9386">
                  <c:v>-55.989317180244498</c:v>
                </c:pt>
                <c:pt idx="9387">
                  <c:v>-56.034051298083398</c:v>
                </c:pt>
                <c:pt idx="9388">
                  <c:v>-56.167948449330197</c:v>
                </c:pt>
                <c:pt idx="9389">
                  <c:v>-56.445277518516498</c:v>
                </c:pt>
                <c:pt idx="9390">
                  <c:v>-56.598227608455801</c:v>
                </c:pt>
                <c:pt idx="9391">
                  <c:v>-56.324714107237597</c:v>
                </c:pt>
                <c:pt idx="9392">
                  <c:v>-55.919843515156401</c:v>
                </c:pt>
                <c:pt idx="9393">
                  <c:v>-55.745125911621201</c:v>
                </c:pt>
                <c:pt idx="9394">
                  <c:v>-56.020387921055999</c:v>
                </c:pt>
                <c:pt idx="9395">
                  <c:v>-55.3363261448388</c:v>
                </c:pt>
                <c:pt idx="9396">
                  <c:v>-54.8998908623253</c:v>
                </c:pt>
                <c:pt idx="9397">
                  <c:v>-55.3576123787646</c:v>
                </c:pt>
                <c:pt idx="9398">
                  <c:v>-55.688942597197901</c:v>
                </c:pt>
                <c:pt idx="9399">
                  <c:v>-55.263324978010601</c:v>
                </c:pt>
                <c:pt idx="9400">
                  <c:v>-54.843429445542903</c:v>
                </c:pt>
                <c:pt idx="9401">
                  <c:v>-55.507844089414</c:v>
                </c:pt>
                <c:pt idx="9402">
                  <c:v>-55.571958955831803</c:v>
                </c:pt>
                <c:pt idx="9403">
                  <c:v>-55.1408369433654</c:v>
                </c:pt>
                <c:pt idx="9404">
                  <c:v>-54.699645546723303</c:v>
                </c:pt>
                <c:pt idx="9405">
                  <c:v>-54.4668497390944</c:v>
                </c:pt>
                <c:pt idx="9406">
                  <c:v>-54.825580163286702</c:v>
                </c:pt>
                <c:pt idx="9407">
                  <c:v>-54.761966879316198</c:v>
                </c:pt>
                <c:pt idx="9408">
                  <c:v>-54.927285477198801</c:v>
                </c:pt>
                <c:pt idx="9409">
                  <c:v>-54.318621337517001</c:v>
                </c:pt>
                <c:pt idx="9410">
                  <c:v>-54.056430201590501</c:v>
                </c:pt>
                <c:pt idx="9411">
                  <c:v>-54.351481685245901</c:v>
                </c:pt>
                <c:pt idx="9412">
                  <c:v>-54.239403416611502</c:v>
                </c:pt>
                <c:pt idx="9413">
                  <c:v>-54.414234212314</c:v>
                </c:pt>
                <c:pt idx="9414">
                  <c:v>-54.492000981324502</c:v>
                </c:pt>
                <c:pt idx="9415">
                  <c:v>-54.687358571012098</c:v>
                </c:pt>
                <c:pt idx="9416">
                  <c:v>-54.756554002865499</c:v>
                </c:pt>
                <c:pt idx="9417">
                  <c:v>-54.249931384721997</c:v>
                </c:pt>
                <c:pt idx="9418">
                  <c:v>-53.897708134467202</c:v>
                </c:pt>
                <c:pt idx="9419">
                  <c:v>-54.131621158045697</c:v>
                </c:pt>
                <c:pt idx="9420">
                  <c:v>-54.666921989593597</c:v>
                </c:pt>
                <c:pt idx="9421">
                  <c:v>-54.243952052321198</c:v>
                </c:pt>
                <c:pt idx="9422">
                  <c:v>-53.9530217841588</c:v>
                </c:pt>
                <c:pt idx="9423">
                  <c:v>-53.8028608080349</c:v>
                </c:pt>
                <c:pt idx="9424">
                  <c:v>-53.554163726428598</c:v>
                </c:pt>
                <c:pt idx="9425">
                  <c:v>-53.246939822448603</c:v>
                </c:pt>
                <c:pt idx="9426">
                  <c:v>-52.753187242499997</c:v>
                </c:pt>
                <c:pt idx="9427">
                  <c:v>-52.985965683571102</c:v>
                </c:pt>
                <c:pt idx="9428">
                  <c:v>-53.325512174617103</c:v>
                </c:pt>
                <c:pt idx="9429">
                  <c:v>-53.433510932183701</c:v>
                </c:pt>
                <c:pt idx="9430">
                  <c:v>-53.400176538162498</c:v>
                </c:pt>
                <c:pt idx="9431">
                  <c:v>-53.226406679549299</c:v>
                </c:pt>
                <c:pt idx="9432">
                  <c:v>-52.9618445819833</c:v>
                </c:pt>
                <c:pt idx="9433">
                  <c:v>-52.754385811935897</c:v>
                </c:pt>
                <c:pt idx="9434">
                  <c:v>-52.777347595445299</c:v>
                </c:pt>
                <c:pt idx="9435">
                  <c:v>-52.600887410560702</c:v>
                </c:pt>
                <c:pt idx="9436">
                  <c:v>-52.626023532242399</c:v>
                </c:pt>
                <c:pt idx="9437">
                  <c:v>-52.639677606159701</c:v>
                </c:pt>
                <c:pt idx="9438">
                  <c:v>-52.152869490421999</c:v>
                </c:pt>
                <c:pt idx="9439">
                  <c:v>-51.743463702238699</c:v>
                </c:pt>
                <c:pt idx="9440">
                  <c:v>-51.965700739083204</c:v>
                </c:pt>
                <c:pt idx="9441">
                  <c:v>-52.261519993700901</c:v>
                </c:pt>
                <c:pt idx="9442">
                  <c:v>-52.297638556980097</c:v>
                </c:pt>
                <c:pt idx="9443">
                  <c:v>-51.991163059469102</c:v>
                </c:pt>
                <c:pt idx="9444">
                  <c:v>-51.855402313232197</c:v>
                </c:pt>
                <c:pt idx="9445">
                  <c:v>-51.888561987968203</c:v>
                </c:pt>
                <c:pt idx="9446">
                  <c:v>-51.528869380894697</c:v>
                </c:pt>
                <c:pt idx="9447">
                  <c:v>-51.225879215824598</c:v>
                </c:pt>
                <c:pt idx="9448">
                  <c:v>-50.905986883474</c:v>
                </c:pt>
                <c:pt idx="9449">
                  <c:v>-51.103828365282098</c:v>
                </c:pt>
                <c:pt idx="9450">
                  <c:v>-51.236818952701803</c:v>
                </c:pt>
                <c:pt idx="9451">
                  <c:v>-51.370760710515597</c:v>
                </c:pt>
                <c:pt idx="9452">
                  <c:v>-50.850939362891097</c:v>
                </c:pt>
                <c:pt idx="9453">
                  <c:v>-50.762975102113799</c:v>
                </c:pt>
                <c:pt idx="9454">
                  <c:v>-51.1281358303481</c:v>
                </c:pt>
                <c:pt idx="9455">
                  <c:v>-51.382864274108201</c:v>
                </c:pt>
                <c:pt idx="9456">
                  <c:v>-51.3440940982765</c:v>
                </c:pt>
                <c:pt idx="9457">
                  <c:v>-51.4328997252642</c:v>
                </c:pt>
                <c:pt idx="9458">
                  <c:v>-51.445464217485998</c:v>
                </c:pt>
                <c:pt idx="9459">
                  <c:v>-51.602641045599697</c:v>
                </c:pt>
                <c:pt idx="9460">
                  <c:v>-51.754099322136099</c:v>
                </c:pt>
                <c:pt idx="9461">
                  <c:v>-51.648483743433502</c:v>
                </c:pt>
                <c:pt idx="9462">
                  <c:v>-51.8016185014923</c:v>
                </c:pt>
                <c:pt idx="9463">
                  <c:v>-51.4452009379578</c:v>
                </c:pt>
                <c:pt idx="9464">
                  <c:v>-50.896303155352101</c:v>
                </c:pt>
                <c:pt idx="9465">
                  <c:v>-51.013588908326398</c:v>
                </c:pt>
                <c:pt idx="9466">
                  <c:v>-51.1820405980706</c:v>
                </c:pt>
                <c:pt idx="9467">
                  <c:v>-50.711491757397297</c:v>
                </c:pt>
                <c:pt idx="9468">
                  <c:v>-50.666059815699299</c:v>
                </c:pt>
                <c:pt idx="9469">
                  <c:v>-50.613847291973201</c:v>
                </c:pt>
                <c:pt idx="9470">
                  <c:v>-50.347853012774202</c:v>
                </c:pt>
                <c:pt idx="9471">
                  <c:v>-50.431766192860202</c:v>
                </c:pt>
                <c:pt idx="9472">
                  <c:v>-50.2537295602515</c:v>
                </c:pt>
                <c:pt idx="9473">
                  <c:v>-50.360499260379903</c:v>
                </c:pt>
                <c:pt idx="9474">
                  <c:v>-50.4029565101836</c:v>
                </c:pt>
                <c:pt idx="9475">
                  <c:v>-50.9345013796571</c:v>
                </c:pt>
                <c:pt idx="9476">
                  <c:v>-50.869011262574404</c:v>
                </c:pt>
                <c:pt idx="9477">
                  <c:v>-50.576940275790498</c:v>
                </c:pt>
                <c:pt idx="9478">
                  <c:v>-50.759296311448999</c:v>
                </c:pt>
                <c:pt idx="9479">
                  <c:v>-50.966375410397703</c:v>
                </c:pt>
                <c:pt idx="9480">
                  <c:v>-50.9871853403682</c:v>
                </c:pt>
                <c:pt idx="9481">
                  <c:v>-51.232015696126901</c:v>
                </c:pt>
                <c:pt idx="9482">
                  <c:v>-50.912016852453398</c:v>
                </c:pt>
                <c:pt idx="9483">
                  <c:v>-50.791640038861701</c:v>
                </c:pt>
                <c:pt idx="9484">
                  <c:v>-51.145780611530498</c:v>
                </c:pt>
                <c:pt idx="9485">
                  <c:v>-51.423505907231899</c:v>
                </c:pt>
                <c:pt idx="9486">
                  <c:v>-51.238835496510298</c:v>
                </c:pt>
                <c:pt idx="9487">
                  <c:v>-50.724508667389003</c:v>
                </c:pt>
                <c:pt idx="9488">
                  <c:v>-50.591238186725903</c:v>
                </c:pt>
                <c:pt idx="9489">
                  <c:v>-50.681217132934599</c:v>
                </c:pt>
                <c:pt idx="9490">
                  <c:v>-50.882552252973703</c:v>
                </c:pt>
                <c:pt idx="9491">
                  <c:v>-50.939993168139601</c:v>
                </c:pt>
                <c:pt idx="9492">
                  <c:v>-50.972781702684202</c:v>
                </c:pt>
                <c:pt idx="9493">
                  <c:v>-51.422567151959299</c:v>
                </c:pt>
                <c:pt idx="9494">
                  <c:v>-51.508124669695697</c:v>
                </c:pt>
                <c:pt idx="9495">
                  <c:v>-51.771242926579802</c:v>
                </c:pt>
                <c:pt idx="9496">
                  <c:v>-52.235444316632801</c:v>
                </c:pt>
                <c:pt idx="9497">
                  <c:v>-52.3257089114284</c:v>
                </c:pt>
                <c:pt idx="9498">
                  <c:v>-52.826589023074597</c:v>
                </c:pt>
                <c:pt idx="9499">
                  <c:v>-52.915005528566901</c:v>
                </c:pt>
                <c:pt idx="9500">
                  <c:v>-52.663979933760999</c:v>
                </c:pt>
                <c:pt idx="9501">
                  <c:v>-52.3348425823757</c:v>
                </c:pt>
                <c:pt idx="9502">
                  <c:v>-52.206863817903603</c:v>
                </c:pt>
                <c:pt idx="9503">
                  <c:v>-52.261892064235802</c:v>
                </c:pt>
                <c:pt idx="9504">
                  <c:v>-52.1607696573925</c:v>
                </c:pt>
                <c:pt idx="9505">
                  <c:v>-52.2592430183145</c:v>
                </c:pt>
                <c:pt idx="9506">
                  <c:v>-52.154544842149001</c:v>
                </c:pt>
                <c:pt idx="9507">
                  <c:v>-52.082325452877498</c:v>
                </c:pt>
                <c:pt idx="9508">
                  <c:v>-52.5722419288347</c:v>
                </c:pt>
                <c:pt idx="9509">
                  <c:v>-52.613322852319499</c:v>
                </c:pt>
                <c:pt idx="9510">
                  <c:v>-52.4633330759251</c:v>
                </c:pt>
                <c:pt idx="9511">
                  <c:v>-52.4232692464523</c:v>
                </c:pt>
                <c:pt idx="9512">
                  <c:v>-52.927835056679697</c:v>
                </c:pt>
                <c:pt idx="9513">
                  <c:v>-52.953382679047699</c:v>
                </c:pt>
                <c:pt idx="9514">
                  <c:v>-52.839983403327601</c:v>
                </c:pt>
                <c:pt idx="9515">
                  <c:v>-52.435923085251403</c:v>
                </c:pt>
                <c:pt idx="9516">
                  <c:v>-52.392037716210901</c:v>
                </c:pt>
                <c:pt idx="9517">
                  <c:v>-52.404138422676603</c:v>
                </c:pt>
                <c:pt idx="9518">
                  <c:v>-52.416567480913798</c:v>
                </c:pt>
                <c:pt idx="9519">
                  <c:v>-52.877679178510299</c:v>
                </c:pt>
                <c:pt idx="9520">
                  <c:v>-53.078815691166703</c:v>
                </c:pt>
                <c:pt idx="9521">
                  <c:v>-53.399181713736901</c:v>
                </c:pt>
                <c:pt idx="9522">
                  <c:v>-53.477900458961699</c:v>
                </c:pt>
                <c:pt idx="9523">
                  <c:v>-53.464236027978103</c:v>
                </c:pt>
                <c:pt idx="9524">
                  <c:v>-53.651446921707901</c:v>
                </c:pt>
                <c:pt idx="9525">
                  <c:v>-53.381541529982002</c:v>
                </c:pt>
                <c:pt idx="9526">
                  <c:v>-53.310944201722798</c:v>
                </c:pt>
                <c:pt idx="9527">
                  <c:v>-53.730723747027199</c:v>
                </c:pt>
                <c:pt idx="9528">
                  <c:v>-53.579152178692397</c:v>
                </c:pt>
                <c:pt idx="9529">
                  <c:v>-53.552768549253699</c:v>
                </c:pt>
                <c:pt idx="9530">
                  <c:v>-53.353146408480299</c:v>
                </c:pt>
                <c:pt idx="9531">
                  <c:v>-52.915663421273003</c:v>
                </c:pt>
                <c:pt idx="9532">
                  <c:v>-52.948797734279601</c:v>
                </c:pt>
                <c:pt idx="9533">
                  <c:v>-53.378850320939101</c:v>
                </c:pt>
                <c:pt idx="9534">
                  <c:v>-53.608611621327498</c:v>
                </c:pt>
                <c:pt idx="9535">
                  <c:v>-53.576687375179198</c:v>
                </c:pt>
                <c:pt idx="9536">
                  <c:v>-53.539875317453699</c:v>
                </c:pt>
                <c:pt idx="9537">
                  <c:v>-53.674035780461203</c:v>
                </c:pt>
                <c:pt idx="9538">
                  <c:v>-53.305518898313402</c:v>
                </c:pt>
                <c:pt idx="9539">
                  <c:v>-53.655936095362797</c:v>
                </c:pt>
                <c:pt idx="9540">
                  <c:v>-54.173893274622202</c:v>
                </c:pt>
                <c:pt idx="9541">
                  <c:v>-54.103040270531203</c:v>
                </c:pt>
                <c:pt idx="9542">
                  <c:v>-54.360818790218097</c:v>
                </c:pt>
                <c:pt idx="9543">
                  <c:v>-54.688519613251898</c:v>
                </c:pt>
                <c:pt idx="9544">
                  <c:v>-54.324268100730102</c:v>
                </c:pt>
                <c:pt idx="9545">
                  <c:v>-54.199176170355798</c:v>
                </c:pt>
                <c:pt idx="9546">
                  <c:v>-54.334334489247397</c:v>
                </c:pt>
                <c:pt idx="9547">
                  <c:v>-54.518884601285301</c:v>
                </c:pt>
                <c:pt idx="9548">
                  <c:v>-54.734526853626903</c:v>
                </c:pt>
                <c:pt idx="9549">
                  <c:v>-55.057542468537299</c:v>
                </c:pt>
                <c:pt idx="9550">
                  <c:v>-55.040153005461498</c:v>
                </c:pt>
                <c:pt idx="9551">
                  <c:v>-54.706815107135498</c:v>
                </c:pt>
                <c:pt idx="9552">
                  <c:v>-54.615524658726997</c:v>
                </c:pt>
                <c:pt idx="9553">
                  <c:v>-54.430069358179203</c:v>
                </c:pt>
                <c:pt idx="9554">
                  <c:v>-54.479994583647098</c:v>
                </c:pt>
                <c:pt idx="9555">
                  <c:v>-54.901821398269398</c:v>
                </c:pt>
                <c:pt idx="9556">
                  <c:v>-55.459399741639899</c:v>
                </c:pt>
                <c:pt idx="9557">
                  <c:v>-55.897634111768497</c:v>
                </c:pt>
                <c:pt idx="9558">
                  <c:v>-55.864228034881499</c:v>
                </c:pt>
                <c:pt idx="9559">
                  <c:v>-55.751947148525403</c:v>
                </c:pt>
                <c:pt idx="9560">
                  <c:v>-55.617287462888498</c:v>
                </c:pt>
                <c:pt idx="9561">
                  <c:v>-55.507799338118801</c:v>
                </c:pt>
                <c:pt idx="9562">
                  <c:v>-55.562713203436601</c:v>
                </c:pt>
                <c:pt idx="9563">
                  <c:v>-55.7047453734992</c:v>
                </c:pt>
                <c:pt idx="9564">
                  <c:v>-56.027587320667998</c:v>
                </c:pt>
                <c:pt idx="9565">
                  <c:v>-56.5536734643686</c:v>
                </c:pt>
                <c:pt idx="9566">
                  <c:v>-56.7723248490015</c:v>
                </c:pt>
                <c:pt idx="9567">
                  <c:v>-56.794830430252802</c:v>
                </c:pt>
                <c:pt idx="9568">
                  <c:v>-56.727917520860402</c:v>
                </c:pt>
                <c:pt idx="9569">
                  <c:v>-56.375550501271697</c:v>
                </c:pt>
                <c:pt idx="9570">
                  <c:v>-56.010501818371097</c:v>
                </c:pt>
                <c:pt idx="9571">
                  <c:v>-56.293883095736703</c:v>
                </c:pt>
                <c:pt idx="9572">
                  <c:v>-56.277139331474501</c:v>
                </c:pt>
                <c:pt idx="9573">
                  <c:v>-56.317007618001597</c:v>
                </c:pt>
                <c:pt idx="9574">
                  <c:v>-56.345807136561703</c:v>
                </c:pt>
                <c:pt idx="9575">
                  <c:v>-56.1940151787391</c:v>
                </c:pt>
                <c:pt idx="9576">
                  <c:v>-56.047258428455102</c:v>
                </c:pt>
                <c:pt idx="9577">
                  <c:v>-55.6068150876403</c:v>
                </c:pt>
                <c:pt idx="9578">
                  <c:v>-55.468886130996196</c:v>
                </c:pt>
                <c:pt idx="9579">
                  <c:v>-55.6581828699195</c:v>
                </c:pt>
                <c:pt idx="9580">
                  <c:v>-55.747336685519699</c:v>
                </c:pt>
                <c:pt idx="9581">
                  <c:v>-56.047831031032601</c:v>
                </c:pt>
                <c:pt idx="9582">
                  <c:v>-55.774730792352898</c:v>
                </c:pt>
                <c:pt idx="9583">
                  <c:v>-55.670713877334897</c:v>
                </c:pt>
                <c:pt idx="9584">
                  <c:v>-56.047092066292699</c:v>
                </c:pt>
                <c:pt idx="9585">
                  <c:v>-55.973546190740898</c:v>
                </c:pt>
                <c:pt idx="9586">
                  <c:v>-55.622258366842097</c:v>
                </c:pt>
                <c:pt idx="9587">
                  <c:v>-55.084834959126603</c:v>
                </c:pt>
                <c:pt idx="9588">
                  <c:v>-55.429034548796103</c:v>
                </c:pt>
                <c:pt idx="9589">
                  <c:v>-55.904410804006702</c:v>
                </c:pt>
                <c:pt idx="9590">
                  <c:v>-55.495812154832201</c:v>
                </c:pt>
                <c:pt idx="9591">
                  <c:v>-55.021937878018598</c:v>
                </c:pt>
                <c:pt idx="9592">
                  <c:v>-55.543447366379702</c:v>
                </c:pt>
                <c:pt idx="9593">
                  <c:v>-55.5928144657328</c:v>
                </c:pt>
                <c:pt idx="9594">
                  <c:v>-54.997639407933903</c:v>
                </c:pt>
                <c:pt idx="9595">
                  <c:v>-54.676620339720401</c:v>
                </c:pt>
                <c:pt idx="9596">
                  <c:v>-54.866540956464704</c:v>
                </c:pt>
                <c:pt idx="9597">
                  <c:v>-55.290264951387002</c:v>
                </c:pt>
                <c:pt idx="9598">
                  <c:v>-55.5969903687959</c:v>
                </c:pt>
                <c:pt idx="9599">
                  <c:v>-55.536056748878899</c:v>
                </c:pt>
                <c:pt idx="9600">
                  <c:v>-55.290743649797001</c:v>
                </c:pt>
                <c:pt idx="9601">
                  <c:v>-55.202326049002203</c:v>
                </c:pt>
                <c:pt idx="9602">
                  <c:v>-55.368077788952903</c:v>
                </c:pt>
                <c:pt idx="9603">
                  <c:v>-55.469804621100899</c:v>
                </c:pt>
                <c:pt idx="9604">
                  <c:v>-54.680345443611301</c:v>
                </c:pt>
                <c:pt idx="9605">
                  <c:v>-54.388795884858297</c:v>
                </c:pt>
                <c:pt idx="9606">
                  <c:v>-54.699994219111602</c:v>
                </c:pt>
                <c:pt idx="9607">
                  <c:v>-54.858576547760798</c:v>
                </c:pt>
                <c:pt idx="9608">
                  <c:v>-54.621626404170499</c:v>
                </c:pt>
                <c:pt idx="9609">
                  <c:v>-54.075126827949198</c:v>
                </c:pt>
                <c:pt idx="9610">
                  <c:v>-54.003133290185097</c:v>
                </c:pt>
                <c:pt idx="9611">
                  <c:v>-54.240789032647697</c:v>
                </c:pt>
                <c:pt idx="9612">
                  <c:v>-53.949140862889998</c:v>
                </c:pt>
                <c:pt idx="9613">
                  <c:v>-53.640879524069703</c:v>
                </c:pt>
                <c:pt idx="9614">
                  <c:v>-53.547108754758703</c:v>
                </c:pt>
                <c:pt idx="9615">
                  <c:v>-54.054517324745703</c:v>
                </c:pt>
                <c:pt idx="9616">
                  <c:v>-54.018214515437798</c:v>
                </c:pt>
                <c:pt idx="9617">
                  <c:v>-53.654169868584603</c:v>
                </c:pt>
                <c:pt idx="9618">
                  <c:v>-53.550066153543597</c:v>
                </c:pt>
                <c:pt idx="9619">
                  <c:v>-53.659823790198402</c:v>
                </c:pt>
                <c:pt idx="9620">
                  <c:v>-53.384077880214399</c:v>
                </c:pt>
                <c:pt idx="9621">
                  <c:v>-53.0687750241133</c:v>
                </c:pt>
                <c:pt idx="9622">
                  <c:v>-53.077966445357902</c:v>
                </c:pt>
                <c:pt idx="9623">
                  <c:v>-52.919605787896401</c:v>
                </c:pt>
                <c:pt idx="9624">
                  <c:v>-53.104624973327503</c:v>
                </c:pt>
                <c:pt idx="9625">
                  <c:v>-53.197200093805698</c:v>
                </c:pt>
                <c:pt idx="9626">
                  <c:v>-53.361892750145202</c:v>
                </c:pt>
                <c:pt idx="9627">
                  <c:v>-53.127755661906797</c:v>
                </c:pt>
                <c:pt idx="9628">
                  <c:v>-53.177451528472197</c:v>
                </c:pt>
                <c:pt idx="9629">
                  <c:v>-52.876057275946799</c:v>
                </c:pt>
                <c:pt idx="9630">
                  <c:v>-53.027180407989803</c:v>
                </c:pt>
                <c:pt idx="9631">
                  <c:v>-52.886315477904503</c:v>
                </c:pt>
                <c:pt idx="9632">
                  <c:v>-52.645145143822099</c:v>
                </c:pt>
                <c:pt idx="9633">
                  <c:v>-53.073457313016299</c:v>
                </c:pt>
                <c:pt idx="9634">
                  <c:v>-53.1063053098365</c:v>
                </c:pt>
                <c:pt idx="9635">
                  <c:v>-52.580658838608102</c:v>
                </c:pt>
                <c:pt idx="9636">
                  <c:v>-52.567186170428499</c:v>
                </c:pt>
                <c:pt idx="9637">
                  <c:v>-52.404164887711197</c:v>
                </c:pt>
                <c:pt idx="9638">
                  <c:v>-52.195399197982603</c:v>
                </c:pt>
                <c:pt idx="9639">
                  <c:v>-52.282560300074401</c:v>
                </c:pt>
                <c:pt idx="9640">
                  <c:v>-52.473282561088403</c:v>
                </c:pt>
                <c:pt idx="9641">
                  <c:v>-52.152773094514203</c:v>
                </c:pt>
                <c:pt idx="9642">
                  <c:v>-51.969252951820998</c:v>
                </c:pt>
                <c:pt idx="9643">
                  <c:v>-52.0734766656524</c:v>
                </c:pt>
                <c:pt idx="9644">
                  <c:v>-51.7127828272858</c:v>
                </c:pt>
                <c:pt idx="9645">
                  <c:v>-51.535953315564697</c:v>
                </c:pt>
                <c:pt idx="9646">
                  <c:v>-51.710536573570401</c:v>
                </c:pt>
                <c:pt idx="9647">
                  <c:v>-51.983428144000698</c:v>
                </c:pt>
                <c:pt idx="9648">
                  <c:v>-52.318837240158103</c:v>
                </c:pt>
                <c:pt idx="9649">
                  <c:v>-51.9920056492019</c:v>
                </c:pt>
                <c:pt idx="9650">
                  <c:v>-51.791136785994503</c:v>
                </c:pt>
                <c:pt idx="9651">
                  <c:v>-52.266043500440503</c:v>
                </c:pt>
                <c:pt idx="9652">
                  <c:v>-51.9647794831141</c:v>
                </c:pt>
                <c:pt idx="9653">
                  <c:v>-52.192570728199399</c:v>
                </c:pt>
                <c:pt idx="9654">
                  <c:v>-52.031310460229498</c:v>
                </c:pt>
                <c:pt idx="9655">
                  <c:v>-51.610843999308301</c:v>
                </c:pt>
                <c:pt idx="9656">
                  <c:v>-51.845159030513301</c:v>
                </c:pt>
                <c:pt idx="9657">
                  <c:v>-51.396054058108703</c:v>
                </c:pt>
                <c:pt idx="9658">
                  <c:v>-50.7593778760844</c:v>
                </c:pt>
                <c:pt idx="9659">
                  <c:v>-50.482596713191498</c:v>
                </c:pt>
                <c:pt idx="9660">
                  <c:v>-50.733151747755201</c:v>
                </c:pt>
                <c:pt idx="9661">
                  <c:v>-50.881360132411203</c:v>
                </c:pt>
                <c:pt idx="9662">
                  <c:v>-50.6963251001769</c:v>
                </c:pt>
                <c:pt idx="9663">
                  <c:v>-50.570800643178799</c:v>
                </c:pt>
                <c:pt idx="9664">
                  <c:v>-50.859233708044002</c:v>
                </c:pt>
                <c:pt idx="9665">
                  <c:v>-51.132307574922102</c:v>
                </c:pt>
                <c:pt idx="9666">
                  <c:v>-51.350074793432199</c:v>
                </c:pt>
                <c:pt idx="9667">
                  <c:v>-51.156900918620003</c:v>
                </c:pt>
                <c:pt idx="9668">
                  <c:v>-50.788248269834597</c:v>
                </c:pt>
                <c:pt idx="9669">
                  <c:v>-50.959076016382198</c:v>
                </c:pt>
                <c:pt idx="9670">
                  <c:v>-51.045769570991403</c:v>
                </c:pt>
                <c:pt idx="9671">
                  <c:v>-51.056776210283999</c:v>
                </c:pt>
                <c:pt idx="9672">
                  <c:v>-51.1656321243413</c:v>
                </c:pt>
                <c:pt idx="9673">
                  <c:v>-51.403550752350696</c:v>
                </c:pt>
                <c:pt idx="9674">
                  <c:v>-51.503406648999203</c:v>
                </c:pt>
                <c:pt idx="9675">
                  <c:v>-51.500823028665302</c:v>
                </c:pt>
                <c:pt idx="9676">
                  <c:v>-51.278642285716501</c:v>
                </c:pt>
                <c:pt idx="9677">
                  <c:v>-51.215659996870698</c:v>
                </c:pt>
                <c:pt idx="9678">
                  <c:v>-51.660524077170599</c:v>
                </c:pt>
                <c:pt idx="9679">
                  <c:v>-51.618796835482499</c:v>
                </c:pt>
                <c:pt idx="9680">
                  <c:v>-51.494400935639703</c:v>
                </c:pt>
                <c:pt idx="9681">
                  <c:v>-51.176665928987703</c:v>
                </c:pt>
                <c:pt idx="9682">
                  <c:v>-51.115396328578598</c:v>
                </c:pt>
                <c:pt idx="9683">
                  <c:v>-51.541050849244797</c:v>
                </c:pt>
                <c:pt idx="9684">
                  <c:v>-51.4921027510551</c:v>
                </c:pt>
                <c:pt idx="9685">
                  <c:v>-51.2886253534217</c:v>
                </c:pt>
                <c:pt idx="9686">
                  <c:v>-51.099571679960597</c:v>
                </c:pt>
                <c:pt idx="9687">
                  <c:v>-50.989306812228598</c:v>
                </c:pt>
                <c:pt idx="9688">
                  <c:v>-51.073847731716299</c:v>
                </c:pt>
                <c:pt idx="9689">
                  <c:v>-51.242161596054899</c:v>
                </c:pt>
                <c:pt idx="9690">
                  <c:v>-50.925981188687103</c:v>
                </c:pt>
                <c:pt idx="9691">
                  <c:v>-50.429056065937601</c:v>
                </c:pt>
                <c:pt idx="9692">
                  <c:v>-50.3366880191546</c:v>
                </c:pt>
                <c:pt idx="9693">
                  <c:v>-50.393554549846698</c:v>
                </c:pt>
                <c:pt idx="9694">
                  <c:v>-50.4916280028024</c:v>
                </c:pt>
                <c:pt idx="9695">
                  <c:v>-50.192060219418103</c:v>
                </c:pt>
                <c:pt idx="9696">
                  <c:v>-50.4237067956307</c:v>
                </c:pt>
                <c:pt idx="9697">
                  <c:v>-50.428226597541901</c:v>
                </c:pt>
                <c:pt idx="9698">
                  <c:v>-50.720661888158602</c:v>
                </c:pt>
                <c:pt idx="9699">
                  <c:v>-51.1882627812791</c:v>
                </c:pt>
                <c:pt idx="9700">
                  <c:v>-51.0722340255126</c:v>
                </c:pt>
                <c:pt idx="9701">
                  <c:v>-51.040995884640303</c:v>
                </c:pt>
                <c:pt idx="9702">
                  <c:v>-51.027604309198502</c:v>
                </c:pt>
                <c:pt idx="9703">
                  <c:v>-51.342545568501997</c:v>
                </c:pt>
                <c:pt idx="9704">
                  <c:v>-51.552145892130603</c:v>
                </c:pt>
                <c:pt idx="9705">
                  <c:v>-51.779098254968901</c:v>
                </c:pt>
                <c:pt idx="9706">
                  <c:v>-52.121331499214399</c:v>
                </c:pt>
                <c:pt idx="9707">
                  <c:v>-52.157088191668997</c:v>
                </c:pt>
                <c:pt idx="9708">
                  <c:v>-51.965261308924603</c:v>
                </c:pt>
                <c:pt idx="9709">
                  <c:v>-51.5874277992393</c:v>
                </c:pt>
                <c:pt idx="9710">
                  <c:v>-51.808889311375196</c:v>
                </c:pt>
                <c:pt idx="9711">
                  <c:v>-52.3449364865657</c:v>
                </c:pt>
                <c:pt idx="9712">
                  <c:v>-51.991759050281303</c:v>
                </c:pt>
                <c:pt idx="9713">
                  <c:v>-51.9819892188506</c:v>
                </c:pt>
                <c:pt idx="9714">
                  <c:v>-52.1341404712187</c:v>
                </c:pt>
                <c:pt idx="9715">
                  <c:v>-52.648603095628502</c:v>
                </c:pt>
                <c:pt idx="9716">
                  <c:v>-53.449453683124602</c:v>
                </c:pt>
                <c:pt idx="9717">
                  <c:v>-53.238923157422498</c:v>
                </c:pt>
                <c:pt idx="9718">
                  <c:v>-53.3047269669851</c:v>
                </c:pt>
                <c:pt idx="9719">
                  <c:v>-53.543580676037401</c:v>
                </c:pt>
                <c:pt idx="9720">
                  <c:v>-53.398847015755102</c:v>
                </c:pt>
                <c:pt idx="9721">
                  <c:v>-52.975668686140999</c:v>
                </c:pt>
                <c:pt idx="9722">
                  <c:v>-53.040879535855296</c:v>
                </c:pt>
                <c:pt idx="9723">
                  <c:v>-53.5876334733127</c:v>
                </c:pt>
                <c:pt idx="9724">
                  <c:v>-53.456869129244602</c:v>
                </c:pt>
                <c:pt idx="9725">
                  <c:v>-52.8715081250838</c:v>
                </c:pt>
                <c:pt idx="9726">
                  <c:v>-53.067670244571197</c:v>
                </c:pt>
                <c:pt idx="9727">
                  <c:v>-52.973961574353098</c:v>
                </c:pt>
                <c:pt idx="9728">
                  <c:v>-53.2374187713758</c:v>
                </c:pt>
                <c:pt idx="9729">
                  <c:v>-53.456458599698998</c:v>
                </c:pt>
                <c:pt idx="9730">
                  <c:v>-53.515539940336701</c:v>
                </c:pt>
                <c:pt idx="9731">
                  <c:v>-54.257452935869999</c:v>
                </c:pt>
                <c:pt idx="9732">
                  <c:v>-54.932317744189596</c:v>
                </c:pt>
                <c:pt idx="9733">
                  <c:v>-54.826095017034199</c:v>
                </c:pt>
                <c:pt idx="9734">
                  <c:v>-54.129306098110902</c:v>
                </c:pt>
                <c:pt idx="9735">
                  <c:v>-54.210989203907502</c:v>
                </c:pt>
                <c:pt idx="9736">
                  <c:v>-54.525957006513003</c:v>
                </c:pt>
                <c:pt idx="9737">
                  <c:v>-54.6425662140743</c:v>
                </c:pt>
                <c:pt idx="9738">
                  <c:v>-54.6689791433555</c:v>
                </c:pt>
                <c:pt idx="9739">
                  <c:v>-54.588104440668999</c:v>
                </c:pt>
                <c:pt idx="9740">
                  <c:v>-54.148161016905398</c:v>
                </c:pt>
                <c:pt idx="9741">
                  <c:v>-54.474365438095298</c:v>
                </c:pt>
                <c:pt idx="9742">
                  <c:v>-54.583390603032001</c:v>
                </c:pt>
                <c:pt idx="9743">
                  <c:v>-54.618382560505097</c:v>
                </c:pt>
                <c:pt idx="9744">
                  <c:v>-54.8883055850334</c:v>
                </c:pt>
                <c:pt idx="9745">
                  <c:v>-54.627003143842302</c:v>
                </c:pt>
                <c:pt idx="9746">
                  <c:v>-55.412406930716401</c:v>
                </c:pt>
                <c:pt idx="9747">
                  <c:v>-55.808460648237698</c:v>
                </c:pt>
                <c:pt idx="9748">
                  <c:v>-55.330309379099198</c:v>
                </c:pt>
                <c:pt idx="9749">
                  <c:v>-54.925123732235299</c:v>
                </c:pt>
                <c:pt idx="9750">
                  <c:v>-54.699759004784802</c:v>
                </c:pt>
                <c:pt idx="9751">
                  <c:v>-54.586262252761898</c:v>
                </c:pt>
                <c:pt idx="9752">
                  <c:v>-54.925270429212297</c:v>
                </c:pt>
                <c:pt idx="9753">
                  <c:v>-55.569110253541098</c:v>
                </c:pt>
                <c:pt idx="9754">
                  <c:v>-56.101367867721102</c:v>
                </c:pt>
                <c:pt idx="9755">
                  <c:v>-55.974193119064502</c:v>
                </c:pt>
                <c:pt idx="9756">
                  <c:v>-55.916158258849499</c:v>
                </c:pt>
                <c:pt idx="9757">
                  <c:v>-55.709699678877797</c:v>
                </c:pt>
                <c:pt idx="9758">
                  <c:v>-56.053952404163802</c:v>
                </c:pt>
                <c:pt idx="9759">
                  <c:v>-56.015364591315603</c:v>
                </c:pt>
                <c:pt idx="9760">
                  <c:v>-56.2379421720523</c:v>
                </c:pt>
                <c:pt idx="9761">
                  <c:v>-56.057307982200101</c:v>
                </c:pt>
                <c:pt idx="9762">
                  <c:v>-56.288089622435102</c:v>
                </c:pt>
                <c:pt idx="9763">
                  <c:v>-56.399845740505299</c:v>
                </c:pt>
                <c:pt idx="9764">
                  <c:v>-55.875705636065199</c:v>
                </c:pt>
                <c:pt idx="9765">
                  <c:v>-55.857227324283798</c:v>
                </c:pt>
                <c:pt idx="9766">
                  <c:v>-55.970948133757503</c:v>
                </c:pt>
                <c:pt idx="9767">
                  <c:v>-55.945620681512999</c:v>
                </c:pt>
                <c:pt idx="9768">
                  <c:v>-56.0039872149178</c:v>
                </c:pt>
                <c:pt idx="9769">
                  <c:v>-56.202464644596297</c:v>
                </c:pt>
                <c:pt idx="9770">
                  <c:v>-56.501024157828802</c:v>
                </c:pt>
                <c:pt idx="9771">
                  <c:v>-56.7677454523145</c:v>
                </c:pt>
                <c:pt idx="9772">
                  <c:v>-56.451481022338399</c:v>
                </c:pt>
                <c:pt idx="9773">
                  <c:v>-56.223824930607599</c:v>
                </c:pt>
                <c:pt idx="9774">
                  <c:v>-55.835203451044499</c:v>
                </c:pt>
                <c:pt idx="9775">
                  <c:v>-56.0443314601929</c:v>
                </c:pt>
                <c:pt idx="9776">
                  <c:v>-56.220331727359401</c:v>
                </c:pt>
                <c:pt idx="9777">
                  <c:v>-56.175480258028401</c:v>
                </c:pt>
                <c:pt idx="9778">
                  <c:v>-56.348511321741697</c:v>
                </c:pt>
                <c:pt idx="9779">
                  <c:v>-56.190927924262802</c:v>
                </c:pt>
                <c:pt idx="9780">
                  <c:v>-55.9011970049594</c:v>
                </c:pt>
                <c:pt idx="9781">
                  <c:v>-55.742227826252901</c:v>
                </c:pt>
                <c:pt idx="9782">
                  <c:v>-55.7651784453559</c:v>
                </c:pt>
                <c:pt idx="9783">
                  <c:v>-56.540234773947503</c:v>
                </c:pt>
                <c:pt idx="9784">
                  <c:v>-56.4826579456658</c:v>
                </c:pt>
                <c:pt idx="9785">
                  <c:v>-56.347503048323098</c:v>
                </c:pt>
                <c:pt idx="9786">
                  <c:v>-56.728572003002398</c:v>
                </c:pt>
                <c:pt idx="9787">
                  <c:v>-56.676282566812098</c:v>
                </c:pt>
                <c:pt idx="9788">
                  <c:v>-56.523590889955202</c:v>
                </c:pt>
                <c:pt idx="9789">
                  <c:v>-56.479681115470598</c:v>
                </c:pt>
                <c:pt idx="9790">
                  <c:v>-55.981082040220201</c:v>
                </c:pt>
                <c:pt idx="9791">
                  <c:v>-55.941846624327098</c:v>
                </c:pt>
                <c:pt idx="9792">
                  <c:v>-56.207607049132598</c:v>
                </c:pt>
                <c:pt idx="9793">
                  <c:v>-56.006023855025099</c:v>
                </c:pt>
                <c:pt idx="9794">
                  <c:v>-55.603196450144203</c:v>
                </c:pt>
                <c:pt idx="9795">
                  <c:v>-55.461487541136499</c:v>
                </c:pt>
                <c:pt idx="9796">
                  <c:v>-55.597772138135703</c:v>
                </c:pt>
                <c:pt idx="9797">
                  <c:v>-55.587889098343602</c:v>
                </c:pt>
                <c:pt idx="9798">
                  <c:v>-55.839158026236802</c:v>
                </c:pt>
                <c:pt idx="9799">
                  <c:v>-56.300356506068503</c:v>
                </c:pt>
                <c:pt idx="9800">
                  <c:v>-56.020767704253402</c:v>
                </c:pt>
                <c:pt idx="9801">
                  <c:v>-55.554526447833098</c:v>
                </c:pt>
                <c:pt idx="9802">
                  <c:v>-55.439421683503802</c:v>
                </c:pt>
                <c:pt idx="9803">
                  <c:v>-55.6965465980985</c:v>
                </c:pt>
                <c:pt idx="9804">
                  <c:v>-55.4404588714794</c:v>
                </c:pt>
                <c:pt idx="9805">
                  <c:v>-55.429341967542001</c:v>
                </c:pt>
                <c:pt idx="9806">
                  <c:v>-55.660197238911699</c:v>
                </c:pt>
                <c:pt idx="9807">
                  <c:v>-55.806955061503302</c:v>
                </c:pt>
                <c:pt idx="9808">
                  <c:v>-55.901452993401499</c:v>
                </c:pt>
                <c:pt idx="9809">
                  <c:v>-55.621913006866698</c:v>
                </c:pt>
                <c:pt idx="9810">
                  <c:v>-55.271777990253497</c:v>
                </c:pt>
                <c:pt idx="9811">
                  <c:v>-54.990469123607497</c:v>
                </c:pt>
                <c:pt idx="9812">
                  <c:v>-55.085111012144999</c:v>
                </c:pt>
                <c:pt idx="9813">
                  <c:v>-55.1320237098628</c:v>
                </c:pt>
                <c:pt idx="9814">
                  <c:v>-55.173937600149202</c:v>
                </c:pt>
                <c:pt idx="9815">
                  <c:v>-55.140478732105301</c:v>
                </c:pt>
                <c:pt idx="9816">
                  <c:v>-54.974510454319798</c:v>
                </c:pt>
                <c:pt idx="9817">
                  <c:v>-54.869951270437703</c:v>
                </c:pt>
                <c:pt idx="9818">
                  <c:v>-54.563166759541801</c:v>
                </c:pt>
                <c:pt idx="9819">
                  <c:v>-54.221310680913199</c:v>
                </c:pt>
                <c:pt idx="9820">
                  <c:v>-53.910274357915199</c:v>
                </c:pt>
                <c:pt idx="9821">
                  <c:v>-54.422461180472098</c:v>
                </c:pt>
                <c:pt idx="9822">
                  <c:v>-55.077925053569103</c:v>
                </c:pt>
                <c:pt idx="9823">
                  <c:v>-54.772940815376998</c:v>
                </c:pt>
                <c:pt idx="9824">
                  <c:v>-54.015243600943599</c:v>
                </c:pt>
                <c:pt idx="9825">
                  <c:v>-53.624909654191597</c:v>
                </c:pt>
                <c:pt idx="9826">
                  <c:v>-53.955512720574298</c:v>
                </c:pt>
                <c:pt idx="9827">
                  <c:v>-53.937942649289802</c:v>
                </c:pt>
                <c:pt idx="9828">
                  <c:v>-53.770227133138199</c:v>
                </c:pt>
                <c:pt idx="9829">
                  <c:v>-53.545620209629902</c:v>
                </c:pt>
                <c:pt idx="9830">
                  <c:v>-53.0813847293349</c:v>
                </c:pt>
                <c:pt idx="9831">
                  <c:v>-53.504634767212302</c:v>
                </c:pt>
                <c:pt idx="9832">
                  <c:v>-53.750020515752098</c:v>
                </c:pt>
                <c:pt idx="9833">
                  <c:v>-53.849845243799699</c:v>
                </c:pt>
                <c:pt idx="9834">
                  <c:v>-54.133390490045898</c:v>
                </c:pt>
                <c:pt idx="9835">
                  <c:v>-53.918324223912101</c:v>
                </c:pt>
                <c:pt idx="9836">
                  <c:v>-53.5148441045488</c:v>
                </c:pt>
                <c:pt idx="9837">
                  <c:v>-52.9894587478584</c:v>
                </c:pt>
                <c:pt idx="9838">
                  <c:v>-53.089292468313701</c:v>
                </c:pt>
                <c:pt idx="9839">
                  <c:v>-53.469142480220903</c:v>
                </c:pt>
                <c:pt idx="9840">
                  <c:v>-53.286471126698999</c:v>
                </c:pt>
                <c:pt idx="9841">
                  <c:v>-52.906333967100501</c:v>
                </c:pt>
                <c:pt idx="9842">
                  <c:v>-52.681741511015296</c:v>
                </c:pt>
                <c:pt idx="9843">
                  <c:v>-52.591993000114499</c:v>
                </c:pt>
                <c:pt idx="9844">
                  <c:v>-52.574955084505802</c:v>
                </c:pt>
                <c:pt idx="9845">
                  <c:v>-52.126913748484803</c:v>
                </c:pt>
                <c:pt idx="9846">
                  <c:v>-52.1505306429342</c:v>
                </c:pt>
                <c:pt idx="9847">
                  <c:v>-52.610129444847203</c:v>
                </c:pt>
                <c:pt idx="9848">
                  <c:v>-52.637775049614298</c:v>
                </c:pt>
                <c:pt idx="9849">
                  <c:v>-52.476321979436001</c:v>
                </c:pt>
                <c:pt idx="9850">
                  <c:v>-52.002682639798401</c:v>
                </c:pt>
                <c:pt idx="9851">
                  <c:v>-51.740166555081103</c:v>
                </c:pt>
                <c:pt idx="9852">
                  <c:v>-51.769311580324697</c:v>
                </c:pt>
                <c:pt idx="9853">
                  <c:v>-52.013226530102003</c:v>
                </c:pt>
                <c:pt idx="9854">
                  <c:v>-51.946455524849497</c:v>
                </c:pt>
                <c:pt idx="9855">
                  <c:v>-51.406163195765899</c:v>
                </c:pt>
                <c:pt idx="9856">
                  <c:v>-51.312826272739301</c:v>
                </c:pt>
                <c:pt idx="9857">
                  <c:v>-51.197214803751699</c:v>
                </c:pt>
                <c:pt idx="9858">
                  <c:v>-51.210118923938801</c:v>
                </c:pt>
                <c:pt idx="9859">
                  <c:v>-51.2462992016453</c:v>
                </c:pt>
                <c:pt idx="9860">
                  <c:v>-51.137987486593801</c:v>
                </c:pt>
                <c:pt idx="9861">
                  <c:v>-50.991329320416597</c:v>
                </c:pt>
                <c:pt idx="9862">
                  <c:v>-50.699210332449503</c:v>
                </c:pt>
                <c:pt idx="9863">
                  <c:v>-51.079287920993202</c:v>
                </c:pt>
                <c:pt idx="9864">
                  <c:v>-51.128678007300202</c:v>
                </c:pt>
                <c:pt idx="9865">
                  <c:v>-51.160634023528999</c:v>
                </c:pt>
                <c:pt idx="9866">
                  <c:v>-51.188372663856299</c:v>
                </c:pt>
                <c:pt idx="9867">
                  <c:v>-51.0807228892089</c:v>
                </c:pt>
                <c:pt idx="9868">
                  <c:v>-51.370920983707002</c:v>
                </c:pt>
                <c:pt idx="9869">
                  <c:v>-51.516473360289702</c:v>
                </c:pt>
                <c:pt idx="9870">
                  <c:v>-51.535180708713099</c:v>
                </c:pt>
                <c:pt idx="9871">
                  <c:v>-51.162705037202798</c:v>
                </c:pt>
                <c:pt idx="9872">
                  <c:v>-50.488589818050599</c:v>
                </c:pt>
                <c:pt idx="9873">
                  <c:v>-50.0990849078472</c:v>
                </c:pt>
                <c:pt idx="9874">
                  <c:v>-50.124530883819197</c:v>
                </c:pt>
                <c:pt idx="9875">
                  <c:v>-50.3425682316497</c:v>
                </c:pt>
                <c:pt idx="9876">
                  <c:v>-50.2906889383897</c:v>
                </c:pt>
                <c:pt idx="9877">
                  <c:v>-50.401083759350698</c:v>
                </c:pt>
                <c:pt idx="9878">
                  <c:v>-50.541322731411</c:v>
                </c:pt>
                <c:pt idx="9879">
                  <c:v>-50.569308475222499</c:v>
                </c:pt>
                <c:pt idx="9880">
                  <c:v>-50.771775083559398</c:v>
                </c:pt>
                <c:pt idx="9881">
                  <c:v>-50.913999952754899</c:v>
                </c:pt>
                <c:pt idx="9882">
                  <c:v>-50.906298311600899</c:v>
                </c:pt>
                <c:pt idx="9883">
                  <c:v>-51.125420378092102</c:v>
                </c:pt>
                <c:pt idx="9884">
                  <c:v>-51.243351375589903</c:v>
                </c:pt>
                <c:pt idx="9885">
                  <c:v>-51.023775603788003</c:v>
                </c:pt>
                <c:pt idx="9886">
                  <c:v>-51.424502516990998</c:v>
                </c:pt>
                <c:pt idx="9887">
                  <c:v>-51.729816475806999</c:v>
                </c:pt>
                <c:pt idx="9888">
                  <c:v>-52.009009357025</c:v>
                </c:pt>
                <c:pt idx="9889">
                  <c:v>-51.967749865679203</c:v>
                </c:pt>
                <c:pt idx="9890">
                  <c:v>-51.991444011601203</c:v>
                </c:pt>
                <c:pt idx="9891">
                  <c:v>-52.169307540460601</c:v>
                </c:pt>
                <c:pt idx="9892">
                  <c:v>-52.262641212755703</c:v>
                </c:pt>
                <c:pt idx="9893">
                  <c:v>-52.170806408540003</c:v>
                </c:pt>
                <c:pt idx="9894">
                  <c:v>-51.762844533323701</c:v>
                </c:pt>
                <c:pt idx="9895">
                  <c:v>-51.911496603250399</c:v>
                </c:pt>
                <c:pt idx="9896">
                  <c:v>-52.080242004223102</c:v>
                </c:pt>
                <c:pt idx="9897">
                  <c:v>-52.246543555285697</c:v>
                </c:pt>
                <c:pt idx="9898">
                  <c:v>-52.1006928591489</c:v>
                </c:pt>
                <c:pt idx="9899">
                  <c:v>-51.912736732192499</c:v>
                </c:pt>
                <c:pt idx="9900">
                  <c:v>-51.667012417926202</c:v>
                </c:pt>
                <c:pt idx="9901">
                  <c:v>-51.743511557812703</c:v>
                </c:pt>
                <c:pt idx="9902">
                  <c:v>-51.861546812880199</c:v>
                </c:pt>
                <c:pt idx="9903">
                  <c:v>-52.080364527790103</c:v>
                </c:pt>
                <c:pt idx="9904">
                  <c:v>-52.594288266557697</c:v>
                </c:pt>
                <c:pt idx="9905">
                  <c:v>-52.707771772772197</c:v>
                </c:pt>
                <c:pt idx="9906">
                  <c:v>-52.291235882681399</c:v>
                </c:pt>
                <c:pt idx="9907">
                  <c:v>-52.370142661473899</c:v>
                </c:pt>
                <c:pt idx="9908">
                  <c:v>-52.729681221687102</c:v>
                </c:pt>
                <c:pt idx="9909">
                  <c:v>-52.671667377939599</c:v>
                </c:pt>
                <c:pt idx="9910">
                  <c:v>-52.975769735811397</c:v>
                </c:pt>
                <c:pt idx="9911">
                  <c:v>-52.860001237091403</c:v>
                </c:pt>
                <c:pt idx="9912">
                  <c:v>-52.574415505350601</c:v>
                </c:pt>
                <c:pt idx="9913">
                  <c:v>-52.5940634859341</c:v>
                </c:pt>
                <c:pt idx="9914">
                  <c:v>-52.535285869488</c:v>
                </c:pt>
                <c:pt idx="9915">
                  <c:v>-52.245203659946803</c:v>
                </c:pt>
                <c:pt idx="9916">
                  <c:v>-52.9477288569433</c:v>
                </c:pt>
                <c:pt idx="9917">
                  <c:v>-52.924045463863898</c:v>
                </c:pt>
                <c:pt idx="9918">
                  <c:v>-52.950678480774897</c:v>
                </c:pt>
                <c:pt idx="9919">
                  <c:v>-53.453826401448701</c:v>
                </c:pt>
                <c:pt idx="9920">
                  <c:v>-53.629216426339099</c:v>
                </c:pt>
                <c:pt idx="9921">
                  <c:v>-53.691139057592899</c:v>
                </c:pt>
                <c:pt idx="9922">
                  <c:v>-53.796176910033402</c:v>
                </c:pt>
                <c:pt idx="9923">
                  <c:v>-53.973578593845602</c:v>
                </c:pt>
                <c:pt idx="9924">
                  <c:v>-53.942790521145803</c:v>
                </c:pt>
                <c:pt idx="9925">
                  <c:v>-54.1305693591273</c:v>
                </c:pt>
                <c:pt idx="9926">
                  <c:v>-54.075632372500003</c:v>
                </c:pt>
                <c:pt idx="9927">
                  <c:v>-54.157787840491302</c:v>
                </c:pt>
                <c:pt idx="9928">
                  <c:v>-54.235786694482996</c:v>
                </c:pt>
                <c:pt idx="9929">
                  <c:v>-54.172868722765202</c:v>
                </c:pt>
                <c:pt idx="9930">
                  <c:v>-54.359809417922698</c:v>
                </c:pt>
                <c:pt idx="9931">
                  <c:v>-54.311670107106202</c:v>
                </c:pt>
                <c:pt idx="9932">
                  <c:v>-54.285976286473499</c:v>
                </c:pt>
                <c:pt idx="9933">
                  <c:v>-54.588506314499</c:v>
                </c:pt>
                <c:pt idx="9934">
                  <c:v>-54.252123903992903</c:v>
                </c:pt>
                <c:pt idx="9935">
                  <c:v>-54.166576737743497</c:v>
                </c:pt>
                <c:pt idx="9936">
                  <c:v>-54.353372412297297</c:v>
                </c:pt>
                <c:pt idx="9937">
                  <c:v>-54.575811616424403</c:v>
                </c:pt>
                <c:pt idx="9938">
                  <c:v>-54.872148331341101</c:v>
                </c:pt>
                <c:pt idx="9939">
                  <c:v>-54.916154272650502</c:v>
                </c:pt>
                <c:pt idx="9940">
                  <c:v>-54.676107030270401</c:v>
                </c:pt>
                <c:pt idx="9941">
                  <c:v>-54.390252234905198</c:v>
                </c:pt>
                <c:pt idx="9942">
                  <c:v>-54.672288035062302</c:v>
                </c:pt>
                <c:pt idx="9943">
                  <c:v>-55.237549116924498</c:v>
                </c:pt>
                <c:pt idx="9944">
                  <c:v>-55.209479519532202</c:v>
                </c:pt>
                <c:pt idx="9945">
                  <c:v>-55.224455411720101</c:v>
                </c:pt>
                <c:pt idx="9946">
                  <c:v>-55.6554911521756</c:v>
                </c:pt>
                <c:pt idx="9947">
                  <c:v>-55.796352140077701</c:v>
                </c:pt>
                <c:pt idx="9948">
                  <c:v>-55.299068265229799</c:v>
                </c:pt>
                <c:pt idx="9949">
                  <c:v>-54.895203320422503</c:v>
                </c:pt>
                <c:pt idx="9950">
                  <c:v>-54.923633486294598</c:v>
                </c:pt>
                <c:pt idx="9951">
                  <c:v>-55.864456513073598</c:v>
                </c:pt>
                <c:pt idx="9952">
                  <c:v>-56.108688766562999</c:v>
                </c:pt>
                <c:pt idx="9953">
                  <c:v>-55.887250998113402</c:v>
                </c:pt>
                <c:pt idx="9954">
                  <c:v>-55.9635003418134</c:v>
                </c:pt>
                <c:pt idx="9955">
                  <c:v>-55.777777073375603</c:v>
                </c:pt>
                <c:pt idx="9956">
                  <c:v>-55.885940409206498</c:v>
                </c:pt>
                <c:pt idx="9957">
                  <c:v>-56.013528791850199</c:v>
                </c:pt>
                <c:pt idx="9958">
                  <c:v>-55.748247967311698</c:v>
                </c:pt>
                <c:pt idx="9959">
                  <c:v>-55.881092159703897</c:v>
                </c:pt>
                <c:pt idx="9960">
                  <c:v>-56.4213724971979</c:v>
                </c:pt>
                <c:pt idx="9961">
                  <c:v>-56.222558894116098</c:v>
                </c:pt>
                <c:pt idx="9962">
                  <c:v>-55.898543451827301</c:v>
                </c:pt>
                <c:pt idx="9963">
                  <c:v>-55.920992065000902</c:v>
                </c:pt>
                <c:pt idx="9964">
                  <c:v>-55.9694243072841</c:v>
                </c:pt>
                <c:pt idx="9965">
                  <c:v>-56.142987806675301</c:v>
                </c:pt>
                <c:pt idx="9966">
                  <c:v>-56.530590837089299</c:v>
                </c:pt>
                <c:pt idx="9967">
                  <c:v>-56.015154184810697</c:v>
                </c:pt>
                <c:pt idx="9968">
                  <c:v>-55.666426253235301</c:v>
                </c:pt>
                <c:pt idx="9969">
                  <c:v>-56.243067951198</c:v>
                </c:pt>
                <c:pt idx="9970">
                  <c:v>-56.224230982316101</c:v>
                </c:pt>
                <c:pt idx="9971">
                  <c:v>-55.769178351407703</c:v>
                </c:pt>
                <c:pt idx="9972">
                  <c:v>-55.681628603196899</c:v>
                </c:pt>
                <c:pt idx="9973">
                  <c:v>-55.794875423202697</c:v>
                </c:pt>
                <c:pt idx="9974">
                  <c:v>-55.619662308794197</c:v>
                </c:pt>
                <c:pt idx="9975">
                  <c:v>-55.172750501740701</c:v>
                </c:pt>
                <c:pt idx="9976">
                  <c:v>-55.6515029087073</c:v>
                </c:pt>
                <c:pt idx="9977">
                  <c:v>-56.133962104242698</c:v>
                </c:pt>
                <c:pt idx="9978">
                  <c:v>-56.3279857934902</c:v>
                </c:pt>
                <c:pt idx="9979">
                  <c:v>-56.283550713436</c:v>
                </c:pt>
                <c:pt idx="9980">
                  <c:v>-56.340107093514497</c:v>
                </c:pt>
                <c:pt idx="9981">
                  <c:v>-56.786148864126098</c:v>
                </c:pt>
                <c:pt idx="9982">
                  <c:v>-56.356876175174399</c:v>
                </c:pt>
                <c:pt idx="9983">
                  <c:v>-56.106307789397903</c:v>
                </c:pt>
                <c:pt idx="9984">
                  <c:v>-56.051230551906599</c:v>
                </c:pt>
                <c:pt idx="9985">
                  <c:v>-55.606318815707198</c:v>
                </c:pt>
                <c:pt idx="9986">
                  <c:v>-55.894802153997901</c:v>
                </c:pt>
                <c:pt idx="9987">
                  <c:v>-56.028127692246699</c:v>
                </c:pt>
                <c:pt idx="9988">
                  <c:v>-56.006871585233398</c:v>
                </c:pt>
                <c:pt idx="9989">
                  <c:v>-56.219673017834801</c:v>
                </c:pt>
                <c:pt idx="9990">
                  <c:v>-55.9872745025149</c:v>
                </c:pt>
                <c:pt idx="9991">
                  <c:v>-55.745851867211599</c:v>
                </c:pt>
                <c:pt idx="9992">
                  <c:v>-55.602146018423198</c:v>
                </c:pt>
                <c:pt idx="9993">
                  <c:v>-55.500988467236901</c:v>
                </c:pt>
                <c:pt idx="9994">
                  <c:v>-55.585082280220703</c:v>
                </c:pt>
                <c:pt idx="9995">
                  <c:v>-55.678317781842502</c:v>
                </c:pt>
                <c:pt idx="9996">
                  <c:v>-55.8276334050366</c:v>
                </c:pt>
                <c:pt idx="9997">
                  <c:v>-55.790208381788901</c:v>
                </c:pt>
                <c:pt idx="9998">
                  <c:v>-55.30952667919</c:v>
                </c:pt>
                <c:pt idx="9999">
                  <c:v>-55.141503159089197</c:v>
                </c:pt>
                <c:pt idx="10000">
                  <c:v>-55.102701852260203</c:v>
                </c:pt>
                <c:pt idx="10001">
                  <c:v>-54.812462489927498</c:v>
                </c:pt>
                <c:pt idx="10002">
                  <c:v>-54.646019077685096</c:v>
                </c:pt>
                <c:pt idx="10003">
                  <c:v>-54.484604428332503</c:v>
                </c:pt>
                <c:pt idx="10004">
                  <c:v>-54.664266816564897</c:v>
                </c:pt>
                <c:pt idx="10005">
                  <c:v>-55.280873393404804</c:v>
                </c:pt>
                <c:pt idx="10006">
                  <c:v>-55.993248918210398</c:v>
                </c:pt>
                <c:pt idx="10007">
                  <c:v>-56.016929686570101</c:v>
                </c:pt>
                <c:pt idx="10008">
                  <c:v>-55.375286685873199</c:v>
                </c:pt>
                <c:pt idx="10009">
                  <c:v>-54.906942717348699</c:v>
                </c:pt>
                <c:pt idx="10010">
                  <c:v>-54.785780934938899</c:v>
                </c:pt>
                <c:pt idx="10011">
                  <c:v>-54.826782785013997</c:v>
                </c:pt>
                <c:pt idx="10012">
                  <c:v>-54.636391443868497</c:v>
                </c:pt>
                <c:pt idx="10013">
                  <c:v>-54.322429288568102</c:v>
                </c:pt>
                <c:pt idx="10014">
                  <c:v>-54.294523035901101</c:v>
                </c:pt>
                <c:pt idx="10015">
                  <c:v>-54.571396483905701</c:v>
                </c:pt>
                <c:pt idx="10016">
                  <c:v>-54.765805188287999</c:v>
                </c:pt>
                <c:pt idx="10017">
                  <c:v>-54.386992170064801</c:v>
                </c:pt>
                <c:pt idx="10018">
                  <c:v>-53.925503083257503</c:v>
                </c:pt>
                <c:pt idx="10019">
                  <c:v>-53.860915497746198</c:v>
                </c:pt>
                <c:pt idx="10020">
                  <c:v>-53.978143844844297</c:v>
                </c:pt>
                <c:pt idx="10021">
                  <c:v>-53.757563928176999</c:v>
                </c:pt>
                <c:pt idx="10022">
                  <c:v>-53.973285062803399</c:v>
                </c:pt>
                <c:pt idx="10023">
                  <c:v>-54.1922102448275</c:v>
                </c:pt>
                <c:pt idx="10024">
                  <c:v>-53.985289686416301</c:v>
                </c:pt>
                <c:pt idx="10025">
                  <c:v>-53.809908843586499</c:v>
                </c:pt>
                <c:pt idx="10026">
                  <c:v>-53.767339491617498</c:v>
                </c:pt>
                <c:pt idx="10027">
                  <c:v>-53.1353418896568</c:v>
                </c:pt>
                <c:pt idx="10028">
                  <c:v>-52.943697138598502</c:v>
                </c:pt>
                <c:pt idx="10029">
                  <c:v>-53.215230269654199</c:v>
                </c:pt>
                <c:pt idx="10030">
                  <c:v>-52.949228437008202</c:v>
                </c:pt>
                <c:pt idx="10031">
                  <c:v>-52.299290712717301</c:v>
                </c:pt>
                <c:pt idx="10032">
                  <c:v>-51.955790893252903</c:v>
                </c:pt>
                <c:pt idx="10033">
                  <c:v>-52.4205966464325</c:v>
                </c:pt>
                <c:pt idx="10034">
                  <c:v>-52.524070014046501</c:v>
                </c:pt>
                <c:pt idx="10035">
                  <c:v>-52.157181532382403</c:v>
                </c:pt>
                <c:pt idx="10036">
                  <c:v>-52.247570363020202</c:v>
                </c:pt>
                <c:pt idx="10037">
                  <c:v>-52.3966000453782</c:v>
                </c:pt>
                <c:pt idx="10038">
                  <c:v>-51.8471154022726</c:v>
                </c:pt>
                <c:pt idx="10039">
                  <c:v>-51.940062760790603</c:v>
                </c:pt>
                <c:pt idx="10040">
                  <c:v>-52.482289574057702</c:v>
                </c:pt>
                <c:pt idx="10041">
                  <c:v>-52.250250864772298</c:v>
                </c:pt>
                <c:pt idx="10042">
                  <c:v>-51.925335237308502</c:v>
                </c:pt>
                <c:pt idx="10043">
                  <c:v>-51.648189277800498</c:v>
                </c:pt>
                <c:pt idx="10044">
                  <c:v>-51.485199851298603</c:v>
                </c:pt>
                <c:pt idx="10045">
                  <c:v>-51.842044799160803</c:v>
                </c:pt>
                <c:pt idx="10046">
                  <c:v>-51.960837743812498</c:v>
                </c:pt>
                <c:pt idx="10047">
                  <c:v>-52.064250738732603</c:v>
                </c:pt>
                <c:pt idx="10048">
                  <c:v>-51.899109675407203</c:v>
                </c:pt>
                <c:pt idx="10049">
                  <c:v>-52.105351004380402</c:v>
                </c:pt>
                <c:pt idx="10050">
                  <c:v>-52.611268435240603</c:v>
                </c:pt>
                <c:pt idx="10051">
                  <c:v>-52.665620534313298</c:v>
                </c:pt>
                <c:pt idx="10052">
                  <c:v>-52.083699666369498</c:v>
                </c:pt>
                <c:pt idx="10053">
                  <c:v>-51.520353669389898</c:v>
                </c:pt>
                <c:pt idx="10054">
                  <c:v>-51.233008812749901</c:v>
                </c:pt>
                <c:pt idx="10055">
                  <c:v>-51.223945627252199</c:v>
                </c:pt>
                <c:pt idx="10056">
                  <c:v>-51.5848408507469</c:v>
                </c:pt>
                <c:pt idx="10057">
                  <c:v>-51.788258015462297</c:v>
                </c:pt>
                <c:pt idx="10058">
                  <c:v>-51.776760909711697</c:v>
                </c:pt>
                <c:pt idx="10059">
                  <c:v>-51.839232568645699</c:v>
                </c:pt>
                <c:pt idx="10060">
                  <c:v>-51.859739566178298</c:v>
                </c:pt>
                <c:pt idx="10061">
                  <c:v>-51.704996171449103</c:v>
                </c:pt>
                <c:pt idx="10062">
                  <c:v>-51.2460003151701</c:v>
                </c:pt>
                <c:pt idx="10063">
                  <c:v>-50.888876459637402</c:v>
                </c:pt>
                <c:pt idx="10064">
                  <c:v>-51.114791604581697</c:v>
                </c:pt>
                <c:pt idx="10065">
                  <c:v>-51.1810992203865</c:v>
                </c:pt>
                <c:pt idx="10066">
                  <c:v>-51.3439511059224</c:v>
                </c:pt>
                <c:pt idx="10067">
                  <c:v>-51.111162407744402</c:v>
                </c:pt>
                <c:pt idx="10068">
                  <c:v>-50.9721199639649</c:v>
                </c:pt>
                <c:pt idx="10069">
                  <c:v>-51.0488655851725</c:v>
                </c:pt>
                <c:pt idx="10070">
                  <c:v>-50.9910863153573</c:v>
                </c:pt>
                <c:pt idx="10071">
                  <c:v>-51.102172915088303</c:v>
                </c:pt>
                <c:pt idx="10072">
                  <c:v>-51.109411191880199</c:v>
                </c:pt>
                <c:pt idx="10073">
                  <c:v>-50.610637273547603</c:v>
                </c:pt>
                <c:pt idx="10074">
                  <c:v>-50.705472962579499</c:v>
                </c:pt>
                <c:pt idx="10075">
                  <c:v>-51.028922393379297</c:v>
                </c:pt>
                <c:pt idx="10076">
                  <c:v>-51.096470402647299</c:v>
                </c:pt>
                <c:pt idx="10077">
                  <c:v>-50.973511100147903</c:v>
                </c:pt>
                <c:pt idx="10078">
                  <c:v>-51.023296942801998</c:v>
                </c:pt>
                <c:pt idx="10079">
                  <c:v>-50.947494277100702</c:v>
                </c:pt>
                <c:pt idx="10080">
                  <c:v>-50.821854000186498</c:v>
                </c:pt>
                <c:pt idx="10081">
                  <c:v>-51.240237108326902</c:v>
                </c:pt>
                <c:pt idx="10082">
                  <c:v>-51.023146758346698</c:v>
                </c:pt>
                <c:pt idx="10083">
                  <c:v>-51.386129326626602</c:v>
                </c:pt>
                <c:pt idx="10084">
                  <c:v>-51.288530655227099</c:v>
                </c:pt>
                <c:pt idx="10085">
                  <c:v>-50.9532339797288</c:v>
                </c:pt>
                <c:pt idx="10086">
                  <c:v>-51.172885863824398</c:v>
                </c:pt>
                <c:pt idx="10087">
                  <c:v>-51.138113142767402</c:v>
                </c:pt>
                <c:pt idx="10088">
                  <c:v>-51.082245750726898</c:v>
                </c:pt>
                <c:pt idx="10089">
                  <c:v>-51.324410166758099</c:v>
                </c:pt>
                <c:pt idx="10090">
                  <c:v>-51.3359854914587</c:v>
                </c:pt>
                <c:pt idx="10091">
                  <c:v>-51.421466539580301</c:v>
                </c:pt>
                <c:pt idx="10092">
                  <c:v>-51.690313683168696</c:v>
                </c:pt>
                <c:pt idx="10093">
                  <c:v>-51.619743724127801</c:v>
                </c:pt>
                <c:pt idx="10094">
                  <c:v>-51.316444828107997</c:v>
                </c:pt>
                <c:pt idx="10095">
                  <c:v>-51.132988266581499</c:v>
                </c:pt>
                <c:pt idx="10096">
                  <c:v>-51.242970684273097</c:v>
                </c:pt>
                <c:pt idx="10097">
                  <c:v>-51.713009692798799</c:v>
                </c:pt>
                <c:pt idx="10098">
                  <c:v>-52.084970720303502</c:v>
                </c:pt>
                <c:pt idx="10099">
                  <c:v>-52.379250809263397</c:v>
                </c:pt>
                <c:pt idx="10100">
                  <c:v>-52.628917273657301</c:v>
                </c:pt>
                <c:pt idx="10101">
                  <c:v>-52.994906002991499</c:v>
                </c:pt>
                <c:pt idx="10102">
                  <c:v>-52.963555586346899</c:v>
                </c:pt>
                <c:pt idx="10103">
                  <c:v>-52.600209562014697</c:v>
                </c:pt>
                <c:pt idx="10104">
                  <c:v>-52.714099212541001</c:v>
                </c:pt>
                <c:pt idx="10105">
                  <c:v>-52.974809892063298</c:v>
                </c:pt>
                <c:pt idx="10106">
                  <c:v>-53.055244705273203</c:v>
                </c:pt>
                <c:pt idx="10107">
                  <c:v>-52.806504544767698</c:v>
                </c:pt>
                <c:pt idx="10108">
                  <c:v>-52.311948494732199</c:v>
                </c:pt>
                <c:pt idx="10109">
                  <c:v>-52.5937220022223</c:v>
                </c:pt>
                <c:pt idx="10110">
                  <c:v>-52.952946637443603</c:v>
                </c:pt>
                <c:pt idx="10111">
                  <c:v>-53.259203676063997</c:v>
                </c:pt>
                <c:pt idx="10112">
                  <c:v>-53.474530778480201</c:v>
                </c:pt>
                <c:pt idx="10113">
                  <c:v>-53.523669476009303</c:v>
                </c:pt>
                <c:pt idx="10114">
                  <c:v>-53.170192785277699</c:v>
                </c:pt>
                <c:pt idx="10115">
                  <c:v>-52.994628514912897</c:v>
                </c:pt>
                <c:pt idx="10116">
                  <c:v>-53.3868567027477</c:v>
                </c:pt>
                <c:pt idx="10117">
                  <c:v>-53.131388607300401</c:v>
                </c:pt>
                <c:pt idx="10118">
                  <c:v>-53.302488569130396</c:v>
                </c:pt>
                <c:pt idx="10119">
                  <c:v>-53.238416285993402</c:v>
                </c:pt>
                <c:pt idx="10120">
                  <c:v>-52.882246798742699</c:v>
                </c:pt>
                <c:pt idx="10121">
                  <c:v>-52.807178738354303</c:v>
                </c:pt>
                <c:pt idx="10122">
                  <c:v>-52.906585987803801</c:v>
                </c:pt>
                <c:pt idx="10123">
                  <c:v>-53.031191592841999</c:v>
                </c:pt>
                <c:pt idx="10124">
                  <c:v>-53.440375274003401</c:v>
                </c:pt>
                <c:pt idx="10125">
                  <c:v>-53.612441865093402</c:v>
                </c:pt>
                <c:pt idx="10126">
                  <c:v>-53.710932800318098</c:v>
                </c:pt>
                <c:pt idx="10127">
                  <c:v>-53.913602664564102</c:v>
                </c:pt>
                <c:pt idx="10128">
                  <c:v>-54.138230299053298</c:v>
                </c:pt>
                <c:pt idx="10129">
                  <c:v>-54.0878517941469</c:v>
                </c:pt>
                <c:pt idx="10130">
                  <c:v>-53.950546970503403</c:v>
                </c:pt>
                <c:pt idx="10131">
                  <c:v>-54.230489069868803</c:v>
                </c:pt>
                <c:pt idx="10132">
                  <c:v>-54.235949545726399</c:v>
                </c:pt>
                <c:pt idx="10133">
                  <c:v>-54.5152605772142</c:v>
                </c:pt>
                <c:pt idx="10134">
                  <c:v>-54.906856750316699</c:v>
                </c:pt>
                <c:pt idx="10135">
                  <c:v>-54.691533884815598</c:v>
                </c:pt>
                <c:pt idx="10136">
                  <c:v>-55.0211091506999</c:v>
                </c:pt>
                <c:pt idx="10137">
                  <c:v>-55.051563960065899</c:v>
                </c:pt>
                <c:pt idx="10138">
                  <c:v>-54.872459024350597</c:v>
                </c:pt>
                <c:pt idx="10139">
                  <c:v>-54.721594964150299</c:v>
                </c:pt>
                <c:pt idx="10140">
                  <c:v>-54.763372134574297</c:v>
                </c:pt>
                <c:pt idx="10141">
                  <c:v>-54.7755933872618</c:v>
                </c:pt>
                <c:pt idx="10142">
                  <c:v>-55.305261012232101</c:v>
                </c:pt>
                <c:pt idx="10143">
                  <c:v>-55.523185074573703</c:v>
                </c:pt>
                <c:pt idx="10144">
                  <c:v>-55.630988965103803</c:v>
                </c:pt>
                <c:pt idx="10145">
                  <c:v>-55.718055006989097</c:v>
                </c:pt>
                <c:pt idx="10146">
                  <c:v>-55.753412119139298</c:v>
                </c:pt>
                <c:pt idx="10147">
                  <c:v>-55.394754439865103</c:v>
                </c:pt>
                <c:pt idx="10148">
                  <c:v>-54.928702243720501</c:v>
                </c:pt>
                <c:pt idx="10149">
                  <c:v>-55.080500129153101</c:v>
                </c:pt>
                <c:pt idx="10150">
                  <c:v>-55.200984360369702</c:v>
                </c:pt>
                <c:pt idx="10151">
                  <c:v>-55.515258723651101</c:v>
                </c:pt>
                <c:pt idx="10152">
                  <c:v>-55.606814238272001</c:v>
                </c:pt>
                <c:pt idx="10153">
                  <c:v>-55.318749787847104</c:v>
                </c:pt>
                <c:pt idx="10154">
                  <c:v>-55.072308200495797</c:v>
                </c:pt>
                <c:pt idx="10155">
                  <c:v>-55.214371074664299</c:v>
                </c:pt>
                <c:pt idx="10156">
                  <c:v>-55.597873206244799</c:v>
                </c:pt>
                <c:pt idx="10157">
                  <c:v>-55.680339707898703</c:v>
                </c:pt>
                <c:pt idx="10158">
                  <c:v>-55.870546328122202</c:v>
                </c:pt>
                <c:pt idx="10159">
                  <c:v>-55.975634507021397</c:v>
                </c:pt>
                <c:pt idx="10160">
                  <c:v>-56.080086374590799</c:v>
                </c:pt>
                <c:pt idx="10161">
                  <c:v>-56.279778709645903</c:v>
                </c:pt>
                <c:pt idx="10162">
                  <c:v>-56.227764291663</c:v>
                </c:pt>
                <c:pt idx="10163">
                  <c:v>-55.902428112956599</c:v>
                </c:pt>
                <c:pt idx="10164">
                  <c:v>-55.557596274188199</c:v>
                </c:pt>
                <c:pt idx="10165">
                  <c:v>-55.615208515065298</c:v>
                </c:pt>
                <c:pt idx="10166">
                  <c:v>-55.860424492482998</c:v>
                </c:pt>
                <c:pt idx="10167">
                  <c:v>-55.7245108856903</c:v>
                </c:pt>
                <c:pt idx="10168">
                  <c:v>-55.976062955883201</c:v>
                </c:pt>
                <c:pt idx="10169">
                  <c:v>-56.116625820802497</c:v>
                </c:pt>
                <c:pt idx="10170">
                  <c:v>-55.582253598194598</c:v>
                </c:pt>
                <c:pt idx="10171">
                  <c:v>-55.271480541093297</c:v>
                </c:pt>
                <c:pt idx="10172">
                  <c:v>-55.302409830873898</c:v>
                </c:pt>
                <c:pt idx="10173">
                  <c:v>-54.853732140570301</c:v>
                </c:pt>
                <c:pt idx="10174">
                  <c:v>-54.4613784833276</c:v>
                </c:pt>
                <c:pt idx="10175">
                  <c:v>-54.938081235667902</c:v>
                </c:pt>
                <c:pt idx="10176">
                  <c:v>-55.281756468847</c:v>
                </c:pt>
                <c:pt idx="10177">
                  <c:v>-55.299145400555801</c:v>
                </c:pt>
                <c:pt idx="10178">
                  <c:v>-55.547522587702304</c:v>
                </c:pt>
                <c:pt idx="10179">
                  <c:v>-55.938497115413803</c:v>
                </c:pt>
                <c:pt idx="10180">
                  <c:v>-55.345897656943002</c:v>
                </c:pt>
                <c:pt idx="10181">
                  <c:v>-54.8916222971894</c:v>
                </c:pt>
                <c:pt idx="10182">
                  <c:v>-55.365089816544902</c:v>
                </c:pt>
                <c:pt idx="10183">
                  <c:v>-55.245226142675897</c:v>
                </c:pt>
                <c:pt idx="10184">
                  <c:v>-55.320654850780997</c:v>
                </c:pt>
                <c:pt idx="10185">
                  <c:v>-55.554527277405001</c:v>
                </c:pt>
                <c:pt idx="10186">
                  <c:v>-55.5923388311029</c:v>
                </c:pt>
                <c:pt idx="10187">
                  <c:v>-55.356236795497097</c:v>
                </c:pt>
                <c:pt idx="10188">
                  <c:v>-55.766939161906301</c:v>
                </c:pt>
                <c:pt idx="10189">
                  <c:v>-56.379599560381102</c:v>
                </c:pt>
                <c:pt idx="10190">
                  <c:v>-56.0942014438453</c:v>
                </c:pt>
                <c:pt idx="10191">
                  <c:v>-55.827810904087698</c:v>
                </c:pt>
                <c:pt idx="10192">
                  <c:v>-55.7356073483068</c:v>
                </c:pt>
                <c:pt idx="10193">
                  <c:v>-55.894762897577003</c:v>
                </c:pt>
                <c:pt idx="10194">
                  <c:v>-55.892063182593603</c:v>
                </c:pt>
                <c:pt idx="10195">
                  <c:v>-55.496604413958799</c:v>
                </c:pt>
                <c:pt idx="10196">
                  <c:v>-55.464251515159297</c:v>
                </c:pt>
                <c:pt idx="10197">
                  <c:v>-55.415443299476799</c:v>
                </c:pt>
                <c:pt idx="10198">
                  <c:v>-55.708063949987299</c:v>
                </c:pt>
                <c:pt idx="10199">
                  <c:v>-55.676977415247102</c:v>
                </c:pt>
                <c:pt idx="10200">
                  <c:v>-55.498536849090598</c:v>
                </c:pt>
                <c:pt idx="10201">
                  <c:v>-55.3631214781186</c:v>
                </c:pt>
                <c:pt idx="10202">
                  <c:v>-55.2019336673862</c:v>
                </c:pt>
                <c:pt idx="10203">
                  <c:v>-55.130060987186397</c:v>
                </c:pt>
                <c:pt idx="10204">
                  <c:v>-55.149005609740698</c:v>
                </c:pt>
                <c:pt idx="10205">
                  <c:v>-54.919164179748499</c:v>
                </c:pt>
                <c:pt idx="10206">
                  <c:v>-54.900151783191603</c:v>
                </c:pt>
                <c:pt idx="10207">
                  <c:v>-55.187391398271899</c:v>
                </c:pt>
                <c:pt idx="10208">
                  <c:v>-54.9039439263763</c:v>
                </c:pt>
                <c:pt idx="10209">
                  <c:v>-54.423911843257798</c:v>
                </c:pt>
                <c:pt idx="10210">
                  <c:v>-54.343302454814904</c:v>
                </c:pt>
                <c:pt idx="10211">
                  <c:v>-54.636475624928003</c:v>
                </c:pt>
                <c:pt idx="10212">
                  <c:v>-54.365150692600302</c:v>
                </c:pt>
                <c:pt idx="10213">
                  <c:v>-53.807063894198201</c:v>
                </c:pt>
                <c:pt idx="10214">
                  <c:v>-54.264862243436099</c:v>
                </c:pt>
                <c:pt idx="10215">
                  <c:v>-54.603340495818301</c:v>
                </c:pt>
                <c:pt idx="10216">
                  <c:v>-54.789912815467197</c:v>
                </c:pt>
                <c:pt idx="10217">
                  <c:v>-54.320051114313699</c:v>
                </c:pt>
                <c:pt idx="10218">
                  <c:v>-53.824845393010399</c:v>
                </c:pt>
                <c:pt idx="10219">
                  <c:v>-53.902483655419502</c:v>
                </c:pt>
                <c:pt idx="10220">
                  <c:v>-53.9664003644018</c:v>
                </c:pt>
                <c:pt idx="10221">
                  <c:v>-53.636514525796997</c:v>
                </c:pt>
                <c:pt idx="10222">
                  <c:v>-53.530688216031997</c:v>
                </c:pt>
                <c:pt idx="10223">
                  <c:v>-53.8114096075604</c:v>
                </c:pt>
                <c:pt idx="10224">
                  <c:v>-53.9231500903065</c:v>
                </c:pt>
                <c:pt idx="10225">
                  <c:v>-54.236176272068398</c:v>
                </c:pt>
                <c:pt idx="10226">
                  <c:v>-53.848643033479902</c:v>
                </c:pt>
                <c:pt idx="10227">
                  <c:v>-53.454075000415799</c:v>
                </c:pt>
                <c:pt idx="10228">
                  <c:v>-53.022973615351297</c:v>
                </c:pt>
                <c:pt idx="10229">
                  <c:v>-53.161052884540702</c:v>
                </c:pt>
                <c:pt idx="10230">
                  <c:v>-53.039170813863997</c:v>
                </c:pt>
                <c:pt idx="10231">
                  <c:v>-52.712090626581102</c:v>
                </c:pt>
                <c:pt idx="10232">
                  <c:v>-52.671360916083302</c:v>
                </c:pt>
                <c:pt idx="10233">
                  <c:v>-52.894527853570402</c:v>
                </c:pt>
                <c:pt idx="10234">
                  <c:v>-53.069696468654499</c:v>
                </c:pt>
                <c:pt idx="10235">
                  <c:v>-52.724836555654598</c:v>
                </c:pt>
                <c:pt idx="10236">
                  <c:v>-52.398359261382403</c:v>
                </c:pt>
                <c:pt idx="10237">
                  <c:v>-52.2811447125409</c:v>
                </c:pt>
                <c:pt idx="10238">
                  <c:v>-52.279130642590601</c:v>
                </c:pt>
                <c:pt idx="10239">
                  <c:v>-52.621898507497697</c:v>
                </c:pt>
                <c:pt idx="10240">
                  <c:v>-52.704833700075298</c:v>
                </c:pt>
                <c:pt idx="10241">
                  <c:v>-52.644699571522303</c:v>
                </c:pt>
                <c:pt idx="10242">
                  <c:v>-52.388947621423704</c:v>
                </c:pt>
                <c:pt idx="10243">
                  <c:v>-52.0002838440058</c:v>
                </c:pt>
                <c:pt idx="10244">
                  <c:v>-51.781042735946599</c:v>
                </c:pt>
                <c:pt idx="10245">
                  <c:v>-51.244534420094503</c:v>
                </c:pt>
                <c:pt idx="10246">
                  <c:v>-51.440620802034502</c:v>
                </c:pt>
                <c:pt idx="10247">
                  <c:v>-51.8900655944432</c:v>
                </c:pt>
                <c:pt idx="10248">
                  <c:v>-51.756642280781499</c:v>
                </c:pt>
                <c:pt idx="10249">
                  <c:v>-51.5058289790895</c:v>
                </c:pt>
                <c:pt idx="10250">
                  <c:v>-51.446620922374301</c:v>
                </c:pt>
                <c:pt idx="10251">
                  <c:v>-51.778081388211902</c:v>
                </c:pt>
                <c:pt idx="10252">
                  <c:v>-51.722445710931503</c:v>
                </c:pt>
                <c:pt idx="10253">
                  <c:v>-51.555806793724997</c:v>
                </c:pt>
                <c:pt idx="10254">
                  <c:v>-51.855613646389898</c:v>
                </c:pt>
                <c:pt idx="10255">
                  <c:v>-51.927390903458701</c:v>
                </c:pt>
                <c:pt idx="10256">
                  <c:v>-51.676135021333103</c:v>
                </c:pt>
                <c:pt idx="10257">
                  <c:v>-51.2764864203249</c:v>
                </c:pt>
                <c:pt idx="10258">
                  <c:v>-51.1666867017614</c:v>
                </c:pt>
                <c:pt idx="10259">
                  <c:v>-51.297782465014102</c:v>
                </c:pt>
                <c:pt idx="10260">
                  <c:v>-50.923220502399097</c:v>
                </c:pt>
                <c:pt idx="10261">
                  <c:v>-50.974671365416</c:v>
                </c:pt>
                <c:pt idx="10262">
                  <c:v>-51.261450886083502</c:v>
                </c:pt>
                <c:pt idx="10263">
                  <c:v>-50.993893545022601</c:v>
                </c:pt>
                <c:pt idx="10264">
                  <c:v>-50.630816940294103</c:v>
                </c:pt>
                <c:pt idx="10265">
                  <c:v>-50.420219576007497</c:v>
                </c:pt>
                <c:pt idx="10266">
                  <c:v>-50.425158032402699</c:v>
                </c:pt>
                <c:pt idx="10267">
                  <c:v>-50.499496488815701</c:v>
                </c:pt>
                <c:pt idx="10268">
                  <c:v>-50.404956063097202</c:v>
                </c:pt>
                <c:pt idx="10269">
                  <c:v>-50.0914653950625</c:v>
                </c:pt>
                <c:pt idx="10270">
                  <c:v>-50.058446876836399</c:v>
                </c:pt>
                <c:pt idx="10271">
                  <c:v>-50.127749837826897</c:v>
                </c:pt>
                <c:pt idx="10272">
                  <c:v>-50.2910999142671</c:v>
                </c:pt>
                <c:pt idx="10273">
                  <c:v>-50.271698877142803</c:v>
                </c:pt>
                <c:pt idx="10274">
                  <c:v>-50.449913916674497</c:v>
                </c:pt>
                <c:pt idx="10275">
                  <c:v>-50.543686216221303</c:v>
                </c:pt>
                <c:pt idx="10276">
                  <c:v>-50.134423228928398</c:v>
                </c:pt>
                <c:pt idx="10277">
                  <c:v>-50.047786130051499</c:v>
                </c:pt>
                <c:pt idx="10278">
                  <c:v>-50.479045277150298</c:v>
                </c:pt>
                <c:pt idx="10279">
                  <c:v>-50.767714039948999</c:v>
                </c:pt>
                <c:pt idx="10280">
                  <c:v>-51.004945137998703</c:v>
                </c:pt>
                <c:pt idx="10281">
                  <c:v>-50.859180155231201</c:v>
                </c:pt>
                <c:pt idx="10282">
                  <c:v>-50.792479772674596</c:v>
                </c:pt>
                <c:pt idx="10283">
                  <c:v>-51.113097943111399</c:v>
                </c:pt>
                <c:pt idx="10284">
                  <c:v>-51.107562282914003</c:v>
                </c:pt>
                <c:pt idx="10285">
                  <c:v>-51.129027692090801</c:v>
                </c:pt>
                <c:pt idx="10286">
                  <c:v>-51.3768095387139</c:v>
                </c:pt>
                <c:pt idx="10287">
                  <c:v>-51.560045651591302</c:v>
                </c:pt>
                <c:pt idx="10288">
                  <c:v>-51.922109936997501</c:v>
                </c:pt>
                <c:pt idx="10289">
                  <c:v>-52.185081554100599</c:v>
                </c:pt>
                <c:pt idx="10290">
                  <c:v>-52.224385936514402</c:v>
                </c:pt>
                <c:pt idx="10291">
                  <c:v>-52.021777435042402</c:v>
                </c:pt>
                <c:pt idx="10292">
                  <c:v>-52.034993752787003</c:v>
                </c:pt>
                <c:pt idx="10293">
                  <c:v>-51.901569610026897</c:v>
                </c:pt>
                <c:pt idx="10294">
                  <c:v>-51.9533390431762</c:v>
                </c:pt>
                <c:pt idx="10295">
                  <c:v>-52.2290406631191</c:v>
                </c:pt>
                <c:pt idx="10296">
                  <c:v>-51.943313082024801</c:v>
                </c:pt>
                <c:pt idx="10297">
                  <c:v>-51.659140247980602</c:v>
                </c:pt>
                <c:pt idx="10298">
                  <c:v>-51.436212066950297</c:v>
                </c:pt>
                <c:pt idx="10299">
                  <c:v>-51.664325229411702</c:v>
                </c:pt>
                <c:pt idx="10300">
                  <c:v>-51.903490630253302</c:v>
                </c:pt>
                <c:pt idx="10301">
                  <c:v>-51.684375496344003</c:v>
                </c:pt>
                <c:pt idx="10302">
                  <c:v>-51.716624818127499</c:v>
                </c:pt>
                <c:pt idx="10303">
                  <c:v>-51.751813175972401</c:v>
                </c:pt>
                <c:pt idx="10304">
                  <c:v>-51.9575503280943</c:v>
                </c:pt>
                <c:pt idx="10305">
                  <c:v>-52.124213351175001</c:v>
                </c:pt>
                <c:pt idx="10306">
                  <c:v>-52.225225924531301</c:v>
                </c:pt>
                <c:pt idx="10307">
                  <c:v>-51.852163907550498</c:v>
                </c:pt>
                <c:pt idx="10308">
                  <c:v>-52.032240874110897</c:v>
                </c:pt>
                <c:pt idx="10309">
                  <c:v>-52.487487167072103</c:v>
                </c:pt>
                <c:pt idx="10310">
                  <c:v>-52.6237428592909</c:v>
                </c:pt>
                <c:pt idx="10311">
                  <c:v>-52.6812747382167</c:v>
                </c:pt>
                <c:pt idx="10312">
                  <c:v>-52.853799451574197</c:v>
                </c:pt>
                <c:pt idx="10313">
                  <c:v>-52.823267855345598</c:v>
                </c:pt>
                <c:pt idx="10314">
                  <c:v>-52.7224468515019</c:v>
                </c:pt>
                <c:pt idx="10315">
                  <c:v>-52.754647630557898</c:v>
                </c:pt>
                <c:pt idx="10316">
                  <c:v>-53.002242210938597</c:v>
                </c:pt>
                <c:pt idx="10317">
                  <c:v>-53.128612953327398</c:v>
                </c:pt>
                <c:pt idx="10318">
                  <c:v>-53.138156393954702</c:v>
                </c:pt>
                <c:pt idx="10319">
                  <c:v>-53.339927548529701</c:v>
                </c:pt>
                <c:pt idx="10320">
                  <c:v>-53.369876587563397</c:v>
                </c:pt>
                <c:pt idx="10321">
                  <c:v>-53.303303389381</c:v>
                </c:pt>
                <c:pt idx="10322">
                  <c:v>-53.265501511638</c:v>
                </c:pt>
                <c:pt idx="10323">
                  <c:v>-53.254246545721102</c:v>
                </c:pt>
                <c:pt idx="10324">
                  <c:v>-52.796729910882398</c:v>
                </c:pt>
                <c:pt idx="10325">
                  <c:v>-52.9290173180501</c:v>
                </c:pt>
                <c:pt idx="10326">
                  <c:v>-53.308326062342601</c:v>
                </c:pt>
                <c:pt idx="10327">
                  <c:v>-53.593040675862397</c:v>
                </c:pt>
                <c:pt idx="10328">
                  <c:v>-54.107747065237596</c:v>
                </c:pt>
                <c:pt idx="10329">
                  <c:v>-54.119371986257001</c:v>
                </c:pt>
                <c:pt idx="10330">
                  <c:v>-54.309842134579597</c:v>
                </c:pt>
                <c:pt idx="10331">
                  <c:v>-53.9932610911914</c:v>
                </c:pt>
                <c:pt idx="10332">
                  <c:v>-53.927404562569599</c:v>
                </c:pt>
                <c:pt idx="10333">
                  <c:v>-54.214055595509798</c:v>
                </c:pt>
                <c:pt idx="10334">
                  <c:v>-54.505235121714598</c:v>
                </c:pt>
                <c:pt idx="10335">
                  <c:v>-54.9440782212858</c:v>
                </c:pt>
                <c:pt idx="10336">
                  <c:v>-54.9825972738074</c:v>
                </c:pt>
                <c:pt idx="10337">
                  <c:v>-54.466996081372301</c:v>
                </c:pt>
                <c:pt idx="10338">
                  <c:v>-54.314449096871499</c:v>
                </c:pt>
                <c:pt idx="10339">
                  <c:v>-54.273771307998899</c:v>
                </c:pt>
                <c:pt idx="10340">
                  <c:v>-54.487063464476698</c:v>
                </c:pt>
                <c:pt idx="10341">
                  <c:v>-55.075124249730401</c:v>
                </c:pt>
                <c:pt idx="10342">
                  <c:v>-54.871782212961698</c:v>
                </c:pt>
                <c:pt idx="10343">
                  <c:v>-54.756599053871497</c:v>
                </c:pt>
                <c:pt idx="10344">
                  <c:v>-54.9208623740058</c:v>
                </c:pt>
                <c:pt idx="10345">
                  <c:v>-55.171468895430898</c:v>
                </c:pt>
                <c:pt idx="10346">
                  <c:v>-55.486032680509801</c:v>
                </c:pt>
                <c:pt idx="10347">
                  <c:v>-55.744213143648302</c:v>
                </c:pt>
                <c:pt idx="10348">
                  <c:v>-55.951936591613901</c:v>
                </c:pt>
                <c:pt idx="10349">
                  <c:v>-55.675910319334903</c:v>
                </c:pt>
                <c:pt idx="10350">
                  <c:v>-55.461803443491803</c:v>
                </c:pt>
                <c:pt idx="10351">
                  <c:v>-55.365411400334096</c:v>
                </c:pt>
                <c:pt idx="10352">
                  <c:v>-55.331999095054499</c:v>
                </c:pt>
                <c:pt idx="10353">
                  <c:v>-55.524440002654202</c:v>
                </c:pt>
                <c:pt idx="10354">
                  <c:v>-55.454065441969398</c:v>
                </c:pt>
                <c:pt idx="10355">
                  <c:v>-55.4789113353132</c:v>
                </c:pt>
                <c:pt idx="10356">
                  <c:v>-55.7999800014871</c:v>
                </c:pt>
                <c:pt idx="10357">
                  <c:v>-55.839216674321101</c:v>
                </c:pt>
                <c:pt idx="10358">
                  <c:v>-55.307929647416898</c:v>
                </c:pt>
                <c:pt idx="10359">
                  <c:v>-55.2812789350874</c:v>
                </c:pt>
                <c:pt idx="10360">
                  <c:v>-55.583372457321403</c:v>
                </c:pt>
                <c:pt idx="10361">
                  <c:v>-55.750601081786101</c:v>
                </c:pt>
                <c:pt idx="10362">
                  <c:v>-55.819108641505998</c:v>
                </c:pt>
                <c:pt idx="10363">
                  <c:v>-55.720177634879299</c:v>
                </c:pt>
                <c:pt idx="10364">
                  <c:v>-55.486434441174502</c:v>
                </c:pt>
                <c:pt idx="10365">
                  <c:v>-55.086407581109498</c:v>
                </c:pt>
                <c:pt idx="10366">
                  <c:v>-55.554333134297003</c:v>
                </c:pt>
                <c:pt idx="10367">
                  <c:v>-55.970095387192302</c:v>
                </c:pt>
                <c:pt idx="10368">
                  <c:v>-55.8328795909935</c:v>
                </c:pt>
                <c:pt idx="10369">
                  <c:v>-55.811051542984998</c:v>
                </c:pt>
                <c:pt idx="10370">
                  <c:v>-55.730614382622598</c:v>
                </c:pt>
                <c:pt idx="10371">
                  <c:v>-55.794721900997502</c:v>
                </c:pt>
                <c:pt idx="10372">
                  <c:v>-56.061658707019703</c:v>
                </c:pt>
                <c:pt idx="10373">
                  <c:v>-56.284561148578902</c:v>
                </c:pt>
                <c:pt idx="10374">
                  <c:v>-56.457047681038297</c:v>
                </c:pt>
                <c:pt idx="10375">
                  <c:v>-56.223638562583602</c:v>
                </c:pt>
                <c:pt idx="10376">
                  <c:v>-55.929538260640498</c:v>
                </c:pt>
                <c:pt idx="10377">
                  <c:v>-55.708770815722701</c:v>
                </c:pt>
                <c:pt idx="10378">
                  <c:v>-55.679065037666703</c:v>
                </c:pt>
                <c:pt idx="10379">
                  <c:v>-55.200776945691103</c:v>
                </c:pt>
                <c:pt idx="10380">
                  <c:v>-55.069009684244698</c:v>
                </c:pt>
                <c:pt idx="10381">
                  <c:v>-55.491239313504302</c:v>
                </c:pt>
                <c:pt idx="10382">
                  <c:v>-55.2798845999164</c:v>
                </c:pt>
                <c:pt idx="10383">
                  <c:v>-54.991225899156802</c:v>
                </c:pt>
                <c:pt idx="10384">
                  <c:v>-55.110840359177203</c:v>
                </c:pt>
                <c:pt idx="10385">
                  <c:v>-55.344850959856899</c:v>
                </c:pt>
                <c:pt idx="10386">
                  <c:v>-55.567243712442298</c:v>
                </c:pt>
                <c:pt idx="10387">
                  <c:v>-55.826486962268703</c:v>
                </c:pt>
                <c:pt idx="10388">
                  <c:v>-55.489492777706801</c:v>
                </c:pt>
                <c:pt idx="10389">
                  <c:v>-55.115456776787603</c:v>
                </c:pt>
                <c:pt idx="10390">
                  <c:v>-55.0980113665982</c:v>
                </c:pt>
                <c:pt idx="10391">
                  <c:v>-55.009889385533</c:v>
                </c:pt>
                <c:pt idx="10392">
                  <c:v>-55.061066211444903</c:v>
                </c:pt>
                <c:pt idx="10393">
                  <c:v>-54.801284885367302</c:v>
                </c:pt>
                <c:pt idx="10394">
                  <c:v>-54.647657094009503</c:v>
                </c:pt>
                <c:pt idx="10395">
                  <c:v>-54.776618547282297</c:v>
                </c:pt>
                <c:pt idx="10396">
                  <c:v>-54.744343602927302</c:v>
                </c:pt>
                <c:pt idx="10397">
                  <c:v>-54.587180204003197</c:v>
                </c:pt>
                <c:pt idx="10398">
                  <c:v>-54.814953762608397</c:v>
                </c:pt>
                <c:pt idx="10399">
                  <c:v>-54.4727847896865</c:v>
                </c:pt>
                <c:pt idx="10400">
                  <c:v>-54.123386293342001</c:v>
                </c:pt>
                <c:pt idx="10401">
                  <c:v>-54.371326142489401</c:v>
                </c:pt>
                <c:pt idx="10402">
                  <c:v>-54.633731569290703</c:v>
                </c:pt>
                <c:pt idx="10403">
                  <c:v>-54.537795380252497</c:v>
                </c:pt>
                <c:pt idx="10404">
                  <c:v>-54.454712411525001</c:v>
                </c:pt>
                <c:pt idx="10405">
                  <c:v>-54.857227200079798</c:v>
                </c:pt>
                <c:pt idx="10406">
                  <c:v>-54.477373245245403</c:v>
                </c:pt>
                <c:pt idx="10407">
                  <c:v>-54.051408425232196</c:v>
                </c:pt>
                <c:pt idx="10408">
                  <c:v>-54.132400469504603</c:v>
                </c:pt>
                <c:pt idx="10409">
                  <c:v>-54.129336017592102</c:v>
                </c:pt>
                <c:pt idx="10410">
                  <c:v>-53.752864400226699</c:v>
                </c:pt>
                <c:pt idx="10411">
                  <c:v>-53.756631413662802</c:v>
                </c:pt>
                <c:pt idx="10412">
                  <c:v>-53.854936293473997</c:v>
                </c:pt>
                <c:pt idx="10413">
                  <c:v>-53.833079509169302</c:v>
                </c:pt>
                <c:pt idx="10414">
                  <c:v>-54.327654256835899</c:v>
                </c:pt>
                <c:pt idx="10415">
                  <c:v>-54.755459277197403</c:v>
                </c:pt>
                <c:pt idx="10416">
                  <c:v>-54.477686643537901</c:v>
                </c:pt>
                <c:pt idx="10417">
                  <c:v>-54.184352654342398</c:v>
                </c:pt>
                <c:pt idx="10418">
                  <c:v>-53.711983187568997</c:v>
                </c:pt>
                <c:pt idx="10419">
                  <c:v>-53.457880246878801</c:v>
                </c:pt>
                <c:pt idx="10420">
                  <c:v>-53.295955268518398</c:v>
                </c:pt>
                <c:pt idx="10421">
                  <c:v>-52.992959440135401</c:v>
                </c:pt>
                <c:pt idx="10422">
                  <c:v>-52.747531015403801</c:v>
                </c:pt>
                <c:pt idx="10423">
                  <c:v>-52.598169932252503</c:v>
                </c:pt>
                <c:pt idx="10424">
                  <c:v>-53.318620312407603</c:v>
                </c:pt>
                <c:pt idx="10425">
                  <c:v>-53.5608677405435</c:v>
                </c:pt>
                <c:pt idx="10426">
                  <c:v>-53.518332957479998</c:v>
                </c:pt>
                <c:pt idx="10427">
                  <c:v>-53.738605540572003</c:v>
                </c:pt>
                <c:pt idx="10428">
                  <c:v>-53.406753856898</c:v>
                </c:pt>
                <c:pt idx="10429">
                  <c:v>-52.802068353452299</c:v>
                </c:pt>
                <c:pt idx="10430">
                  <c:v>-52.767117491980102</c:v>
                </c:pt>
                <c:pt idx="10431">
                  <c:v>-53.003818156912303</c:v>
                </c:pt>
                <c:pt idx="10432">
                  <c:v>-53.003833494219599</c:v>
                </c:pt>
                <c:pt idx="10433">
                  <c:v>-53.238726268267399</c:v>
                </c:pt>
                <c:pt idx="10434">
                  <c:v>-53.202457478603399</c:v>
                </c:pt>
                <c:pt idx="10435">
                  <c:v>-52.993126430472302</c:v>
                </c:pt>
                <c:pt idx="10436">
                  <c:v>-52.976392739079202</c:v>
                </c:pt>
                <c:pt idx="10437">
                  <c:v>-53.056574522167502</c:v>
                </c:pt>
                <c:pt idx="10438">
                  <c:v>-53.022791619194599</c:v>
                </c:pt>
                <c:pt idx="10439">
                  <c:v>-52.902063802627502</c:v>
                </c:pt>
                <c:pt idx="10440">
                  <c:v>-53.006927578913</c:v>
                </c:pt>
                <c:pt idx="10441">
                  <c:v>-52.909129751833802</c:v>
                </c:pt>
                <c:pt idx="10442">
                  <c:v>-53.283341705203398</c:v>
                </c:pt>
                <c:pt idx="10443">
                  <c:v>-53.609413516704898</c:v>
                </c:pt>
                <c:pt idx="10444">
                  <c:v>-53.422927235781998</c:v>
                </c:pt>
                <c:pt idx="10445">
                  <c:v>-52.879065083078103</c:v>
                </c:pt>
                <c:pt idx="10446">
                  <c:v>-52.532768056089999</c:v>
                </c:pt>
                <c:pt idx="10447">
                  <c:v>-52.827936060724298</c:v>
                </c:pt>
                <c:pt idx="10448">
                  <c:v>-53.460813779656597</c:v>
                </c:pt>
                <c:pt idx="10449">
                  <c:v>-53.738305493108797</c:v>
                </c:pt>
                <c:pt idx="10450">
                  <c:v>-53.137928885591698</c:v>
                </c:pt>
                <c:pt idx="10451">
                  <c:v>-52.552799530662</c:v>
                </c:pt>
                <c:pt idx="10452">
                  <c:v>-52.537079799694197</c:v>
                </c:pt>
                <c:pt idx="10453">
                  <c:v>-52.534572164710802</c:v>
                </c:pt>
                <c:pt idx="10454">
                  <c:v>-52.2928438233496</c:v>
                </c:pt>
                <c:pt idx="10455">
                  <c:v>-52.340554163030497</c:v>
                </c:pt>
                <c:pt idx="10456">
                  <c:v>-52.174764046234301</c:v>
                </c:pt>
                <c:pt idx="10457">
                  <c:v>-51.842177137256002</c:v>
                </c:pt>
                <c:pt idx="10458">
                  <c:v>-51.952306561599997</c:v>
                </c:pt>
                <c:pt idx="10459">
                  <c:v>-51.8522100001761</c:v>
                </c:pt>
                <c:pt idx="10460">
                  <c:v>-51.482108551594202</c:v>
                </c:pt>
                <c:pt idx="10461">
                  <c:v>-51.049283193755699</c:v>
                </c:pt>
                <c:pt idx="10462">
                  <c:v>-51.035314381192698</c:v>
                </c:pt>
                <c:pt idx="10463">
                  <c:v>-50.8842302255158</c:v>
                </c:pt>
                <c:pt idx="10464">
                  <c:v>-50.919586382856899</c:v>
                </c:pt>
                <c:pt idx="10465">
                  <c:v>-50.783107941551201</c:v>
                </c:pt>
                <c:pt idx="10466">
                  <c:v>-50.268135696604297</c:v>
                </c:pt>
                <c:pt idx="10467">
                  <c:v>-50.292942997648503</c:v>
                </c:pt>
                <c:pt idx="10468">
                  <c:v>-50.3994474021966</c:v>
                </c:pt>
                <c:pt idx="10469">
                  <c:v>-50.319034224370903</c:v>
                </c:pt>
                <c:pt idx="10470">
                  <c:v>-50.471341175398003</c:v>
                </c:pt>
                <c:pt idx="10471">
                  <c:v>-51.1058783530504</c:v>
                </c:pt>
                <c:pt idx="10472">
                  <c:v>-51.449428536499099</c:v>
                </c:pt>
                <c:pt idx="10473">
                  <c:v>-51.689207740313798</c:v>
                </c:pt>
                <c:pt idx="10474">
                  <c:v>-51.338615741474399</c:v>
                </c:pt>
                <c:pt idx="10475">
                  <c:v>-51.171743475212899</c:v>
                </c:pt>
                <c:pt idx="10476">
                  <c:v>-51.0416501507109</c:v>
                </c:pt>
                <c:pt idx="10477">
                  <c:v>-50.983883679226501</c:v>
                </c:pt>
                <c:pt idx="10478">
                  <c:v>-51.0418109286271</c:v>
                </c:pt>
                <c:pt idx="10479">
                  <c:v>-51.130693206481702</c:v>
                </c:pt>
                <c:pt idx="10480">
                  <c:v>-51.247622359445401</c:v>
                </c:pt>
                <c:pt idx="10481">
                  <c:v>-51.367510813295901</c:v>
                </c:pt>
                <c:pt idx="10482">
                  <c:v>-51.311109317339799</c:v>
                </c:pt>
                <c:pt idx="10483">
                  <c:v>-50.9505771998247</c:v>
                </c:pt>
                <c:pt idx="10484">
                  <c:v>-51.055568312015602</c:v>
                </c:pt>
                <c:pt idx="10485">
                  <c:v>-51.322705572654201</c:v>
                </c:pt>
                <c:pt idx="10486">
                  <c:v>-51.085591998894699</c:v>
                </c:pt>
                <c:pt idx="10487">
                  <c:v>-51.180690689032303</c:v>
                </c:pt>
                <c:pt idx="10488">
                  <c:v>-51.312015094912802</c:v>
                </c:pt>
                <c:pt idx="10489">
                  <c:v>-51.121920629553003</c:v>
                </c:pt>
                <c:pt idx="10490">
                  <c:v>-51.359971727857697</c:v>
                </c:pt>
                <c:pt idx="10491">
                  <c:v>-51.569225429698101</c:v>
                </c:pt>
                <c:pt idx="10492">
                  <c:v>-51.714531797700701</c:v>
                </c:pt>
                <c:pt idx="10493">
                  <c:v>-51.948029943411299</c:v>
                </c:pt>
                <c:pt idx="10494">
                  <c:v>-52.1193007790867</c:v>
                </c:pt>
                <c:pt idx="10495">
                  <c:v>-52.2654228802459</c:v>
                </c:pt>
                <c:pt idx="10496">
                  <c:v>-52.269761932055999</c:v>
                </c:pt>
                <c:pt idx="10497">
                  <c:v>-52.236661782250899</c:v>
                </c:pt>
                <c:pt idx="10498">
                  <c:v>-52.131978866687199</c:v>
                </c:pt>
                <c:pt idx="10499">
                  <c:v>-51.8722253909296</c:v>
                </c:pt>
                <c:pt idx="10500">
                  <c:v>-51.917973589196599</c:v>
                </c:pt>
                <c:pt idx="10501">
                  <c:v>-52.316589938118803</c:v>
                </c:pt>
                <c:pt idx="10502">
                  <c:v>-52.583930737741703</c:v>
                </c:pt>
                <c:pt idx="10503">
                  <c:v>-52.529488166005102</c:v>
                </c:pt>
                <c:pt idx="10504">
                  <c:v>-52.822046708242802</c:v>
                </c:pt>
                <c:pt idx="10505">
                  <c:v>-53.1383879399257</c:v>
                </c:pt>
                <c:pt idx="10506">
                  <c:v>-53.260762492035603</c:v>
                </c:pt>
                <c:pt idx="10507">
                  <c:v>-53.099538133051098</c:v>
                </c:pt>
                <c:pt idx="10508">
                  <c:v>-53.080257474146102</c:v>
                </c:pt>
                <c:pt idx="10509">
                  <c:v>-52.389629628695303</c:v>
                </c:pt>
                <c:pt idx="10510">
                  <c:v>-51.895574950194799</c:v>
                </c:pt>
                <c:pt idx="10511">
                  <c:v>-52.295711009952598</c:v>
                </c:pt>
                <c:pt idx="10512">
                  <c:v>-52.544872988906498</c:v>
                </c:pt>
                <c:pt idx="10513">
                  <c:v>-52.676931994476497</c:v>
                </c:pt>
                <c:pt idx="10514">
                  <c:v>-52.839426458558101</c:v>
                </c:pt>
                <c:pt idx="10515">
                  <c:v>-52.436297820088598</c:v>
                </c:pt>
                <c:pt idx="10516">
                  <c:v>-52.185186241268099</c:v>
                </c:pt>
                <c:pt idx="10517">
                  <c:v>-52.6817234032643</c:v>
                </c:pt>
                <c:pt idx="10518">
                  <c:v>-52.879713615507001</c:v>
                </c:pt>
                <c:pt idx="10519">
                  <c:v>-52.990066346315103</c:v>
                </c:pt>
                <c:pt idx="10520">
                  <c:v>-53.482614535000998</c:v>
                </c:pt>
                <c:pt idx="10521">
                  <c:v>-53.542376642525397</c:v>
                </c:pt>
                <c:pt idx="10522">
                  <c:v>-53.200830020888901</c:v>
                </c:pt>
                <c:pt idx="10523">
                  <c:v>-53.278547933958301</c:v>
                </c:pt>
                <c:pt idx="10524">
                  <c:v>-53.193432134296799</c:v>
                </c:pt>
                <c:pt idx="10525">
                  <c:v>-53.078997865308402</c:v>
                </c:pt>
                <c:pt idx="10526">
                  <c:v>-53.269213916617502</c:v>
                </c:pt>
                <c:pt idx="10527">
                  <c:v>-53.970959920161803</c:v>
                </c:pt>
                <c:pt idx="10528">
                  <c:v>-54.146601264412404</c:v>
                </c:pt>
                <c:pt idx="10529">
                  <c:v>-54.078946561325203</c:v>
                </c:pt>
                <c:pt idx="10530">
                  <c:v>-54.418046515770101</c:v>
                </c:pt>
                <c:pt idx="10531">
                  <c:v>-54.514748149549597</c:v>
                </c:pt>
                <c:pt idx="10532">
                  <c:v>-54.2373580329999</c:v>
                </c:pt>
                <c:pt idx="10533">
                  <c:v>-53.948044067634299</c:v>
                </c:pt>
                <c:pt idx="10534">
                  <c:v>-53.894553803743896</c:v>
                </c:pt>
                <c:pt idx="10535">
                  <c:v>-54.039241333064602</c:v>
                </c:pt>
                <c:pt idx="10536">
                  <c:v>-54.174007285833902</c:v>
                </c:pt>
                <c:pt idx="10537">
                  <c:v>-54.0615530281123</c:v>
                </c:pt>
                <c:pt idx="10538">
                  <c:v>-53.976000719594801</c:v>
                </c:pt>
                <c:pt idx="10539">
                  <c:v>-54.144566224110598</c:v>
                </c:pt>
                <c:pt idx="10540">
                  <c:v>-54.402772551010699</c:v>
                </c:pt>
                <c:pt idx="10541">
                  <c:v>-54.362296684866898</c:v>
                </c:pt>
                <c:pt idx="10542">
                  <c:v>-54.411740464653299</c:v>
                </c:pt>
                <c:pt idx="10543">
                  <c:v>-54.267334305636602</c:v>
                </c:pt>
                <c:pt idx="10544">
                  <c:v>-54.379403425720199</c:v>
                </c:pt>
                <c:pt idx="10545">
                  <c:v>-54.468299876039602</c:v>
                </c:pt>
                <c:pt idx="10546">
                  <c:v>-54.741095646727999</c:v>
                </c:pt>
                <c:pt idx="10547">
                  <c:v>-55.395355702868002</c:v>
                </c:pt>
                <c:pt idx="10548">
                  <c:v>-55.530276830472502</c:v>
                </c:pt>
                <c:pt idx="10549">
                  <c:v>-55.348298011039503</c:v>
                </c:pt>
                <c:pt idx="10550">
                  <c:v>-55.201821306545803</c:v>
                </c:pt>
                <c:pt idx="10551">
                  <c:v>-54.996873522694798</c:v>
                </c:pt>
                <c:pt idx="10552">
                  <c:v>-55.061931209011099</c:v>
                </c:pt>
                <c:pt idx="10553">
                  <c:v>-54.969780457002102</c:v>
                </c:pt>
                <c:pt idx="10554">
                  <c:v>-54.969866844173403</c:v>
                </c:pt>
                <c:pt idx="10555">
                  <c:v>-55.218261395919797</c:v>
                </c:pt>
                <c:pt idx="10556">
                  <c:v>-55.3674975815496</c:v>
                </c:pt>
                <c:pt idx="10557">
                  <c:v>-55.485912174252697</c:v>
                </c:pt>
                <c:pt idx="10558">
                  <c:v>-55.8167861287018</c:v>
                </c:pt>
                <c:pt idx="10559">
                  <c:v>-55.696941112092503</c:v>
                </c:pt>
                <c:pt idx="10560">
                  <c:v>-55.489029902116101</c:v>
                </c:pt>
                <c:pt idx="10561">
                  <c:v>-55.500175579848197</c:v>
                </c:pt>
                <c:pt idx="10562">
                  <c:v>-55.421107408083301</c:v>
                </c:pt>
                <c:pt idx="10563">
                  <c:v>-55.360540418688402</c:v>
                </c:pt>
                <c:pt idx="10564">
                  <c:v>-55.437300212463001</c:v>
                </c:pt>
                <c:pt idx="10565">
                  <c:v>-55.801091702588302</c:v>
                </c:pt>
                <c:pt idx="10566">
                  <c:v>-56.114616518169697</c:v>
                </c:pt>
                <c:pt idx="10567">
                  <c:v>-55.630975915990199</c:v>
                </c:pt>
                <c:pt idx="10568">
                  <c:v>-55.11012219277</c:v>
                </c:pt>
                <c:pt idx="10569">
                  <c:v>-55.418393169018103</c:v>
                </c:pt>
                <c:pt idx="10570">
                  <c:v>-55.866000191195198</c:v>
                </c:pt>
                <c:pt idx="10571">
                  <c:v>-55.874875142555403</c:v>
                </c:pt>
                <c:pt idx="10572">
                  <c:v>-55.872844454403101</c:v>
                </c:pt>
                <c:pt idx="10573">
                  <c:v>-55.907503420039298</c:v>
                </c:pt>
                <c:pt idx="10574">
                  <c:v>-55.574261915651597</c:v>
                </c:pt>
                <c:pt idx="10575">
                  <c:v>-55.701067236493898</c:v>
                </c:pt>
                <c:pt idx="10576">
                  <c:v>-55.614900420051001</c:v>
                </c:pt>
                <c:pt idx="10577">
                  <c:v>-55.208678472277001</c:v>
                </c:pt>
                <c:pt idx="10578">
                  <c:v>-55.156063655835403</c:v>
                </c:pt>
                <c:pt idx="10579">
                  <c:v>-55.075284159995697</c:v>
                </c:pt>
                <c:pt idx="10580">
                  <c:v>-54.8367772697761</c:v>
                </c:pt>
                <c:pt idx="10581">
                  <c:v>-55.109589517868997</c:v>
                </c:pt>
                <c:pt idx="10582">
                  <c:v>-55.5813239284386</c:v>
                </c:pt>
                <c:pt idx="10583">
                  <c:v>-55.515696450694897</c:v>
                </c:pt>
                <c:pt idx="10584">
                  <c:v>-55.435423245299802</c:v>
                </c:pt>
                <c:pt idx="10585">
                  <c:v>-55.451695081311598</c:v>
                </c:pt>
                <c:pt idx="10586">
                  <c:v>-55.460951716380002</c:v>
                </c:pt>
                <c:pt idx="10587">
                  <c:v>-55.735842676845998</c:v>
                </c:pt>
                <c:pt idx="10588">
                  <c:v>-55.911767696376998</c:v>
                </c:pt>
                <c:pt idx="10589">
                  <c:v>-55.435449312251897</c:v>
                </c:pt>
                <c:pt idx="10590">
                  <c:v>-55.622679736238702</c:v>
                </c:pt>
                <c:pt idx="10591">
                  <c:v>-55.5068504814421</c:v>
                </c:pt>
                <c:pt idx="10592">
                  <c:v>-55.176533599167797</c:v>
                </c:pt>
                <c:pt idx="10593">
                  <c:v>-55.080195666094802</c:v>
                </c:pt>
                <c:pt idx="10594">
                  <c:v>-54.6737620878135</c:v>
                </c:pt>
                <c:pt idx="10595">
                  <c:v>-54.6446726550001</c:v>
                </c:pt>
                <c:pt idx="10596">
                  <c:v>-54.541307934537699</c:v>
                </c:pt>
                <c:pt idx="10597">
                  <c:v>-54.056533072639397</c:v>
                </c:pt>
                <c:pt idx="10598">
                  <c:v>-53.990145316114997</c:v>
                </c:pt>
                <c:pt idx="10599">
                  <c:v>-54.080225637957803</c:v>
                </c:pt>
                <c:pt idx="10600">
                  <c:v>-54.052740082152802</c:v>
                </c:pt>
                <c:pt idx="10601">
                  <c:v>-54.3015171507028</c:v>
                </c:pt>
                <c:pt idx="10602">
                  <c:v>-54.7725454406037</c:v>
                </c:pt>
                <c:pt idx="10603">
                  <c:v>-55.082855239456997</c:v>
                </c:pt>
                <c:pt idx="10604">
                  <c:v>-55.081037451965898</c:v>
                </c:pt>
                <c:pt idx="10605">
                  <c:v>-54.4655972461183</c:v>
                </c:pt>
                <c:pt idx="10606">
                  <c:v>-54.233746506459298</c:v>
                </c:pt>
                <c:pt idx="10607">
                  <c:v>-54.551683743097598</c:v>
                </c:pt>
                <c:pt idx="10608">
                  <c:v>-54.674691992713001</c:v>
                </c:pt>
                <c:pt idx="10609">
                  <c:v>-54.637194732137097</c:v>
                </c:pt>
                <c:pt idx="10610">
                  <c:v>-54.770820819835301</c:v>
                </c:pt>
                <c:pt idx="10611">
                  <c:v>-54.939203082392801</c:v>
                </c:pt>
                <c:pt idx="10612">
                  <c:v>-54.700749857338401</c:v>
                </c:pt>
                <c:pt idx="10613">
                  <c:v>-54.591871695727498</c:v>
                </c:pt>
                <c:pt idx="10614">
                  <c:v>-54.411107273048103</c:v>
                </c:pt>
                <c:pt idx="10615">
                  <c:v>-54.454255309643401</c:v>
                </c:pt>
                <c:pt idx="10616">
                  <c:v>-54.979129719902303</c:v>
                </c:pt>
                <c:pt idx="10617">
                  <c:v>-54.8653259987911</c:v>
                </c:pt>
                <c:pt idx="10618">
                  <c:v>-54.501541333179603</c:v>
                </c:pt>
                <c:pt idx="10619">
                  <c:v>-54.083233866877499</c:v>
                </c:pt>
                <c:pt idx="10620">
                  <c:v>-54.045184234348298</c:v>
                </c:pt>
                <c:pt idx="10621">
                  <c:v>-54.050315848960402</c:v>
                </c:pt>
                <c:pt idx="10622">
                  <c:v>-53.818826626164302</c:v>
                </c:pt>
                <c:pt idx="10623">
                  <c:v>-53.717754438332101</c:v>
                </c:pt>
                <c:pt idx="10624">
                  <c:v>-53.457294418375099</c:v>
                </c:pt>
                <c:pt idx="10625">
                  <c:v>-53.294915942524099</c:v>
                </c:pt>
                <c:pt idx="10626">
                  <c:v>-53.645770512562898</c:v>
                </c:pt>
                <c:pt idx="10627">
                  <c:v>-53.587885927601398</c:v>
                </c:pt>
                <c:pt idx="10628">
                  <c:v>-53.268262395666099</c:v>
                </c:pt>
                <c:pt idx="10629">
                  <c:v>-53.4019158356774</c:v>
                </c:pt>
                <c:pt idx="10630">
                  <c:v>-53.567077620138903</c:v>
                </c:pt>
                <c:pt idx="10631">
                  <c:v>-53.649275169196898</c:v>
                </c:pt>
                <c:pt idx="10632">
                  <c:v>-53.534922385533598</c:v>
                </c:pt>
                <c:pt idx="10633">
                  <c:v>-53.384540055535602</c:v>
                </c:pt>
                <c:pt idx="10634">
                  <c:v>-53.226815860039601</c:v>
                </c:pt>
                <c:pt idx="10635">
                  <c:v>-53.153365960470602</c:v>
                </c:pt>
                <c:pt idx="10636">
                  <c:v>-53.141754365279901</c:v>
                </c:pt>
                <c:pt idx="10637">
                  <c:v>-53.0162406626226</c:v>
                </c:pt>
                <c:pt idx="10638">
                  <c:v>-52.535137121858</c:v>
                </c:pt>
                <c:pt idx="10639">
                  <c:v>-52.4108393409307</c:v>
                </c:pt>
                <c:pt idx="10640">
                  <c:v>-52.465117290676503</c:v>
                </c:pt>
                <c:pt idx="10641">
                  <c:v>-52.144676001790401</c:v>
                </c:pt>
                <c:pt idx="10642">
                  <c:v>-51.997720888594898</c:v>
                </c:pt>
                <c:pt idx="10643">
                  <c:v>-52.124976496202798</c:v>
                </c:pt>
                <c:pt idx="10644">
                  <c:v>-52.150819550960897</c:v>
                </c:pt>
                <c:pt idx="10645">
                  <c:v>-52.4599554142995</c:v>
                </c:pt>
                <c:pt idx="10646">
                  <c:v>-52.609649098604201</c:v>
                </c:pt>
                <c:pt idx="10647">
                  <c:v>-52.153112045741999</c:v>
                </c:pt>
                <c:pt idx="10648">
                  <c:v>-52.0231532559486</c:v>
                </c:pt>
                <c:pt idx="10649">
                  <c:v>-52.096562440588499</c:v>
                </c:pt>
                <c:pt idx="10650">
                  <c:v>-52.187653644314601</c:v>
                </c:pt>
                <c:pt idx="10651">
                  <c:v>-51.625830253656403</c:v>
                </c:pt>
                <c:pt idx="10652">
                  <c:v>-51.140084742622498</c:v>
                </c:pt>
                <c:pt idx="10653">
                  <c:v>-50.9397173479949</c:v>
                </c:pt>
                <c:pt idx="10654">
                  <c:v>-50.6390194720341</c:v>
                </c:pt>
                <c:pt idx="10655">
                  <c:v>-50.9314748475634</c:v>
                </c:pt>
                <c:pt idx="10656">
                  <c:v>-51.030472555162198</c:v>
                </c:pt>
                <c:pt idx="10657">
                  <c:v>-50.400408064239699</c:v>
                </c:pt>
                <c:pt idx="10658">
                  <c:v>-50.294879231348297</c:v>
                </c:pt>
                <c:pt idx="10659">
                  <c:v>-50.402847598623403</c:v>
                </c:pt>
                <c:pt idx="10660">
                  <c:v>-50.431578825771702</c:v>
                </c:pt>
                <c:pt idx="10661">
                  <c:v>-50.561853315383303</c:v>
                </c:pt>
                <c:pt idx="10662">
                  <c:v>-50.6800811705412</c:v>
                </c:pt>
                <c:pt idx="10663">
                  <c:v>-50.773756187005297</c:v>
                </c:pt>
                <c:pt idx="10664">
                  <c:v>-50.573616208182699</c:v>
                </c:pt>
                <c:pt idx="10665">
                  <c:v>-50.5377594266972</c:v>
                </c:pt>
                <c:pt idx="10666">
                  <c:v>-50.610666663637097</c:v>
                </c:pt>
                <c:pt idx="10667">
                  <c:v>-50.6816754188998</c:v>
                </c:pt>
                <c:pt idx="10668">
                  <c:v>-50.510441882532596</c:v>
                </c:pt>
                <c:pt idx="10669">
                  <c:v>-49.972568055143498</c:v>
                </c:pt>
                <c:pt idx="10670">
                  <c:v>-49.751257223221003</c:v>
                </c:pt>
                <c:pt idx="10671">
                  <c:v>-50.060140407473</c:v>
                </c:pt>
                <c:pt idx="10672">
                  <c:v>-50.386326507237698</c:v>
                </c:pt>
                <c:pt idx="10673">
                  <c:v>-50.589536598302203</c:v>
                </c:pt>
                <c:pt idx="10674">
                  <c:v>-50.915443727886299</c:v>
                </c:pt>
                <c:pt idx="10675">
                  <c:v>-51.1333040856968</c:v>
                </c:pt>
                <c:pt idx="10676">
                  <c:v>-51.436188300221701</c:v>
                </c:pt>
                <c:pt idx="10677">
                  <c:v>-51.700305054385304</c:v>
                </c:pt>
                <c:pt idx="10678">
                  <c:v>-51.7343341541063</c:v>
                </c:pt>
                <c:pt idx="10679">
                  <c:v>-51.304406170757701</c:v>
                </c:pt>
                <c:pt idx="10680">
                  <c:v>-51.014448790907601</c:v>
                </c:pt>
                <c:pt idx="10681">
                  <c:v>-51.200153226952601</c:v>
                </c:pt>
                <c:pt idx="10682">
                  <c:v>-51.067605488915397</c:v>
                </c:pt>
                <c:pt idx="10683">
                  <c:v>-50.835167171847097</c:v>
                </c:pt>
                <c:pt idx="10684">
                  <c:v>-50.897705400266702</c:v>
                </c:pt>
                <c:pt idx="10685">
                  <c:v>-50.763390085112398</c:v>
                </c:pt>
                <c:pt idx="10686">
                  <c:v>-50.5197054638558</c:v>
                </c:pt>
                <c:pt idx="10687">
                  <c:v>-50.749747479483403</c:v>
                </c:pt>
                <c:pt idx="10688">
                  <c:v>-50.952791484125697</c:v>
                </c:pt>
                <c:pt idx="10689">
                  <c:v>-51.066854133568803</c:v>
                </c:pt>
                <c:pt idx="10690">
                  <c:v>-51.268723614638603</c:v>
                </c:pt>
                <c:pt idx="10691">
                  <c:v>-51.486504429227701</c:v>
                </c:pt>
                <c:pt idx="10692">
                  <c:v>-51.702540940566401</c:v>
                </c:pt>
                <c:pt idx="10693">
                  <c:v>-51.839834387322099</c:v>
                </c:pt>
                <c:pt idx="10694">
                  <c:v>-51.898214931724702</c:v>
                </c:pt>
                <c:pt idx="10695">
                  <c:v>-52.073190028076098</c:v>
                </c:pt>
                <c:pt idx="10696">
                  <c:v>-51.983561204664802</c:v>
                </c:pt>
                <c:pt idx="10697">
                  <c:v>-51.827796323141001</c:v>
                </c:pt>
                <c:pt idx="10698">
                  <c:v>-51.843011266001703</c:v>
                </c:pt>
                <c:pt idx="10699">
                  <c:v>-52.592895248620302</c:v>
                </c:pt>
                <c:pt idx="10700">
                  <c:v>-53.0263620548006</c:v>
                </c:pt>
                <c:pt idx="10701">
                  <c:v>-52.878397195664697</c:v>
                </c:pt>
                <c:pt idx="10702">
                  <c:v>-52.960472601333102</c:v>
                </c:pt>
                <c:pt idx="10703">
                  <c:v>-52.866349556275402</c:v>
                </c:pt>
                <c:pt idx="10704">
                  <c:v>-52.745103712006802</c:v>
                </c:pt>
                <c:pt idx="10705">
                  <c:v>-52.8849567209868</c:v>
                </c:pt>
                <c:pt idx="10706">
                  <c:v>-52.981665919493501</c:v>
                </c:pt>
                <c:pt idx="10707">
                  <c:v>-52.444213510540997</c:v>
                </c:pt>
                <c:pt idx="10708">
                  <c:v>-52.070826449205597</c:v>
                </c:pt>
                <c:pt idx="10709">
                  <c:v>-52.222257768290298</c:v>
                </c:pt>
                <c:pt idx="10710">
                  <c:v>-52.673133657001401</c:v>
                </c:pt>
                <c:pt idx="10711">
                  <c:v>-52.803302503949801</c:v>
                </c:pt>
                <c:pt idx="10712">
                  <c:v>-52.693654596323</c:v>
                </c:pt>
                <c:pt idx="10713">
                  <c:v>-53.026891262606497</c:v>
                </c:pt>
                <c:pt idx="10714">
                  <c:v>-53.412713037624997</c:v>
                </c:pt>
                <c:pt idx="10715">
                  <c:v>-53.353826897675802</c:v>
                </c:pt>
                <c:pt idx="10716">
                  <c:v>-53.41442984423</c:v>
                </c:pt>
                <c:pt idx="10717">
                  <c:v>-53.5452541137794</c:v>
                </c:pt>
                <c:pt idx="10718">
                  <c:v>-53.150642004386199</c:v>
                </c:pt>
                <c:pt idx="10719">
                  <c:v>-52.977898450577598</c:v>
                </c:pt>
                <c:pt idx="10720">
                  <c:v>-53.087571896800704</c:v>
                </c:pt>
                <c:pt idx="10721">
                  <c:v>-53.279702149657801</c:v>
                </c:pt>
                <c:pt idx="10722">
                  <c:v>-53.476622915767599</c:v>
                </c:pt>
                <c:pt idx="10723">
                  <c:v>-53.351429782944003</c:v>
                </c:pt>
                <c:pt idx="10724">
                  <c:v>-53.241147021771802</c:v>
                </c:pt>
                <c:pt idx="10725">
                  <c:v>-53.327405643577798</c:v>
                </c:pt>
                <c:pt idx="10726">
                  <c:v>-53.356063744736502</c:v>
                </c:pt>
                <c:pt idx="10727">
                  <c:v>-53.602231126545597</c:v>
                </c:pt>
                <c:pt idx="10728">
                  <c:v>-53.838254886201199</c:v>
                </c:pt>
                <c:pt idx="10729">
                  <c:v>-54.245400185129299</c:v>
                </c:pt>
                <c:pt idx="10730">
                  <c:v>-54.3831412660711</c:v>
                </c:pt>
                <c:pt idx="10731">
                  <c:v>-54.2708171200468</c:v>
                </c:pt>
                <c:pt idx="10732">
                  <c:v>-54.254386093504301</c:v>
                </c:pt>
                <c:pt idx="10733">
                  <c:v>-54.1181937449008</c:v>
                </c:pt>
                <c:pt idx="10734">
                  <c:v>-54.082298474869297</c:v>
                </c:pt>
                <c:pt idx="10735">
                  <c:v>-54.427670837265097</c:v>
                </c:pt>
                <c:pt idx="10736">
                  <c:v>-54.576985595068301</c:v>
                </c:pt>
                <c:pt idx="10737">
                  <c:v>-54.5897213784367</c:v>
                </c:pt>
                <c:pt idx="10738">
                  <c:v>-54.7418864103686</c:v>
                </c:pt>
                <c:pt idx="10739">
                  <c:v>-54.8495258695648</c:v>
                </c:pt>
                <c:pt idx="10740">
                  <c:v>-54.979783513738099</c:v>
                </c:pt>
                <c:pt idx="10741">
                  <c:v>-54.925366973885602</c:v>
                </c:pt>
                <c:pt idx="10742">
                  <c:v>-55.106365446868601</c:v>
                </c:pt>
                <c:pt idx="10743">
                  <c:v>-55.3148308476297</c:v>
                </c:pt>
                <c:pt idx="10744">
                  <c:v>-55.157836066464398</c:v>
                </c:pt>
                <c:pt idx="10745">
                  <c:v>-55.123961156016598</c:v>
                </c:pt>
                <c:pt idx="10746">
                  <c:v>-55.340433589802103</c:v>
                </c:pt>
                <c:pt idx="10747">
                  <c:v>-55.551538845582698</c:v>
                </c:pt>
                <c:pt idx="10748">
                  <c:v>-55.112761086149497</c:v>
                </c:pt>
                <c:pt idx="10749">
                  <c:v>-54.995230097927397</c:v>
                </c:pt>
                <c:pt idx="10750">
                  <c:v>-55.261759574596603</c:v>
                </c:pt>
                <c:pt idx="10751">
                  <c:v>-55.5646632984608</c:v>
                </c:pt>
                <c:pt idx="10752">
                  <c:v>-55.761983354629699</c:v>
                </c:pt>
                <c:pt idx="10753">
                  <c:v>-55.563600694378302</c:v>
                </c:pt>
                <c:pt idx="10754">
                  <c:v>-55.364146084459897</c:v>
                </c:pt>
                <c:pt idx="10755">
                  <c:v>-55.432986213217298</c:v>
                </c:pt>
                <c:pt idx="10756">
                  <c:v>-55.610437996385301</c:v>
                </c:pt>
                <c:pt idx="10757">
                  <c:v>-55.864201344750299</c:v>
                </c:pt>
                <c:pt idx="10758">
                  <c:v>-56.031287735936097</c:v>
                </c:pt>
                <c:pt idx="10759">
                  <c:v>-56.2495378859469</c:v>
                </c:pt>
                <c:pt idx="10760">
                  <c:v>-56.269388033839903</c:v>
                </c:pt>
                <c:pt idx="10761">
                  <c:v>-56.095482993692301</c:v>
                </c:pt>
                <c:pt idx="10762">
                  <c:v>-56.235900311721998</c:v>
                </c:pt>
                <c:pt idx="10763">
                  <c:v>-56.673341055742398</c:v>
                </c:pt>
                <c:pt idx="10764">
                  <c:v>-56.632110377704699</c:v>
                </c:pt>
                <c:pt idx="10765">
                  <c:v>-56.171643070527303</c:v>
                </c:pt>
                <c:pt idx="10766">
                  <c:v>-55.835894410947198</c:v>
                </c:pt>
                <c:pt idx="10767">
                  <c:v>-55.684336681229397</c:v>
                </c:pt>
                <c:pt idx="10768">
                  <c:v>-55.9712785093663</c:v>
                </c:pt>
                <c:pt idx="10769">
                  <c:v>-56.042655134051302</c:v>
                </c:pt>
                <c:pt idx="10770">
                  <c:v>-56.0145228108994</c:v>
                </c:pt>
                <c:pt idx="10771">
                  <c:v>-55.844333433184502</c:v>
                </c:pt>
                <c:pt idx="10772">
                  <c:v>-55.918701381265002</c:v>
                </c:pt>
                <c:pt idx="10773">
                  <c:v>-56.240262387737303</c:v>
                </c:pt>
                <c:pt idx="10774">
                  <c:v>-56.366226870943798</c:v>
                </c:pt>
                <c:pt idx="10775">
                  <c:v>-56.305504519202799</c:v>
                </c:pt>
                <c:pt idx="10776">
                  <c:v>-56.354544015268203</c:v>
                </c:pt>
                <c:pt idx="10777">
                  <c:v>-56.733045649981598</c:v>
                </c:pt>
                <c:pt idx="10778">
                  <c:v>-56.973766189864399</c:v>
                </c:pt>
                <c:pt idx="10779">
                  <c:v>-56.652811218069303</c:v>
                </c:pt>
                <c:pt idx="10780">
                  <c:v>-56.608410292255002</c:v>
                </c:pt>
                <c:pt idx="10781">
                  <c:v>-56.872378621823799</c:v>
                </c:pt>
                <c:pt idx="10782">
                  <c:v>-56.616828069234899</c:v>
                </c:pt>
                <c:pt idx="10783">
                  <c:v>-56.530225137689897</c:v>
                </c:pt>
                <c:pt idx="10784">
                  <c:v>-56.7028934950213</c:v>
                </c:pt>
                <c:pt idx="10785">
                  <c:v>-56.296821490333301</c:v>
                </c:pt>
                <c:pt idx="10786">
                  <c:v>-56.084825589408197</c:v>
                </c:pt>
                <c:pt idx="10787">
                  <c:v>-56.504695046421801</c:v>
                </c:pt>
                <c:pt idx="10788">
                  <c:v>-56.641764628846197</c:v>
                </c:pt>
                <c:pt idx="10789">
                  <c:v>-56.359912758035897</c:v>
                </c:pt>
                <c:pt idx="10790">
                  <c:v>-56.381697739184602</c:v>
                </c:pt>
                <c:pt idx="10791">
                  <c:v>-56.484055957653197</c:v>
                </c:pt>
                <c:pt idx="10792">
                  <c:v>-56.802142757237803</c:v>
                </c:pt>
                <c:pt idx="10793">
                  <c:v>-56.756853933335101</c:v>
                </c:pt>
                <c:pt idx="10794">
                  <c:v>-56.377639199791702</c:v>
                </c:pt>
                <c:pt idx="10795">
                  <c:v>-56.3364948357789</c:v>
                </c:pt>
                <c:pt idx="10796">
                  <c:v>-56.6324000939846</c:v>
                </c:pt>
                <c:pt idx="10797">
                  <c:v>-56.704638511794897</c:v>
                </c:pt>
                <c:pt idx="10798">
                  <c:v>-56.089393875748399</c:v>
                </c:pt>
                <c:pt idx="10799">
                  <c:v>-56.269578906862201</c:v>
                </c:pt>
                <c:pt idx="10800">
                  <c:v>-56.462565745163502</c:v>
                </c:pt>
                <c:pt idx="10801">
                  <c:v>-55.976866209566502</c:v>
                </c:pt>
                <c:pt idx="10802">
                  <c:v>-55.891998959544097</c:v>
                </c:pt>
                <c:pt idx="10803">
                  <c:v>-56.029417716216102</c:v>
                </c:pt>
                <c:pt idx="10804">
                  <c:v>-56.318882417504703</c:v>
                </c:pt>
                <c:pt idx="10805">
                  <c:v>-56.265407074351003</c:v>
                </c:pt>
                <c:pt idx="10806">
                  <c:v>-55.571524847249698</c:v>
                </c:pt>
                <c:pt idx="10807">
                  <c:v>-55.416303963496503</c:v>
                </c:pt>
                <c:pt idx="10808">
                  <c:v>-55.781531883131898</c:v>
                </c:pt>
                <c:pt idx="10809">
                  <c:v>-55.608898241120897</c:v>
                </c:pt>
                <c:pt idx="10810">
                  <c:v>-55.303459975869103</c:v>
                </c:pt>
                <c:pt idx="10811">
                  <c:v>-55.4427292680096</c:v>
                </c:pt>
                <c:pt idx="10812">
                  <c:v>-55.351595023780398</c:v>
                </c:pt>
                <c:pt idx="10813">
                  <c:v>-54.8421794427341</c:v>
                </c:pt>
                <c:pt idx="10814">
                  <c:v>-54.7691261865115</c:v>
                </c:pt>
                <c:pt idx="10815">
                  <c:v>-54.441854236227201</c:v>
                </c:pt>
                <c:pt idx="10816">
                  <c:v>-53.775392271060603</c:v>
                </c:pt>
                <c:pt idx="10817">
                  <c:v>-54.001731538566602</c:v>
                </c:pt>
                <c:pt idx="10818">
                  <c:v>-54.272891631880903</c:v>
                </c:pt>
                <c:pt idx="10819">
                  <c:v>-54.275591092586097</c:v>
                </c:pt>
                <c:pt idx="10820">
                  <c:v>-54.401492815806499</c:v>
                </c:pt>
                <c:pt idx="10821">
                  <c:v>-54.110274923228801</c:v>
                </c:pt>
                <c:pt idx="10822">
                  <c:v>-54.226175880285901</c:v>
                </c:pt>
                <c:pt idx="10823">
                  <c:v>-54.510312061022503</c:v>
                </c:pt>
                <c:pt idx="10824">
                  <c:v>-54.4690474425784</c:v>
                </c:pt>
                <c:pt idx="10825">
                  <c:v>-54.354933653416602</c:v>
                </c:pt>
                <c:pt idx="10826">
                  <c:v>-53.8512977671203</c:v>
                </c:pt>
                <c:pt idx="10827">
                  <c:v>-53.577638531231898</c:v>
                </c:pt>
                <c:pt idx="10828">
                  <c:v>-53.9462978468692</c:v>
                </c:pt>
                <c:pt idx="10829">
                  <c:v>-54.279416324562</c:v>
                </c:pt>
                <c:pt idx="10830">
                  <c:v>-53.940820483214502</c:v>
                </c:pt>
                <c:pt idx="10831">
                  <c:v>-53.7577054259812</c:v>
                </c:pt>
                <c:pt idx="10832">
                  <c:v>-53.839988932597002</c:v>
                </c:pt>
                <c:pt idx="10833">
                  <c:v>-53.757578921508603</c:v>
                </c:pt>
                <c:pt idx="10834">
                  <c:v>-53.8386664778034</c:v>
                </c:pt>
                <c:pt idx="10835">
                  <c:v>-53.733700842570002</c:v>
                </c:pt>
                <c:pt idx="10836">
                  <c:v>-53.834069711534397</c:v>
                </c:pt>
                <c:pt idx="10837">
                  <c:v>-54.127607770313098</c:v>
                </c:pt>
                <c:pt idx="10838">
                  <c:v>-54.0848950584625</c:v>
                </c:pt>
                <c:pt idx="10839">
                  <c:v>-53.766802155658397</c:v>
                </c:pt>
                <c:pt idx="10840">
                  <c:v>-53.365910771284298</c:v>
                </c:pt>
                <c:pt idx="10841">
                  <c:v>-53.0162329393305</c:v>
                </c:pt>
                <c:pt idx="10842">
                  <c:v>-52.840668081497803</c:v>
                </c:pt>
                <c:pt idx="10843">
                  <c:v>-53.094773960969803</c:v>
                </c:pt>
                <c:pt idx="10844">
                  <c:v>-52.967095632794297</c:v>
                </c:pt>
                <c:pt idx="10845">
                  <c:v>-53.017562362308603</c:v>
                </c:pt>
                <c:pt idx="10846">
                  <c:v>-52.878373614123298</c:v>
                </c:pt>
                <c:pt idx="10847">
                  <c:v>-52.540189654590797</c:v>
                </c:pt>
                <c:pt idx="10848">
                  <c:v>-52.574981303073599</c:v>
                </c:pt>
                <c:pt idx="10849">
                  <c:v>-52.255070964388302</c:v>
                </c:pt>
                <c:pt idx="10850">
                  <c:v>-51.4648410849504</c:v>
                </c:pt>
                <c:pt idx="10851">
                  <c:v>-51.527859286992303</c:v>
                </c:pt>
                <c:pt idx="10852">
                  <c:v>-52.108517863898498</c:v>
                </c:pt>
                <c:pt idx="10853">
                  <c:v>-52.339555597711801</c:v>
                </c:pt>
                <c:pt idx="10854">
                  <c:v>-52.736265606301302</c:v>
                </c:pt>
                <c:pt idx="10855">
                  <c:v>-52.619805772049702</c:v>
                </c:pt>
                <c:pt idx="10856">
                  <c:v>-52.061657499461603</c:v>
                </c:pt>
                <c:pt idx="10857">
                  <c:v>-51.759680091639297</c:v>
                </c:pt>
                <c:pt idx="10858">
                  <c:v>-52.080203435496401</c:v>
                </c:pt>
                <c:pt idx="10859">
                  <c:v>-52.458197286318203</c:v>
                </c:pt>
                <c:pt idx="10860">
                  <c:v>-52.483966893666597</c:v>
                </c:pt>
                <c:pt idx="10861">
                  <c:v>-52.040460035335798</c:v>
                </c:pt>
                <c:pt idx="10862">
                  <c:v>-51.917903143398902</c:v>
                </c:pt>
                <c:pt idx="10863">
                  <c:v>-52.434927892339999</c:v>
                </c:pt>
                <c:pt idx="10864">
                  <c:v>-52.182847495188703</c:v>
                </c:pt>
                <c:pt idx="10865">
                  <c:v>-51.712544471837901</c:v>
                </c:pt>
                <c:pt idx="10866">
                  <c:v>-51.624230305903502</c:v>
                </c:pt>
                <c:pt idx="10867">
                  <c:v>-51.655696675449498</c:v>
                </c:pt>
                <c:pt idx="10868">
                  <c:v>-51.5303906923738</c:v>
                </c:pt>
                <c:pt idx="10869">
                  <c:v>-51.283117155122802</c:v>
                </c:pt>
                <c:pt idx="10870">
                  <c:v>-51.161024096363398</c:v>
                </c:pt>
                <c:pt idx="10871">
                  <c:v>-51.264021963543598</c:v>
                </c:pt>
                <c:pt idx="10872">
                  <c:v>-51.084891689485403</c:v>
                </c:pt>
                <c:pt idx="10873">
                  <c:v>-50.951845132326802</c:v>
                </c:pt>
                <c:pt idx="10874">
                  <c:v>-51.3404578191954</c:v>
                </c:pt>
                <c:pt idx="10875">
                  <c:v>-51.549338120045803</c:v>
                </c:pt>
                <c:pt idx="10876">
                  <c:v>-51.371343674348303</c:v>
                </c:pt>
                <c:pt idx="10877">
                  <c:v>-51.252658046686498</c:v>
                </c:pt>
                <c:pt idx="10878">
                  <c:v>-51.6570111257425</c:v>
                </c:pt>
                <c:pt idx="10879">
                  <c:v>-51.445149153567101</c:v>
                </c:pt>
                <c:pt idx="10880">
                  <c:v>-51.125145405723003</c:v>
                </c:pt>
                <c:pt idx="10881">
                  <c:v>-51.166030062067598</c:v>
                </c:pt>
                <c:pt idx="10882">
                  <c:v>-50.6640369853923</c:v>
                </c:pt>
                <c:pt idx="10883">
                  <c:v>-50.776395568752797</c:v>
                </c:pt>
                <c:pt idx="10884">
                  <c:v>-51.529437374119802</c:v>
                </c:pt>
                <c:pt idx="10885">
                  <c:v>-51.590893595518601</c:v>
                </c:pt>
                <c:pt idx="10886">
                  <c:v>-51.557363105483297</c:v>
                </c:pt>
                <c:pt idx="10887">
                  <c:v>-51.272852198792897</c:v>
                </c:pt>
                <c:pt idx="10888">
                  <c:v>-51.490048225328202</c:v>
                </c:pt>
                <c:pt idx="10889">
                  <c:v>-51.957149564115703</c:v>
                </c:pt>
                <c:pt idx="10890">
                  <c:v>-51.880138395745902</c:v>
                </c:pt>
                <c:pt idx="10891">
                  <c:v>-51.873042583275101</c:v>
                </c:pt>
                <c:pt idx="10892">
                  <c:v>-51.907421736627001</c:v>
                </c:pt>
                <c:pt idx="10893">
                  <c:v>-52.231566449567701</c:v>
                </c:pt>
                <c:pt idx="10894">
                  <c:v>-52.570096409434498</c:v>
                </c:pt>
                <c:pt idx="10895">
                  <c:v>-52.5878498710344</c:v>
                </c:pt>
                <c:pt idx="10896">
                  <c:v>-52.384250463199997</c:v>
                </c:pt>
                <c:pt idx="10897">
                  <c:v>-52.005460762578203</c:v>
                </c:pt>
                <c:pt idx="10898">
                  <c:v>-51.723780125132102</c:v>
                </c:pt>
                <c:pt idx="10899">
                  <c:v>-51.8392772070601</c:v>
                </c:pt>
                <c:pt idx="10900">
                  <c:v>-52.0041875887214</c:v>
                </c:pt>
                <c:pt idx="10901">
                  <c:v>-52.414890585553202</c:v>
                </c:pt>
                <c:pt idx="10902">
                  <c:v>-52.4265667075503</c:v>
                </c:pt>
                <c:pt idx="10903">
                  <c:v>-52.082563395105602</c:v>
                </c:pt>
                <c:pt idx="10904">
                  <c:v>-52.392795798620398</c:v>
                </c:pt>
                <c:pt idx="10905">
                  <c:v>-52.712592735549599</c:v>
                </c:pt>
                <c:pt idx="10906">
                  <c:v>-52.714652907742803</c:v>
                </c:pt>
                <c:pt idx="10907">
                  <c:v>-52.497816172998903</c:v>
                </c:pt>
                <c:pt idx="10908">
                  <c:v>-52.564927501409201</c:v>
                </c:pt>
                <c:pt idx="10909">
                  <c:v>-52.9162165140486</c:v>
                </c:pt>
                <c:pt idx="10910">
                  <c:v>-53.459185790967197</c:v>
                </c:pt>
                <c:pt idx="10911">
                  <c:v>-53.733155944268198</c:v>
                </c:pt>
                <c:pt idx="10912">
                  <c:v>-53.567092822082898</c:v>
                </c:pt>
                <c:pt idx="10913">
                  <c:v>-53.940925113211001</c:v>
                </c:pt>
                <c:pt idx="10914">
                  <c:v>-53.965013347054601</c:v>
                </c:pt>
                <c:pt idx="10915">
                  <c:v>-53.2786613777157</c:v>
                </c:pt>
                <c:pt idx="10916">
                  <c:v>-53.373317104046897</c:v>
                </c:pt>
                <c:pt idx="10917">
                  <c:v>-53.902130939816502</c:v>
                </c:pt>
                <c:pt idx="10918">
                  <c:v>-54.023405964032001</c:v>
                </c:pt>
                <c:pt idx="10919">
                  <c:v>-53.7886872561999</c:v>
                </c:pt>
                <c:pt idx="10920">
                  <c:v>-53.433447080752202</c:v>
                </c:pt>
                <c:pt idx="10921">
                  <c:v>-53.926832276337599</c:v>
                </c:pt>
                <c:pt idx="10922">
                  <c:v>-54.488997635664099</c:v>
                </c:pt>
                <c:pt idx="10923">
                  <c:v>-54.524568304656299</c:v>
                </c:pt>
                <c:pt idx="10924">
                  <c:v>-54.412388138825001</c:v>
                </c:pt>
                <c:pt idx="10925">
                  <c:v>-54.274228091050297</c:v>
                </c:pt>
                <c:pt idx="10926">
                  <c:v>-54.281688862607702</c:v>
                </c:pt>
                <c:pt idx="10927">
                  <c:v>-54.1894299254052</c:v>
                </c:pt>
                <c:pt idx="10928">
                  <c:v>-54.472877039019401</c:v>
                </c:pt>
                <c:pt idx="10929">
                  <c:v>-54.779542177532903</c:v>
                </c:pt>
                <c:pt idx="10930">
                  <c:v>-54.959977008664801</c:v>
                </c:pt>
                <c:pt idx="10931">
                  <c:v>-55.079537758276302</c:v>
                </c:pt>
                <c:pt idx="10932">
                  <c:v>-55.031140298903999</c:v>
                </c:pt>
                <c:pt idx="10933">
                  <c:v>-55.094037760810103</c:v>
                </c:pt>
                <c:pt idx="10934">
                  <c:v>-54.946102750184401</c:v>
                </c:pt>
                <c:pt idx="10935">
                  <c:v>-55.011200350482902</c:v>
                </c:pt>
                <c:pt idx="10936">
                  <c:v>-55.270669264102402</c:v>
                </c:pt>
                <c:pt idx="10937">
                  <c:v>-55.023881450820099</c:v>
                </c:pt>
                <c:pt idx="10938">
                  <c:v>-54.933076723244099</c:v>
                </c:pt>
                <c:pt idx="10939">
                  <c:v>-55.1601469583685</c:v>
                </c:pt>
                <c:pt idx="10940">
                  <c:v>-55.627089798245201</c:v>
                </c:pt>
                <c:pt idx="10941">
                  <c:v>-56.350949408988498</c:v>
                </c:pt>
                <c:pt idx="10942">
                  <c:v>-56.893347309221603</c:v>
                </c:pt>
                <c:pt idx="10943">
                  <c:v>-56.853835256124498</c:v>
                </c:pt>
                <c:pt idx="10944">
                  <c:v>-56.641401063939099</c:v>
                </c:pt>
                <c:pt idx="10945">
                  <c:v>-56.241010233731799</c:v>
                </c:pt>
                <c:pt idx="10946">
                  <c:v>-55.903017116230501</c:v>
                </c:pt>
                <c:pt idx="10947">
                  <c:v>-55.841698624101497</c:v>
                </c:pt>
                <c:pt idx="10948">
                  <c:v>-55.522520746191397</c:v>
                </c:pt>
                <c:pt idx="10949">
                  <c:v>-55.556936118489901</c:v>
                </c:pt>
                <c:pt idx="10950">
                  <c:v>-55.837422488264401</c:v>
                </c:pt>
                <c:pt idx="10951">
                  <c:v>-55.868492283014298</c:v>
                </c:pt>
                <c:pt idx="10952">
                  <c:v>-56.070035318329602</c:v>
                </c:pt>
                <c:pt idx="10953">
                  <c:v>-56.304599130840103</c:v>
                </c:pt>
                <c:pt idx="10954">
                  <c:v>-56.159313961026399</c:v>
                </c:pt>
                <c:pt idx="10955">
                  <c:v>-56.332617591146999</c:v>
                </c:pt>
                <c:pt idx="10956">
                  <c:v>-56.550434832166097</c:v>
                </c:pt>
                <c:pt idx="10957">
                  <c:v>-56.244251701340801</c:v>
                </c:pt>
                <c:pt idx="10958">
                  <c:v>-55.922089132089397</c:v>
                </c:pt>
                <c:pt idx="10959">
                  <c:v>-55.947080633510801</c:v>
                </c:pt>
                <c:pt idx="10960">
                  <c:v>-55.827949954603902</c:v>
                </c:pt>
                <c:pt idx="10961">
                  <c:v>-55.519650804571903</c:v>
                </c:pt>
                <c:pt idx="10962">
                  <c:v>-55.603111711101697</c:v>
                </c:pt>
                <c:pt idx="10963">
                  <c:v>-56.128764258130403</c:v>
                </c:pt>
                <c:pt idx="10964">
                  <c:v>-56.249381682682703</c:v>
                </c:pt>
                <c:pt idx="10965">
                  <c:v>-55.972708938990898</c:v>
                </c:pt>
                <c:pt idx="10966">
                  <c:v>-56.167826090800901</c:v>
                </c:pt>
                <c:pt idx="10967">
                  <c:v>-56.534483768738703</c:v>
                </c:pt>
                <c:pt idx="10968">
                  <c:v>-56.248657476015801</c:v>
                </c:pt>
                <c:pt idx="10969">
                  <c:v>-56.459812520766803</c:v>
                </c:pt>
                <c:pt idx="10970">
                  <c:v>-56.575442771008802</c:v>
                </c:pt>
                <c:pt idx="10971">
                  <c:v>-56.105120963143698</c:v>
                </c:pt>
                <c:pt idx="10972">
                  <c:v>-56.1476446837911</c:v>
                </c:pt>
                <c:pt idx="10973">
                  <c:v>-56.348124535599503</c:v>
                </c:pt>
                <c:pt idx="10974">
                  <c:v>-56.640236829580502</c:v>
                </c:pt>
                <c:pt idx="10975">
                  <c:v>-56.755252319200103</c:v>
                </c:pt>
                <c:pt idx="10976">
                  <c:v>-56.5638275158854</c:v>
                </c:pt>
                <c:pt idx="10977">
                  <c:v>-56.399731488611998</c:v>
                </c:pt>
                <c:pt idx="10978">
                  <c:v>-56.549078531509899</c:v>
                </c:pt>
                <c:pt idx="10979">
                  <c:v>-56.099045620805803</c:v>
                </c:pt>
                <c:pt idx="10980">
                  <c:v>-55.597923883375202</c:v>
                </c:pt>
                <c:pt idx="10981">
                  <c:v>-55.883993635991999</c:v>
                </c:pt>
                <c:pt idx="10982">
                  <c:v>-56.120504705741801</c:v>
                </c:pt>
                <c:pt idx="10983">
                  <c:v>-56.089513936171898</c:v>
                </c:pt>
                <c:pt idx="10984">
                  <c:v>-56.054162843219103</c:v>
                </c:pt>
                <c:pt idx="10985">
                  <c:v>-56.006333469109002</c:v>
                </c:pt>
                <c:pt idx="10986">
                  <c:v>-56.0292732920473</c:v>
                </c:pt>
                <c:pt idx="10987">
                  <c:v>-56.184994795102803</c:v>
                </c:pt>
                <c:pt idx="10988">
                  <c:v>-56.592022888051403</c:v>
                </c:pt>
                <c:pt idx="10989">
                  <c:v>-56.765664837696796</c:v>
                </c:pt>
                <c:pt idx="10990">
                  <c:v>-56.423135410757503</c:v>
                </c:pt>
                <c:pt idx="10991">
                  <c:v>-56.260387107476802</c:v>
                </c:pt>
                <c:pt idx="10992">
                  <c:v>-56.318324380579099</c:v>
                </c:pt>
                <c:pt idx="10993">
                  <c:v>-56.326986076944998</c:v>
                </c:pt>
                <c:pt idx="10994">
                  <c:v>-56.236304520729803</c:v>
                </c:pt>
                <c:pt idx="10995">
                  <c:v>-55.8892288808348</c:v>
                </c:pt>
                <c:pt idx="10996">
                  <c:v>-55.178553184378998</c:v>
                </c:pt>
                <c:pt idx="10997">
                  <c:v>-54.913290972503297</c:v>
                </c:pt>
                <c:pt idx="10998">
                  <c:v>-54.952506672328099</c:v>
                </c:pt>
                <c:pt idx="10999">
                  <c:v>-55.176107365610903</c:v>
                </c:pt>
                <c:pt idx="11000">
                  <c:v>-55.591250302825003</c:v>
                </c:pt>
              </c:numCache>
            </c:numRef>
          </c:yVal>
          <c:smooth val="1"/>
          <c:extLst>
            <c:ext xmlns:c16="http://schemas.microsoft.com/office/drawing/2014/chart" uri="{C3380CC4-5D6E-409C-BE32-E72D297353CC}">
              <c16:uniqueId val="{00000000-1B8F-C146-A918-F8B03B5DE3F7}"/>
            </c:ext>
          </c:extLst>
        </c:ser>
        <c:dLbls>
          <c:showLegendKey val="0"/>
          <c:showVal val="0"/>
          <c:showCatName val="0"/>
          <c:showSerName val="0"/>
          <c:showPercent val="0"/>
          <c:showBubbleSize val="0"/>
        </c:dLbls>
        <c:axId val="722231024"/>
        <c:axId val="722232736"/>
      </c:scatterChart>
      <c:valAx>
        <c:axId val="7222310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232736"/>
        <c:crosses val="autoZero"/>
        <c:crossBetween val="midCat"/>
      </c:valAx>
      <c:valAx>
        <c:axId val="722232736"/>
        <c:scaling>
          <c:orientation val="minMax"/>
          <c:max val="-40"/>
          <c:min val="-6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Membrane Voltage (mV)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2310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Steady Inhibitory</a:t>
            </a:r>
            <a:r>
              <a:rPr lang="en-US" baseline="0"/>
              <a:t> Conductance </a:t>
            </a:r>
          </a:p>
          <a:p>
            <a:pPr>
              <a:defRPr/>
            </a:pPr>
            <a:r>
              <a:rPr lang="en-US" baseline="0"/>
              <a:t>with No Adjusted Current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'sinusoidal-current-with-steady-'!$A$1:$A$11001</c:f>
              <c:numCache>
                <c:formatCode>0.00E+00</c:formatCode>
                <c:ptCount val="11001"/>
                <c:pt idx="0">
                  <c:v>0</c:v>
                </c:pt>
                <c:pt idx="1">
                  <c:v>0.1</c:v>
                </c:pt>
                <c:pt idx="2">
                  <c:v>0.2</c:v>
                </c:pt>
                <c:pt idx="3">
                  <c:v>0.29999999999999899</c:v>
                </c:pt>
                <c:pt idx="4">
                  <c:v>0.39999999999999902</c:v>
                </c:pt>
                <c:pt idx="5">
                  <c:v>0.499999999999999</c:v>
                </c:pt>
                <c:pt idx="6">
                  <c:v>0.59999999999999898</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2.2999999999999901</c:v>
                </c:pt>
                <c:pt idx="24">
                  <c:v>2.3999999999999901</c:v>
                </c:pt>
                <c:pt idx="25">
                  <c:v>2.4999999999999898</c:v>
                </c:pt>
                <c:pt idx="26">
                  <c:v>2.5999999999999899</c:v>
                </c:pt>
                <c:pt idx="27">
                  <c:v>2.69999999999999</c:v>
                </c:pt>
                <c:pt idx="28">
                  <c:v>2.7999999999999901</c:v>
                </c:pt>
                <c:pt idx="29">
                  <c:v>2.8999999999999901</c:v>
                </c:pt>
                <c:pt idx="30">
                  <c:v>2.9999999999999898</c:v>
                </c:pt>
                <c:pt idx="31">
                  <c:v>3.0999999999999899</c:v>
                </c:pt>
                <c:pt idx="32">
                  <c:v>3.19999999999999</c:v>
                </c:pt>
                <c:pt idx="33">
                  <c:v>3.2999999999999901</c:v>
                </c:pt>
                <c:pt idx="34">
                  <c:v>3.3999999999999901</c:v>
                </c:pt>
                <c:pt idx="35">
                  <c:v>3.4999999999999898</c:v>
                </c:pt>
                <c:pt idx="36">
                  <c:v>3.5999999999999899</c:v>
                </c:pt>
                <c:pt idx="37">
                  <c:v>3.69999999999999</c:v>
                </c:pt>
                <c:pt idx="38">
                  <c:v>3.7999999999999901</c:v>
                </c:pt>
                <c:pt idx="39">
                  <c:v>3.8999999999999901</c:v>
                </c:pt>
                <c:pt idx="40">
                  <c:v>3.9999999999999898</c:v>
                </c:pt>
                <c:pt idx="41">
                  <c:v>4.0999999999999899</c:v>
                </c:pt>
                <c:pt idx="42">
                  <c:v>4.1999999999999904</c:v>
                </c:pt>
                <c:pt idx="43">
                  <c:v>4.2999999999999901</c:v>
                </c:pt>
                <c:pt idx="44">
                  <c:v>4.3999999999999897</c:v>
                </c:pt>
                <c:pt idx="45">
                  <c:v>4.4999999999999902</c:v>
                </c:pt>
                <c:pt idx="46">
                  <c:v>4.5999999999999899</c:v>
                </c:pt>
                <c:pt idx="47">
                  <c:v>4.6999999999999904</c:v>
                </c:pt>
                <c:pt idx="48">
                  <c:v>4.7999999999999901</c:v>
                </c:pt>
                <c:pt idx="49">
                  <c:v>4.8999999999999897</c:v>
                </c:pt>
                <c:pt idx="50">
                  <c:v>4.9999999999999902</c:v>
                </c:pt>
                <c:pt idx="51">
                  <c:v>5.0999999999999801</c:v>
                </c:pt>
                <c:pt idx="52">
                  <c:v>5.1999999999999797</c:v>
                </c:pt>
                <c:pt idx="53">
                  <c:v>5.2999999999999803</c:v>
                </c:pt>
                <c:pt idx="54">
                  <c:v>5.3999999999999799</c:v>
                </c:pt>
                <c:pt idx="55">
                  <c:v>5.4999999999999796</c:v>
                </c:pt>
                <c:pt idx="56">
                  <c:v>5.5999999999999801</c:v>
                </c:pt>
                <c:pt idx="57">
                  <c:v>5.6999999999999797</c:v>
                </c:pt>
                <c:pt idx="58">
                  <c:v>5.7999999999999803</c:v>
                </c:pt>
                <c:pt idx="59">
                  <c:v>5.8999999999999799</c:v>
                </c:pt>
                <c:pt idx="60">
                  <c:v>5.9999999999999796</c:v>
                </c:pt>
                <c:pt idx="61">
                  <c:v>6.0999999999999801</c:v>
                </c:pt>
                <c:pt idx="62">
                  <c:v>6.1999999999999797</c:v>
                </c:pt>
                <c:pt idx="63">
                  <c:v>6.2999999999999803</c:v>
                </c:pt>
                <c:pt idx="64">
                  <c:v>6.3999999999999799</c:v>
                </c:pt>
                <c:pt idx="65">
                  <c:v>6.4999999999999796</c:v>
                </c:pt>
                <c:pt idx="66">
                  <c:v>6.5999999999999801</c:v>
                </c:pt>
                <c:pt idx="67">
                  <c:v>6.6999999999999797</c:v>
                </c:pt>
                <c:pt idx="68">
                  <c:v>6.7999999999999803</c:v>
                </c:pt>
                <c:pt idx="69">
                  <c:v>6.8999999999999799</c:v>
                </c:pt>
                <c:pt idx="70">
                  <c:v>6.9999999999999796</c:v>
                </c:pt>
                <c:pt idx="71">
                  <c:v>7.0999999999999801</c:v>
                </c:pt>
                <c:pt idx="72">
                  <c:v>7.1999999999999797</c:v>
                </c:pt>
                <c:pt idx="73">
                  <c:v>7.2999999999999803</c:v>
                </c:pt>
                <c:pt idx="74">
                  <c:v>7.3999999999999799</c:v>
                </c:pt>
                <c:pt idx="75">
                  <c:v>7.4999999999999796</c:v>
                </c:pt>
                <c:pt idx="76">
                  <c:v>7.5999999999999801</c:v>
                </c:pt>
                <c:pt idx="77">
                  <c:v>7.6999999999999797</c:v>
                </c:pt>
                <c:pt idx="78">
                  <c:v>7.7999999999999803</c:v>
                </c:pt>
                <c:pt idx="79">
                  <c:v>7.8999999999999702</c:v>
                </c:pt>
                <c:pt idx="80">
                  <c:v>7.9999999999999698</c:v>
                </c:pt>
                <c:pt idx="81">
                  <c:v>8.0999999999999801</c:v>
                </c:pt>
                <c:pt idx="82">
                  <c:v>8.1999999999999797</c:v>
                </c:pt>
                <c:pt idx="83">
                  <c:v>8.2999999999999794</c:v>
                </c:pt>
                <c:pt idx="84">
                  <c:v>8.3999999999999808</c:v>
                </c:pt>
                <c:pt idx="85">
                  <c:v>8.4999999999999805</c:v>
                </c:pt>
                <c:pt idx="86">
                  <c:v>8.5999999999999801</c:v>
                </c:pt>
                <c:pt idx="87">
                  <c:v>8.6999999999999797</c:v>
                </c:pt>
                <c:pt idx="88">
                  <c:v>8.7999999999999901</c:v>
                </c:pt>
                <c:pt idx="89">
                  <c:v>8.8999999999999897</c:v>
                </c:pt>
                <c:pt idx="90">
                  <c:v>8.9999999999999893</c:v>
                </c:pt>
                <c:pt idx="91">
                  <c:v>9.0999999999999908</c:v>
                </c:pt>
                <c:pt idx="92">
                  <c:v>9.1999999999999904</c:v>
                </c:pt>
                <c:pt idx="93">
                  <c:v>9.2999999999999901</c:v>
                </c:pt>
                <c:pt idx="94">
                  <c:v>9.3999999999999897</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16.600000000000101</c:v>
                </c:pt>
                <c:pt idx="167">
                  <c:v>16.700000000000099</c:v>
                </c:pt>
                <c:pt idx="168">
                  <c:v>16.8000000000001</c:v>
                </c:pt>
                <c:pt idx="169">
                  <c:v>16.900000000000102</c:v>
                </c:pt>
                <c:pt idx="170">
                  <c:v>17.000000000000099</c:v>
                </c:pt>
                <c:pt idx="171">
                  <c:v>17.100000000000101</c:v>
                </c:pt>
                <c:pt idx="172">
                  <c:v>17.200000000000099</c:v>
                </c:pt>
                <c:pt idx="173">
                  <c:v>17.3000000000001</c:v>
                </c:pt>
                <c:pt idx="174">
                  <c:v>17.400000000000102</c:v>
                </c:pt>
                <c:pt idx="175">
                  <c:v>17.500000000000099</c:v>
                </c:pt>
                <c:pt idx="176">
                  <c:v>17.600000000000101</c:v>
                </c:pt>
                <c:pt idx="177">
                  <c:v>17.700000000000099</c:v>
                </c:pt>
                <c:pt idx="178">
                  <c:v>17.8000000000001</c:v>
                </c:pt>
                <c:pt idx="179">
                  <c:v>17.900000000000102</c:v>
                </c:pt>
                <c:pt idx="180">
                  <c:v>18.000000000000099</c:v>
                </c:pt>
                <c:pt idx="181">
                  <c:v>18.100000000000101</c:v>
                </c:pt>
                <c:pt idx="182">
                  <c:v>18.200000000000099</c:v>
                </c:pt>
                <c:pt idx="183">
                  <c:v>18.3000000000001</c:v>
                </c:pt>
                <c:pt idx="184">
                  <c:v>18.400000000000102</c:v>
                </c:pt>
                <c:pt idx="185">
                  <c:v>18.500000000000099</c:v>
                </c:pt>
                <c:pt idx="186">
                  <c:v>18.600000000000101</c:v>
                </c:pt>
                <c:pt idx="187">
                  <c:v>18.700000000000099</c:v>
                </c:pt>
                <c:pt idx="188">
                  <c:v>18.8000000000001</c:v>
                </c:pt>
                <c:pt idx="189">
                  <c:v>18.900000000000102</c:v>
                </c:pt>
                <c:pt idx="190">
                  <c:v>19.000000000000099</c:v>
                </c:pt>
                <c:pt idx="191">
                  <c:v>19.100000000000101</c:v>
                </c:pt>
                <c:pt idx="192">
                  <c:v>19.200000000000099</c:v>
                </c:pt>
                <c:pt idx="193">
                  <c:v>19.3000000000001</c:v>
                </c:pt>
                <c:pt idx="194">
                  <c:v>19.400000000000102</c:v>
                </c:pt>
                <c:pt idx="195">
                  <c:v>19.500000000000099</c:v>
                </c:pt>
                <c:pt idx="196">
                  <c:v>19.600000000000101</c:v>
                </c:pt>
                <c:pt idx="197">
                  <c:v>19.700000000000099</c:v>
                </c:pt>
                <c:pt idx="198">
                  <c:v>19.8000000000001</c:v>
                </c:pt>
                <c:pt idx="199">
                  <c:v>19.900000000000102</c:v>
                </c:pt>
                <c:pt idx="200">
                  <c:v>20.000000000000099</c:v>
                </c:pt>
                <c:pt idx="201">
                  <c:v>20.100000000000101</c:v>
                </c:pt>
                <c:pt idx="202">
                  <c:v>20.200000000000099</c:v>
                </c:pt>
                <c:pt idx="203">
                  <c:v>20.3000000000001</c:v>
                </c:pt>
                <c:pt idx="204">
                  <c:v>20.400000000000102</c:v>
                </c:pt>
                <c:pt idx="205">
                  <c:v>20.500000000000099</c:v>
                </c:pt>
                <c:pt idx="206">
                  <c:v>20.600000000000101</c:v>
                </c:pt>
                <c:pt idx="207">
                  <c:v>20.700000000000099</c:v>
                </c:pt>
                <c:pt idx="208">
                  <c:v>20.8000000000001</c:v>
                </c:pt>
                <c:pt idx="209">
                  <c:v>20.900000000000102</c:v>
                </c:pt>
                <c:pt idx="210">
                  <c:v>21.000000000000099</c:v>
                </c:pt>
                <c:pt idx="211">
                  <c:v>21.100000000000101</c:v>
                </c:pt>
                <c:pt idx="212">
                  <c:v>21.200000000000099</c:v>
                </c:pt>
                <c:pt idx="213">
                  <c:v>21.3000000000001</c:v>
                </c:pt>
                <c:pt idx="214">
                  <c:v>21.400000000000102</c:v>
                </c:pt>
                <c:pt idx="215">
                  <c:v>21.500000000000099</c:v>
                </c:pt>
                <c:pt idx="216">
                  <c:v>21.600000000000101</c:v>
                </c:pt>
                <c:pt idx="217">
                  <c:v>21.700000000000099</c:v>
                </c:pt>
                <c:pt idx="218">
                  <c:v>21.8000000000001</c:v>
                </c:pt>
                <c:pt idx="219">
                  <c:v>21.900000000000102</c:v>
                </c:pt>
                <c:pt idx="220">
                  <c:v>22.000000000000099</c:v>
                </c:pt>
                <c:pt idx="221">
                  <c:v>22.100000000000101</c:v>
                </c:pt>
                <c:pt idx="222">
                  <c:v>22.200000000000099</c:v>
                </c:pt>
                <c:pt idx="223">
                  <c:v>22.3000000000001</c:v>
                </c:pt>
                <c:pt idx="224">
                  <c:v>22.400000000000102</c:v>
                </c:pt>
                <c:pt idx="225">
                  <c:v>22.500000000000099</c:v>
                </c:pt>
                <c:pt idx="226">
                  <c:v>22.600000000000101</c:v>
                </c:pt>
                <c:pt idx="227">
                  <c:v>22.700000000000099</c:v>
                </c:pt>
                <c:pt idx="228">
                  <c:v>22.8000000000001</c:v>
                </c:pt>
                <c:pt idx="229">
                  <c:v>22.900000000000102</c:v>
                </c:pt>
                <c:pt idx="230">
                  <c:v>23.000000000000099</c:v>
                </c:pt>
                <c:pt idx="231">
                  <c:v>23.100000000000101</c:v>
                </c:pt>
                <c:pt idx="232">
                  <c:v>23.200000000000099</c:v>
                </c:pt>
                <c:pt idx="233">
                  <c:v>23.3000000000001</c:v>
                </c:pt>
                <c:pt idx="234">
                  <c:v>23.400000000000102</c:v>
                </c:pt>
                <c:pt idx="235">
                  <c:v>23.500000000000099</c:v>
                </c:pt>
                <c:pt idx="236">
                  <c:v>23.6000000000002</c:v>
                </c:pt>
                <c:pt idx="237">
                  <c:v>23.700000000000198</c:v>
                </c:pt>
                <c:pt idx="238">
                  <c:v>23.8000000000002</c:v>
                </c:pt>
                <c:pt idx="239">
                  <c:v>23.900000000000201</c:v>
                </c:pt>
                <c:pt idx="240">
                  <c:v>24.000000000000199</c:v>
                </c:pt>
                <c:pt idx="241">
                  <c:v>24.1000000000002</c:v>
                </c:pt>
                <c:pt idx="242">
                  <c:v>24.200000000000198</c:v>
                </c:pt>
                <c:pt idx="243">
                  <c:v>24.3000000000002</c:v>
                </c:pt>
                <c:pt idx="244">
                  <c:v>24.400000000000201</c:v>
                </c:pt>
                <c:pt idx="245">
                  <c:v>24.500000000000199</c:v>
                </c:pt>
                <c:pt idx="246">
                  <c:v>24.6000000000002</c:v>
                </c:pt>
                <c:pt idx="247">
                  <c:v>24.700000000000198</c:v>
                </c:pt>
                <c:pt idx="248">
                  <c:v>24.8000000000002</c:v>
                </c:pt>
                <c:pt idx="249">
                  <c:v>24.900000000000201</c:v>
                </c:pt>
                <c:pt idx="250">
                  <c:v>25.000000000000199</c:v>
                </c:pt>
                <c:pt idx="251">
                  <c:v>25.1000000000002</c:v>
                </c:pt>
                <c:pt idx="252">
                  <c:v>25.200000000000198</c:v>
                </c:pt>
                <c:pt idx="253">
                  <c:v>25.3000000000002</c:v>
                </c:pt>
                <c:pt idx="254">
                  <c:v>25.400000000000201</c:v>
                </c:pt>
                <c:pt idx="255">
                  <c:v>25.500000000000199</c:v>
                </c:pt>
                <c:pt idx="256">
                  <c:v>25.6000000000002</c:v>
                </c:pt>
                <c:pt idx="257">
                  <c:v>25.700000000000198</c:v>
                </c:pt>
                <c:pt idx="258">
                  <c:v>25.8000000000002</c:v>
                </c:pt>
                <c:pt idx="259">
                  <c:v>25.900000000000201</c:v>
                </c:pt>
                <c:pt idx="260">
                  <c:v>26.000000000000199</c:v>
                </c:pt>
                <c:pt idx="261">
                  <c:v>26.1000000000002</c:v>
                </c:pt>
                <c:pt idx="262">
                  <c:v>26.200000000000198</c:v>
                </c:pt>
                <c:pt idx="263">
                  <c:v>26.3000000000002</c:v>
                </c:pt>
                <c:pt idx="264">
                  <c:v>26.400000000000201</c:v>
                </c:pt>
                <c:pt idx="265">
                  <c:v>26.500000000000199</c:v>
                </c:pt>
                <c:pt idx="266">
                  <c:v>26.6000000000002</c:v>
                </c:pt>
                <c:pt idx="267">
                  <c:v>26.700000000000198</c:v>
                </c:pt>
                <c:pt idx="268">
                  <c:v>26.8000000000002</c:v>
                </c:pt>
                <c:pt idx="269">
                  <c:v>26.900000000000201</c:v>
                </c:pt>
                <c:pt idx="270">
                  <c:v>27.000000000000199</c:v>
                </c:pt>
                <c:pt idx="271">
                  <c:v>27.1000000000002</c:v>
                </c:pt>
                <c:pt idx="272">
                  <c:v>27.200000000000198</c:v>
                </c:pt>
                <c:pt idx="273">
                  <c:v>27.3000000000002</c:v>
                </c:pt>
                <c:pt idx="274">
                  <c:v>27.400000000000201</c:v>
                </c:pt>
                <c:pt idx="275">
                  <c:v>27.500000000000199</c:v>
                </c:pt>
                <c:pt idx="276">
                  <c:v>27.6000000000002</c:v>
                </c:pt>
                <c:pt idx="277">
                  <c:v>27.700000000000198</c:v>
                </c:pt>
                <c:pt idx="278">
                  <c:v>27.8000000000002</c:v>
                </c:pt>
                <c:pt idx="279">
                  <c:v>27.900000000000201</c:v>
                </c:pt>
                <c:pt idx="280">
                  <c:v>28.000000000000199</c:v>
                </c:pt>
                <c:pt idx="281">
                  <c:v>28.1000000000002</c:v>
                </c:pt>
                <c:pt idx="282">
                  <c:v>28.200000000000198</c:v>
                </c:pt>
                <c:pt idx="283">
                  <c:v>28.3000000000002</c:v>
                </c:pt>
                <c:pt idx="284">
                  <c:v>28.400000000000201</c:v>
                </c:pt>
                <c:pt idx="285">
                  <c:v>28.500000000000199</c:v>
                </c:pt>
                <c:pt idx="286">
                  <c:v>28.6000000000002</c:v>
                </c:pt>
                <c:pt idx="287">
                  <c:v>28.700000000000198</c:v>
                </c:pt>
                <c:pt idx="288">
                  <c:v>28.8000000000002</c:v>
                </c:pt>
                <c:pt idx="289">
                  <c:v>28.900000000000201</c:v>
                </c:pt>
                <c:pt idx="290">
                  <c:v>29.000000000000199</c:v>
                </c:pt>
                <c:pt idx="291">
                  <c:v>29.1000000000002</c:v>
                </c:pt>
                <c:pt idx="292">
                  <c:v>29.200000000000198</c:v>
                </c:pt>
                <c:pt idx="293">
                  <c:v>29.3000000000002</c:v>
                </c:pt>
                <c:pt idx="294">
                  <c:v>29.400000000000201</c:v>
                </c:pt>
                <c:pt idx="295">
                  <c:v>29.500000000000199</c:v>
                </c:pt>
                <c:pt idx="296">
                  <c:v>29.6000000000002</c:v>
                </c:pt>
                <c:pt idx="297">
                  <c:v>29.700000000000198</c:v>
                </c:pt>
                <c:pt idx="298">
                  <c:v>29.8000000000002</c:v>
                </c:pt>
                <c:pt idx="299">
                  <c:v>29.900000000000201</c:v>
                </c:pt>
                <c:pt idx="300">
                  <c:v>30.000000000000199</c:v>
                </c:pt>
                <c:pt idx="301">
                  <c:v>30.1000000000002</c:v>
                </c:pt>
                <c:pt idx="302">
                  <c:v>30.200000000000198</c:v>
                </c:pt>
                <c:pt idx="303">
                  <c:v>30.3000000000002</c:v>
                </c:pt>
                <c:pt idx="304">
                  <c:v>30.400000000000201</c:v>
                </c:pt>
                <c:pt idx="305">
                  <c:v>30.500000000000199</c:v>
                </c:pt>
                <c:pt idx="306">
                  <c:v>30.6000000000002</c:v>
                </c:pt>
                <c:pt idx="307">
                  <c:v>30.700000000000301</c:v>
                </c:pt>
                <c:pt idx="308">
                  <c:v>30.800000000000299</c:v>
                </c:pt>
                <c:pt idx="309">
                  <c:v>30.900000000000301</c:v>
                </c:pt>
                <c:pt idx="310">
                  <c:v>31.000000000000298</c:v>
                </c:pt>
                <c:pt idx="311">
                  <c:v>31.1000000000003</c:v>
                </c:pt>
                <c:pt idx="312">
                  <c:v>31.200000000000301</c:v>
                </c:pt>
                <c:pt idx="313">
                  <c:v>31.300000000000299</c:v>
                </c:pt>
                <c:pt idx="314">
                  <c:v>31.400000000000301</c:v>
                </c:pt>
                <c:pt idx="315">
                  <c:v>31.500000000000298</c:v>
                </c:pt>
                <c:pt idx="316">
                  <c:v>31.6000000000003</c:v>
                </c:pt>
                <c:pt idx="317">
                  <c:v>31.700000000000301</c:v>
                </c:pt>
                <c:pt idx="318">
                  <c:v>31.800000000000299</c:v>
                </c:pt>
                <c:pt idx="319">
                  <c:v>31.900000000000301</c:v>
                </c:pt>
                <c:pt idx="320">
                  <c:v>32.000000000000298</c:v>
                </c:pt>
                <c:pt idx="321">
                  <c:v>32.1000000000003</c:v>
                </c:pt>
                <c:pt idx="322">
                  <c:v>32.200000000000301</c:v>
                </c:pt>
                <c:pt idx="323">
                  <c:v>32.300000000000303</c:v>
                </c:pt>
                <c:pt idx="324">
                  <c:v>32.400000000000198</c:v>
                </c:pt>
                <c:pt idx="325">
                  <c:v>32.500000000000199</c:v>
                </c:pt>
                <c:pt idx="326">
                  <c:v>32.6000000000002</c:v>
                </c:pt>
                <c:pt idx="327">
                  <c:v>32.700000000000202</c:v>
                </c:pt>
                <c:pt idx="328">
                  <c:v>32.800000000000203</c:v>
                </c:pt>
                <c:pt idx="329">
                  <c:v>32.900000000000198</c:v>
                </c:pt>
                <c:pt idx="330">
                  <c:v>33.000000000000199</c:v>
                </c:pt>
                <c:pt idx="331">
                  <c:v>33.1000000000002</c:v>
                </c:pt>
                <c:pt idx="332">
                  <c:v>33.200000000000202</c:v>
                </c:pt>
                <c:pt idx="333">
                  <c:v>33.300000000000203</c:v>
                </c:pt>
                <c:pt idx="334">
                  <c:v>33.400000000000198</c:v>
                </c:pt>
                <c:pt idx="335">
                  <c:v>33.500000000000199</c:v>
                </c:pt>
                <c:pt idx="336">
                  <c:v>33.6000000000002</c:v>
                </c:pt>
                <c:pt idx="337">
                  <c:v>33.700000000000202</c:v>
                </c:pt>
                <c:pt idx="338">
                  <c:v>33.800000000000203</c:v>
                </c:pt>
                <c:pt idx="339">
                  <c:v>33.900000000000198</c:v>
                </c:pt>
                <c:pt idx="340">
                  <c:v>34.000000000000199</c:v>
                </c:pt>
                <c:pt idx="341">
                  <c:v>34.1000000000002</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37.699999999999903</c:v>
                </c:pt>
                <c:pt idx="378">
                  <c:v>37.799999999999898</c:v>
                </c:pt>
                <c:pt idx="379">
                  <c:v>37.899999999999899</c:v>
                </c:pt>
                <c:pt idx="380">
                  <c:v>37.999999999999901</c:v>
                </c:pt>
                <c:pt idx="381">
                  <c:v>38.099999999999902</c:v>
                </c:pt>
                <c:pt idx="382">
                  <c:v>38.199999999999903</c:v>
                </c:pt>
                <c:pt idx="383">
                  <c:v>38.299999999999898</c:v>
                </c:pt>
                <c:pt idx="384">
                  <c:v>38.399999999999899</c:v>
                </c:pt>
                <c:pt idx="385">
                  <c:v>38.499999999999901</c:v>
                </c:pt>
                <c:pt idx="386">
                  <c:v>38.599999999999902</c:v>
                </c:pt>
                <c:pt idx="387">
                  <c:v>38.699999999999903</c:v>
                </c:pt>
                <c:pt idx="388">
                  <c:v>38.799999999999898</c:v>
                </c:pt>
                <c:pt idx="389">
                  <c:v>38.899999999999899</c:v>
                </c:pt>
                <c:pt idx="390">
                  <c:v>38.999999999999901</c:v>
                </c:pt>
                <c:pt idx="391">
                  <c:v>39.099999999999902</c:v>
                </c:pt>
                <c:pt idx="392">
                  <c:v>39.199999999999903</c:v>
                </c:pt>
                <c:pt idx="393">
                  <c:v>39.299999999999898</c:v>
                </c:pt>
                <c:pt idx="394">
                  <c:v>39.3999999999998</c:v>
                </c:pt>
                <c:pt idx="395">
                  <c:v>39.499999999999801</c:v>
                </c:pt>
                <c:pt idx="396">
                  <c:v>39.599999999999802</c:v>
                </c:pt>
                <c:pt idx="397">
                  <c:v>39.699999999999797</c:v>
                </c:pt>
                <c:pt idx="398">
                  <c:v>39.799999999999798</c:v>
                </c:pt>
                <c:pt idx="399">
                  <c:v>39.8999999999998</c:v>
                </c:pt>
                <c:pt idx="400">
                  <c:v>39.999999999999801</c:v>
                </c:pt>
                <c:pt idx="401">
                  <c:v>40.099999999999802</c:v>
                </c:pt>
                <c:pt idx="402">
                  <c:v>40.199999999999797</c:v>
                </c:pt>
                <c:pt idx="403">
                  <c:v>40.299999999999798</c:v>
                </c:pt>
                <c:pt idx="404">
                  <c:v>40.3999999999998</c:v>
                </c:pt>
                <c:pt idx="405">
                  <c:v>40.499999999999801</c:v>
                </c:pt>
                <c:pt idx="406">
                  <c:v>40.599999999999802</c:v>
                </c:pt>
                <c:pt idx="407">
                  <c:v>40.699999999999797</c:v>
                </c:pt>
                <c:pt idx="408">
                  <c:v>40.799999999999798</c:v>
                </c:pt>
                <c:pt idx="409">
                  <c:v>40.8999999999998</c:v>
                </c:pt>
                <c:pt idx="410">
                  <c:v>40.999999999999801</c:v>
                </c:pt>
                <c:pt idx="411">
                  <c:v>41.099999999999802</c:v>
                </c:pt>
                <c:pt idx="412">
                  <c:v>41.199999999999697</c:v>
                </c:pt>
                <c:pt idx="413">
                  <c:v>41.299999999999699</c:v>
                </c:pt>
                <c:pt idx="414">
                  <c:v>41.3999999999997</c:v>
                </c:pt>
                <c:pt idx="415">
                  <c:v>41.499999999999702</c:v>
                </c:pt>
                <c:pt idx="416">
                  <c:v>41.599999999999703</c:v>
                </c:pt>
                <c:pt idx="417">
                  <c:v>41.699999999999697</c:v>
                </c:pt>
                <c:pt idx="418">
                  <c:v>41.799999999999699</c:v>
                </c:pt>
                <c:pt idx="419">
                  <c:v>41.8999999999997</c:v>
                </c:pt>
                <c:pt idx="420">
                  <c:v>41.999999999999702</c:v>
                </c:pt>
                <c:pt idx="421">
                  <c:v>42.099999999999703</c:v>
                </c:pt>
                <c:pt idx="422">
                  <c:v>42.199999999999697</c:v>
                </c:pt>
                <c:pt idx="423">
                  <c:v>42.299999999999699</c:v>
                </c:pt>
                <c:pt idx="424">
                  <c:v>42.3999999999997</c:v>
                </c:pt>
                <c:pt idx="425">
                  <c:v>42.499999999999702</c:v>
                </c:pt>
                <c:pt idx="426">
                  <c:v>42.599999999999703</c:v>
                </c:pt>
                <c:pt idx="427">
                  <c:v>42.699999999999697</c:v>
                </c:pt>
                <c:pt idx="428">
                  <c:v>42.799999999999699</c:v>
                </c:pt>
                <c:pt idx="429">
                  <c:v>42.8999999999997</c:v>
                </c:pt>
                <c:pt idx="430">
                  <c:v>42.999999999999602</c:v>
                </c:pt>
                <c:pt idx="431">
                  <c:v>43.099999999999604</c:v>
                </c:pt>
                <c:pt idx="432">
                  <c:v>43.199999999999598</c:v>
                </c:pt>
                <c:pt idx="433">
                  <c:v>43.299999999999599</c:v>
                </c:pt>
                <c:pt idx="434">
                  <c:v>43.399999999999601</c:v>
                </c:pt>
                <c:pt idx="435">
                  <c:v>43.499999999999602</c:v>
                </c:pt>
                <c:pt idx="436">
                  <c:v>43.599999999999604</c:v>
                </c:pt>
                <c:pt idx="437">
                  <c:v>43.699999999999598</c:v>
                </c:pt>
                <c:pt idx="438">
                  <c:v>43.799999999999599</c:v>
                </c:pt>
                <c:pt idx="439">
                  <c:v>43.899999999999601</c:v>
                </c:pt>
                <c:pt idx="440">
                  <c:v>43.999999999999602</c:v>
                </c:pt>
                <c:pt idx="441">
                  <c:v>44.099999999999604</c:v>
                </c:pt>
                <c:pt idx="442">
                  <c:v>44.199999999999598</c:v>
                </c:pt>
                <c:pt idx="443">
                  <c:v>44.299999999999599</c:v>
                </c:pt>
                <c:pt idx="444">
                  <c:v>44.399999999999601</c:v>
                </c:pt>
                <c:pt idx="445">
                  <c:v>44.499999999999602</c:v>
                </c:pt>
                <c:pt idx="446">
                  <c:v>44.599999999999604</c:v>
                </c:pt>
                <c:pt idx="447">
                  <c:v>44.699999999999498</c:v>
                </c:pt>
                <c:pt idx="448">
                  <c:v>44.7999999999995</c:v>
                </c:pt>
                <c:pt idx="449">
                  <c:v>44.899999999999501</c:v>
                </c:pt>
                <c:pt idx="450">
                  <c:v>44.999999999999503</c:v>
                </c:pt>
                <c:pt idx="451">
                  <c:v>45.099999999999497</c:v>
                </c:pt>
                <c:pt idx="452">
                  <c:v>45.199999999999498</c:v>
                </c:pt>
                <c:pt idx="453">
                  <c:v>45.2999999999995</c:v>
                </c:pt>
                <c:pt idx="454">
                  <c:v>45.399999999999501</c:v>
                </c:pt>
                <c:pt idx="455">
                  <c:v>45.499999999999503</c:v>
                </c:pt>
                <c:pt idx="456">
                  <c:v>45.599999999999497</c:v>
                </c:pt>
                <c:pt idx="457">
                  <c:v>45.699999999999498</c:v>
                </c:pt>
                <c:pt idx="458">
                  <c:v>45.7999999999995</c:v>
                </c:pt>
                <c:pt idx="459">
                  <c:v>45.899999999999501</c:v>
                </c:pt>
                <c:pt idx="460">
                  <c:v>45.999999999999503</c:v>
                </c:pt>
                <c:pt idx="461">
                  <c:v>46.099999999999497</c:v>
                </c:pt>
                <c:pt idx="462">
                  <c:v>46.199999999999498</c:v>
                </c:pt>
                <c:pt idx="463">
                  <c:v>46.2999999999995</c:v>
                </c:pt>
                <c:pt idx="464">
                  <c:v>46.399999999999501</c:v>
                </c:pt>
                <c:pt idx="465">
                  <c:v>46.499999999999403</c:v>
                </c:pt>
                <c:pt idx="466">
                  <c:v>46.599999999999397</c:v>
                </c:pt>
                <c:pt idx="467">
                  <c:v>46.699999999999399</c:v>
                </c:pt>
                <c:pt idx="468">
                  <c:v>46.7999999999994</c:v>
                </c:pt>
                <c:pt idx="469">
                  <c:v>46.899999999999402</c:v>
                </c:pt>
                <c:pt idx="470">
                  <c:v>46.999999999999403</c:v>
                </c:pt>
                <c:pt idx="471">
                  <c:v>47.099999999999397</c:v>
                </c:pt>
                <c:pt idx="472">
                  <c:v>47.199999999999399</c:v>
                </c:pt>
                <c:pt idx="473">
                  <c:v>47.2999999999994</c:v>
                </c:pt>
                <c:pt idx="474">
                  <c:v>47.399999999999402</c:v>
                </c:pt>
                <c:pt idx="475">
                  <c:v>47.499999999999403</c:v>
                </c:pt>
                <c:pt idx="476">
                  <c:v>47.599999999999397</c:v>
                </c:pt>
                <c:pt idx="477">
                  <c:v>47.699999999999399</c:v>
                </c:pt>
                <c:pt idx="478">
                  <c:v>47.7999999999994</c:v>
                </c:pt>
                <c:pt idx="479">
                  <c:v>47.899999999999402</c:v>
                </c:pt>
                <c:pt idx="480">
                  <c:v>47.999999999999403</c:v>
                </c:pt>
                <c:pt idx="481">
                  <c:v>48.099999999999397</c:v>
                </c:pt>
                <c:pt idx="482">
                  <c:v>48.199999999999299</c:v>
                </c:pt>
                <c:pt idx="483">
                  <c:v>48.299999999999301</c:v>
                </c:pt>
                <c:pt idx="484">
                  <c:v>48.399999999999302</c:v>
                </c:pt>
                <c:pt idx="485">
                  <c:v>48.499999999999297</c:v>
                </c:pt>
                <c:pt idx="486">
                  <c:v>48.599999999999298</c:v>
                </c:pt>
                <c:pt idx="487">
                  <c:v>48.699999999999299</c:v>
                </c:pt>
                <c:pt idx="488">
                  <c:v>48.799999999999301</c:v>
                </c:pt>
                <c:pt idx="489">
                  <c:v>48.899999999999302</c:v>
                </c:pt>
                <c:pt idx="490">
                  <c:v>48.999999999999297</c:v>
                </c:pt>
                <c:pt idx="491">
                  <c:v>49.099999999999298</c:v>
                </c:pt>
                <c:pt idx="492">
                  <c:v>49.199999999999299</c:v>
                </c:pt>
                <c:pt idx="493">
                  <c:v>49.299999999999301</c:v>
                </c:pt>
                <c:pt idx="494">
                  <c:v>49.399999999999302</c:v>
                </c:pt>
                <c:pt idx="495">
                  <c:v>49.499999999999297</c:v>
                </c:pt>
                <c:pt idx="496">
                  <c:v>49.599999999999298</c:v>
                </c:pt>
                <c:pt idx="497">
                  <c:v>49.699999999999299</c:v>
                </c:pt>
                <c:pt idx="498">
                  <c:v>49.799999999999301</c:v>
                </c:pt>
                <c:pt idx="499">
                  <c:v>49.899999999999302</c:v>
                </c:pt>
                <c:pt idx="500">
                  <c:v>49.999999999999197</c:v>
                </c:pt>
                <c:pt idx="501">
                  <c:v>50.099999999999199</c:v>
                </c:pt>
                <c:pt idx="502">
                  <c:v>50.1999999999992</c:v>
                </c:pt>
                <c:pt idx="503">
                  <c:v>50.299999999999201</c:v>
                </c:pt>
                <c:pt idx="504">
                  <c:v>50.399999999999203</c:v>
                </c:pt>
                <c:pt idx="505">
                  <c:v>50.499999999999197</c:v>
                </c:pt>
                <c:pt idx="506">
                  <c:v>50.599999999999199</c:v>
                </c:pt>
                <c:pt idx="507">
                  <c:v>50.6999999999992</c:v>
                </c:pt>
                <c:pt idx="508">
                  <c:v>50.799999999999201</c:v>
                </c:pt>
                <c:pt idx="509">
                  <c:v>50.899999999999203</c:v>
                </c:pt>
                <c:pt idx="510">
                  <c:v>50.999999999999197</c:v>
                </c:pt>
                <c:pt idx="511">
                  <c:v>51.099999999999199</c:v>
                </c:pt>
                <c:pt idx="512">
                  <c:v>51.1999999999992</c:v>
                </c:pt>
                <c:pt idx="513">
                  <c:v>51.299999999999201</c:v>
                </c:pt>
                <c:pt idx="514">
                  <c:v>51.399999999999203</c:v>
                </c:pt>
                <c:pt idx="515">
                  <c:v>51.499999999999197</c:v>
                </c:pt>
                <c:pt idx="516">
                  <c:v>51.599999999999199</c:v>
                </c:pt>
                <c:pt idx="517">
                  <c:v>51.6999999999991</c:v>
                </c:pt>
                <c:pt idx="518">
                  <c:v>51.799999999999102</c:v>
                </c:pt>
                <c:pt idx="519">
                  <c:v>51.899999999999103</c:v>
                </c:pt>
                <c:pt idx="520">
                  <c:v>51.999999999999098</c:v>
                </c:pt>
                <c:pt idx="521">
                  <c:v>52.099999999999099</c:v>
                </c:pt>
                <c:pt idx="522">
                  <c:v>52.1999999999991</c:v>
                </c:pt>
                <c:pt idx="523">
                  <c:v>52.299999999999102</c:v>
                </c:pt>
                <c:pt idx="524">
                  <c:v>52.399999999999103</c:v>
                </c:pt>
                <c:pt idx="525">
                  <c:v>52.499999999999098</c:v>
                </c:pt>
                <c:pt idx="526">
                  <c:v>52.599999999999099</c:v>
                </c:pt>
                <c:pt idx="527">
                  <c:v>52.6999999999991</c:v>
                </c:pt>
                <c:pt idx="528">
                  <c:v>52.799999999999102</c:v>
                </c:pt>
                <c:pt idx="529">
                  <c:v>52.899999999999103</c:v>
                </c:pt>
                <c:pt idx="530">
                  <c:v>52.999999999999098</c:v>
                </c:pt>
                <c:pt idx="531">
                  <c:v>53.099999999999099</c:v>
                </c:pt>
                <c:pt idx="532">
                  <c:v>53.1999999999991</c:v>
                </c:pt>
                <c:pt idx="533">
                  <c:v>53.299999999999102</c:v>
                </c:pt>
                <c:pt idx="534">
                  <c:v>53.399999999999103</c:v>
                </c:pt>
                <c:pt idx="535">
                  <c:v>53.499999999998998</c:v>
                </c:pt>
                <c:pt idx="536">
                  <c:v>53.599999999999</c:v>
                </c:pt>
                <c:pt idx="537">
                  <c:v>53.699999999999001</c:v>
                </c:pt>
                <c:pt idx="538">
                  <c:v>53.799999999999002</c:v>
                </c:pt>
                <c:pt idx="539">
                  <c:v>53.899999999998997</c:v>
                </c:pt>
                <c:pt idx="540">
                  <c:v>53.999999999998998</c:v>
                </c:pt>
                <c:pt idx="541">
                  <c:v>54.099999999999</c:v>
                </c:pt>
                <c:pt idx="542">
                  <c:v>54.199999999999001</c:v>
                </c:pt>
                <c:pt idx="543">
                  <c:v>54.299999999999002</c:v>
                </c:pt>
                <c:pt idx="544">
                  <c:v>54.399999999998997</c:v>
                </c:pt>
                <c:pt idx="545">
                  <c:v>54.499999999998998</c:v>
                </c:pt>
                <c:pt idx="546">
                  <c:v>54.599999999999</c:v>
                </c:pt>
                <c:pt idx="547">
                  <c:v>54.699999999999001</c:v>
                </c:pt>
                <c:pt idx="548">
                  <c:v>54.799999999999002</c:v>
                </c:pt>
                <c:pt idx="549">
                  <c:v>54.899999999998997</c:v>
                </c:pt>
                <c:pt idx="550">
                  <c:v>54.999999999998998</c:v>
                </c:pt>
                <c:pt idx="551">
                  <c:v>55.099999999999</c:v>
                </c:pt>
                <c:pt idx="552">
                  <c:v>55.199999999999001</c:v>
                </c:pt>
                <c:pt idx="553">
                  <c:v>55.299999999998903</c:v>
                </c:pt>
                <c:pt idx="554">
                  <c:v>55.399999999998897</c:v>
                </c:pt>
                <c:pt idx="555">
                  <c:v>55.499999999998899</c:v>
                </c:pt>
                <c:pt idx="556">
                  <c:v>55.5999999999989</c:v>
                </c:pt>
                <c:pt idx="557">
                  <c:v>55.699999999998902</c:v>
                </c:pt>
                <c:pt idx="558">
                  <c:v>55.799999999998903</c:v>
                </c:pt>
                <c:pt idx="559">
                  <c:v>55.899999999998897</c:v>
                </c:pt>
                <c:pt idx="560">
                  <c:v>55.999999999998899</c:v>
                </c:pt>
                <c:pt idx="561">
                  <c:v>56.0999999999989</c:v>
                </c:pt>
                <c:pt idx="562">
                  <c:v>56.199999999998902</c:v>
                </c:pt>
                <c:pt idx="563">
                  <c:v>56.299999999998903</c:v>
                </c:pt>
                <c:pt idx="564">
                  <c:v>56.399999999998897</c:v>
                </c:pt>
                <c:pt idx="565">
                  <c:v>56.499999999998899</c:v>
                </c:pt>
                <c:pt idx="566">
                  <c:v>56.5999999999989</c:v>
                </c:pt>
                <c:pt idx="567">
                  <c:v>56.699999999998902</c:v>
                </c:pt>
                <c:pt idx="568">
                  <c:v>56.799999999998903</c:v>
                </c:pt>
                <c:pt idx="569">
                  <c:v>56.899999999998897</c:v>
                </c:pt>
                <c:pt idx="570">
                  <c:v>56.999999999998799</c:v>
                </c:pt>
                <c:pt idx="571">
                  <c:v>57.099999999998801</c:v>
                </c:pt>
                <c:pt idx="572">
                  <c:v>57.199999999998802</c:v>
                </c:pt>
                <c:pt idx="573">
                  <c:v>57.299999999998803</c:v>
                </c:pt>
                <c:pt idx="574">
                  <c:v>57.399999999998798</c:v>
                </c:pt>
                <c:pt idx="575">
                  <c:v>57.499999999998799</c:v>
                </c:pt>
                <c:pt idx="576">
                  <c:v>57.599999999998801</c:v>
                </c:pt>
                <c:pt idx="577">
                  <c:v>57.699999999998802</c:v>
                </c:pt>
                <c:pt idx="578">
                  <c:v>57.799999999998803</c:v>
                </c:pt>
                <c:pt idx="579">
                  <c:v>57.899999999998798</c:v>
                </c:pt>
                <c:pt idx="580">
                  <c:v>57.999999999998799</c:v>
                </c:pt>
                <c:pt idx="581">
                  <c:v>58.099999999998801</c:v>
                </c:pt>
                <c:pt idx="582">
                  <c:v>58.199999999998802</c:v>
                </c:pt>
                <c:pt idx="583">
                  <c:v>58.299999999998803</c:v>
                </c:pt>
                <c:pt idx="584">
                  <c:v>58.399999999998798</c:v>
                </c:pt>
                <c:pt idx="585">
                  <c:v>58.499999999998799</c:v>
                </c:pt>
                <c:pt idx="586">
                  <c:v>58.599999999998801</c:v>
                </c:pt>
                <c:pt idx="587">
                  <c:v>58.699999999998802</c:v>
                </c:pt>
                <c:pt idx="588">
                  <c:v>58.799999999998697</c:v>
                </c:pt>
                <c:pt idx="589">
                  <c:v>58.899999999998698</c:v>
                </c:pt>
                <c:pt idx="590">
                  <c:v>58.9999999999987</c:v>
                </c:pt>
                <c:pt idx="591">
                  <c:v>59.099999999998701</c:v>
                </c:pt>
                <c:pt idx="592">
                  <c:v>59.199999999998703</c:v>
                </c:pt>
                <c:pt idx="593">
                  <c:v>59.299999999998697</c:v>
                </c:pt>
                <c:pt idx="594">
                  <c:v>59.399999999998698</c:v>
                </c:pt>
                <c:pt idx="595">
                  <c:v>59.4999999999987</c:v>
                </c:pt>
                <c:pt idx="596">
                  <c:v>59.599999999998701</c:v>
                </c:pt>
                <c:pt idx="597">
                  <c:v>59.699999999998703</c:v>
                </c:pt>
                <c:pt idx="598">
                  <c:v>59.799999999998697</c:v>
                </c:pt>
                <c:pt idx="599">
                  <c:v>59.899999999998698</c:v>
                </c:pt>
                <c:pt idx="600">
                  <c:v>59.9999999999987</c:v>
                </c:pt>
                <c:pt idx="601">
                  <c:v>60.099999999998701</c:v>
                </c:pt>
                <c:pt idx="602">
                  <c:v>60.199999999998703</c:v>
                </c:pt>
                <c:pt idx="603">
                  <c:v>60.299999999998697</c:v>
                </c:pt>
                <c:pt idx="604">
                  <c:v>60.399999999998698</c:v>
                </c:pt>
                <c:pt idx="605">
                  <c:v>60.4999999999986</c:v>
                </c:pt>
                <c:pt idx="606">
                  <c:v>60.599999999998602</c:v>
                </c:pt>
                <c:pt idx="607">
                  <c:v>60.699999999998603</c:v>
                </c:pt>
                <c:pt idx="608">
                  <c:v>60.799999999998597</c:v>
                </c:pt>
                <c:pt idx="609">
                  <c:v>60.899999999998599</c:v>
                </c:pt>
                <c:pt idx="610">
                  <c:v>60.9999999999986</c:v>
                </c:pt>
                <c:pt idx="611">
                  <c:v>61.099999999998602</c:v>
                </c:pt>
                <c:pt idx="612">
                  <c:v>61.199999999998603</c:v>
                </c:pt>
                <c:pt idx="613">
                  <c:v>61.299999999998597</c:v>
                </c:pt>
                <c:pt idx="614">
                  <c:v>61.399999999998599</c:v>
                </c:pt>
                <c:pt idx="615">
                  <c:v>61.4999999999986</c:v>
                </c:pt>
                <c:pt idx="616">
                  <c:v>61.599999999998602</c:v>
                </c:pt>
                <c:pt idx="617">
                  <c:v>61.699999999998603</c:v>
                </c:pt>
                <c:pt idx="618">
                  <c:v>61.799999999998597</c:v>
                </c:pt>
                <c:pt idx="619">
                  <c:v>61.899999999998599</c:v>
                </c:pt>
                <c:pt idx="620">
                  <c:v>61.9999999999986</c:v>
                </c:pt>
                <c:pt idx="621">
                  <c:v>62.099999999998602</c:v>
                </c:pt>
                <c:pt idx="622">
                  <c:v>62.199999999998603</c:v>
                </c:pt>
                <c:pt idx="623">
                  <c:v>62.299999999998498</c:v>
                </c:pt>
                <c:pt idx="624">
                  <c:v>62.399999999998499</c:v>
                </c:pt>
                <c:pt idx="625">
                  <c:v>62.499999999998501</c:v>
                </c:pt>
                <c:pt idx="626">
                  <c:v>62.599999999998502</c:v>
                </c:pt>
                <c:pt idx="627">
                  <c:v>62.699999999998496</c:v>
                </c:pt>
                <c:pt idx="628">
                  <c:v>62.799999999998498</c:v>
                </c:pt>
                <c:pt idx="629">
                  <c:v>62.899999999998499</c:v>
                </c:pt>
                <c:pt idx="630">
                  <c:v>62.999999999998501</c:v>
                </c:pt>
                <c:pt idx="631">
                  <c:v>63.099999999998502</c:v>
                </c:pt>
                <c:pt idx="632">
                  <c:v>63.199999999998496</c:v>
                </c:pt>
                <c:pt idx="633">
                  <c:v>63.299999999998498</c:v>
                </c:pt>
                <c:pt idx="634">
                  <c:v>63.399999999998499</c:v>
                </c:pt>
                <c:pt idx="635">
                  <c:v>63.499999999998501</c:v>
                </c:pt>
                <c:pt idx="636">
                  <c:v>63.599999999998502</c:v>
                </c:pt>
                <c:pt idx="637">
                  <c:v>63.699999999998496</c:v>
                </c:pt>
                <c:pt idx="638">
                  <c:v>63.799999999998498</c:v>
                </c:pt>
                <c:pt idx="639">
                  <c:v>63.899999999998499</c:v>
                </c:pt>
                <c:pt idx="640">
                  <c:v>63.999999999998501</c:v>
                </c:pt>
                <c:pt idx="641">
                  <c:v>64.099999999998502</c:v>
                </c:pt>
                <c:pt idx="642">
                  <c:v>64.199999999998397</c:v>
                </c:pt>
                <c:pt idx="643">
                  <c:v>64.299999999998406</c:v>
                </c:pt>
                <c:pt idx="644">
                  <c:v>64.3999999999984</c:v>
                </c:pt>
                <c:pt idx="645">
                  <c:v>64.499999999998394</c:v>
                </c:pt>
                <c:pt idx="646">
                  <c:v>64.599999999998403</c:v>
                </c:pt>
                <c:pt idx="647">
                  <c:v>64.699999999998397</c:v>
                </c:pt>
                <c:pt idx="648">
                  <c:v>64.799999999998406</c:v>
                </c:pt>
                <c:pt idx="649">
                  <c:v>64.8999999999984</c:v>
                </c:pt>
                <c:pt idx="650">
                  <c:v>64.999999999998394</c:v>
                </c:pt>
                <c:pt idx="651">
                  <c:v>65.099999999998403</c:v>
                </c:pt>
                <c:pt idx="652">
                  <c:v>65.199999999998397</c:v>
                </c:pt>
                <c:pt idx="653">
                  <c:v>65.299999999998406</c:v>
                </c:pt>
                <c:pt idx="654">
                  <c:v>65.3999999999984</c:v>
                </c:pt>
                <c:pt idx="655">
                  <c:v>65.499999999998394</c:v>
                </c:pt>
                <c:pt idx="656">
                  <c:v>65.599999999998403</c:v>
                </c:pt>
                <c:pt idx="657">
                  <c:v>65.699999999998397</c:v>
                </c:pt>
                <c:pt idx="658">
                  <c:v>65.799999999998406</c:v>
                </c:pt>
                <c:pt idx="659">
                  <c:v>65.8999999999983</c:v>
                </c:pt>
                <c:pt idx="660">
                  <c:v>65.999999999998295</c:v>
                </c:pt>
                <c:pt idx="661">
                  <c:v>66.099999999998303</c:v>
                </c:pt>
                <c:pt idx="662">
                  <c:v>66.199999999998298</c:v>
                </c:pt>
                <c:pt idx="663">
                  <c:v>66.299999999998306</c:v>
                </c:pt>
                <c:pt idx="664">
                  <c:v>66.3999999999983</c:v>
                </c:pt>
                <c:pt idx="665">
                  <c:v>66.499999999998295</c:v>
                </c:pt>
                <c:pt idx="666">
                  <c:v>66.599999999998303</c:v>
                </c:pt>
                <c:pt idx="667">
                  <c:v>66.699999999998298</c:v>
                </c:pt>
                <c:pt idx="668">
                  <c:v>66.799999999998306</c:v>
                </c:pt>
                <c:pt idx="669">
                  <c:v>66.8999999999983</c:v>
                </c:pt>
                <c:pt idx="670">
                  <c:v>66.999999999998295</c:v>
                </c:pt>
                <c:pt idx="671">
                  <c:v>67.099999999998303</c:v>
                </c:pt>
                <c:pt idx="672">
                  <c:v>67.199999999998298</c:v>
                </c:pt>
                <c:pt idx="673">
                  <c:v>67.299999999998306</c:v>
                </c:pt>
                <c:pt idx="674">
                  <c:v>67.3999999999983</c:v>
                </c:pt>
                <c:pt idx="675">
                  <c:v>67.499999999998295</c:v>
                </c:pt>
                <c:pt idx="676">
                  <c:v>67.599999999998303</c:v>
                </c:pt>
                <c:pt idx="677">
                  <c:v>67.699999999998198</c:v>
                </c:pt>
                <c:pt idx="678">
                  <c:v>67.799999999998207</c:v>
                </c:pt>
                <c:pt idx="679">
                  <c:v>67.899999999998201</c:v>
                </c:pt>
                <c:pt idx="680">
                  <c:v>67.999999999998195</c:v>
                </c:pt>
                <c:pt idx="681">
                  <c:v>68.099999999998204</c:v>
                </c:pt>
                <c:pt idx="682">
                  <c:v>68.199999999998198</c:v>
                </c:pt>
                <c:pt idx="683">
                  <c:v>68.299999999998207</c:v>
                </c:pt>
                <c:pt idx="684">
                  <c:v>68.399999999998201</c:v>
                </c:pt>
                <c:pt idx="685">
                  <c:v>68.499999999998195</c:v>
                </c:pt>
                <c:pt idx="686">
                  <c:v>68.599999999998204</c:v>
                </c:pt>
                <c:pt idx="687">
                  <c:v>68.699999999998198</c:v>
                </c:pt>
                <c:pt idx="688">
                  <c:v>68.799999999998207</c:v>
                </c:pt>
                <c:pt idx="689">
                  <c:v>68.899999999998201</c:v>
                </c:pt>
                <c:pt idx="690">
                  <c:v>68.999999999998195</c:v>
                </c:pt>
                <c:pt idx="691">
                  <c:v>69.099999999998204</c:v>
                </c:pt>
                <c:pt idx="692">
                  <c:v>69.199999999998198</c:v>
                </c:pt>
                <c:pt idx="693">
                  <c:v>69.299999999998207</c:v>
                </c:pt>
                <c:pt idx="694">
                  <c:v>69.399999999998201</c:v>
                </c:pt>
                <c:pt idx="695">
                  <c:v>69.499999999998096</c:v>
                </c:pt>
                <c:pt idx="696">
                  <c:v>69.599999999998104</c:v>
                </c:pt>
                <c:pt idx="697">
                  <c:v>69.699999999998099</c:v>
                </c:pt>
                <c:pt idx="698">
                  <c:v>69.799999999998093</c:v>
                </c:pt>
                <c:pt idx="699">
                  <c:v>69.899999999998101</c:v>
                </c:pt>
                <c:pt idx="700">
                  <c:v>69.999999999998096</c:v>
                </c:pt>
                <c:pt idx="701">
                  <c:v>70.099999999998104</c:v>
                </c:pt>
                <c:pt idx="702">
                  <c:v>70.199999999998099</c:v>
                </c:pt>
                <c:pt idx="703">
                  <c:v>70.299999999998093</c:v>
                </c:pt>
                <c:pt idx="704">
                  <c:v>70.399999999998101</c:v>
                </c:pt>
                <c:pt idx="705">
                  <c:v>70.499999999998096</c:v>
                </c:pt>
                <c:pt idx="706">
                  <c:v>70.599999999998104</c:v>
                </c:pt>
                <c:pt idx="707">
                  <c:v>70.699999999998099</c:v>
                </c:pt>
                <c:pt idx="708">
                  <c:v>70.799999999998093</c:v>
                </c:pt>
                <c:pt idx="709">
                  <c:v>70.899999999998101</c:v>
                </c:pt>
                <c:pt idx="710">
                  <c:v>70.999999999998096</c:v>
                </c:pt>
                <c:pt idx="711">
                  <c:v>71.099999999998104</c:v>
                </c:pt>
                <c:pt idx="712">
                  <c:v>71.199999999997999</c:v>
                </c:pt>
                <c:pt idx="713">
                  <c:v>71.299999999997993</c:v>
                </c:pt>
                <c:pt idx="714">
                  <c:v>71.399999999998002</c:v>
                </c:pt>
                <c:pt idx="715">
                  <c:v>71.499999999997996</c:v>
                </c:pt>
                <c:pt idx="716">
                  <c:v>71.599999999998005</c:v>
                </c:pt>
                <c:pt idx="717">
                  <c:v>71.699999999997999</c:v>
                </c:pt>
                <c:pt idx="718">
                  <c:v>71.799999999997993</c:v>
                </c:pt>
                <c:pt idx="719">
                  <c:v>71.899999999998002</c:v>
                </c:pt>
                <c:pt idx="720">
                  <c:v>71.999999999997996</c:v>
                </c:pt>
                <c:pt idx="721">
                  <c:v>72.099999999998005</c:v>
                </c:pt>
                <c:pt idx="722">
                  <c:v>72.199999999997999</c:v>
                </c:pt>
                <c:pt idx="723">
                  <c:v>72.299999999997993</c:v>
                </c:pt>
                <c:pt idx="724">
                  <c:v>72.399999999998002</c:v>
                </c:pt>
                <c:pt idx="725">
                  <c:v>72.499999999997996</c:v>
                </c:pt>
                <c:pt idx="726">
                  <c:v>72.599999999998005</c:v>
                </c:pt>
                <c:pt idx="727">
                  <c:v>72.699999999997999</c:v>
                </c:pt>
                <c:pt idx="728">
                  <c:v>72.799999999997993</c:v>
                </c:pt>
                <c:pt idx="729">
                  <c:v>72.899999999998002</c:v>
                </c:pt>
                <c:pt idx="730">
                  <c:v>72.999999999997897</c:v>
                </c:pt>
                <c:pt idx="731">
                  <c:v>73.099999999997905</c:v>
                </c:pt>
                <c:pt idx="732">
                  <c:v>73.1999999999979</c:v>
                </c:pt>
                <c:pt idx="733">
                  <c:v>73.299999999997894</c:v>
                </c:pt>
                <c:pt idx="734">
                  <c:v>73.399999999997902</c:v>
                </c:pt>
                <c:pt idx="735">
                  <c:v>73.499999999997897</c:v>
                </c:pt>
                <c:pt idx="736">
                  <c:v>73.599999999997905</c:v>
                </c:pt>
                <c:pt idx="737">
                  <c:v>73.6999999999979</c:v>
                </c:pt>
                <c:pt idx="738">
                  <c:v>73.799999999997894</c:v>
                </c:pt>
                <c:pt idx="739">
                  <c:v>73.899999999997902</c:v>
                </c:pt>
                <c:pt idx="740">
                  <c:v>73.999999999997897</c:v>
                </c:pt>
                <c:pt idx="741">
                  <c:v>74.099999999997905</c:v>
                </c:pt>
                <c:pt idx="742">
                  <c:v>74.1999999999979</c:v>
                </c:pt>
                <c:pt idx="743">
                  <c:v>74.299999999997894</c:v>
                </c:pt>
                <c:pt idx="744">
                  <c:v>74.399999999997902</c:v>
                </c:pt>
                <c:pt idx="745">
                  <c:v>74.499999999997897</c:v>
                </c:pt>
                <c:pt idx="746">
                  <c:v>74.599999999997905</c:v>
                </c:pt>
                <c:pt idx="747">
                  <c:v>74.6999999999978</c:v>
                </c:pt>
                <c:pt idx="748">
                  <c:v>74.799999999997794</c:v>
                </c:pt>
                <c:pt idx="749">
                  <c:v>74.899999999997803</c:v>
                </c:pt>
                <c:pt idx="750">
                  <c:v>74.999999999997797</c:v>
                </c:pt>
                <c:pt idx="751">
                  <c:v>75.099999999997806</c:v>
                </c:pt>
                <c:pt idx="752">
                  <c:v>75.1999999999978</c:v>
                </c:pt>
                <c:pt idx="753">
                  <c:v>75.299999999997794</c:v>
                </c:pt>
                <c:pt idx="754">
                  <c:v>75.399999999997803</c:v>
                </c:pt>
                <c:pt idx="755">
                  <c:v>75.499999999997797</c:v>
                </c:pt>
                <c:pt idx="756">
                  <c:v>75.599999999997806</c:v>
                </c:pt>
                <c:pt idx="757">
                  <c:v>75.6999999999978</c:v>
                </c:pt>
                <c:pt idx="758">
                  <c:v>75.799999999997794</c:v>
                </c:pt>
                <c:pt idx="759">
                  <c:v>75.899999999997803</c:v>
                </c:pt>
                <c:pt idx="760">
                  <c:v>75.999999999997797</c:v>
                </c:pt>
                <c:pt idx="761">
                  <c:v>76.099999999997806</c:v>
                </c:pt>
                <c:pt idx="762">
                  <c:v>76.1999999999978</c:v>
                </c:pt>
                <c:pt idx="763">
                  <c:v>76.299999999997794</c:v>
                </c:pt>
                <c:pt idx="764">
                  <c:v>76.399999999997803</c:v>
                </c:pt>
                <c:pt idx="765">
                  <c:v>76.499999999997698</c:v>
                </c:pt>
                <c:pt idx="766">
                  <c:v>76.599999999997706</c:v>
                </c:pt>
                <c:pt idx="767">
                  <c:v>76.699999999997701</c:v>
                </c:pt>
                <c:pt idx="768">
                  <c:v>76.799999999997695</c:v>
                </c:pt>
                <c:pt idx="769">
                  <c:v>76.899999999997704</c:v>
                </c:pt>
                <c:pt idx="770">
                  <c:v>76.999999999997698</c:v>
                </c:pt>
                <c:pt idx="771">
                  <c:v>77.099999999997706</c:v>
                </c:pt>
                <c:pt idx="772">
                  <c:v>77.199999999997701</c:v>
                </c:pt>
                <c:pt idx="773">
                  <c:v>77.299999999997695</c:v>
                </c:pt>
                <c:pt idx="774">
                  <c:v>77.399999999997704</c:v>
                </c:pt>
                <c:pt idx="775">
                  <c:v>77.499999999997698</c:v>
                </c:pt>
                <c:pt idx="776">
                  <c:v>77.599999999997706</c:v>
                </c:pt>
                <c:pt idx="777">
                  <c:v>77.699999999997701</c:v>
                </c:pt>
                <c:pt idx="778">
                  <c:v>77.799999999997695</c:v>
                </c:pt>
                <c:pt idx="779">
                  <c:v>77.899999999997704</c:v>
                </c:pt>
                <c:pt idx="780">
                  <c:v>77.999999999997698</c:v>
                </c:pt>
                <c:pt idx="781">
                  <c:v>78.099999999997706</c:v>
                </c:pt>
                <c:pt idx="782">
                  <c:v>78.199999999997701</c:v>
                </c:pt>
                <c:pt idx="783">
                  <c:v>78.299999999997596</c:v>
                </c:pt>
                <c:pt idx="784">
                  <c:v>78.399999999997604</c:v>
                </c:pt>
                <c:pt idx="785">
                  <c:v>78.499999999997598</c:v>
                </c:pt>
                <c:pt idx="786">
                  <c:v>78.599999999997607</c:v>
                </c:pt>
                <c:pt idx="787">
                  <c:v>78.699999999997601</c:v>
                </c:pt>
                <c:pt idx="788">
                  <c:v>78.799999999997596</c:v>
                </c:pt>
                <c:pt idx="789">
                  <c:v>78.899999999997604</c:v>
                </c:pt>
                <c:pt idx="790">
                  <c:v>78.999999999997598</c:v>
                </c:pt>
                <c:pt idx="791">
                  <c:v>79.099999999997607</c:v>
                </c:pt>
                <c:pt idx="792">
                  <c:v>79.199999999997601</c:v>
                </c:pt>
                <c:pt idx="793">
                  <c:v>79.299999999997596</c:v>
                </c:pt>
                <c:pt idx="794">
                  <c:v>79.399999999997604</c:v>
                </c:pt>
                <c:pt idx="795">
                  <c:v>79.499999999997598</c:v>
                </c:pt>
                <c:pt idx="796">
                  <c:v>79.599999999997607</c:v>
                </c:pt>
                <c:pt idx="797">
                  <c:v>79.699999999997601</c:v>
                </c:pt>
                <c:pt idx="798">
                  <c:v>79.799999999997596</c:v>
                </c:pt>
                <c:pt idx="799">
                  <c:v>79.899999999997604</c:v>
                </c:pt>
                <c:pt idx="800">
                  <c:v>79.999999999997499</c:v>
                </c:pt>
                <c:pt idx="801">
                  <c:v>80.099999999997493</c:v>
                </c:pt>
                <c:pt idx="802">
                  <c:v>80.199999999997502</c:v>
                </c:pt>
                <c:pt idx="803">
                  <c:v>80.299999999997496</c:v>
                </c:pt>
                <c:pt idx="804">
                  <c:v>80.399999999997505</c:v>
                </c:pt>
                <c:pt idx="805">
                  <c:v>80.499999999997499</c:v>
                </c:pt>
                <c:pt idx="806">
                  <c:v>80.599999999997493</c:v>
                </c:pt>
                <c:pt idx="807">
                  <c:v>80.699999999997502</c:v>
                </c:pt>
                <c:pt idx="808">
                  <c:v>80.799999999997496</c:v>
                </c:pt>
                <c:pt idx="809">
                  <c:v>80.899999999997505</c:v>
                </c:pt>
                <c:pt idx="810">
                  <c:v>80.999999999997499</c:v>
                </c:pt>
                <c:pt idx="811">
                  <c:v>81.099999999997493</c:v>
                </c:pt>
                <c:pt idx="812">
                  <c:v>81.199999999997502</c:v>
                </c:pt>
                <c:pt idx="813">
                  <c:v>81.299999999997496</c:v>
                </c:pt>
                <c:pt idx="814">
                  <c:v>81.399999999997505</c:v>
                </c:pt>
                <c:pt idx="815">
                  <c:v>81.499999999997499</c:v>
                </c:pt>
                <c:pt idx="816">
                  <c:v>81.599999999997493</c:v>
                </c:pt>
                <c:pt idx="817">
                  <c:v>81.699999999997502</c:v>
                </c:pt>
                <c:pt idx="818">
                  <c:v>81.799999999997397</c:v>
                </c:pt>
                <c:pt idx="819">
                  <c:v>81.899999999997405</c:v>
                </c:pt>
                <c:pt idx="820">
                  <c:v>81.999999999997399</c:v>
                </c:pt>
                <c:pt idx="821">
                  <c:v>82.099999999997394</c:v>
                </c:pt>
                <c:pt idx="822">
                  <c:v>82.199999999997402</c:v>
                </c:pt>
                <c:pt idx="823">
                  <c:v>82.299999999997397</c:v>
                </c:pt>
                <c:pt idx="824">
                  <c:v>82.399999999997405</c:v>
                </c:pt>
                <c:pt idx="825">
                  <c:v>82.499999999997399</c:v>
                </c:pt>
                <c:pt idx="826">
                  <c:v>82.599999999997394</c:v>
                </c:pt>
                <c:pt idx="827">
                  <c:v>82.699999999997402</c:v>
                </c:pt>
                <c:pt idx="828">
                  <c:v>82.799999999997397</c:v>
                </c:pt>
                <c:pt idx="829">
                  <c:v>82.899999999997405</c:v>
                </c:pt>
                <c:pt idx="830">
                  <c:v>82.999999999997399</c:v>
                </c:pt>
                <c:pt idx="831">
                  <c:v>83.099999999997394</c:v>
                </c:pt>
                <c:pt idx="832">
                  <c:v>83.199999999997402</c:v>
                </c:pt>
                <c:pt idx="833">
                  <c:v>83.299999999997397</c:v>
                </c:pt>
                <c:pt idx="834">
                  <c:v>83.399999999997405</c:v>
                </c:pt>
                <c:pt idx="835">
                  <c:v>83.4999999999973</c:v>
                </c:pt>
                <c:pt idx="836">
                  <c:v>83.599999999997294</c:v>
                </c:pt>
                <c:pt idx="837">
                  <c:v>83.699999999997303</c:v>
                </c:pt>
                <c:pt idx="838">
                  <c:v>83.799999999997297</c:v>
                </c:pt>
                <c:pt idx="839">
                  <c:v>83.899999999997306</c:v>
                </c:pt>
                <c:pt idx="840">
                  <c:v>83.9999999999973</c:v>
                </c:pt>
                <c:pt idx="841">
                  <c:v>84.099999999997294</c:v>
                </c:pt>
                <c:pt idx="842">
                  <c:v>84.199999999997303</c:v>
                </c:pt>
                <c:pt idx="843">
                  <c:v>84.299999999997297</c:v>
                </c:pt>
                <c:pt idx="844">
                  <c:v>84.399999999997306</c:v>
                </c:pt>
                <c:pt idx="845">
                  <c:v>84.4999999999973</c:v>
                </c:pt>
                <c:pt idx="846">
                  <c:v>84.599999999997294</c:v>
                </c:pt>
                <c:pt idx="847">
                  <c:v>84.699999999997303</c:v>
                </c:pt>
                <c:pt idx="848">
                  <c:v>84.799999999997297</c:v>
                </c:pt>
                <c:pt idx="849">
                  <c:v>84.899999999997306</c:v>
                </c:pt>
                <c:pt idx="850">
                  <c:v>84.9999999999973</c:v>
                </c:pt>
                <c:pt idx="851">
                  <c:v>85.099999999997294</c:v>
                </c:pt>
                <c:pt idx="852">
                  <c:v>85.199999999997303</c:v>
                </c:pt>
                <c:pt idx="853">
                  <c:v>85.299999999997198</c:v>
                </c:pt>
                <c:pt idx="854">
                  <c:v>85.399999999997206</c:v>
                </c:pt>
                <c:pt idx="855">
                  <c:v>85.4999999999972</c:v>
                </c:pt>
                <c:pt idx="856">
                  <c:v>85.599999999997195</c:v>
                </c:pt>
                <c:pt idx="857">
                  <c:v>85.699999999997203</c:v>
                </c:pt>
                <c:pt idx="858">
                  <c:v>85.799999999997198</c:v>
                </c:pt>
                <c:pt idx="859">
                  <c:v>85.899999999997206</c:v>
                </c:pt>
                <c:pt idx="860">
                  <c:v>85.9999999999972</c:v>
                </c:pt>
                <c:pt idx="861">
                  <c:v>86.099999999997195</c:v>
                </c:pt>
                <c:pt idx="862">
                  <c:v>86.199999999997203</c:v>
                </c:pt>
                <c:pt idx="863">
                  <c:v>86.299999999997198</c:v>
                </c:pt>
                <c:pt idx="864">
                  <c:v>86.399999999997206</c:v>
                </c:pt>
                <c:pt idx="865">
                  <c:v>86.4999999999972</c:v>
                </c:pt>
                <c:pt idx="866">
                  <c:v>86.599999999997195</c:v>
                </c:pt>
                <c:pt idx="867">
                  <c:v>86.699999999997203</c:v>
                </c:pt>
                <c:pt idx="868">
                  <c:v>86.799999999997198</c:v>
                </c:pt>
                <c:pt idx="869">
                  <c:v>86.899999999997206</c:v>
                </c:pt>
                <c:pt idx="870">
                  <c:v>86.9999999999972</c:v>
                </c:pt>
                <c:pt idx="871">
                  <c:v>87.099999999997095</c:v>
                </c:pt>
                <c:pt idx="872">
                  <c:v>87.199999999997104</c:v>
                </c:pt>
                <c:pt idx="873">
                  <c:v>87.299999999997098</c:v>
                </c:pt>
                <c:pt idx="874">
                  <c:v>87.399999999997107</c:v>
                </c:pt>
                <c:pt idx="875">
                  <c:v>87.499999999997101</c:v>
                </c:pt>
                <c:pt idx="876">
                  <c:v>87.599999999997095</c:v>
                </c:pt>
                <c:pt idx="877">
                  <c:v>87.699999999997104</c:v>
                </c:pt>
                <c:pt idx="878">
                  <c:v>87.799999999997098</c:v>
                </c:pt>
                <c:pt idx="879">
                  <c:v>87.899999999997107</c:v>
                </c:pt>
                <c:pt idx="880">
                  <c:v>87.999999999997101</c:v>
                </c:pt>
                <c:pt idx="881">
                  <c:v>88.099999999997095</c:v>
                </c:pt>
                <c:pt idx="882">
                  <c:v>88.199999999997104</c:v>
                </c:pt>
                <c:pt idx="883">
                  <c:v>88.299999999997098</c:v>
                </c:pt>
                <c:pt idx="884">
                  <c:v>88.399999999997107</c:v>
                </c:pt>
                <c:pt idx="885">
                  <c:v>88.499999999997101</c:v>
                </c:pt>
                <c:pt idx="886">
                  <c:v>88.599999999997095</c:v>
                </c:pt>
                <c:pt idx="887">
                  <c:v>88.699999999997104</c:v>
                </c:pt>
                <c:pt idx="888">
                  <c:v>88.799999999996999</c:v>
                </c:pt>
                <c:pt idx="889">
                  <c:v>88.899999999996993</c:v>
                </c:pt>
                <c:pt idx="890">
                  <c:v>88.999999999997002</c:v>
                </c:pt>
                <c:pt idx="891">
                  <c:v>89.099999999996996</c:v>
                </c:pt>
                <c:pt idx="892">
                  <c:v>89.199999999997004</c:v>
                </c:pt>
                <c:pt idx="893">
                  <c:v>89.299999999996999</c:v>
                </c:pt>
                <c:pt idx="894">
                  <c:v>89.399999999996993</c:v>
                </c:pt>
                <c:pt idx="895">
                  <c:v>89.499999999997002</c:v>
                </c:pt>
                <c:pt idx="896">
                  <c:v>89.599999999996996</c:v>
                </c:pt>
                <c:pt idx="897">
                  <c:v>89.699999999997004</c:v>
                </c:pt>
                <c:pt idx="898">
                  <c:v>89.799999999996999</c:v>
                </c:pt>
                <c:pt idx="899">
                  <c:v>89.899999999996993</c:v>
                </c:pt>
                <c:pt idx="900">
                  <c:v>89.999999999997002</c:v>
                </c:pt>
                <c:pt idx="901">
                  <c:v>90.099999999996996</c:v>
                </c:pt>
                <c:pt idx="902">
                  <c:v>90.199999999997004</c:v>
                </c:pt>
                <c:pt idx="903">
                  <c:v>90.299999999996999</c:v>
                </c:pt>
                <c:pt idx="904">
                  <c:v>90.399999999996993</c:v>
                </c:pt>
                <c:pt idx="905">
                  <c:v>90.499999999997002</c:v>
                </c:pt>
                <c:pt idx="906">
                  <c:v>90.599999999996896</c:v>
                </c:pt>
                <c:pt idx="907">
                  <c:v>90.699999999996905</c:v>
                </c:pt>
                <c:pt idx="908">
                  <c:v>90.799999999996899</c:v>
                </c:pt>
                <c:pt idx="909">
                  <c:v>90.899999999996894</c:v>
                </c:pt>
                <c:pt idx="910">
                  <c:v>90.999999999996902</c:v>
                </c:pt>
                <c:pt idx="911">
                  <c:v>91.099999999996896</c:v>
                </c:pt>
                <c:pt idx="912">
                  <c:v>91.199999999996905</c:v>
                </c:pt>
                <c:pt idx="913">
                  <c:v>91.299999999996899</c:v>
                </c:pt>
                <c:pt idx="914">
                  <c:v>91.399999999996894</c:v>
                </c:pt>
                <c:pt idx="915">
                  <c:v>91.499999999996902</c:v>
                </c:pt>
                <c:pt idx="916">
                  <c:v>91.599999999996896</c:v>
                </c:pt>
                <c:pt idx="917">
                  <c:v>91.699999999996905</c:v>
                </c:pt>
                <c:pt idx="918">
                  <c:v>91.799999999996899</c:v>
                </c:pt>
                <c:pt idx="919">
                  <c:v>91.899999999996894</c:v>
                </c:pt>
                <c:pt idx="920">
                  <c:v>91.999999999996902</c:v>
                </c:pt>
                <c:pt idx="921">
                  <c:v>92.099999999996896</c:v>
                </c:pt>
                <c:pt idx="922">
                  <c:v>92.199999999996905</c:v>
                </c:pt>
                <c:pt idx="923">
                  <c:v>92.2999999999968</c:v>
                </c:pt>
                <c:pt idx="924">
                  <c:v>92.399999999996794</c:v>
                </c:pt>
                <c:pt idx="925">
                  <c:v>92.499999999996803</c:v>
                </c:pt>
                <c:pt idx="926">
                  <c:v>92.599999999996797</c:v>
                </c:pt>
                <c:pt idx="927">
                  <c:v>92.699999999996805</c:v>
                </c:pt>
                <c:pt idx="928">
                  <c:v>92.7999999999968</c:v>
                </c:pt>
                <c:pt idx="929">
                  <c:v>92.899999999996794</c:v>
                </c:pt>
                <c:pt idx="930">
                  <c:v>92.999999999996803</c:v>
                </c:pt>
                <c:pt idx="931">
                  <c:v>93.099999999996797</c:v>
                </c:pt>
                <c:pt idx="932">
                  <c:v>93.199999999996805</c:v>
                </c:pt>
                <c:pt idx="933">
                  <c:v>93.2999999999968</c:v>
                </c:pt>
                <c:pt idx="934">
                  <c:v>93.399999999996794</c:v>
                </c:pt>
                <c:pt idx="935">
                  <c:v>93.499999999996803</c:v>
                </c:pt>
                <c:pt idx="936">
                  <c:v>93.599999999996797</c:v>
                </c:pt>
                <c:pt idx="937">
                  <c:v>93.699999999996805</c:v>
                </c:pt>
                <c:pt idx="938">
                  <c:v>93.7999999999968</c:v>
                </c:pt>
                <c:pt idx="939">
                  <c:v>93.899999999996794</c:v>
                </c:pt>
                <c:pt idx="940">
                  <c:v>93.999999999996803</c:v>
                </c:pt>
                <c:pt idx="941">
                  <c:v>94.099999999996697</c:v>
                </c:pt>
                <c:pt idx="942">
                  <c:v>94.199999999996706</c:v>
                </c:pt>
                <c:pt idx="943">
                  <c:v>94.2999999999967</c:v>
                </c:pt>
                <c:pt idx="944">
                  <c:v>94.399999999996695</c:v>
                </c:pt>
                <c:pt idx="945">
                  <c:v>94.499999999996703</c:v>
                </c:pt>
                <c:pt idx="946">
                  <c:v>94.599999999996697</c:v>
                </c:pt>
                <c:pt idx="947">
                  <c:v>94.699999999996706</c:v>
                </c:pt>
                <c:pt idx="948">
                  <c:v>94.7999999999967</c:v>
                </c:pt>
                <c:pt idx="949">
                  <c:v>94.899999999996695</c:v>
                </c:pt>
                <c:pt idx="950">
                  <c:v>94.999999999996703</c:v>
                </c:pt>
                <c:pt idx="951">
                  <c:v>95.099999999996697</c:v>
                </c:pt>
                <c:pt idx="952">
                  <c:v>95.199999999996706</c:v>
                </c:pt>
                <c:pt idx="953">
                  <c:v>95.2999999999967</c:v>
                </c:pt>
                <c:pt idx="954">
                  <c:v>95.399999999996695</c:v>
                </c:pt>
                <c:pt idx="955">
                  <c:v>95.499999999996703</c:v>
                </c:pt>
                <c:pt idx="956">
                  <c:v>95.599999999996697</c:v>
                </c:pt>
                <c:pt idx="957">
                  <c:v>95.699999999996706</c:v>
                </c:pt>
                <c:pt idx="958">
                  <c:v>95.7999999999967</c:v>
                </c:pt>
                <c:pt idx="959">
                  <c:v>95.899999999996595</c:v>
                </c:pt>
                <c:pt idx="960">
                  <c:v>95.999999999996604</c:v>
                </c:pt>
                <c:pt idx="961">
                  <c:v>96.099999999996598</c:v>
                </c:pt>
                <c:pt idx="962">
                  <c:v>96.199999999996606</c:v>
                </c:pt>
                <c:pt idx="963">
                  <c:v>96.299999999996601</c:v>
                </c:pt>
                <c:pt idx="964">
                  <c:v>96.399999999996595</c:v>
                </c:pt>
                <c:pt idx="965">
                  <c:v>96.499999999996604</c:v>
                </c:pt>
                <c:pt idx="966">
                  <c:v>96.599999999996598</c:v>
                </c:pt>
                <c:pt idx="967">
                  <c:v>96.699999999996606</c:v>
                </c:pt>
                <c:pt idx="968">
                  <c:v>96.799999999996601</c:v>
                </c:pt>
                <c:pt idx="969">
                  <c:v>96.899999999996595</c:v>
                </c:pt>
                <c:pt idx="970">
                  <c:v>96.999999999996604</c:v>
                </c:pt>
                <c:pt idx="971">
                  <c:v>97.099999999996598</c:v>
                </c:pt>
                <c:pt idx="972">
                  <c:v>97.199999999996606</c:v>
                </c:pt>
                <c:pt idx="973">
                  <c:v>97.299999999996601</c:v>
                </c:pt>
                <c:pt idx="974">
                  <c:v>97.399999999996595</c:v>
                </c:pt>
                <c:pt idx="975">
                  <c:v>97.499999999996604</c:v>
                </c:pt>
                <c:pt idx="976">
                  <c:v>97.599999999996498</c:v>
                </c:pt>
                <c:pt idx="977">
                  <c:v>97.699999999996507</c:v>
                </c:pt>
                <c:pt idx="978">
                  <c:v>97.799999999996501</c:v>
                </c:pt>
                <c:pt idx="979">
                  <c:v>97.899999999996496</c:v>
                </c:pt>
                <c:pt idx="980">
                  <c:v>97.999999999996504</c:v>
                </c:pt>
                <c:pt idx="981">
                  <c:v>98.099999999996498</c:v>
                </c:pt>
                <c:pt idx="982">
                  <c:v>98.199999999996507</c:v>
                </c:pt>
                <c:pt idx="983">
                  <c:v>98.299999999996501</c:v>
                </c:pt>
                <c:pt idx="984">
                  <c:v>98.399999999996496</c:v>
                </c:pt>
                <c:pt idx="985">
                  <c:v>98.499999999996504</c:v>
                </c:pt>
                <c:pt idx="986">
                  <c:v>98.599999999996498</c:v>
                </c:pt>
                <c:pt idx="987">
                  <c:v>98.699999999996507</c:v>
                </c:pt>
                <c:pt idx="988">
                  <c:v>98.799999999996501</c:v>
                </c:pt>
                <c:pt idx="989">
                  <c:v>98.899999999996496</c:v>
                </c:pt>
                <c:pt idx="990">
                  <c:v>98.999999999996504</c:v>
                </c:pt>
                <c:pt idx="991">
                  <c:v>99.099999999996498</c:v>
                </c:pt>
                <c:pt idx="992">
                  <c:v>99.199999999996507</c:v>
                </c:pt>
                <c:pt idx="993">
                  <c:v>99.299999999996501</c:v>
                </c:pt>
                <c:pt idx="994">
                  <c:v>99.399999999996396</c:v>
                </c:pt>
                <c:pt idx="995">
                  <c:v>99.499999999996405</c:v>
                </c:pt>
                <c:pt idx="996">
                  <c:v>99.599999999996399</c:v>
                </c:pt>
                <c:pt idx="997">
                  <c:v>99.699999999996393</c:v>
                </c:pt>
                <c:pt idx="998">
                  <c:v>99.799999999996402</c:v>
                </c:pt>
                <c:pt idx="999">
                  <c:v>99.899999999996396</c:v>
                </c:pt>
                <c:pt idx="1000">
                  <c:v>99.999999999996405</c:v>
                </c:pt>
                <c:pt idx="1001">
                  <c:v>100.099999999996</c:v>
                </c:pt>
                <c:pt idx="1002">
                  <c:v>100.199999999996</c:v>
                </c:pt>
                <c:pt idx="1003">
                  <c:v>100.299999999996</c:v>
                </c:pt>
                <c:pt idx="1004">
                  <c:v>100.399999999996</c:v>
                </c:pt>
                <c:pt idx="1005">
                  <c:v>100.49999999999601</c:v>
                </c:pt>
                <c:pt idx="1006">
                  <c:v>100.599999999996</c:v>
                </c:pt>
                <c:pt idx="1007">
                  <c:v>100.699999999996</c:v>
                </c:pt>
                <c:pt idx="1008">
                  <c:v>100.799999999996</c:v>
                </c:pt>
                <c:pt idx="1009">
                  <c:v>100.899999999996</c:v>
                </c:pt>
                <c:pt idx="1010">
                  <c:v>100.99999999999601</c:v>
                </c:pt>
                <c:pt idx="1011">
                  <c:v>101.099999999996</c:v>
                </c:pt>
                <c:pt idx="1012">
                  <c:v>101.199999999996</c:v>
                </c:pt>
                <c:pt idx="1013">
                  <c:v>101.299999999996</c:v>
                </c:pt>
                <c:pt idx="1014">
                  <c:v>101.399999999996</c:v>
                </c:pt>
                <c:pt idx="1015">
                  <c:v>101.49999999999601</c:v>
                </c:pt>
                <c:pt idx="1016">
                  <c:v>101.599999999996</c:v>
                </c:pt>
                <c:pt idx="1017">
                  <c:v>101.699999999996</c:v>
                </c:pt>
                <c:pt idx="1018">
                  <c:v>101.799999999996</c:v>
                </c:pt>
                <c:pt idx="1019">
                  <c:v>101.899999999996</c:v>
                </c:pt>
                <c:pt idx="1020">
                  <c:v>101.99999999999601</c:v>
                </c:pt>
                <c:pt idx="1021">
                  <c:v>102.099999999996</c:v>
                </c:pt>
                <c:pt idx="1022">
                  <c:v>102.199999999996</c:v>
                </c:pt>
                <c:pt idx="1023">
                  <c:v>102.299999999996</c:v>
                </c:pt>
                <c:pt idx="1024">
                  <c:v>102.399999999996</c:v>
                </c:pt>
                <c:pt idx="1025">
                  <c:v>102.49999999999601</c:v>
                </c:pt>
                <c:pt idx="1026">
                  <c:v>102.599999999996</c:v>
                </c:pt>
                <c:pt idx="1027">
                  <c:v>102.699999999996</c:v>
                </c:pt>
                <c:pt idx="1028">
                  <c:v>102.799999999996</c:v>
                </c:pt>
                <c:pt idx="1029">
                  <c:v>102.899999999996</c:v>
                </c:pt>
                <c:pt idx="1030">
                  <c:v>102.99999999999601</c:v>
                </c:pt>
                <c:pt idx="1031">
                  <c:v>103.099999999996</c:v>
                </c:pt>
                <c:pt idx="1032">
                  <c:v>103.199999999996</c:v>
                </c:pt>
                <c:pt idx="1033">
                  <c:v>103.299999999996</c:v>
                </c:pt>
                <c:pt idx="1034">
                  <c:v>103.399999999996</c:v>
                </c:pt>
                <c:pt idx="1035">
                  <c:v>103.49999999999601</c:v>
                </c:pt>
                <c:pt idx="1036">
                  <c:v>103.599999999996</c:v>
                </c:pt>
                <c:pt idx="1037">
                  <c:v>103.699999999996</c:v>
                </c:pt>
                <c:pt idx="1038">
                  <c:v>103.799999999996</c:v>
                </c:pt>
                <c:pt idx="1039">
                  <c:v>103.899999999996</c:v>
                </c:pt>
                <c:pt idx="1040">
                  <c:v>103.99999999999601</c:v>
                </c:pt>
                <c:pt idx="1041">
                  <c:v>104.099999999996</c:v>
                </c:pt>
                <c:pt idx="1042">
                  <c:v>104.199999999996</c:v>
                </c:pt>
                <c:pt idx="1043">
                  <c:v>104.299999999996</c:v>
                </c:pt>
                <c:pt idx="1044">
                  <c:v>104.399999999996</c:v>
                </c:pt>
                <c:pt idx="1045">
                  <c:v>104.49999999999601</c:v>
                </c:pt>
                <c:pt idx="1046">
                  <c:v>104.599999999996</c:v>
                </c:pt>
                <c:pt idx="1047">
                  <c:v>104.699999999996</c:v>
                </c:pt>
                <c:pt idx="1048">
                  <c:v>104.799999999996</c:v>
                </c:pt>
                <c:pt idx="1049">
                  <c:v>104.899999999996</c:v>
                </c:pt>
                <c:pt idx="1050">
                  <c:v>104.99999999999601</c:v>
                </c:pt>
                <c:pt idx="1051">
                  <c:v>105.099999999996</c:v>
                </c:pt>
                <c:pt idx="1052">
                  <c:v>105.199999999996</c:v>
                </c:pt>
                <c:pt idx="1053">
                  <c:v>105.299999999996</c:v>
                </c:pt>
                <c:pt idx="1054">
                  <c:v>105.399999999996</c:v>
                </c:pt>
                <c:pt idx="1055">
                  <c:v>105.49999999999601</c:v>
                </c:pt>
                <c:pt idx="1056">
                  <c:v>105.599999999996</c:v>
                </c:pt>
                <c:pt idx="1057">
                  <c:v>105.699999999996</c:v>
                </c:pt>
                <c:pt idx="1058">
                  <c:v>105.799999999996</c:v>
                </c:pt>
                <c:pt idx="1059">
                  <c:v>105.899999999996</c:v>
                </c:pt>
                <c:pt idx="1060">
                  <c:v>105.99999999999601</c:v>
                </c:pt>
                <c:pt idx="1061">
                  <c:v>106.099999999996</c:v>
                </c:pt>
                <c:pt idx="1062">
                  <c:v>106.199999999996</c:v>
                </c:pt>
                <c:pt idx="1063">
                  <c:v>106.299999999996</c:v>
                </c:pt>
                <c:pt idx="1064">
                  <c:v>106.399999999996</c:v>
                </c:pt>
                <c:pt idx="1065">
                  <c:v>106.49999999999601</c:v>
                </c:pt>
                <c:pt idx="1066">
                  <c:v>106.599999999996</c:v>
                </c:pt>
                <c:pt idx="1067">
                  <c:v>106.699999999996</c:v>
                </c:pt>
                <c:pt idx="1068">
                  <c:v>106.799999999996</c:v>
                </c:pt>
                <c:pt idx="1069">
                  <c:v>106.899999999996</c:v>
                </c:pt>
                <c:pt idx="1070">
                  <c:v>106.99999999999601</c:v>
                </c:pt>
                <c:pt idx="1071">
                  <c:v>107.099999999996</c:v>
                </c:pt>
                <c:pt idx="1072">
                  <c:v>107.199999999996</c:v>
                </c:pt>
                <c:pt idx="1073">
                  <c:v>107.299999999996</c:v>
                </c:pt>
                <c:pt idx="1074">
                  <c:v>107.399999999996</c:v>
                </c:pt>
                <c:pt idx="1075">
                  <c:v>107.49999999999601</c:v>
                </c:pt>
                <c:pt idx="1076">
                  <c:v>107.599999999996</c:v>
                </c:pt>
                <c:pt idx="1077">
                  <c:v>107.699999999996</c:v>
                </c:pt>
                <c:pt idx="1078">
                  <c:v>107.799999999996</c:v>
                </c:pt>
                <c:pt idx="1079">
                  <c:v>107.899999999996</c:v>
                </c:pt>
                <c:pt idx="1080">
                  <c:v>107.99999999999601</c:v>
                </c:pt>
                <c:pt idx="1081">
                  <c:v>108.099999999996</c:v>
                </c:pt>
                <c:pt idx="1082">
                  <c:v>108.199999999995</c:v>
                </c:pt>
                <c:pt idx="1083">
                  <c:v>108.29999999999499</c:v>
                </c:pt>
                <c:pt idx="1084">
                  <c:v>108.399999999995</c:v>
                </c:pt>
                <c:pt idx="1085">
                  <c:v>108.499999999995</c:v>
                </c:pt>
                <c:pt idx="1086">
                  <c:v>108.59999999999501</c:v>
                </c:pt>
                <c:pt idx="1087">
                  <c:v>108.699999999995</c:v>
                </c:pt>
                <c:pt idx="1088">
                  <c:v>108.79999999999499</c:v>
                </c:pt>
                <c:pt idx="1089">
                  <c:v>108.899999999995</c:v>
                </c:pt>
                <c:pt idx="1090">
                  <c:v>108.999999999995</c:v>
                </c:pt>
                <c:pt idx="1091">
                  <c:v>109.09999999999501</c:v>
                </c:pt>
                <c:pt idx="1092">
                  <c:v>109.199999999995</c:v>
                </c:pt>
                <c:pt idx="1093">
                  <c:v>109.29999999999499</c:v>
                </c:pt>
                <c:pt idx="1094">
                  <c:v>109.399999999995</c:v>
                </c:pt>
                <c:pt idx="1095">
                  <c:v>109.499999999995</c:v>
                </c:pt>
                <c:pt idx="1096">
                  <c:v>109.59999999999501</c:v>
                </c:pt>
                <c:pt idx="1097">
                  <c:v>109.699999999995</c:v>
                </c:pt>
                <c:pt idx="1098">
                  <c:v>109.79999999999499</c:v>
                </c:pt>
                <c:pt idx="1099">
                  <c:v>109.899999999995</c:v>
                </c:pt>
                <c:pt idx="1100">
                  <c:v>109.999999999995</c:v>
                </c:pt>
                <c:pt idx="1101">
                  <c:v>110.09999999999501</c:v>
                </c:pt>
                <c:pt idx="1102">
                  <c:v>110.199999999995</c:v>
                </c:pt>
                <c:pt idx="1103">
                  <c:v>110.29999999999499</c:v>
                </c:pt>
                <c:pt idx="1104">
                  <c:v>110.399999999995</c:v>
                </c:pt>
                <c:pt idx="1105">
                  <c:v>110.499999999995</c:v>
                </c:pt>
                <c:pt idx="1106">
                  <c:v>110.59999999999501</c:v>
                </c:pt>
                <c:pt idx="1107">
                  <c:v>110.699999999995</c:v>
                </c:pt>
                <c:pt idx="1108">
                  <c:v>110.79999999999499</c:v>
                </c:pt>
                <c:pt idx="1109">
                  <c:v>110.899999999995</c:v>
                </c:pt>
                <c:pt idx="1110">
                  <c:v>110.999999999995</c:v>
                </c:pt>
                <c:pt idx="1111">
                  <c:v>111.09999999999501</c:v>
                </c:pt>
                <c:pt idx="1112">
                  <c:v>111.199999999995</c:v>
                </c:pt>
                <c:pt idx="1113">
                  <c:v>111.29999999999499</c:v>
                </c:pt>
                <c:pt idx="1114">
                  <c:v>111.399999999995</c:v>
                </c:pt>
                <c:pt idx="1115">
                  <c:v>111.499999999995</c:v>
                </c:pt>
                <c:pt idx="1116">
                  <c:v>111.59999999999501</c:v>
                </c:pt>
                <c:pt idx="1117">
                  <c:v>111.699999999995</c:v>
                </c:pt>
                <c:pt idx="1118">
                  <c:v>111.79999999999499</c:v>
                </c:pt>
                <c:pt idx="1119">
                  <c:v>111.899999999995</c:v>
                </c:pt>
                <c:pt idx="1120">
                  <c:v>111.999999999995</c:v>
                </c:pt>
                <c:pt idx="1121">
                  <c:v>112.09999999999501</c:v>
                </c:pt>
                <c:pt idx="1122">
                  <c:v>112.199999999995</c:v>
                </c:pt>
                <c:pt idx="1123">
                  <c:v>112.29999999999499</c:v>
                </c:pt>
                <c:pt idx="1124">
                  <c:v>112.399999999995</c:v>
                </c:pt>
                <c:pt idx="1125">
                  <c:v>112.499999999995</c:v>
                </c:pt>
                <c:pt idx="1126">
                  <c:v>112.59999999999501</c:v>
                </c:pt>
                <c:pt idx="1127">
                  <c:v>112.699999999995</c:v>
                </c:pt>
                <c:pt idx="1128">
                  <c:v>112.79999999999499</c:v>
                </c:pt>
                <c:pt idx="1129">
                  <c:v>112.899999999995</c:v>
                </c:pt>
                <c:pt idx="1130">
                  <c:v>112.999999999995</c:v>
                </c:pt>
                <c:pt idx="1131">
                  <c:v>113.09999999999501</c:v>
                </c:pt>
                <c:pt idx="1132">
                  <c:v>113.199999999995</c:v>
                </c:pt>
                <c:pt idx="1133">
                  <c:v>113.29999999999499</c:v>
                </c:pt>
                <c:pt idx="1134">
                  <c:v>113.399999999995</c:v>
                </c:pt>
                <c:pt idx="1135">
                  <c:v>113.499999999995</c:v>
                </c:pt>
                <c:pt idx="1136">
                  <c:v>113.59999999999501</c:v>
                </c:pt>
                <c:pt idx="1137">
                  <c:v>113.699999999995</c:v>
                </c:pt>
                <c:pt idx="1138">
                  <c:v>113.79999999999499</c:v>
                </c:pt>
                <c:pt idx="1139">
                  <c:v>113.899999999995</c:v>
                </c:pt>
                <c:pt idx="1140">
                  <c:v>113.999999999995</c:v>
                </c:pt>
                <c:pt idx="1141">
                  <c:v>114.09999999999501</c:v>
                </c:pt>
                <c:pt idx="1142">
                  <c:v>114.199999999995</c:v>
                </c:pt>
                <c:pt idx="1143">
                  <c:v>114.29999999999499</c:v>
                </c:pt>
                <c:pt idx="1144">
                  <c:v>114.399999999995</c:v>
                </c:pt>
                <c:pt idx="1145">
                  <c:v>114.499999999995</c:v>
                </c:pt>
                <c:pt idx="1146">
                  <c:v>114.59999999999501</c:v>
                </c:pt>
                <c:pt idx="1147">
                  <c:v>114.699999999995</c:v>
                </c:pt>
                <c:pt idx="1148">
                  <c:v>114.79999999999499</c:v>
                </c:pt>
                <c:pt idx="1149">
                  <c:v>114.899999999995</c:v>
                </c:pt>
                <c:pt idx="1150">
                  <c:v>114.999999999995</c:v>
                </c:pt>
                <c:pt idx="1151">
                  <c:v>115.09999999999501</c:v>
                </c:pt>
                <c:pt idx="1152">
                  <c:v>115.199999999995</c:v>
                </c:pt>
                <c:pt idx="1153">
                  <c:v>115.29999999999499</c:v>
                </c:pt>
                <c:pt idx="1154">
                  <c:v>115.399999999995</c:v>
                </c:pt>
                <c:pt idx="1155">
                  <c:v>115.499999999995</c:v>
                </c:pt>
                <c:pt idx="1156">
                  <c:v>115.59999999999501</c:v>
                </c:pt>
                <c:pt idx="1157">
                  <c:v>115.699999999995</c:v>
                </c:pt>
                <c:pt idx="1158">
                  <c:v>115.79999999999499</c:v>
                </c:pt>
                <c:pt idx="1159">
                  <c:v>115.899999999995</c:v>
                </c:pt>
                <c:pt idx="1160">
                  <c:v>115.999999999995</c:v>
                </c:pt>
                <c:pt idx="1161">
                  <c:v>116.09999999999501</c:v>
                </c:pt>
                <c:pt idx="1162">
                  <c:v>116.199999999995</c:v>
                </c:pt>
                <c:pt idx="1163">
                  <c:v>116.29999999999499</c:v>
                </c:pt>
                <c:pt idx="1164">
                  <c:v>116.399999999995</c:v>
                </c:pt>
                <c:pt idx="1165">
                  <c:v>116.499999999995</c:v>
                </c:pt>
                <c:pt idx="1166">
                  <c:v>116.59999999999501</c:v>
                </c:pt>
                <c:pt idx="1167">
                  <c:v>116.699999999995</c:v>
                </c:pt>
                <c:pt idx="1168">
                  <c:v>116.79999999999499</c:v>
                </c:pt>
                <c:pt idx="1169">
                  <c:v>116.899999999995</c:v>
                </c:pt>
                <c:pt idx="1170">
                  <c:v>116.999999999995</c:v>
                </c:pt>
                <c:pt idx="1171">
                  <c:v>117.09999999999501</c:v>
                </c:pt>
                <c:pt idx="1172">
                  <c:v>117.199999999995</c:v>
                </c:pt>
                <c:pt idx="1173">
                  <c:v>117.29999999999499</c:v>
                </c:pt>
                <c:pt idx="1174">
                  <c:v>117.399999999995</c:v>
                </c:pt>
                <c:pt idx="1175">
                  <c:v>117.499999999995</c:v>
                </c:pt>
                <c:pt idx="1176">
                  <c:v>117.59999999999501</c:v>
                </c:pt>
                <c:pt idx="1177">
                  <c:v>117.699999999995</c:v>
                </c:pt>
                <c:pt idx="1178">
                  <c:v>117.79999999999499</c:v>
                </c:pt>
                <c:pt idx="1179">
                  <c:v>117.899999999995</c:v>
                </c:pt>
                <c:pt idx="1180">
                  <c:v>117.999999999995</c:v>
                </c:pt>
                <c:pt idx="1181">
                  <c:v>118.09999999999501</c:v>
                </c:pt>
                <c:pt idx="1182">
                  <c:v>118.199999999995</c:v>
                </c:pt>
                <c:pt idx="1183">
                  <c:v>118.29999999999499</c:v>
                </c:pt>
                <c:pt idx="1184">
                  <c:v>118.399999999995</c:v>
                </c:pt>
                <c:pt idx="1185">
                  <c:v>118.499999999995</c:v>
                </c:pt>
                <c:pt idx="1186">
                  <c:v>118.59999999999501</c:v>
                </c:pt>
                <c:pt idx="1187">
                  <c:v>118.699999999995</c:v>
                </c:pt>
                <c:pt idx="1188">
                  <c:v>118.79999999999499</c:v>
                </c:pt>
                <c:pt idx="1189">
                  <c:v>118.899999999995</c:v>
                </c:pt>
                <c:pt idx="1190">
                  <c:v>118.999999999995</c:v>
                </c:pt>
                <c:pt idx="1191">
                  <c:v>119.09999999999501</c:v>
                </c:pt>
                <c:pt idx="1192">
                  <c:v>119.199999999995</c:v>
                </c:pt>
                <c:pt idx="1193">
                  <c:v>119.29999999999499</c:v>
                </c:pt>
                <c:pt idx="1194">
                  <c:v>119.399999999995</c:v>
                </c:pt>
                <c:pt idx="1195">
                  <c:v>119.499999999995</c:v>
                </c:pt>
                <c:pt idx="1196">
                  <c:v>119.59999999999501</c:v>
                </c:pt>
                <c:pt idx="1197">
                  <c:v>119.699999999995</c:v>
                </c:pt>
                <c:pt idx="1198">
                  <c:v>119.79999999999499</c:v>
                </c:pt>
                <c:pt idx="1199">
                  <c:v>119.899999999995</c:v>
                </c:pt>
                <c:pt idx="1200">
                  <c:v>119.999999999995</c:v>
                </c:pt>
                <c:pt idx="1201">
                  <c:v>120.09999999999501</c:v>
                </c:pt>
                <c:pt idx="1202">
                  <c:v>120.199999999995</c:v>
                </c:pt>
                <c:pt idx="1203">
                  <c:v>120.29999999999499</c:v>
                </c:pt>
                <c:pt idx="1204">
                  <c:v>120.399999999995</c:v>
                </c:pt>
                <c:pt idx="1205">
                  <c:v>120.499999999995</c:v>
                </c:pt>
                <c:pt idx="1206">
                  <c:v>120.59999999999501</c:v>
                </c:pt>
                <c:pt idx="1207">
                  <c:v>120.699999999995</c:v>
                </c:pt>
                <c:pt idx="1208">
                  <c:v>120.79999999999499</c:v>
                </c:pt>
                <c:pt idx="1209">
                  <c:v>120.899999999995</c:v>
                </c:pt>
                <c:pt idx="1210">
                  <c:v>120.999999999995</c:v>
                </c:pt>
                <c:pt idx="1211">
                  <c:v>121.09999999999501</c:v>
                </c:pt>
                <c:pt idx="1212">
                  <c:v>121.199999999995</c:v>
                </c:pt>
                <c:pt idx="1213">
                  <c:v>121.29999999999499</c:v>
                </c:pt>
                <c:pt idx="1214">
                  <c:v>121.399999999995</c:v>
                </c:pt>
                <c:pt idx="1215">
                  <c:v>121.499999999995</c:v>
                </c:pt>
                <c:pt idx="1216">
                  <c:v>121.59999999999501</c:v>
                </c:pt>
                <c:pt idx="1217">
                  <c:v>121.699999999995</c:v>
                </c:pt>
                <c:pt idx="1218">
                  <c:v>121.79999999999499</c:v>
                </c:pt>
                <c:pt idx="1219">
                  <c:v>121.899999999995</c:v>
                </c:pt>
                <c:pt idx="1220">
                  <c:v>121.999999999995</c:v>
                </c:pt>
                <c:pt idx="1221">
                  <c:v>122.09999999999501</c:v>
                </c:pt>
                <c:pt idx="1222">
                  <c:v>122.199999999995</c:v>
                </c:pt>
                <c:pt idx="1223">
                  <c:v>122.29999999999499</c:v>
                </c:pt>
                <c:pt idx="1224">
                  <c:v>122.399999999995</c:v>
                </c:pt>
                <c:pt idx="1225">
                  <c:v>122.499999999995</c:v>
                </c:pt>
                <c:pt idx="1226">
                  <c:v>122.59999999999501</c:v>
                </c:pt>
                <c:pt idx="1227">
                  <c:v>122.699999999995</c:v>
                </c:pt>
                <c:pt idx="1228">
                  <c:v>122.79999999999499</c:v>
                </c:pt>
                <c:pt idx="1229">
                  <c:v>122.899999999995</c:v>
                </c:pt>
                <c:pt idx="1230">
                  <c:v>122.999999999995</c:v>
                </c:pt>
                <c:pt idx="1231">
                  <c:v>123.09999999999501</c:v>
                </c:pt>
                <c:pt idx="1232">
                  <c:v>123.199999999995</c:v>
                </c:pt>
                <c:pt idx="1233">
                  <c:v>123.29999999999499</c:v>
                </c:pt>
                <c:pt idx="1234">
                  <c:v>123.399999999995</c:v>
                </c:pt>
                <c:pt idx="1235">
                  <c:v>123.499999999995</c:v>
                </c:pt>
                <c:pt idx="1236">
                  <c:v>123.59999999999501</c:v>
                </c:pt>
                <c:pt idx="1237">
                  <c:v>123.699999999995</c:v>
                </c:pt>
                <c:pt idx="1238">
                  <c:v>123.79999999999499</c:v>
                </c:pt>
                <c:pt idx="1239">
                  <c:v>123.899999999995</c:v>
                </c:pt>
                <c:pt idx="1240">
                  <c:v>123.999999999995</c:v>
                </c:pt>
                <c:pt idx="1241">
                  <c:v>124.09999999999501</c:v>
                </c:pt>
                <c:pt idx="1242">
                  <c:v>124.199999999995</c:v>
                </c:pt>
                <c:pt idx="1243">
                  <c:v>124.29999999999499</c:v>
                </c:pt>
                <c:pt idx="1244">
                  <c:v>124.399999999995</c:v>
                </c:pt>
                <c:pt idx="1245">
                  <c:v>124.499999999995</c:v>
                </c:pt>
                <c:pt idx="1246">
                  <c:v>124.59999999999501</c:v>
                </c:pt>
                <c:pt idx="1247">
                  <c:v>124.699999999995</c:v>
                </c:pt>
                <c:pt idx="1248">
                  <c:v>124.79999999999499</c:v>
                </c:pt>
                <c:pt idx="1249">
                  <c:v>124.899999999995</c:v>
                </c:pt>
                <c:pt idx="1250">
                  <c:v>124.999999999995</c:v>
                </c:pt>
                <c:pt idx="1251">
                  <c:v>125.09999999999501</c:v>
                </c:pt>
                <c:pt idx="1252">
                  <c:v>125.199999999995</c:v>
                </c:pt>
                <c:pt idx="1253">
                  <c:v>125.29999999999499</c:v>
                </c:pt>
                <c:pt idx="1254">
                  <c:v>125.399999999995</c:v>
                </c:pt>
                <c:pt idx="1255">
                  <c:v>125.499999999995</c:v>
                </c:pt>
                <c:pt idx="1256">
                  <c:v>125.59999999999501</c:v>
                </c:pt>
                <c:pt idx="1257">
                  <c:v>125.699999999995</c:v>
                </c:pt>
                <c:pt idx="1258">
                  <c:v>125.799999999994</c:v>
                </c:pt>
                <c:pt idx="1259">
                  <c:v>125.89999999999399</c:v>
                </c:pt>
                <c:pt idx="1260">
                  <c:v>125.999999999994</c:v>
                </c:pt>
                <c:pt idx="1261">
                  <c:v>126.099999999994</c:v>
                </c:pt>
                <c:pt idx="1262">
                  <c:v>126.19999999999401</c:v>
                </c:pt>
                <c:pt idx="1263">
                  <c:v>126.299999999994</c:v>
                </c:pt>
                <c:pt idx="1264">
                  <c:v>126.39999999999399</c:v>
                </c:pt>
                <c:pt idx="1265">
                  <c:v>126.499999999994</c:v>
                </c:pt>
                <c:pt idx="1266">
                  <c:v>126.599999999994</c:v>
                </c:pt>
                <c:pt idx="1267">
                  <c:v>126.69999999999401</c:v>
                </c:pt>
                <c:pt idx="1268">
                  <c:v>126.799999999994</c:v>
                </c:pt>
                <c:pt idx="1269">
                  <c:v>126.89999999999399</c:v>
                </c:pt>
                <c:pt idx="1270">
                  <c:v>126.999999999994</c:v>
                </c:pt>
                <c:pt idx="1271">
                  <c:v>127.099999999994</c:v>
                </c:pt>
                <c:pt idx="1272">
                  <c:v>127.19999999999401</c:v>
                </c:pt>
                <c:pt idx="1273">
                  <c:v>127.299999999994</c:v>
                </c:pt>
                <c:pt idx="1274">
                  <c:v>127.39999999999399</c:v>
                </c:pt>
                <c:pt idx="1275">
                  <c:v>127.499999999994</c:v>
                </c:pt>
                <c:pt idx="1276">
                  <c:v>127.599999999994</c:v>
                </c:pt>
                <c:pt idx="1277">
                  <c:v>127.69999999999401</c:v>
                </c:pt>
                <c:pt idx="1278">
                  <c:v>127.799999999994</c:v>
                </c:pt>
                <c:pt idx="1279">
                  <c:v>127.89999999999399</c:v>
                </c:pt>
                <c:pt idx="1280">
                  <c:v>127.999999999994</c:v>
                </c:pt>
                <c:pt idx="1281">
                  <c:v>128.099999999994</c:v>
                </c:pt>
                <c:pt idx="1282">
                  <c:v>128.19999999999399</c:v>
                </c:pt>
                <c:pt idx="1283">
                  <c:v>128.29999999999399</c:v>
                </c:pt>
                <c:pt idx="1284">
                  <c:v>128.39999999999401</c:v>
                </c:pt>
                <c:pt idx="1285">
                  <c:v>128.499999999994</c:v>
                </c:pt>
                <c:pt idx="1286">
                  <c:v>128.599999999994</c:v>
                </c:pt>
                <c:pt idx="1287">
                  <c:v>128.69999999999499</c:v>
                </c:pt>
                <c:pt idx="1288">
                  <c:v>128.79999999999501</c:v>
                </c:pt>
                <c:pt idx="1289">
                  <c:v>128.899999999995</c:v>
                </c:pt>
                <c:pt idx="1290">
                  <c:v>128.999999999995</c:v>
                </c:pt>
                <c:pt idx="1291">
                  <c:v>129.09999999999499</c:v>
                </c:pt>
                <c:pt idx="1292">
                  <c:v>129.19999999999499</c:v>
                </c:pt>
                <c:pt idx="1293">
                  <c:v>129.29999999999501</c:v>
                </c:pt>
                <c:pt idx="1294">
                  <c:v>129.399999999995</c:v>
                </c:pt>
                <c:pt idx="1295">
                  <c:v>129.499999999995</c:v>
                </c:pt>
                <c:pt idx="1296">
                  <c:v>129.59999999999499</c:v>
                </c:pt>
                <c:pt idx="1297">
                  <c:v>129.69999999999499</c:v>
                </c:pt>
                <c:pt idx="1298">
                  <c:v>129.79999999999501</c:v>
                </c:pt>
                <c:pt idx="1299">
                  <c:v>129.899999999995</c:v>
                </c:pt>
                <c:pt idx="1300">
                  <c:v>129.999999999995</c:v>
                </c:pt>
                <c:pt idx="1301">
                  <c:v>130.09999999999499</c:v>
                </c:pt>
                <c:pt idx="1302">
                  <c:v>130.19999999999499</c:v>
                </c:pt>
                <c:pt idx="1303">
                  <c:v>130.29999999999501</c:v>
                </c:pt>
                <c:pt idx="1304">
                  <c:v>130.399999999995</c:v>
                </c:pt>
                <c:pt idx="1305">
                  <c:v>130.499999999995</c:v>
                </c:pt>
                <c:pt idx="1306">
                  <c:v>130.59999999999499</c:v>
                </c:pt>
                <c:pt idx="1307">
                  <c:v>130.69999999999499</c:v>
                </c:pt>
                <c:pt idx="1308">
                  <c:v>130.79999999999501</c:v>
                </c:pt>
                <c:pt idx="1309">
                  <c:v>130.899999999995</c:v>
                </c:pt>
                <c:pt idx="1310">
                  <c:v>130.999999999995</c:v>
                </c:pt>
                <c:pt idx="1311">
                  <c:v>131.09999999999499</c:v>
                </c:pt>
                <c:pt idx="1312">
                  <c:v>131.19999999999499</c:v>
                </c:pt>
                <c:pt idx="1313">
                  <c:v>131.29999999999501</c:v>
                </c:pt>
                <c:pt idx="1314">
                  <c:v>131.399999999995</c:v>
                </c:pt>
                <c:pt idx="1315">
                  <c:v>131.499999999995</c:v>
                </c:pt>
                <c:pt idx="1316">
                  <c:v>131.59999999999499</c:v>
                </c:pt>
                <c:pt idx="1317">
                  <c:v>131.69999999999499</c:v>
                </c:pt>
                <c:pt idx="1318">
                  <c:v>131.79999999999501</c:v>
                </c:pt>
                <c:pt idx="1319">
                  <c:v>131.899999999995</c:v>
                </c:pt>
                <c:pt idx="1320">
                  <c:v>131.999999999995</c:v>
                </c:pt>
                <c:pt idx="1321">
                  <c:v>132.09999999999499</c:v>
                </c:pt>
                <c:pt idx="1322">
                  <c:v>132.19999999999499</c:v>
                </c:pt>
                <c:pt idx="1323">
                  <c:v>132.29999999999501</c:v>
                </c:pt>
                <c:pt idx="1324">
                  <c:v>132.399999999995</c:v>
                </c:pt>
                <c:pt idx="1325">
                  <c:v>132.499999999995</c:v>
                </c:pt>
                <c:pt idx="1326">
                  <c:v>132.59999999999499</c:v>
                </c:pt>
                <c:pt idx="1327">
                  <c:v>132.69999999999499</c:v>
                </c:pt>
                <c:pt idx="1328">
                  <c:v>132.79999999999501</c:v>
                </c:pt>
                <c:pt idx="1329">
                  <c:v>132.899999999995</c:v>
                </c:pt>
                <c:pt idx="1330">
                  <c:v>132.999999999995</c:v>
                </c:pt>
                <c:pt idx="1331">
                  <c:v>133.09999999999599</c:v>
                </c:pt>
                <c:pt idx="1332">
                  <c:v>133.19999999999601</c:v>
                </c:pt>
                <c:pt idx="1333">
                  <c:v>133.299999999996</c:v>
                </c:pt>
                <c:pt idx="1334">
                  <c:v>133.399999999996</c:v>
                </c:pt>
                <c:pt idx="1335">
                  <c:v>133.49999999999599</c:v>
                </c:pt>
                <c:pt idx="1336">
                  <c:v>133.59999999999599</c:v>
                </c:pt>
                <c:pt idx="1337">
                  <c:v>133.69999999999601</c:v>
                </c:pt>
                <c:pt idx="1338">
                  <c:v>133.799999999996</c:v>
                </c:pt>
                <c:pt idx="1339">
                  <c:v>133.899999999996</c:v>
                </c:pt>
                <c:pt idx="1340">
                  <c:v>133.99999999999599</c:v>
                </c:pt>
                <c:pt idx="1341">
                  <c:v>134.09999999999599</c:v>
                </c:pt>
                <c:pt idx="1342">
                  <c:v>134.19999999999601</c:v>
                </c:pt>
                <c:pt idx="1343">
                  <c:v>134.299999999996</c:v>
                </c:pt>
                <c:pt idx="1344">
                  <c:v>134.399999999996</c:v>
                </c:pt>
                <c:pt idx="1345">
                  <c:v>134.49999999999599</c:v>
                </c:pt>
                <c:pt idx="1346">
                  <c:v>134.59999999999599</c:v>
                </c:pt>
                <c:pt idx="1347">
                  <c:v>134.69999999999601</c:v>
                </c:pt>
                <c:pt idx="1348">
                  <c:v>134.799999999996</c:v>
                </c:pt>
                <c:pt idx="1349">
                  <c:v>134.899999999996</c:v>
                </c:pt>
                <c:pt idx="1350">
                  <c:v>134.99999999999599</c:v>
                </c:pt>
                <c:pt idx="1351">
                  <c:v>135.09999999999599</c:v>
                </c:pt>
                <c:pt idx="1352">
                  <c:v>135.19999999999601</c:v>
                </c:pt>
                <c:pt idx="1353">
                  <c:v>135.299999999996</c:v>
                </c:pt>
                <c:pt idx="1354">
                  <c:v>135.399999999996</c:v>
                </c:pt>
                <c:pt idx="1355">
                  <c:v>135.49999999999599</c:v>
                </c:pt>
                <c:pt idx="1356">
                  <c:v>135.59999999999599</c:v>
                </c:pt>
                <c:pt idx="1357">
                  <c:v>135.69999999999601</c:v>
                </c:pt>
                <c:pt idx="1358">
                  <c:v>135.799999999996</c:v>
                </c:pt>
                <c:pt idx="1359">
                  <c:v>135.899999999996</c:v>
                </c:pt>
                <c:pt idx="1360">
                  <c:v>135.99999999999599</c:v>
                </c:pt>
                <c:pt idx="1361">
                  <c:v>136.09999999999599</c:v>
                </c:pt>
                <c:pt idx="1362">
                  <c:v>136.19999999999601</c:v>
                </c:pt>
                <c:pt idx="1363">
                  <c:v>136.299999999996</c:v>
                </c:pt>
                <c:pt idx="1364">
                  <c:v>136.399999999996</c:v>
                </c:pt>
                <c:pt idx="1365">
                  <c:v>136.49999999999599</c:v>
                </c:pt>
                <c:pt idx="1366">
                  <c:v>136.59999999999599</c:v>
                </c:pt>
                <c:pt idx="1367">
                  <c:v>136.69999999999601</c:v>
                </c:pt>
                <c:pt idx="1368">
                  <c:v>136.799999999996</c:v>
                </c:pt>
                <c:pt idx="1369">
                  <c:v>136.899999999996</c:v>
                </c:pt>
                <c:pt idx="1370">
                  <c:v>136.99999999999599</c:v>
                </c:pt>
                <c:pt idx="1371">
                  <c:v>137.09999999999599</c:v>
                </c:pt>
                <c:pt idx="1372">
                  <c:v>137.19999999999601</c:v>
                </c:pt>
                <c:pt idx="1373">
                  <c:v>137.299999999996</c:v>
                </c:pt>
                <c:pt idx="1374">
                  <c:v>137.399999999996</c:v>
                </c:pt>
                <c:pt idx="1375">
                  <c:v>137.49999999999699</c:v>
                </c:pt>
                <c:pt idx="1376">
                  <c:v>137.59999999999701</c:v>
                </c:pt>
                <c:pt idx="1377">
                  <c:v>137.699999999997</c:v>
                </c:pt>
                <c:pt idx="1378">
                  <c:v>137.799999999997</c:v>
                </c:pt>
                <c:pt idx="1379">
                  <c:v>137.89999999999699</c:v>
                </c:pt>
                <c:pt idx="1380">
                  <c:v>137.99999999999699</c:v>
                </c:pt>
                <c:pt idx="1381">
                  <c:v>138.09999999999701</c:v>
                </c:pt>
                <c:pt idx="1382">
                  <c:v>138.199999999997</c:v>
                </c:pt>
                <c:pt idx="1383">
                  <c:v>138.299999999997</c:v>
                </c:pt>
                <c:pt idx="1384">
                  <c:v>138.39999999999699</c:v>
                </c:pt>
                <c:pt idx="1385">
                  <c:v>138.49999999999699</c:v>
                </c:pt>
                <c:pt idx="1386">
                  <c:v>138.59999999999701</c:v>
                </c:pt>
                <c:pt idx="1387">
                  <c:v>138.699999999997</c:v>
                </c:pt>
                <c:pt idx="1388">
                  <c:v>138.799999999997</c:v>
                </c:pt>
                <c:pt idx="1389">
                  <c:v>138.89999999999699</c:v>
                </c:pt>
                <c:pt idx="1390">
                  <c:v>138.99999999999699</c:v>
                </c:pt>
                <c:pt idx="1391">
                  <c:v>139.09999999999701</c:v>
                </c:pt>
                <c:pt idx="1392">
                  <c:v>139.199999999997</c:v>
                </c:pt>
                <c:pt idx="1393">
                  <c:v>139.299999999997</c:v>
                </c:pt>
                <c:pt idx="1394">
                  <c:v>139.39999999999699</c:v>
                </c:pt>
                <c:pt idx="1395">
                  <c:v>139.49999999999699</c:v>
                </c:pt>
                <c:pt idx="1396">
                  <c:v>139.59999999999701</c:v>
                </c:pt>
                <c:pt idx="1397">
                  <c:v>139.699999999997</c:v>
                </c:pt>
                <c:pt idx="1398">
                  <c:v>139.799999999997</c:v>
                </c:pt>
                <c:pt idx="1399">
                  <c:v>139.89999999999699</c:v>
                </c:pt>
                <c:pt idx="1400">
                  <c:v>139.99999999999699</c:v>
                </c:pt>
                <c:pt idx="1401">
                  <c:v>140.09999999999701</c:v>
                </c:pt>
                <c:pt idx="1402">
                  <c:v>140.199999999997</c:v>
                </c:pt>
                <c:pt idx="1403">
                  <c:v>140.299999999997</c:v>
                </c:pt>
                <c:pt idx="1404">
                  <c:v>140.39999999999699</c:v>
                </c:pt>
                <c:pt idx="1405">
                  <c:v>140.49999999999699</c:v>
                </c:pt>
                <c:pt idx="1406">
                  <c:v>140.59999999999701</c:v>
                </c:pt>
                <c:pt idx="1407">
                  <c:v>140.699999999997</c:v>
                </c:pt>
                <c:pt idx="1408">
                  <c:v>140.799999999997</c:v>
                </c:pt>
                <c:pt idx="1409">
                  <c:v>140.89999999999699</c:v>
                </c:pt>
                <c:pt idx="1410">
                  <c:v>140.99999999999699</c:v>
                </c:pt>
                <c:pt idx="1411">
                  <c:v>141.09999999999701</c:v>
                </c:pt>
                <c:pt idx="1412">
                  <c:v>141.199999999997</c:v>
                </c:pt>
                <c:pt idx="1413">
                  <c:v>141.299999999997</c:v>
                </c:pt>
                <c:pt idx="1414">
                  <c:v>141.39999999999699</c:v>
                </c:pt>
                <c:pt idx="1415">
                  <c:v>141.49999999999699</c:v>
                </c:pt>
                <c:pt idx="1416">
                  <c:v>141.59999999999701</c:v>
                </c:pt>
                <c:pt idx="1417">
                  <c:v>141.699999999997</c:v>
                </c:pt>
                <c:pt idx="1418">
                  <c:v>141.799999999997</c:v>
                </c:pt>
                <c:pt idx="1419">
                  <c:v>141.89999999999799</c:v>
                </c:pt>
                <c:pt idx="1420">
                  <c:v>141.99999999999801</c:v>
                </c:pt>
                <c:pt idx="1421">
                  <c:v>142.099999999998</c:v>
                </c:pt>
                <c:pt idx="1422">
                  <c:v>142.199999999998</c:v>
                </c:pt>
                <c:pt idx="1423">
                  <c:v>142.29999999999799</c:v>
                </c:pt>
                <c:pt idx="1424">
                  <c:v>142.39999999999799</c:v>
                </c:pt>
                <c:pt idx="1425">
                  <c:v>142.49999999999801</c:v>
                </c:pt>
                <c:pt idx="1426">
                  <c:v>142.599999999998</c:v>
                </c:pt>
                <c:pt idx="1427">
                  <c:v>142.699999999998</c:v>
                </c:pt>
                <c:pt idx="1428">
                  <c:v>142.79999999999799</c:v>
                </c:pt>
                <c:pt idx="1429">
                  <c:v>142.89999999999799</c:v>
                </c:pt>
                <c:pt idx="1430">
                  <c:v>142.99999999999801</c:v>
                </c:pt>
                <c:pt idx="1431">
                  <c:v>143.099999999998</c:v>
                </c:pt>
                <c:pt idx="1432">
                  <c:v>143.199999999998</c:v>
                </c:pt>
                <c:pt idx="1433">
                  <c:v>143.29999999999799</c:v>
                </c:pt>
                <c:pt idx="1434">
                  <c:v>143.39999999999799</c:v>
                </c:pt>
                <c:pt idx="1435">
                  <c:v>143.49999999999801</c:v>
                </c:pt>
                <c:pt idx="1436">
                  <c:v>143.599999999998</c:v>
                </c:pt>
                <c:pt idx="1437">
                  <c:v>143.699999999998</c:v>
                </c:pt>
                <c:pt idx="1438">
                  <c:v>143.79999999999799</c:v>
                </c:pt>
                <c:pt idx="1439">
                  <c:v>143.89999999999799</c:v>
                </c:pt>
                <c:pt idx="1440">
                  <c:v>143.99999999999801</c:v>
                </c:pt>
                <c:pt idx="1441">
                  <c:v>144.099999999998</c:v>
                </c:pt>
                <c:pt idx="1442">
                  <c:v>144.199999999998</c:v>
                </c:pt>
                <c:pt idx="1443">
                  <c:v>144.29999999999799</c:v>
                </c:pt>
                <c:pt idx="1444">
                  <c:v>144.39999999999799</c:v>
                </c:pt>
                <c:pt idx="1445">
                  <c:v>144.49999999999801</c:v>
                </c:pt>
                <c:pt idx="1446">
                  <c:v>144.599999999998</c:v>
                </c:pt>
                <c:pt idx="1447">
                  <c:v>144.699999999998</c:v>
                </c:pt>
                <c:pt idx="1448">
                  <c:v>144.79999999999799</c:v>
                </c:pt>
                <c:pt idx="1449">
                  <c:v>144.89999999999799</c:v>
                </c:pt>
                <c:pt idx="1450">
                  <c:v>144.99999999999801</c:v>
                </c:pt>
                <c:pt idx="1451">
                  <c:v>145.099999999998</c:v>
                </c:pt>
                <c:pt idx="1452">
                  <c:v>145.199999999998</c:v>
                </c:pt>
                <c:pt idx="1453">
                  <c:v>145.29999999999799</c:v>
                </c:pt>
                <c:pt idx="1454">
                  <c:v>145.39999999999799</c:v>
                </c:pt>
                <c:pt idx="1455">
                  <c:v>145.49999999999801</c:v>
                </c:pt>
                <c:pt idx="1456">
                  <c:v>145.599999999998</c:v>
                </c:pt>
                <c:pt idx="1457">
                  <c:v>145.699999999998</c:v>
                </c:pt>
                <c:pt idx="1458">
                  <c:v>145.79999999999799</c:v>
                </c:pt>
                <c:pt idx="1459">
                  <c:v>145.89999999999799</c:v>
                </c:pt>
                <c:pt idx="1460">
                  <c:v>145.99999999999801</c:v>
                </c:pt>
                <c:pt idx="1461">
                  <c:v>146.099999999998</c:v>
                </c:pt>
                <c:pt idx="1462">
                  <c:v>146.199999999998</c:v>
                </c:pt>
                <c:pt idx="1463">
                  <c:v>146.29999999999899</c:v>
                </c:pt>
                <c:pt idx="1464">
                  <c:v>146.39999999999901</c:v>
                </c:pt>
                <c:pt idx="1465">
                  <c:v>146.49999999999901</c:v>
                </c:pt>
                <c:pt idx="1466">
                  <c:v>146.599999999999</c:v>
                </c:pt>
                <c:pt idx="1467">
                  <c:v>146.69999999999899</c:v>
                </c:pt>
                <c:pt idx="1468">
                  <c:v>146.79999999999899</c:v>
                </c:pt>
                <c:pt idx="1469">
                  <c:v>146.89999999999901</c:v>
                </c:pt>
                <c:pt idx="1470">
                  <c:v>146.99999999999901</c:v>
                </c:pt>
                <c:pt idx="1471">
                  <c:v>147.099999999999</c:v>
                </c:pt>
                <c:pt idx="1472">
                  <c:v>147.19999999999899</c:v>
                </c:pt>
                <c:pt idx="1473">
                  <c:v>147.29999999999899</c:v>
                </c:pt>
                <c:pt idx="1474">
                  <c:v>147.39999999999901</c:v>
                </c:pt>
                <c:pt idx="1475">
                  <c:v>147.49999999999901</c:v>
                </c:pt>
                <c:pt idx="1476">
                  <c:v>147.599999999999</c:v>
                </c:pt>
                <c:pt idx="1477">
                  <c:v>147.69999999999899</c:v>
                </c:pt>
                <c:pt idx="1478">
                  <c:v>147.79999999999899</c:v>
                </c:pt>
                <c:pt idx="1479">
                  <c:v>147.89999999999901</c:v>
                </c:pt>
                <c:pt idx="1480">
                  <c:v>147.99999999999901</c:v>
                </c:pt>
                <c:pt idx="1481">
                  <c:v>148.099999999999</c:v>
                </c:pt>
                <c:pt idx="1482">
                  <c:v>148.19999999999899</c:v>
                </c:pt>
                <c:pt idx="1483">
                  <c:v>148.29999999999899</c:v>
                </c:pt>
                <c:pt idx="1484">
                  <c:v>148.39999999999901</c:v>
                </c:pt>
                <c:pt idx="1485">
                  <c:v>148.49999999999901</c:v>
                </c:pt>
                <c:pt idx="1486">
                  <c:v>148.599999999999</c:v>
                </c:pt>
                <c:pt idx="1487">
                  <c:v>148.69999999999899</c:v>
                </c:pt>
                <c:pt idx="1488">
                  <c:v>148.79999999999899</c:v>
                </c:pt>
                <c:pt idx="1489">
                  <c:v>148.89999999999901</c:v>
                </c:pt>
                <c:pt idx="1490">
                  <c:v>148.99999999999901</c:v>
                </c:pt>
                <c:pt idx="1491">
                  <c:v>149.099999999999</c:v>
                </c:pt>
                <c:pt idx="1492">
                  <c:v>149.19999999999899</c:v>
                </c:pt>
                <c:pt idx="1493">
                  <c:v>149.29999999999899</c:v>
                </c:pt>
                <c:pt idx="1494">
                  <c:v>149.39999999999901</c:v>
                </c:pt>
                <c:pt idx="1495">
                  <c:v>149.49999999999901</c:v>
                </c:pt>
                <c:pt idx="1496">
                  <c:v>149.599999999999</c:v>
                </c:pt>
                <c:pt idx="1497">
                  <c:v>149.69999999999899</c:v>
                </c:pt>
                <c:pt idx="1498">
                  <c:v>149.79999999999899</c:v>
                </c:pt>
                <c:pt idx="1499">
                  <c:v>149.89999999999901</c:v>
                </c:pt>
                <c:pt idx="1500">
                  <c:v>149.99999999999901</c:v>
                </c:pt>
                <c:pt idx="1501">
                  <c:v>150.099999999999</c:v>
                </c:pt>
                <c:pt idx="1502">
                  <c:v>150.19999999999899</c:v>
                </c:pt>
                <c:pt idx="1503">
                  <c:v>150.29999999999899</c:v>
                </c:pt>
                <c:pt idx="1504">
                  <c:v>150.39999999999901</c:v>
                </c:pt>
                <c:pt idx="1505">
                  <c:v>150.49999999999901</c:v>
                </c:pt>
                <c:pt idx="1506">
                  <c:v>150.599999999999</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155.10000000000099</c:v>
                </c:pt>
                <c:pt idx="1552">
                  <c:v>155.20000000000101</c:v>
                </c:pt>
                <c:pt idx="1553">
                  <c:v>155.30000000000101</c:v>
                </c:pt>
                <c:pt idx="1554">
                  <c:v>155.400000000001</c:v>
                </c:pt>
                <c:pt idx="1555">
                  <c:v>155.50000000000099</c:v>
                </c:pt>
                <c:pt idx="1556">
                  <c:v>155.60000000000099</c:v>
                </c:pt>
                <c:pt idx="1557">
                  <c:v>155.70000000000101</c:v>
                </c:pt>
                <c:pt idx="1558">
                  <c:v>155.80000000000101</c:v>
                </c:pt>
                <c:pt idx="1559">
                  <c:v>155.900000000001</c:v>
                </c:pt>
                <c:pt idx="1560">
                  <c:v>156.00000000000099</c:v>
                </c:pt>
                <c:pt idx="1561">
                  <c:v>156.10000000000099</c:v>
                </c:pt>
                <c:pt idx="1562">
                  <c:v>156.20000000000101</c:v>
                </c:pt>
                <c:pt idx="1563">
                  <c:v>156.30000000000101</c:v>
                </c:pt>
                <c:pt idx="1564">
                  <c:v>156.400000000001</c:v>
                </c:pt>
                <c:pt idx="1565">
                  <c:v>156.50000000000099</c:v>
                </c:pt>
                <c:pt idx="1566">
                  <c:v>156.60000000000099</c:v>
                </c:pt>
                <c:pt idx="1567">
                  <c:v>156.70000000000101</c:v>
                </c:pt>
                <c:pt idx="1568">
                  <c:v>156.80000000000101</c:v>
                </c:pt>
                <c:pt idx="1569">
                  <c:v>156.900000000001</c:v>
                </c:pt>
                <c:pt idx="1570">
                  <c:v>157.00000000000099</c:v>
                </c:pt>
                <c:pt idx="1571">
                  <c:v>157.10000000000099</c:v>
                </c:pt>
                <c:pt idx="1572">
                  <c:v>157.20000000000101</c:v>
                </c:pt>
                <c:pt idx="1573">
                  <c:v>157.30000000000101</c:v>
                </c:pt>
                <c:pt idx="1574">
                  <c:v>157.400000000001</c:v>
                </c:pt>
                <c:pt idx="1575">
                  <c:v>157.50000000000099</c:v>
                </c:pt>
                <c:pt idx="1576">
                  <c:v>157.60000000000099</c:v>
                </c:pt>
                <c:pt idx="1577">
                  <c:v>157.70000000000101</c:v>
                </c:pt>
                <c:pt idx="1578">
                  <c:v>157.80000000000101</c:v>
                </c:pt>
                <c:pt idx="1579">
                  <c:v>157.900000000001</c:v>
                </c:pt>
                <c:pt idx="1580">
                  <c:v>158.00000000000099</c:v>
                </c:pt>
                <c:pt idx="1581">
                  <c:v>158.10000000000099</c:v>
                </c:pt>
                <c:pt idx="1582">
                  <c:v>158.20000000000101</c:v>
                </c:pt>
                <c:pt idx="1583">
                  <c:v>158.30000000000101</c:v>
                </c:pt>
                <c:pt idx="1584">
                  <c:v>158.400000000001</c:v>
                </c:pt>
                <c:pt idx="1585">
                  <c:v>158.50000000000099</c:v>
                </c:pt>
                <c:pt idx="1586">
                  <c:v>158.60000000000099</c:v>
                </c:pt>
                <c:pt idx="1587">
                  <c:v>158.70000000000101</c:v>
                </c:pt>
                <c:pt idx="1588">
                  <c:v>158.80000000000101</c:v>
                </c:pt>
                <c:pt idx="1589">
                  <c:v>158.900000000001</c:v>
                </c:pt>
                <c:pt idx="1590">
                  <c:v>159.00000000000099</c:v>
                </c:pt>
                <c:pt idx="1591">
                  <c:v>159.10000000000099</c:v>
                </c:pt>
                <c:pt idx="1592">
                  <c:v>159.20000000000101</c:v>
                </c:pt>
                <c:pt idx="1593">
                  <c:v>159.30000000000101</c:v>
                </c:pt>
                <c:pt idx="1594">
                  <c:v>159.400000000001</c:v>
                </c:pt>
                <c:pt idx="1595">
                  <c:v>159.50000000000199</c:v>
                </c:pt>
                <c:pt idx="1596">
                  <c:v>159.60000000000201</c:v>
                </c:pt>
                <c:pt idx="1597">
                  <c:v>159.70000000000201</c:v>
                </c:pt>
                <c:pt idx="1598">
                  <c:v>159.800000000002</c:v>
                </c:pt>
                <c:pt idx="1599">
                  <c:v>159.900000000002</c:v>
                </c:pt>
                <c:pt idx="1600">
                  <c:v>160.00000000000199</c:v>
                </c:pt>
                <c:pt idx="1601">
                  <c:v>160.10000000000201</c:v>
                </c:pt>
                <c:pt idx="1602">
                  <c:v>160.20000000000201</c:v>
                </c:pt>
                <c:pt idx="1603">
                  <c:v>160.300000000002</c:v>
                </c:pt>
                <c:pt idx="1604">
                  <c:v>160.400000000002</c:v>
                </c:pt>
                <c:pt idx="1605">
                  <c:v>160.50000000000199</c:v>
                </c:pt>
                <c:pt idx="1606">
                  <c:v>160.60000000000201</c:v>
                </c:pt>
                <c:pt idx="1607">
                  <c:v>160.70000000000201</c:v>
                </c:pt>
                <c:pt idx="1608">
                  <c:v>160.800000000002</c:v>
                </c:pt>
                <c:pt idx="1609">
                  <c:v>160.900000000002</c:v>
                </c:pt>
                <c:pt idx="1610">
                  <c:v>161.00000000000199</c:v>
                </c:pt>
                <c:pt idx="1611">
                  <c:v>161.10000000000201</c:v>
                </c:pt>
                <c:pt idx="1612">
                  <c:v>161.20000000000201</c:v>
                </c:pt>
                <c:pt idx="1613">
                  <c:v>161.300000000002</c:v>
                </c:pt>
                <c:pt idx="1614">
                  <c:v>161.400000000002</c:v>
                </c:pt>
                <c:pt idx="1615">
                  <c:v>161.50000000000199</c:v>
                </c:pt>
                <c:pt idx="1616">
                  <c:v>161.60000000000201</c:v>
                </c:pt>
                <c:pt idx="1617">
                  <c:v>161.70000000000201</c:v>
                </c:pt>
                <c:pt idx="1618">
                  <c:v>161.800000000002</c:v>
                </c:pt>
                <c:pt idx="1619">
                  <c:v>161.900000000002</c:v>
                </c:pt>
                <c:pt idx="1620">
                  <c:v>162.00000000000199</c:v>
                </c:pt>
                <c:pt idx="1621">
                  <c:v>162.10000000000201</c:v>
                </c:pt>
                <c:pt idx="1622">
                  <c:v>162.20000000000201</c:v>
                </c:pt>
                <c:pt idx="1623">
                  <c:v>162.300000000002</c:v>
                </c:pt>
                <c:pt idx="1624">
                  <c:v>162.400000000002</c:v>
                </c:pt>
                <c:pt idx="1625">
                  <c:v>162.50000000000199</c:v>
                </c:pt>
                <c:pt idx="1626">
                  <c:v>162.60000000000201</c:v>
                </c:pt>
                <c:pt idx="1627">
                  <c:v>162.70000000000201</c:v>
                </c:pt>
                <c:pt idx="1628">
                  <c:v>162.800000000002</c:v>
                </c:pt>
                <c:pt idx="1629">
                  <c:v>162.900000000002</c:v>
                </c:pt>
                <c:pt idx="1630">
                  <c:v>163.00000000000199</c:v>
                </c:pt>
                <c:pt idx="1631">
                  <c:v>163.10000000000201</c:v>
                </c:pt>
                <c:pt idx="1632">
                  <c:v>163.20000000000201</c:v>
                </c:pt>
                <c:pt idx="1633">
                  <c:v>163.300000000002</c:v>
                </c:pt>
                <c:pt idx="1634">
                  <c:v>163.400000000002</c:v>
                </c:pt>
                <c:pt idx="1635">
                  <c:v>163.50000000000199</c:v>
                </c:pt>
                <c:pt idx="1636">
                  <c:v>163.60000000000201</c:v>
                </c:pt>
                <c:pt idx="1637">
                  <c:v>163.70000000000201</c:v>
                </c:pt>
                <c:pt idx="1638">
                  <c:v>163.800000000002</c:v>
                </c:pt>
                <c:pt idx="1639">
                  <c:v>163.90000000000299</c:v>
                </c:pt>
                <c:pt idx="1640">
                  <c:v>164.00000000000301</c:v>
                </c:pt>
                <c:pt idx="1641">
                  <c:v>164.10000000000301</c:v>
                </c:pt>
                <c:pt idx="1642">
                  <c:v>164.200000000003</c:v>
                </c:pt>
                <c:pt idx="1643">
                  <c:v>164.300000000003</c:v>
                </c:pt>
                <c:pt idx="1644">
                  <c:v>164.40000000000299</c:v>
                </c:pt>
                <c:pt idx="1645">
                  <c:v>164.50000000000301</c:v>
                </c:pt>
                <c:pt idx="1646">
                  <c:v>164.60000000000301</c:v>
                </c:pt>
                <c:pt idx="1647">
                  <c:v>164.700000000003</c:v>
                </c:pt>
                <c:pt idx="1648">
                  <c:v>164.800000000003</c:v>
                </c:pt>
                <c:pt idx="1649">
                  <c:v>164.90000000000299</c:v>
                </c:pt>
                <c:pt idx="1650">
                  <c:v>165.00000000000301</c:v>
                </c:pt>
                <c:pt idx="1651">
                  <c:v>165.10000000000301</c:v>
                </c:pt>
                <c:pt idx="1652">
                  <c:v>165.200000000003</c:v>
                </c:pt>
                <c:pt idx="1653">
                  <c:v>165.300000000003</c:v>
                </c:pt>
                <c:pt idx="1654">
                  <c:v>165.40000000000299</c:v>
                </c:pt>
                <c:pt idx="1655">
                  <c:v>165.50000000000301</c:v>
                </c:pt>
                <c:pt idx="1656">
                  <c:v>165.60000000000301</c:v>
                </c:pt>
                <c:pt idx="1657">
                  <c:v>165.700000000003</c:v>
                </c:pt>
                <c:pt idx="1658">
                  <c:v>165.800000000003</c:v>
                </c:pt>
                <c:pt idx="1659">
                  <c:v>165.90000000000299</c:v>
                </c:pt>
                <c:pt idx="1660">
                  <c:v>166.00000000000301</c:v>
                </c:pt>
                <c:pt idx="1661">
                  <c:v>166.10000000000301</c:v>
                </c:pt>
                <c:pt idx="1662">
                  <c:v>166.200000000003</c:v>
                </c:pt>
                <c:pt idx="1663">
                  <c:v>166.300000000003</c:v>
                </c:pt>
                <c:pt idx="1664">
                  <c:v>166.40000000000299</c:v>
                </c:pt>
                <c:pt idx="1665">
                  <c:v>166.50000000000301</c:v>
                </c:pt>
                <c:pt idx="1666">
                  <c:v>166.60000000000301</c:v>
                </c:pt>
                <c:pt idx="1667">
                  <c:v>166.700000000003</c:v>
                </c:pt>
                <c:pt idx="1668">
                  <c:v>166.800000000003</c:v>
                </c:pt>
                <c:pt idx="1669">
                  <c:v>166.90000000000299</c:v>
                </c:pt>
                <c:pt idx="1670">
                  <c:v>167.00000000000301</c:v>
                </c:pt>
                <c:pt idx="1671">
                  <c:v>167.10000000000301</c:v>
                </c:pt>
                <c:pt idx="1672">
                  <c:v>167.200000000003</c:v>
                </c:pt>
                <c:pt idx="1673">
                  <c:v>167.300000000003</c:v>
                </c:pt>
                <c:pt idx="1674">
                  <c:v>167.40000000000299</c:v>
                </c:pt>
                <c:pt idx="1675">
                  <c:v>167.50000000000301</c:v>
                </c:pt>
                <c:pt idx="1676">
                  <c:v>167.60000000000301</c:v>
                </c:pt>
                <c:pt idx="1677">
                  <c:v>167.700000000003</c:v>
                </c:pt>
                <c:pt idx="1678">
                  <c:v>167.800000000003</c:v>
                </c:pt>
                <c:pt idx="1679">
                  <c:v>167.90000000000299</c:v>
                </c:pt>
                <c:pt idx="1680">
                  <c:v>168.00000000000301</c:v>
                </c:pt>
                <c:pt idx="1681">
                  <c:v>168.10000000000301</c:v>
                </c:pt>
                <c:pt idx="1682">
                  <c:v>168.200000000003</c:v>
                </c:pt>
                <c:pt idx="1683">
                  <c:v>168.30000000000399</c:v>
                </c:pt>
                <c:pt idx="1684">
                  <c:v>168.40000000000401</c:v>
                </c:pt>
                <c:pt idx="1685">
                  <c:v>168.50000000000401</c:v>
                </c:pt>
                <c:pt idx="1686">
                  <c:v>168.600000000004</c:v>
                </c:pt>
                <c:pt idx="1687">
                  <c:v>168.700000000004</c:v>
                </c:pt>
                <c:pt idx="1688">
                  <c:v>168.80000000000399</c:v>
                </c:pt>
                <c:pt idx="1689">
                  <c:v>168.90000000000401</c:v>
                </c:pt>
                <c:pt idx="1690">
                  <c:v>169.00000000000401</c:v>
                </c:pt>
                <c:pt idx="1691">
                  <c:v>169.100000000004</c:v>
                </c:pt>
                <c:pt idx="1692">
                  <c:v>169.200000000004</c:v>
                </c:pt>
                <c:pt idx="1693">
                  <c:v>169.30000000000399</c:v>
                </c:pt>
                <c:pt idx="1694">
                  <c:v>169.40000000000401</c:v>
                </c:pt>
                <c:pt idx="1695">
                  <c:v>169.50000000000401</c:v>
                </c:pt>
                <c:pt idx="1696">
                  <c:v>169.600000000004</c:v>
                </c:pt>
                <c:pt idx="1697">
                  <c:v>169.700000000004</c:v>
                </c:pt>
                <c:pt idx="1698">
                  <c:v>169.80000000000399</c:v>
                </c:pt>
                <c:pt idx="1699">
                  <c:v>169.90000000000401</c:v>
                </c:pt>
                <c:pt idx="1700">
                  <c:v>170.00000000000401</c:v>
                </c:pt>
                <c:pt idx="1701">
                  <c:v>170.100000000004</c:v>
                </c:pt>
                <c:pt idx="1702">
                  <c:v>170.200000000004</c:v>
                </c:pt>
                <c:pt idx="1703">
                  <c:v>170.30000000000399</c:v>
                </c:pt>
                <c:pt idx="1704">
                  <c:v>170.40000000000401</c:v>
                </c:pt>
                <c:pt idx="1705">
                  <c:v>170.50000000000401</c:v>
                </c:pt>
                <c:pt idx="1706">
                  <c:v>170.600000000004</c:v>
                </c:pt>
                <c:pt idx="1707">
                  <c:v>170.700000000004</c:v>
                </c:pt>
                <c:pt idx="1708">
                  <c:v>170.80000000000399</c:v>
                </c:pt>
                <c:pt idx="1709">
                  <c:v>170.90000000000401</c:v>
                </c:pt>
                <c:pt idx="1710">
                  <c:v>171.00000000000401</c:v>
                </c:pt>
                <c:pt idx="1711">
                  <c:v>171.100000000004</c:v>
                </c:pt>
                <c:pt idx="1712">
                  <c:v>171.200000000004</c:v>
                </c:pt>
                <c:pt idx="1713">
                  <c:v>171.30000000000399</c:v>
                </c:pt>
                <c:pt idx="1714">
                  <c:v>171.40000000000401</c:v>
                </c:pt>
                <c:pt idx="1715">
                  <c:v>171.50000000000401</c:v>
                </c:pt>
                <c:pt idx="1716">
                  <c:v>171.600000000004</c:v>
                </c:pt>
                <c:pt idx="1717">
                  <c:v>171.700000000004</c:v>
                </c:pt>
                <c:pt idx="1718">
                  <c:v>171.80000000000399</c:v>
                </c:pt>
                <c:pt idx="1719">
                  <c:v>171.90000000000401</c:v>
                </c:pt>
                <c:pt idx="1720">
                  <c:v>172.00000000000401</c:v>
                </c:pt>
                <c:pt idx="1721">
                  <c:v>172.100000000004</c:v>
                </c:pt>
                <c:pt idx="1722">
                  <c:v>172.200000000004</c:v>
                </c:pt>
                <c:pt idx="1723">
                  <c:v>172.30000000000399</c:v>
                </c:pt>
                <c:pt idx="1724">
                  <c:v>172.40000000000401</c:v>
                </c:pt>
                <c:pt idx="1725">
                  <c:v>172.50000000000401</c:v>
                </c:pt>
                <c:pt idx="1726">
                  <c:v>172.600000000004</c:v>
                </c:pt>
                <c:pt idx="1727">
                  <c:v>172.70000000000499</c:v>
                </c:pt>
                <c:pt idx="1728">
                  <c:v>172.80000000000501</c:v>
                </c:pt>
                <c:pt idx="1729">
                  <c:v>172.90000000000501</c:v>
                </c:pt>
                <c:pt idx="1730">
                  <c:v>173.000000000005</c:v>
                </c:pt>
                <c:pt idx="1731">
                  <c:v>173.100000000005</c:v>
                </c:pt>
                <c:pt idx="1732">
                  <c:v>173.20000000000499</c:v>
                </c:pt>
                <c:pt idx="1733">
                  <c:v>173.30000000000501</c:v>
                </c:pt>
                <c:pt idx="1734">
                  <c:v>173.40000000000501</c:v>
                </c:pt>
                <c:pt idx="1735">
                  <c:v>173.500000000005</c:v>
                </c:pt>
                <c:pt idx="1736">
                  <c:v>173.600000000005</c:v>
                </c:pt>
                <c:pt idx="1737">
                  <c:v>173.70000000000499</c:v>
                </c:pt>
                <c:pt idx="1738">
                  <c:v>173.80000000000501</c:v>
                </c:pt>
                <c:pt idx="1739">
                  <c:v>173.90000000000501</c:v>
                </c:pt>
                <c:pt idx="1740">
                  <c:v>174.000000000005</c:v>
                </c:pt>
                <c:pt idx="1741">
                  <c:v>174.100000000005</c:v>
                </c:pt>
                <c:pt idx="1742">
                  <c:v>174.20000000000499</c:v>
                </c:pt>
                <c:pt idx="1743">
                  <c:v>174.30000000000501</c:v>
                </c:pt>
                <c:pt idx="1744">
                  <c:v>174.40000000000501</c:v>
                </c:pt>
                <c:pt idx="1745">
                  <c:v>174.500000000005</c:v>
                </c:pt>
                <c:pt idx="1746">
                  <c:v>174.600000000005</c:v>
                </c:pt>
                <c:pt idx="1747">
                  <c:v>174.70000000000499</c:v>
                </c:pt>
                <c:pt idx="1748">
                  <c:v>174.80000000000501</c:v>
                </c:pt>
                <c:pt idx="1749">
                  <c:v>174.90000000000501</c:v>
                </c:pt>
                <c:pt idx="1750">
                  <c:v>175.000000000005</c:v>
                </c:pt>
                <c:pt idx="1751">
                  <c:v>175.100000000005</c:v>
                </c:pt>
                <c:pt idx="1752">
                  <c:v>175.20000000000499</c:v>
                </c:pt>
                <c:pt idx="1753">
                  <c:v>175.30000000000501</c:v>
                </c:pt>
                <c:pt idx="1754">
                  <c:v>175.40000000000501</c:v>
                </c:pt>
                <c:pt idx="1755">
                  <c:v>175.500000000005</c:v>
                </c:pt>
                <c:pt idx="1756">
                  <c:v>175.600000000005</c:v>
                </c:pt>
                <c:pt idx="1757">
                  <c:v>175.70000000000499</c:v>
                </c:pt>
                <c:pt idx="1758">
                  <c:v>175.80000000000501</c:v>
                </c:pt>
                <c:pt idx="1759">
                  <c:v>175.90000000000501</c:v>
                </c:pt>
                <c:pt idx="1760">
                  <c:v>176.000000000005</c:v>
                </c:pt>
                <c:pt idx="1761">
                  <c:v>176.100000000005</c:v>
                </c:pt>
                <c:pt idx="1762">
                  <c:v>176.20000000000499</c:v>
                </c:pt>
                <c:pt idx="1763">
                  <c:v>176.30000000000501</c:v>
                </c:pt>
                <c:pt idx="1764">
                  <c:v>176.40000000000501</c:v>
                </c:pt>
                <c:pt idx="1765">
                  <c:v>176.500000000005</c:v>
                </c:pt>
                <c:pt idx="1766">
                  <c:v>176.600000000005</c:v>
                </c:pt>
                <c:pt idx="1767">
                  <c:v>176.70000000000499</c:v>
                </c:pt>
                <c:pt idx="1768">
                  <c:v>176.80000000000501</c:v>
                </c:pt>
                <c:pt idx="1769">
                  <c:v>176.90000000000501</c:v>
                </c:pt>
                <c:pt idx="1770">
                  <c:v>177.000000000005</c:v>
                </c:pt>
                <c:pt idx="1771">
                  <c:v>177.10000000000599</c:v>
                </c:pt>
                <c:pt idx="1772">
                  <c:v>177.20000000000601</c:v>
                </c:pt>
                <c:pt idx="1773">
                  <c:v>177.30000000000601</c:v>
                </c:pt>
                <c:pt idx="1774">
                  <c:v>177.400000000006</c:v>
                </c:pt>
                <c:pt idx="1775">
                  <c:v>177.500000000006</c:v>
                </c:pt>
                <c:pt idx="1776">
                  <c:v>177.60000000000599</c:v>
                </c:pt>
                <c:pt idx="1777">
                  <c:v>177.70000000000601</c:v>
                </c:pt>
                <c:pt idx="1778">
                  <c:v>177.80000000000601</c:v>
                </c:pt>
                <c:pt idx="1779">
                  <c:v>177.900000000006</c:v>
                </c:pt>
                <c:pt idx="1780">
                  <c:v>178.000000000006</c:v>
                </c:pt>
                <c:pt idx="1781">
                  <c:v>178.10000000000599</c:v>
                </c:pt>
                <c:pt idx="1782">
                  <c:v>178.20000000000601</c:v>
                </c:pt>
                <c:pt idx="1783">
                  <c:v>178.30000000000601</c:v>
                </c:pt>
                <c:pt idx="1784">
                  <c:v>178.400000000006</c:v>
                </c:pt>
                <c:pt idx="1785">
                  <c:v>178.500000000006</c:v>
                </c:pt>
                <c:pt idx="1786">
                  <c:v>178.60000000000599</c:v>
                </c:pt>
                <c:pt idx="1787">
                  <c:v>178.70000000000601</c:v>
                </c:pt>
                <c:pt idx="1788">
                  <c:v>178.80000000000601</c:v>
                </c:pt>
                <c:pt idx="1789">
                  <c:v>178.900000000006</c:v>
                </c:pt>
                <c:pt idx="1790">
                  <c:v>179.000000000006</c:v>
                </c:pt>
                <c:pt idx="1791">
                  <c:v>179.10000000000599</c:v>
                </c:pt>
                <c:pt idx="1792">
                  <c:v>179.20000000000601</c:v>
                </c:pt>
                <c:pt idx="1793">
                  <c:v>179.30000000000601</c:v>
                </c:pt>
                <c:pt idx="1794">
                  <c:v>179.400000000006</c:v>
                </c:pt>
                <c:pt idx="1795">
                  <c:v>179.500000000006</c:v>
                </c:pt>
                <c:pt idx="1796">
                  <c:v>179.60000000000599</c:v>
                </c:pt>
                <c:pt idx="1797">
                  <c:v>179.70000000000601</c:v>
                </c:pt>
                <c:pt idx="1798">
                  <c:v>179.80000000000601</c:v>
                </c:pt>
                <c:pt idx="1799">
                  <c:v>179.900000000006</c:v>
                </c:pt>
                <c:pt idx="1800">
                  <c:v>180.000000000006</c:v>
                </c:pt>
                <c:pt idx="1801">
                  <c:v>180.10000000000599</c:v>
                </c:pt>
                <c:pt idx="1802">
                  <c:v>180.20000000000601</c:v>
                </c:pt>
                <c:pt idx="1803">
                  <c:v>180.30000000000601</c:v>
                </c:pt>
                <c:pt idx="1804">
                  <c:v>180.400000000006</c:v>
                </c:pt>
                <c:pt idx="1805">
                  <c:v>180.500000000006</c:v>
                </c:pt>
                <c:pt idx="1806">
                  <c:v>180.60000000000599</c:v>
                </c:pt>
                <c:pt idx="1807">
                  <c:v>180.70000000000601</c:v>
                </c:pt>
                <c:pt idx="1808">
                  <c:v>180.80000000000601</c:v>
                </c:pt>
                <c:pt idx="1809">
                  <c:v>180.900000000006</c:v>
                </c:pt>
                <c:pt idx="1810">
                  <c:v>181.000000000006</c:v>
                </c:pt>
                <c:pt idx="1811">
                  <c:v>181.10000000000599</c:v>
                </c:pt>
                <c:pt idx="1812">
                  <c:v>181.20000000000601</c:v>
                </c:pt>
                <c:pt idx="1813">
                  <c:v>181.30000000000601</c:v>
                </c:pt>
                <c:pt idx="1814">
                  <c:v>181.400000000006</c:v>
                </c:pt>
                <c:pt idx="1815">
                  <c:v>181.50000000000699</c:v>
                </c:pt>
                <c:pt idx="1816">
                  <c:v>181.60000000000699</c:v>
                </c:pt>
                <c:pt idx="1817">
                  <c:v>181.70000000000701</c:v>
                </c:pt>
                <c:pt idx="1818">
                  <c:v>181.800000000007</c:v>
                </c:pt>
                <c:pt idx="1819">
                  <c:v>181.900000000007</c:v>
                </c:pt>
                <c:pt idx="1820">
                  <c:v>182.00000000000699</c:v>
                </c:pt>
                <c:pt idx="1821">
                  <c:v>182.10000000000699</c:v>
                </c:pt>
                <c:pt idx="1822">
                  <c:v>182.20000000000701</c:v>
                </c:pt>
                <c:pt idx="1823">
                  <c:v>182.300000000007</c:v>
                </c:pt>
                <c:pt idx="1824">
                  <c:v>182.400000000007</c:v>
                </c:pt>
                <c:pt idx="1825">
                  <c:v>182.50000000000699</c:v>
                </c:pt>
                <c:pt idx="1826">
                  <c:v>182.60000000000699</c:v>
                </c:pt>
                <c:pt idx="1827">
                  <c:v>182.70000000000701</c:v>
                </c:pt>
                <c:pt idx="1828">
                  <c:v>182.800000000007</c:v>
                </c:pt>
                <c:pt idx="1829">
                  <c:v>182.900000000007</c:v>
                </c:pt>
                <c:pt idx="1830">
                  <c:v>183.00000000000699</c:v>
                </c:pt>
                <c:pt idx="1831">
                  <c:v>183.10000000000699</c:v>
                </c:pt>
                <c:pt idx="1832">
                  <c:v>183.20000000000701</c:v>
                </c:pt>
                <c:pt idx="1833">
                  <c:v>183.300000000007</c:v>
                </c:pt>
                <c:pt idx="1834">
                  <c:v>183.400000000007</c:v>
                </c:pt>
                <c:pt idx="1835">
                  <c:v>183.50000000000699</c:v>
                </c:pt>
                <c:pt idx="1836">
                  <c:v>183.60000000000699</c:v>
                </c:pt>
                <c:pt idx="1837">
                  <c:v>183.70000000000701</c:v>
                </c:pt>
                <c:pt idx="1838">
                  <c:v>183.800000000007</c:v>
                </c:pt>
                <c:pt idx="1839">
                  <c:v>183.900000000007</c:v>
                </c:pt>
                <c:pt idx="1840">
                  <c:v>184.00000000000699</c:v>
                </c:pt>
                <c:pt idx="1841">
                  <c:v>184.10000000000699</c:v>
                </c:pt>
                <c:pt idx="1842">
                  <c:v>184.20000000000701</c:v>
                </c:pt>
                <c:pt idx="1843">
                  <c:v>184.300000000007</c:v>
                </c:pt>
                <c:pt idx="1844">
                  <c:v>184.400000000007</c:v>
                </c:pt>
                <c:pt idx="1845">
                  <c:v>184.50000000000699</c:v>
                </c:pt>
                <c:pt idx="1846">
                  <c:v>184.60000000000699</c:v>
                </c:pt>
                <c:pt idx="1847">
                  <c:v>184.70000000000701</c:v>
                </c:pt>
                <c:pt idx="1848">
                  <c:v>184.800000000007</c:v>
                </c:pt>
                <c:pt idx="1849">
                  <c:v>184.900000000007</c:v>
                </c:pt>
                <c:pt idx="1850">
                  <c:v>185.00000000000699</c:v>
                </c:pt>
                <c:pt idx="1851">
                  <c:v>185.10000000000699</c:v>
                </c:pt>
                <c:pt idx="1852">
                  <c:v>185.20000000000701</c:v>
                </c:pt>
                <c:pt idx="1853">
                  <c:v>185.300000000007</c:v>
                </c:pt>
                <c:pt idx="1854">
                  <c:v>185.400000000007</c:v>
                </c:pt>
                <c:pt idx="1855">
                  <c:v>185.50000000000699</c:v>
                </c:pt>
                <c:pt idx="1856">
                  <c:v>185.60000000000699</c:v>
                </c:pt>
                <c:pt idx="1857">
                  <c:v>185.70000000000701</c:v>
                </c:pt>
                <c:pt idx="1858">
                  <c:v>185.800000000007</c:v>
                </c:pt>
                <c:pt idx="1859">
                  <c:v>185.90000000000799</c:v>
                </c:pt>
                <c:pt idx="1860">
                  <c:v>186.00000000000799</c:v>
                </c:pt>
                <c:pt idx="1861">
                  <c:v>186.10000000000801</c:v>
                </c:pt>
                <c:pt idx="1862">
                  <c:v>186.200000000008</c:v>
                </c:pt>
                <c:pt idx="1863">
                  <c:v>186.300000000008</c:v>
                </c:pt>
                <c:pt idx="1864">
                  <c:v>186.40000000000799</c:v>
                </c:pt>
                <c:pt idx="1865">
                  <c:v>186.50000000000799</c:v>
                </c:pt>
                <c:pt idx="1866">
                  <c:v>186.60000000000801</c:v>
                </c:pt>
                <c:pt idx="1867">
                  <c:v>186.700000000008</c:v>
                </c:pt>
                <c:pt idx="1868">
                  <c:v>186.800000000008</c:v>
                </c:pt>
                <c:pt idx="1869">
                  <c:v>186.90000000000799</c:v>
                </c:pt>
                <c:pt idx="1870">
                  <c:v>187.00000000000799</c:v>
                </c:pt>
                <c:pt idx="1871">
                  <c:v>187.10000000000801</c:v>
                </c:pt>
                <c:pt idx="1872">
                  <c:v>187.200000000008</c:v>
                </c:pt>
                <c:pt idx="1873">
                  <c:v>187.300000000008</c:v>
                </c:pt>
                <c:pt idx="1874">
                  <c:v>187.40000000000799</c:v>
                </c:pt>
                <c:pt idx="1875">
                  <c:v>187.50000000000799</c:v>
                </c:pt>
                <c:pt idx="1876">
                  <c:v>187.60000000000801</c:v>
                </c:pt>
                <c:pt idx="1877">
                  <c:v>187.700000000008</c:v>
                </c:pt>
                <c:pt idx="1878">
                  <c:v>187.800000000008</c:v>
                </c:pt>
                <c:pt idx="1879">
                  <c:v>187.90000000000799</c:v>
                </c:pt>
                <c:pt idx="1880">
                  <c:v>188.00000000000799</c:v>
                </c:pt>
                <c:pt idx="1881">
                  <c:v>188.10000000000801</c:v>
                </c:pt>
                <c:pt idx="1882">
                  <c:v>188.200000000008</c:v>
                </c:pt>
                <c:pt idx="1883">
                  <c:v>188.300000000008</c:v>
                </c:pt>
                <c:pt idx="1884">
                  <c:v>188.40000000000799</c:v>
                </c:pt>
                <c:pt idx="1885">
                  <c:v>188.50000000000799</c:v>
                </c:pt>
                <c:pt idx="1886">
                  <c:v>188.60000000000801</c:v>
                </c:pt>
                <c:pt idx="1887">
                  <c:v>188.700000000008</c:v>
                </c:pt>
                <c:pt idx="1888">
                  <c:v>188.800000000008</c:v>
                </c:pt>
                <c:pt idx="1889">
                  <c:v>188.90000000000799</c:v>
                </c:pt>
                <c:pt idx="1890">
                  <c:v>189.00000000000799</c:v>
                </c:pt>
                <c:pt idx="1891">
                  <c:v>189.10000000000801</c:v>
                </c:pt>
                <c:pt idx="1892">
                  <c:v>189.200000000008</c:v>
                </c:pt>
                <c:pt idx="1893">
                  <c:v>189.300000000008</c:v>
                </c:pt>
                <c:pt idx="1894">
                  <c:v>189.40000000000799</c:v>
                </c:pt>
                <c:pt idx="1895">
                  <c:v>189.50000000000799</c:v>
                </c:pt>
                <c:pt idx="1896">
                  <c:v>189.60000000000801</c:v>
                </c:pt>
                <c:pt idx="1897">
                  <c:v>189.700000000008</c:v>
                </c:pt>
                <c:pt idx="1898">
                  <c:v>189.800000000008</c:v>
                </c:pt>
                <c:pt idx="1899">
                  <c:v>189.90000000000799</c:v>
                </c:pt>
                <c:pt idx="1900">
                  <c:v>190.00000000000799</c:v>
                </c:pt>
                <c:pt idx="1901">
                  <c:v>190.10000000000801</c:v>
                </c:pt>
                <c:pt idx="1902">
                  <c:v>190.200000000008</c:v>
                </c:pt>
                <c:pt idx="1903">
                  <c:v>190.30000000000899</c:v>
                </c:pt>
                <c:pt idx="1904">
                  <c:v>190.40000000000899</c:v>
                </c:pt>
                <c:pt idx="1905">
                  <c:v>190.50000000000901</c:v>
                </c:pt>
                <c:pt idx="1906">
                  <c:v>190.600000000009</c:v>
                </c:pt>
                <c:pt idx="1907">
                  <c:v>190.700000000009</c:v>
                </c:pt>
                <c:pt idx="1908">
                  <c:v>190.80000000000899</c:v>
                </c:pt>
                <c:pt idx="1909">
                  <c:v>190.90000000000899</c:v>
                </c:pt>
                <c:pt idx="1910">
                  <c:v>191.00000000000901</c:v>
                </c:pt>
                <c:pt idx="1911">
                  <c:v>191.100000000009</c:v>
                </c:pt>
                <c:pt idx="1912">
                  <c:v>191.200000000009</c:v>
                </c:pt>
                <c:pt idx="1913">
                  <c:v>191.30000000000899</c:v>
                </c:pt>
                <c:pt idx="1914">
                  <c:v>191.40000000000899</c:v>
                </c:pt>
                <c:pt idx="1915">
                  <c:v>191.50000000000901</c:v>
                </c:pt>
                <c:pt idx="1916">
                  <c:v>191.600000000009</c:v>
                </c:pt>
                <c:pt idx="1917">
                  <c:v>191.700000000009</c:v>
                </c:pt>
                <c:pt idx="1918">
                  <c:v>191.80000000000899</c:v>
                </c:pt>
                <c:pt idx="1919">
                  <c:v>191.90000000000899</c:v>
                </c:pt>
                <c:pt idx="1920">
                  <c:v>192.00000000000901</c:v>
                </c:pt>
                <c:pt idx="1921">
                  <c:v>192.100000000009</c:v>
                </c:pt>
                <c:pt idx="1922">
                  <c:v>192.200000000009</c:v>
                </c:pt>
                <c:pt idx="1923">
                  <c:v>192.30000000000899</c:v>
                </c:pt>
                <c:pt idx="1924">
                  <c:v>192.40000000000899</c:v>
                </c:pt>
                <c:pt idx="1925">
                  <c:v>192.50000000000901</c:v>
                </c:pt>
                <c:pt idx="1926">
                  <c:v>192.600000000009</c:v>
                </c:pt>
                <c:pt idx="1927">
                  <c:v>192.700000000009</c:v>
                </c:pt>
                <c:pt idx="1928">
                  <c:v>192.80000000000899</c:v>
                </c:pt>
                <c:pt idx="1929">
                  <c:v>192.90000000000899</c:v>
                </c:pt>
                <c:pt idx="1930">
                  <c:v>193.00000000000901</c:v>
                </c:pt>
                <c:pt idx="1931">
                  <c:v>193.100000000009</c:v>
                </c:pt>
                <c:pt idx="1932">
                  <c:v>193.200000000009</c:v>
                </c:pt>
                <c:pt idx="1933">
                  <c:v>193.30000000000899</c:v>
                </c:pt>
                <c:pt idx="1934">
                  <c:v>193.40000000000899</c:v>
                </c:pt>
                <c:pt idx="1935">
                  <c:v>193.50000000000901</c:v>
                </c:pt>
                <c:pt idx="1936">
                  <c:v>193.600000000009</c:v>
                </c:pt>
                <c:pt idx="1937">
                  <c:v>193.700000000009</c:v>
                </c:pt>
                <c:pt idx="1938">
                  <c:v>193.80000000000899</c:v>
                </c:pt>
                <c:pt idx="1939">
                  <c:v>193.90000000000899</c:v>
                </c:pt>
                <c:pt idx="1940">
                  <c:v>194.00000000000901</c:v>
                </c:pt>
                <c:pt idx="1941">
                  <c:v>194.100000000009</c:v>
                </c:pt>
                <c:pt idx="1942">
                  <c:v>194.200000000009</c:v>
                </c:pt>
                <c:pt idx="1943">
                  <c:v>194.30000000000899</c:v>
                </c:pt>
                <c:pt idx="1944">
                  <c:v>194.40000000000899</c:v>
                </c:pt>
                <c:pt idx="1945">
                  <c:v>194.50000000000901</c:v>
                </c:pt>
                <c:pt idx="1946">
                  <c:v>194.600000000009</c:v>
                </c:pt>
                <c:pt idx="1947">
                  <c:v>194.70000000000999</c:v>
                </c:pt>
                <c:pt idx="1948">
                  <c:v>194.80000000000999</c:v>
                </c:pt>
                <c:pt idx="1949">
                  <c:v>194.90000000001001</c:v>
                </c:pt>
                <c:pt idx="1950">
                  <c:v>195.00000000001</c:v>
                </c:pt>
                <c:pt idx="1951">
                  <c:v>195.10000000001</c:v>
                </c:pt>
                <c:pt idx="1952">
                  <c:v>195.20000000000999</c:v>
                </c:pt>
                <c:pt idx="1953">
                  <c:v>195.30000000000999</c:v>
                </c:pt>
                <c:pt idx="1954">
                  <c:v>195.40000000001001</c:v>
                </c:pt>
                <c:pt idx="1955">
                  <c:v>195.50000000001</c:v>
                </c:pt>
                <c:pt idx="1956">
                  <c:v>195.60000000001</c:v>
                </c:pt>
                <c:pt idx="1957">
                  <c:v>195.70000000000999</c:v>
                </c:pt>
                <c:pt idx="1958">
                  <c:v>195.80000000000999</c:v>
                </c:pt>
                <c:pt idx="1959">
                  <c:v>195.90000000001001</c:v>
                </c:pt>
                <c:pt idx="1960">
                  <c:v>196.00000000001</c:v>
                </c:pt>
                <c:pt idx="1961">
                  <c:v>196.10000000001</c:v>
                </c:pt>
                <c:pt idx="1962">
                  <c:v>196.20000000000999</c:v>
                </c:pt>
                <c:pt idx="1963">
                  <c:v>196.30000000000999</c:v>
                </c:pt>
                <c:pt idx="1964">
                  <c:v>196.40000000001001</c:v>
                </c:pt>
                <c:pt idx="1965">
                  <c:v>196.50000000001</c:v>
                </c:pt>
                <c:pt idx="1966">
                  <c:v>196.60000000001</c:v>
                </c:pt>
                <c:pt idx="1967">
                  <c:v>196.70000000000999</c:v>
                </c:pt>
                <c:pt idx="1968">
                  <c:v>196.80000000000999</c:v>
                </c:pt>
                <c:pt idx="1969">
                  <c:v>196.90000000001001</c:v>
                </c:pt>
                <c:pt idx="1970">
                  <c:v>197.00000000001</c:v>
                </c:pt>
                <c:pt idx="1971">
                  <c:v>197.10000000001</c:v>
                </c:pt>
                <c:pt idx="1972">
                  <c:v>197.20000000000999</c:v>
                </c:pt>
                <c:pt idx="1973">
                  <c:v>197.30000000000999</c:v>
                </c:pt>
                <c:pt idx="1974">
                  <c:v>197.40000000001001</c:v>
                </c:pt>
                <c:pt idx="1975">
                  <c:v>197.50000000001</c:v>
                </c:pt>
                <c:pt idx="1976">
                  <c:v>197.60000000001</c:v>
                </c:pt>
                <c:pt idx="1977">
                  <c:v>197.70000000000999</c:v>
                </c:pt>
                <c:pt idx="1978">
                  <c:v>197.80000000000999</c:v>
                </c:pt>
                <c:pt idx="1979">
                  <c:v>197.90000000001001</c:v>
                </c:pt>
                <c:pt idx="1980">
                  <c:v>198.00000000001</c:v>
                </c:pt>
                <c:pt idx="1981">
                  <c:v>198.10000000001</c:v>
                </c:pt>
                <c:pt idx="1982">
                  <c:v>198.20000000000999</c:v>
                </c:pt>
                <c:pt idx="1983">
                  <c:v>198.30000000000999</c:v>
                </c:pt>
                <c:pt idx="1984">
                  <c:v>198.40000000001001</c:v>
                </c:pt>
                <c:pt idx="1985">
                  <c:v>198.50000000001</c:v>
                </c:pt>
                <c:pt idx="1986">
                  <c:v>198.60000000001</c:v>
                </c:pt>
                <c:pt idx="1987">
                  <c:v>198.70000000000999</c:v>
                </c:pt>
                <c:pt idx="1988">
                  <c:v>198.80000000000999</c:v>
                </c:pt>
                <c:pt idx="1989">
                  <c:v>198.90000000001001</c:v>
                </c:pt>
                <c:pt idx="1990">
                  <c:v>199.00000000001</c:v>
                </c:pt>
                <c:pt idx="1991">
                  <c:v>199.10000000001099</c:v>
                </c:pt>
                <c:pt idx="1992">
                  <c:v>199.20000000001099</c:v>
                </c:pt>
                <c:pt idx="1993">
                  <c:v>199.30000000001101</c:v>
                </c:pt>
                <c:pt idx="1994">
                  <c:v>199.400000000011</c:v>
                </c:pt>
                <c:pt idx="1995">
                  <c:v>199.500000000011</c:v>
                </c:pt>
                <c:pt idx="1996">
                  <c:v>199.60000000001099</c:v>
                </c:pt>
                <c:pt idx="1997">
                  <c:v>199.70000000001099</c:v>
                </c:pt>
                <c:pt idx="1998">
                  <c:v>199.80000000001101</c:v>
                </c:pt>
                <c:pt idx="1999">
                  <c:v>199.900000000011</c:v>
                </c:pt>
                <c:pt idx="2000">
                  <c:v>200.000000000011</c:v>
                </c:pt>
                <c:pt idx="2001">
                  <c:v>200.10000000001099</c:v>
                </c:pt>
                <c:pt idx="2002">
                  <c:v>200.20000000001099</c:v>
                </c:pt>
                <c:pt idx="2003">
                  <c:v>200.30000000001101</c:v>
                </c:pt>
                <c:pt idx="2004">
                  <c:v>200.400000000011</c:v>
                </c:pt>
                <c:pt idx="2005">
                  <c:v>200.500000000011</c:v>
                </c:pt>
                <c:pt idx="2006">
                  <c:v>200.60000000001099</c:v>
                </c:pt>
                <c:pt idx="2007">
                  <c:v>200.70000000001099</c:v>
                </c:pt>
                <c:pt idx="2008">
                  <c:v>200.80000000001101</c:v>
                </c:pt>
                <c:pt idx="2009">
                  <c:v>200.900000000011</c:v>
                </c:pt>
                <c:pt idx="2010">
                  <c:v>201.000000000011</c:v>
                </c:pt>
                <c:pt idx="2011">
                  <c:v>201.10000000001099</c:v>
                </c:pt>
                <c:pt idx="2012">
                  <c:v>201.20000000001099</c:v>
                </c:pt>
                <c:pt idx="2013">
                  <c:v>201.30000000001101</c:v>
                </c:pt>
                <c:pt idx="2014">
                  <c:v>201.400000000011</c:v>
                </c:pt>
                <c:pt idx="2015">
                  <c:v>201.500000000011</c:v>
                </c:pt>
                <c:pt idx="2016">
                  <c:v>201.60000000001099</c:v>
                </c:pt>
                <c:pt idx="2017">
                  <c:v>201.70000000001099</c:v>
                </c:pt>
                <c:pt idx="2018">
                  <c:v>201.80000000001101</c:v>
                </c:pt>
                <c:pt idx="2019">
                  <c:v>201.900000000011</c:v>
                </c:pt>
                <c:pt idx="2020">
                  <c:v>202.000000000011</c:v>
                </c:pt>
                <c:pt idx="2021">
                  <c:v>202.10000000001099</c:v>
                </c:pt>
                <c:pt idx="2022">
                  <c:v>202.20000000001099</c:v>
                </c:pt>
                <c:pt idx="2023">
                  <c:v>202.30000000001101</c:v>
                </c:pt>
                <c:pt idx="2024">
                  <c:v>202.400000000011</c:v>
                </c:pt>
                <c:pt idx="2025">
                  <c:v>202.500000000011</c:v>
                </c:pt>
                <c:pt idx="2026">
                  <c:v>202.60000000001099</c:v>
                </c:pt>
                <c:pt idx="2027">
                  <c:v>202.70000000001099</c:v>
                </c:pt>
                <c:pt idx="2028">
                  <c:v>202.80000000001101</c:v>
                </c:pt>
                <c:pt idx="2029">
                  <c:v>202.900000000011</c:v>
                </c:pt>
                <c:pt idx="2030">
                  <c:v>203.000000000011</c:v>
                </c:pt>
                <c:pt idx="2031">
                  <c:v>203.10000000001099</c:v>
                </c:pt>
                <c:pt idx="2032">
                  <c:v>203.20000000001099</c:v>
                </c:pt>
                <c:pt idx="2033">
                  <c:v>203.30000000001101</c:v>
                </c:pt>
                <c:pt idx="2034">
                  <c:v>203.400000000011</c:v>
                </c:pt>
                <c:pt idx="2035">
                  <c:v>203.50000000001199</c:v>
                </c:pt>
                <c:pt idx="2036">
                  <c:v>203.60000000001199</c:v>
                </c:pt>
                <c:pt idx="2037">
                  <c:v>203.70000000001201</c:v>
                </c:pt>
                <c:pt idx="2038">
                  <c:v>203.80000000001201</c:v>
                </c:pt>
                <c:pt idx="2039">
                  <c:v>203.900000000012</c:v>
                </c:pt>
                <c:pt idx="2040">
                  <c:v>204.00000000001199</c:v>
                </c:pt>
                <c:pt idx="2041">
                  <c:v>204.10000000001199</c:v>
                </c:pt>
                <c:pt idx="2042">
                  <c:v>204.20000000001201</c:v>
                </c:pt>
                <c:pt idx="2043">
                  <c:v>204.30000000001201</c:v>
                </c:pt>
                <c:pt idx="2044">
                  <c:v>204.400000000012</c:v>
                </c:pt>
                <c:pt idx="2045">
                  <c:v>204.50000000001199</c:v>
                </c:pt>
                <c:pt idx="2046">
                  <c:v>204.60000000001199</c:v>
                </c:pt>
                <c:pt idx="2047">
                  <c:v>204.70000000001201</c:v>
                </c:pt>
                <c:pt idx="2048">
                  <c:v>204.80000000001201</c:v>
                </c:pt>
                <c:pt idx="2049">
                  <c:v>204.900000000012</c:v>
                </c:pt>
                <c:pt idx="2050">
                  <c:v>205.00000000001199</c:v>
                </c:pt>
                <c:pt idx="2051">
                  <c:v>205.10000000001199</c:v>
                </c:pt>
                <c:pt idx="2052">
                  <c:v>205.20000000001201</c:v>
                </c:pt>
                <c:pt idx="2053">
                  <c:v>205.30000000001201</c:v>
                </c:pt>
                <c:pt idx="2054">
                  <c:v>205.400000000012</c:v>
                </c:pt>
                <c:pt idx="2055">
                  <c:v>205.50000000001199</c:v>
                </c:pt>
                <c:pt idx="2056">
                  <c:v>205.60000000001199</c:v>
                </c:pt>
                <c:pt idx="2057">
                  <c:v>205.70000000001201</c:v>
                </c:pt>
                <c:pt idx="2058">
                  <c:v>205.80000000001201</c:v>
                </c:pt>
                <c:pt idx="2059">
                  <c:v>205.900000000012</c:v>
                </c:pt>
                <c:pt idx="2060">
                  <c:v>206.00000000001199</c:v>
                </c:pt>
                <c:pt idx="2061">
                  <c:v>206.10000000001199</c:v>
                </c:pt>
                <c:pt idx="2062">
                  <c:v>206.20000000001201</c:v>
                </c:pt>
                <c:pt idx="2063">
                  <c:v>206.30000000001201</c:v>
                </c:pt>
                <c:pt idx="2064">
                  <c:v>206.400000000012</c:v>
                </c:pt>
                <c:pt idx="2065">
                  <c:v>206.50000000001199</c:v>
                </c:pt>
                <c:pt idx="2066">
                  <c:v>206.60000000001199</c:v>
                </c:pt>
                <c:pt idx="2067">
                  <c:v>206.70000000001201</c:v>
                </c:pt>
                <c:pt idx="2068">
                  <c:v>206.80000000001201</c:v>
                </c:pt>
                <c:pt idx="2069">
                  <c:v>206.900000000012</c:v>
                </c:pt>
                <c:pt idx="2070">
                  <c:v>207.00000000001199</c:v>
                </c:pt>
                <c:pt idx="2071">
                  <c:v>207.10000000001199</c:v>
                </c:pt>
                <c:pt idx="2072">
                  <c:v>207.20000000001201</c:v>
                </c:pt>
                <c:pt idx="2073">
                  <c:v>207.30000000001201</c:v>
                </c:pt>
                <c:pt idx="2074">
                  <c:v>207.400000000012</c:v>
                </c:pt>
                <c:pt idx="2075">
                  <c:v>207.50000000001199</c:v>
                </c:pt>
                <c:pt idx="2076">
                  <c:v>207.60000000001199</c:v>
                </c:pt>
                <c:pt idx="2077">
                  <c:v>207.70000000001201</c:v>
                </c:pt>
                <c:pt idx="2078">
                  <c:v>207.800000000013</c:v>
                </c:pt>
                <c:pt idx="2079">
                  <c:v>207.90000000001299</c:v>
                </c:pt>
                <c:pt idx="2080">
                  <c:v>208.00000000001299</c:v>
                </c:pt>
                <c:pt idx="2081">
                  <c:v>208.10000000001301</c:v>
                </c:pt>
                <c:pt idx="2082">
                  <c:v>208.20000000001301</c:v>
                </c:pt>
                <c:pt idx="2083">
                  <c:v>208.300000000013</c:v>
                </c:pt>
                <c:pt idx="2084">
                  <c:v>208.40000000001299</c:v>
                </c:pt>
                <c:pt idx="2085">
                  <c:v>208.50000000001299</c:v>
                </c:pt>
                <c:pt idx="2086">
                  <c:v>208.60000000001301</c:v>
                </c:pt>
                <c:pt idx="2087">
                  <c:v>208.70000000001301</c:v>
                </c:pt>
                <c:pt idx="2088">
                  <c:v>208.800000000013</c:v>
                </c:pt>
                <c:pt idx="2089">
                  <c:v>208.90000000001299</c:v>
                </c:pt>
                <c:pt idx="2090">
                  <c:v>209.00000000001299</c:v>
                </c:pt>
                <c:pt idx="2091">
                  <c:v>209.10000000001301</c:v>
                </c:pt>
                <c:pt idx="2092">
                  <c:v>209.20000000001301</c:v>
                </c:pt>
                <c:pt idx="2093">
                  <c:v>209.300000000013</c:v>
                </c:pt>
                <c:pt idx="2094">
                  <c:v>209.40000000001299</c:v>
                </c:pt>
                <c:pt idx="2095">
                  <c:v>209.50000000001299</c:v>
                </c:pt>
                <c:pt idx="2096">
                  <c:v>209.60000000001301</c:v>
                </c:pt>
                <c:pt idx="2097">
                  <c:v>209.70000000001301</c:v>
                </c:pt>
                <c:pt idx="2098">
                  <c:v>209.800000000013</c:v>
                </c:pt>
                <c:pt idx="2099">
                  <c:v>209.90000000001299</c:v>
                </c:pt>
                <c:pt idx="2100">
                  <c:v>210.00000000001299</c:v>
                </c:pt>
                <c:pt idx="2101">
                  <c:v>210.10000000001301</c:v>
                </c:pt>
                <c:pt idx="2102">
                  <c:v>210.20000000001301</c:v>
                </c:pt>
                <c:pt idx="2103">
                  <c:v>210.300000000013</c:v>
                </c:pt>
                <c:pt idx="2104">
                  <c:v>210.40000000001299</c:v>
                </c:pt>
                <c:pt idx="2105">
                  <c:v>210.50000000001299</c:v>
                </c:pt>
                <c:pt idx="2106">
                  <c:v>210.60000000001301</c:v>
                </c:pt>
                <c:pt idx="2107">
                  <c:v>210.70000000001301</c:v>
                </c:pt>
                <c:pt idx="2108">
                  <c:v>210.800000000013</c:v>
                </c:pt>
                <c:pt idx="2109">
                  <c:v>210.90000000001299</c:v>
                </c:pt>
                <c:pt idx="2110">
                  <c:v>211.00000000001299</c:v>
                </c:pt>
                <c:pt idx="2111">
                  <c:v>211.10000000001301</c:v>
                </c:pt>
                <c:pt idx="2112">
                  <c:v>211.20000000001301</c:v>
                </c:pt>
                <c:pt idx="2113">
                  <c:v>211.300000000013</c:v>
                </c:pt>
                <c:pt idx="2114">
                  <c:v>211.40000000001299</c:v>
                </c:pt>
                <c:pt idx="2115">
                  <c:v>211.50000000001299</c:v>
                </c:pt>
                <c:pt idx="2116">
                  <c:v>211.60000000001301</c:v>
                </c:pt>
                <c:pt idx="2117">
                  <c:v>211.70000000001301</c:v>
                </c:pt>
                <c:pt idx="2118">
                  <c:v>211.800000000013</c:v>
                </c:pt>
                <c:pt idx="2119">
                  <c:v>211.90000000001299</c:v>
                </c:pt>
                <c:pt idx="2120">
                  <c:v>212.00000000001299</c:v>
                </c:pt>
                <c:pt idx="2121">
                  <c:v>212.10000000001301</c:v>
                </c:pt>
                <c:pt idx="2122">
                  <c:v>212.200000000014</c:v>
                </c:pt>
                <c:pt idx="2123">
                  <c:v>212.30000000001399</c:v>
                </c:pt>
                <c:pt idx="2124">
                  <c:v>212.40000000001399</c:v>
                </c:pt>
                <c:pt idx="2125">
                  <c:v>212.50000000001401</c:v>
                </c:pt>
                <c:pt idx="2126">
                  <c:v>212.60000000001401</c:v>
                </c:pt>
                <c:pt idx="2127">
                  <c:v>212.700000000014</c:v>
                </c:pt>
                <c:pt idx="2128">
                  <c:v>212.80000000001399</c:v>
                </c:pt>
                <c:pt idx="2129">
                  <c:v>212.90000000001399</c:v>
                </c:pt>
                <c:pt idx="2130">
                  <c:v>213.00000000001401</c:v>
                </c:pt>
                <c:pt idx="2131">
                  <c:v>213.10000000001401</c:v>
                </c:pt>
                <c:pt idx="2132">
                  <c:v>213.200000000014</c:v>
                </c:pt>
                <c:pt idx="2133">
                  <c:v>213.30000000001399</c:v>
                </c:pt>
                <c:pt idx="2134">
                  <c:v>213.40000000001399</c:v>
                </c:pt>
                <c:pt idx="2135">
                  <c:v>213.50000000001401</c:v>
                </c:pt>
                <c:pt idx="2136">
                  <c:v>213.60000000001401</c:v>
                </c:pt>
                <c:pt idx="2137">
                  <c:v>213.700000000014</c:v>
                </c:pt>
                <c:pt idx="2138">
                  <c:v>213.80000000001399</c:v>
                </c:pt>
                <c:pt idx="2139">
                  <c:v>213.90000000001399</c:v>
                </c:pt>
                <c:pt idx="2140">
                  <c:v>214.00000000001401</c:v>
                </c:pt>
                <c:pt idx="2141">
                  <c:v>214.10000000001401</c:v>
                </c:pt>
                <c:pt idx="2142">
                  <c:v>214.200000000014</c:v>
                </c:pt>
                <c:pt idx="2143">
                  <c:v>214.30000000001399</c:v>
                </c:pt>
                <c:pt idx="2144">
                  <c:v>214.40000000001399</c:v>
                </c:pt>
                <c:pt idx="2145">
                  <c:v>214.50000000001401</c:v>
                </c:pt>
                <c:pt idx="2146">
                  <c:v>214.60000000001401</c:v>
                </c:pt>
                <c:pt idx="2147">
                  <c:v>214.700000000014</c:v>
                </c:pt>
                <c:pt idx="2148">
                  <c:v>214.80000000001399</c:v>
                </c:pt>
                <c:pt idx="2149">
                  <c:v>214.90000000001399</c:v>
                </c:pt>
                <c:pt idx="2150">
                  <c:v>215.00000000001401</c:v>
                </c:pt>
                <c:pt idx="2151">
                  <c:v>215.10000000001401</c:v>
                </c:pt>
                <c:pt idx="2152">
                  <c:v>215.200000000014</c:v>
                </c:pt>
                <c:pt idx="2153">
                  <c:v>215.30000000001399</c:v>
                </c:pt>
                <c:pt idx="2154">
                  <c:v>215.40000000001399</c:v>
                </c:pt>
                <c:pt idx="2155">
                  <c:v>215.50000000001401</c:v>
                </c:pt>
                <c:pt idx="2156">
                  <c:v>215.60000000001401</c:v>
                </c:pt>
                <c:pt idx="2157">
                  <c:v>215.700000000014</c:v>
                </c:pt>
                <c:pt idx="2158">
                  <c:v>215.80000000001399</c:v>
                </c:pt>
                <c:pt idx="2159">
                  <c:v>215.90000000001399</c:v>
                </c:pt>
                <c:pt idx="2160">
                  <c:v>216.00000000001401</c:v>
                </c:pt>
                <c:pt idx="2161">
                  <c:v>216.10000000001401</c:v>
                </c:pt>
                <c:pt idx="2162">
                  <c:v>216.200000000014</c:v>
                </c:pt>
                <c:pt idx="2163">
                  <c:v>216.30000000001399</c:v>
                </c:pt>
                <c:pt idx="2164">
                  <c:v>216.40000000001399</c:v>
                </c:pt>
                <c:pt idx="2165">
                  <c:v>216.50000000001401</c:v>
                </c:pt>
                <c:pt idx="2166">
                  <c:v>216.600000000015</c:v>
                </c:pt>
                <c:pt idx="2167">
                  <c:v>216.700000000015</c:v>
                </c:pt>
                <c:pt idx="2168">
                  <c:v>216.80000000001499</c:v>
                </c:pt>
                <c:pt idx="2169">
                  <c:v>216.90000000001501</c:v>
                </c:pt>
                <c:pt idx="2170">
                  <c:v>217.00000000001501</c:v>
                </c:pt>
                <c:pt idx="2171">
                  <c:v>217.100000000015</c:v>
                </c:pt>
                <c:pt idx="2172">
                  <c:v>217.200000000015</c:v>
                </c:pt>
                <c:pt idx="2173">
                  <c:v>217.30000000001499</c:v>
                </c:pt>
                <c:pt idx="2174">
                  <c:v>217.40000000001501</c:v>
                </c:pt>
                <c:pt idx="2175">
                  <c:v>217.50000000001501</c:v>
                </c:pt>
                <c:pt idx="2176">
                  <c:v>217.600000000015</c:v>
                </c:pt>
                <c:pt idx="2177">
                  <c:v>217.700000000015</c:v>
                </c:pt>
                <c:pt idx="2178">
                  <c:v>217.80000000001499</c:v>
                </c:pt>
                <c:pt idx="2179">
                  <c:v>217.90000000001501</c:v>
                </c:pt>
                <c:pt idx="2180">
                  <c:v>218.00000000001501</c:v>
                </c:pt>
                <c:pt idx="2181">
                  <c:v>218.100000000015</c:v>
                </c:pt>
                <c:pt idx="2182">
                  <c:v>218.200000000015</c:v>
                </c:pt>
                <c:pt idx="2183">
                  <c:v>218.30000000001499</c:v>
                </c:pt>
                <c:pt idx="2184">
                  <c:v>218.40000000001501</c:v>
                </c:pt>
                <c:pt idx="2185">
                  <c:v>218.50000000001501</c:v>
                </c:pt>
                <c:pt idx="2186">
                  <c:v>218.600000000015</c:v>
                </c:pt>
                <c:pt idx="2187">
                  <c:v>218.700000000015</c:v>
                </c:pt>
                <c:pt idx="2188">
                  <c:v>218.80000000001499</c:v>
                </c:pt>
                <c:pt idx="2189">
                  <c:v>218.90000000001501</c:v>
                </c:pt>
                <c:pt idx="2190">
                  <c:v>219.00000000001501</c:v>
                </c:pt>
                <c:pt idx="2191">
                  <c:v>219.100000000015</c:v>
                </c:pt>
                <c:pt idx="2192">
                  <c:v>219.200000000015</c:v>
                </c:pt>
                <c:pt idx="2193">
                  <c:v>219.30000000001499</c:v>
                </c:pt>
                <c:pt idx="2194">
                  <c:v>219.40000000001501</c:v>
                </c:pt>
                <c:pt idx="2195">
                  <c:v>219.50000000001501</c:v>
                </c:pt>
                <c:pt idx="2196">
                  <c:v>219.600000000015</c:v>
                </c:pt>
                <c:pt idx="2197">
                  <c:v>219.700000000015</c:v>
                </c:pt>
                <c:pt idx="2198">
                  <c:v>219.80000000001499</c:v>
                </c:pt>
                <c:pt idx="2199">
                  <c:v>219.90000000001501</c:v>
                </c:pt>
                <c:pt idx="2200">
                  <c:v>220.00000000001501</c:v>
                </c:pt>
                <c:pt idx="2201">
                  <c:v>220.100000000015</c:v>
                </c:pt>
                <c:pt idx="2202">
                  <c:v>220.200000000015</c:v>
                </c:pt>
                <c:pt idx="2203">
                  <c:v>220.30000000001499</c:v>
                </c:pt>
                <c:pt idx="2204">
                  <c:v>220.40000000001501</c:v>
                </c:pt>
                <c:pt idx="2205">
                  <c:v>220.50000000001501</c:v>
                </c:pt>
                <c:pt idx="2206">
                  <c:v>220.600000000015</c:v>
                </c:pt>
                <c:pt idx="2207">
                  <c:v>220.700000000015</c:v>
                </c:pt>
                <c:pt idx="2208">
                  <c:v>220.80000000001499</c:v>
                </c:pt>
                <c:pt idx="2209">
                  <c:v>220.90000000001501</c:v>
                </c:pt>
                <c:pt idx="2210">
                  <c:v>221.000000000016</c:v>
                </c:pt>
                <c:pt idx="2211">
                  <c:v>221.100000000016</c:v>
                </c:pt>
                <c:pt idx="2212">
                  <c:v>221.20000000001599</c:v>
                </c:pt>
                <c:pt idx="2213">
                  <c:v>221.30000000001601</c:v>
                </c:pt>
                <c:pt idx="2214">
                  <c:v>221.40000000001601</c:v>
                </c:pt>
                <c:pt idx="2215">
                  <c:v>221.500000000016</c:v>
                </c:pt>
                <c:pt idx="2216">
                  <c:v>221.600000000016</c:v>
                </c:pt>
                <c:pt idx="2217">
                  <c:v>221.70000000001599</c:v>
                </c:pt>
                <c:pt idx="2218">
                  <c:v>221.80000000001601</c:v>
                </c:pt>
                <c:pt idx="2219">
                  <c:v>221.90000000001601</c:v>
                </c:pt>
                <c:pt idx="2220">
                  <c:v>222.000000000016</c:v>
                </c:pt>
                <c:pt idx="2221">
                  <c:v>222.100000000016</c:v>
                </c:pt>
                <c:pt idx="2222">
                  <c:v>222.20000000001599</c:v>
                </c:pt>
                <c:pt idx="2223">
                  <c:v>222.30000000001601</c:v>
                </c:pt>
                <c:pt idx="2224">
                  <c:v>222.40000000001601</c:v>
                </c:pt>
                <c:pt idx="2225">
                  <c:v>222.500000000016</c:v>
                </c:pt>
                <c:pt idx="2226">
                  <c:v>222.600000000016</c:v>
                </c:pt>
                <c:pt idx="2227">
                  <c:v>222.70000000001599</c:v>
                </c:pt>
                <c:pt idx="2228">
                  <c:v>222.80000000001601</c:v>
                </c:pt>
                <c:pt idx="2229">
                  <c:v>222.90000000001601</c:v>
                </c:pt>
                <c:pt idx="2230">
                  <c:v>223.000000000016</c:v>
                </c:pt>
                <c:pt idx="2231">
                  <c:v>223.100000000016</c:v>
                </c:pt>
                <c:pt idx="2232">
                  <c:v>223.20000000001599</c:v>
                </c:pt>
                <c:pt idx="2233">
                  <c:v>223.30000000001601</c:v>
                </c:pt>
                <c:pt idx="2234">
                  <c:v>223.40000000001601</c:v>
                </c:pt>
                <c:pt idx="2235">
                  <c:v>223.500000000016</c:v>
                </c:pt>
                <c:pt idx="2236">
                  <c:v>223.600000000016</c:v>
                </c:pt>
                <c:pt idx="2237">
                  <c:v>223.70000000001599</c:v>
                </c:pt>
                <c:pt idx="2238">
                  <c:v>223.80000000001601</c:v>
                </c:pt>
                <c:pt idx="2239">
                  <c:v>223.90000000001601</c:v>
                </c:pt>
                <c:pt idx="2240">
                  <c:v>224.000000000016</c:v>
                </c:pt>
                <c:pt idx="2241">
                  <c:v>224.100000000016</c:v>
                </c:pt>
                <c:pt idx="2242">
                  <c:v>224.20000000001599</c:v>
                </c:pt>
                <c:pt idx="2243">
                  <c:v>224.30000000001601</c:v>
                </c:pt>
                <c:pt idx="2244">
                  <c:v>224.40000000001601</c:v>
                </c:pt>
                <c:pt idx="2245">
                  <c:v>224.500000000016</c:v>
                </c:pt>
                <c:pt idx="2246">
                  <c:v>224.600000000016</c:v>
                </c:pt>
                <c:pt idx="2247">
                  <c:v>224.70000000001599</c:v>
                </c:pt>
                <c:pt idx="2248">
                  <c:v>224.80000000001601</c:v>
                </c:pt>
                <c:pt idx="2249">
                  <c:v>224.90000000001601</c:v>
                </c:pt>
                <c:pt idx="2250">
                  <c:v>225.000000000016</c:v>
                </c:pt>
                <c:pt idx="2251">
                  <c:v>225.100000000016</c:v>
                </c:pt>
                <c:pt idx="2252">
                  <c:v>225.20000000001599</c:v>
                </c:pt>
                <c:pt idx="2253">
                  <c:v>225.30000000001601</c:v>
                </c:pt>
                <c:pt idx="2254">
                  <c:v>225.400000000017</c:v>
                </c:pt>
                <c:pt idx="2255">
                  <c:v>225.500000000017</c:v>
                </c:pt>
                <c:pt idx="2256">
                  <c:v>225.60000000001699</c:v>
                </c:pt>
                <c:pt idx="2257">
                  <c:v>225.70000000001701</c:v>
                </c:pt>
                <c:pt idx="2258">
                  <c:v>225.80000000001701</c:v>
                </c:pt>
                <c:pt idx="2259">
                  <c:v>225.900000000017</c:v>
                </c:pt>
                <c:pt idx="2260">
                  <c:v>226.000000000017</c:v>
                </c:pt>
                <c:pt idx="2261">
                  <c:v>226.10000000001699</c:v>
                </c:pt>
                <c:pt idx="2262">
                  <c:v>226.20000000001701</c:v>
                </c:pt>
                <c:pt idx="2263">
                  <c:v>226.30000000001701</c:v>
                </c:pt>
                <c:pt idx="2264">
                  <c:v>226.400000000017</c:v>
                </c:pt>
                <c:pt idx="2265">
                  <c:v>226.500000000017</c:v>
                </c:pt>
                <c:pt idx="2266">
                  <c:v>226.60000000001699</c:v>
                </c:pt>
                <c:pt idx="2267">
                  <c:v>226.70000000001701</c:v>
                </c:pt>
                <c:pt idx="2268">
                  <c:v>226.80000000001701</c:v>
                </c:pt>
                <c:pt idx="2269">
                  <c:v>226.900000000017</c:v>
                </c:pt>
                <c:pt idx="2270">
                  <c:v>227.000000000017</c:v>
                </c:pt>
                <c:pt idx="2271">
                  <c:v>227.10000000001699</c:v>
                </c:pt>
                <c:pt idx="2272">
                  <c:v>227.20000000001701</c:v>
                </c:pt>
                <c:pt idx="2273">
                  <c:v>227.30000000001701</c:v>
                </c:pt>
                <c:pt idx="2274">
                  <c:v>227.400000000017</c:v>
                </c:pt>
                <c:pt idx="2275">
                  <c:v>227.500000000017</c:v>
                </c:pt>
                <c:pt idx="2276">
                  <c:v>227.60000000001699</c:v>
                </c:pt>
                <c:pt idx="2277">
                  <c:v>227.70000000001701</c:v>
                </c:pt>
                <c:pt idx="2278">
                  <c:v>227.80000000001701</c:v>
                </c:pt>
                <c:pt idx="2279">
                  <c:v>227.900000000017</c:v>
                </c:pt>
                <c:pt idx="2280">
                  <c:v>228.000000000017</c:v>
                </c:pt>
                <c:pt idx="2281">
                  <c:v>228.10000000001699</c:v>
                </c:pt>
                <c:pt idx="2282">
                  <c:v>228.20000000001701</c:v>
                </c:pt>
                <c:pt idx="2283">
                  <c:v>228.30000000001701</c:v>
                </c:pt>
                <c:pt idx="2284">
                  <c:v>228.400000000017</c:v>
                </c:pt>
                <c:pt idx="2285">
                  <c:v>228.500000000017</c:v>
                </c:pt>
                <c:pt idx="2286">
                  <c:v>228.60000000001699</c:v>
                </c:pt>
                <c:pt idx="2287">
                  <c:v>228.70000000001701</c:v>
                </c:pt>
                <c:pt idx="2288">
                  <c:v>228.80000000001701</c:v>
                </c:pt>
                <c:pt idx="2289">
                  <c:v>228.900000000017</c:v>
                </c:pt>
                <c:pt idx="2290">
                  <c:v>229.000000000017</c:v>
                </c:pt>
                <c:pt idx="2291">
                  <c:v>229.10000000001699</c:v>
                </c:pt>
                <c:pt idx="2292">
                  <c:v>229.20000000001701</c:v>
                </c:pt>
                <c:pt idx="2293">
                  <c:v>229.30000000001701</c:v>
                </c:pt>
                <c:pt idx="2294">
                  <c:v>229.400000000017</c:v>
                </c:pt>
                <c:pt idx="2295">
                  <c:v>229.500000000017</c:v>
                </c:pt>
                <c:pt idx="2296">
                  <c:v>229.60000000001699</c:v>
                </c:pt>
                <c:pt idx="2297">
                  <c:v>229.70000000001701</c:v>
                </c:pt>
                <c:pt idx="2298">
                  <c:v>229.800000000018</c:v>
                </c:pt>
                <c:pt idx="2299">
                  <c:v>229.900000000018</c:v>
                </c:pt>
                <c:pt idx="2300">
                  <c:v>230.00000000001799</c:v>
                </c:pt>
                <c:pt idx="2301">
                  <c:v>230.10000000001801</c:v>
                </c:pt>
                <c:pt idx="2302">
                  <c:v>230.20000000001801</c:v>
                </c:pt>
                <c:pt idx="2303">
                  <c:v>230.300000000018</c:v>
                </c:pt>
                <c:pt idx="2304">
                  <c:v>230.400000000018</c:v>
                </c:pt>
                <c:pt idx="2305">
                  <c:v>230.50000000001799</c:v>
                </c:pt>
                <c:pt idx="2306">
                  <c:v>230.60000000001801</c:v>
                </c:pt>
                <c:pt idx="2307">
                  <c:v>230.70000000001801</c:v>
                </c:pt>
                <c:pt idx="2308">
                  <c:v>230.800000000018</c:v>
                </c:pt>
                <c:pt idx="2309">
                  <c:v>230.900000000018</c:v>
                </c:pt>
                <c:pt idx="2310">
                  <c:v>231.00000000001799</c:v>
                </c:pt>
                <c:pt idx="2311">
                  <c:v>231.10000000001801</c:v>
                </c:pt>
                <c:pt idx="2312">
                  <c:v>231.20000000001801</c:v>
                </c:pt>
                <c:pt idx="2313">
                  <c:v>231.300000000018</c:v>
                </c:pt>
                <c:pt idx="2314">
                  <c:v>231.400000000018</c:v>
                </c:pt>
                <c:pt idx="2315">
                  <c:v>231.50000000001799</c:v>
                </c:pt>
                <c:pt idx="2316">
                  <c:v>231.60000000001801</c:v>
                </c:pt>
                <c:pt idx="2317">
                  <c:v>231.70000000001801</c:v>
                </c:pt>
                <c:pt idx="2318">
                  <c:v>231.800000000018</c:v>
                </c:pt>
                <c:pt idx="2319">
                  <c:v>231.900000000018</c:v>
                </c:pt>
                <c:pt idx="2320">
                  <c:v>232.00000000001799</c:v>
                </c:pt>
                <c:pt idx="2321">
                  <c:v>232.10000000001801</c:v>
                </c:pt>
                <c:pt idx="2322">
                  <c:v>232.20000000001801</c:v>
                </c:pt>
                <c:pt idx="2323">
                  <c:v>232.300000000018</c:v>
                </c:pt>
                <c:pt idx="2324">
                  <c:v>232.400000000018</c:v>
                </c:pt>
                <c:pt idx="2325">
                  <c:v>232.50000000001799</c:v>
                </c:pt>
                <c:pt idx="2326">
                  <c:v>232.60000000001801</c:v>
                </c:pt>
                <c:pt idx="2327">
                  <c:v>232.70000000001801</c:v>
                </c:pt>
                <c:pt idx="2328">
                  <c:v>232.800000000018</c:v>
                </c:pt>
                <c:pt idx="2329">
                  <c:v>232.900000000018</c:v>
                </c:pt>
                <c:pt idx="2330">
                  <c:v>233.00000000001799</c:v>
                </c:pt>
                <c:pt idx="2331">
                  <c:v>233.10000000001801</c:v>
                </c:pt>
                <c:pt idx="2332">
                  <c:v>233.20000000001801</c:v>
                </c:pt>
                <c:pt idx="2333">
                  <c:v>233.300000000018</c:v>
                </c:pt>
                <c:pt idx="2334">
                  <c:v>233.400000000018</c:v>
                </c:pt>
                <c:pt idx="2335">
                  <c:v>233.50000000001799</c:v>
                </c:pt>
                <c:pt idx="2336">
                  <c:v>233.60000000001801</c:v>
                </c:pt>
                <c:pt idx="2337">
                  <c:v>233.70000000001801</c:v>
                </c:pt>
                <c:pt idx="2338">
                  <c:v>233.800000000018</c:v>
                </c:pt>
                <c:pt idx="2339">
                  <c:v>233.900000000018</c:v>
                </c:pt>
                <c:pt idx="2340">
                  <c:v>234.00000000001799</c:v>
                </c:pt>
                <c:pt idx="2341">
                  <c:v>234.10000000001801</c:v>
                </c:pt>
                <c:pt idx="2342">
                  <c:v>234.200000000019</c:v>
                </c:pt>
                <c:pt idx="2343">
                  <c:v>234.300000000019</c:v>
                </c:pt>
                <c:pt idx="2344">
                  <c:v>234.40000000001899</c:v>
                </c:pt>
                <c:pt idx="2345">
                  <c:v>234.50000000001901</c:v>
                </c:pt>
                <c:pt idx="2346">
                  <c:v>234.60000000001901</c:v>
                </c:pt>
                <c:pt idx="2347">
                  <c:v>234.700000000019</c:v>
                </c:pt>
                <c:pt idx="2348">
                  <c:v>234.800000000019</c:v>
                </c:pt>
                <c:pt idx="2349">
                  <c:v>234.90000000001899</c:v>
                </c:pt>
                <c:pt idx="2350">
                  <c:v>235.00000000001901</c:v>
                </c:pt>
                <c:pt idx="2351">
                  <c:v>235.10000000001901</c:v>
                </c:pt>
                <c:pt idx="2352">
                  <c:v>235.200000000019</c:v>
                </c:pt>
                <c:pt idx="2353">
                  <c:v>235.300000000019</c:v>
                </c:pt>
                <c:pt idx="2354">
                  <c:v>235.40000000001899</c:v>
                </c:pt>
                <c:pt idx="2355">
                  <c:v>235.50000000001901</c:v>
                </c:pt>
                <c:pt idx="2356">
                  <c:v>235.60000000001901</c:v>
                </c:pt>
                <c:pt idx="2357">
                  <c:v>235.700000000019</c:v>
                </c:pt>
                <c:pt idx="2358">
                  <c:v>235.800000000019</c:v>
                </c:pt>
                <c:pt idx="2359">
                  <c:v>235.90000000001899</c:v>
                </c:pt>
                <c:pt idx="2360">
                  <c:v>236.00000000001901</c:v>
                </c:pt>
                <c:pt idx="2361">
                  <c:v>236.10000000001901</c:v>
                </c:pt>
                <c:pt idx="2362">
                  <c:v>236.200000000019</c:v>
                </c:pt>
                <c:pt idx="2363">
                  <c:v>236.300000000019</c:v>
                </c:pt>
                <c:pt idx="2364">
                  <c:v>236.40000000001899</c:v>
                </c:pt>
                <c:pt idx="2365">
                  <c:v>236.50000000001901</c:v>
                </c:pt>
                <c:pt idx="2366">
                  <c:v>236.60000000001901</c:v>
                </c:pt>
                <c:pt idx="2367">
                  <c:v>236.700000000019</c:v>
                </c:pt>
                <c:pt idx="2368">
                  <c:v>236.800000000019</c:v>
                </c:pt>
                <c:pt idx="2369">
                  <c:v>236.90000000001899</c:v>
                </c:pt>
                <c:pt idx="2370">
                  <c:v>237.00000000001901</c:v>
                </c:pt>
                <c:pt idx="2371">
                  <c:v>237.10000000001901</c:v>
                </c:pt>
                <c:pt idx="2372">
                  <c:v>237.200000000019</c:v>
                </c:pt>
                <c:pt idx="2373">
                  <c:v>237.300000000019</c:v>
                </c:pt>
                <c:pt idx="2374">
                  <c:v>237.40000000001899</c:v>
                </c:pt>
                <c:pt idx="2375">
                  <c:v>237.50000000001901</c:v>
                </c:pt>
                <c:pt idx="2376">
                  <c:v>237.60000000001901</c:v>
                </c:pt>
                <c:pt idx="2377">
                  <c:v>237.700000000019</c:v>
                </c:pt>
                <c:pt idx="2378">
                  <c:v>237.800000000019</c:v>
                </c:pt>
                <c:pt idx="2379">
                  <c:v>237.90000000001899</c:v>
                </c:pt>
                <c:pt idx="2380">
                  <c:v>238.00000000001901</c:v>
                </c:pt>
                <c:pt idx="2381">
                  <c:v>238.10000000001901</c:v>
                </c:pt>
                <c:pt idx="2382">
                  <c:v>238.200000000019</c:v>
                </c:pt>
                <c:pt idx="2383">
                  <c:v>238.300000000019</c:v>
                </c:pt>
                <c:pt idx="2384">
                  <c:v>238.40000000001899</c:v>
                </c:pt>
                <c:pt idx="2385">
                  <c:v>238.50000000001901</c:v>
                </c:pt>
                <c:pt idx="2386">
                  <c:v>238.60000000002</c:v>
                </c:pt>
                <c:pt idx="2387">
                  <c:v>238.70000000002</c:v>
                </c:pt>
                <c:pt idx="2388">
                  <c:v>238.80000000001999</c:v>
                </c:pt>
                <c:pt idx="2389">
                  <c:v>238.90000000001999</c:v>
                </c:pt>
                <c:pt idx="2390">
                  <c:v>239.00000000002001</c:v>
                </c:pt>
                <c:pt idx="2391">
                  <c:v>239.10000000002</c:v>
                </c:pt>
                <c:pt idx="2392">
                  <c:v>239.20000000002</c:v>
                </c:pt>
                <c:pt idx="2393">
                  <c:v>239.30000000001999</c:v>
                </c:pt>
                <c:pt idx="2394">
                  <c:v>239.40000000001999</c:v>
                </c:pt>
                <c:pt idx="2395">
                  <c:v>239.50000000002001</c:v>
                </c:pt>
                <c:pt idx="2396">
                  <c:v>239.60000000002</c:v>
                </c:pt>
                <c:pt idx="2397">
                  <c:v>239.70000000002</c:v>
                </c:pt>
                <c:pt idx="2398">
                  <c:v>239.80000000001999</c:v>
                </c:pt>
                <c:pt idx="2399">
                  <c:v>239.90000000001999</c:v>
                </c:pt>
                <c:pt idx="2400">
                  <c:v>240.00000000002001</c:v>
                </c:pt>
                <c:pt idx="2401">
                  <c:v>240.10000000002</c:v>
                </c:pt>
                <c:pt idx="2402">
                  <c:v>240.20000000002</c:v>
                </c:pt>
                <c:pt idx="2403">
                  <c:v>240.30000000001999</c:v>
                </c:pt>
                <c:pt idx="2404">
                  <c:v>240.40000000001999</c:v>
                </c:pt>
                <c:pt idx="2405">
                  <c:v>240.50000000002001</c:v>
                </c:pt>
                <c:pt idx="2406">
                  <c:v>240.60000000002</c:v>
                </c:pt>
                <c:pt idx="2407">
                  <c:v>240.70000000002</c:v>
                </c:pt>
                <c:pt idx="2408">
                  <c:v>240.80000000001999</c:v>
                </c:pt>
                <c:pt idx="2409">
                  <c:v>240.90000000001999</c:v>
                </c:pt>
                <c:pt idx="2410">
                  <c:v>241.00000000002001</c:v>
                </c:pt>
                <c:pt idx="2411">
                  <c:v>241.10000000002</c:v>
                </c:pt>
                <c:pt idx="2412">
                  <c:v>241.20000000002</c:v>
                </c:pt>
                <c:pt idx="2413">
                  <c:v>241.30000000001999</c:v>
                </c:pt>
                <c:pt idx="2414">
                  <c:v>241.40000000001999</c:v>
                </c:pt>
                <c:pt idx="2415">
                  <c:v>241.50000000002001</c:v>
                </c:pt>
                <c:pt idx="2416">
                  <c:v>241.60000000002</c:v>
                </c:pt>
                <c:pt idx="2417">
                  <c:v>241.70000000002</c:v>
                </c:pt>
                <c:pt idx="2418">
                  <c:v>241.80000000001999</c:v>
                </c:pt>
                <c:pt idx="2419">
                  <c:v>241.90000000001999</c:v>
                </c:pt>
                <c:pt idx="2420">
                  <c:v>242.00000000002001</c:v>
                </c:pt>
                <c:pt idx="2421">
                  <c:v>242.10000000002</c:v>
                </c:pt>
                <c:pt idx="2422">
                  <c:v>242.20000000002</c:v>
                </c:pt>
                <c:pt idx="2423">
                  <c:v>242.30000000001999</c:v>
                </c:pt>
                <c:pt idx="2424">
                  <c:v>242.40000000001999</c:v>
                </c:pt>
                <c:pt idx="2425">
                  <c:v>242.50000000002001</c:v>
                </c:pt>
                <c:pt idx="2426">
                  <c:v>242.60000000002</c:v>
                </c:pt>
                <c:pt idx="2427">
                  <c:v>242.70000000002</c:v>
                </c:pt>
                <c:pt idx="2428">
                  <c:v>242.80000000001999</c:v>
                </c:pt>
                <c:pt idx="2429">
                  <c:v>242.90000000001999</c:v>
                </c:pt>
                <c:pt idx="2430">
                  <c:v>243.000000000021</c:v>
                </c:pt>
                <c:pt idx="2431">
                  <c:v>243.100000000021</c:v>
                </c:pt>
                <c:pt idx="2432">
                  <c:v>243.20000000002099</c:v>
                </c:pt>
                <c:pt idx="2433">
                  <c:v>243.30000000002099</c:v>
                </c:pt>
                <c:pt idx="2434">
                  <c:v>243.40000000002101</c:v>
                </c:pt>
                <c:pt idx="2435">
                  <c:v>243.500000000021</c:v>
                </c:pt>
                <c:pt idx="2436">
                  <c:v>243.600000000021</c:v>
                </c:pt>
                <c:pt idx="2437">
                  <c:v>243.70000000002099</c:v>
                </c:pt>
                <c:pt idx="2438">
                  <c:v>243.80000000002099</c:v>
                </c:pt>
                <c:pt idx="2439">
                  <c:v>243.90000000002101</c:v>
                </c:pt>
                <c:pt idx="2440">
                  <c:v>244.000000000021</c:v>
                </c:pt>
                <c:pt idx="2441">
                  <c:v>244.100000000021</c:v>
                </c:pt>
                <c:pt idx="2442">
                  <c:v>244.20000000002099</c:v>
                </c:pt>
                <c:pt idx="2443">
                  <c:v>244.30000000002099</c:v>
                </c:pt>
                <c:pt idx="2444">
                  <c:v>244.40000000002101</c:v>
                </c:pt>
                <c:pt idx="2445">
                  <c:v>244.500000000021</c:v>
                </c:pt>
                <c:pt idx="2446">
                  <c:v>244.600000000021</c:v>
                </c:pt>
                <c:pt idx="2447">
                  <c:v>244.70000000002099</c:v>
                </c:pt>
                <c:pt idx="2448">
                  <c:v>244.80000000002099</c:v>
                </c:pt>
                <c:pt idx="2449">
                  <c:v>244.90000000002101</c:v>
                </c:pt>
                <c:pt idx="2450">
                  <c:v>245.000000000021</c:v>
                </c:pt>
                <c:pt idx="2451">
                  <c:v>245.100000000021</c:v>
                </c:pt>
                <c:pt idx="2452">
                  <c:v>245.20000000002099</c:v>
                </c:pt>
                <c:pt idx="2453">
                  <c:v>245.30000000002099</c:v>
                </c:pt>
                <c:pt idx="2454">
                  <c:v>245.40000000002101</c:v>
                </c:pt>
                <c:pt idx="2455">
                  <c:v>245.500000000021</c:v>
                </c:pt>
                <c:pt idx="2456">
                  <c:v>245.600000000021</c:v>
                </c:pt>
                <c:pt idx="2457">
                  <c:v>245.70000000002099</c:v>
                </c:pt>
                <c:pt idx="2458">
                  <c:v>245.80000000002099</c:v>
                </c:pt>
                <c:pt idx="2459">
                  <c:v>245.90000000002101</c:v>
                </c:pt>
                <c:pt idx="2460">
                  <c:v>246.000000000021</c:v>
                </c:pt>
                <c:pt idx="2461">
                  <c:v>246.100000000021</c:v>
                </c:pt>
                <c:pt idx="2462">
                  <c:v>246.20000000002099</c:v>
                </c:pt>
                <c:pt idx="2463">
                  <c:v>246.30000000002099</c:v>
                </c:pt>
                <c:pt idx="2464">
                  <c:v>246.40000000002101</c:v>
                </c:pt>
                <c:pt idx="2465">
                  <c:v>246.500000000021</c:v>
                </c:pt>
                <c:pt idx="2466">
                  <c:v>246.600000000021</c:v>
                </c:pt>
                <c:pt idx="2467">
                  <c:v>246.70000000002099</c:v>
                </c:pt>
                <c:pt idx="2468">
                  <c:v>246.80000000002099</c:v>
                </c:pt>
                <c:pt idx="2469">
                  <c:v>246.90000000002101</c:v>
                </c:pt>
                <c:pt idx="2470">
                  <c:v>247.000000000021</c:v>
                </c:pt>
                <c:pt idx="2471">
                  <c:v>247.100000000021</c:v>
                </c:pt>
                <c:pt idx="2472">
                  <c:v>247.20000000002099</c:v>
                </c:pt>
                <c:pt idx="2473">
                  <c:v>247.30000000002099</c:v>
                </c:pt>
                <c:pt idx="2474">
                  <c:v>247.400000000022</c:v>
                </c:pt>
                <c:pt idx="2475">
                  <c:v>247.500000000022</c:v>
                </c:pt>
                <c:pt idx="2476">
                  <c:v>247.60000000002199</c:v>
                </c:pt>
                <c:pt idx="2477">
                  <c:v>247.70000000002199</c:v>
                </c:pt>
                <c:pt idx="2478">
                  <c:v>247.80000000002201</c:v>
                </c:pt>
                <c:pt idx="2479">
                  <c:v>247.900000000022</c:v>
                </c:pt>
                <c:pt idx="2480">
                  <c:v>248.000000000022</c:v>
                </c:pt>
                <c:pt idx="2481">
                  <c:v>248.10000000002199</c:v>
                </c:pt>
                <c:pt idx="2482">
                  <c:v>248.20000000002199</c:v>
                </c:pt>
                <c:pt idx="2483">
                  <c:v>248.30000000002201</c:v>
                </c:pt>
                <c:pt idx="2484">
                  <c:v>248.400000000022</c:v>
                </c:pt>
                <c:pt idx="2485">
                  <c:v>248.500000000022</c:v>
                </c:pt>
                <c:pt idx="2486">
                  <c:v>248.60000000002199</c:v>
                </c:pt>
                <c:pt idx="2487">
                  <c:v>248.70000000002199</c:v>
                </c:pt>
                <c:pt idx="2488">
                  <c:v>248.80000000002201</c:v>
                </c:pt>
                <c:pt idx="2489">
                  <c:v>248.900000000022</c:v>
                </c:pt>
                <c:pt idx="2490">
                  <c:v>249.000000000022</c:v>
                </c:pt>
                <c:pt idx="2491">
                  <c:v>249.10000000002199</c:v>
                </c:pt>
                <c:pt idx="2492">
                  <c:v>249.20000000002199</c:v>
                </c:pt>
                <c:pt idx="2493">
                  <c:v>249.30000000002201</c:v>
                </c:pt>
                <c:pt idx="2494">
                  <c:v>249.400000000022</c:v>
                </c:pt>
                <c:pt idx="2495">
                  <c:v>249.500000000022</c:v>
                </c:pt>
                <c:pt idx="2496">
                  <c:v>249.60000000002199</c:v>
                </c:pt>
                <c:pt idx="2497">
                  <c:v>249.70000000002199</c:v>
                </c:pt>
                <c:pt idx="2498">
                  <c:v>249.80000000002201</c:v>
                </c:pt>
                <c:pt idx="2499">
                  <c:v>249.900000000022</c:v>
                </c:pt>
                <c:pt idx="2500">
                  <c:v>250.000000000022</c:v>
                </c:pt>
                <c:pt idx="2501">
                  <c:v>250.10000000002199</c:v>
                </c:pt>
                <c:pt idx="2502">
                  <c:v>250.20000000002199</c:v>
                </c:pt>
                <c:pt idx="2503">
                  <c:v>250.30000000002201</c:v>
                </c:pt>
                <c:pt idx="2504">
                  <c:v>250.400000000022</c:v>
                </c:pt>
                <c:pt idx="2505">
                  <c:v>250.500000000022</c:v>
                </c:pt>
                <c:pt idx="2506">
                  <c:v>250.60000000002199</c:v>
                </c:pt>
                <c:pt idx="2507">
                  <c:v>250.70000000002199</c:v>
                </c:pt>
                <c:pt idx="2508">
                  <c:v>250.80000000002201</c:v>
                </c:pt>
                <c:pt idx="2509">
                  <c:v>250.900000000022</c:v>
                </c:pt>
                <c:pt idx="2510">
                  <c:v>251.000000000022</c:v>
                </c:pt>
                <c:pt idx="2511">
                  <c:v>251.10000000002199</c:v>
                </c:pt>
                <c:pt idx="2512">
                  <c:v>251.20000000002199</c:v>
                </c:pt>
                <c:pt idx="2513">
                  <c:v>251.30000000002201</c:v>
                </c:pt>
                <c:pt idx="2514">
                  <c:v>251.400000000022</c:v>
                </c:pt>
                <c:pt idx="2515">
                  <c:v>251.500000000022</c:v>
                </c:pt>
                <c:pt idx="2516">
                  <c:v>251.60000000002199</c:v>
                </c:pt>
                <c:pt idx="2517">
                  <c:v>251.70000000002199</c:v>
                </c:pt>
                <c:pt idx="2518">
                  <c:v>251.800000000023</c:v>
                </c:pt>
                <c:pt idx="2519">
                  <c:v>251.900000000023</c:v>
                </c:pt>
                <c:pt idx="2520">
                  <c:v>252.00000000002299</c:v>
                </c:pt>
                <c:pt idx="2521">
                  <c:v>252.10000000002299</c:v>
                </c:pt>
                <c:pt idx="2522">
                  <c:v>252.20000000002301</c:v>
                </c:pt>
                <c:pt idx="2523">
                  <c:v>252.300000000023</c:v>
                </c:pt>
                <c:pt idx="2524">
                  <c:v>252.400000000023</c:v>
                </c:pt>
                <c:pt idx="2525">
                  <c:v>252.50000000002299</c:v>
                </c:pt>
                <c:pt idx="2526">
                  <c:v>252.60000000002299</c:v>
                </c:pt>
                <c:pt idx="2527">
                  <c:v>252.70000000002301</c:v>
                </c:pt>
                <c:pt idx="2528">
                  <c:v>252.800000000023</c:v>
                </c:pt>
                <c:pt idx="2529">
                  <c:v>252.900000000023</c:v>
                </c:pt>
                <c:pt idx="2530">
                  <c:v>253.00000000002299</c:v>
                </c:pt>
                <c:pt idx="2531">
                  <c:v>253.10000000002299</c:v>
                </c:pt>
                <c:pt idx="2532">
                  <c:v>253.20000000002301</c:v>
                </c:pt>
                <c:pt idx="2533">
                  <c:v>253.300000000023</c:v>
                </c:pt>
                <c:pt idx="2534">
                  <c:v>253.400000000023</c:v>
                </c:pt>
                <c:pt idx="2535">
                  <c:v>253.50000000002299</c:v>
                </c:pt>
                <c:pt idx="2536">
                  <c:v>253.60000000002299</c:v>
                </c:pt>
                <c:pt idx="2537">
                  <c:v>253.70000000002301</c:v>
                </c:pt>
                <c:pt idx="2538">
                  <c:v>253.800000000023</c:v>
                </c:pt>
                <c:pt idx="2539">
                  <c:v>253.900000000023</c:v>
                </c:pt>
                <c:pt idx="2540">
                  <c:v>254.00000000002299</c:v>
                </c:pt>
                <c:pt idx="2541">
                  <c:v>254.10000000002299</c:v>
                </c:pt>
                <c:pt idx="2542">
                  <c:v>254.20000000002301</c:v>
                </c:pt>
                <c:pt idx="2543">
                  <c:v>254.300000000023</c:v>
                </c:pt>
                <c:pt idx="2544">
                  <c:v>254.400000000023</c:v>
                </c:pt>
                <c:pt idx="2545">
                  <c:v>254.50000000002299</c:v>
                </c:pt>
                <c:pt idx="2546">
                  <c:v>254.60000000002299</c:v>
                </c:pt>
                <c:pt idx="2547">
                  <c:v>254.70000000002301</c:v>
                </c:pt>
                <c:pt idx="2548">
                  <c:v>254.800000000023</c:v>
                </c:pt>
                <c:pt idx="2549">
                  <c:v>254.900000000023</c:v>
                </c:pt>
                <c:pt idx="2550">
                  <c:v>255.00000000002299</c:v>
                </c:pt>
                <c:pt idx="2551">
                  <c:v>255.10000000002299</c:v>
                </c:pt>
                <c:pt idx="2552">
                  <c:v>255.20000000002301</c:v>
                </c:pt>
                <c:pt idx="2553">
                  <c:v>255.300000000023</c:v>
                </c:pt>
                <c:pt idx="2554">
                  <c:v>255.400000000023</c:v>
                </c:pt>
                <c:pt idx="2555">
                  <c:v>255.50000000002299</c:v>
                </c:pt>
                <c:pt idx="2556">
                  <c:v>255.60000000002299</c:v>
                </c:pt>
                <c:pt idx="2557">
                  <c:v>255.70000000002301</c:v>
                </c:pt>
                <c:pt idx="2558">
                  <c:v>255.800000000023</c:v>
                </c:pt>
                <c:pt idx="2559">
                  <c:v>255.900000000023</c:v>
                </c:pt>
                <c:pt idx="2560">
                  <c:v>256.00000000002302</c:v>
                </c:pt>
                <c:pt idx="2561">
                  <c:v>256.10000000002299</c:v>
                </c:pt>
                <c:pt idx="2562">
                  <c:v>256.20000000002301</c:v>
                </c:pt>
                <c:pt idx="2563">
                  <c:v>256.30000000002298</c:v>
                </c:pt>
                <c:pt idx="2564">
                  <c:v>256.40000000002402</c:v>
                </c:pt>
                <c:pt idx="2565">
                  <c:v>256.50000000002399</c:v>
                </c:pt>
                <c:pt idx="2566">
                  <c:v>256.60000000002401</c:v>
                </c:pt>
                <c:pt idx="2567">
                  <c:v>256.70000000002398</c:v>
                </c:pt>
                <c:pt idx="2568">
                  <c:v>256.800000000024</c:v>
                </c:pt>
                <c:pt idx="2569">
                  <c:v>256.90000000002402</c:v>
                </c:pt>
                <c:pt idx="2570">
                  <c:v>257.00000000002399</c:v>
                </c:pt>
                <c:pt idx="2571">
                  <c:v>257.10000000002401</c:v>
                </c:pt>
                <c:pt idx="2572">
                  <c:v>257.20000000002398</c:v>
                </c:pt>
                <c:pt idx="2573">
                  <c:v>257.300000000024</c:v>
                </c:pt>
                <c:pt idx="2574">
                  <c:v>257.40000000002402</c:v>
                </c:pt>
                <c:pt idx="2575">
                  <c:v>257.50000000002399</c:v>
                </c:pt>
                <c:pt idx="2576">
                  <c:v>257.60000000002401</c:v>
                </c:pt>
                <c:pt idx="2577">
                  <c:v>257.70000000002398</c:v>
                </c:pt>
                <c:pt idx="2578">
                  <c:v>257.800000000024</c:v>
                </c:pt>
                <c:pt idx="2579">
                  <c:v>257.90000000002402</c:v>
                </c:pt>
                <c:pt idx="2580">
                  <c:v>258.00000000002399</c:v>
                </c:pt>
                <c:pt idx="2581">
                  <c:v>258.10000000002401</c:v>
                </c:pt>
                <c:pt idx="2582">
                  <c:v>258.20000000002398</c:v>
                </c:pt>
                <c:pt idx="2583">
                  <c:v>258.300000000024</c:v>
                </c:pt>
                <c:pt idx="2584">
                  <c:v>258.40000000002402</c:v>
                </c:pt>
                <c:pt idx="2585">
                  <c:v>258.50000000002399</c:v>
                </c:pt>
                <c:pt idx="2586">
                  <c:v>258.60000000002401</c:v>
                </c:pt>
                <c:pt idx="2587">
                  <c:v>258.70000000002398</c:v>
                </c:pt>
                <c:pt idx="2588">
                  <c:v>258.800000000024</c:v>
                </c:pt>
                <c:pt idx="2589">
                  <c:v>258.90000000002402</c:v>
                </c:pt>
                <c:pt idx="2590">
                  <c:v>259.00000000002399</c:v>
                </c:pt>
                <c:pt idx="2591">
                  <c:v>259.10000000002401</c:v>
                </c:pt>
                <c:pt idx="2592">
                  <c:v>259.20000000002398</c:v>
                </c:pt>
                <c:pt idx="2593">
                  <c:v>259.300000000024</c:v>
                </c:pt>
                <c:pt idx="2594">
                  <c:v>259.40000000002402</c:v>
                </c:pt>
                <c:pt idx="2595">
                  <c:v>259.50000000002399</c:v>
                </c:pt>
                <c:pt idx="2596">
                  <c:v>259.60000000002401</c:v>
                </c:pt>
                <c:pt idx="2597">
                  <c:v>259.70000000002398</c:v>
                </c:pt>
                <c:pt idx="2598">
                  <c:v>259.800000000024</c:v>
                </c:pt>
                <c:pt idx="2599">
                  <c:v>259.90000000002402</c:v>
                </c:pt>
                <c:pt idx="2600">
                  <c:v>260.00000000002399</c:v>
                </c:pt>
                <c:pt idx="2601">
                  <c:v>260.10000000002401</c:v>
                </c:pt>
                <c:pt idx="2602">
                  <c:v>260.20000000002398</c:v>
                </c:pt>
                <c:pt idx="2603">
                  <c:v>260.300000000024</c:v>
                </c:pt>
                <c:pt idx="2604">
                  <c:v>260.40000000002402</c:v>
                </c:pt>
                <c:pt idx="2605">
                  <c:v>260.50000000002399</c:v>
                </c:pt>
                <c:pt idx="2606">
                  <c:v>260.60000000002401</c:v>
                </c:pt>
                <c:pt idx="2607">
                  <c:v>260.70000000002398</c:v>
                </c:pt>
                <c:pt idx="2608">
                  <c:v>260.80000000002502</c:v>
                </c:pt>
                <c:pt idx="2609">
                  <c:v>260.90000000002499</c:v>
                </c:pt>
                <c:pt idx="2610">
                  <c:v>261.00000000002501</c:v>
                </c:pt>
                <c:pt idx="2611">
                  <c:v>261.10000000002498</c:v>
                </c:pt>
                <c:pt idx="2612">
                  <c:v>261.200000000025</c:v>
                </c:pt>
                <c:pt idx="2613">
                  <c:v>261.30000000002502</c:v>
                </c:pt>
                <c:pt idx="2614">
                  <c:v>261.40000000002499</c:v>
                </c:pt>
                <c:pt idx="2615">
                  <c:v>261.50000000002501</c:v>
                </c:pt>
                <c:pt idx="2616">
                  <c:v>261.60000000002498</c:v>
                </c:pt>
                <c:pt idx="2617">
                  <c:v>261.700000000025</c:v>
                </c:pt>
                <c:pt idx="2618">
                  <c:v>261.80000000002502</c:v>
                </c:pt>
                <c:pt idx="2619">
                  <c:v>261.90000000002499</c:v>
                </c:pt>
                <c:pt idx="2620">
                  <c:v>262.00000000002501</c:v>
                </c:pt>
                <c:pt idx="2621">
                  <c:v>262.10000000002498</c:v>
                </c:pt>
                <c:pt idx="2622">
                  <c:v>262.200000000025</c:v>
                </c:pt>
                <c:pt idx="2623">
                  <c:v>262.30000000002502</c:v>
                </c:pt>
                <c:pt idx="2624">
                  <c:v>262.40000000002499</c:v>
                </c:pt>
                <c:pt idx="2625">
                  <c:v>262.50000000002501</c:v>
                </c:pt>
                <c:pt idx="2626">
                  <c:v>262.60000000002498</c:v>
                </c:pt>
                <c:pt idx="2627">
                  <c:v>262.700000000025</c:v>
                </c:pt>
                <c:pt idx="2628">
                  <c:v>262.80000000002502</c:v>
                </c:pt>
                <c:pt idx="2629">
                  <c:v>262.90000000002499</c:v>
                </c:pt>
                <c:pt idx="2630">
                  <c:v>263.00000000002501</c:v>
                </c:pt>
                <c:pt idx="2631">
                  <c:v>263.10000000002498</c:v>
                </c:pt>
                <c:pt idx="2632">
                  <c:v>263.200000000025</c:v>
                </c:pt>
                <c:pt idx="2633">
                  <c:v>263.30000000002502</c:v>
                </c:pt>
                <c:pt idx="2634">
                  <c:v>263.40000000002499</c:v>
                </c:pt>
                <c:pt idx="2635">
                  <c:v>263.50000000002501</c:v>
                </c:pt>
                <c:pt idx="2636">
                  <c:v>263.60000000002498</c:v>
                </c:pt>
                <c:pt idx="2637">
                  <c:v>263.700000000025</c:v>
                </c:pt>
                <c:pt idx="2638">
                  <c:v>263.80000000002502</c:v>
                </c:pt>
                <c:pt idx="2639">
                  <c:v>263.90000000002499</c:v>
                </c:pt>
                <c:pt idx="2640">
                  <c:v>264.00000000002501</c:v>
                </c:pt>
                <c:pt idx="2641">
                  <c:v>264.10000000002498</c:v>
                </c:pt>
                <c:pt idx="2642">
                  <c:v>264.200000000025</c:v>
                </c:pt>
                <c:pt idx="2643">
                  <c:v>264.30000000002502</c:v>
                </c:pt>
                <c:pt idx="2644">
                  <c:v>264.40000000002499</c:v>
                </c:pt>
                <c:pt idx="2645">
                  <c:v>264.50000000002501</c:v>
                </c:pt>
                <c:pt idx="2646">
                  <c:v>264.60000000002498</c:v>
                </c:pt>
                <c:pt idx="2647">
                  <c:v>264.700000000025</c:v>
                </c:pt>
                <c:pt idx="2648">
                  <c:v>264.80000000002502</c:v>
                </c:pt>
                <c:pt idx="2649">
                  <c:v>264.90000000002499</c:v>
                </c:pt>
                <c:pt idx="2650">
                  <c:v>265.00000000002501</c:v>
                </c:pt>
                <c:pt idx="2651">
                  <c:v>265.100000000026</c:v>
                </c:pt>
                <c:pt idx="2652">
                  <c:v>265.20000000002602</c:v>
                </c:pt>
                <c:pt idx="2653">
                  <c:v>265.30000000002599</c:v>
                </c:pt>
                <c:pt idx="2654">
                  <c:v>265.40000000002601</c:v>
                </c:pt>
                <c:pt idx="2655">
                  <c:v>265.50000000002598</c:v>
                </c:pt>
                <c:pt idx="2656">
                  <c:v>265.600000000026</c:v>
                </c:pt>
                <c:pt idx="2657">
                  <c:v>265.70000000002602</c:v>
                </c:pt>
                <c:pt idx="2658">
                  <c:v>265.80000000002599</c:v>
                </c:pt>
                <c:pt idx="2659">
                  <c:v>265.90000000002601</c:v>
                </c:pt>
                <c:pt idx="2660">
                  <c:v>266.00000000002598</c:v>
                </c:pt>
                <c:pt idx="2661">
                  <c:v>266.100000000026</c:v>
                </c:pt>
                <c:pt idx="2662">
                  <c:v>266.20000000002602</c:v>
                </c:pt>
                <c:pt idx="2663">
                  <c:v>266.30000000002599</c:v>
                </c:pt>
                <c:pt idx="2664">
                  <c:v>266.40000000002601</c:v>
                </c:pt>
                <c:pt idx="2665">
                  <c:v>266.50000000002598</c:v>
                </c:pt>
                <c:pt idx="2666">
                  <c:v>266.600000000026</c:v>
                </c:pt>
                <c:pt idx="2667">
                  <c:v>266.70000000002602</c:v>
                </c:pt>
                <c:pt idx="2668">
                  <c:v>266.80000000002599</c:v>
                </c:pt>
                <c:pt idx="2669">
                  <c:v>266.90000000002601</c:v>
                </c:pt>
                <c:pt idx="2670">
                  <c:v>267.00000000002598</c:v>
                </c:pt>
                <c:pt idx="2671">
                  <c:v>267.100000000026</c:v>
                </c:pt>
                <c:pt idx="2672">
                  <c:v>267.20000000002602</c:v>
                </c:pt>
                <c:pt idx="2673">
                  <c:v>267.30000000002599</c:v>
                </c:pt>
                <c:pt idx="2674">
                  <c:v>267.40000000002601</c:v>
                </c:pt>
                <c:pt idx="2675">
                  <c:v>267.50000000002598</c:v>
                </c:pt>
                <c:pt idx="2676">
                  <c:v>267.600000000026</c:v>
                </c:pt>
                <c:pt idx="2677">
                  <c:v>267.70000000002602</c:v>
                </c:pt>
                <c:pt idx="2678">
                  <c:v>267.80000000002599</c:v>
                </c:pt>
                <c:pt idx="2679">
                  <c:v>267.90000000002601</c:v>
                </c:pt>
                <c:pt idx="2680">
                  <c:v>268.00000000002598</c:v>
                </c:pt>
                <c:pt idx="2681">
                  <c:v>268.100000000026</c:v>
                </c:pt>
                <c:pt idx="2682">
                  <c:v>268.20000000002602</c:v>
                </c:pt>
                <c:pt idx="2683">
                  <c:v>268.30000000002599</c:v>
                </c:pt>
                <c:pt idx="2684">
                  <c:v>268.40000000002601</c:v>
                </c:pt>
                <c:pt idx="2685">
                  <c:v>268.50000000002598</c:v>
                </c:pt>
                <c:pt idx="2686">
                  <c:v>268.600000000026</c:v>
                </c:pt>
                <c:pt idx="2687">
                  <c:v>268.70000000002602</c:v>
                </c:pt>
                <c:pt idx="2688">
                  <c:v>268.80000000002599</c:v>
                </c:pt>
                <c:pt idx="2689">
                  <c:v>268.90000000002601</c:v>
                </c:pt>
                <c:pt idx="2690">
                  <c:v>269.00000000002598</c:v>
                </c:pt>
                <c:pt idx="2691">
                  <c:v>269.100000000026</c:v>
                </c:pt>
                <c:pt idx="2692">
                  <c:v>269.20000000002602</c:v>
                </c:pt>
                <c:pt idx="2693">
                  <c:v>269.30000000002599</c:v>
                </c:pt>
                <c:pt idx="2694">
                  <c:v>269.40000000002601</c:v>
                </c:pt>
                <c:pt idx="2695">
                  <c:v>269.500000000027</c:v>
                </c:pt>
                <c:pt idx="2696">
                  <c:v>269.60000000002702</c:v>
                </c:pt>
                <c:pt idx="2697">
                  <c:v>269.70000000002699</c:v>
                </c:pt>
                <c:pt idx="2698">
                  <c:v>269.80000000002701</c:v>
                </c:pt>
                <c:pt idx="2699">
                  <c:v>269.90000000002698</c:v>
                </c:pt>
                <c:pt idx="2700">
                  <c:v>270.000000000027</c:v>
                </c:pt>
                <c:pt idx="2701">
                  <c:v>270.10000000002702</c:v>
                </c:pt>
                <c:pt idx="2702">
                  <c:v>270.20000000002699</c:v>
                </c:pt>
                <c:pt idx="2703">
                  <c:v>270.30000000002701</c:v>
                </c:pt>
                <c:pt idx="2704">
                  <c:v>270.40000000002698</c:v>
                </c:pt>
                <c:pt idx="2705">
                  <c:v>270.500000000027</c:v>
                </c:pt>
                <c:pt idx="2706">
                  <c:v>270.60000000002702</c:v>
                </c:pt>
                <c:pt idx="2707">
                  <c:v>270.70000000002699</c:v>
                </c:pt>
                <c:pt idx="2708">
                  <c:v>270.80000000002701</c:v>
                </c:pt>
                <c:pt idx="2709">
                  <c:v>270.90000000002698</c:v>
                </c:pt>
                <c:pt idx="2710">
                  <c:v>271.000000000027</c:v>
                </c:pt>
                <c:pt idx="2711">
                  <c:v>271.10000000002702</c:v>
                </c:pt>
                <c:pt idx="2712">
                  <c:v>271.20000000002699</c:v>
                </c:pt>
                <c:pt idx="2713">
                  <c:v>271.30000000002701</c:v>
                </c:pt>
                <c:pt idx="2714">
                  <c:v>271.40000000002698</c:v>
                </c:pt>
                <c:pt idx="2715">
                  <c:v>271.500000000027</c:v>
                </c:pt>
                <c:pt idx="2716">
                  <c:v>271.60000000002702</c:v>
                </c:pt>
                <c:pt idx="2717">
                  <c:v>271.70000000002699</c:v>
                </c:pt>
                <c:pt idx="2718">
                  <c:v>271.80000000002701</c:v>
                </c:pt>
                <c:pt idx="2719">
                  <c:v>271.90000000002698</c:v>
                </c:pt>
                <c:pt idx="2720">
                  <c:v>272.000000000027</c:v>
                </c:pt>
                <c:pt idx="2721">
                  <c:v>272.10000000002702</c:v>
                </c:pt>
                <c:pt idx="2722">
                  <c:v>272.20000000002699</c:v>
                </c:pt>
                <c:pt idx="2723">
                  <c:v>272.30000000002701</c:v>
                </c:pt>
                <c:pt idx="2724">
                  <c:v>272.40000000002698</c:v>
                </c:pt>
                <c:pt idx="2725">
                  <c:v>272.500000000027</c:v>
                </c:pt>
                <c:pt idx="2726">
                  <c:v>272.60000000002702</c:v>
                </c:pt>
                <c:pt idx="2727">
                  <c:v>272.70000000002699</c:v>
                </c:pt>
                <c:pt idx="2728">
                  <c:v>272.80000000002701</c:v>
                </c:pt>
                <c:pt idx="2729">
                  <c:v>272.90000000002698</c:v>
                </c:pt>
                <c:pt idx="2730">
                  <c:v>273.000000000027</c:v>
                </c:pt>
                <c:pt idx="2731">
                  <c:v>273.10000000002702</c:v>
                </c:pt>
                <c:pt idx="2732">
                  <c:v>273.20000000002699</c:v>
                </c:pt>
                <c:pt idx="2733">
                  <c:v>273.30000000002701</c:v>
                </c:pt>
                <c:pt idx="2734">
                  <c:v>273.40000000002698</c:v>
                </c:pt>
                <c:pt idx="2735">
                  <c:v>273.500000000027</c:v>
                </c:pt>
                <c:pt idx="2736">
                  <c:v>273.60000000002702</c:v>
                </c:pt>
                <c:pt idx="2737">
                  <c:v>273.70000000002699</c:v>
                </c:pt>
                <c:pt idx="2738">
                  <c:v>273.80000000002701</c:v>
                </c:pt>
                <c:pt idx="2739">
                  <c:v>273.900000000028</c:v>
                </c:pt>
                <c:pt idx="2740">
                  <c:v>274.00000000002802</c:v>
                </c:pt>
                <c:pt idx="2741">
                  <c:v>274.10000000002799</c:v>
                </c:pt>
                <c:pt idx="2742">
                  <c:v>274.20000000002801</c:v>
                </c:pt>
                <c:pt idx="2743">
                  <c:v>274.30000000002798</c:v>
                </c:pt>
                <c:pt idx="2744">
                  <c:v>274.400000000028</c:v>
                </c:pt>
                <c:pt idx="2745">
                  <c:v>274.50000000002802</c:v>
                </c:pt>
                <c:pt idx="2746">
                  <c:v>274.60000000002799</c:v>
                </c:pt>
                <c:pt idx="2747">
                  <c:v>274.70000000002801</c:v>
                </c:pt>
                <c:pt idx="2748">
                  <c:v>274.80000000002798</c:v>
                </c:pt>
                <c:pt idx="2749">
                  <c:v>274.900000000028</c:v>
                </c:pt>
                <c:pt idx="2750">
                  <c:v>275.00000000002802</c:v>
                </c:pt>
                <c:pt idx="2751">
                  <c:v>275.10000000002799</c:v>
                </c:pt>
                <c:pt idx="2752">
                  <c:v>275.20000000002801</c:v>
                </c:pt>
                <c:pt idx="2753">
                  <c:v>275.30000000002798</c:v>
                </c:pt>
                <c:pt idx="2754">
                  <c:v>275.400000000028</c:v>
                </c:pt>
                <c:pt idx="2755">
                  <c:v>275.50000000002802</c:v>
                </c:pt>
                <c:pt idx="2756">
                  <c:v>275.60000000002799</c:v>
                </c:pt>
                <c:pt idx="2757">
                  <c:v>275.70000000002801</c:v>
                </c:pt>
                <c:pt idx="2758">
                  <c:v>275.80000000002798</c:v>
                </c:pt>
                <c:pt idx="2759">
                  <c:v>275.900000000028</c:v>
                </c:pt>
                <c:pt idx="2760">
                  <c:v>276.00000000002802</c:v>
                </c:pt>
                <c:pt idx="2761">
                  <c:v>276.10000000002799</c:v>
                </c:pt>
                <c:pt idx="2762">
                  <c:v>276.20000000002801</c:v>
                </c:pt>
                <c:pt idx="2763">
                  <c:v>276.30000000002798</c:v>
                </c:pt>
                <c:pt idx="2764">
                  <c:v>276.400000000028</c:v>
                </c:pt>
                <c:pt idx="2765">
                  <c:v>276.50000000002802</c:v>
                </c:pt>
                <c:pt idx="2766">
                  <c:v>276.60000000002799</c:v>
                </c:pt>
                <c:pt idx="2767">
                  <c:v>276.70000000002801</c:v>
                </c:pt>
                <c:pt idx="2768">
                  <c:v>276.80000000002798</c:v>
                </c:pt>
                <c:pt idx="2769">
                  <c:v>276.900000000028</c:v>
                </c:pt>
                <c:pt idx="2770">
                  <c:v>277.00000000002802</c:v>
                </c:pt>
                <c:pt idx="2771">
                  <c:v>277.10000000002799</c:v>
                </c:pt>
                <c:pt idx="2772">
                  <c:v>277.20000000002801</c:v>
                </c:pt>
                <c:pt idx="2773">
                  <c:v>277.30000000002798</c:v>
                </c:pt>
                <c:pt idx="2774">
                  <c:v>277.400000000028</c:v>
                </c:pt>
                <c:pt idx="2775">
                  <c:v>277.50000000002802</c:v>
                </c:pt>
                <c:pt idx="2776">
                  <c:v>277.60000000002799</c:v>
                </c:pt>
                <c:pt idx="2777">
                  <c:v>277.70000000002801</c:v>
                </c:pt>
                <c:pt idx="2778">
                  <c:v>277.80000000002798</c:v>
                </c:pt>
                <c:pt idx="2779">
                  <c:v>277.900000000028</c:v>
                </c:pt>
                <c:pt idx="2780">
                  <c:v>278.00000000002802</c:v>
                </c:pt>
                <c:pt idx="2781">
                  <c:v>278.10000000002799</c:v>
                </c:pt>
                <c:pt idx="2782">
                  <c:v>278.20000000002801</c:v>
                </c:pt>
                <c:pt idx="2783">
                  <c:v>278.300000000029</c:v>
                </c:pt>
                <c:pt idx="2784">
                  <c:v>278.40000000002902</c:v>
                </c:pt>
                <c:pt idx="2785">
                  <c:v>278.50000000002899</c:v>
                </c:pt>
                <c:pt idx="2786">
                  <c:v>278.60000000002901</c:v>
                </c:pt>
                <c:pt idx="2787">
                  <c:v>278.70000000002898</c:v>
                </c:pt>
                <c:pt idx="2788">
                  <c:v>278.800000000029</c:v>
                </c:pt>
                <c:pt idx="2789">
                  <c:v>278.90000000002902</c:v>
                </c:pt>
                <c:pt idx="2790">
                  <c:v>279.00000000002899</c:v>
                </c:pt>
                <c:pt idx="2791">
                  <c:v>279.10000000002901</c:v>
                </c:pt>
                <c:pt idx="2792">
                  <c:v>279.20000000002898</c:v>
                </c:pt>
                <c:pt idx="2793">
                  <c:v>279.300000000029</c:v>
                </c:pt>
                <c:pt idx="2794">
                  <c:v>279.40000000002902</c:v>
                </c:pt>
                <c:pt idx="2795">
                  <c:v>279.50000000002899</c:v>
                </c:pt>
                <c:pt idx="2796">
                  <c:v>279.60000000002901</c:v>
                </c:pt>
                <c:pt idx="2797">
                  <c:v>279.70000000002898</c:v>
                </c:pt>
                <c:pt idx="2798">
                  <c:v>279.800000000029</c:v>
                </c:pt>
                <c:pt idx="2799">
                  <c:v>279.90000000002902</c:v>
                </c:pt>
                <c:pt idx="2800">
                  <c:v>280.00000000002899</c:v>
                </c:pt>
                <c:pt idx="2801">
                  <c:v>280.10000000002901</c:v>
                </c:pt>
                <c:pt idx="2802">
                  <c:v>280.20000000002898</c:v>
                </c:pt>
                <c:pt idx="2803">
                  <c:v>280.300000000029</c:v>
                </c:pt>
                <c:pt idx="2804">
                  <c:v>280.40000000002902</c:v>
                </c:pt>
                <c:pt idx="2805">
                  <c:v>280.50000000002899</c:v>
                </c:pt>
                <c:pt idx="2806">
                  <c:v>280.60000000002901</c:v>
                </c:pt>
                <c:pt idx="2807">
                  <c:v>280.70000000002898</c:v>
                </c:pt>
                <c:pt idx="2808">
                  <c:v>280.800000000029</c:v>
                </c:pt>
                <c:pt idx="2809">
                  <c:v>280.90000000002902</c:v>
                </c:pt>
                <c:pt idx="2810">
                  <c:v>281.00000000002899</c:v>
                </c:pt>
                <c:pt idx="2811">
                  <c:v>281.10000000002901</c:v>
                </c:pt>
                <c:pt idx="2812">
                  <c:v>281.20000000002898</c:v>
                </c:pt>
                <c:pt idx="2813">
                  <c:v>281.300000000029</c:v>
                </c:pt>
                <c:pt idx="2814">
                  <c:v>281.40000000002902</c:v>
                </c:pt>
                <c:pt idx="2815">
                  <c:v>281.50000000002899</c:v>
                </c:pt>
                <c:pt idx="2816">
                  <c:v>281.60000000002901</c:v>
                </c:pt>
                <c:pt idx="2817">
                  <c:v>281.70000000002898</c:v>
                </c:pt>
                <c:pt idx="2818">
                  <c:v>281.800000000029</c:v>
                </c:pt>
                <c:pt idx="2819">
                  <c:v>281.90000000002902</c:v>
                </c:pt>
                <c:pt idx="2820">
                  <c:v>282.00000000002899</c:v>
                </c:pt>
                <c:pt idx="2821">
                  <c:v>282.10000000002901</c:v>
                </c:pt>
                <c:pt idx="2822">
                  <c:v>282.20000000002898</c:v>
                </c:pt>
                <c:pt idx="2823">
                  <c:v>282.300000000029</c:v>
                </c:pt>
                <c:pt idx="2824">
                  <c:v>282.40000000002902</c:v>
                </c:pt>
                <c:pt idx="2825">
                  <c:v>282.50000000002899</c:v>
                </c:pt>
                <c:pt idx="2826">
                  <c:v>282.60000000002901</c:v>
                </c:pt>
                <c:pt idx="2827">
                  <c:v>282.70000000003</c:v>
                </c:pt>
                <c:pt idx="2828">
                  <c:v>282.80000000003002</c:v>
                </c:pt>
                <c:pt idx="2829">
                  <c:v>282.90000000002999</c:v>
                </c:pt>
                <c:pt idx="2830">
                  <c:v>283.00000000003001</c:v>
                </c:pt>
                <c:pt idx="2831">
                  <c:v>283.10000000002998</c:v>
                </c:pt>
                <c:pt idx="2832">
                  <c:v>283.20000000003</c:v>
                </c:pt>
                <c:pt idx="2833">
                  <c:v>283.30000000003002</c:v>
                </c:pt>
                <c:pt idx="2834">
                  <c:v>283.40000000002999</c:v>
                </c:pt>
                <c:pt idx="2835">
                  <c:v>283.50000000003001</c:v>
                </c:pt>
                <c:pt idx="2836">
                  <c:v>283.60000000002998</c:v>
                </c:pt>
                <c:pt idx="2837">
                  <c:v>283.70000000003</c:v>
                </c:pt>
                <c:pt idx="2838">
                  <c:v>283.80000000003002</c:v>
                </c:pt>
                <c:pt idx="2839">
                  <c:v>283.90000000002999</c:v>
                </c:pt>
                <c:pt idx="2840">
                  <c:v>284.00000000003001</c:v>
                </c:pt>
                <c:pt idx="2841">
                  <c:v>284.10000000002998</c:v>
                </c:pt>
                <c:pt idx="2842">
                  <c:v>284.20000000003</c:v>
                </c:pt>
                <c:pt idx="2843">
                  <c:v>284.30000000003002</c:v>
                </c:pt>
                <c:pt idx="2844">
                  <c:v>284.40000000002999</c:v>
                </c:pt>
                <c:pt idx="2845">
                  <c:v>284.50000000003001</c:v>
                </c:pt>
                <c:pt idx="2846">
                  <c:v>284.60000000002998</c:v>
                </c:pt>
                <c:pt idx="2847">
                  <c:v>284.70000000003</c:v>
                </c:pt>
                <c:pt idx="2848">
                  <c:v>284.80000000003002</c:v>
                </c:pt>
                <c:pt idx="2849">
                  <c:v>284.90000000002999</c:v>
                </c:pt>
                <c:pt idx="2850">
                  <c:v>285.00000000003001</c:v>
                </c:pt>
                <c:pt idx="2851">
                  <c:v>285.10000000002998</c:v>
                </c:pt>
                <c:pt idx="2852">
                  <c:v>285.20000000003</c:v>
                </c:pt>
                <c:pt idx="2853">
                  <c:v>285.30000000003002</c:v>
                </c:pt>
                <c:pt idx="2854">
                  <c:v>285.40000000002999</c:v>
                </c:pt>
                <c:pt idx="2855">
                  <c:v>285.50000000003001</c:v>
                </c:pt>
                <c:pt idx="2856">
                  <c:v>285.60000000002998</c:v>
                </c:pt>
                <c:pt idx="2857">
                  <c:v>285.70000000003</c:v>
                </c:pt>
                <c:pt idx="2858">
                  <c:v>285.80000000003002</c:v>
                </c:pt>
                <c:pt idx="2859">
                  <c:v>285.90000000002999</c:v>
                </c:pt>
                <c:pt idx="2860">
                  <c:v>286.00000000003001</c:v>
                </c:pt>
                <c:pt idx="2861">
                  <c:v>286.10000000002998</c:v>
                </c:pt>
                <c:pt idx="2862">
                  <c:v>286.20000000003</c:v>
                </c:pt>
                <c:pt idx="2863">
                  <c:v>286.30000000003002</c:v>
                </c:pt>
                <c:pt idx="2864">
                  <c:v>286.40000000002999</c:v>
                </c:pt>
                <c:pt idx="2865">
                  <c:v>286.50000000003001</c:v>
                </c:pt>
                <c:pt idx="2866">
                  <c:v>286.60000000002998</c:v>
                </c:pt>
                <c:pt idx="2867">
                  <c:v>286.70000000003</c:v>
                </c:pt>
                <c:pt idx="2868">
                  <c:v>286.80000000003002</c:v>
                </c:pt>
                <c:pt idx="2869">
                  <c:v>286.90000000002999</c:v>
                </c:pt>
                <c:pt idx="2870">
                  <c:v>287.00000000003001</c:v>
                </c:pt>
                <c:pt idx="2871">
                  <c:v>287.100000000031</c:v>
                </c:pt>
                <c:pt idx="2872">
                  <c:v>287.20000000003103</c:v>
                </c:pt>
                <c:pt idx="2873">
                  <c:v>287.30000000003099</c:v>
                </c:pt>
                <c:pt idx="2874">
                  <c:v>287.40000000003101</c:v>
                </c:pt>
                <c:pt idx="2875">
                  <c:v>287.50000000003098</c:v>
                </c:pt>
                <c:pt idx="2876">
                  <c:v>287.600000000031</c:v>
                </c:pt>
                <c:pt idx="2877">
                  <c:v>287.70000000003103</c:v>
                </c:pt>
                <c:pt idx="2878">
                  <c:v>287.80000000003099</c:v>
                </c:pt>
                <c:pt idx="2879">
                  <c:v>287.90000000003101</c:v>
                </c:pt>
                <c:pt idx="2880">
                  <c:v>288.00000000003098</c:v>
                </c:pt>
                <c:pt idx="2881">
                  <c:v>288.100000000031</c:v>
                </c:pt>
                <c:pt idx="2882">
                  <c:v>288.20000000003103</c:v>
                </c:pt>
                <c:pt idx="2883">
                  <c:v>288.30000000003099</c:v>
                </c:pt>
                <c:pt idx="2884">
                  <c:v>288.40000000003101</c:v>
                </c:pt>
                <c:pt idx="2885">
                  <c:v>288.50000000003098</c:v>
                </c:pt>
                <c:pt idx="2886">
                  <c:v>288.600000000031</c:v>
                </c:pt>
                <c:pt idx="2887">
                  <c:v>288.70000000003103</c:v>
                </c:pt>
                <c:pt idx="2888">
                  <c:v>288.80000000003099</c:v>
                </c:pt>
                <c:pt idx="2889">
                  <c:v>288.90000000003101</c:v>
                </c:pt>
                <c:pt idx="2890">
                  <c:v>289.00000000003098</c:v>
                </c:pt>
                <c:pt idx="2891">
                  <c:v>289.100000000031</c:v>
                </c:pt>
                <c:pt idx="2892">
                  <c:v>289.20000000003103</c:v>
                </c:pt>
                <c:pt idx="2893">
                  <c:v>289.30000000003099</c:v>
                </c:pt>
                <c:pt idx="2894">
                  <c:v>289.40000000003101</c:v>
                </c:pt>
                <c:pt idx="2895">
                  <c:v>289.50000000003098</c:v>
                </c:pt>
                <c:pt idx="2896">
                  <c:v>289.600000000031</c:v>
                </c:pt>
                <c:pt idx="2897">
                  <c:v>289.70000000003103</c:v>
                </c:pt>
                <c:pt idx="2898">
                  <c:v>289.80000000003099</c:v>
                </c:pt>
                <c:pt idx="2899">
                  <c:v>289.90000000003101</c:v>
                </c:pt>
                <c:pt idx="2900">
                  <c:v>290.00000000003098</c:v>
                </c:pt>
                <c:pt idx="2901">
                  <c:v>290.100000000031</c:v>
                </c:pt>
                <c:pt idx="2902">
                  <c:v>290.20000000003103</c:v>
                </c:pt>
                <c:pt idx="2903">
                  <c:v>290.30000000003099</c:v>
                </c:pt>
                <c:pt idx="2904">
                  <c:v>290.40000000003101</c:v>
                </c:pt>
                <c:pt idx="2905">
                  <c:v>290.50000000003098</c:v>
                </c:pt>
                <c:pt idx="2906">
                  <c:v>290.600000000031</c:v>
                </c:pt>
                <c:pt idx="2907">
                  <c:v>290.70000000003103</c:v>
                </c:pt>
                <c:pt idx="2908">
                  <c:v>290.80000000003099</c:v>
                </c:pt>
                <c:pt idx="2909">
                  <c:v>290.90000000003101</c:v>
                </c:pt>
                <c:pt idx="2910">
                  <c:v>291.00000000003098</c:v>
                </c:pt>
                <c:pt idx="2911">
                  <c:v>291.100000000031</c:v>
                </c:pt>
                <c:pt idx="2912">
                  <c:v>291.20000000003103</c:v>
                </c:pt>
                <c:pt idx="2913">
                  <c:v>291.30000000003099</c:v>
                </c:pt>
                <c:pt idx="2914">
                  <c:v>291.40000000003101</c:v>
                </c:pt>
                <c:pt idx="2915">
                  <c:v>291.500000000032</c:v>
                </c:pt>
                <c:pt idx="2916">
                  <c:v>291.60000000003203</c:v>
                </c:pt>
                <c:pt idx="2917">
                  <c:v>291.70000000003199</c:v>
                </c:pt>
                <c:pt idx="2918">
                  <c:v>291.80000000003201</c:v>
                </c:pt>
                <c:pt idx="2919">
                  <c:v>291.90000000003198</c:v>
                </c:pt>
                <c:pt idx="2920">
                  <c:v>292.000000000032</c:v>
                </c:pt>
                <c:pt idx="2921">
                  <c:v>292.10000000003203</c:v>
                </c:pt>
                <c:pt idx="2922">
                  <c:v>292.20000000003199</c:v>
                </c:pt>
                <c:pt idx="2923">
                  <c:v>292.30000000003201</c:v>
                </c:pt>
                <c:pt idx="2924">
                  <c:v>292.40000000003198</c:v>
                </c:pt>
                <c:pt idx="2925">
                  <c:v>292.500000000032</c:v>
                </c:pt>
                <c:pt idx="2926">
                  <c:v>292.60000000003203</c:v>
                </c:pt>
                <c:pt idx="2927">
                  <c:v>292.70000000003199</c:v>
                </c:pt>
                <c:pt idx="2928">
                  <c:v>292.80000000003201</c:v>
                </c:pt>
                <c:pt idx="2929">
                  <c:v>292.90000000003198</c:v>
                </c:pt>
                <c:pt idx="2930">
                  <c:v>293.000000000032</c:v>
                </c:pt>
                <c:pt idx="2931">
                  <c:v>293.10000000003203</c:v>
                </c:pt>
                <c:pt idx="2932">
                  <c:v>293.20000000003199</c:v>
                </c:pt>
                <c:pt idx="2933">
                  <c:v>293.30000000003201</c:v>
                </c:pt>
                <c:pt idx="2934">
                  <c:v>293.40000000003198</c:v>
                </c:pt>
                <c:pt idx="2935">
                  <c:v>293.500000000032</c:v>
                </c:pt>
                <c:pt idx="2936">
                  <c:v>293.60000000003203</c:v>
                </c:pt>
                <c:pt idx="2937">
                  <c:v>293.70000000003199</c:v>
                </c:pt>
                <c:pt idx="2938">
                  <c:v>293.80000000003201</c:v>
                </c:pt>
                <c:pt idx="2939">
                  <c:v>293.90000000003198</c:v>
                </c:pt>
                <c:pt idx="2940">
                  <c:v>294.000000000032</c:v>
                </c:pt>
                <c:pt idx="2941">
                  <c:v>294.10000000003203</c:v>
                </c:pt>
                <c:pt idx="2942">
                  <c:v>294.20000000003199</c:v>
                </c:pt>
                <c:pt idx="2943">
                  <c:v>294.30000000003201</c:v>
                </c:pt>
                <c:pt idx="2944">
                  <c:v>294.40000000003198</c:v>
                </c:pt>
                <c:pt idx="2945">
                  <c:v>294.500000000032</c:v>
                </c:pt>
                <c:pt idx="2946">
                  <c:v>294.60000000003203</c:v>
                </c:pt>
                <c:pt idx="2947">
                  <c:v>294.70000000003199</c:v>
                </c:pt>
                <c:pt idx="2948">
                  <c:v>294.80000000003201</c:v>
                </c:pt>
                <c:pt idx="2949">
                  <c:v>294.90000000003198</c:v>
                </c:pt>
                <c:pt idx="2950">
                  <c:v>295.000000000032</c:v>
                </c:pt>
                <c:pt idx="2951">
                  <c:v>295.10000000003203</c:v>
                </c:pt>
                <c:pt idx="2952">
                  <c:v>295.20000000003199</c:v>
                </c:pt>
                <c:pt idx="2953">
                  <c:v>295.30000000003201</c:v>
                </c:pt>
                <c:pt idx="2954">
                  <c:v>295.40000000003198</c:v>
                </c:pt>
                <c:pt idx="2955">
                  <c:v>295.500000000032</c:v>
                </c:pt>
                <c:pt idx="2956">
                  <c:v>295.60000000003203</c:v>
                </c:pt>
                <c:pt idx="2957">
                  <c:v>295.70000000003199</c:v>
                </c:pt>
                <c:pt idx="2958">
                  <c:v>295.80000000003201</c:v>
                </c:pt>
                <c:pt idx="2959">
                  <c:v>295.900000000033</c:v>
                </c:pt>
                <c:pt idx="2960">
                  <c:v>296.00000000003303</c:v>
                </c:pt>
                <c:pt idx="2961">
                  <c:v>296.10000000003299</c:v>
                </c:pt>
                <c:pt idx="2962">
                  <c:v>296.20000000003301</c:v>
                </c:pt>
                <c:pt idx="2963">
                  <c:v>296.30000000003298</c:v>
                </c:pt>
                <c:pt idx="2964">
                  <c:v>296.400000000033</c:v>
                </c:pt>
                <c:pt idx="2965">
                  <c:v>296.50000000003303</c:v>
                </c:pt>
                <c:pt idx="2966">
                  <c:v>296.60000000003299</c:v>
                </c:pt>
                <c:pt idx="2967">
                  <c:v>296.70000000003301</c:v>
                </c:pt>
                <c:pt idx="2968">
                  <c:v>296.80000000003298</c:v>
                </c:pt>
                <c:pt idx="2969">
                  <c:v>296.900000000033</c:v>
                </c:pt>
                <c:pt idx="2970">
                  <c:v>297.00000000003303</c:v>
                </c:pt>
                <c:pt idx="2971">
                  <c:v>297.10000000003299</c:v>
                </c:pt>
                <c:pt idx="2972">
                  <c:v>297.20000000003301</c:v>
                </c:pt>
                <c:pt idx="2973">
                  <c:v>297.30000000003298</c:v>
                </c:pt>
                <c:pt idx="2974">
                  <c:v>297.400000000033</c:v>
                </c:pt>
                <c:pt idx="2975">
                  <c:v>297.50000000003303</c:v>
                </c:pt>
                <c:pt idx="2976">
                  <c:v>297.60000000003299</c:v>
                </c:pt>
                <c:pt idx="2977">
                  <c:v>297.70000000003301</c:v>
                </c:pt>
                <c:pt idx="2978">
                  <c:v>297.80000000003298</c:v>
                </c:pt>
                <c:pt idx="2979">
                  <c:v>297.900000000033</c:v>
                </c:pt>
                <c:pt idx="2980">
                  <c:v>298.00000000003303</c:v>
                </c:pt>
                <c:pt idx="2981">
                  <c:v>298.10000000003299</c:v>
                </c:pt>
                <c:pt idx="2982">
                  <c:v>298.20000000003301</c:v>
                </c:pt>
                <c:pt idx="2983">
                  <c:v>298.30000000003298</c:v>
                </c:pt>
                <c:pt idx="2984">
                  <c:v>298.400000000033</c:v>
                </c:pt>
                <c:pt idx="2985">
                  <c:v>298.50000000003303</c:v>
                </c:pt>
                <c:pt idx="2986">
                  <c:v>298.60000000003299</c:v>
                </c:pt>
                <c:pt idx="2987">
                  <c:v>298.70000000003301</c:v>
                </c:pt>
                <c:pt idx="2988">
                  <c:v>298.80000000003298</c:v>
                </c:pt>
                <c:pt idx="2989">
                  <c:v>298.900000000033</c:v>
                </c:pt>
                <c:pt idx="2990">
                  <c:v>299.00000000003303</c:v>
                </c:pt>
                <c:pt idx="2991">
                  <c:v>299.10000000003299</c:v>
                </c:pt>
                <c:pt idx="2992">
                  <c:v>299.20000000003301</c:v>
                </c:pt>
                <c:pt idx="2993">
                  <c:v>299.30000000003298</c:v>
                </c:pt>
                <c:pt idx="2994">
                  <c:v>299.400000000033</c:v>
                </c:pt>
                <c:pt idx="2995">
                  <c:v>299.50000000003303</c:v>
                </c:pt>
                <c:pt idx="2996">
                  <c:v>299.60000000003299</c:v>
                </c:pt>
                <c:pt idx="2997">
                  <c:v>299.70000000003301</c:v>
                </c:pt>
                <c:pt idx="2998">
                  <c:v>299.80000000003298</c:v>
                </c:pt>
                <c:pt idx="2999">
                  <c:v>299.900000000033</c:v>
                </c:pt>
                <c:pt idx="3000">
                  <c:v>300.00000000003303</c:v>
                </c:pt>
                <c:pt idx="3001">
                  <c:v>300.10000000003299</c:v>
                </c:pt>
                <c:pt idx="3002">
                  <c:v>300.20000000003301</c:v>
                </c:pt>
                <c:pt idx="3003">
                  <c:v>300.300000000034</c:v>
                </c:pt>
                <c:pt idx="3004">
                  <c:v>300.40000000003403</c:v>
                </c:pt>
                <c:pt idx="3005">
                  <c:v>300.50000000003399</c:v>
                </c:pt>
                <c:pt idx="3006">
                  <c:v>300.60000000003402</c:v>
                </c:pt>
                <c:pt idx="3007">
                  <c:v>300.70000000003398</c:v>
                </c:pt>
                <c:pt idx="3008">
                  <c:v>300.800000000034</c:v>
                </c:pt>
                <c:pt idx="3009">
                  <c:v>300.90000000003403</c:v>
                </c:pt>
                <c:pt idx="3010">
                  <c:v>301.00000000003399</c:v>
                </c:pt>
                <c:pt idx="3011">
                  <c:v>301.10000000003402</c:v>
                </c:pt>
                <c:pt idx="3012">
                  <c:v>301.20000000003398</c:v>
                </c:pt>
                <c:pt idx="3013">
                  <c:v>301.300000000034</c:v>
                </c:pt>
                <c:pt idx="3014">
                  <c:v>301.40000000003403</c:v>
                </c:pt>
                <c:pt idx="3015">
                  <c:v>301.50000000003399</c:v>
                </c:pt>
                <c:pt idx="3016">
                  <c:v>301.60000000003402</c:v>
                </c:pt>
                <c:pt idx="3017">
                  <c:v>301.70000000003398</c:v>
                </c:pt>
                <c:pt idx="3018">
                  <c:v>301.800000000034</c:v>
                </c:pt>
                <c:pt idx="3019">
                  <c:v>301.90000000003403</c:v>
                </c:pt>
                <c:pt idx="3020">
                  <c:v>302.00000000003399</c:v>
                </c:pt>
                <c:pt idx="3021">
                  <c:v>302.10000000003402</c:v>
                </c:pt>
                <c:pt idx="3022">
                  <c:v>302.20000000003398</c:v>
                </c:pt>
                <c:pt idx="3023">
                  <c:v>302.300000000034</c:v>
                </c:pt>
                <c:pt idx="3024">
                  <c:v>302.40000000003403</c:v>
                </c:pt>
                <c:pt idx="3025">
                  <c:v>302.50000000003399</c:v>
                </c:pt>
                <c:pt idx="3026">
                  <c:v>302.60000000003402</c:v>
                </c:pt>
                <c:pt idx="3027">
                  <c:v>302.70000000003398</c:v>
                </c:pt>
                <c:pt idx="3028">
                  <c:v>302.800000000034</c:v>
                </c:pt>
                <c:pt idx="3029">
                  <c:v>302.90000000003403</c:v>
                </c:pt>
                <c:pt idx="3030">
                  <c:v>303.00000000003399</c:v>
                </c:pt>
                <c:pt idx="3031">
                  <c:v>303.10000000003402</c:v>
                </c:pt>
                <c:pt idx="3032">
                  <c:v>303.20000000003398</c:v>
                </c:pt>
                <c:pt idx="3033">
                  <c:v>303.300000000034</c:v>
                </c:pt>
                <c:pt idx="3034">
                  <c:v>303.40000000003403</c:v>
                </c:pt>
                <c:pt idx="3035">
                  <c:v>303.50000000003399</c:v>
                </c:pt>
                <c:pt idx="3036">
                  <c:v>303.60000000003402</c:v>
                </c:pt>
                <c:pt idx="3037">
                  <c:v>303.70000000003398</c:v>
                </c:pt>
                <c:pt idx="3038">
                  <c:v>303.800000000034</c:v>
                </c:pt>
                <c:pt idx="3039">
                  <c:v>303.90000000003403</c:v>
                </c:pt>
                <c:pt idx="3040">
                  <c:v>304.00000000003399</c:v>
                </c:pt>
                <c:pt idx="3041">
                  <c:v>304.10000000003402</c:v>
                </c:pt>
                <c:pt idx="3042">
                  <c:v>304.20000000003398</c:v>
                </c:pt>
                <c:pt idx="3043">
                  <c:v>304.300000000034</c:v>
                </c:pt>
                <c:pt idx="3044">
                  <c:v>304.40000000003403</c:v>
                </c:pt>
                <c:pt idx="3045">
                  <c:v>304.50000000003399</c:v>
                </c:pt>
                <c:pt idx="3046">
                  <c:v>304.60000000003402</c:v>
                </c:pt>
                <c:pt idx="3047">
                  <c:v>304.700000000035</c:v>
                </c:pt>
                <c:pt idx="3048">
                  <c:v>304.80000000003503</c:v>
                </c:pt>
                <c:pt idx="3049">
                  <c:v>304.90000000003499</c:v>
                </c:pt>
                <c:pt idx="3050">
                  <c:v>305.00000000003502</c:v>
                </c:pt>
                <c:pt idx="3051">
                  <c:v>305.10000000003498</c:v>
                </c:pt>
                <c:pt idx="3052">
                  <c:v>305.200000000035</c:v>
                </c:pt>
                <c:pt idx="3053">
                  <c:v>305.30000000003503</c:v>
                </c:pt>
                <c:pt idx="3054">
                  <c:v>305.40000000003499</c:v>
                </c:pt>
                <c:pt idx="3055">
                  <c:v>305.50000000003502</c:v>
                </c:pt>
                <c:pt idx="3056">
                  <c:v>305.60000000003498</c:v>
                </c:pt>
                <c:pt idx="3057">
                  <c:v>305.700000000035</c:v>
                </c:pt>
                <c:pt idx="3058">
                  <c:v>305.80000000003503</c:v>
                </c:pt>
                <c:pt idx="3059">
                  <c:v>305.90000000003499</c:v>
                </c:pt>
                <c:pt idx="3060">
                  <c:v>306.00000000003502</c:v>
                </c:pt>
                <c:pt idx="3061">
                  <c:v>306.10000000003498</c:v>
                </c:pt>
                <c:pt idx="3062">
                  <c:v>306.200000000035</c:v>
                </c:pt>
                <c:pt idx="3063">
                  <c:v>306.30000000003503</c:v>
                </c:pt>
                <c:pt idx="3064">
                  <c:v>306.40000000003499</c:v>
                </c:pt>
                <c:pt idx="3065">
                  <c:v>306.50000000003502</c:v>
                </c:pt>
                <c:pt idx="3066">
                  <c:v>306.60000000003498</c:v>
                </c:pt>
                <c:pt idx="3067">
                  <c:v>306.700000000035</c:v>
                </c:pt>
                <c:pt idx="3068">
                  <c:v>306.80000000003503</c:v>
                </c:pt>
                <c:pt idx="3069">
                  <c:v>306.90000000003499</c:v>
                </c:pt>
                <c:pt idx="3070">
                  <c:v>307.00000000003502</c:v>
                </c:pt>
                <c:pt idx="3071">
                  <c:v>307.10000000003498</c:v>
                </c:pt>
                <c:pt idx="3072">
                  <c:v>307.200000000035</c:v>
                </c:pt>
                <c:pt idx="3073">
                  <c:v>307.30000000003503</c:v>
                </c:pt>
                <c:pt idx="3074">
                  <c:v>307.40000000003499</c:v>
                </c:pt>
                <c:pt idx="3075">
                  <c:v>307.50000000003502</c:v>
                </c:pt>
                <c:pt idx="3076">
                  <c:v>307.60000000003498</c:v>
                </c:pt>
                <c:pt idx="3077">
                  <c:v>307.700000000035</c:v>
                </c:pt>
                <c:pt idx="3078">
                  <c:v>307.80000000003503</c:v>
                </c:pt>
                <c:pt idx="3079">
                  <c:v>307.90000000003499</c:v>
                </c:pt>
                <c:pt idx="3080">
                  <c:v>308.00000000003502</c:v>
                </c:pt>
                <c:pt idx="3081">
                  <c:v>308.10000000003498</c:v>
                </c:pt>
                <c:pt idx="3082">
                  <c:v>308.200000000035</c:v>
                </c:pt>
                <c:pt idx="3083">
                  <c:v>308.30000000003503</c:v>
                </c:pt>
                <c:pt idx="3084">
                  <c:v>308.40000000003499</c:v>
                </c:pt>
                <c:pt idx="3085">
                  <c:v>308.50000000003502</c:v>
                </c:pt>
                <c:pt idx="3086">
                  <c:v>308.60000000003498</c:v>
                </c:pt>
                <c:pt idx="3087">
                  <c:v>308.700000000035</c:v>
                </c:pt>
                <c:pt idx="3088">
                  <c:v>308.80000000003503</c:v>
                </c:pt>
                <c:pt idx="3089">
                  <c:v>308.90000000003499</c:v>
                </c:pt>
                <c:pt idx="3090">
                  <c:v>309.00000000003502</c:v>
                </c:pt>
                <c:pt idx="3091">
                  <c:v>309.100000000036</c:v>
                </c:pt>
                <c:pt idx="3092">
                  <c:v>309.20000000003603</c:v>
                </c:pt>
                <c:pt idx="3093">
                  <c:v>309.30000000003599</c:v>
                </c:pt>
                <c:pt idx="3094">
                  <c:v>309.40000000003602</c:v>
                </c:pt>
                <c:pt idx="3095">
                  <c:v>309.50000000003598</c:v>
                </c:pt>
                <c:pt idx="3096">
                  <c:v>309.600000000036</c:v>
                </c:pt>
                <c:pt idx="3097">
                  <c:v>309.70000000003603</c:v>
                </c:pt>
                <c:pt idx="3098">
                  <c:v>309.80000000003599</c:v>
                </c:pt>
                <c:pt idx="3099">
                  <c:v>309.90000000003602</c:v>
                </c:pt>
                <c:pt idx="3100">
                  <c:v>310.00000000003598</c:v>
                </c:pt>
                <c:pt idx="3101">
                  <c:v>310.100000000036</c:v>
                </c:pt>
                <c:pt idx="3102">
                  <c:v>310.20000000003603</c:v>
                </c:pt>
                <c:pt idx="3103">
                  <c:v>310.30000000003599</c:v>
                </c:pt>
                <c:pt idx="3104">
                  <c:v>310.40000000003602</c:v>
                </c:pt>
                <c:pt idx="3105">
                  <c:v>310.50000000003598</c:v>
                </c:pt>
                <c:pt idx="3106">
                  <c:v>310.600000000036</c:v>
                </c:pt>
                <c:pt idx="3107">
                  <c:v>310.70000000003603</c:v>
                </c:pt>
                <c:pt idx="3108">
                  <c:v>310.80000000003599</c:v>
                </c:pt>
                <c:pt idx="3109">
                  <c:v>310.90000000003602</c:v>
                </c:pt>
                <c:pt idx="3110">
                  <c:v>311.00000000003598</c:v>
                </c:pt>
                <c:pt idx="3111">
                  <c:v>311.100000000036</c:v>
                </c:pt>
                <c:pt idx="3112">
                  <c:v>311.20000000003603</c:v>
                </c:pt>
                <c:pt idx="3113">
                  <c:v>311.30000000003599</c:v>
                </c:pt>
                <c:pt idx="3114">
                  <c:v>311.40000000003602</c:v>
                </c:pt>
                <c:pt idx="3115">
                  <c:v>311.50000000003598</c:v>
                </c:pt>
                <c:pt idx="3116">
                  <c:v>311.600000000036</c:v>
                </c:pt>
                <c:pt idx="3117">
                  <c:v>311.70000000003603</c:v>
                </c:pt>
                <c:pt idx="3118">
                  <c:v>311.80000000003599</c:v>
                </c:pt>
                <c:pt idx="3119">
                  <c:v>311.90000000003602</c:v>
                </c:pt>
                <c:pt idx="3120">
                  <c:v>312.00000000003598</c:v>
                </c:pt>
                <c:pt idx="3121">
                  <c:v>312.100000000036</c:v>
                </c:pt>
                <c:pt idx="3122">
                  <c:v>312.20000000003603</c:v>
                </c:pt>
                <c:pt idx="3123">
                  <c:v>312.30000000003599</c:v>
                </c:pt>
                <c:pt idx="3124">
                  <c:v>312.40000000003602</c:v>
                </c:pt>
                <c:pt idx="3125">
                  <c:v>312.50000000003598</c:v>
                </c:pt>
                <c:pt idx="3126">
                  <c:v>312.600000000036</c:v>
                </c:pt>
                <c:pt idx="3127">
                  <c:v>312.70000000003603</c:v>
                </c:pt>
                <c:pt idx="3128">
                  <c:v>312.80000000003599</c:v>
                </c:pt>
                <c:pt idx="3129">
                  <c:v>312.90000000003602</c:v>
                </c:pt>
                <c:pt idx="3130">
                  <c:v>313.00000000003598</c:v>
                </c:pt>
                <c:pt idx="3131">
                  <c:v>313.100000000036</c:v>
                </c:pt>
                <c:pt idx="3132">
                  <c:v>313.20000000003603</c:v>
                </c:pt>
                <c:pt idx="3133">
                  <c:v>313.30000000003599</c:v>
                </c:pt>
                <c:pt idx="3134">
                  <c:v>313.40000000003602</c:v>
                </c:pt>
                <c:pt idx="3135">
                  <c:v>313.50000000003701</c:v>
                </c:pt>
                <c:pt idx="3136">
                  <c:v>313.60000000003703</c:v>
                </c:pt>
                <c:pt idx="3137">
                  <c:v>313.70000000003699</c:v>
                </c:pt>
                <c:pt idx="3138">
                  <c:v>313.80000000003702</c:v>
                </c:pt>
                <c:pt idx="3139">
                  <c:v>313.90000000003698</c:v>
                </c:pt>
                <c:pt idx="3140">
                  <c:v>314.00000000003701</c:v>
                </c:pt>
                <c:pt idx="3141">
                  <c:v>314.10000000003703</c:v>
                </c:pt>
                <c:pt idx="3142">
                  <c:v>314.20000000003699</c:v>
                </c:pt>
                <c:pt idx="3143">
                  <c:v>314.30000000003702</c:v>
                </c:pt>
                <c:pt idx="3144">
                  <c:v>314.40000000003698</c:v>
                </c:pt>
                <c:pt idx="3145">
                  <c:v>314.50000000003701</c:v>
                </c:pt>
                <c:pt idx="3146">
                  <c:v>314.60000000003703</c:v>
                </c:pt>
                <c:pt idx="3147">
                  <c:v>314.70000000003699</c:v>
                </c:pt>
                <c:pt idx="3148">
                  <c:v>314.80000000003702</c:v>
                </c:pt>
                <c:pt idx="3149">
                  <c:v>314.90000000003698</c:v>
                </c:pt>
                <c:pt idx="3150">
                  <c:v>315.00000000003701</c:v>
                </c:pt>
                <c:pt idx="3151">
                  <c:v>315.10000000003703</c:v>
                </c:pt>
                <c:pt idx="3152">
                  <c:v>315.20000000003699</c:v>
                </c:pt>
                <c:pt idx="3153">
                  <c:v>315.30000000003702</c:v>
                </c:pt>
                <c:pt idx="3154">
                  <c:v>315.40000000003698</c:v>
                </c:pt>
                <c:pt idx="3155">
                  <c:v>315.50000000003701</c:v>
                </c:pt>
                <c:pt idx="3156">
                  <c:v>315.60000000003703</c:v>
                </c:pt>
                <c:pt idx="3157">
                  <c:v>315.70000000003699</c:v>
                </c:pt>
                <c:pt idx="3158">
                  <c:v>315.80000000003702</c:v>
                </c:pt>
                <c:pt idx="3159">
                  <c:v>315.90000000003698</c:v>
                </c:pt>
                <c:pt idx="3160">
                  <c:v>316.00000000003701</c:v>
                </c:pt>
                <c:pt idx="3161">
                  <c:v>316.10000000003703</c:v>
                </c:pt>
                <c:pt idx="3162">
                  <c:v>316.20000000003699</c:v>
                </c:pt>
                <c:pt idx="3163">
                  <c:v>316.30000000003702</c:v>
                </c:pt>
                <c:pt idx="3164">
                  <c:v>316.40000000003698</c:v>
                </c:pt>
                <c:pt idx="3165">
                  <c:v>316.50000000003701</c:v>
                </c:pt>
                <c:pt idx="3166">
                  <c:v>316.60000000003703</c:v>
                </c:pt>
                <c:pt idx="3167">
                  <c:v>316.70000000003699</c:v>
                </c:pt>
                <c:pt idx="3168">
                  <c:v>316.80000000003702</c:v>
                </c:pt>
                <c:pt idx="3169">
                  <c:v>316.90000000003698</c:v>
                </c:pt>
                <c:pt idx="3170">
                  <c:v>317.00000000003701</c:v>
                </c:pt>
                <c:pt idx="3171">
                  <c:v>317.10000000003703</c:v>
                </c:pt>
                <c:pt idx="3172">
                  <c:v>317.20000000003699</c:v>
                </c:pt>
                <c:pt idx="3173">
                  <c:v>317.30000000003702</c:v>
                </c:pt>
                <c:pt idx="3174">
                  <c:v>317.40000000003698</c:v>
                </c:pt>
                <c:pt idx="3175">
                  <c:v>317.50000000003701</c:v>
                </c:pt>
                <c:pt idx="3176">
                  <c:v>317.60000000003703</c:v>
                </c:pt>
                <c:pt idx="3177">
                  <c:v>317.70000000003699</c:v>
                </c:pt>
                <c:pt idx="3178">
                  <c:v>317.80000000003702</c:v>
                </c:pt>
                <c:pt idx="3179">
                  <c:v>317.90000000003801</c:v>
                </c:pt>
                <c:pt idx="3180">
                  <c:v>318.00000000003803</c:v>
                </c:pt>
                <c:pt idx="3181">
                  <c:v>318.10000000003799</c:v>
                </c:pt>
                <c:pt idx="3182">
                  <c:v>318.20000000003802</c:v>
                </c:pt>
                <c:pt idx="3183">
                  <c:v>318.30000000003798</c:v>
                </c:pt>
                <c:pt idx="3184">
                  <c:v>318.40000000003801</c:v>
                </c:pt>
                <c:pt idx="3185">
                  <c:v>318.50000000003803</c:v>
                </c:pt>
                <c:pt idx="3186">
                  <c:v>318.60000000003799</c:v>
                </c:pt>
                <c:pt idx="3187">
                  <c:v>318.70000000003802</c:v>
                </c:pt>
                <c:pt idx="3188">
                  <c:v>318.80000000003798</c:v>
                </c:pt>
                <c:pt idx="3189">
                  <c:v>318.90000000003801</c:v>
                </c:pt>
                <c:pt idx="3190">
                  <c:v>319.00000000003803</c:v>
                </c:pt>
                <c:pt idx="3191">
                  <c:v>319.10000000003799</c:v>
                </c:pt>
                <c:pt idx="3192">
                  <c:v>319.20000000003802</c:v>
                </c:pt>
                <c:pt idx="3193">
                  <c:v>319.30000000003798</c:v>
                </c:pt>
                <c:pt idx="3194">
                  <c:v>319.40000000003801</c:v>
                </c:pt>
                <c:pt idx="3195">
                  <c:v>319.50000000003803</c:v>
                </c:pt>
                <c:pt idx="3196">
                  <c:v>319.60000000003799</c:v>
                </c:pt>
                <c:pt idx="3197">
                  <c:v>319.70000000003802</c:v>
                </c:pt>
                <c:pt idx="3198">
                  <c:v>319.80000000003798</c:v>
                </c:pt>
                <c:pt idx="3199">
                  <c:v>319.90000000003801</c:v>
                </c:pt>
                <c:pt idx="3200">
                  <c:v>320.00000000003803</c:v>
                </c:pt>
                <c:pt idx="3201">
                  <c:v>320.10000000003799</c:v>
                </c:pt>
                <c:pt idx="3202">
                  <c:v>320.20000000003802</c:v>
                </c:pt>
                <c:pt idx="3203">
                  <c:v>320.30000000003798</c:v>
                </c:pt>
                <c:pt idx="3204">
                  <c:v>320.40000000003801</c:v>
                </c:pt>
                <c:pt idx="3205">
                  <c:v>320.50000000003803</c:v>
                </c:pt>
                <c:pt idx="3206">
                  <c:v>320.60000000003799</c:v>
                </c:pt>
                <c:pt idx="3207">
                  <c:v>320.70000000003802</c:v>
                </c:pt>
                <c:pt idx="3208">
                  <c:v>320.80000000003798</c:v>
                </c:pt>
                <c:pt idx="3209">
                  <c:v>320.90000000003801</c:v>
                </c:pt>
                <c:pt idx="3210">
                  <c:v>321.00000000003803</c:v>
                </c:pt>
                <c:pt idx="3211">
                  <c:v>321.10000000003799</c:v>
                </c:pt>
                <c:pt idx="3212">
                  <c:v>321.20000000003802</c:v>
                </c:pt>
                <c:pt idx="3213">
                  <c:v>321.30000000003798</c:v>
                </c:pt>
                <c:pt idx="3214">
                  <c:v>321.40000000003801</c:v>
                </c:pt>
                <c:pt idx="3215">
                  <c:v>321.50000000003803</c:v>
                </c:pt>
                <c:pt idx="3216">
                  <c:v>321.60000000003799</c:v>
                </c:pt>
                <c:pt idx="3217">
                  <c:v>321.70000000003802</c:v>
                </c:pt>
                <c:pt idx="3218">
                  <c:v>321.80000000003798</c:v>
                </c:pt>
                <c:pt idx="3219">
                  <c:v>321.90000000003801</c:v>
                </c:pt>
                <c:pt idx="3220">
                  <c:v>322.00000000003803</c:v>
                </c:pt>
                <c:pt idx="3221">
                  <c:v>322.10000000003799</c:v>
                </c:pt>
                <c:pt idx="3222">
                  <c:v>322.20000000003802</c:v>
                </c:pt>
                <c:pt idx="3223">
                  <c:v>322.30000000003901</c:v>
                </c:pt>
                <c:pt idx="3224">
                  <c:v>322.40000000003897</c:v>
                </c:pt>
                <c:pt idx="3225">
                  <c:v>322.50000000003899</c:v>
                </c:pt>
                <c:pt idx="3226">
                  <c:v>322.60000000003902</c:v>
                </c:pt>
                <c:pt idx="3227">
                  <c:v>322.70000000003898</c:v>
                </c:pt>
                <c:pt idx="3228">
                  <c:v>322.80000000003901</c:v>
                </c:pt>
                <c:pt idx="3229">
                  <c:v>322.90000000003897</c:v>
                </c:pt>
                <c:pt idx="3230">
                  <c:v>323.00000000003899</c:v>
                </c:pt>
                <c:pt idx="3231">
                  <c:v>323.10000000003902</c:v>
                </c:pt>
                <c:pt idx="3232">
                  <c:v>323.20000000003898</c:v>
                </c:pt>
                <c:pt idx="3233">
                  <c:v>323.30000000003901</c:v>
                </c:pt>
                <c:pt idx="3234">
                  <c:v>323.40000000003897</c:v>
                </c:pt>
                <c:pt idx="3235">
                  <c:v>323.50000000003899</c:v>
                </c:pt>
                <c:pt idx="3236">
                  <c:v>323.60000000003902</c:v>
                </c:pt>
                <c:pt idx="3237">
                  <c:v>323.70000000003898</c:v>
                </c:pt>
                <c:pt idx="3238">
                  <c:v>323.80000000003901</c:v>
                </c:pt>
                <c:pt idx="3239">
                  <c:v>323.90000000003897</c:v>
                </c:pt>
                <c:pt idx="3240">
                  <c:v>324.00000000003899</c:v>
                </c:pt>
                <c:pt idx="3241">
                  <c:v>324.10000000003902</c:v>
                </c:pt>
                <c:pt idx="3242">
                  <c:v>324.20000000003898</c:v>
                </c:pt>
                <c:pt idx="3243">
                  <c:v>324.30000000003901</c:v>
                </c:pt>
                <c:pt idx="3244">
                  <c:v>324.40000000003897</c:v>
                </c:pt>
                <c:pt idx="3245">
                  <c:v>324.50000000003899</c:v>
                </c:pt>
                <c:pt idx="3246">
                  <c:v>324.60000000003902</c:v>
                </c:pt>
                <c:pt idx="3247">
                  <c:v>324.70000000003898</c:v>
                </c:pt>
                <c:pt idx="3248">
                  <c:v>324.80000000003901</c:v>
                </c:pt>
                <c:pt idx="3249">
                  <c:v>324.90000000003897</c:v>
                </c:pt>
                <c:pt idx="3250">
                  <c:v>325.00000000003899</c:v>
                </c:pt>
                <c:pt idx="3251">
                  <c:v>325.10000000003902</c:v>
                </c:pt>
                <c:pt idx="3252">
                  <c:v>325.20000000003898</c:v>
                </c:pt>
                <c:pt idx="3253">
                  <c:v>325.30000000003901</c:v>
                </c:pt>
                <c:pt idx="3254">
                  <c:v>325.40000000003897</c:v>
                </c:pt>
                <c:pt idx="3255">
                  <c:v>325.50000000003899</c:v>
                </c:pt>
                <c:pt idx="3256">
                  <c:v>325.60000000003902</c:v>
                </c:pt>
                <c:pt idx="3257">
                  <c:v>325.70000000003898</c:v>
                </c:pt>
                <c:pt idx="3258">
                  <c:v>325.80000000003901</c:v>
                </c:pt>
                <c:pt idx="3259">
                  <c:v>325.90000000003897</c:v>
                </c:pt>
                <c:pt idx="3260">
                  <c:v>326.00000000003899</c:v>
                </c:pt>
                <c:pt idx="3261">
                  <c:v>326.10000000003902</c:v>
                </c:pt>
                <c:pt idx="3262">
                  <c:v>326.20000000003898</c:v>
                </c:pt>
                <c:pt idx="3263">
                  <c:v>326.30000000003901</c:v>
                </c:pt>
                <c:pt idx="3264">
                  <c:v>326.40000000003897</c:v>
                </c:pt>
                <c:pt idx="3265">
                  <c:v>326.50000000003899</c:v>
                </c:pt>
                <c:pt idx="3266">
                  <c:v>326.60000000003902</c:v>
                </c:pt>
                <c:pt idx="3267">
                  <c:v>326.70000000004001</c:v>
                </c:pt>
                <c:pt idx="3268">
                  <c:v>326.80000000003997</c:v>
                </c:pt>
                <c:pt idx="3269">
                  <c:v>326.90000000004</c:v>
                </c:pt>
                <c:pt idx="3270">
                  <c:v>327.00000000004002</c:v>
                </c:pt>
                <c:pt idx="3271">
                  <c:v>327.10000000003998</c:v>
                </c:pt>
                <c:pt idx="3272">
                  <c:v>327.20000000004001</c:v>
                </c:pt>
                <c:pt idx="3273">
                  <c:v>327.30000000003997</c:v>
                </c:pt>
                <c:pt idx="3274">
                  <c:v>327.40000000004</c:v>
                </c:pt>
                <c:pt idx="3275">
                  <c:v>327.50000000004002</c:v>
                </c:pt>
                <c:pt idx="3276">
                  <c:v>327.60000000003998</c:v>
                </c:pt>
                <c:pt idx="3277">
                  <c:v>327.70000000004001</c:v>
                </c:pt>
                <c:pt idx="3278">
                  <c:v>327.80000000003997</c:v>
                </c:pt>
                <c:pt idx="3279">
                  <c:v>327.90000000004</c:v>
                </c:pt>
                <c:pt idx="3280">
                  <c:v>328.00000000004002</c:v>
                </c:pt>
                <c:pt idx="3281">
                  <c:v>328.10000000003998</c:v>
                </c:pt>
                <c:pt idx="3282">
                  <c:v>328.20000000004001</c:v>
                </c:pt>
                <c:pt idx="3283">
                  <c:v>328.30000000003997</c:v>
                </c:pt>
                <c:pt idx="3284">
                  <c:v>328.40000000004</c:v>
                </c:pt>
                <c:pt idx="3285">
                  <c:v>328.50000000004002</c:v>
                </c:pt>
                <c:pt idx="3286">
                  <c:v>328.60000000003998</c:v>
                </c:pt>
                <c:pt idx="3287">
                  <c:v>328.70000000004001</c:v>
                </c:pt>
                <c:pt idx="3288">
                  <c:v>328.80000000003997</c:v>
                </c:pt>
                <c:pt idx="3289">
                  <c:v>328.90000000004</c:v>
                </c:pt>
                <c:pt idx="3290">
                  <c:v>329.00000000004002</c:v>
                </c:pt>
                <c:pt idx="3291">
                  <c:v>329.10000000003998</c:v>
                </c:pt>
                <c:pt idx="3292">
                  <c:v>329.20000000004001</c:v>
                </c:pt>
                <c:pt idx="3293">
                  <c:v>329.30000000003997</c:v>
                </c:pt>
                <c:pt idx="3294">
                  <c:v>329.40000000004</c:v>
                </c:pt>
                <c:pt idx="3295">
                  <c:v>329.50000000004002</c:v>
                </c:pt>
                <c:pt idx="3296">
                  <c:v>329.60000000003998</c:v>
                </c:pt>
                <c:pt idx="3297">
                  <c:v>329.70000000004001</c:v>
                </c:pt>
                <c:pt idx="3298">
                  <c:v>329.80000000003997</c:v>
                </c:pt>
                <c:pt idx="3299">
                  <c:v>329.90000000004</c:v>
                </c:pt>
                <c:pt idx="3300">
                  <c:v>330.00000000004002</c:v>
                </c:pt>
                <c:pt idx="3301">
                  <c:v>330.10000000003998</c:v>
                </c:pt>
                <c:pt idx="3302">
                  <c:v>330.20000000004001</c:v>
                </c:pt>
                <c:pt idx="3303">
                  <c:v>330.30000000003997</c:v>
                </c:pt>
                <c:pt idx="3304">
                  <c:v>330.40000000004</c:v>
                </c:pt>
                <c:pt idx="3305">
                  <c:v>330.50000000004002</c:v>
                </c:pt>
                <c:pt idx="3306">
                  <c:v>330.60000000003998</c:v>
                </c:pt>
                <c:pt idx="3307">
                  <c:v>330.70000000004001</c:v>
                </c:pt>
                <c:pt idx="3308">
                  <c:v>330.80000000003997</c:v>
                </c:pt>
                <c:pt idx="3309">
                  <c:v>330.90000000004</c:v>
                </c:pt>
                <c:pt idx="3310">
                  <c:v>331.00000000004002</c:v>
                </c:pt>
                <c:pt idx="3311">
                  <c:v>331.10000000004101</c:v>
                </c:pt>
                <c:pt idx="3312">
                  <c:v>331.20000000004097</c:v>
                </c:pt>
                <c:pt idx="3313">
                  <c:v>331.300000000041</c:v>
                </c:pt>
                <c:pt idx="3314">
                  <c:v>331.40000000004102</c:v>
                </c:pt>
                <c:pt idx="3315">
                  <c:v>331.50000000004098</c:v>
                </c:pt>
                <c:pt idx="3316">
                  <c:v>331.60000000004101</c:v>
                </c:pt>
                <c:pt idx="3317">
                  <c:v>331.70000000004097</c:v>
                </c:pt>
                <c:pt idx="3318">
                  <c:v>331.800000000041</c:v>
                </c:pt>
                <c:pt idx="3319">
                  <c:v>331.90000000004102</c:v>
                </c:pt>
                <c:pt idx="3320">
                  <c:v>332.00000000004098</c:v>
                </c:pt>
                <c:pt idx="3321">
                  <c:v>332.10000000004101</c:v>
                </c:pt>
                <c:pt idx="3322">
                  <c:v>332.20000000004097</c:v>
                </c:pt>
                <c:pt idx="3323">
                  <c:v>332.300000000041</c:v>
                </c:pt>
                <c:pt idx="3324">
                  <c:v>332.40000000004102</c:v>
                </c:pt>
                <c:pt idx="3325">
                  <c:v>332.50000000004098</c:v>
                </c:pt>
                <c:pt idx="3326">
                  <c:v>332.60000000004101</c:v>
                </c:pt>
                <c:pt idx="3327">
                  <c:v>332.70000000004097</c:v>
                </c:pt>
                <c:pt idx="3328">
                  <c:v>332.800000000041</c:v>
                </c:pt>
                <c:pt idx="3329">
                  <c:v>332.90000000004102</c:v>
                </c:pt>
                <c:pt idx="3330">
                  <c:v>333.00000000004098</c:v>
                </c:pt>
                <c:pt idx="3331">
                  <c:v>333.10000000004101</c:v>
                </c:pt>
                <c:pt idx="3332">
                  <c:v>333.20000000004097</c:v>
                </c:pt>
                <c:pt idx="3333">
                  <c:v>333.300000000041</c:v>
                </c:pt>
                <c:pt idx="3334">
                  <c:v>333.40000000004102</c:v>
                </c:pt>
                <c:pt idx="3335">
                  <c:v>333.50000000004098</c:v>
                </c:pt>
                <c:pt idx="3336">
                  <c:v>333.60000000004101</c:v>
                </c:pt>
                <c:pt idx="3337">
                  <c:v>333.70000000004097</c:v>
                </c:pt>
                <c:pt idx="3338">
                  <c:v>333.800000000041</c:v>
                </c:pt>
                <c:pt idx="3339">
                  <c:v>333.90000000004102</c:v>
                </c:pt>
                <c:pt idx="3340">
                  <c:v>334.00000000004098</c:v>
                </c:pt>
                <c:pt idx="3341">
                  <c:v>334.10000000004101</c:v>
                </c:pt>
                <c:pt idx="3342">
                  <c:v>334.20000000004097</c:v>
                </c:pt>
                <c:pt idx="3343">
                  <c:v>334.300000000041</c:v>
                </c:pt>
                <c:pt idx="3344">
                  <c:v>334.40000000004102</c:v>
                </c:pt>
                <c:pt idx="3345">
                  <c:v>334.50000000004098</c:v>
                </c:pt>
                <c:pt idx="3346">
                  <c:v>334.60000000004101</c:v>
                </c:pt>
                <c:pt idx="3347">
                  <c:v>334.70000000004097</c:v>
                </c:pt>
                <c:pt idx="3348">
                  <c:v>334.800000000041</c:v>
                </c:pt>
                <c:pt idx="3349">
                  <c:v>334.90000000004102</c:v>
                </c:pt>
                <c:pt idx="3350">
                  <c:v>335.00000000004098</c:v>
                </c:pt>
                <c:pt idx="3351">
                  <c:v>335.10000000004101</c:v>
                </c:pt>
                <c:pt idx="3352">
                  <c:v>335.20000000004097</c:v>
                </c:pt>
                <c:pt idx="3353">
                  <c:v>335.300000000041</c:v>
                </c:pt>
                <c:pt idx="3354">
                  <c:v>335.40000000004102</c:v>
                </c:pt>
                <c:pt idx="3355">
                  <c:v>335.50000000004201</c:v>
                </c:pt>
                <c:pt idx="3356">
                  <c:v>335.60000000004197</c:v>
                </c:pt>
                <c:pt idx="3357">
                  <c:v>335.700000000042</c:v>
                </c:pt>
                <c:pt idx="3358">
                  <c:v>335.80000000004202</c:v>
                </c:pt>
                <c:pt idx="3359">
                  <c:v>335.90000000004198</c:v>
                </c:pt>
                <c:pt idx="3360">
                  <c:v>336.00000000004201</c:v>
                </c:pt>
                <c:pt idx="3361">
                  <c:v>336.10000000004197</c:v>
                </c:pt>
                <c:pt idx="3362">
                  <c:v>336.200000000042</c:v>
                </c:pt>
                <c:pt idx="3363">
                  <c:v>336.30000000004202</c:v>
                </c:pt>
                <c:pt idx="3364">
                  <c:v>336.40000000004198</c:v>
                </c:pt>
                <c:pt idx="3365">
                  <c:v>336.50000000004201</c:v>
                </c:pt>
                <c:pt idx="3366">
                  <c:v>336.60000000004197</c:v>
                </c:pt>
                <c:pt idx="3367">
                  <c:v>336.700000000042</c:v>
                </c:pt>
                <c:pt idx="3368">
                  <c:v>336.80000000004202</c:v>
                </c:pt>
                <c:pt idx="3369">
                  <c:v>336.90000000004198</c:v>
                </c:pt>
                <c:pt idx="3370">
                  <c:v>337.00000000004201</c:v>
                </c:pt>
                <c:pt idx="3371">
                  <c:v>337.10000000004197</c:v>
                </c:pt>
                <c:pt idx="3372">
                  <c:v>337.200000000042</c:v>
                </c:pt>
                <c:pt idx="3373">
                  <c:v>337.30000000004202</c:v>
                </c:pt>
                <c:pt idx="3374">
                  <c:v>337.40000000004198</c:v>
                </c:pt>
                <c:pt idx="3375">
                  <c:v>337.50000000004201</c:v>
                </c:pt>
                <c:pt idx="3376">
                  <c:v>337.60000000004197</c:v>
                </c:pt>
                <c:pt idx="3377">
                  <c:v>337.700000000042</c:v>
                </c:pt>
                <c:pt idx="3378">
                  <c:v>337.80000000004202</c:v>
                </c:pt>
                <c:pt idx="3379">
                  <c:v>337.90000000004198</c:v>
                </c:pt>
                <c:pt idx="3380">
                  <c:v>338.00000000004201</c:v>
                </c:pt>
                <c:pt idx="3381">
                  <c:v>338.10000000004197</c:v>
                </c:pt>
                <c:pt idx="3382">
                  <c:v>338.200000000042</c:v>
                </c:pt>
                <c:pt idx="3383">
                  <c:v>338.30000000004202</c:v>
                </c:pt>
                <c:pt idx="3384">
                  <c:v>338.40000000004198</c:v>
                </c:pt>
                <c:pt idx="3385">
                  <c:v>338.50000000004201</c:v>
                </c:pt>
                <c:pt idx="3386">
                  <c:v>338.60000000004197</c:v>
                </c:pt>
                <c:pt idx="3387">
                  <c:v>338.700000000042</c:v>
                </c:pt>
                <c:pt idx="3388">
                  <c:v>338.80000000004202</c:v>
                </c:pt>
                <c:pt idx="3389">
                  <c:v>338.90000000004198</c:v>
                </c:pt>
                <c:pt idx="3390">
                  <c:v>339.00000000004201</c:v>
                </c:pt>
                <c:pt idx="3391">
                  <c:v>339.10000000004197</c:v>
                </c:pt>
                <c:pt idx="3392">
                  <c:v>339.200000000042</c:v>
                </c:pt>
                <c:pt idx="3393">
                  <c:v>339.30000000004202</c:v>
                </c:pt>
                <c:pt idx="3394">
                  <c:v>339.40000000004198</c:v>
                </c:pt>
                <c:pt idx="3395">
                  <c:v>339.50000000004201</c:v>
                </c:pt>
                <c:pt idx="3396">
                  <c:v>339.60000000004197</c:v>
                </c:pt>
                <c:pt idx="3397">
                  <c:v>339.700000000042</c:v>
                </c:pt>
                <c:pt idx="3398">
                  <c:v>339.80000000004202</c:v>
                </c:pt>
                <c:pt idx="3399">
                  <c:v>339.90000000004301</c:v>
                </c:pt>
                <c:pt idx="3400">
                  <c:v>340.00000000004297</c:v>
                </c:pt>
                <c:pt idx="3401">
                  <c:v>340.100000000043</c:v>
                </c:pt>
                <c:pt idx="3402">
                  <c:v>340.20000000004302</c:v>
                </c:pt>
                <c:pt idx="3403">
                  <c:v>340.30000000004298</c:v>
                </c:pt>
                <c:pt idx="3404">
                  <c:v>340.40000000004301</c:v>
                </c:pt>
                <c:pt idx="3405">
                  <c:v>340.50000000004297</c:v>
                </c:pt>
                <c:pt idx="3406">
                  <c:v>340.600000000043</c:v>
                </c:pt>
                <c:pt idx="3407">
                  <c:v>340.70000000004302</c:v>
                </c:pt>
                <c:pt idx="3408">
                  <c:v>340.80000000004298</c:v>
                </c:pt>
                <c:pt idx="3409">
                  <c:v>340.90000000004301</c:v>
                </c:pt>
                <c:pt idx="3410">
                  <c:v>341.00000000004297</c:v>
                </c:pt>
                <c:pt idx="3411">
                  <c:v>341.100000000043</c:v>
                </c:pt>
                <c:pt idx="3412">
                  <c:v>341.20000000004302</c:v>
                </c:pt>
                <c:pt idx="3413">
                  <c:v>341.30000000004298</c:v>
                </c:pt>
                <c:pt idx="3414">
                  <c:v>341.40000000004301</c:v>
                </c:pt>
                <c:pt idx="3415">
                  <c:v>341.50000000004297</c:v>
                </c:pt>
                <c:pt idx="3416">
                  <c:v>341.600000000043</c:v>
                </c:pt>
                <c:pt idx="3417">
                  <c:v>341.70000000004302</c:v>
                </c:pt>
                <c:pt idx="3418">
                  <c:v>341.80000000004298</c:v>
                </c:pt>
                <c:pt idx="3419">
                  <c:v>341.90000000004301</c:v>
                </c:pt>
                <c:pt idx="3420">
                  <c:v>342.00000000004297</c:v>
                </c:pt>
                <c:pt idx="3421">
                  <c:v>342.100000000043</c:v>
                </c:pt>
                <c:pt idx="3422">
                  <c:v>342.20000000004302</c:v>
                </c:pt>
                <c:pt idx="3423">
                  <c:v>342.30000000004298</c:v>
                </c:pt>
                <c:pt idx="3424">
                  <c:v>342.40000000004301</c:v>
                </c:pt>
                <c:pt idx="3425">
                  <c:v>342.50000000004297</c:v>
                </c:pt>
                <c:pt idx="3426">
                  <c:v>342.600000000043</c:v>
                </c:pt>
                <c:pt idx="3427">
                  <c:v>342.70000000004302</c:v>
                </c:pt>
                <c:pt idx="3428">
                  <c:v>342.80000000004298</c:v>
                </c:pt>
                <c:pt idx="3429">
                  <c:v>342.90000000004301</c:v>
                </c:pt>
                <c:pt idx="3430">
                  <c:v>343.00000000004297</c:v>
                </c:pt>
                <c:pt idx="3431">
                  <c:v>343.100000000043</c:v>
                </c:pt>
                <c:pt idx="3432">
                  <c:v>343.20000000004302</c:v>
                </c:pt>
                <c:pt idx="3433">
                  <c:v>343.30000000004298</c:v>
                </c:pt>
                <c:pt idx="3434">
                  <c:v>343.40000000004301</c:v>
                </c:pt>
                <c:pt idx="3435">
                  <c:v>343.50000000004297</c:v>
                </c:pt>
                <c:pt idx="3436">
                  <c:v>343.600000000043</c:v>
                </c:pt>
                <c:pt idx="3437">
                  <c:v>343.70000000004302</c:v>
                </c:pt>
                <c:pt idx="3438">
                  <c:v>343.80000000004298</c:v>
                </c:pt>
                <c:pt idx="3439">
                  <c:v>343.90000000004301</c:v>
                </c:pt>
                <c:pt idx="3440">
                  <c:v>344.00000000004297</c:v>
                </c:pt>
                <c:pt idx="3441">
                  <c:v>344.100000000043</c:v>
                </c:pt>
                <c:pt idx="3442">
                  <c:v>344.20000000004302</c:v>
                </c:pt>
                <c:pt idx="3443">
                  <c:v>344.30000000004401</c:v>
                </c:pt>
                <c:pt idx="3444">
                  <c:v>344.40000000004397</c:v>
                </c:pt>
                <c:pt idx="3445">
                  <c:v>344.500000000044</c:v>
                </c:pt>
                <c:pt idx="3446">
                  <c:v>344.60000000004402</c:v>
                </c:pt>
                <c:pt idx="3447">
                  <c:v>344.70000000004399</c:v>
                </c:pt>
                <c:pt idx="3448">
                  <c:v>344.80000000004401</c:v>
                </c:pt>
                <c:pt idx="3449">
                  <c:v>344.90000000004397</c:v>
                </c:pt>
                <c:pt idx="3450">
                  <c:v>345.000000000044</c:v>
                </c:pt>
                <c:pt idx="3451">
                  <c:v>345.10000000004402</c:v>
                </c:pt>
                <c:pt idx="3452">
                  <c:v>345.20000000004399</c:v>
                </c:pt>
                <c:pt idx="3453">
                  <c:v>345.30000000004401</c:v>
                </c:pt>
                <c:pt idx="3454">
                  <c:v>345.40000000004397</c:v>
                </c:pt>
                <c:pt idx="3455">
                  <c:v>345.500000000044</c:v>
                </c:pt>
                <c:pt idx="3456">
                  <c:v>345.60000000004402</c:v>
                </c:pt>
                <c:pt idx="3457">
                  <c:v>345.70000000004399</c:v>
                </c:pt>
                <c:pt idx="3458">
                  <c:v>345.80000000004401</c:v>
                </c:pt>
                <c:pt idx="3459">
                  <c:v>345.90000000004397</c:v>
                </c:pt>
                <c:pt idx="3460">
                  <c:v>346.000000000044</c:v>
                </c:pt>
                <c:pt idx="3461">
                  <c:v>346.10000000004402</c:v>
                </c:pt>
                <c:pt idx="3462">
                  <c:v>346.20000000004399</c:v>
                </c:pt>
                <c:pt idx="3463">
                  <c:v>346.30000000004401</c:v>
                </c:pt>
                <c:pt idx="3464">
                  <c:v>346.40000000004397</c:v>
                </c:pt>
                <c:pt idx="3465">
                  <c:v>346.500000000044</c:v>
                </c:pt>
                <c:pt idx="3466">
                  <c:v>346.60000000004402</c:v>
                </c:pt>
                <c:pt idx="3467">
                  <c:v>346.70000000004399</c:v>
                </c:pt>
                <c:pt idx="3468">
                  <c:v>346.80000000004401</c:v>
                </c:pt>
                <c:pt idx="3469">
                  <c:v>346.90000000004397</c:v>
                </c:pt>
                <c:pt idx="3470">
                  <c:v>347.000000000044</c:v>
                </c:pt>
                <c:pt idx="3471">
                  <c:v>347.10000000004402</c:v>
                </c:pt>
                <c:pt idx="3472">
                  <c:v>347.20000000004399</c:v>
                </c:pt>
                <c:pt idx="3473">
                  <c:v>347.30000000004401</c:v>
                </c:pt>
                <c:pt idx="3474">
                  <c:v>347.40000000004397</c:v>
                </c:pt>
                <c:pt idx="3475">
                  <c:v>347.500000000044</c:v>
                </c:pt>
                <c:pt idx="3476">
                  <c:v>347.60000000004402</c:v>
                </c:pt>
                <c:pt idx="3477">
                  <c:v>347.70000000004399</c:v>
                </c:pt>
                <c:pt idx="3478">
                  <c:v>347.80000000004401</c:v>
                </c:pt>
                <c:pt idx="3479">
                  <c:v>347.90000000004397</c:v>
                </c:pt>
                <c:pt idx="3480">
                  <c:v>348.000000000044</c:v>
                </c:pt>
                <c:pt idx="3481">
                  <c:v>348.10000000004402</c:v>
                </c:pt>
                <c:pt idx="3482">
                  <c:v>348.20000000004399</c:v>
                </c:pt>
                <c:pt idx="3483">
                  <c:v>348.30000000004401</c:v>
                </c:pt>
                <c:pt idx="3484">
                  <c:v>348.40000000004397</c:v>
                </c:pt>
                <c:pt idx="3485">
                  <c:v>348.500000000044</c:v>
                </c:pt>
                <c:pt idx="3486">
                  <c:v>348.60000000004402</c:v>
                </c:pt>
                <c:pt idx="3487">
                  <c:v>348.70000000004501</c:v>
                </c:pt>
                <c:pt idx="3488">
                  <c:v>348.80000000004497</c:v>
                </c:pt>
                <c:pt idx="3489">
                  <c:v>348.900000000045</c:v>
                </c:pt>
                <c:pt idx="3490">
                  <c:v>349.00000000004502</c:v>
                </c:pt>
                <c:pt idx="3491">
                  <c:v>349.10000000004499</c:v>
                </c:pt>
                <c:pt idx="3492">
                  <c:v>349.20000000004501</c:v>
                </c:pt>
                <c:pt idx="3493">
                  <c:v>349.30000000004497</c:v>
                </c:pt>
                <c:pt idx="3494">
                  <c:v>349.400000000045</c:v>
                </c:pt>
                <c:pt idx="3495">
                  <c:v>349.50000000004502</c:v>
                </c:pt>
                <c:pt idx="3496">
                  <c:v>349.60000000004499</c:v>
                </c:pt>
                <c:pt idx="3497">
                  <c:v>349.70000000004501</c:v>
                </c:pt>
                <c:pt idx="3498">
                  <c:v>349.80000000004497</c:v>
                </c:pt>
                <c:pt idx="3499">
                  <c:v>349.900000000045</c:v>
                </c:pt>
                <c:pt idx="3500">
                  <c:v>350.00000000004502</c:v>
                </c:pt>
                <c:pt idx="3501">
                  <c:v>350.10000000004499</c:v>
                </c:pt>
                <c:pt idx="3502">
                  <c:v>350.20000000004501</c:v>
                </c:pt>
                <c:pt idx="3503">
                  <c:v>350.30000000004497</c:v>
                </c:pt>
                <c:pt idx="3504">
                  <c:v>350.400000000045</c:v>
                </c:pt>
                <c:pt idx="3505">
                  <c:v>350.50000000004502</c:v>
                </c:pt>
                <c:pt idx="3506">
                  <c:v>350.60000000004499</c:v>
                </c:pt>
                <c:pt idx="3507">
                  <c:v>350.70000000004501</c:v>
                </c:pt>
                <c:pt idx="3508">
                  <c:v>350.80000000004497</c:v>
                </c:pt>
                <c:pt idx="3509">
                  <c:v>350.900000000045</c:v>
                </c:pt>
                <c:pt idx="3510">
                  <c:v>351.00000000004502</c:v>
                </c:pt>
                <c:pt idx="3511">
                  <c:v>351.10000000004499</c:v>
                </c:pt>
                <c:pt idx="3512">
                  <c:v>351.20000000004501</c:v>
                </c:pt>
                <c:pt idx="3513">
                  <c:v>351.30000000004497</c:v>
                </c:pt>
                <c:pt idx="3514">
                  <c:v>351.400000000045</c:v>
                </c:pt>
                <c:pt idx="3515">
                  <c:v>351.50000000004502</c:v>
                </c:pt>
                <c:pt idx="3516">
                  <c:v>351.60000000004499</c:v>
                </c:pt>
                <c:pt idx="3517">
                  <c:v>351.70000000004501</c:v>
                </c:pt>
                <c:pt idx="3518">
                  <c:v>351.80000000004497</c:v>
                </c:pt>
                <c:pt idx="3519">
                  <c:v>351.900000000045</c:v>
                </c:pt>
                <c:pt idx="3520">
                  <c:v>352.00000000004502</c:v>
                </c:pt>
                <c:pt idx="3521">
                  <c:v>352.10000000004499</c:v>
                </c:pt>
                <c:pt idx="3522">
                  <c:v>352.20000000004501</c:v>
                </c:pt>
                <c:pt idx="3523">
                  <c:v>352.30000000004497</c:v>
                </c:pt>
                <c:pt idx="3524">
                  <c:v>352.400000000045</c:v>
                </c:pt>
                <c:pt idx="3525">
                  <c:v>352.50000000004502</c:v>
                </c:pt>
                <c:pt idx="3526">
                  <c:v>352.60000000004499</c:v>
                </c:pt>
                <c:pt idx="3527">
                  <c:v>352.70000000004501</c:v>
                </c:pt>
                <c:pt idx="3528">
                  <c:v>352.80000000004497</c:v>
                </c:pt>
                <c:pt idx="3529">
                  <c:v>352.900000000045</c:v>
                </c:pt>
                <c:pt idx="3530">
                  <c:v>353.00000000004502</c:v>
                </c:pt>
                <c:pt idx="3531">
                  <c:v>353.10000000004601</c:v>
                </c:pt>
                <c:pt idx="3532">
                  <c:v>353.20000000004597</c:v>
                </c:pt>
                <c:pt idx="3533">
                  <c:v>353.300000000046</c:v>
                </c:pt>
                <c:pt idx="3534">
                  <c:v>353.40000000004602</c:v>
                </c:pt>
                <c:pt idx="3535">
                  <c:v>353.50000000004599</c:v>
                </c:pt>
                <c:pt idx="3536">
                  <c:v>353.60000000004601</c:v>
                </c:pt>
                <c:pt idx="3537">
                  <c:v>353.70000000004597</c:v>
                </c:pt>
                <c:pt idx="3538">
                  <c:v>353.800000000046</c:v>
                </c:pt>
                <c:pt idx="3539">
                  <c:v>353.90000000004602</c:v>
                </c:pt>
                <c:pt idx="3540">
                  <c:v>354.00000000004599</c:v>
                </c:pt>
                <c:pt idx="3541">
                  <c:v>354.10000000004601</c:v>
                </c:pt>
                <c:pt idx="3542">
                  <c:v>354.20000000004597</c:v>
                </c:pt>
                <c:pt idx="3543">
                  <c:v>354.300000000046</c:v>
                </c:pt>
                <c:pt idx="3544">
                  <c:v>354.40000000004602</c:v>
                </c:pt>
                <c:pt idx="3545">
                  <c:v>354.50000000004599</c:v>
                </c:pt>
                <c:pt idx="3546">
                  <c:v>354.60000000004601</c:v>
                </c:pt>
                <c:pt idx="3547">
                  <c:v>354.70000000004597</c:v>
                </c:pt>
                <c:pt idx="3548">
                  <c:v>354.800000000046</c:v>
                </c:pt>
                <c:pt idx="3549">
                  <c:v>354.90000000004602</c:v>
                </c:pt>
                <c:pt idx="3550">
                  <c:v>355.00000000004599</c:v>
                </c:pt>
                <c:pt idx="3551">
                  <c:v>355.10000000004601</c:v>
                </c:pt>
                <c:pt idx="3552">
                  <c:v>355.20000000004597</c:v>
                </c:pt>
                <c:pt idx="3553">
                  <c:v>355.300000000046</c:v>
                </c:pt>
                <c:pt idx="3554">
                  <c:v>355.40000000004602</c:v>
                </c:pt>
                <c:pt idx="3555">
                  <c:v>355.50000000004599</c:v>
                </c:pt>
                <c:pt idx="3556">
                  <c:v>355.60000000004601</c:v>
                </c:pt>
                <c:pt idx="3557">
                  <c:v>355.70000000004597</c:v>
                </c:pt>
                <c:pt idx="3558">
                  <c:v>355.800000000046</c:v>
                </c:pt>
                <c:pt idx="3559">
                  <c:v>355.90000000004602</c:v>
                </c:pt>
                <c:pt idx="3560">
                  <c:v>356.00000000004599</c:v>
                </c:pt>
                <c:pt idx="3561">
                  <c:v>356.10000000004601</c:v>
                </c:pt>
                <c:pt idx="3562">
                  <c:v>356.20000000004597</c:v>
                </c:pt>
                <c:pt idx="3563">
                  <c:v>356.300000000046</c:v>
                </c:pt>
                <c:pt idx="3564">
                  <c:v>356.40000000004602</c:v>
                </c:pt>
                <c:pt idx="3565">
                  <c:v>356.50000000004599</c:v>
                </c:pt>
                <c:pt idx="3566">
                  <c:v>356.60000000004601</c:v>
                </c:pt>
                <c:pt idx="3567">
                  <c:v>356.70000000004597</c:v>
                </c:pt>
                <c:pt idx="3568">
                  <c:v>356.800000000046</c:v>
                </c:pt>
                <c:pt idx="3569">
                  <c:v>356.90000000004602</c:v>
                </c:pt>
                <c:pt idx="3570">
                  <c:v>357.00000000004599</c:v>
                </c:pt>
                <c:pt idx="3571">
                  <c:v>357.10000000004601</c:v>
                </c:pt>
                <c:pt idx="3572">
                  <c:v>357.20000000004597</c:v>
                </c:pt>
                <c:pt idx="3573">
                  <c:v>357.300000000046</c:v>
                </c:pt>
                <c:pt idx="3574">
                  <c:v>357.40000000004602</c:v>
                </c:pt>
                <c:pt idx="3575">
                  <c:v>357.50000000004701</c:v>
                </c:pt>
                <c:pt idx="3576">
                  <c:v>357.60000000004698</c:v>
                </c:pt>
                <c:pt idx="3577">
                  <c:v>357.700000000047</c:v>
                </c:pt>
                <c:pt idx="3578">
                  <c:v>357.80000000004702</c:v>
                </c:pt>
                <c:pt idx="3579">
                  <c:v>357.90000000004699</c:v>
                </c:pt>
                <c:pt idx="3580">
                  <c:v>358.00000000004701</c:v>
                </c:pt>
                <c:pt idx="3581">
                  <c:v>358.10000000004698</c:v>
                </c:pt>
                <c:pt idx="3582">
                  <c:v>358.200000000047</c:v>
                </c:pt>
                <c:pt idx="3583">
                  <c:v>358.30000000004702</c:v>
                </c:pt>
                <c:pt idx="3584">
                  <c:v>358.40000000004699</c:v>
                </c:pt>
                <c:pt idx="3585">
                  <c:v>358.50000000004701</c:v>
                </c:pt>
                <c:pt idx="3586">
                  <c:v>358.60000000004698</c:v>
                </c:pt>
                <c:pt idx="3587">
                  <c:v>358.700000000047</c:v>
                </c:pt>
                <c:pt idx="3588">
                  <c:v>358.80000000004702</c:v>
                </c:pt>
                <c:pt idx="3589">
                  <c:v>358.90000000004699</c:v>
                </c:pt>
                <c:pt idx="3590">
                  <c:v>359.00000000004701</c:v>
                </c:pt>
                <c:pt idx="3591">
                  <c:v>359.10000000004698</c:v>
                </c:pt>
                <c:pt idx="3592">
                  <c:v>359.200000000047</c:v>
                </c:pt>
                <c:pt idx="3593">
                  <c:v>359.30000000004702</c:v>
                </c:pt>
                <c:pt idx="3594">
                  <c:v>359.40000000004699</c:v>
                </c:pt>
                <c:pt idx="3595">
                  <c:v>359.50000000004701</c:v>
                </c:pt>
                <c:pt idx="3596">
                  <c:v>359.60000000004698</c:v>
                </c:pt>
                <c:pt idx="3597">
                  <c:v>359.700000000047</c:v>
                </c:pt>
                <c:pt idx="3598">
                  <c:v>359.80000000004702</c:v>
                </c:pt>
                <c:pt idx="3599">
                  <c:v>359.90000000004699</c:v>
                </c:pt>
                <c:pt idx="3600">
                  <c:v>360.00000000004701</c:v>
                </c:pt>
                <c:pt idx="3601">
                  <c:v>360.10000000004698</c:v>
                </c:pt>
                <c:pt idx="3602">
                  <c:v>360.200000000047</c:v>
                </c:pt>
                <c:pt idx="3603">
                  <c:v>360.30000000004702</c:v>
                </c:pt>
                <c:pt idx="3604">
                  <c:v>360.40000000004699</c:v>
                </c:pt>
                <c:pt idx="3605">
                  <c:v>360.50000000004701</c:v>
                </c:pt>
                <c:pt idx="3606">
                  <c:v>360.60000000004698</c:v>
                </c:pt>
                <c:pt idx="3607">
                  <c:v>360.700000000047</c:v>
                </c:pt>
                <c:pt idx="3608">
                  <c:v>360.80000000004702</c:v>
                </c:pt>
                <c:pt idx="3609">
                  <c:v>360.90000000004699</c:v>
                </c:pt>
                <c:pt idx="3610">
                  <c:v>361.00000000004701</c:v>
                </c:pt>
                <c:pt idx="3611">
                  <c:v>361.10000000004698</c:v>
                </c:pt>
                <c:pt idx="3612">
                  <c:v>361.200000000047</c:v>
                </c:pt>
                <c:pt idx="3613">
                  <c:v>361.30000000004702</c:v>
                </c:pt>
                <c:pt idx="3614">
                  <c:v>361.40000000004699</c:v>
                </c:pt>
                <c:pt idx="3615">
                  <c:v>361.50000000004701</c:v>
                </c:pt>
                <c:pt idx="3616">
                  <c:v>361.60000000004698</c:v>
                </c:pt>
                <c:pt idx="3617">
                  <c:v>361.700000000047</c:v>
                </c:pt>
                <c:pt idx="3618">
                  <c:v>361.80000000004702</c:v>
                </c:pt>
                <c:pt idx="3619">
                  <c:v>361.90000000004801</c:v>
                </c:pt>
                <c:pt idx="3620">
                  <c:v>362.00000000004798</c:v>
                </c:pt>
                <c:pt idx="3621">
                  <c:v>362.100000000048</c:v>
                </c:pt>
                <c:pt idx="3622">
                  <c:v>362.20000000004802</c:v>
                </c:pt>
                <c:pt idx="3623">
                  <c:v>362.30000000004799</c:v>
                </c:pt>
                <c:pt idx="3624">
                  <c:v>362.40000000004801</c:v>
                </c:pt>
                <c:pt idx="3625">
                  <c:v>362.50000000004798</c:v>
                </c:pt>
                <c:pt idx="3626">
                  <c:v>362.600000000048</c:v>
                </c:pt>
                <c:pt idx="3627">
                  <c:v>362.70000000004802</c:v>
                </c:pt>
                <c:pt idx="3628">
                  <c:v>362.80000000004799</c:v>
                </c:pt>
                <c:pt idx="3629">
                  <c:v>362.90000000004801</c:v>
                </c:pt>
                <c:pt idx="3630">
                  <c:v>363.00000000004798</c:v>
                </c:pt>
                <c:pt idx="3631">
                  <c:v>363.100000000048</c:v>
                </c:pt>
                <c:pt idx="3632">
                  <c:v>363.20000000004802</c:v>
                </c:pt>
                <c:pt idx="3633">
                  <c:v>363.30000000004799</c:v>
                </c:pt>
                <c:pt idx="3634">
                  <c:v>363.40000000004801</c:v>
                </c:pt>
                <c:pt idx="3635">
                  <c:v>363.50000000004798</c:v>
                </c:pt>
                <c:pt idx="3636">
                  <c:v>363.600000000048</c:v>
                </c:pt>
                <c:pt idx="3637">
                  <c:v>363.70000000004802</c:v>
                </c:pt>
                <c:pt idx="3638">
                  <c:v>363.80000000004799</c:v>
                </c:pt>
                <c:pt idx="3639">
                  <c:v>363.90000000004801</c:v>
                </c:pt>
                <c:pt idx="3640">
                  <c:v>364.00000000004798</c:v>
                </c:pt>
                <c:pt idx="3641">
                  <c:v>364.100000000048</c:v>
                </c:pt>
                <c:pt idx="3642">
                  <c:v>364.20000000004802</c:v>
                </c:pt>
                <c:pt idx="3643">
                  <c:v>364.30000000004799</c:v>
                </c:pt>
                <c:pt idx="3644">
                  <c:v>364.40000000004801</c:v>
                </c:pt>
                <c:pt idx="3645">
                  <c:v>364.50000000004798</c:v>
                </c:pt>
                <c:pt idx="3646">
                  <c:v>364.600000000048</c:v>
                </c:pt>
                <c:pt idx="3647">
                  <c:v>364.70000000004802</c:v>
                </c:pt>
                <c:pt idx="3648">
                  <c:v>364.80000000004799</c:v>
                </c:pt>
                <c:pt idx="3649">
                  <c:v>364.90000000004801</c:v>
                </c:pt>
                <c:pt idx="3650">
                  <c:v>365.00000000004798</c:v>
                </c:pt>
                <c:pt idx="3651">
                  <c:v>365.100000000048</c:v>
                </c:pt>
                <c:pt idx="3652">
                  <c:v>365.20000000004802</c:v>
                </c:pt>
                <c:pt idx="3653">
                  <c:v>365.30000000004799</c:v>
                </c:pt>
                <c:pt idx="3654">
                  <c:v>365.40000000004801</c:v>
                </c:pt>
                <c:pt idx="3655">
                  <c:v>365.50000000004798</c:v>
                </c:pt>
                <c:pt idx="3656">
                  <c:v>365.600000000048</c:v>
                </c:pt>
                <c:pt idx="3657">
                  <c:v>365.70000000004802</c:v>
                </c:pt>
                <c:pt idx="3658">
                  <c:v>365.80000000004799</c:v>
                </c:pt>
                <c:pt idx="3659">
                  <c:v>365.90000000004801</c:v>
                </c:pt>
                <c:pt idx="3660">
                  <c:v>366.00000000004798</c:v>
                </c:pt>
                <c:pt idx="3661">
                  <c:v>366.100000000048</c:v>
                </c:pt>
                <c:pt idx="3662">
                  <c:v>366.20000000004802</c:v>
                </c:pt>
                <c:pt idx="3663">
                  <c:v>366.30000000004901</c:v>
                </c:pt>
                <c:pt idx="3664">
                  <c:v>366.40000000004898</c:v>
                </c:pt>
                <c:pt idx="3665">
                  <c:v>366.500000000049</c:v>
                </c:pt>
                <c:pt idx="3666">
                  <c:v>366.60000000004902</c:v>
                </c:pt>
                <c:pt idx="3667">
                  <c:v>366.70000000004899</c:v>
                </c:pt>
                <c:pt idx="3668">
                  <c:v>366.80000000004901</c:v>
                </c:pt>
                <c:pt idx="3669">
                  <c:v>366.90000000004898</c:v>
                </c:pt>
                <c:pt idx="3670">
                  <c:v>367.000000000049</c:v>
                </c:pt>
                <c:pt idx="3671">
                  <c:v>367.10000000004902</c:v>
                </c:pt>
                <c:pt idx="3672">
                  <c:v>367.20000000004899</c:v>
                </c:pt>
                <c:pt idx="3673">
                  <c:v>367.30000000004901</c:v>
                </c:pt>
                <c:pt idx="3674">
                  <c:v>367.40000000004898</c:v>
                </c:pt>
                <c:pt idx="3675">
                  <c:v>367.500000000049</c:v>
                </c:pt>
                <c:pt idx="3676">
                  <c:v>367.60000000004902</c:v>
                </c:pt>
                <c:pt idx="3677">
                  <c:v>367.70000000004899</c:v>
                </c:pt>
                <c:pt idx="3678">
                  <c:v>367.80000000004901</c:v>
                </c:pt>
                <c:pt idx="3679">
                  <c:v>367.90000000004898</c:v>
                </c:pt>
                <c:pt idx="3680">
                  <c:v>368.000000000049</c:v>
                </c:pt>
                <c:pt idx="3681">
                  <c:v>368.10000000004902</c:v>
                </c:pt>
                <c:pt idx="3682">
                  <c:v>368.20000000004899</c:v>
                </c:pt>
                <c:pt idx="3683">
                  <c:v>368.30000000004901</c:v>
                </c:pt>
                <c:pt idx="3684">
                  <c:v>368.40000000004898</c:v>
                </c:pt>
                <c:pt idx="3685">
                  <c:v>368.500000000049</c:v>
                </c:pt>
                <c:pt idx="3686">
                  <c:v>368.60000000004902</c:v>
                </c:pt>
                <c:pt idx="3687">
                  <c:v>368.70000000004899</c:v>
                </c:pt>
                <c:pt idx="3688">
                  <c:v>368.80000000004901</c:v>
                </c:pt>
                <c:pt idx="3689">
                  <c:v>368.90000000004898</c:v>
                </c:pt>
                <c:pt idx="3690">
                  <c:v>369.000000000049</c:v>
                </c:pt>
                <c:pt idx="3691">
                  <c:v>369.10000000004902</c:v>
                </c:pt>
                <c:pt idx="3692">
                  <c:v>369.20000000004899</c:v>
                </c:pt>
                <c:pt idx="3693">
                  <c:v>369.30000000004901</c:v>
                </c:pt>
                <c:pt idx="3694">
                  <c:v>369.40000000004898</c:v>
                </c:pt>
                <c:pt idx="3695">
                  <c:v>369.500000000049</c:v>
                </c:pt>
                <c:pt idx="3696">
                  <c:v>369.60000000004902</c:v>
                </c:pt>
                <c:pt idx="3697">
                  <c:v>369.70000000004899</c:v>
                </c:pt>
                <c:pt idx="3698">
                  <c:v>369.80000000004901</c:v>
                </c:pt>
                <c:pt idx="3699">
                  <c:v>369.90000000004898</c:v>
                </c:pt>
                <c:pt idx="3700">
                  <c:v>370.000000000049</c:v>
                </c:pt>
                <c:pt idx="3701">
                  <c:v>370.10000000004902</c:v>
                </c:pt>
                <c:pt idx="3702">
                  <c:v>370.20000000004899</c:v>
                </c:pt>
                <c:pt idx="3703">
                  <c:v>370.30000000004901</c:v>
                </c:pt>
                <c:pt idx="3704">
                  <c:v>370.40000000004898</c:v>
                </c:pt>
                <c:pt idx="3705">
                  <c:v>370.500000000049</c:v>
                </c:pt>
                <c:pt idx="3706">
                  <c:v>370.60000000004902</c:v>
                </c:pt>
                <c:pt idx="3707">
                  <c:v>370.70000000005001</c:v>
                </c:pt>
                <c:pt idx="3708">
                  <c:v>370.80000000004998</c:v>
                </c:pt>
                <c:pt idx="3709">
                  <c:v>370.90000000005</c:v>
                </c:pt>
                <c:pt idx="3710">
                  <c:v>371.00000000005002</c:v>
                </c:pt>
                <c:pt idx="3711">
                  <c:v>371.10000000004999</c:v>
                </c:pt>
                <c:pt idx="3712">
                  <c:v>371.20000000005001</c:v>
                </c:pt>
                <c:pt idx="3713">
                  <c:v>371.30000000004998</c:v>
                </c:pt>
                <c:pt idx="3714">
                  <c:v>371.40000000005</c:v>
                </c:pt>
                <c:pt idx="3715">
                  <c:v>371.50000000005002</c:v>
                </c:pt>
                <c:pt idx="3716">
                  <c:v>371.60000000004999</c:v>
                </c:pt>
                <c:pt idx="3717">
                  <c:v>371.70000000005001</c:v>
                </c:pt>
                <c:pt idx="3718">
                  <c:v>371.80000000004998</c:v>
                </c:pt>
                <c:pt idx="3719">
                  <c:v>371.90000000005</c:v>
                </c:pt>
                <c:pt idx="3720">
                  <c:v>372.00000000005002</c:v>
                </c:pt>
                <c:pt idx="3721">
                  <c:v>372.10000000004999</c:v>
                </c:pt>
                <c:pt idx="3722">
                  <c:v>372.20000000005001</c:v>
                </c:pt>
                <c:pt idx="3723">
                  <c:v>372.30000000004998</c:v>
                </c:pt>
                <c:pt idx="3724">
                  <c:v>372.40000000005</c:v>
                </c:pt>
                <c:pt idx="3725">
                  <c:v>372.50000000005002</c:v>
                </c:pt>
                <c:pt idx="3726">
                  <c:v>372.60000000004999</c:v>
                </c:pt>
                <c:pt idx="3727">
                  <c:v>372.70000000005001</c:v>
                </c:pt>
                <c:pt idx="3728">
                  <c:v>372.80000000004998</c:v>
                </c:pt>
                <c:pt idx="3729">
                  <c:v>372.90000000005</c:v>
                </c:pt>
                <c:pt idx="3730">
                  <c:v>373.00000000005002</c:v>
                </c:pt>
                <c:pt idx="3731">
                  <c:v>373.10000000004999</c:v>
                </c:pt>
                <c:pt idx="3732">
                  <c:v>373.20000000005001</c:v>
                </c:pt>
                <c:pt idx="3733">
                  <c:v>373.30000000004998</c:v>
                </c:pt>
                <c:pt idx="3734">
                  <c:v>373.40000000005</c:v>
                </c:pt>
                <c:pt idx="3735">
                  <c:v>373.50000000005002</c:v>
                </c:pt>
                <c:pt idx="3736">
                  <c:v>373.60000000004999</c:v>
                </c:pt>
                <c:pt idx="3737">
                  <c:v>373.70000000005001</c:v>
                </c:pt>
                <c:pt idx="3738">
                  <c:v>373.80000000004998</c:v>
                </c:pt>
                <c:pt idx="3739">
                  <c:v>373.90000000005</c:v>
                </c:pt>
                <c:pt idx="3740">
                  <c:v>374.00000000005002</c:v>
                </c:pt>
                <c:pt idx="3741">
                  <c:v>374.10000000004999</c:v>
                </c:pt>
                <c:pt idx="3742">
                  <c:v>374.20000000005001</c:v>
                </c:pt>
                <c:pt idx="3743">
                  <c:v>374.30000000004998</c:v>
                </c:pt>
                <c:pt idx="3744">
                  <c:v>374.40000000005</c:v>
                </c:pt>
                <c:pt idx="3745">
                  <c:v>374.50000000005002</c:v>
                </c:pt>
                <c:pt idx="3746">
                  <c:v>374.60000000004999</c:v>
                </c:pt>
                <c:pt idx="3747">
                  <c:v>374.70000000005001</c:v>
                </c:pt>
                <c:pt idx="3748">
                  <c:v>374.80000000004998</c:v>
                </c:pt>
                <c:pt idx="3749">
                  <c:v>374.90000000005</c:v>
                </c:pt>
                <c:pt idx="3750">
                  <c:v>375.00000000005002</c:v>
                </c:pt>
                <c:pt idx="3751">
                  <c:v>375.10000000005101</c:v>
                </c:pt>
                <c:pt idx="3752">
                  <c:v>375.20000000005098</c:v>
                </c:pt>
                <c:pt idx="3753">
                  <c:v>375.300000000051</c:v>
                </c:pt>
                <c:pt idx="3754">
                  <c:v>375.40000000005102</c:v>
                </c:pt>
                <c:pt idx="3755">
                  <c:v>375.50000000005099</c:v>
                </c:pt>
                <c:pt idx="3756">
                  <c:v>375.60000000005101</c:v>
                </c:pt>
                <c:pt idx="3757">
                  <c:v>375.70000000005098</c:v>
                </c:pt>
                <c:pt idx="3758">
                  <c:v>375.800000000051</c:v>
                </c:pt>
                <c:pt idx="3759">
                  <c:v>375.90000000005102</c:v>
                </c:pt>
                <c:pt idx="3760">
                  <c:v>376.00000000005099</c:v>
                </c:pt>
                <c:pt idx="3761">
                  <c:v>376.10000000005101</c:v>
                </c:pt>
                <c:pt idx="3762">
                  <c:v>376.20000000005098</c:v>
                </c:pt>
                <c:pt idx="3763">
                  <c:v>376.300000000051</c:v>
                </c:pt>
                <c:pt idx="3764">
                  <c:v>376.40000000005102</c:v>
                </c:pt>
                <c:pt idx="3765">
                  <c:v>376.50000000005099</c:v>
                </c:pt>
                <c:pt idx="3766">
                  <c:v>376.60000000005101</c:v>
                </c:pt>
                <c:pt idx="3767">
                  <c:v>376.70000000005098</c:v>
                </c:pt>
                <c:pt idx="3768">
                  <c:v>376.800000000051</c:v>
                </c:pt>
                <c:pt idx="3769">
                  <c:v>376.90000000005102</c:v>
                </c:pt>
                <c:pt idx="3770">
                  <c:v>377.00000000005099</c:v>
                </c:pt>
                <c:pt idx="3771">
                  <c:v>377.10000000005101</c:v>
                </c:pt>
                <c:pt idx="3772">
                  <c:v>377.20000000005098</c:v>
                </c:pt>
                <c:pt idx="3773">
                  <c:v>377.300000000051</c:v>
                </c:pt>
                <c:pt idx="3774">
                  <c:v>377.40000000005102</c:v>
                </c:pt>
                <c:pt idx="3775">
                  <c:v>377.50000000005099</c:v>
                </c:pt>
                <c:pt idx="3776">
                  <c:v>377.60000000005101</c:v>
                </c:pt>
                <c:pt idx="3777">
                  <c:v>377.70000000005098</c:v>
                </c:pt>
                <c:pt idx="3778">
                  <c:v>377.800000000051</c:v>
                </c:pt>
                <c:pt idx="3779">
                  <c:v>377.90000000005102</c:v>
                </c:pt>
                <c:pt idx="3780">
                  <c:v>378.00000000005099</c:v>
                </c:pt>
                <c:pt idx="3781">
                  <c:v>378.10000000005101</c:v>
                </c:pt>
                <c:pt idx="3782">
                  <c:v>378.20000000005098</c:v>
                </c:pt>
                <c:pt idx="3783">
                  <c:v>378.300000000051</c:v>
                </c:pt>
                <c:pt idx="3784">
                  <c:v>378.40000000005102</c:v>
                </c:pt>
                <c:pt idx="3785">
                  <c:v>378.50000000005099</c:v>
                </c:pt>
                <c:pt idx="3786">
                  <c:v>378.60000000005101</c:v>
                </c:pt>
                <c:pt idx="3787">
                  <c:v>378.70000000005098</c:v>
                </c:pt>
                <c:pt idx="3788">
                  <c:v>378.800000000051</c:v>
                </c:pt>
                <c:pt idx="3789">
                  <c:v>378.90000000005102</c:v>
                </c:pt>
                <c:pt idx="3790">
                  <c:v>379.00000000005099</c:v>
                </c:pt>
                <c:pt idx="3791">
                  <c:v>379.10000000005101</c:v>
                </c:pt>
                <c:pt idx="3792">
                  <c:v>379.20000000005098</c:v>
                </c:pt>
                <c:pt idx="3793">
                  <c:v>379.300000000051</c:v>
                </c:pt>
                <c:pt idx="3794">
                  <c:v>379.40000000005102</c:v>
                </c:pt>
                <c:pt idx="3795">
                  <c:v>379.50000000005201</c:v>
                </c:pt>
                <c:pt idx="3796">
                  <c:v>379.60000000005198</c:v>
                </c:pt>
                <c:pt idx="3797">
                  <c:v>379.700000000052</c:v>
                </c:pt>
                <c:pt idx="3798">
                  <c:v>379.80000000005202</c:v>
                </c:pt>
                <c:pt idx="3799">
                  <c:v>379.90000000005199</c:v>
                </c:pt>
                <c:pt idx="3800">
                  <c:v>380.00000000005201</c:v>
                </c:pt>
                <c:pt idx="3801">
                  <c:v>380.10000000005198</c:v>
                </c:pt>
                <c:pt idx="3802">
                  <c:v>380.200000000052</c:v>
                </c:pt>
                <c:pt idx="3803">
                  <c:v>380.30000000005202</c:v>
                </c:pt>
                <c:pt idx="3804">
                  <c:v>380.40000000005199</c:v>
                </c:pt>
                <c:pt idx="3805">
                  <c:v>380.50000000005201</c:v>
                </c:pt>
                <c:pt idx="3806">
                  <c:v>380.60000000005198</c:v>
                </c:pt>
                <c:pt idx="3807">
                  <c:v>380.700000000052</c:v>
                </c:pt>
                <c:pt idx="3808">
                  <c:v>380.80000000005202</c:v>
                </c:pt>
                <c:pt idx="3809">
                  <c:v>380.90000000005199</c:v>
                </c:pt>
                <c:pt idx="3810">
                  <c:v>381.00000000005201</c:v>
                </c:pt>
                <c:pt idx="3811">
                  <c:v>381.10000000005198</c:v>
                </c:pt>
                <c:pt idx="3812">
                  <c:v>381.200000000052</c:v>
                </c:pt>
                <c:pt idx="3813">
                  <c:v>381.30000000005202</c:v>
                </c:pt>
                <c:pt idx="3814">
                  <c:v>381.40000000005199</c:v>
                </c:pt>
                <c:pt idx="3815">
                  <c:v>381.50000000005201</c:v>
                </c:pt>
                <c:pt idx="3816">
                  <c:v>381.60000000005198</c:v>
                </c:pt>
                <c:pt idx="3817">
                  <c:v>381.700000000052</c:v>
                </c:pt>
                <c:pt idx="3818">
                  <c:v>381.80000000005202</c:v>
                </c:pt>
                <c:pt idx="3819">
                  <c:v>381.90000000005199</c:v>
                </c:pt>
                <c:pt idx="3820">
                  <c:v>382.00000000005201</c:v>
                </c:pt>
                <c:pt idx="3821">
                  <c:v>382.10000000005198</c:v>
                </c:pt>
                <c:pt idx="3822">
                  <c:v>382.200000000052</c:v>
                </c:pt>
                <c:pt idx="3823">
                  <c:v>382.30000000005202</c:v>
                </c:pt>
                <c:pt idx="3824">
                  <c:v>382.40000000005199</c:v>
                </c:pt>
                <c:pt idx="3825">
                  <c:v>382.50000000005201</c:v>
                </c:pt>
                <c:pt idx="3826">
                  <c:v>382.60000000005198</c:v>
                </c:pt>
                <c:pt idx="3827">
                  <c:v>382.700000000052</c:v>
                </c:pt>
                <c:pt idx="3828">
                  <c:v>382.80000000005202</c:v>
                </c:pt>
                <c:pt idx="3829">
                  <c:v>382.90000000005199</c:v>
                </c:pt>
                <c:pt idx="3830">
                  <c:v>383.00000000005201</c:v>
                </c:pt>
                <c:pt idx="3831">
                  <c:v>383.10000000005198</c:v>
                </c:pt>
                <c:pt idx="3832">
                  <c:v>383.200000000052</c:v>
                </c:pt>
                <c:pt idx="3833">
                  <c:v>383.30000000005202</c:v>
                </c:pt>
                <c:pt idx="3834">
                  <c:v>383.40000000005199</c:v>
                </c:pt>
                <c:pt idx="3835">
                  <c:v>383.50000000005201</c:v>
                </c:pt>
                <c:pt idx="3836">
                  <c:v>383.60000000005198</c:v>
                </c:pt>
                <c:pt idx="3837">
                  <c:v>383.700000000052</c:v>
                </c:pt>
                <c:pt idx="3838">
                  <c:v>383.80000000005202</c:v>
                </c:pt>
                <c:pt idx="3839">
                  <c:v>383.90000000005301</c:v>
                </c:pt>
                <c:pt idx="3840">
                  <c:v>384.00000000005298</c:v>
                </c:pt>
                <c:pt idx="3841">
                  <c:v>384.100000000053</c:v>
                </c:pt>
                <c:pt idx="3842">
                  <c:v>384.20000000005302</c:v>
                </c:pt>
                <c:pt idx="3843">
                  <c:v>384.30000000005299</c:v>
                </c:pt>
                <c:pt idx="3844">
                  <c:v>384.40000000005301</c:v>
                </c:pt>
                <c:pt idx="3845">
                  <c:v>384.50000000005298</c:v>
                </c:pt>
                <c:pt idx="3846">
                  <c:v>384.600000000053</c:v>
                </c:pt>
                <c:pt idx="3847">
                  <c:v>384.70000000005302</c:v>
                </c:pt>
                <c:pt idx="3848">
                  <c:v>384.80000000005299</c:v>
                </c:pt>
                <c:pt idx="3849">
                  <c:v>384.90000000005301</c:v>
                </c:pt>
                <c:pt idx="3850">
                  <c:v>385.00000000005298</c:v>
                </c:pt>
                <c:pt idx="3851">
                  <c:v>385.100000000053</c:v>
                </c:pt>
                <c:pt idx="3852">
                  <c:v>385.20000000005302</c:v>
                </c:pt>
                <c:pt idx="3853">
                  <c:v>385.30000000005299</c:v>
                </c:pt>
                <c:pt idx="3854">
                  <c:v>385.40000000005301</c:v>
                </c:pt>
                <c:pt idx="3855">
                  <c:v>385.50000000005298</c:v>
                </c:pt>
                <c:pt idx="3856">
                  <c:v>385.600000000053</c:v>
                </c:pt>
                <c:pt idx="3857">
                  <c:v>385.70000000005302</c:v>
                </c:pt>
                <c:pt idx="3858">
                  <c:v>385.80000000005299</c:v>
                </c:pt>
                <c:pt idx="3859">
                  <c:v>385.90000000005301</c:v>
                </c:pt>
                <c:pt idx="3860">
                  <c:v>386.00000000005298</c:v>
                </c:pt>
                <c:pt idx="3861">
                  <c:v>386.100000000053</c:v>
                </c:pt>
                <c:pt idx="3862">
                  <c:v>386.20000000005302</c:v>
                </c:pt>
                <c:pt idx="3863">
                  <c:v>386.30000000005299</c:v>
                </c:pt>
                <c:pt idx="3864">
                  <c:v>386.40000000005301</c:v>
                </c:pt>
                <c:pt idx="3865">
                  <c:v>386.50000000005298</c:v>
                </c:pt>
                <c:pt idx="3866">
                  <c:v>386.600000000053</c:v>
                </c:pt>
                <c:pt idx="3867">
                  <c:v>386.70000000005302</c:v>
                </c:pt>
                <c:pt idx="3868">
                  <c:v>386.80000000005299</c:v>
                </c:pt>
                <c:pt idx="3869">
                  <c:v>386.90000000005301</c:v>
                </c:pt>
                <c:pt idx="3870">
                  <c:v>387.00000000005298</c:v>
                </c:pt>
                <c:pt idx="3871">
                  <c:v>387.100000000053</c:v>
                </c:pt>
                <c:pt idx="3872">
                  <c:v>387.20000000005302</c:v>
                </c:pt>
                <c:pt idx="3873">
                  <c:v>387.30000000005299</c:v>
                </c:pt>
                <c:pt idx="3874">
                  <c:v>387.40000000005301</c:v>
                </c:pt>
                <c:pt idx="3875">
                  <c:v>387.50000000005298</c:v>
                </c:pt>
                <c:pt idx="3876">
                  <c:v>387.600000000053</c:v>
                </c:pt>
                <c:pt idx="3877">
                  <c:v>387.70000000005302</c:v>
                </c:pt>
                <c:pt idx="3878">
                  <c:v>387.80000000005299</c:v>
                </c:pt>
                <c:pt idx="3879">
                  <c:v>387.90000000005301</c:v>
                </c:pt>
                <c:pt idx="3880">
                  <c:v>388.00000000005298</c:v>
                </c:pt>
                <c:pt idx="3881">
                  <c:v>388.100000000053</c:v>
                </c:pt>
                <c:pt idx="3882">
                  <c:v>388.20000000005302</c:v>
                </c:pt>
                <c:pt idx="3883">
                  <c:v>388.30000000005401</c:v>
                </c:pt>
                <c:pt idx="3884">
                  <c:v>388.40000000005398</c:v>
                </c:pt>
                <c:pt idx="3885">
                  <c:v>388.500000000054</c:v>
                </c:pt>
                <c:pt idx="3886">
                  <c:v>388.60000000005402</c:v>
                </c:pt>
                <c:pt idx="3887">
                  <c:v>388.70000000005399</c:v>
                </c:pt>
                <c:pt idx="3888">
                  <c:v>388.80000000005401</c:v>
                </c:pt>
                <c:pt idx="3889">
                  <c:v>388.90000000005398</c:v>
                </c:pt>
                <c:pt idx="3890">
                  <c:v>389.000000000054</c:v>
                </c:pt>
                <c:pt idx="3891">
                  <c:v>389.10000000005402</c:v>
                </c:pt>
                <c:pt idx="3892">
                  <c:v>389.20000000005399</c:v>
                </c:pt>
                <c:pt idx="3893">
                  <c:v>389.30000000005401</c:v>
                </c:pt>
                <c:pt idx="3894">
                  <c:v>389.40000000005398</c:v>
                </c:pt>
                <c:pt idx="3895">
                  <c:v>389.500000000054</c:v>
                </c:pt>
                <c:pt idx="3896">
                  <c:v>389.60000000005402</c:v>
                </c:pt>
                <c:pt idx="3897">
                  <c:v>389.70000000005399</c:v>
                </c:pt>
                <c:pt idx="3898">
                  <c:v>389.80000000005401</c:v>
                </c:pt>
                <c:pt idx="3899">
                  <c:v>389.90000000005398</c:v>
                </c:pt>
                <c:pt idx="3900">
                  <c:v>390.000000000054</c:v>
                </c:pt>
                <c:pt idx="3901">
                  <c:v>390.10000000005402</c:v>
                </c:pt>
                <c:pt idx="3902">
                  <c:v>390.20000000005399</c:v>
                </c:pt>
                <c:pt idx="3903">
                  <c:v>390.30000000005401</c:v>
                </c:pt>
                <c:pt idx="3904">
                  <c:v>390.40000000005398</c:v>
                </c:pt>
                <c:pt idx="3905">
                  <c:v>390.500000000054</c:v>
                </c:pt>
                <c:pt idx="3906">
                  <c:v>390.60000000005402</c:v>
                </c:pt>
                <c:pt idx="3907">
                  <c:v>390.70000000005399</c:v>
                </c:pt>
                <c:pt idx="3908">
                  <c:v>390.80000000005401</c:v>
                </c:pt>
                <c:pt idx="3909">
                  <c:v>390.90000000005398</c:v>
                </c:pt>
                <c:pt idx="3910">
                  <c:v>391.000000000054</c:v>
                </c:pt>
                <c:pt idx="3911">
                  <c:v>391.10000000005402</c:v>
                </c:pt>
                <c:pt idx="3912">
                  <c:v>391.20000000005399</c:v>
                </c:pt>
                <c:pt idx="3913">
                  <c:v>391.30000000005401</c:v>
                </c:pt>
                <c:pt idx="3914">
                  <c:v>391.40000000005398</c:v>
                </c:pt>
                <c:pt idx="3915">
                  <c:v>391.500000000054</c:v>
                </c:pt>
                <c:pt idx="3916">
                  <c:v>391.60000000005402</c:v>
                </c:pt>
                <c:pt idx="3917">
                  <c:v>391.70000000005399</c:v>
                </c:pt>
                <c:pt idx="3918">
                  <c:v>391.80000000005401</c:v>
                </c:pt>
                <c:pt idx="3919">
                  <c:v>391.90000000005398</c:v>
                </c:pt>
                <c:pt idx="3920">
                  <c:v>392.000000000054</c:v>
                </c:pt>
                <c:pt idx="3921">
                  <c:v>392.10000000005402</c:v>
                </c:pt>
                <c:pt idx="3922">
                  <c:v>392.20000000005399</c:v>
                </c:pt>
                <c:pt idx="3923">
                  <c:v>392.30000000005401</c:v>
                </c:pt>
                <c:pt idx="3924">
                  <c:v>392.40000000005398</c:v>
                </c:pt>
                <c:pt idx="3925">
                  <c:v>392.500000000054</c:v>
                </c:pt>
                <c:pt idx="3926">
                  <c:v>392.60000000005402</c:v>
                </c:pt>
                <c:pt idx="3927">
                  <c:v>392.70000000005501</c:v>
                </c:pt>
                <c:pt idx="3928">
                  <c:v>392.80000000005498</c:v>
                </c:pt>
                <c:pt idx="3929">
                  <c:v>392.900000000055</c:v>
                </c:pt>
                <c:pt idx="3930">
                  <c:v>393.00000000005502</c:v>
                </c:pt>
                <c:pt idx="3931">
                  <c:v>393.10000000005499</c:v>
                </c:pt>
                <c:pt idx="3932">
                  <c:v>393.20000000005501</c:v>
                </c:pt>
                <c:pt idx="3933">
                  <c:v>393.30000000005498</c:v>
                </c:pt>
                <c:pt idx="3934">
                  <c:v>393.400000000055</c:v>
                </c:pt>
                <c:pt idx="3935">
                  <c:v>393.50000000005502</c:v>
                </c:pt>
                <c:pt idx="3936">
                  <c:v>393.60000000005499</c:v>
                </c:pt>
                <c:pt idx="3937">
                  <c:v>393.70000000005501</c:v>
                </c:pt>
                <c:pt idx="3938">
                  <c:v>393.80000000005498</c:v>
                </c:pt>
                <c:pt idx="3939">
                  <c:v>393.900000000055</c:v>
                </c:pt>
                <c:pt idx="3940">
                  <c:v>394.00000000005502</c:v>
                </c:pt>
                <c:pt idx="3941">
                  <c:v>394.10000000005499</c:v>
                </c:pt>
                <c:pt idx="3942">
                  <c:v>394.20000000005501</c:v>
                </c:pt>
                <c:pt idx="3943">
                  <c:v>394.30000000005498</c:v>
                </c:pt>
                <c:pt idx="3944">
                  <c:v>394.400000000055</c:v>
                </c:pt>
                <c:pt idx="3945">
                  <c:v>394.50000000005502</c:v>
                </c:pt>
                <c:pt idx="3946">
                  <c:v>394.60000000005499</c:v>
                </c:pt>
                <c:pt idx="3947">
                  <c:v>394.70000000005501</c:v>
                </c:pt>
                <c:pt idx="3948">
                  <c:v>394.80000000005498</c:v>
                </c:pt>
                <c:pt idx="3949">
                  <c:v>394.900000000055</c:v>
                </c:pt>
                <c:pt idx="3950">
                  <c:v>395.00000000005502</c:v>
                </c:pt>
                <c:pt idx="3951">
                  <c:v>395.10000000005499</c:v>
                </c:pt>
                <c:pt idx="3952">
                  <c:v>395.20000000005501</c:v>
                </c:pt>
                <c:pt idx="3953">
                  <c:v>395.30000000005498</c:v>
                </c:pt>
                <c:pt idx="3954">
                  <c:v>395.400000000055</c:v>
                </c:pt>
                <c:pt idx="3955">
                  <c:v>395.50000000005502</c:v>
                </c:pt>
                <c:pt idx="3956">
                  <c:v>395.60000000005499</c:v>
                </c:pt>
                <c:pt idx="3957">
                  <c:v>395.70000000005501</c:v>
                </c:pt>
                <c:pt idx="3958">
                  <c:v>395.80000000005498</c:v>
                </c:pt>
                <c:pt idx="3959">
                  <c:v>395.900000000055</c:v>
                </c:pt>
                <c:pt idx="3960">
                  <c:v>396.00000000005502</c:v>
                </c:pt>
                <c:pt idx="3961">
                  <c:v>396.10000000005499</c:v>
                </c:pt>
                <c:pt idx="3962">
                  <c:v>396.20000000005501</c:v>
                </c:pt>
                <c:pt idx="3963">
                  <c:v>396.30000000005498</c:v>
                </c:pt>
                <c:pt idx="3964">
                  <c:v>396.400000000055</c:v>
                </c:pt>
                <c:pt idx="3965">
                  <c:v>396.50000000005502</c:v>
                </c:pt>
                <c:pt idx="3966">
                  <c:v>396.60000000005499</c:v>
                </c:pt>
                <c:pt idx="3967">
                  <c:v>396.70000000005501</c:v>
                </c:pt>
                <c:pt idx="3968">
                  <c:v>396.80000000005498</c:v>
                </c:pt>
                <c:pt idx="3969">
                  <c:v>396.900000000055</c:v>
                </c:pt>
                <c:pt idx="3970">
                  <c:v>397.00000000005502</c:v>
                </c:pt>
                <c:pt idx="3971">
                  <c:v>397.10000000005601</c:v>
                </c:pt>
                <c:pt idx="3972">
                  <c:v>397.20000000005598</c:v>
                </c:pt>
                <c:pt idx="3973">
                  <c:v>397.300000000056</c:v>
                </c:pt>
                <c:pt idx="3974">
                  <c:v>397.40000000005602</c:v>
                </c:pt>
                <c:pt idx="3975">
                  <c:v>397.50000000005599</c:v>
                </c:pt>
                <c:pt idx="3976">
                  <c:v>397.60000000005601</c:v>
                </c:pt>
                <c:pt idx="3977">
                  <c:v>397.70000000005598</c:v>
                </c:pt>
                <c:pt idx="3978">
                  <c:v>397.800000000056</c:v>
                </c:pt>
                <c:pt idx="3979">
                  <c:v>397.90000000005602</c:v>
                </c:pt>
                <c:pt idx="3980">
                  <c:v>398.00000000005599</c:v>
                </c:pt>
                <c:pt idx="3981">
                  <c:v>398.10000000005601</c:v>
                </c:pt>
                <c:pt idx="3982">
                  <c:v>398.20000000005598</c:v>
                </c:pt>
                <c:pt idx="3983">
                  <c:v>398.300000000056</c:v>
                </c:pt>
                <c:pt idx="3984">
                  <c:v>398.40000000005602</c:v>
                </c:pt>
                <c:pt idx="3985">
                  <c:v>398.50000000005599</c:v>
                </c:pt>
                <c:pt idx="3986">
                  <c:v>398.60000000005601</c:v>
                </c:pt>
                <c:pt idx="3987">
                  <c:v>398.70000000005598</c:v>
                </c:pt>
                <c:pt idx="3988">
                  <c:v>398.800000000056</c:v>
                </c:pt>
                <c:pt idx="3989">
                  <c:v>398.90000000005602</c:v>
                </c:pt>
                <c:pt idx="3990">
                  <c:v>399.00000000005599</c:v>
                </c:pt>
                <c:pt idx="3991">
                  <c:v>399.10000000005601</c:v>
                </c:pt>
                <c:pt idx="3992">
                  <c:v>399.20000000005598</c:v>
                </c:pt>
                <c:pt idx="3993">
                  <c:v>399.300000000056</c:v>
                </c:pt>
                <c:pt idx="3994">
                  <c:v>399.40000000005602</c:v>
                </c:pt>
                <c:pt idx="3995">
                  <c:v>399.50000000005599</c:v>
                </c:pt>
                <c:pt idx="3996">
                  <c:v>399.60000000005601</c:v>
                </c:pt>
                <c:pt idx="3997">
                  <c:v>399.70000000005598</c:v>
                </c:pt>
                <c:pt idx="3998">
                  <c:v>399.800000000056</c:v>
                </c:pt>
                <c:pt idx="3999">
                  <c:v>399.90000000005602</c:v>
                </c:pt>
                <c:pt idx="4000">
                  <c:v>400.00000000005599</c:v>
                </c:pt>
                <c:pt idx="4001">
                  <c:v>400.10000000005601</c:v>
                </c:pt>
                <c:pt idx="4002">
                  <c:v>400.20000000005598</c:v>
                </c:pt>
                <c:pt idx="4003">
                  <c:v>400.300000000056</c:v>
                </c:pt>
                <c:pt idx="4004">
                  <c:v>400.40000000005602</c:v>
                </c:pt>
                <c:pt idx="4005">
                  <c:v>400.50000000005599</c:v>
                </c:pt>
                <c:pt idx="4006">
                  <c:v>400.60000000005601</c:v>
                </c:pt>
                <c:pt idx="4007">
                  <c:v>400.70000000005598</c:v>
                </c:pt>
                <c:pt idx="4008">
                  <c:v>400.800000000056</c:v>
                </c:pt>
                <c:pt idx="4009">
                  <c:v>400.90000000005602</c:v>
                </c:pt>
                <c:pt idx="4010">
                  <c:v>401.00000000005599</c:v>
                </c:pt>
                <c:pt idx="4011">
                  <c:v>401.10000000005601</c:v>
                </c:pt>
                <c:pt idx="4012">
                  <c:v>401.20000000005598</c:v>
                </c:pt>
                <c:pt idx="4013">
                  <c:v>401.300000000056</c:v>
                </c:pt>
                <c:pt idx="4014">
                  <c:v>401.40000000005602</c:v>
                </c:pt>
                <c:pt idx="4015">
                  <c:v>401.50000000005701</c:v>
                </c:pt>
                <c:pt idx="4016">
                  <c:v>401.60000000005698</c:v>
                </c:pt>
                <c:pt idx="4017">
                  <c:v>401.700000000057</c:v>
                </c:pt>
                <c:pt idx="4018">
                  <c:v>401.80000000005703</c:v>
                </c:pt>
                <c:pt idx="4019">
                  <c:v>401.90000000005699</c:v>
                </c:pt>
                <c:pt idx="4020">
                  <c:v>402.00000000005701</c:v>
                </c:pt>
                <c:pt idx="4021">
                  <c:v>402.10000000005698</c:v>
                </c:pt>
                <c:pt idx="4022">
                  <c:v>402.200000000057</c:v>
                </c:pt>
                <c:pt idx="4023">
                  <c:v>402.30000000005703</c:v>
                </c:pt>
                <c:pt idx="4024">
                  <c:v>402.40000000005699</c:v>
                </c:pt>
                <c:pt idx="4025">
                  <c:v>402.50000000005701</c:v>
                </c:pt>
                <c:pt idx="4026">
                  <c:v>402.60000000005698</c:v>
                </c:pt>
                <c:pt idx="4027">
                  <c:v>402.700000000057</c:v>
                </c:pt>
                <c:pt idx="4028">
                  <c:v>402.80000000005703</c:v>
                </c:pt>
                <c:pt idx="4029">
                  <c:v>402.90000000005699</c:v>
                </c:pt>
                <c:pt idx="4030">
                  <c:v>403.00000000005701</c:v>
                </c:pt>
                <c:pt idx="4031">
                  <c:v>403.10000000005698</c:v>
                </c:pt>
                <c:pt idx="4032">
                  <c:v>403.200000000057</c:v>
                </c:pt>
                <c:pt idx="4033">
                  <c:v>403.30000000005703</c:v>
                </c:pt>
                <c:pt idx="4034">
                  <c:v>403.40000000005699</c:v>
                </c:pt>
                <c:pt idx="4035">
                  <c:v>403.50000000005701</c:v>
                </c:pt>
                <c:pt idx="4036">
                  <c:v>403.60000000005698</c:v>
                </c:pt>
                <c:pt idx="4037">
                  <c:v>403.700000000057</c:v>
                </c:pt>
                <c:pt idx="4038">
                  <c:v>403.80000000005703</c:v>
                </c:pt>
                <c:pt idx="4039">
                  <c:v>403.90000000005699</c:v>
                </c:pt>
                <c:pt idx="4040">
                  <c:v>404.00000000005701</c:v>
                </c:pt>
                <c:pt idx="4041">
                  <c:v>404.10000000005698</c:v>
                </c:pt>
                <c:pt idx="4042">
                  <c:v>404.200000000057</c:v>
                </c:pt>
                <c:pt idx="4043">
                  <c:v>404.30000000005703</c:v>
                </c:pt>
                <c:pt idx="4044">
                  <c:v>404.40000000005699</c:v>
                </c:pt>
                <c:pt idx="4045">
                  <c:v>404.50000000005701</c:v>
                </c:pt>
                <c:pt idx="4046">
                  <c:v>404.60000000005698</c:v>
                </c:pt>
                <c:pt idx="4047">
                  <c:v>404.700000000057</c:v>
                </c:pt>
                <c:pt idx="4048">
                  <c:v>404.80000000005703</c:v>
                </c:pt>
                <c:pt idx="4049">
                  <c:v>404.90000000005699</c:v>
                </c:pt>
                <c:pt idx="4050">
                  <c:v>405.00000000005701</c:v>
                </c:pt>
                <c:pt idx="4051">
                  <c:v>405.10000000005698</c:v>
                </c:pt>
                <c:pt idx="4052">
                  <c:v>405.200000000057</c:v>
                </c:pt>
                <c:pt idx="4053">
                  <c:v>405.30000000005703</c:v>
                </c:pt>
                <c:pt idx="4054">
                  <c:v>405.40000000005699</c:v>
                </c:pt>
                <c:pt idx="4055">
                  <c:v>405.50000000005701</c:v>
                </c:pt>
                <c:pt idx="4056">
                  <c:v>405.60000000005698</c:v>
                </c:pt>
                <c:pt idx="4057">
                  <c:v>405.700000000057</c:v>
                </c:pt>
                <c:pt idx="4058">
                  <c:v>405.80000000005703</c:v>
                </c:pt>
                <c:pt idx="4059">
                  <c:v>405.90000000005801</c:v>
                </c:pt>
                <c:pt idx="4060">
                  <c:v>406.00000000005798</c:v>
                </c:pt>
                <c:pt idx="4061">
                  <c:v>406.100000000058</c:v>
                </c:pt>
                <c:pt idx="4062">
                  <c:v>406.20000000005803</c:v>
                </c:pt>
                <c:pt idx="4063">
                  <c:v>406.30000000005799</c:v>
                </c:pt>
                <c:pt idx="4064">
                  <c:v>406.40000000005801</c:v>
                </c:pt>
                <c:pt idx="4065">
                  <c:v>406.50000000005798</c:v>
                </c:pt>
                <c:pt idx="4066">
                  <c:v>406.600000000058</c:v>
                </c:pt>
                <c:pt idx="4067">
                  <c:v>406.70000000005803</c:v>
                </c:pt>
                <c:pt idx="4068">
                  <c:v>406.80000000005799</c:v>
                </c:pt>
                <c:pt idx="4069">
                  <c:v>406.90000000005801</c:v>
                </c:pt>
                <c:pt idx="4070">
                  <c:v>407.00000000005798</c:v>
                </c:pt>
                <c:pt idx="4071">
                  <c:v>407.100000000058</c:v>
                </c:pt>
                <c:pt idx="4072">
                  <c:v>407.20000000005803</c:v>
                </c:pt>
                <c:pt idx="4073">
                  <c:v>407.30000000005799</c:v>
                </c:pt>
                <c:pt idx="4074">
                  <c:v>407.40000000005801</c:v>
                </c:pt>
                <c:pt idx="4075">
                  <c:v>407.50000000005798</c:v>
                </c:pt>
                <c:pt idx="4076">
                  <c:v>407.600000000058</c:v>
                </c:pt>
                <c:pt idx="4077">
                  <c:v>407.70000000005803</c:v>
                </c:pt>
                <c:pt idx="4078">
                  <c:v>407.80000000005799</c:v>
                </c:pt>
                <c:pt idx="4079">
                  <c:v>407.90000000005801</c:v>
                </c:pt>
                <c:pt idx="4080">
                  <c:v>408.00000000005798</c:v>
                </c:pt>
                <c:pt idx="4081">
                  <c:v>408.100000000058</c:v>
                </c:pt>
                <c:pt idx="4082">
                  <c:v>408.20000000005803</c:v>
                </c:pt>
                <c:pt idx="4083">
                  <c:v>408.30000000005799</c:v>
                </c:pt>
                <c:pt idx="4084">
                  <c:v>408.40000000005801</c:v>
                </c:pt>
                <c:pt idx="4085">
                  <c:v>408.50000000005798</c:v>
                </c:pt>
                <c:pt idx="4086">
                  <c:v>408.600000000058</c:v>
                </c:pt>
                <c:pt idx="4087">
                  <c:v>408.70000000005803</c:v>
                </c:pt>
                <c:pt idx="4088">
                  <c:v>408.80000000005799</c:v>
                </c:pt>
                <c:pt idx="4089">
                  <c:v>408.90000000005801</c:v>
                </c:pt>
                <c:pt idx="4090">
                  <c:v>409.00000000005798</c:v>
                </c:pt>
                <c:pt idx="4091">
                  <c:v>409.100000000058</c:v>
                </c:pt>
                <c:pt idx="4092">
                  <c:v>409.20000000005803</c:v>
                </c:pt>
                <c:pt idx="4093">
                  <c:v>409.30000000005799</c:v>
                </c:pt>
                <c:pt idx="4094">
                  <c:v>409.40000000005801</c:v>
                </c:pt>
                <c:pt idx="4095">
                  <c:v>409.50000000005798</c:v>
                </c:pt>
                <c:pt idx="4096">
                  <c:v>409.600000000058</c:v>
                </c:pt>
                <c:pt idx="4097">
                  <c:v>409.70000000005803</c:v>
                </c:pt>
                <c:pt idx="4098">
                  <c:v>409.80000000005799</c:v>
                </c:pt>
                <c:pt idx="4099">
                  <c:v>409.90000000005801</c:v>
                </c:pt>
                <c:pt idx="4100">
                  <c:v>410.00000000005798</c:v>
                </c:pt>
                <c:pt idx="4101">
                  <c:v>410.100000000058</c:v>
                </c:pt>
                <c:pt idx="4102">
                  <c:v>410.20000000005803</c:v>
                </c:pt>
                <c:pt idx="4103">
                  <c:v>410.30000000005901</c:v>
                </c:pt>
                <c:pt idx="4104">
                  <c:v>410.40000000005898</c:v>
                </c:pt>
                <c:pt idx="4105">
                  <c:v>410.500000000059</c:v>
                </c:pt>
                <c:pt idx="4106">
                  <c:v>410.60000000005903</c:v>
                </c:pt>
                <c:pt idx="4107">
                  <c:v>410.70000000005899</c:v>
                </c:pt>
                <c:pt idx="4108">
                  <c:v>410.80000000005901</c:v>
                </c:pt>
                <c:pt idx="4109">
                  <c:v>410.90000000005898</c:v>
                </c:pt>
                <c:pt idx="4110">
                  <c:v>411.000000000059</c:v>
                </c:pt>
                <c:pt idx="4111">
                  <c:v>411.10000000005903</c:v>
                </c:pt>
                <c:pt idx="4112">
                  <c:v>411.20000000005899</c:v>
                </c:pt>
                <c:pt idx="4113">
                  <c:v>411.30000000005901</c:v>
                </c:pt>
                <c:pt idx="4114">
                  <c:v>411.40000000005898</c:v>
                </c:pt>
                <c:pt idx="4115">
                  <c:v>411.500000000059</c:v>
                </c:pt>
                <c:pt idx="4116">
                  <c:v>411.60000000005903</c:v>
                </c:pt>
                <c:pt idx="4117">
                  <c:v>411.70000000005899</c:v>
                </c:pt>
                <c:pt idx="4118">
                  <c:v>411.80000000005901</c:v>
                </c:pt>
                <c:pt idx="4119">
                  <c:v>411.90000000005898</c:v>
                </c:pt>
                <c:pt idx="4120">
                  <c:v>412.000000000059</c:v>
                </c:pt>
                <c:pt idx="4121">
                  <c:v>412.10000000005903</c:v>
                </c:pt>
                <c:pt idx="4122">
                  <c:v>412.20000000005899</c:v>
                </c:pt>
                <c:pt idx="4123">
                  <c:v>412.30000000005901</c:v>
                </c:pt>
                <c:pt idx="4124">
                  <c:v>412.40000000005898</c:v>
                </c:pt>
                <c:pt idx="4125">
                  <c:v>412.500000000059</c:v>
                </c:pt>
                <c:pt idx="4126">
                  <c:v>412.60000000005903</c:v>
                </c:pt>
                <c:pt idx="4127">
                  <c:v>412.70000000005899</c:v>
                </c:pt>
                <c:pt idx="4128">
                  <c:v>412.80000000005901</c:v>
                </c:pt>
                <c:pt idx="4129">
                  <c:v>412.90000000005898</c:v>
                </c:pt>
                <c:pt idx="4130">
                  <c:v>413.000000000059</c:v>
                </c:pt>
                <c:pt idx="4131">
                  <c:v>413.10000000005903</c:v>
                </c:pt>
                <c:pt idx="4132">
                  <c:v>413.20000000005899</c:v>
                </c:pt>
                <c:pt idx="4133">
                  <c:v>413.30000000005901</c:v>
                </c:pt>
                <c:pt idx="4134">
                  <c:v>413.40000000005898</c:v>
                </c:pt>
                <c:pt idx="4135">
                  <c:v>413.500000000059</c:v>
                </c:pt>
                <c:pt idx="4136">
                  <c:v>413.60000000005903</c:v>
                </c:pt>
                <c:pt idx="4137">
                  <c:v>413.70000000005899</c:v>
                </c:pt>
                <c:pt idx="4138">
                  <c:v>413.80000000005901</c:v>
                </c:pt>
                <c:pt idx="4139">
                  <c:v>413.90000000005898</c:v>
                </c:pt>
                <c:pt idx="4140">
                  <c:v>414.000000000059</c:v>
                </c:pt>
                <c:pt idx="4141">
                  <c:v>414.10000000005903</c:v>
                </c:pt>
                <c:pt idx="4142">
                  <c:v>414.20000000005899</c:v>
                </c:pt>
                <c:pt idx="4143">
                  <c:v>414.30000000005901</c:v>
                </c:pt>
                <c:pt idx="4144">
                  <c:v>414.40000000005898</c:v>
                </c:pt>
                <c:pt idx="4145">
                  <c:v>414.500000000059</c:v>
                </c:pt>
                <c:pt idx="4146">
                  <c:v>414.60000000005903</c:v>
                </c:pt>
                <c:pt idx="4147">
                  <c:v>414.70000000006002</c:v>
                </c:pt>
                <c:pt idx="4148">
                  <c:v>414.80000000005998</c:v>
                </c:pt>
                <c:pt idx="4149">
                  <c:v>414.90000000006</c:v>
                </c:pt>
                <c:pt idx="4150">
                  <c:v>415.00000000006003</c:v>
                </c:pt>
                <c:pt idx="4151">
                  <c:v>415.10000000005999</c:v>
                </c:pt>
                <c:pt idx="4152">
                  <c:v>415.20000000006002</c:v>
                </c:pt>
                <c:pt idx="4153">
                  <c:v>415.30000000005998</c:v>
                </c:pt>
                <c:pt idx="4154">
                  <c:v>415.40000000006</c:v>
                </c:pt>
                <c:pt idx="4155">
                  <c:v>415.50000000006003</c:v>
                </c:pt>
                <c:pt idx="4156">
                  <c:v>415.60000000005999</c:v>
                </c:pt>
                <c:pt idx="4157">
                  <c:v>415.70000000006002</c:v>
                </c:pt>
                <c:pt idx="4158">
                  <c:v>415.80000000005998</c:v>
                </c:pt>
                <c:pt idx="4159">
                  <c:v>415.90000000006</c:v>
                </c:pt>
                <c:pt idx="4160">
                  <c:v>416.00000000006003</c:v>
                </c:pt>
                <c:pt idx="4161">
                  <c:v>416.10000000005999</c:v>
                </c:pt>
                <c:pt idx="4162">
                  <c:v>416.20000000006002</c:v>
                </c:pt>
                <c:pt idx="4163">
                  <c:v>416.30000000005998</c:v>
                </c:pt>
                <c:pt idx="4164">
                  <c:v>416.40000000006</c:v>
                </c:pt>
                <c:pt idx="4165">
                  <c:v>416.50000000006003</c:v>
                </c:pt>
                <c:pt idx="4166">
                  <c:v>416.60000000005999</c:v>
                </c:pt>
                <c:pt idx="4167">
                  <c:v>416.70000000006002</c:v>
                </c:pt>
                <c:pt idx="4168">
                  <c:v>416.80000000005998</c:v>
                </c:pt>
                <c:pt idx="4169">
                  <c:v>416.90000000006</c:v>
                </c:pt>
                <c:pt idx="4170">
                  <c:v>417.00000000006003</c:v>
                </c:pt>
                <c:pt idx="4171">
                  <c:v>417.10000000005999</c:v>
                </c:pt>
                <c:pt idx="4172">
                  <c:v>417.20000000006002</c:v>
                </c:pt>
                <c:pt idx="4173">
                  <c:v>417.30000000005998</c:v>
                </c:pt>
                <c:pt idx="4174">
                  <c:v>417.40000000006</c:v>
                </c:pt>
                <c:pt idx="4175">
                  <c:v>417.50000000006003</c:v>
                </c:pt>
                <c:pt idx="4176">
                  <c:v>417.60000000005999</c:v>
                </c:pt>
                <c:pt idx="4177">
                  <c:v>417.70000000006002</c:v>
                </c:pt>
                <c:pt idx="4178">
                  <c:v>417.80000000005998</c:v>
                </c:pt>
                <c:pt idx="4179">
                  <c:v>417.90000000006</c:v>
                </c:pt>
                <c:pt idx="4180">
                  <c:v>418.00000000006003</c:v>
                </c:pt>
                <c:pt idx="4181">
                  <c:v>418.10000000005999</c:v>
                </c:pt>
                <c:pt idx="4182">
                  <c:v>418.20000000006002</c:v>
                </c:pt>
                <c:pt idx="4183">
                  <c:v>418.30000000005998</c:v>
                </c:pt>
                <c:pt idx="4184">
                  <c:v>418.40000000006</c:v>
                </c:pt>
                <c:pt idx="4185">
                  <c:v>418.50000000006003</c:v>
                </c:pt>
                <c:pt idx="4186">
                  <c:v>418.60000000005999</c:v>
                </c:pt>
                <c:pt idx="4187">
                  <c:v>418.70000000006002</c:v>
                </c:pt>
                <c:pt idx="4188">
                  <c:v>418.80000000005998</c:v>
                </c:pt>
                <c:pt idx="4189">
                  <c:v>418.90000000006</c:v>
                </c:pt>
                <c:pt idx="4190">
                  <c:v>419.00000000006003</c:v>
                </c:pt>
                <c:pt idx="4191">
                  <c:v>419.10000000006102</c:v>
                </c:pt>
                <c:pt idx="4192">
                  <c:v>419.20000000006098</c:v>
                </c:pt>
                <c:pt idx="4193">
                  <c:v>419.300000000061</c:v>
                </c:pt>
                <c:pt idx="4194">
                  <c:v>419.40000000006103</c:v>
                </c:pt>
                <c:pt idx="4195">
                  <c:v>419.50000000006099</c:v>
                </c:pt>
                <c:pt idx="4196">
                  <c:v>419.60000000006102</c:v>
                </c:pt>
                <c:pt idx="4197">
                  <c:v>419.70000000006098</c:v>
                </c:pt>
                <c:pt idx="4198">
                  <c:v>419.800000000061</c:v>
                </c:pt>
                <c:pt idx="4199">
                  <c:v>419.90000000006103</c:v>
                </c:pt>
                <c:pt idx="4200">
                  <c:v>420.00000000006099</c:v>
                </c:pt>
                <c:pt idx="4201">
                  <c:v>420.10000000006102</c:v>
                </c:pt>
                <c:pt idx="4202">
                  <c:v>420.20000000006098</c:v>
                </c:pt>
                <c:pt idx="4203">
                  <c:v>420.300000000061</c:v>
                </c:pt>
                <c:pt idx="4204">
                  <c:v>420.40000000006103</c:v>
                </c:pt>
                <c:pt idx="4205">
                  <c:v>420.50000000006099</c:v>
                </c:pt>
                <c:pt idx="4206">
                  <c:v>420.60000000006102</c:v>
                </c:pt>
                <c:pt idx="4207">
                  <c:v>420.70000000006098</c:v>
                </c:pt>
                <c:pt idx="4208">
                  <c:v>420.800000000061</c:v>
                </c:pt>
                <c:pt idx="4209">
                  <c:v>420.90000000006103</c:v>
                </c:pt>
                <c:pt idx="4210">
                  <c:v>421.00000000006099</c:v>
                </c:pt>
                <c:pt idx="4211">
                  <c:v>421.10000000006102</c:v>
                </c:pt>
                <c:pt idx="4212">
                  <c:v>421.20000000006098</c:v>
                </c:pt>
                <c:pt idx="4213">
                  <c:v>421.300000000061</c:v>
                </c:pt>
                <c:pt idx="4214">
                  <c:v>421.40000000006103</c:v>
                </c:pt>
                <c:pt idx="4215">
                  <c:v>421.50000000006099</c:v>
                </c:pt>
                <c:pt idx="4216">
                  <c:v>421.60000000006102</c:v>
                </c:pt>
                <c:pt idx="4217">
                  <c:v>421.70000000006098</c:v>
                </c:pt>
                <c:pt idx="4218">
                  <c:v>421.800000000061</c:v>
                </c:pt>
                <c:pt idx="4219">
                  <c:v>421.90000000006103</c:v>
                </c:pt>
                <c:pt idx="4220">
                  <c:v>422.00000000006099</c:v>
                </c:pt>
                <c:pt idx="4221">
                  <c:v>422.10000000006102</c:v>
                </c:pt>
                <c:pt idx="4222">
                  <c:v>422.20000000006098</c:v>
                </c:pt>
                <c:pt idx="4223">
                  <c:v>422.300000000061</c:v>
                </c:pt>
                <c:pt idx="4224">
                  <c:v>422.40000000006103</c:v>
                </c:pt>
                <c:pt idx="4225">
                  <c:v>422.50000000006099</c:v>
                </c:pt>
                <c:pt idx="4226">
                  <c:v>422.60000000006102</c:v>
                </c:pt>
                <c:pt idx="4227">
                  <c:v>422.70000000006098</c:v>
                </c:pt>
                <c:pt idx="4228">
                  <c:v>422.800000000061</c:v>
                </c:pt>
                <c:pt idx="4229">
                  <c:v>422.90000000006103</c:v>
                </c:pt>
                <c:pt idx="4230">
                  <c:v>423.00000000006099</c:v>
                </c:pt>
                <c:pt idx="4231">
                  <c:v>423.10000000006102</c:v>
                </c:pt>
                <c:pt idx="4232">
                  <c:v>423.20000000006098</c:v>
                </c:pt>
                <c:pt idx="4233">
                  <c:v>423.300000000061</c:v>
                </c:pt>
                <c:pt idx="4234">
                  <c:v>423.40000000006103</c:v>
                </c:pt>
                <c:pt idx="4235">
                  <c:v>423.50000000006202</c:v>
                </c:pt>
                <c:pt idx="4236">
                  <c:v>423.60000000006198</c:v>
                </c:pt>
                <c:pt idx="4237">
                  <c:v>423.700000000062</c:v>
                </c:pt>
                <c:pt idx="4238">
                  <c:v>423.80000000006203</c:v>
                </c:pt>
                <c:pt idx="4239">
                  <c:v>423.90000000006199</c:v>
                </c:pt>
                <c:pt idx="4240">
                  <c:v>424.00000000006202</c:v>
                </c:pt>
                <c:pt idx="4241">
                  <c:v>424.10000000006198</c:v>
                </c:pt>
                <c:pt idx="4242">
                  <c:v>424.200000000062</c:v>
                </c:pt>
                <c:pt idx="4243">
                  <c:v>424.30000000006203</c:v>
                </c:pt>
                <c:pt idx="4244">
                  <c:v>424.40000000006199</c:v>
                </c:pt>
                <c:pt idx="4245">
                  <c:v>424.50000000006202</c:v>
                </c:pt>
                <c:pt idx="4246">
                  <c:v>424.60000000006198</c:v>
                </c:pt>
                <c:pt idx="4247">
                  <c:v>424.700000000062</c:v>
                </c:pt>
                <c:pt idx="4248">
                  <c:v>424.80000000006203</c:v>
                </c:pt>
                <c:pt idx="4249">
                  <c:v>424.90000000006199</c:v>
                </c:pt>
                <c:pt idx="4250">
                  <c:v>425.00000000006202</c:v>
                </c:pt>
                <c:pt idx="4251">
                  <c:v>425.10000000006198</c:v>
                </c:pt>
                <c:pt idx="4252">
                  <c:v>425.200000000062</c:v>
                </c:pt>
                <c:pt idx="4253">
                  <c:v>425.30000000006203</c:v>
                </c:pt>
                <c:pt idx="4254">
                  <c:v>425.40000000006199</c:v>
                </c:pt>
                <c:pt idx="4255">
                  <c:v>425.50000000006202</c:v>
                </c:pt>
                <c:pt idx="4256">
                  <c:v>425.60000000006198</c:v>
                </c:pt>
                <c:pt idx="4257">
                  <c:v>425.700000000062</c:v>
                </c:pt>
                <c:pt idx="4258">
                  <c:v>425.80000000006203</c:v>
                </c:pt>
                <c:pt idx="4259">
                  <c:v>425.90000000006199</c:v>
                </c:pt>
                <c:pt idx="4260">
                  <c:v>426.00000000006202</c:v>
                </c:pt>
                <c:pt idx="4261">
                  <c:v>426.10000000006198</c:v>
                </c:pt>
                <c:pt idx="4262">
                  <c:v>426.200000000062</c:v>
                </c:pt>
                <c:pt idx="4263">
                  <c:v>426.30000000006203</c:v>
                </c:pt>
                <c:pt idx="4264">
                  <c:v>426.40000000006199</c:v>
                </c:pt>
                <c:pt idx="4265">
                  <c:v>426.50000000006202</c:v>
                </c:pt>
                <c:pt idx="4266">
                  <c:v>426.60000000006198</c:v>
                </c:pt>
                <c:pt idx="4267">
                  <c:v>426.700000000062</c:v>
                </c:pt>
                <c:pt idx="4268">
                  <c:v>426.80000000006203</c:v>
                </c:pt>
                <c:pt idx="4269">
                  <c:v>426.90000000006199</c:v>
                </c:pt>
                <c:pt idx="4270">
                  <c:v>427.00000000006202</c:v>
                </c:pt>
                <c:pt idx="4271">
                  <c:v>427.10000000006198</c:v>
                </c:pt>
                <c:pt idx="4272">
                  <c:v>427.200000000062</c:v>
                </c:pt>
                <c:pt idx="4273">
                  <c:v>427.30000000006203</c:v>
                </c:pt>
                <c:pt idx="4274">
                  <c:v>427.40000000006199</c:v>
                </c:pt>
                <c:pt idx="4275">
                  <c:v>427.50000000006202</c:v>
                </c:pt>
                <c:pt idx="4276">
                  <c:v>427.60000000006198</c:v>
                </c:pt>
                <c:pt idx="4277">
                  <c:v>427.700000000062</c:v>
                </c:pt>
                <c:pt idx="4278">
                  <c:v>427.80000000006203</c:v>
                </c:pt>
                <c:pt idx="4279">
                  <c:v>427.90000000006302</c:v>
                </c:pt>
                <c:pt idx="4280">
                  <c:v>428.00000000006298</c:v>
                </c:pt>
                <c:pt idx="4281">
                  <c:v>428.10000000006301</c:v>
                </c:pt>
                <c:pt idx="4282">
                  <c:v>428.20000000006303</c:v>
                </c:pt>
                <c:pt idx="4283">
                  <c:v>428.30000000006299</c:v>
                </c:pt>
                <c:pt idx="4284">
                  <c:v>428.40000000006302</c:v>
                </c:pt>
                <c:pt idx="4285">
                  <c:v>428.50000000006298</c:v>
                </c:pt>
                <c:pt idx="4286">
                  <c:v>428.60000000006301</c:v>
                </c:pt>
                <c:pt idx="4287">
                  <c:v>428.70000000006303</c:v>
                </c:pt>
                <c:pt idx="4288">
                  <c:v>428.80000000006299</c:v>
                </c:pt>
                <c:pt idx="4289">
                  <c:v>428.90000000006302</c:v>
                </c:pt>
                <c:pt idx="4290">
                  <c:v>429.00000000006298</c:v>
                </c:pt>
                <c:pt idx="4291">
                  <c:v>429.10000000006301</c:v>
                </c:pt>
                <c:pt idx="4292">
                  <c:v>429.20000000006303</c:v>
                </c:pt>
                <c:pt idx="4293">
                  <c:v>429.30000000006299</c:v>
                </c:pt>
                <c:pt idx="4294">
                  <c:v>429.40000000006302</c:v>
                </c:pt>
                <c:pt idx="4295">
                  <c:v>429.50000000006298</c:v>
                </c:pt>
                <c:pt idx="4296">
                  <c:v>429.60000000006301</c:v>
                </c:pt>
                <c:pt idx="4297">
                  <c:v>429.70000000006303</c:v>
                </c:pt>
                <c:pt idx="4298">
                  <c:v>429.80000000006299</c:v>
                </c:pt>
                <c:pt idx="4299">
                  <c:v>429.90000000006302</c:v>
                </c:pt>
                <c:pt idx="4300">
                  <c:v>430.00000000006298</c:v>
                </c:pt>
                <c:pt idx="4301">
                  <c:v>430.10000000006301</c:v>
                </c:pt>
                <c:pt idx="4302">
                  <c:v>430.20000000006303</c:v>
                </c:pt>
                <c:pt idx="4303">
                  <c:v>430.30000000006299</c:v>
                </c:pt>
                <c:pt idx="4304">
                  <c:v>430.40000000006302</c:v>
                </c:pt>
                <c:pt idx="4305">
                  <c:v>430.50000000006298</c:v>
                </c:pt>
                <c:pt idx="4306">
                  <c:v>430.60000000006301</c:v>
                </c:pt>
                <c:pt idx="4307">
                  <c:v>430.70000000006303</c:v>
                </c:pt>
                <c:pt idx="4308">
                  <c:v>430.80000000006299</c:v>
                </c:pt>
                <c:pt idx="4309">
                  <c:v>430.90000000006302</c:v>
                </c:pt>
                <c:pt idx="4310">
                  <c:v>431.00000000006298</c:v>
                </c:pt>
                <c:pt idx="4311">
                  <c:v>431.10000000006301</c:v>
                </c:pt>
                <c:pt idx="4312">
                  <c:v>431.20000000006303</c:v>
                </c:pt>
                <c:pt idx="4313">
                  <c:v>431.30000000006299</c:v>
                </c:pt>
                <c:pt idx="4314">
                  <c:v>431.40000000006302</c:v>
                </c:pt>
                <c:pt idx="4315">
                  <c:v>431.50000000006298</c:v>
                </c:pt>
                <c:pt idx="4316">
                  <c:v>431.60000000006301</c:v>
                </c:pt>
                <c:pt idx="4317">
                  <c:v>431.70000000006303</c:v>
                </c:pt>
                <c:pt idx="4318">
                  <c:v>431.80000000006299</c:v>
                </c:pt>
                <c:pt idx="4319">
                  <c:v>431.90000000006302</c:v>
                </c:pt>
                <c:pt idx="4320">
                  <c:v>432.00000000006298</c:v>
                </c:pt>
                <c:pt idx="4321">
                  <c:v>432.10000000006301</c:v>
                </c:pt>
                <c:pt idx="4322">
                  <c:v>432.20000000006303</c:v>
                </c:pt>
                <c:pt idx="4323">
                  <c:v>432.30000000006402</c:v>
                </c:pt>
                <c:pt idx="4324">
                  <c:v>432.40000000006398</c:v>
                </c:pt>
                <c:pt idx="4325">
                  <c:v>432.50000000006401</c:v>
                </c:pt>
                <c:pt idx="4326">
                  <c:v>432.60000000006403</c:v>
                </c:pt>
                <c:pt idx="4327">
                  <c:v>432.70000000006399</c:v>
                </c:pt>
                <c:pt idx="4328">
                  <c:v>432.80000000006402</c:v>
                </c:pt>
                <c:pt idx="4329">
                  <c:v>432.90000000006398</c:v>
                </c:pt>
                <c:pt idx="4330">
                  <c:v>433.00000000006401</c:v>
                </c:pt>
                <c:pt idx="4331">
                  <c:v>433.10000000006403</c:v>
                </c:pt>
                <c:pt idx="4332">
                  <c:v>433.20000000006399</c:v>
                </c:pt>
                <c:pt idx="4333">
                  <c:v>433.30000000006402</c:v>
                </c:pt>
                <c:pt idx="4334">
                  <c:v>433.40000000006398</c:v>
                </c:pt>
                <c:pt idx="4335">
                  <c:v>433.50000000006401</c:v>
                </c:pt>
                <c:pt idx="4336">
                  <c:v>433.60000000006403</c:v>
                </c:pt>
                <c:pt idx="4337">
                  <c:v>433.70000000006399</c:v>
                </c:pt>
                <c:pt idx="4338">
                  <c:v>433.80000000006402</c:v>
                </c:pt>
                <c:pt idx="4339">
                  <c:v>433.90000000006398</c:v>
                </c:pt>
                <c:pt idx="4340">
                  <c:v>434.00000000006401</c:v>
                </c:pt>
                <c:pt idx="4341">
                  <c:v>434.10000000006403</c:v>
                </c:pt>
                <c:pt idx="4342">
                  <c:v>434.20000000006399</c:v>
                </c:pt>
                <c:pt idx="4343">
                  <c:v>434.30000000006402</c:v>
                </c:pt>
                <c:pt idx="4344">
                  <c:v>434.40000000006398</c:v>
                </c:pt>
                <c:pt idx="4345">
                  <c:v>434.50000000006401</c:v>
                </c:pt>
                <c:pt idx="4346">
                  <c:v>434.60000000006403</c:v>
                </c:pt>
                <c:pt idx="4347">
                  <c:v>434.70000000006399</c:v>
                </c:pt>
                <c:pt idx="4348">
                  <c:v>434.80000000006402</c:v>
                </c:pt>
                <c:pt idx="4349">
                  <c:v>434.90000000006398</c:v>
                </c:pt>
                <c:pt idx="4350">
                  <c:v>435.00000000006401</c:v>
                </c:pt>
                <c:pt idx="4351">
                  <c:v>435.10000000006403</c:v>
                </c:pt>
                <c:pt idx="4352">
                  <c:v>435.20000000006399</c:v>
                </c:pt>
                <c:pt idx="4353">
                  <c:v>435.30000000006402</c:v>
                </c:pt>
                <c:pt idx="4354">
                  <c:v>435.40000000006398</c:v>
                </c:pt>
                <c:pt idx="4355">
                  <c:v>435.50000000006401</c:v>
                </c:pt>
                <c:pt idx="4356">
                  <c:v>435.60000000006403</c:v>
                </c:pt>
                <c:pt idx="4357">
                  <c:v>435.70000000006399</c:v>
                </c:pt>
                <c:pt idx="4358">
                  <c:v>435.80000000006402</c:v>
                </c:pt>
                <c:pt idx="4359">
                  <c:v>435.90000000006398</c:v>
                </c:pt>
                <c:pt idx="4360">
                  <c:v>436.00000000006401</c:v>
                </c:pt>
                <c:pt idx="4361">
                  <c:v>436.10000000006403</c:v>
                </c:pt>
                <c:pt idx="4362">
                  <c:v>436.20000000006399</c:v>
                </c:pt>
                <c:pt idx="4363">
                  <c:v>436.30000000006402</c:v>
                </c:pt>
                <c:pt idx="4364">
                  <c:v>436.40000000006398</c:v>
                </c:pt>
                <c:pt idx="4365">
                  <c:v>436.50000000006401</c:v>
                </c:pt>
                <c:pt idx="4366">
                  <c:v>436.60000000006403</c:v>
                </c:pt>
                <c:pt idx="4367">
                  <c:v>436.70000000006502</c:v>
                </c:pt>
                <c:pt idx="4368">
                  <c:v>436.80000000006498</c:v>
                </c:pt>
                <c:pt idx="4369">
                  <c:v>436.90000000006501</c:v>
                </c:pt>
                <c:pt idx="4370">
                  <c:v>437.00000000006497</c:v>
                </c:pt>
                <c:pt idx="4371">
                  <c:v>437.10000000006499</c:v>
                </c:pt>
                <c:pt idx="4372">
                  <c:v>437.20000000006502</c:v>
                </c:pt>
                <c:pt idx="4373">
                  <c:v>437.30000000006498</c:v>
                </c:pt>
                <c:pt idx="4374">
                  <c:v>437.40000000006501</c:v>
                </c:pt>
                <c:pt idx="4375">
                  <c:v>437.50000000006497</c:v>
                </c:pt>
                <c:pt idx="4376">
                  <c:v>437.60000000006499</c:v>
                </c:pt>
                <c:pt idx="4377">
                  <c:v>437.70000000006502</c:v>
                </c:pt>
                <c:pt idx="4378">
                  <c:v>437.80000000006498</c:v>
                </c:pt>
                <c:pt idx="4379">
                  <c:v>437.90000000006501</c:v>
                </c:pt>
                <c:pt idx="4380">
                  <c:v>438.00000000006497</c:v>
                </c:pt>
                <c:pt idx="4381">
                  <c:v>438.10000000006499</c:v>
                </c:pt>
                <c:pt idx="4382">
                  <c:v>438.20000000006502</c:v>
                </c:pt>
                <c:pt idx="4383">
                  <c:v>438.30000000006498</c:v>
                </c:pt>
                <c:pt idx="4384">
                  <c:v>438.40000000006501</c:v>
                </c:pt>
                <c:pt idx="4385">
                  <c:v>438.50000000006497</c:v>
                </c:pt>
                <c:pt idx="4386">
                  <c:v>438.60000000006499</c:v>
                </c:pt>
                <c:pt idx="4387">
                  <c:v>438.70000000006502</c:v>
                </c:pt>
                <c:pt idx="4388">
                  <c:v>438.80000000006498</c:v>
                </c:pt>
                <c:pt idx="4389">
                  <c:v>438.90000000006501</c:v>
                </c:pt>
                <c:pt idx="4390">
                  <c:v>439.00000000006497</c:v>
                </c:pt>
                <c:pt idx="4391">
                  <c:v>439.10000000006499</c:v>
                </c:pt>
                <c:pt idx="4392">
                  <c:v>439.20000000006502</c:v>
                </c:pt>
                <c:pt idx="4393">
                  <c:v>439.30000000006498</c:v>
                </c:pt>
                <c:pt idx="4394">
                  <c:v>439.40000000006501</c:v>
                </c:pt>
                <c:pt idx="4395">
                  <c:v>439.50000000006497</c:v>
                </c:pt>
                <c:pt idx="4396">
                  <c:v>439.60000000006499</c:v>
                </c:pt>
                <c:pt idx="4397">
                  <c:v>439.70000000006502</c:v>
                </c:pt>
                <c:pt idx="4398">
                  <c:v>439.80000000006498</c:v>
                </c:pt>
                <c:pt idx="4399">
                  <c:v>439.90000000006501</c:v>
                </c:pt>
                <c:pt idx="4400">
                  <c:v>440.00000000006497</c:v>
                </c:pt>
                <c:pt idx="4401">
                  <c:v>440.10000000006499</c:v>
                </c:pt>
                <c:pt idx="4402">
                  <c:v>440.20000000006502</c:v>
                </c:pt>
                <c:pt idx="4403">
                  <c:v>440.30000000006498</c:v>
                </c:pt>
                <c:pt idx="4404">
                  <c:v>440.40000000006501</c:v>
                </c:pt>
                <c:pt idx="4405">
                  <c:v>440.50000000006497</c:v>
                </c:pt>
                <c:pt idx="4406">
                  <c:v>440.60000000006499</c:v>
                </c:pt>
                <c:pt idx="4407">
                  <c:v>440.70000000006502</c:v>
                </c:pt>
                <c:pt idx="4408">
                  <c:v>440.80000000006498</c:v>
                </c:pt>
                <c:pt idx="4409">
                  <c:v>440.90000000006501</c:v>
                </c:pt>
                <c:pt idx="4410">
                  <c:v>441.00000000006497</c:v>
                </c:pt>
                <c:pt idx="4411">
                  <c:v>441.10000000006602</c:v>
                </c:pt>
                <c:pt idx="4412">
                  <c:v>441.20000000006598</c:v>
                </c:pt>
                <c:pt idx="4413">
                  <c:v>441.30000000006601</c:v>
                </c:pt>
                <c:pt idx="4414">
                  <c:v>441.40000000006597</c:v>
                </c:pt>
                <c:pt idx="4415">
                  <c:v>441.500000000066</c:v>
                </c:pt>
                <c:pt idx="4416">
                  <c:v>441.60000000006602</c:v>
                </c:pt>
                <c:pt idx="4417">
                  <c:v>441.70000000006598</c:v>
                </c:pt>
                <c:pt idx="4418">
                  <c:v>441.80000000006601</c:v>
                </c:pt>
                <c:pt idx="4419">
                  <c:v>441.90000000006597</c:v>
                </c:pt>
                <c:pt idx="4420">
                  <c:v>442.000000000066</c:v>
                </c:pt>
                <c:pt idx="4421">
                  <c:v>442.10000000006602</c:v>
                </c:pt>
                <c:pt idx="4422">
                  <c:v>442.20000000006598</c:v>
                </c:pt>
                <c:pt idx="4423">
                  <c:v>442.30000000006601</c:v>
                </c:pt>
                <c:pt idx="4424">
                  <c:v>442.40000000006597</c:v>
                </c:pt>
                <c:pt idx="4425">
                  <c:v>442.500000000066</c:v>
                </c:pt>
                <c:pt idx="4426">
                  <c:v>442.60000000006602</c:v>
                </c:pt>
                <c:pt idx="4427">
                  <c:v>442.70000000006598</c:v>
                </c:pt>
                <c:pt idx="4428">
                  <c:v>442.80000000006601</c:v>
                </c:pt>
                <c:pt idx="4429">
                  <c:v>442.90000000006597</c:v>
                </c:pt>
                <c:pt idx="4430">
                  <c:v>443.000000000066</c:v>
                </c:pt>
                <c:pt idx="4431">
                  <c:v>443.10000000006602</c:v>
                </c:pt>
                <c:pt idx="4432">
                  <c:v>443.20000000006598</c:v>
                </c:pt>
                <c:pt idx="4433">
                  <c:v>443.30000000006601</c:v>
                </c:pt>
                <c:pt idx="4434">
                  <c:v>443.40000000006597</c:v>
                </c:pt>
                <c:pt idx="4435">
                  <c:v>443.500000000066</c:v>
                </c:pt>
                <c:pt idx="4436">
                  <c:v>443.60000000006602</c:v>
                </c:pt>
                <c:pt idx="4437">
                  <c:v>443.70000000006598</c:v>
                </c:pt>
                <c:pt idx="4438">
                  <c:v>443.80000000006601</c:v>
                </c:pt>
                <c:pt idx="4439">
                  <c:v>443.90000000006597</c:v>
                </c:pt>
                <c:pt idx="4440">
                  <c:v>444.000000000066</c:v>
                </c:pt>
                <c:pt idx="4441">
                  <c:v>444.10000000006602</c:v>
                </c:pt>
                <c:pt idx="4442">
                  <c:v>444.20000000006598</c:v>
                </c:pt>
                <c:pt idx="4443">
                  <c:v>444.30000000006601</c:v>
                </c:pt>
                <c:pt idx="4444">
                  <c:v>444.40000000006597</c:v>
                </c:pt>
                <c:pt idx="4445">
                  <c:v>444.500000000066</c:v>
                </c:pt>
                <c:pt idx="4446">
                  <c:v>444.60000000006602</c:v>
                </c:pt>
                <c:pt idx="4447">
                  <c:v>444.70000000006598</c:v>
                </c:pt>
                <c:pt idx="4448">
                  <c:v>444.80000000006601</c:v>
                </c:pt>
                <c:pt idx="4449">
                  <c:v>444.90000000006597</c:v>
                </c:pt>
                <c:pt idx="4450">
                  <c:v>445.000000000066</c:v>
                </c:pt>
                <c:pt idx="4451">
                  <c:v>445.10000000006602</c:v>
                </c:pt>
                <c:pt idx="4452">
                  <c:v>445.20000000006598</c:v>
                </c:pt>
                <c:pt idx="4453">
                  <c:v>445.30000000006601</c:v>
                </c:pt>
                <c:pt idx="4454">
                  <c:v>445.40000000006597</c:v>
                </c:pt>
                <c:pt idx="4455">
                  <c:v>445.50000000006702</c:v>
                </c:pt>
                <c:pt idx="4456">
                  <c:v>445.60000000006698</c:v>
                </c:pt>
                <c:pt idx="4457">
                  <c:v>445.70000000006701</c:v>
                </c:pt>
                <c:pt idx="4458">
                  <c:v>445.80000000006697</c:v>
                </c:pt>
                <c:pt idx="4459">
                  <c:v>445.900000000067</c:v>
                </c:pt>
                <c:pt idx="4460">
                  <c:v>446.00000000006702</c:v>
                </c:pt>
                <c:pt idx="4461">
                  <c:v>446.10000000006698</c:v>
                </c:pt>
                <c:pt idx="4462">
                  <c:v>446.20000000006701</c:v>
                </c:pt>
                <c:pt idx="4463">
                  <c:v>446.30000000006697</c:v>
                </c:pt>
                <c:pt idx="4464">
                  <c:v>446.400000000067</c:v>
                </c:pt>
                <c:pt idx="4465">
                  <c:v>446.50000000006702</c:v>
                </c:pt>
                <c:pt idx="4466">
                  <c:v>446.60000000006698</c:v>
                </c:pt>
                <c:pt idx="4467">
                  <c:v>446.70000000006701</c:v>
                </c:pt>
                <c:pt idx="4468">
                  <c:v>446.80000000006697</c:v>
                </c:pt>
                <c:pt idx="4469">
                  <c:v>446.900000000067</c:v>
                </c:pt>
                <c:pt idx="4470">
                  <c:v>447.00000000006702</c:v>
                </c:pt>
                <c:pt idx="4471">
                  <c:v>447.10000000006698</c:v>
                </c:pt>
                <c:pt idx="4472">
                  <c:v>447.20000000006701</c:v>
                </c:pt>
                <c:pt idx="4473">
                  <c:v>447.30000000006697</c:v>
                </c:pt>
                <c:pt idx="4474">
                  <c:v>447.400000000067</c:v>
                </c:pt>
                <c:pt idx="4475">
                  <c:v>447.50000000006702</c:v>
                </c:pt>
                <c:pt idx="4476">
                  <c:v>447.60000000006698</c:v>
                </c:pt>
                <c:pt idx="4477">
                  <c:v>447.70000000006701</c:v>
                </c:pt>
                <c:pt idx="4478">
                  <c:v>447.80000000006697</c:v>
                </c:pt>
                <c:pt idx="4479">
                  <c:v>447.900000000067</c:v>
                </c:pt>
                <c:pt idx="4480">
                  <c:v>448.00000000006702</c:v>
                </c:pt>
                <c:pt idx="4481">
                  <c:v>448.10000000006698</c:v>
                </c:pt>
                <c:pt idx="4482">
                  <c:v>448.20000000006701</c:v>
                </c:pt>
                <c:pt idx="4483">
                  <c:v>448.30000000006697</c:v>
                </c:pt>
                <c:pt idx="4484">
                  <c:v>448.400000000067</c:v>
                </c:pt>
                <c:pt idx="4485">
                  <c:v>448.50000000006702</c:v>
                </c:pt>
                <c:pt idx="4486">
                  <c:v>448.60000000006698</c:v>
                </c:pt>
                <c:pt idx="4487">
                  <c:v>448.70000000006701</c:v>
                </c:pt>
                <c:pt idx="4488">
                  <c:v>448.80000000006697</c:v>
                </c:pt>
                <c:pt idx="4489">
                  <c:v>448.900000000067</c:v>
                </c:pt>
                <c:pt idx="4490">
                  <c:v>449.00000000006702</c:v>
                </c:pt>
                <c:pt idx="4491">
                  <c:v>449.10000000006698</c:v>
                </c:pt>
                <c:pt idx="4492">
                  <c:v>449.20000000006701</c:v>
                </c:pt>
                <c:pt idx="4493">
                  <c:v>449.30000000006697</c:v>
                </c:pt>
                <c:pt idx="4494">
                  <c:v>449.400000000067</c:v>
                </c:pt>
                <c:pt idx="4495">
                  <c:v>449.50000000006702</c:v>
                </c:pt>
                <c:pt idx="4496">
                  <c:v>449.60000000006698</c:v>
                </c:pt>
                <c:pt idx="4497">
                  <c:v>449.70000000006701</c:v>
                </c:pt>
                <c:pt idx="4498">
                  <c:v>449.80000000006697</c:v>
                </c:pt>
                <c:pt idx="4499">
                  <c:v>449.90000000006802</c:v>
                </c:pt>
                <c:pt idx="4500">
                  <c:v>450.00000000006798</c:v>
                </c:pt>
                <c:pt idx="4501">
                  <c:v>450.10000000006801</c:v>
                </c:pt>
                <c:pt idx="4502">
                  <c:v>450.20000000006797</c:v>
                </c:pt>
                <c:pt idx="4503">
                  <c:v>450.300000000068</c:v>
                </c:pt>
                <c:pt idx="4504">
                  <c:v>450.40000000006802</c:v>
                </c:pt>
                <c:pt idx="4505">
                  <c:v>450.50000000006798</c:v>
                </c:pt>
                <c:pt idx="4506">
                  <c:v>450.60000000006801</c:v>
                </c:pt>
                <c:pt idx="4507">
                  <c:v>450.70000000006797</c:v>
                </c:pt>
                <c:pt idx="4508">
                  <c:v>450.800000000068</c:v>
                </c:pt>
                <c:pt idx="4509">
                  <c:v>450.90000000006802</c:v>
                </c:pt>
                <c:pt idx="4510">
                  <c:v>451.00000000006798</c:v>
                </c:pt>
                <c:pt idx="4511">
                  <c:v>451.10000000006801</c:v>
                </c:pt>
                <c:pt idx="4512">
                  <c:v>451.20000000006797</c:v>
                </c:pt>
                <c:pt idx="4513">
                  <c:v>451.300000000068</c:v>
                </c:pt>
                <c:pt idx="4514">
                  <c:v>451.40000000006802</c:v>
                </c:pt>
                <c:pt idx="4515">
                  <c:v>451.50000000006798</c:v>
                </c:pt>
                <c:pt idx="4516">
                  <c:v>451.60000000006801</c:v>
                </c:pt>
                <c:pt idx="4517">
                  <c:v>451.70000000006797</c:v>
                </c:pt>
                <c:pt idx="4518">
                  <c:v>451.800000000068</c:v>
                </c:pt>
                <c:pt idx="4519">
                  <c:v>451.90000000006802</c:v>
                </c:pt>
                <c:pt idx="4520">
                  <c:v>452.00000000006798</c:v>
                </c:pt>
                <c:pt idx="4521">
                  <c:v>452.10000000006801</c:v>
                </c:pt>
                <c:pt idx="4522">
                  <c:v>452.20000000006797</c:v>
                </c:pt>
                <c:pt idx="4523">
                  <c:v>452.300000000068</c:v>
                </c:pt>
                <c:pt idx="4524">
                  <c:v>452.40000000006802</c:v>
                </c:pt>
                <c:pt idx="4525">
                  <c:v>452.50000000006798</c:v>
                </c:pt>
                <c:pt idx="4526">
                  <c:v>452.60000000006801</c:v>
                </c:pt>
                <c:pt idx="4527">
                  <c:v>452.70000000006797</c:v>
                </c:pt>
                <c:pt idx="4528">
                  <c:v>452.800000000068</c:v>
                </c:pt>
                <c:pt idx="4529">
                  <c:v>452.90000000006802</c:v>
                </c:pt>
                <c:pt idx="4530">
                  <c:v>453.00000000006798</c:v>
                </c:pt>
                <c:pt idx="4531">
                  <c:v>453.10000000006801</c:v>
                </c:pt>
                <c:pt idx="4532">
                  <c:v>453.20000000006797</c:v>
                </c:pt>
                <c:pt idx="4533">
                  <c:v>453.300000000068</c:v>
                </c:pt>
                <c:pt idx="4534">
                  <c:v>453.40000000006802</c:v>
                </c:pt>
                <c:pt idx="4535">
                  <c:v>453.50000000006798</c:v>
                </c:pt>
                <c:pt idx="4536">
                  <c:v>453.60000000006801</c:v>
                </c:pt>
                <c:pt idx="4537">
                  <c:v>453.70000000006797</c:v>
                </c:pt>
                <c:pt idx="4538">
                  <c:v>453.800000000068</c:v>
                </c:pt>
                <c:pt idx="4539">
                  <c:v>453.90000000006802</c:v>
                </c:pt>
                <c:pt idx="4540">
                  <c:v>454.00000000006798</c:v>
                </c:pt>
                <c:pt idx="4541">
                  <c:v>454.10000000006801</c:v>
                </c:pt>
                <c:pt idx="4542">
                  <c:v>454.20000000006797</c:v>
                </c:pt>
                <c:pt idx="4543">
                  <c:v>454.30000000006902</c:v>
                </c:pt>
                <c:pt idx="4544">
                  <c:v>454.40000000006899</c:v>
                </c:pt>
                <c:pt idx="4545">
                  <c:v>454.50000000006901</c:v>
                </c:pt>
                <c:pt idx="4546">
                  <c:v>454.60000000006897</c:v>
                </c:pt>
                <c:pt idx="4547">
                  <c:v>454.700000000069</c:v>
                </c:pt>
                <c:pt idx="4548">
                  <c:v>454.80000000006902</c:v>
                </c:pt>
                <c:pt idx="4549">
                  <c:v>454.90000000006899</c:v>
                </c:pt>
                <c:pt idx="4550">
                  <c:v>455.00000000006901</c:v>
                </c:pt>
                <c:pt idx="4551">
                  <c:v>455.10000000006897</c:v>
                </c:pt>
                <c:pt idx="4552">
                  <c:v>455.200000000069</c:v>
                </c:pt>
                <c:pt idx="4553">
                  <c:v>455.30000000006902</c:v>
                </c:pt>
                <c:pt idx="4554">
                  <c:v>455.40000000006899</c:v>
                </c:pt>
                <c:pt idx="4555">
                  <c:v>455.50000000006901</c:v>
                </c:pt>
                <c:pt idx="4556">
                  <c:v>455.60000000006897</c:v>
                </c:pt>
                <c:pt idx="4557">
                  <c:v>455.700000000069</c:v>
                </c:pt>
                <c:pt idx="4558">
                  <c:v>455.80000000006902</c:v>
                </c:pt>
                <c:pt idx="4559">
                  <c:v>455.90000000006899</c:v>
                </c:pt>
                <c:pt idx="4560">
                  <c:v>456.00000000006901</c:v>
                </c:pt>
                <c:pt idx="4561">
                  <c:v>456.10000000006897</c:v>
                </c:pt>
                <c:pt idx="4562">
                  <c:v>456.200000000069</c:v>
                </c:pt>
                <c:pt idx="4563">
                  <c:v>456.30000000006902</c:v>
                </c:pt>
                <c:pt idx="4564">
                  <c:v>456.40000000006899</c:v>
                </c:pt>
                <c:pt idx="4565">
                  <c:v>456.50000000006901</c:v>
                </c:pt>
                <c:pt idx="4566">
                  <c:v>456.60000000006897</c:v>
                </c:pt>
                <c:pt idx="4567">
                  <c:v>456.700000000069</c:v>
                </c:pt>
                <c:pt idx="4568">
                  <c:v>456.80000000006902</c:v>
                </c:pt>
                <c:pt idx="4569">
                  <c:v>456.90000000006899</c:v>
                </c:pt>
                <c:pt idx="4570">
                  <c:v>457.00000000006901</c:v>
                </c:pt>
                <c:pt idx="4571">
                  <c:v>457.10000000006897</c:v>
                </c:pt>
                <c:pt idx="4572">
                  <c:v>457.200000000069</c:v>
                </c:pt>
                <c:pt idx="4573">
                  <c:v>457.30000000006902</c:v>
                </c:pt>
                <c:pt idx="4574">
                  <c:v>457.40000000006899</c:v>
                </c:pt>
                <c:pt idx="4575">
                  <c:v>457.50000000006901</c:v>
                </c:pt>
                <c:pt idx="4576">
                  <c:v>457.60000000006897</c:v>
                </c:pt>
                <c:pt idx="4577">
                  <c:v>457.700000000069</c:v>
                </c:pt>
                <c:pt idx="4578">
                  <c:v>457.80000000006902</c:v>
                </c:pt>
                <c:pt idx="4579">
                  <c:v>457.90000000006899</c:v>
                </c:pt>
                <c:pt idx="4580">
                  <c:v>458.00000000006901</c:v>
                </c:pt>
                <c:pt idx="4581">
                  <c:v>458.10000000006897</c:v>
                </c:pt>
                <c:pt idx="4582">
                  <c:v>458.200000000069</c:v>
                </c:pt>
                <c:pt idx="4583">
                  <c:v>458.30000000006902</c:v>
                </c:pt>
                <c:pt idx="4584">
                  <c:v>458.40000000006899</c:v>
                </c:pt>
                <c:pt idx="4585">
                  <c:v>458.50000000006901</c:v>
                </c:pt>
                <c:pt idx="4586">
                  <c:v>458.60000000006897</c:v>
                </c:pt>
                <c:pt idx="4587">
                  <c:v>458.70000000007002</c:v>
                </c:pt>
                <c:pt idx="4588">
                  <c:v>458.80000000006999</c:v>
                </c:pt>
                <c:pt idx="4589">
                  <c:v>458.90000000007001</c:v>
                </c:pt>
                <c:pt idx="4590">
                  <c:v>459.00000000006997</c:v>
                </c:pt>
                <c:pt idx="4591">
                  <c:v>459.10000000007</c:v>
                </c:pt>
                <c:pt idx="4592">
                  <c:v>459.20000000007002</c:v>
                </c:pt>
                <c:pt idx="4593">
                  <c:v>459.30000000006999</c:v>
                </c:pt>
                <c:pt idx="4594">
                  <c:v>459.40000000007001</c:v>
                </c:pt>
                <c:pt idx="4595">
                  <c:v>459.50000000006997</c:v>
                </c:pt>
                <c:pt idx="4596">
                  <c:v>459.60000000007</c:v>
                </c:pt>
                <c:pt idx="4597">
                  <c:v>459.70000000007002</c:v>
                </c:pt>
                <c:pt idx="4598">
                  <c:v>459.80000000006999</c:v>
                </c:pt>
                <c:pt idx="4599">
                  <c:v>459.90000000007001</c:v>
                </c:pt>
                <c:pt idx="4600">
                  <c:v>460.00000000006997</c:v>
                </c:pt>
                <c:pt idx="4601">
                  <c:v>460.10000000007</c:v>
                </c:pt>
                <c:pt idx="4602">
                  <c:v>460.20000000007002</c:v>
                </c:pt>
                <c:pt idx="4603">
                  <c:v>460.30000000006999</c:v>
                </c:pt>
                <c:pt idx="4604">
                  <c:v>460.40000000007001</c:v>
                </c:pt>
                <c:pt idx="4605">
                  <c:v>460.50000000006997</c:v>
                </c:pt>
                <c:pt idx="4606">
                  <c:v>460.60000000007</c:v>
                </c:pt>
                <c:pt idx="4607">
                  <c:v>460.70000000007002</c:v>
                </c:pt>
                <c:pt idx="4608">
                  <c:v>460.80000000006999</c:v>
                </c:pt>
                <c:pt idx="4609">
                  <c:v>460.90000000007001</c:v>
                </c:pt>
                <c:pt idx="4610">
                  <c:v>461.00000000006997</c:v>
                </c:pt>
                <c:pt idx="4611">
                  <c:v>461.10000000007</c:v>
                </c:pt>
                <c:pt idx="4612">
                  <c:v>461.20000000007002</c:v>
                </c:pt>
                <c:pt idx="4613">
                  <c:v>461.30000000006999</c:v>
                </c:pt>
                <c:pt idx="4614">
                  <c:v>461.40000000007001</c:v>
                </c:pt>
                <c:pt idx="4615">
                  <c:v>461.50000000006997</c:v>
                </c:pt>
                <c:pt idx="4616">
                  <c:v>461.60000000007</c:v>
                </c:pt>
                <c:pt idx="4617">
                  <c:v>461.70000000007002</c:v>
                </c:pt>
                <c:pt idx="4618">
                  <c:v>461.80000000006999</c:v>
                </c:pt>
                <c:pt idx="4619">
                  <c:v>461.90000000007001</c:v>
                </c:pt>
                <c:pt idx="4620">
                  <c:v>462.00000000006997</c:v>
                </c:pt>
                <c:pt idx="4621">
                  <c:v>462.10000000007</c:v>
                </c:pt>
                <c:pt idx="4622">
                  <c:v>462.20000000007002</c:v>
                </c:pt>
                <c:pt idx="4623">
                  <c:v>462.30000000006999</c:v>
                </c:pt>
                <c:pt idx="4624">
                  <c:v>462.40000000007001</c:v>
                </c:pt>
                <c:pt idx="4625">
                  <c:v>462.50000000006997</c:v>
                </c:pt>
                <c:pt idx="4626">
                  <c:v>462.60000000007</c:v>
                </c:pt>
                <c:pt idx="4627">
                  <c:v>462.70000000007002</c:v>
                </c:pt>
                <c:pt idx="4628">
                  <c:v>462.80000000006999</c:v>
                </c:pt>
                <c:pt idx="4629">
                  <c:v>462.90000000007001</c:v>
                </c:pt>
                <c:pt idx="4630">
                  <c:v>463.00000000006997</c:v>
                </c:pt>
                <c:pt idx="4631">
                  <c:v>463.10000000007102</c:v>
                </c:pt>
                <c:pt idx="4632">
                  <c:v>463.20000000007099</c:v>
                </c:pt>
                <c:pt idx="4633">
                  <c:v>463.30000000007101</c:v>
                </c:pt>
                <c:pt idx="4634">
                  <c:v>463.40000000007097</c:v>
                </c:pt>
                <c:pt idx="4635">
                  <c:v>463.500000000071</c:v>
                </c:pt>
                <c:pt idx="4636">
                  <c:v>463.60000000007102</c:v>
                </c:pt>
                <c:pt idx="4637">
                  <c:v>463.70000000007099</c:v>
                </c:pt>
                <c:pt idx="4638">
                  <c:v>463.80000000007101</c:v>
                </c:pt>
                <c:pt idx="4639">
                  <c:v>463.90000000007097</c:v>
                </c:pt>
                <c:pt idx="4640">
                  <c:v>464.000000000071</c:v>
                </c:pt>
                <c:pt idx="4641">
                  <c:v>464.10000000007102</c:v>
                </c:pt>
                <c:pt idx="4642">
                  <c:v>464.20000000007099</c:v>
                </c:pt>
                <c:pt idx="4643">
                  <c:v>464.30000000007101</c:v>
                </c:pt>
                <c:pt idx="4644">
                  <c:v>464.40000000007097</c:v>
                </c:pt>
                <c:pt idx="4645">
                  <c:v>464.500000000071</c:v>
                </c:pt>
                <c:pt idx="4646">
                  <c:v>464.60000000007102</c:v>
                </c:pt>
                <c:pt idx="4647">
                  <c:v>464.70000000007099</c:v>
                </c:pt>
                <c:pt idx="4648">
                  <c:v>464.80000000007101</c:v>
                </c:pt>
                <c:pt idx="4649">
                  <c:v>464.90000000007097</c:v>
                </c:pt>
                <c:pt idx="4650">
                  <c:v>465.000000000071</c:v>
                </c:pt>
                <c:pt idx="4651">
                  <c:v>465.10000000007102</c:v>
                </c:pt>
                <c:pt idx="4652">
                  <c:v>465.20000000007099</c:v>
                </c:pt>
                <c:pt idx="4653">
                  <c:v>465.30000000007101</c:v>
                </c:pt>
                <c:pt idx="4654">
                  <c:v>465.40000000007097</c:v>
                </c:pt>
                <c:pt idx="4655">
                  <c:v>465.500000000071</c:v>
                </c:pt>
                <c:pt idx="4656">
                  <c:v>465.60000000007102</c:v>
                </c:pt>
                <c:pt idx="4657">
                  <c:v>465.70000000007099</c:v>
                </c:pt>
                <c:pt idx="4658">
                  <c:v>465.80000000007101</c:v>
                </c:pt>
                <c:pt idx="4659">
                  <c:v>465.90000000007097</c:v>
                </c:pt>
                <c:pt idx="4660">
                  <c:v>466.000000000071</c:v>
                </c:pt>
                <c:pt idx="4661">
                  <c:v>466.10000000007102</c:v>
                </c:pt>
                <c:pt idx="4662">
                  <c:v>466.20000000007099</c:v>
                </c:pt>
                <c:pt idx="4663">
                  <c:v>466.30000000007101</c:v>
                </c:pt>
                <c:pt idx="4664">
                  <c:v>466.40000000007097</c:v>
                </c:pt>
                <c:pt idx="4665">
                  <c:v>466.500000000071</c:v>
                </c:pt>
                <c:pt idx="4666">
                  <c:v>466.60000000007102</c:v>
                </c:pt>
                <c:pt idx="4667">
                  <c:v>466.70000000007099</c:v>
                </c:pt>
                <c:pt idx="4668">
                  <c:v>466.80000000007101</c:v>
                </c:pt>
                <c:pt idx="4669">
                  <c:v>466.90000000007097</c:v>
                </c:pt>
                <c:pt idx="4670">
                  <c:v>467.000000000071</c:v>
                </c:pt>
                <c:pt idx="4671">
                  <c:v>467.10000000007102</c:v>
                </c:pt>
                <c:pt idx="4672">
                  <c:v>467.20000000007099</c:v>
                </c:pt>
                <c:pt idx="4673">
                  <c:v>467.30000000007101</c:v>
                </c:pt>
                <c:pt idx="4674">
                  <c:v>467.40000000007097</c:v>
                </c:pt>
                <c:pt idx="4675">
                  <c:v>467.50000000007202</c:v>
                </c:pt>
                <c:pt idx="4676">
                  <c:v>467.60000000007199</c:v>
                </c:pt>
                <c:pt idx="4677">
                  <c:v>467.70000000007201</c:v>
                </c:pt>
                <c:pt idx="4678">
                  <c:v>467.80000000007198</c:v>
                </c:pt>
                <c:pt idx="4679">
                  <c:v>467.900000000072</c:v>
                </c:pt>
                <c:pt idx="4680">
                  <c:v>468.00000000007202</c:v>
                </c:pt>
                <c:pt idx="4681">
                  <c:v>468.10000000007199</c:v>
                </c:pt>
                <c:pt idx="4682">
                  <c:v>468.20000000007201</c:v>
                </c:pt>
                <c:pt idx="4683">
                  <c:v>468.30000000007198</c:v>
                </c:pt>
                <c:pt idx="4684">
                  <c:v>468.400000000072</c:v>
                </c:pt>
                <c:pt idx="4685">
                  <c:v>468.50000000007202</c:v>
                </c:pt>
                <c:pt idx="4686">
                  <c:v>468.60000000007199</c:v>
                </c:pt>
                <c:pt idx="4687">
                  <c:v>468.70000000007201</c:v>
                </c:pt>
                <c:pt idx="4688">
                  <c:v>468.80000000007198</c:v>
                </c:pt>
                <c:pt idx="4689">
                  <c:v>468.900000000072</c:v>
                </c:pt>
                <c:pt idx="4690">
                  <c:v>469.00000000007202</c:v>
                </c:pt>
                <c:pt idx="4691">
                  <c:v>469.10000000007199</c:v>
                </c:pt>
                <c:pt idx="4692">
                  <c:v>469.20000000007201</c:v>
                </c:pt>
                <c:pt idx="4693">
                  <c:v>469.30000000007198</c:v>
                </c:pt>
                <c:pt idx="4694">
                  <c:v>469.400000000072</c:v>
                </c:pt>
                <c:pt idx="4695">
                  <c:v>469.50000000007202</c:v>
                </c:pt>
                <c:pt idx="4696">
                  <c:v>469.60000000007199</c:v>
                </c:pt>
                <c:pt idx="4697">
                  <c:v>469.70000000007201</c:v>
                </c:pt>
                <c:pt idx="4698">
                  <c:v>469.80000000007198</c:v>
                </c:pt>
                <c:pt idx="4699">
                  <c:v>469.900000000072</c:v>
                </c:pt>
                <c:pt idx="4700">
                  <c:v>470.00000000007202</c:v>
                </c:pt>
                <c:pt idx="4701">
                  <c:v>470.10000000007199</c:v>
                </c:pt>
                <c:pt idx="4702">
                  <c:v>470.20000000007201</c:v>
                </c:pt>
                <c:pt idx="4703">
                  <c:v>470.30000000007198</c:v>
                </c:pt>
                <c:pt idx="4704">
                  <c:v>470.400000000072</c:v>
                </c:pt>
                <c:pt idx="4705">
                  <c:v>470.50000000007202</c:v>
                </c:pt>
                <c:pt idx="4706">
                  <c:v>470.60000000007199</c:v>
                </c:pt>
                <c:pt idx="4707">
                  <c:v>470.70000000007201</c:v>
                </c:pt>
                <c:pt idx="4708">
                  <c:v>470.80000000007198</c:v>
                </c:pt>
                <c:pt idx="4709">
                  <c:v>470.900000000072</c:v>
                </c:pt>
                <c:pt idx="4710">
                  <c:v>471.00000000007202</c:v>
                </c:pt>
                <c:pt idx="4711">
                  <c:v>471.10000000007199</c:v>
                </c:pt>
                <c:pt idx="4712">
                  <c:v>471.20000000007201</c:v>
                </c:pt>
                <c:pt idx="4713">
                  <c:v>471.30000000007198</c:v>
                </c:pt>
                <c:pt idx="4714">
                  <c:v>471.400000000072</c:v>
                </c:pt>
                <c:pt idx="4715">
                  <c:v>471.50000000007202</c:v>
                </c:pt>
                <c:pt idx="4716">
                  <c:v>471.60000000007199</c:v>
                </c:pt>
                <c:pt idx="4717">
                  <c:v>471.70000000007201</c:v>
                </c:pt>
                <c:pt idx="4718">
                  <c:v>471.80000000007198</c:v>
                </c:pt>
                <c:pt idx="4719">
                  <c:v>471.90000000007302</c:v>
                </c:pt>
                <c:pt idx="4720">
                  <c:v>472.00000000007299</c:v>
                </c:pt>
                <c:pt idx="4721">
                  <c:v>472.10000000007301</c:v>
                </c:pt>
                <c:pt idx="4722">
                  <c:v>472.20000000007298</c:v>
                </c:pt>
                <c:pt idx="4723">
                  <c:v>472.300000000073</c:v>
                </c:pt>
                <c:pt idx="4724">
                  <c:v>472.40000000007302</c:v>
                </c:pt>
                <c:pt idx="4725">
                  <c:v>472.50000000007299</c:v>
                </c:pt>
                <c:pt idx="4726">
                  <c:v>472.60000000007301</c:v>
                </c:pt>
                <c:pt idx="4727">
                  <c:v>472.70000000007298</c:v>
                </c:pt>
                <c:pt idx="4728">
                  <c:v>472.800000000073</c:v>
                </c:pt>
                <c:pt idx="4729">
                  <c:v>472.90000000007302</c:v>
                </c:pt>
                <c:pt idx="4730">
                  <c:v>473.00000000007299</c:v>
                </c:pt>
                <c:pt idx="4731">
                  <c:v>473.10000000007301</c:v>
                </c:pt>
                <c:pt idx="4732">
                  <c:v>473.20000000007298</c:v>
                </c:pt>
                <c:pt idx="4733">
                  <c:v>473.300000000073</c:v>
                </c:pt>
                <c:pt idx="4734">
                  <c:v>473.40000000007302</c:v>
                </c:pt>
                <c:pt idx="4735">
                  <c:v>473.50000000007299</c:v>
                </c:pt>
                <c:pt idx="4736">
                  <c:v>473.60000000007301</c:v>
                </c:pt>
                <c:pt idx="4737">
                  <c:v>473.70000000007298</c:v>
                </c:pt>
                <c:pt idx="4738">
                  <c:v>473.800000000073</c:v>
                </c:pt>
                <c:pt idx="4739">
                  <c:v>473.90000000007302</c:v>
                </c:pt>
                <c:pt idx="4740">
                  <c:v>474.00000000007299</c:v>
                </c:pt>
                <c:pt idx="4741">
                  <c:v>474.10000000007301</c:v>
                </c:pt>
                <c:pt idx="4742">
                  <c:v>474.20000000007298</c:v>
                </c:pt>
                <c:pt idx="4743">
                  <c:v>474.300000000073</c:v>
                </c:pt>
                <c:pt idx="4744">
                  <c:v>474.40000000007302</c:v>
                </c:pt>
                <c:pt idx="4745">
                  <c:v>474.50000000007299</c:v>
                </c:pt>
                <c:pt idx="4746">
                  <c:v>474.60000000007301</c:v>
                </c:pt>
                <c:pt idx="4747">
                  <c:v>474.70000000007298</c:v>
                </c:pt>
                <c:pt idx="4748">
                  <c:v>474.800000000073</c:v>
                </c:pt>
                <c:pt idx="4749">
                  <c:v>474.90000000007302</c:v>
                </c:pt>
                <c:pt idx="4750">
                  <c:v>475.00000000007299</c:v>
                </c:pt>
                <c:pt idx="4751">
                  <c:v>475.10000000007301</c:v>
                </c:pt>
                <c:pt idx="4752">
                  <c:v>475.20000000007298</c:v>
                </c:pt>
                <c:pt idx="4753">
                  <c:v>475.300000000073</c:v>
                </c:pt>
                <c:pt idx="4754">
                  <c:v>475.40000000007302</c:v>
                </c:pt>
                <c:pt idx="4755">
                  <c:v>475.50000000007299</c:v>
                </c:pt>
                <c:pt idx="4756">
                  <c:v>475.60000000007301</c:v>
                </c:pt>
                <c:pt idx="4757">
                  <c:v>475.70000000007298</c:v>
                </c:pt>
                <c:pt idx="4758">
                  <c:v>475.800000000073</c:v>
                </c:pt>
                <c:pt idx="4759">
                  <c:v>475.90000000007302</c:v>
                </c:pt>
                <c:pt idx="4760">
                  <c:v>476.00000000007299</c:v>
                </c:pt>
                <c:pt idx="4761">
                  <c:v>476.10000000007301</c:v>
                </c:pt>
                <c:pt idx="4762">
                  <c:v>476.20000000007298</c:v>
                </c:pt>
                <c:pt idx="4763">
                  <c:v>476.30000000007402</c:v>
                </c:pt>
                <c:pt idx="4764">
                  <c:v>476.40000000007399</c:v>
                </c:pt>
                <c:pt idx="4765">
                  <c:v>476.50000000007401</c:v>
                </c:pt>
                <c:pt idx="4766">
                  <c:v>476.60000000007398</c:v>
                </c:pt>
                <c:pt idx="4767">
                  <c:v>476.700000000074</c:v>
                </c:pt>
                <c:pt idx="4768">
                  <c:v>476.80000000007402</c:v>
                </c:pt>
                <c:pt idx="4769">
                  <c:v>476.90000000007399</c:v>
                </c:pt>
                <c:pt idx="4770">
                  <c:v>477.00000000007401</c:v>
                </c:pt>
                <c:pt idx="4771">
                  <c:v>477.10000000007398</c:v>
                </c:pt>
                <c:pt idx="4772">
                  <c:v>477.200000000074</c:v>
                </c:pt>
                <c:pt idx="4773">
                  <c:v>477.30000000007402</c:v>
                </c:pt>
                <c:pt idx="4774">
                  <c:v>477.40000000007399</c:v>
                </c:pt>
                <c:pt idx="4775">
                  <c:v>477.50000000007401</c:v>
                </c:pt>
                <c:pt idx="4776">
                  <c:v>477.60000000007398</c:v>
                </c:pt>
                <c:pt idx="4777">
                  <c:v>477.700000000074</c:v>
                </c:pt>
                <c:pt idx="4778">
                  <c:v>477.80000000007402</c:v>
                </c:pt>
                <c:pt idx="4779">
                  <c:v>477.90000000007399</c:v>
                </c:pt>
                <c:pt idx="4780">
                  <c:v>478.00000000007401</c:v>
                </c:pt>
                <c:pt idx="4781">
                  <c:v>478.10000000007398</c:v>
                </c:pt>
                <c:pt idx="4782">
                  <c:v>478.200000000074</c:v>
                </c:pt>
                <c:pt idx="4783">
                  <c:v>478.30000000007402</c:v>
                </c:pt>
                <c:pt idx="4784">
                  <c:v>478.40000000007399</c:v>
                </c:pt>
                <c:pt idx="4785">
                  <c:v>478.50000000007401</c:v>
                </c:pt>
                <c:pt idx="4786">
                  <c:v>478.60000000007398</c:v>
                </c:pt>
                <c:pt idx="4787">
                  <c:v>478.700000000074</c:v>
                </c:pt>
                <c:pt idx="4788">
                  <c:v>478.80000000007402</c:v>
                </c:pt>
                <c:pt idx="4789">
                  <c:v>478.90000000007399</c:v>
                </c:pt>
                <c:pt idx="4790">
                  <c:v>479.00000000007401</c:v>
                </c:pt>
                <c:pt idx="4791">
                  <c:v>479.10000000007398</c:v>
                </c:pt>
                <c:pt idx="4792">
                  <c:v>479.200000000074</c:v>
                </c:pt>
                <c:pt idx="4793">
                  <c:v>479.30000000007402</c:v>
                </c:pt>
                <c:pt idx="4794">
                  <c:v>479.40000000007399</c:v>
                </c:pt>
                <c:pt idx="4795">
                  <c:v>479.50000000007401</c:v>
                </c:pt>
                <c:pt idx="4796">
                  <c:v>479.60000000007398</c:v>
                </c:pt>
                <c:pt idx="4797">
                  <c:v>479.700000000074</c:v>
                </c:pt>
                <c:pt idx="4798">
                  <c:v>479.80000000007402</c:v>
                </c:pt>
                <c:pt idx="4799">
                  <c:v>479.90000000007399</c:v>
                </c:pt>
                <c:pt idx="4800">
                  <c:v>480.00000000007401</c:v>
                </c:pt>
                <c:pt idx="4801">
                  <c:v>480.10000000007398</c:v>
                </c:pt>
                <c:pt idx="4802">
                  <c:v>480.200000000074</c:v>
                </c:pt>
                <c:pt idx="4803">
                  <c:v>480.30000000007402</c:v>
                </c:pt>
                <c:pt idx="4804">
                  <c:v>480.40000000007399</c:v>
                </c:pt>
                <c:pt idx="4805">
                  <c:v>480.50000000007401</c:v>
                </c:pt>
                <c:pt idx="4806">
                  <c:v>480.60000000007398</c:v>
                </c:pt>
                <c:pt idx="4807">
                  <c:v>480.70000000007502</c:v>
                </c:pt>
                <c:pt idx="4808">
                  <c:v>480.80000000007499</c:v>
                </c:pt>
                <c:pt idx="4809">
                  <c:v>480.90000000007501</c:v>
                </c:pt>
                <c:pt idx="4810">
                  <c:v>481.00000000007498</c:v>
                </c:pt>
                <c:pt idx="4811">
                  <c:v>481.100000000075</c:v>
                </c:pt>
                <c:pt idx="4812">
                  <c:v>481.20000000007502</c:v>
                </c:pt>
                <c:pt idx="4813">
                  <c:v>481.30000000007499</c:v>
                </c:pt>
                <c:pt idx="4814">
                  <c:v>481.40000000007501</c:v>
                </c:pt>
                <c:pt idx="4815">
                  <c:v>481.50000000007498</c:v>
                </c:pt>
                <c:pt idx="4816">
                  <c:v>481.600000000075</c:v>
                </c:pt>
                <c:pt idx="4817">
                  <c:v>481.70000000007502</c:v>
                </c:pt>
                <c:pt idx="4818">
                  <c:v>481.80000000007499</c:v>
                </c:pt>
                <c:pt idx="4819">
                  <c:v>481.90000000007501</c:v>
                </c:pt>
                <c:pt idx="4820">
                  <c:v>482.00000000007498</c:v>
                </c:pt>
                <c:pt idx="4821">
                  <c:v>482.100000000075</c:v>
                </c:pt>
                <c:pt idx="4822">
                  <c:v>482.20000000007502</c:v>
                </c:pt>
                <c:pt idx="4823">
                  <c:v>482.30000000007499</c:v>
                </c:pt>
                <c:pt idx="4824">
                  <c:v>482.40000000007501</c:v>
                </c:pt>
                <c:pt idx="4825">
                  <c:v>482.50000000007498</c:v>
                </c:pt>
                <c:pt idx="4826">
                  <c:v>482.600000000075</c:v>
                </c:pt>
                <c:pt idx="4827">
                  <c:v>482.70000000007502</c:v>
                </c:pt>
                <c:pt idx="4828">
                  <c:v>482.80000000007499</c:v>
                </c:pt>
                <c:pt idx="4829">
                  <c:v>482.90000000007501</c:v>
                </c:pt>
                <c:pt idx="4830">
                  <c:v>483.00000000007498</c:v>
                </c:pt>
                <c:pt idx="4831">
                  <c:v>483.100000000075</c:v>
                </c:pt>
                <c:pt idx="4832">
                  <c:v>483.20000000007502</c:v>
                </c:pt>
                <c:pt idx="4833">
                  <c:v>483.30000000007499</c:v>
                </c:pt>
                <c:pt idx="4834">
                  <c:v>483.40000000007501</c:v>
                </c:pt>
                <c:pt idx="4835">
                  <c:v>483.50000000007498</c:v>
                </c:pt>
                <c:pt idx="4836">
                  <c:v>483.600000000075</c:v>
                </c:pt>
                <c:pt idx="4837">
                  <c:v>483.70000000007502</c:v>
                </c:pt>
                <c:pt idx="4838">
                  <c:v>483.80000000007499</c:v>
                </c:pt>
                <c:pt idx="4839">
                  <c:v>483.90000000007501</c:v>
                </c:pt>
                <c:pt idx="4840">
                  <c:v>484.00000000007498</c:v>
                </c:pt>
                <c:pt idx="4841">
                  <c:v>484.100000000075</c:v>
                </c:pt>
                <c:pt idx="4842">
                  <c:v>484.20000000007502</c:v>
                </c:pt>
                <c:pt idx="4843">
                  <c:v>484.30000000007499</c:v>
                </c:pt>
                <c:pt idx="4844">
                  <c:v>484.40000000007501</c:v>
                </c:pt>
                <c:pt idx="4845">
                  <c:v>484.50000000007498</c:v>
                </c:pt>
                <c:pt idx="4846">
                  <c:v>484.600000000075</c:v>
                </c:pt>
                <c:pt idx="4847">
                  <c:v>484.70000000007502</c:v>
                </c:pt>
                <c:pt idx="4848">
                  <c:v>484.80000000007499</c:v>
                </c:pt>
                <c:pt idx="4849">
                  <c:v>484.90000000007501</c:v>
                </c:pt>
                <c:pt idx="4850">
                  <c:v>485.00000000007498</c:v>
                </c:pt>
                <c:pt idx="4851">
                  <c:v>485.10000000007602</c:v>
                </c:pt>
                <c:pt idx="4852">
                  <c:v>485.20000000007599</c:v>
                </c:pt>
                <c:pt idx="4853">
                  <c:v>485.30000000007601</c:v>
                </c:pt>
                <c:pt idx="4854">
                  <c:v>485.40000000007598</c:v>
                </c:pt>
                <c:pt idx="4855">
                  <c:v>485.500000000076</c:v>
                </c:pt>
                <c:pt idx="4856">
                  <c:v>485.60000000007602</c:v>
                </c:pt>
                <c:pt idx="4857">
                  <c:v>485.70000000007599</c:v>
                </c:pt>
                <c:pt idx="4858">
                  <c:v>485.80000000007601</c:v>
                </c:pt>
                <c:pt idx="4859">
                  <c:v>485.90000000007598</c:v>
                </c:pt>
                <c:pt idx="4860">
                  <c:v>486.000000000076</c:v>
                </c:pt>
                <c:pt idx="4861">
                  <c:v>486.10000000007602</c:v>
                </c:pt>
                <c:pt idx="4862">
                  <c:v>486.20000000007599</c:v>
                </c:pt>
                <c:pt idx="4863">
                  <c:v>486.30000000007601</c:v>
                </c:pt>
                <c:pt idx="4864">
                  <c:v>486.40000000007598</c:v>
                </c:pt>
                <c:pt idx="4865">
                  <c:v>486.500000000076</c:v>
                </c:pt>
                <c:pt idx="4866">
                  <c:v>486.60000000007602</c:v>
                </c:pt>
                <c:pt idx="4867">
                  <c:v>486.70000000007599</c:v>
                </c:pt>
                <c:pt idx="4868">
                  <c:v>486.80000000007601</c:v>
                </c:pt>
                <c:pt idx="4869">
                  <c:v>486.90000000007598</c:v>
                </c:pt>
                <c:pt idx="4870">
                  <c:v>487.000000000076</c:v>
                </c:pt>
                <c:pt idx="4871">
                  <c:v>487.10000000007602</c:v>
                </c:pt>
                <c:pt idx="4872">
                  <c:v>487.20000000007599</c:v>
                </c:pt>
                <c:pt idx="4873">
                  <c:v>487.30000000007601</c:v>
                </c:pt>
                <c:pt idx="4874">
                  <c:v>487.40000000007598</c:v>
                </c:pt>
                <c:pt idx="4875">
                  <c:v>487.500000000076</c:v>
                </c:pt>
                <c:pt idx="4876">
                  <c:v>487.60000000007602</c:v>
                </c:pt>
                <c:pt idx="4877">
                  <c:v>487.70000000007599</c:v>
                </c:pt>
                <c:pt idx="4878">
                  <c:v>487.80000000007601</c:v>
                </c:pt>
                <c:pt idx="4879">
                  <c:v>487.90000000007598</c:v>
                </c:pt>
                <c:pt idx="4880">
                  <c:v>488.000000000076</c:v>
                </c:pt>
                <c:pt idx="4881">
                  <c:v>488.10000000007602</c:v>
                </c:pt>
                <c:pt idx="4882">
                  <c:v>488.20000000007599</c:v>
                </c:pt>
                <c:pt idx="4883">
                  <c:v>488.30000000007601</c:v>
                </c:pt>
                <c:pt idx="4884">
                  <c:v>488.40000000007598</c:v>
                </c:pt>
                <c:pt idx="4885">
                  <c:v>488.500000000076</c:v>
                </c:pt>
                <c:pt idx="4886">
                  <c:v>488.60000000007602</c:v>
                </c:pt>
                <c:pt idx="4887">
                  <c:v>488.70000000007599</c:v>
                </c:pt>
                <c:pt idx="4888">
                  <c:v>488.80000000007601</c:v>
                </c:pt>
                <c:pt idx="4889">
                  <c:v>488.90000000007598</c:v>
                </c:pt>
                <c:pt idx="4890">
                  <c:v>489.000000000076</c:v>
                </c:pt>
                <c:pt idx="4891">
                  <c:v>489.10000000007602</c:v>
                </c:pt>
                <c:pt idx="4892">
                  <c:v>489.20000000007599</c:v>
                </c:pt>
                <c:pt idx="4893">
                  <c:v>489.30000000007601</c:v>
                </c:pt>
                <c:pt idx="4894">
                  <c:v>489.400000000077</c:v>
                </c:pt>
                <c:pt idx="4895">
                  <c:v>489.50000000007702</c:v>
                </c:pt>
                <c:pt idx="4896">
                  <c:v>489.60000000007699</c:v>
                </c:pt>
                <c:pt idx="4897">
                  <c:v>489.70000000007701</c:v>
                </c:pt>
                <c:pt idx="4898">
                  <c:v>489.80000000007698</c:v>
                </c:pt>
                <c:pt idx="4899">
                  <c:v>489.900000000077</c:v>
                </c:pt>
                <c:pt idx="4900">
                  <c:v>490.00000000007702</c:v>
                </c:pt>
                <c:pt idx="4901">
                  <c:v>490.10000000007699</c:v>
                </c:pt>
                <c:pt idx="4902">
                  <c:v>490.20000000007701</c:v>
                </c:pt>
                <c:pt idx="4903">
                  <c:v>490.30000000007698</c:v>
                </c:pt>
                <c:pt idx="4904">
                  <c:v>490.400000000077</c:v>
                </c:pt>
                <c:pt idx="4905">
                  <c:v>490.50000000007702</c:v>
                </c:pt>
                <c:pt idx="4906">
                  <c:v>490.60000000007699</c:v>
                </c:pt>
                <c:pt idx="4907">
                  <c:v>490.70000000007701</c:v>
                </c:pt>
                <c:pt idx="4908">
                  <c:v>490.80000000007698</c:v>
                </c:pt>
                <c:pt idx="4909">
                  <c:v>490.900000000077</c:v>
                </c:pt>
                <c:pt idx="4910">
                  <c:v>491.00000000007702</c:v>
                </c:pt>
                <c:pt idx="4911">
                  <c:v>491.10000000007699</c:v>
                </c:pt>
                <c:pt idx="4912">
                  <c:v>491.20000000007701</c:v>
                </c:pt>
                <c:pt idx="4913">
                  <c:v>491.30000000007698</c:v>
                </c:pt>
                <c:pt idx="4914">
                  <c:v>491.400000000077</c:v>
                </c:pt>
                <c:pt idx="4915">
                  <c:v>491.50000000007702</c:v>
                </c:pt>
                <c:pt idx="4916">
                  <c:v>491.60000000007699</c:v>
                </c:pt>
                <c:pt idx="4917">
                  <c:v>491.70000000007701</c:v>
                </c:pt>
                <c:pt idx="4918">
                  <c:v>491.80000000007698</c:v>
                </c:pt>
                <c:pt idx="4919">
                  <c:v>491.900000000077</c:v>
                </c:pt>
                <c:pt idx="4920">
                  <c:v>492.00000000007702</c:v>
                </c:pt>
                <c:pt idx="4921">
                  <c:v>492.10000000007699</c:v>
                </c:pt>
                <c:pt idx="4922">
                  <c:v>492.20000000007701</c:v>
                </c:pt>
                <c:pt idx="4923">
                  <c:v>492.30000000007698</c:v>
                </c:pt>
                <c:pt idx="4924">
                  <c:v>492.400000000077</c:v>
                </c:pt>
                <c:pt idx="4925">
                  <c:v>492.50000000007702</c:v>
                </c:pt>
                <c:pt idx="4926">
                  <c:v>492.60000000007699</c:v>
                </c:pt>
                <c:pt idx="4927">
                  <c:v>492.70000000007701</c:v>
                </c:pt>
                <c:pt idx="4928">
                  <c:v>492.80000000007698</c:v>
                </c:pt>
                <c:pt idx="4929">
                  <c:v>492.900000000077</c:v>
                </c:pt>
                <c:pt idx="4930">
                  <c:v>493.00000000007702</c:v>
                </c:pt>
                <c:pt idx="4931">
                  <c:v>493.10000000007699</c:v>
                </c:pt>
                <c:pt idx="4932">
                  <c:v>493.20000000007701</c:v>
                </c:pt>
                <c:pt idx="4933">
                  <c:v>493.30000000007698</c:v>
                </c:pt>
                <c:pt idx="4934">
                  <c:v>493.400000000077</c:v>
                </c:pt>
                <c:pt idx="4935">
                  <c:v>493.50000000007702</c:v>
                </c:pt>
                <c:pt idx="4936">
                  <c:v>493.60000000007699</c:v>
                </c:pt>
                <c:pt idx="4937">
                  <c:v>493.70000000007701</c:v>
                </c:pt>
                <c:pt idx="4938">
                  <c:v>493.800000000078</c:v>
                </c:pt>
                <c:pt idx="4939">
                  <c:v>493.90000000007802</c:v>
                </c:pt>
                <c:pt idx="4940">
                  <c:v>494.00000000007799</c:v>
                </c:pt>
                <c:pt idx="4941">
                  <c:v>494.10000000007801</c:v>
                </c:pt>
                <c:pt idx="4942">
                  <c:v>494.20000000007798</c:v>
                </c:pt>
                <c:pt idx="4943">
                  <c:v>494.300000000078</c:v>
                </c:pt>
                <c:pt idx="4944">
                  <c:v>494.40000000007802</c:v>
                </c:pt>
                <c:pt idx="4945">
                  <c:v>494.50000000007799</c:v>
                </c:pt>
                <c:pt idx="4946">
                  <c:v>494.60000000007801</c:v>
                </c:pt>
                <c:pt idx="4947">
                  <c:v>494.70000000007798</c:v>
                </c:pt>
                <c:pt idx="4948">
                  <c:v>494.800000000078</c:v>
                </c:pt>
                <c:pt idx="4949">
                  <c:v>494.90000000007802</c:v>
                </c:pt>
                <c:pt idx="4950">
                  <c:v>495.00000000007799</c:v>
                </c:pt>
                <c:pt idx="4951">
                  <c:v>495.10000000007801</c:v>
                </c:pt>
                <c:pt idx="4952">
                  <c:v>495.20000000007798</c:v>
                </c:pt>
                <c:pt idx="4953">
                  <c:v>495.300000000078</c:v>
                </c:pt>
                <c:pt idx="4954">
                  <c:v>495.40000000007802</c:v>
                </c:pt>
                <c:pt idx="4955">
                  <c:v>495.50000000007799</c:v>
                </c:pt>
                <c:pt idx="4956">
                  <c:v>495.60000000007801</c:v>
                </c:pt>
                <c:pt idx="4957">
                  <c:v>495.70000000007798</c:v>
                </c:pt>
                <c:pt idx="4958">
                  <c:v>495.800000000078</c:v>
                </c:pt>
                <c:pt idx="4959">
                  <c:v>495.90000000007802</c:v>
                </c:pt>
                <c:pt idx="4960">
                  <c:v>496.00000000007799</c:v>
                </c:pt>
                <c:pt idx="4961">
                  <c:v>496.10000000007801</c:v>
                </c:pt>
                <c:pt idx="4962">
                  <c:v>496.20000000007798</c:v>
                </c:pt>
                <c:pt idx="4963">
                  <c:v>496.300000000078</c:v>
                </c:pt>
                <c:pt idx="4964">
                  <c:v>496.40000000007802</c:v>
                </c:pt>
                <c:pt idx="4965">
                  <c:v>496.50000000007799</c:v>
                </c:pt>
                <c:pt idx="4966">
                  <c:v>496.60000000007801</c:v>
                </c:pt>
                <c:pt idx="4967">
                  <c:v>496.70000000007798</c:v>
                </c:pt>
                <c:pt idx="4968">
                  <c:v>496.800000000078</c:v>
                </c:pt>
                <c:pt idx="4969">
                  <c:v>496.90000000007802</c:v>
                </c:pt>
                <c:pt idx="4970">
                  <c:v>497.00000000007799</c:v>
                </c:pt>
                <c:pt idx="4971">
                  <c:v>497.10000000007801</c:v>
                </c:pt>
                <c:pt idx="4972">
                  <c:v>497.20000000007798</c:v>
                </c:pt>
                <c:pt idx="4973">
                  <c:v>497.300000000078</c:v>
                </c:pt>
                <c:pt idx="4974">
                  <c:v>497.40000000007802</c:v>
                </c:pt>
                <c:pt idx="4975">
                  <c:v>497.50000000007799</c:v>
                </c:pt>
                <c:pt idx="4976">
                  <c:v>497.60000000007801</c:v>
                </c:pt>
                <c:pt idx="4977">
                  <c:v>497.70000000007798</c:v>
                </c:pt>
                <c:pt idx="4978">
                  <c:v>497.800000000078</c:v>
                </c:pt>
                <c:pt idx="4979">
                  <c:v>497.90000000007802</c:v>
                </c:pt>
                <c:pt idx="4980">
                  <c:v>498.00000000007799</c:v>
                </c:pt>
                <c:pt idx="4981">
                  <c:v>498.10000000007801</c:v>
                </c:pt>
                <c:pt idx="4982">
                  <c:v>498.200000000079</c:v>
                </c:pt>
                <c:pt idx="4983">
                  <c:v>498.30000000007902</c:v>
                </c:pt>
                <c:pt idx="4984">
                  <c:v>498.40000000007899</c:v>
                </c:pt>
                <c:pt idx="4985">
                  <c:v>498.50000000007901</c:v>
                </c:pt>
                <c:pt idx="4986">
                  <c:v>498.60000000007898</c:v>
                </c:pt>
                <c:pt idx="4987">
                  <c:v>498.700000000079</c:v>
                </c:pt>
                <c:pt idx="4988">
                  <c:v>498.80000000007902</c:v>
                </c:pt>
                <c:pt idx="4989">
                  <c:v>498.90000000007899</c:v>
                </c:pt>
                <c:pt idx="4990">
                  <c:v>499.00000000007901</c:v>
                </c:pt>
                <c:pt idx="4991">
                  <c:v>499.10000000007898</c:v>
                </c:pt>
                <c:pt idx="4992">
                  <c:v>499.200000000079</c:v>
                </c:pt>
                <c:pt idx="4993">
                  <c:v>499.30000000007902</c:v>
                </c:pt>
                <c:pt idx="4994">
                  <c:v>499.40000000007899</c:v>
                </c:pt>
                <c:pt idx="4995">
                  <c:v>499.50000000007901</c:v>
                </c:pt>
                <c:pt idx="4996">
                  <c:v>499.60000000007898</c:v>
                </c:pt>
                <c:pt idx="4997">
                  <c:v>499.700000000079</c:v>
                </c:pt>
                <c:pt idx="4998">
                  <c:v>499.80000000007902</c:v>
                </c:pt>
                <c:pt idx="4999">
                  <c:v>499.90000000007899</c:v>
                </c:pt>
                <c:pt idx="5000">
                  <c:v>500.00000000007901</c:v>
                </c:pt>
                <c:pt idx="5001">
                  <c:v>500.10000000007898</c:v>
                </c:pt>
                <c:pt idx="5002">
                  <c:v>500.200000000079</c:v>
                </c:pt>
                <c:pt idx="5003">
                  <c:v>500.30000000007902</c:v>
                </c:pt>
                <c:pt idx="5004">
                  <c:v>500.40000000007899</c:v>
                </c:pt>
                <c:pt idx="5005">
                  <c:v>500.50000000007901</c:v>
                </c:pt>
                <c:pt idx="5006">
                  <c:v>500.60000000007898</c:v>
                </c:pt>
                <c:pt idx="5007">
                  <c:v>500.700000000079</c:v>
                </c:pt>
                <c:pt idx="5008">
                  <c:v>500.80000000007902</c:v>
                </c:pt>
                <c:pt idx="5009">
                  <c:v>500.90000000007899</c:v>
                </c:pt>
                <c:pt idx="5010">
                  <c:v>501.00000000007901</c:v>
                </c:pt>
                <c:pt idx="5011">
                  <c:v>501.10000000007898</c:v>
                </c:pt>
                <c:pt idx="5012">
                  <c:v>501.200000000079</c:v>
                </c:pt>
                <c:pt idx="5013">
                  <c:v>501.30000000007902</c:v>
                </c:pt>
                <c:pt idx="5014">
                  <c:v>501.40000000007899</c:v>
                </c:pt>
                <c:pt idx="5015">
                  <c:v>501.50000000007901</c:v>
                </c:pt>
                <c:pt idx="5016">
                  <c:v>501.60000000007898</c:v>
                </c:pt>
                <c:pt idx="5017">
                  <c:v>501.700000000079</c:v>
                </c:pt>
                <c:pt idx="5018">
                  <c:v>501.80000000007902</c:v>
                </c:pt>
                <c:pt idx="5019">
                  <c:v>501.90000000007899</c:v>
                </c:pt>
                <c:pt idx="5020">
                  <c:v>502.00000000007901</c:v>
                </c:pt>
                <c:pt idx="5021">
                  <c:v>502.10000000007898</c:v>
                </c:pt>
                <c:pt idx="5022">
                  <c:v>502.200000000079</c:v>
                </c:pt>
                <c:pt idx="5023">
                  <c:v>502.30000000007902</c:v>
                </c:pt>
                <c:pt idx="5024">
                  <c:v>502.40000000007899</c:v>
                </c:pt>
                <c:pt idx="5025">
                  <c:v>502.50000000007901</c:v>
                </c:pt>
                <c:pt idx="5026">
                  <c:v>502.60000000008</c:v>
                </c:pt>
                <c:pt idx="5027">
                  <c:v>502.70000000008002</c:v>
                </c:pt>
                <c:pt idx="5028">
                  <c:v>502.80000000007999</c:v>
                </c:pt>
                <c:pt idx="5029">
                  <c:v>502.90000000008001</c:v>
                </c:pt>
                <c:pt idx="5030">
                  <c:v>503.00000000007998</c:v>
                </c:pt>
                <c:pt idx="5031">
                  <c:v>503.10000000008</c:v>
                </c:pt>
                <c:pt idx="5032">
                  <c:v>503.20000000008002</c:v>
                </c:pt>
                <c:pt idx="5033">
                  <c:v>503.30000000007999</c:v>
                </c:pt>
                <c:pt idx="5034">
                  <c:v>503.40000000008001</c:v>
                </c:pt>
                <c:pt idx="5035">
                  <c:v>503.50000000007998</c:v>
                </c:pt>
                <c:pt idx="5036">
                  <c:v>503.60000000008</c:v>
                </c:pt>
                <c:pt idx="5037">
                  <c:v>503.70000000008002</c:v>
                </c:pt>
                <c:pt idx="5038">
                  <c:v>503.80000000007999</c:v>
                </c:pt>
                <c:pt idx="5039">
                  <c:v>503.90000000008001</c:v>
                </c:pt>
                <c:pt idx="5040">
                  <c:v>504.00000000007998</c:v>
                </c:pt>
                <c:pt idx="5041">
                  <c:v>504.10000000008</c:v>
                </c:pt>
                <c:pt idx="5042">
                  <c:v>504.20000000008002</c:v>
                </c:pt>
                <c:pt idx="5043">
                  <c:v>504.30000000007999</c:v>
                </c:pt>
                <c:pt idx="5044">
                  <c:v>504.40000000008001</c:v>
                </c:pt>
                <c:pt idx="5045">
                  <c:v>504.50000000007998</c:v>
                </c:pt>
                <c:pt idx="5046">
                  <c:v>504.60000000008</c:v>
                </c:pt>
                <c:pt idx="5047">
                  <c:v>504.70000000008002</c:v>
                </c:pt>
                <c:pt idx="5048">
                  <c:v>504.80000000007999</c:v>
                </c:pt>
                <c:pt idx="5049">
                  <c:v>504.90000000008001</c:v>
                </c:pt>
                <c:pt idx="5050">
                  <c:v>505.00000000007998</c:v>
                </c:pt>
                <c:pt idx="5051">
                  <c:v>505.10000000008</c:v>
                </c:pt>
                <c:pt idx="5052">
                  <c:v>505.20000000008002</c:v>
                </c:pt>
                <c:pt idx="5053">
                  <c:v>505.30000000007999</c:v>
                </c:pt>
                <c:pt idx="5054">
                  <c:v>505.40000000008001</c:v>
                </c:pt>
                <c:pt idx="5055">
                  <c:v>505.50000000007998</c:v>
                </c:pt>
                <c:pt idx="5056">
                  <c:v>505.60000000008</c:v>
                </c:pt>
                <c:pt idx="5057">
                  <c:v>505.70000000008002</c:v>
                </c:pt>
                <c:pt idx="5058">
                  <c:v>505.80000000007999</c:v>
                </c:pt>
                <c:pt idx="5059">
                  <c:v>505.90000000008001</c:v>
                </c:pt>
                <c:pt idx="5060">
                  <c:v>506.00000000007998</c:v>
                </c:pt>
                <c:pt idx="5061">
                  <c:v>506.10000000008</c:v>
                </c:pt>
                <c:pt idx="5062">
                  <c:v>506.20000000008002</c:v>
                </c:pt>
                <c:pt idx="5063">
                  <c:v>506.30000000007999</c:v>
                </c:pt>
                <c:pt idx="5064">
                  <c:v>506.40000000008001</c:v>
                </c:pt>
                <c:pt idx="5065">
                  <c:v>506.50000000007998</c:v>
                </c:pt>
                <c:pt idx="5066">
                  <c:v>506.60000000008</c:v>
                </c:pt>
                <c:pt idx="5067">
                  <c:v>506.70000000008002</c:v>
                </c:pt>
                <c:pt idx="5068">
                  <c:v>506.80000000007999</c:v>
                </c:pt>
                <c:pt idx="5069">
                  <c:v>506.90000000008001</c:v>
                </c:pt>
                <c:pt idx="5070">
                  <c:v>507.000000000081</c:v>
                </c:pt>
                <c:pt idx="5071">
                  <c:v>507.10000000008102</c:v>
                </c:pt>
                <c:pt idx="5072">
                  <c:v>507.20000000008099</c:v>
                </c:pt>
                <c:pt idx="5073">
                  <c:v>507.30000000008101</c:v>
                </c:pt>
                <c:pt idx="5074">
                  <c:v>507.40000000008098</c:v>
                </c:pt>
                <c:pt idx="5075">
                  <c:v>507.500000000081</c:v>
                </c:pt>
                <c:pt idx="5076">
                  <c:v>507.60000000008102</c:v>
                </c:pt>
                <c:pt idx="5077">
                  <c:v>507.70000000008099</c:v>
                </c:pt>
                <c:pt idx="5078">
                  <c:v>507.80000000008101</c:v>
                </c:pt>
                <c:pt idx="5079">
                  <c:v>507.90000000008098</c:v>
                </c:pt>
                <c:pt idx="5080">
                  <c:v>508.000000000081</c:v>
                </c:pt>
                <c:pt idx="5081">
                  <c:v>508.10000000008102</c:v>
                </c:pt>
                <c:pt idx="5082">
                  <c:v>508.20000000008099</c:v>
                </c:pt>
                <c:pt idx="5083">
                  <c:v>508.30000000008101</c:v>
                </c:pt>
                <c:pt idx="5084">
                  <c:v>508.40000000008098</c:v>
                </c:pt>
                <c:pt idx="5085">
                  <c:v>508.500000000081</c:v>
                </c:pt>
                <c:pt idx="5086">
                  <c:v>508.60000000008102</c:v>
                </c:pt>
                <c:pt idx="5087">
                  <c:v>508.70000000008099</c:v>
                </c:pt>
                <c:pt idx="5088">
                  <c:v>508.80000000008101</c:v>
                </c:pt>
                <c:pt idx="5089">
                  <c:v>508.90000000008098</c:v>
                </c:pt>
                <c:pt idx="5090">
                  <c:v>509.000000000081</c:v>
                </c:pt>
                <c:pt idx="5091">
                  <c:v>509.10000000008102</c:v>
                </c:pt>
                <c:pt idx="5092">
                  <c:v>509.20000000008099</c:v>
                </c:pt>
                <c:pt idx="5093">
                  <c:v>509.30000000008101</c:v>
                </c:pt>
                <c:pt idx="5094">
                  <c:v>509.40000000008098</c:v>
                </c:pt>
                <c:pt idx="5095">
                  <c:v>509.500000000081</c:v>
                </c:pt>
                <c:pt idx="5096">
                  <c:v>509.60000000008102</c:v>
                </c:pt>
                <c:pt idx="5097">
                  <c:v>509.70000000008099</c:v>
                </c:pt>
                <c:pt idx="5098">
                  <c:v>509.80000000008101</c:v>
                </c:pt>
                <c:pt idx="5099">
                  <c:v>509.90000000008098</c:v>
                </c:pt>
                <c:pt idx="5100">
                  <c:v>510.000000000081</c:v>
                </c:pt>
                <c:pt idx="5101">
                  <c:v>510.10000000008102</c:v>
                </c:pt>
                <c:pt idx="5102">
                  <c:v>510.20000000008099</c:v>
                </c:pt>
                <c:pt idx="5103">
                  <c:v>510.30000000008101</c:v>
                </c:pt>
                <c:pt idx="5104">
                  <c:v>510.40000000008098</c:v>
                </c:pt>
                <c:pt idx="5105">
                  <c:v>510.500000000081</c:v>
                </c:pt>
                <c:pt idx="5106">
                  <c:v>510.60000000008102</c:v>
                </c:pt>
                <c:pt idx="5107">
                  <c:v>510.70000000008099</c:v>
                </c:pt>
                <c:pt idx="5108">
                  <c:v>510.80000000008101</c:v>
                </c:pt>
                <c:pt idx="5109">
                  <c:v>510.90000000008098</c:v>
                </c:pt>
                <c:pt idx="5110">
                  <c:v>511.000000000081</c:v>
                </c:pt>
                <c:pt idx="5111">
                  <c:v>511.10000000008102</c:v>
                </c:pt>
                <c:pt idx="5112">
                  <c:v>511.20000000008099</c:v>
                </c:pt>
                <c:pt idx="5113">
                  <c:v>511.30000000008101</c:v>
                </c:pt>
                <c:pt idx="5114">
                  <c:v>511.400000000082</c:v>
                </c:pt>
                <c:pt idx="5115">
                  <c:v>511.50000000008203</c:v>
                </c:pt>
                <c:pt idx="5116">
                  <c:v>511.60000000008199</c:v>
                </c:pt>
                <c:pt idx="5117">
                  <c:v>511.70000000008201</c:v>
                </c:pt>
                <c:pt idx="5118">
                  <c:v>511.80000000008198</c:v>
                </c:pt>
                <c:pt idx="5119">
                  <c:v>511.900000000082</c:v>
                </c:pt>
                <c:pt idx="5120">
                  <c:v>512.00000000008197</c:v>
                </c:pt>
                <c:pt idx="5121">
                  <c:v>512.10000000008097</c:v>
                </c:pt>
                <c:pt idx="5122">
                  <c:v>512.20000000008099</c:v>
                </c:pt>
                <c:pt idx="5123">
                  <c:v>512.30000000008101</c:v>
                </c:pt>
                <c:pt idx="5124">
                  <c:v>512.40000000008104</c:v>
                </c:pt>
                <c:pt idx="5125">
                  <c:v>512.50000000008095</c:v>
                </c:pt>
                <c:pt idx="5126">
                  <c:v>512.60000000008097</c:v>
                </c:pt>
                <c:pt idx="5127">
                  <c:v>512.70000000008099</c:v>
                </c:pt>
                <c:pt idx="5128">
                  <c:v>512.80000000008101</c:v>
                </c:pt>
                <c:pt idx="5129">
                  <c:v>512.90000000008104</c:v>
                </c:pt>
                <c:pt idx="5130">
                  <c:v>513.00000000008095</c:v>
                </c:pt>
                <c:pt idx="5131">
                  <c:v>513.10000000008097</c:v>
                </c:pt>
                <c:pt idx="5132">
                  <c:v>513.20000000007997</c:v>
                </c:pt>
                <c:pt idx="5133">
                  <c:v>513.30000000007999</c:v>
                </c:pt>
                <c:pt idx="5134">
                  <c:v>513.40000000008001</c:v>
                </c:pt>
                <c:pt idx="5135">
                  <c:v>513.50000000008004</c:v>
                </c:pt>
                <c:pt idx="5136">
                  <c:v>513.60000000007994</c:v>
                </c:pt>
                <c:pt idx="5137">
                  <c:v>513.70000000007997</c:v>
                </c:pt>
                <c:pt idx="5138">
                  <c:v>513.80000000007999</c:v>
                </c:pt>
                <c:pt idx="5139">
                  <c:v>513.90000000008001</c:v>
                </c:pt>
                <c:pt idx="5140">
                  <c:v>514.00000000008004</c:v>
                </c:pt>
                <c:pt idx="5141">
                  <c:v>514.10000000007994</c:v>
                </c:pt>
                <c:pt idx="5142">
                  <c:v>514.20000000007997</c:v>
                </c:pt>
                <c:pt idx="5143">
                  <c:v>514.30000000007897</c:v>
                </c:pt>
                <c:pt idx="5144">
                  <c:v>514.40000000007899</c:v>
                </c:pt>
                <c:pt idx="5145">
                  <c:v>514.50000000007901</c:v>
                </c:pt>
                <c:pt idx="5146">
                  <c:v>514.60000000007904</c:v>
                </c:pt>
                <c:pt idx="5147">
                  <c:v>514.70000000007894</c:v>
                </c:pt>
                <c:pt idx="5148">
                  <c:v>514.80000000007897</c:v>
                </c:pt>
                <c:pt idx="5149">
                  <c:v>514.90000000007899</c:v>
                </c:pt>
                <c:pt idx="5150">
                  <c:v>515.00000000007901</c:v>
                </c:pt>
                <c:pt idx="5151">
                  <c:v>515.10000000007904</c:v>
                </c:pt>
                <c:pt idx="5152">
                  <c:v>515.20000000007894</c:v>
                </c:pt>
                <c:pt idx="5153">
                  <c:v>515.30000000007897</c:v>
                </c:pt>
                <c:pt idx="5154">
                  <c:v>515.40000000007797</c:v>
                </c:pt>
                <c:pt idx="5155">
                  <c:v>515.50000000007799</c:v>
                </c:pt>
                <c:pt idx="5156">
                  <c:v>515.60000000007801</c:v>
                </c:pt>
                <c:pt idx="5157">
                  <c:v>515.70000000007803</c:v>
                </c:pt>
                <c:pt idx="5158">
                  <c:v>515.80000000007794</c:v>
                </c:pt>
                <c:pt idx="5159">
                  <c:v>515.90000000007797</c:v>
                </c:pt>
                <c:pt idx="5160">
                  <c:v>516.00000000007799</c:v>
                </c:pt>
                <c:pt idx="5161">
                  <c:v>516.10000000007801</c:v>
                </c:pt>
                <c:pt idx="5162">
                  <c:v>516.20000000007803</c:v>
                </c:pt>
                <c:pt idx="5163">
                  <c:v>516.30000000007794</c:v>
                </c:pt>
                <c:pt idx="5164">
                  <c:v>516.40000000007797</c:v>
                </c:pt>
                <c:pt idx="5165">
                  <c:v>516.50000000007697</c:v>
                </c:pt>
                <c:pt idx="5166">
                  <c:v>516.60000000007699</c:v>
                </c:pt>
                <c:pt idx="5167">
                  <c:v>516.70000000007701</c:v>
                </c:pt>
                <c:pt idx="5168">
                  <c:v>516.80000000007703</c:v>
                </c:pt>
                <c:pt idx="5169">
                  <c:v>516.90000000007694</c:v>
                </c:pt>
                <c:pt idx="5170">
                  <c:v>517.00000000007697</c:v>
                </c:pt>
                <c:pt idx="5171">
                  <c:v>517.10000000007699</c:v>
                </c:pt>
                <c:pt idx="5172">
                  <c:v>517.20000000007701</c:v>
                </c:pt>
                <c:pt idx="5173">
                  <c:v>517.30000000007703</c:v>
                </c:pt>
                <c:pt idx="5174">
                  <c:v>517.40000000007694</c:v>
                </c:pt>
                <c:pt idx="5175">
                  <c:v>517.50000000007697</c:v>
                </c:pt>
                <c:pt idx="5176">
                  <c:v>517.60000000007597</c:v>
                </c:pt>
                <c:pt idx="5177">
                  <c:v>517.70000000007599</c:v>
                </c:pt>
                <c:pt idx="5178">
                  <c:v>517.80000000007601</c:v>
                </c:pt>
                <c:pt idx="5179">
                  <c:v>517.90000000007603</c:v>
                </c:pt>
                <c:pt idx="5180">
                  <c:v>518.00000000007606</c:v>
                </c:pt>
                <c:pt idx="5181">
                  <c:v>518.10000000007597</c:v>
                </c:pt>
                <c:pt idx="5182">
                  <c:v>518.20000000007599</c:v>
                </c:pt>
                <c:pt idx="5183">
                  <c:v>518.30000000007601</c:v>
                </c:pt>
                <c:pt idx="5184">
                  <c:v>518.40000000007603</c:v>
                </c:pt>
                <c:pt idx="5185">
                  <c:v>518.50000000007606</c:v>
                </c:pt>
                <c:pt idx="5186">
                  <c:v>518.60000000007597</c:v>
                </c:pt>
                <c:pt idx="5187">
                  <c:v>518.70000000007497</c:v>
                </c:pt>
                <c:pt idx="5188">
                  <c:v>518.80000000007499</c:v>
                </c:pt>
                <c:pt idx="5189">
                  <c:v>518.90000000007501</c:v>
                </c:pt>
                <c:pt idx="5190">
                  <c:v>519.00000000007503</c:v>
                </c:pt>
                <c:pt idx="5191">
                  <c:v>519.10000000007506</c:v>
                </c:pt>
                <c:pt idx="5192">
                  <c:v>519.20000000007497</c:v>
                </c:pt>
                <c:pt idx="5193">
                  <c:v>519.30000000007499</c:v>
                </c:pt>
                <c:pt idx="5194">
                  <c:v>519.40000000007501</c:v>
                </c:pt>
                <c:pt idx="5195">
                  <c:v>519.50000000007503</c:v>
                </c:pt>
                <c:pt idx="5196">
                  <c:v>519.60000000007506</c:v>
                </c:pt>
                <c:pt idx="5197">
                  <c:v>519.70000000007497</c:v>
                </c:pt>
                <c:pt idx="5198">
                  <c:v>519.80000000007396</c:v>
                </c:pt>
                <c:pt idx="5199">
                  <c:v>519.90000000007399</c:v>
                </c:pt>
                <c:pt idx="5200">
                  <c:v>520.00000000007401</c:v>
                </c:pt>
                <c:pt idx="5201">
                  <c:v>520.10000000007403</c:v>
                </c:pt>
                <c:pt idx="5202">
                  <c:v>520.20000000007406</c:v>
                </c:pt>
                <c:pt idx="5203">
                  <c:v>520.30000000007396</c:v>
                </c:pt>
                <c:pt idx="5204">
                  <c:v>520.40000000007399</c:v>
                </c:pt>
                <c:pt idx="5205">
                  <c:v>520.50000000007401</c:v>
                </c:pt>
                <c:pt idx="5206">
                  <c:v>520.60000000007403</c:v>
                </c:pt>
                <c:pt idx="5207">
                  <c:v>520.70000000007406</c:v>
                </c:pt>
                <c:pt idx="5208">
                  <c:v>520.80000000007396</c:v>
                </c:pt>
                <c:pt idx="5209">
                  <c:v>520.90000000007296</c:v>
                </c:pt>
                <c:pt idx="5210">
                  <c:v>521.00000000007299</c:v>
                </c:pt>
                <c:pt idx="5211">
                  <c:v>521.10000000007301</c:v>
                </c:pt>
                <c:pt idx="5212">
                  <c:v>521.20000000007303</c:v>
                </c:pt>
                <c:pt idx="5213">
                  <c:v>521.30000000007306</c:v>
                </c:pt>
                <c:pt idx="5214">
                  <c:v>521.40000000007296</c:v>
                </c:pt>
                <c:pt idx="5215">
                  <c:v>521.50000000007299</c:v>
                </c:pt>
                <c:pt idx="5216">
                  <c:v>521.60000000007301</c:v>
                </c:pt>
                <c:pt idx="5217">
                  <c:v>521.70000000007303</c:v>
                </c:pt>
                <c:pt idx="5218">
                  <c:v>521.80000000007306</c:v>
                </c:pt>
                <c:pt idx="5219">
                  <c:v>521.90000000007296</c:v>
                </c:pt>
                <c:pt idx="5220">
                  <c:v>522.00000000007196</c:v>
                </c:pt>
                <c:pt idx="5221">
                  <c:v>522.10000000007199</c:v>
                </c:pt>
                <c:pt idx="5222">
                  <c:v>522.20000000007201</c:v>
                </c:pt>
                <c:pt idx="5223">
                  <c:v>522.30000000007203</c:v>
                </c:pt>
                <c:pt idx="5224">
                  <c:v>522.40000000007205</c:v>
                </c:pt>
                <c:pt idx="5225">
                  <c:v>522.50000000007196</c:v>
                </c:pt>
                <c:pt idx="5226">
                  <c:v>522.60000000007199</c:v>
                </c:pt>
                <c:pt idx="5227">
                  <c:v>522.70000000007201</c:v>
                </c:pt>
                <c:pt idx="5228">
                  <c:v>522.80000000007203</c:v>
                </c:pt>
                <c:pt idx="5229">
                  <c:v>522.90000000007205</c:v>
                </c:pt>
                <c:pt idx="5230">
                  <c:v>523.00000000007196</c:v>
                </c:pt>
                <c:pt idx="5231">
                  <c:v>523.10000000007096</c:v>
                </c:pt>
                <c:pt idx="5232">
                  <c:v>523.20000000007099</c:v>
                </c:pt>
                <c:pt idx="5233">
                  <c:v>523.30000000007101</c:v>
                </c:pt>
                <c:pt idx="5234">
                  <c:v>523.40000000007103</c:v>
                </c:pt>
                <c:pt idx="5235">
                  <c:v>523.50000000007105</c:v>
                </c:pt>
                <c:pt idx="5236">
                  <c:v>523.60000000007096</c:v>
                </c:pt>
                <c:pt idx="5237">
                  <c:v>523.70000000007099</c:v>
                </c:pt>
                <c:pt idx="5238">
                  <c:v>523.80000000007101</c:v>
                </c:pt>
                <c:pt idx="5239">
                  <c:v>523.90000000007103</c:v>
                </c:pt>
                <c:pt idx="5240">
                  <c:v>524.00000000007105</c:v>
                </c:pt>
                <c:pt idx="5241">
                  <c:v>524.10000000007096</c:v>
                </c:pt>
                <c:pt idx="5242">
                  <c:v>524.20000000006996</c:v>
                </c:pt>
                <c:pt idx="5243">
                  <c:v>524.30000000006999</c:v>
                </c:pt>
                <c:pt idx="5244">
                  <c:v>524.40000000007001</c:v>
                </c:pt>
                <c:pt idx="5245">
                  <c:v>524.50000000007003</c:v>
                </c:pt>
                <c:pt idx="5246">
                  <c:v>524.60000000007005</c:v>
                </c:pt>
                <c:pt idx="5247">
                  <c:v>524.70000000006996</c:v>
                </c:pt>
                <c:pt idx="5248">
                  <c:v>524.80000000006999</c:v>
                </c:pt>
                <c:pt idx="5249">
                  <c:v>524.90000000007001</c:v>
                </c:pt>
                <c:pt idx="5250">
                  <c:v>525.00000000007003</c:v>
                </c:pt>
                <c:pt idx="5251">
                  <c:v>525.10000000007005</c:v>
                </c:pt>
                <c:pt idx="5252">
                  <c:v>525.20000000006996</c:v>
                </c:pt>
                <c:pt idx="5253">
                  <c:v>525.30000000006896</c:v>
                </c:pt>
                <c:pt idx="5254">
                  <c:v>525.40000000006899</c:v>
                </c:pt>
                <c:pt idx="5255">
                  <c:v>525.50000000006901</c:v>
                </c:pt>
                <c:pt idx="5256">
                  <c:v>525.60000000006903</c:v>
                </c:pt>
                <c:pt idx="5257">
                  <c:v>525.70000000006905</c:v>
                </c:pt>
                <c:pt idx="5258">
                  <c:v>525.80000000006896</c:v>
                </c:pt>
                <c:pt idx="5259">
                  <c:v>525.90000000006899</c:v>
                </c:pt>
                <c:pt idx="5260">
                  <c:v>526.00000000006901</c:v>
                </c:pt>
                <c:pt idx="5261">
                  <c:v>526.10000000006903</c:v>
                </c:pt>
                <c:pt idx="5262">
                  <c:v>526.20000000006905</c:v>
                </c:pt>
                <c:pt idx="5263">
                  <c:v>526.30000000006896</c:v>
                </c:pt>
                <c:pt idx="5264">
                  <c:v>526.40000000006796</c:v>
                </c:pt>
                <c:pt idx="5265">
                  <c:v>526.50000000006798</c:v>
                </c:pt>
                <c:pt idx="5266">
                  <c:v>526.60000000006801</c:v>
                </c:pt>
                <c:pt idx="5267">
                  <c:v>526.70000000006803</c:v>
                </c:pt>
                <c:pt idx="5268">
                  <c:v>526.80000000006805</c:v>
                </c:pt>
                <c:pt idx="5269">
                  <c:v>526.90000000006796</c:v>
                </c:pt>
                <c:pt idx="5270">
                  <c:v>527.00000000006798</c:v>
                </c:pt>
                <c:pt idx="5271">
                  <c:v>527.10000000006801</c:v>
                </c:pt>
                <c:pt idx="5272">
                  <c:v>527.20000000006803</c:v>
                </c:pt>
                <c:pt idx="5273">
                  <c:v>527.30000000006805</c:v>
                </c:pt>
                <c:pt idx="5274">
                  <c:v>527.40000000006796</c:v>
                </c:pt>
                <c:pt idx="5275">
                  <c:v>527.50000000006696</c:v>
                </c:pt>
                <c:pt idx="5276">
                  <c:v>527.60000000006698</c:v>
                </c:pt>
                <c:pt idx="5277">
                  <c:v>527.70000000006701</c:v>
                </c:pt>
                <c:pt idx="5278">
                  <c:v>527.80000000006703</c:v>
                </c:pt>
                <c:pt idx="5279">
                  <c:v>527.90000000006705</c:v>
                </c:pt>
                <c:pt idx="5280">
                  <c:v>528.00000000006696</c:v>
                </c:pt>
                <c:pt idx="5281">
                  <c:v>528.10000000006698</c:v>
                </c:pt>
                <c:pt idx="5282">
                  <c:v>528.20000000006701</c:v>
                </c:pt>
                <c:pt idx="5283">
                  <c:v>528.30000000006703</c:v>
                </c:pt>
                <c:pt idx="5284">
                  <c:v>528.40000000006705</c:v>
                </c:pt>
                <c:pt idx="5285">
                  <c:v>528.50000000006696</c:v>
                </c:pt>
                <c:pt idx="5286">
                  <c:v>528.60000000006596</c:v>
                </c:pt>
                <c:pt idx="5287">
                  <c:v>528.70000000006598</c:v>
                </c:pt>
                <c:pt idx="5288">
                  <c:v>528.80000000006601</c:v>
                </c:pt>
                <c:pt idx="5289">
                  <c:v>528.90000000006603</c:v>
                </c:pt>
                <c:pt idx="5290">
                  <c:v>529.00000000006605</c:v>
                </c:pt>
                <c:pt idx="5291">
                  <c:v>529.10000000006596</c:v>
                </c:pt>
                <c:pt idx="5292">
                  <c:v>529.20000000006598</c:v>
                </c:pt>
                <c:pt idx="5293">
                  <c:v>529.30000000006601</c:v>
                </c:pt>
                <c:pt idx="5294">
                  <c:v>529.40000000006603</c:v>
                </c:pt>
                <c:pt idx="5295">
                  <c:v>529.50000000006605</c:v>
                </c:pt>
                <c:pt idx="5296">
                  <c:v>529.60000000006596</c:v>
                </c:pt>
                <c:pt idx="5297">
                  <c:v>529.70000000006496</c:v>
                </c:pt>
                <c:pt idx="5298">
                  <c:v>529.80000000006498</c:v>
                </c:pt>
                <c:pt idx="5299">
                  <c:v>529.90000000006501</c:v>
                </c:pt>
                <c:pt idx="5300">
                  <c:v>530.00000000006503</c:v>
                </c:pt>
                <c:pt idx="5301">
                  <c:v>530.10000000006505</c:v>
                </c:pt>
                <c:pt idx="5302">
                  <c:v>530.20000000006496</c:v>
                </c:pt>
                <c:pt idx="5303">
                  <c:v>530.30000000006498</c:v>
                </c:pt>
                <c:pt idx="5304">
                  <c:v>530.40000000006501</c:v>
                </c:pt>
                <c:pt idx="5305">
                  <c:v>530.50000000006503</c:v>
                </c:pt>
                <c:pt idx="5306">
                  <c:v>530.60000000006505</c:v>
                </c:pt>
                <c:pt idx="5307">
                  <c:v>530.70000000006496</c:v>
                </c:pt>
                <c:pt idx="5308">
                  <c:v>530.80000000006396</c:v>
                </c:pt>
                <c:pt idx="5309">
                  <c:v>530.90000000006398</c:v>
                </c:pt>
                <c:pt idx="5310">
                  <c:v>531.00000000006401</c:v>
                </c:pt>
                <c:pt idx="5311">
                  <c:v>531.10000000006403</c:v>
                </c:pt>
                <c:pt idx="5312">
                  <c:v>531.20000000006405</c:v>
                </c:pt>
                <c:pt idx="5313">
                  <c:v>531.30000000006396</c:v>
                </c:pt>
                <c:pt idx="5314">
                  <c:v>531.40000000006398</c:v>
                </c:pt>
                <c:pt idx="5315">
                  <c:v>531.50000000006401</c:v>
                </c:pt>
                <c:pt idx="5316">
                  <c:v>531.60000000006403</c:v>
                </c:pt>
                <c:pt idx="5317">
                  <c:v>531.70000000006405</c:v>
                </c:pt>
                <c:pt idx="5318">
                  <c:v>531.80000000006396</c:v>
                </c:pt>
                <c:pt idx="5319">
                  <c:v>531.90000000006296</c:v>
                </c:pt>
                <c:pt idx="5320">
                  <c:v>532.00000000006298</c:v>
                </c:pt>
                <c:pt idx="5321">
                  <c:v>532.10000000006301</c:v>
                </c:pt>
                <c:pt idx="5322">
                  <c:v>532.20000000006303</c:v>
                </c:pt>
                <c:pt idx="5323">
                  <c:v>532.30000000006305</c:v>
                </c:pt>
                <c:pt idx="5324">
                  <c:v>532.40000000006296</c:v>
                </c:pt>
                <c:pt idx="5325">
                  <c:v>532.50000000006298</c:v>
                </c:pt>
                <c:pt idx="5326">
                  <c:v>532.60000000006301</c:v>
                </c:pt>
                <c:pt idx="5327">
                  <c:v>532.70000000006303</c:v>
                </c:pt>
                <c:pt idx="5328">
                  <c:v>532.80000000006305</c:v>
                </c:pt>
                <c:pt idx="5329">
                  <c:v>532.90000000006296</c:v>
                </c:pt>
                <c:pt idx="5330">
                  <c:v>533.00000000006196</c:v>
                </c:pt>
                <c:pt idx="5331">
                  <c:v>533.10000000006198</c:v>
                </c:pt>
                <c:pt idx="5332">
                  <c:v>533.200000000062</c:v>
                </c:pt>
                <c:pt idx="5333">
                  <c:v>533.30000000006203</c:v>
                </c:pt>
                <c:pt idx="5334">
                  <c:v>533.40000000006205</c:v>
                </c:pt>
                <c:pt idx="5335">
                  <c:v>533.50000000006196</c:v>
                </c:pt>
                <c:pt idx="5336">
                  <c:v>533.60000000006198</c:v>
                </c:pt>
                <c:pt idx="5337">
                  <c:v>533.700000000062</c:v>
                </c:pt>
                <c:pt idx="5338">
                  <c:v>533.80000000006203</c:v>
                </c:pt>
                <c:pt idx="5339">
                  <c:v>533.90000000006205</c:v>
                </c:pt>
                <c:pt idx="5340">
                  <c:v>534.00000000006196</c:v>
                </c:pt>
                <c:pt idx="5341">
                  <c:v>534.10000000006096</c:v>
                </c:pt>
                <c:pt idx="5342">
                  <c:v>534.20000000006098</c:v>
                </c:pt>
                <c:pt idx="5343">
                  <c:v>534.300000000061</c:v>
                </c:pt>
                <c:pt idx="5344">
                  <c:v>534.40000000006103</c:v>
                </c:pt>
                <c:pt idx="5345">
                  <c:v>534.50000000006105</c:v>
                </c:pt>
                <c:pt idx="5346">
                  <c:v>534.60000000006096</c:v>
                </c:pt>
                <c:pt idx="5347">
                  <c:v>534.70000000006098</c:v>
                </c:pt>
                <c:pt idx="5348">
                  <c:v>534.800000000061</c:v>
                </c:pt>
                <c:pt idx="5349">
                  <c:v>534.90000000006103</c:v>
                </c:pt>
                <c:pt idx="5350">
                  <c:v>535.00000000006105</c:v>
                </c:pt>
                <c:pt idx="5351">
                  <c:v>535.10000000006096</c:v>
                </c:pt>
                <c:pt idx="5352">
                  <c:v>535.20000000005996</c:v>
                </c:pt>
                <c:pt idx="5353">
                  <c:v>535.30000000005998</c:v>
                </c:pt>
                <c:pt idx="5354">
                  <c:v>535.40000000006</c:v>
                </c:pt>
                <c:pt idx="5355">
                  <c:v>535.50000000006003</c:v>
                </c:pt>
                <c:pt idx="5356">
                  <c:v>535.60000000006005</c:v>
                </c:pt>
                <c:pt idx="5357">
                  <c:v>535.70000000005996</c:v>
                </c:pt>
                <c:pt idx="5358">
                  <c:v>535.80000000005998</c:v>
                </c:pt>
                <c:pt idx="5359">
                  <c:v>535.90000000006</c:v>
                </c:pt>
                <c:pt idx="5360">
                  <c:v>536.00000000006003</c:v>
                </c:pt>
                <c:pt idx="5361">
                  <c:v>536.10000000006005</c:v>
                </c:pt>
                <c:pt idx="5362">
                  <c:v>536.20000000005996</c:v>
                </c:pt>
                <c:pt idx="5363">
                  <c:v>536.30000000005896</c:v>
                </c:pt>
                <c:pt idx="5364">
                  <c:v>536.40000000005898</c:v>
                </c:pt>
                <c:pt idx="5365">
                  <c:v>536.500000000059</c:v>
                </c:pt>
                <c:pt idx="5366">
                  <c:v>536.60000000005903</c:v>
                </c:pt>
                <c:pt idx="5367">
                  <c:v>536.70000000005905</c:v>
                </c:pt>
                <c:pt idx="5368">
                  <c:v>536.80000000005896</c:v>
                </c:pt>
                <c:pt idx="5369">
                  <c:v>536.90000000005898</c:v>
                </c:pt>
                <c:pt idx="5370">
                  <c:v>537.000000000059</c:v>
                </c:pt>
                <c:pt idx="5371">
                  <c:v>537.10000000005903</c:v>
                </c:pt>
                <c:pt idx="5372">
                  <c:v>537.20000000005905</c:v>
                </c:pt>
                <c:pt idx="5373">
                  <c:v>537.30000000005896</c:v>
                </c:pt>
                <c:pt idx="5374">
                  <c:v>537.40000000005796</c:v>
                </c:pt>
                <c:pt idx="5375">
                  <c:v>537.50000000005798</c:v>
                </c:pt>
                <c:pt idx="5376">
                  <c:v>537.600000000058</c:v>
                </c:pt>
                <c:pt idx="5377">
                  <c:v>537.70000000005803</c:v>
                </c:pt>
                <c:pt idx="5378">
                  <c:v>537.80000000005805</c:v>
                </c:pt>
                <c:pt idx="5379">
                  <c:v>537.90000000005796</c:v>
                </c:pt>
                <c:pt idx="5380">
                  <c:v>538.00000000005798</c:v>
                </c:pt>
                <c:pt idx="5381">
                  <c:v>538.100000000058</c:v>
                </c:pt>
                <c:pt idx="5382">
                  <c:v>538.20000000005803</c:v>
                </c:pt>
                <c:pt idx="5383">
                  <c:v>538.30000000005805</c:v>
                </c:pt>
                <c:pt idx="5384">
                  <c:v>538.40000000005796</c:v>
                </c:pt>
                <c:pt idx="5385">
                  <c:v>538.50000000005696</c:v>
                </c:pt>
                <c:pt idx="5386">
                  <c:v>538.60000000005698</c:v>
                </c:pt>
                <c:pt idx="5387">
                  <c:v>538.700000000057</c:v>
                </c:pt>
                <c:pt idx="5388">
                  <c:v>538.80000000005703</c:v>
                </c:pt>
                <c:pt idx="5389">
                  <c:v>538.90000000005705</c:v>
                </c:pt>
                <c:pt idx="5390">
                  <c:v>539.00000000005696</c:v>
                </c:pt>
                <c:pt idx="5391">
                  <c:v>539.10000000005698</c:v>
                </c:pt>
                <c:pt idx="5392">
                  <c:v>539.200000000057</c:v>
                </c:pt>
                <c:pt idx="5393">
                  <c:v>539.30000000005703</c:v>
                </c:pt>
                <c:pt idx="5394">
                  <c:v>539.40000000005705</c:v>
                </c:pt>
                <c:pt idx="5395">
                  <c:v>539.50000000005696</c:v>
                </c:pt>
                <c:pt idx="5396">
                  <c:v>539.60000000005596</c:v>
                </c:pt>
                <c:pt idx="5397">
                  <c:v>539.70000000005598</c:v>
                </c:pt>
                <c:pt idx="5398">
                  <c:v>539.800000000056</c:v>
                </c:pt>
                <c:pt idx="5399">
                  <c:v>539.90000000005602</c:v>
                </c:pt>
                <c:pt idx="5400">
                  <c:v>540.00000000005605</c:v>
                </c:pt>
                <c:pt idx="5401">
                  <c:v>540.10000000005596</c:v>
                </c:pt>
                <c:pt idx="5402">
                  <c:v>540.20000000005598</c:v>
                </c:pt>
                <c:pt idx="5403">
                  <c:v>540.300000000056</c:v>
                </c:pt>
                <c:pt idx="5404">
                  <c:v>540.40000000005602</c:v>
                </c:pt>
                <c:pt idx="5405">
                  <c:v>540.50000000005605</c:v>
                </c:pt>
                <c:pt idx="5406">
                  <c:v>540.60000000005596</c:v>
                </c:pt>
                <c:pt idx="5407">
                  <c:v>540.70000000005496</c:v>
                </c:pt>
                <c:pt idx="5408">
                  <c:v>540.80000000005498</c:v>
                </c:pt>
                <c:pt idx="5409">
                  <c:v>540.900000000055</c:v>
                </c:pt>
                <c:pt idx="5410">
                  <c:v>541.00000000005502</c:v>
                </c:pt>
                <c:pt idx="5411">
                  <c:v>541.10000000005505</c:v>
                </c:pt>
                <c:pt idx="5412">
                  <c:v>541.20000000005496</c:v>
                </c:pt>
                <c:pt idx="5413">
                  <c:v>541.30000000005498</c:v>
                </c:pt>
                <c:pt idx="5414">
                  <c:v>541.400000000055</c:v>
                </c:pt>
                <c:pt idx="5415">
                  <c:v>541.50000000005502</c:v>
                </c:pt>
                <c:pt idx="5416">
                  <c:v>541.60000000005505</c:v>
                </c:pt>
                <c:pt idx="5417">
                  <c:v>541.70000000005496</c:v>
                </c:pt>
                <c:pt idx="5418">
                  <c:v>541.80000000005396</c:v>
                </c:pt>
                <c:pt idx="5419">
                  <c:v>541.90000000005398</c:v>
                </c:pt>
                <c:pt idx="5420">
                  <c:v>542.000000000054</c:v>
                </c:pt>
                <c:pt idx="5421">
                  <c:v>542.10000000005402</c:v>
                </c:pt>
                <c:pt idx="5422">
                  <c:v>542.20000000005405</c:v>
                </c:pt>
                <c:pt idx="5423">
                  <c:v>542.30000000005396</c:v>
                </c:pt>
                <c:pt idx="5424">
                  <c:v>542.40000000005398</c:v>
                </c:pt>
                <c:pt idx="5425">
                  <c:v>542.500000000054</c:v>
                </c:pt>
                <c:pt idx="5426">
                  <c:v>542.60000000005402</c:v>
                </c:pt>
                <c:pt idx="5427">
                  <c:v>542.70000000005405</c:v>
                </c:pt>
                <c:pt idx="5428">
                  <c:v>542.80000000005396</c:v>
                </c:pt>
                <c:pt idx="5429">
                  <c:v>542.90000000005296</c:v>
                </c:pt>
                <c:pt idx="5430">
                  <c:v>543.00000000005298</c:v>
                </c:pt>
                <c:pt idx="5431">
                  <c:v>543.100000000053</c:v>
                </c:pt>
                <c:pt idx="5432">
                  <c:v>543.20000000005302</c:v>
                </c:pt>
                <c:pt idx="5433">
                  <c:v>543.30000000005305</c:v>
                </c:pt>
                <c:pt idx="5434">
                  <c:v>543.40000000005296</c:v>
                </c:pt>
                <c:pt idx="5435">
                  <c:v>543.50000000005298</c:v>
                </c:pt>
                <c:pt idx="5436">
                  <c:v>543.600000000053</c:v>
                </c:pt>
                <c:pt idx="5437">
                  <c:v>543.70000000005302</c:v>
                </c:pt>
                <c:pt idx="5438">
                  <c:v>543.80000000005305</c:v>
                </c:pt>
                <c:pt idx="5439">
                  <c:v>543.90000000005296</c:v>
                </c:pt>
                <c:pt idx="5440">
                  <c:v>544.00000000005195</c:v>
                </c:pt>
                <c:pt idx="5441">
                  <c:v>544.10000000005198</c:v>
                </c:pt>
                <c:pt idx="5442">
                  <c:v>544.200000000052</c:v>
                </c:pt>
                <c:pt idx="5443">
                  <c:v>544.30000000005202</c:v>
                </c:pt>
                <c:pt idx="5444">
                  <c:v>544.40000000005205</c:v>
                </c:pt>
                <c:pt idx="5445">
                  <c:v>544.50000000005195</c:v>
                </c:pt>
                <c:pt idx="5446">
                  <c:v>544.60000000005198</c:v>
                </c:pt>
                <c:pt idx="5447">
                  <c:v>544.700000000052</c:v>
                </c:pt>
                <c:pt idx="5448">
                  <c:v>544.80000000005202</c:v>
                </c:pt>
                <c:pt idx="5449">
                  <c:v>544.90000000005205</c:v>
                </c:pt>
                <c:pt idx="5450">
                  <c:v>545.00000000005195</c:v>
                </c:pt>
                <c:pt idx="5451">
                  <c:v>545.10000000005095</c:v>
                </c:pt>
                <c:pt idx="5452">
                  <c:v>545.20000000005098</c:v>
                </c:pt>
                <c:pt idx="5453">
                  <c:v>545.300000000051</c:v>
                </c:pt>
                <c:pt idx="5454">
                  <c:v>545.40000000005102</c:v>
                </c:pt>
                <c:pt idx="5455">
                  <c:v>545.50000000005105</c:v>
                </c:pt>
                <c:pt idx="5456">
                  <c:v>545.60000000005095</c:v>
                </c:pt>
                <c:pt idx="5457">
                  <c:v>545.70000000005098</c:v>
                </c:pt>
                <c:pt idx="5458">
                  <c:v>545.800000000051</c:v>
                </c:pt>
                <c:pt idx="5459">
                  <c:v>545.90000000005102</c:v>
                </c:pt>
                <c:pt idx="5460">
                  <c:v>546.00000000005105</c:v>
                </c:pt>
                <c:pt idx="5461">
                  <c:v>546.10000000005095</c:v>
                </c:pt>
                <c:pt idx="5462">
                  <c:v>546.20000000004995</c:v>
                </c:pt>
                <c:pt idx="5463">
                  <c:v>546.30000000004998</c:v>
                </c:pt>
                <c:pt idx="5464">
                  <c:v>546.40000000005</c:v>
                </c:pt>
                <c:pt idx="5465">
                  <c:v>546.50000000005002</c:v>
                </c:pt>
                <c:pt idx="5466">
                  <c:v>546.60000000005004</c:v>
                </c:pt>
                <c:pt idx="5467">
                  <c:v>546.70000000004995</c:v>
                </c:pt>
                <c:pt idx="5468">
                  <c:v>546.80000000004998</c:v>
                </c:pt>
                <c:pt idx="5469">
                  <c:v>546.90000000005</c:v>
                </c:pt>
                <c:pt idx="5470">
                  <c:v>547.00000000005002</c:v>
                </c:pt>
                <c:pt idx="5471">
                  <c:v>547.10000000005004</c:v>
                </c:pt>
                <c:pt idx="5472">
                  <c:v>547.20000000004995</c:v>
                </c:pt>
                <c:pt idx="5473">
                  <c:v>547.30000000004895</c:v>
                </c:pt>
                <c:pt idx="5474">
                  <c:v>547.40000000004898</c:v>
                </c:pt>
                <c:pt idx="5475">
                  <c:v>547.500000000049</c:v>
                </c:pt>
                <c:pt idx="5476">
                  <c:v>547.60000000004902</c:v>
                </c:pt>
                <c:pt idx="5477">
                  <c:v>547.70000000004904</c:v>
                </c:pt>
                <c:pt idx="5478">
                  <c:v>547.80000000004895</c:v>
                </c:pt>
                <c:pt idx="5479">
                  <c:v>547.90000000004898</c:v>
                </c:pt>
                <c:pt idx="5480">
                  <c:v>548.000000000049</c:v>
                </c:pt>
                <c:pt idx="5481">
                  <c:v>548.10000000004902</c:v>
                </c:pt>
                <c:pt idx="5482">
                  <c:v>548.20000000004904</c:v>
                </c:pt>
                <c:pt idx="5483">
                  <c:v>548.30000000004895</c:v>
                </c:pt>
                <c:pt idx="5484">
                  <c:v>548.40000000004795</c:v>
                </c:pt>
                <c:pt idx="5485">
                  <c:v>548.50000000004798</c:v>
                </c:pt>
                <c:pt idx="5486">
                  <c:v>548.600000000048</c:v>
                </c:pt>
                <c:pt idx="5487">
                  <c:v>548.70000000004802</c:v>
                </c:pt>
                <c:pt idx="5488">
                  <c:v>548.80000000004804</c:v>
                </c:pt>
                <c:pt idx="5489">
                  <c:v>548.90000000004795</c:v>
                </c:pt>
                <c:pt idx="5490">
                  <c:v>549.00000000004798</c:v>
                </c:pt>
                <c:pt idx="5491">
                  <c:v>549.100000000048</c:v>
                </c:pt>
                <c:pt idx="5492">
                  <c:v>549.20000000004802</c:v>
                </c:pt>
                <c:pt idx="5493">
                  <c:v>549.30000000004804</c:v>
                </c:pt>
                <c:pt idx="5494">
                  <c:v>549.40000000004795</c:v>
                </c:pt>
                <c:pt idx="5495">
                  <c:v>549.50000000004695</c:v>
                </c:pt>
                <c:pt idx="5496">
                  <c:v>549.60000000004698</c:v>
                </c:pt>
                <c:pt idx="5497">
                  <c:v>549.700000000047</c:v>
                </c:pt>
                <c:pt idx="5498">
                  <c:v>549.80000000004702</c:v>
                </c:pt>
                <c:pt idx="5499">
                  <c:v>549.90000000004704</c:v>
                </c:pt>
                <c:pt idx="5500">
                  <c:v>550.00000000004695</c:v>
                </c:pt>
                <c:pt idx="5501">
                  <c:v>550.10000000004698</c:v>
                </c:pt>
                <c:pt idx="5502">
                  <c:v>550.200000000047</c:v>
                </c:pt>
                <c:pt idx="5503">
                  <c:v>550.30000000004702</c:v>
                </c:pt>
                <c:pt idx="5504">
                  <c:v>550.40000000004704</c:v>
                </c:pt>
                <c:pt idx="5505">
                  <c:v>550.50000000004695</c:v>
                </c:pt>
                <c:pt idx="5506">
                  <c:v>550.60000000004595</c:v>
                </c:pt>
                <c:pt idx="5507">
                  <c:v>550.70000000004597</c:v>
                </c:pt>
                <c:pt idx="5508">
                  <c:v>550.800000000046</c:v>
                </c:pt>
                <c:pt idx="5509">
                  <c:v>550.90000000004602</c:v>
                </c:pt>
                <c:pt idx="5510">
                  <c:v>551.00000000004604</c:v>
                </c:pt>
                <c:pt idx="5511">
                  <c:v>551.10000000004595</c:v>
                </c:pt>
                <c:pt idx="5512">
                  <c:v>551.20000000004597</c:v>
                </c:pt>
                <c:pt idx="5513">
                  <c:v>551.300000000046</c:v>
                </c:pt>
                <c:pt idx="5514">
                  <c:v>551.40000000004602</c:v>
                </c:pt>
                <c:pt idx="5515">
                  <c:v>551.50000000004604</c:v>
                </c:pt>
                <c:pt idx="5516">
                  <c:v>551.60000000004595</c:v>
                </c:pt>
                <c:pt idx="5517">
                  <c:v>551.70000000004495</c:v>
                </c:pt>
                <c:pt idx="5518">
                  <c:v>551.80000000004497</c:v>
                </c:pt>
                <c:pt idx="5519">
                  <c:v>551.900000000045</c:v>
                </c:pt>
                <c:pt idx="5520">
                  <c:v>552.00000000004502</c:v>
                </c:pt>
                <c:pt idx="5521">
                  <c:v>552.10000000004504</c:v>
                </c:pt>
                <c:pt idx="5522">
                  <c:v>552.20000000004495</c:v>
                </c:pt>
                <c:pt idx="5523">
                  <c:v>552.30000000004497</c:v>
                </c:pt>
                <c:pt idx="5524">
                  <c:v>552.400000000045</c:v>
                </c:pt>
                <c:pt idx="5525">
                  <c:v>552.50000000004502</c:v>
                </c:pt>
                <c:pt idx="5526">
                  <c:v>552.60000000004504</c:v>
                </c:pt>
                <c:pt idx="5527">
                  <c:v>552.70000000004495</c:v>
                </c:pt>
                <c:pt idx="5528">
                  <c:v>552.80000000004395</c:v>
                </c:pt>
                <c:pt idx="5529">
                  <c:v>552.90000000004397</c:v>
                </c:pt>
                <c:pt idx="5530">
                  <c:v>553.000000000044</c:v>
                </c:pt>
                <c:pt idx="5531">
                  <c:v>553.10000000004402</c:v>
                </c:pt>
                <c:pt idx="5532">
                  <c:v>553.20000000004404</c:v>
                </c:pt>
                <c:pt idx="5533">
                  <c:v>553.30000000004395</c:v>
                </c:pt>
                <c:pt idx="5534">
                  <c:v>553.40000000004397</c:v>
                </c:pt>
                <c:pt idx="5535">
                  <c:v>553.500000000044</c:v>
                </c:pt>
                <c:pt idx="5536">
                  <c:v>553.60000000004402</c:v>
                </c:pt>
                <c:pt idx="5537">
                  <c:v>553.70000000004404</c:v>
                </c:pt>
                <c:pt idx="5538">
                  <c:v>553.80000000004395</c:v>
                </c:pt>
                <c:pt idx="5539">
                  <c:v>553.90000000004295</c:v>
                </c:pt>
                <c:pt idx="5540">
                  <c:v>554.00000000004297</c:v>
                </c:pt>
                <c:pt idx="5541">
                  <c:v>554.100000000043</c:v>
                </c:pt>
                <c:pt idx="5542">
                  <c:v>554.20000000004302</c:v>
                </c:pt>
                <c:pt idx="5543">
                  <c:v>554.30000000004304</c:v>
                </c:pt>
                <c:pt idx="5544">
                  <c:v>554.40000000004295</c:v>
                </c:pt>
                <c:pt idx="5545">
                  <c:v>554.50000000004297</c:v>
                </c:pt>
                <c:pt idx="5546">
                  <c:v>554.600000000043</c:v>
                </c:pt>
                <c:pt idx="5547">
                  <c:v>554.70000000004302</c:v>
                </c:pt>
                <c:pt idx="5548">
                  <c:v>554.80000000004304</c:v>
                </c:pt>
                <c:pt idx="5549">
                  <c:v>554.90000000004295</c:v>
                </c:pt>
                <c:pt idx="5550">
                  <c:v>555.00000000004195</c:v>
                </c:pt>
                <c:pt idx="5551">
                  <c:v>555.10000000004197</c:v>
                </c:pt>
                <c:pt idx="5552">
                  <c:v>555.200000000042</c:v>
                </c:pt>
                <c:pt idx="5553">
                  <c:v>555.30000000004202</c:v>
                </c:pt>
                <c:pt idx="5554">
                  <c:v>555.40000000004204</c:v>
                </c:pt>
                <c:pt idx="5555">
                  <c:v>555.50000000004195</c:v>
                </c:pt>
                <c:pt idx="5556">
                  <c:v>555.60000000004197</c:v>
                </c:pt>
                <c:pt idx="5557">
                  <c:v>555.700000000042</c:v>
                </c:pt>
                <c:pt idx="5558">
                  <c:v>555.80000000004202</c:v>
                </c:pt>
                <c:pt idx="5559">
                  <c:v>555.90000000004204</c:v>
                </c:pt>
                <c:pt idx="5560">
                  <c:v>556.00000000004195</c:v>
                </c:pt>
                <c:pt idx="5561">
                  <c:v>556.10000000004095</c:v>
                </c:pt>
                <c:pt idx="5562">
                  <c:v>556.20000000004097</c:v>
                </c:pt>
                <c:pt idx="5563">
                  <c:v>556.300000000041</c:v>
                </c:pt>
                <c:pt idx="5564">
                  <c:v>556.40000000004102</c:v>
                </c:pt>
                <c:pt idx="5565">
                  <c:v>556.50000000004104</c:v>
                </c:pt>
                <c:pt idx="5566">
                  <c:v>556.60000000004095</c:v>
                </c:pt>
                <c:pt idx="5567">
                  <c:v>556.70000000004097</c:v>
                </c:pt>
                <c:pt idx="5568">
                  <c:v>556.800000000041</c:v>
                </c:pt>
                <c:pt idx="5569">
                  <c:v>556.90000000004102</c:v>
                </c:pt>
                <c:pt idx="5570">
                  <c:v>557.00000000004104</c:v>
                </c:pt>
                <c:pt idx="5571">
                  <c:v>557.10000000004095</c:v>
                </c:pt>
                <c:pt idx="5572">
                  <c:v>557.20000000003995</c:v>
                </c:pt>
                <c:pt idx="5573">
                  <c:v>557.30000000003997</c:v>
                </c:pt>
                <c:pt idx="5574">
                  <c:v>557.40000000004</c:v>
                </c:pt>
                <c:pt idx="5575">
                  <c:v>557.50000000004002</c:v>
                </c:pt>
                <c:pt idx="5576">
                  <c:v>557.60000000004004</c:v>
                </c:pt>
                <c:pt idx="5577">
                  <c:v>557.70000000003995</c:v>
                </c:pt>
                <c:pt idx="5578">
                  <c:v>557.80000000003997</c:v>
                </c:pt>
                <c:pt idx="5579">
                  <c:v>557.90000000004</c:v>
                </c:pt>
                <c:pt idx="5580">
                  <c:v>558.00000000004002</c:v>
                </c:pt>
                <c:pt idx="5581">
                  <c:v>558.10000000004004</c:v>
                </c:pt>
                <c:pt idx="5582">
                  <c:v>558.20000000003995</c:v>
                </c:pt>
                <c:pt idx="5583">
                  <c:v>558.30000000003895</c:v>
                </c:pt>
                <c:pt idx="5584">
                  <c:v>558.40000000003897</c:v>
                </c:pt>
                <c:pt idx="5585">
                  <c:v>558.50000000003899</c:v>
                </c:pt>
                <c:pt idx="5586">
                  <c:v>558.60000000003902</c:v>
                </c:pt>
                <c:pt idx="5587">
                  <c:v>558.70000000003904</c:v>
                </c:pt>
                <c:pt idx="5588">
                  <c:v>558.80000000003895</c:v>
                </c:pt>
                <c:pt idx="5589">
                  <c:v>558.90000000003897</c:v>
                </c:pt>
                <c:pt idx="5590">
                  <c:v>559.00000000003899</c:v>
                </c:pt>
                <c:pt idx="5591">
                  <c:v>559.10000000003902</c:v>
                </c:pt>
                <c:pt idx="5592">
                  <c:v>559.20000000003904</c:v>
                </c:pt>
                <c:pt idx="5593">
                  <c:v>559.30000000003895</c:v>
                </c:pt>
                <c:pt idx="5594">
                  <c:v>559.40000000003795</c:v>
                </c:pt>
                <c:pt idx="5595">
                  <c:v>559.50000000003797</c:v>
                </c:pt>
                <c:pt idx="5596">
                  <c:v>559.60000000003799</c:v>
                </c:pt>
                <c:pt idx="5597">
                  <c:v>559.70000000003802</c:v>
                </c:pt>
                <c:pt idx="5598">
                  <c:v>559.80000000003804</c:v>
                </c:pt>
                <c:pt idx="5599">
                  <c:v>559.90000000003795</c:v>
                </c:pt>
                <c:pt idx="5600">
                  <c:v>560.00000000003797</c:v>
                </c:pt>
                <c:pt idx="5601">
                  <c:v>560.10000000003799</c:v>
                </c:pt>
                <c:pt idx="5602">
                  <c:v>560.20000000003802</c:v>
                </c:pt>
                <c:pt idx="5603">
                  <c:v>560.30000000003804</c:v>
                </c:pt>
                <c:pt idx="5604">
                  <c:v>560.40000000003795</c:v>
                </c:pt>
                <c:pt idx="5605">
                  <c:v>560.50000000003695</c:v>
                </c:pt>
                <c:pt idx="5606">
                  <c:v>560.60000000003697</c:v>
                </c:pt>
                <c:pt idx="5607">
                  <c:v>560.70000000003699</c:v>
                </c:pt>
                <c:pt idx="5608">
                  <c:v>560.80000000003702</c:v>
                </c:pt>
                <c:pt idx="5609">
                  <c:v>560.90000000003704</c:v>
                </c:pt>
                <c:pt idx="5610">
                  <c:v>561.00000000003695</c:v>
                </c:pt>
                <c:pt idx="5611">
                  <c:v>561.10000000003697</c:v>
                </c:pt>
                <c:pt idx="5612">
                  <c:v>561.20000000003699</c:v>
                </c:pt>
                <c:pt idx="5613">
                  <c:v>561.30000000003702</c:v>
                </c:pt>
                <c:pt idx="5614">
                  <c:v>561.40000000003704</c:v>
                </c:pt>
                <c:pt idx="5615">
                  <c:v>561.50000000003695</c:v>
                </c:pt>
                <c:pt idx="5616">
                  <c:v>561.60000000003595</c:v>
                </c:pt>
                <c:pt idx="5617">
                  <c:v>561.70000000003597</c:v>
                </c:pt>
                <c:pt idx="5618">
                  <c:v>561.80000000003599</c:v>
                </c:pt>
                <c:pt idx="5619">
                  <c:v>561.90000000003602</c:v>
                </c:pt>
                <c:pt idx="5620">
                  <c:v>562.00000000003604</c:v>
                </c:pt>
                <c:pt idx="5621">
                  <c:v>562.10000000003595</c:v>
                </c:pt>
                <c:pt idx="5622">
                  <c:v>562.20000000003597</c:v>
                </c:pt>
                <c:pt idx="5623">
                  <c:v>562.30000000003599</c:v>
                </c:pt>
                <c:pt idx="5624">
                  <c:v>562.40000000003602</c:v>
                </c:pt>
                <c:pt idx="5625">
                  <c:v>562.50000000003604</c:v>
                </c:pt>
                <c:pt idx="5626">
                  <c:v>562.60000000003595</c:v>
                </c:pt>
                <c:pt idx="5627">
                  <c:v>562.70000000003495</c:v>
                </c:pt>
                <c:pt idx="5628">
                  <c:v>562.80000000003497</c:v>
                </c:pt>
                <c:pt idx="5629">
                  <c:v>562.90000000003499</c:v>
                </c:pt>
                <c:pt idx="5630">
                  <c:v>563.00000000003502</c:v>
                </c:pt>
                <c:pt idx="5631">
                  <c:v>563.10000000003504</c:v>
                </c:pt>
                <c:pt idx="5632">
                  <c:v>563.20000000003495</c:v>
                </c:pt>
                <c:pt idx="5633">
                  <c:v>563.30000000003497</c:v>
                </c:pt>
                <c:pt idx="5634">
                  <c:v>563.40000000003499</c:v>
                </c:pt>
                <c:pt idx="5635">
                  <c:v>563.50000000003502</c:v>
                </c:pt>
                <c:pt idx="5636">
                  <c:v>563.60000000003504</c:v>
                </c:pt>
                <c:pt idx="5637">
                  <c:v>563.70000000003495</c:v>
                </c:pt>
                <c:pt idx="5638">
                  <c:v>563.80000000003395</c:v>
                </c:pt>
                <c:pt idx="5639">
                  <c:v>563.90000000003397</c:v>
                </c:pt>
                <c:pt idx="5640">
                  <c:v>564.00000000003399</c:v>
                </c:pt>
                <c:pt idx="5641">
                  <c:v>564.10000000003402</c:v>
                </c:pt>
                <c:pt idx="5642">
                  <c:v>564.20000000003404</c:v>
                </c:pt>
                <c:pt idx="5643">
                  <c:v>564.30000000003395</c:v>
                </c:pt>
                <c:pt idx="5644">
                  <c:v>564.40000000003397</c:v>
                </c:pt>
                <c:pt idx="5645">
                  <c:v>564.50000000003399</c:v>
                </c:pt>
                <c:pt idx="5646">
                  <c:v>564.60000000003402</c:v>
                </c:pt>
                <c:pt idx="5647">
                  <c:v>564.70000000003404</c:v>
                </c:pt>
                <c:pt idx="5648">
                  <c:v>564.80000000003395</c:v>
                </c:pt>
                <c:pt idx="5649">
                  <c:v>564.90000000003295</c:v>
                </c:pt>
                <c:pt idx="5650">
                  <c:v>565.00000000003297</c:v>
                </c:pt>
                <c:pt idx="5651">
                  <c:v>565.10000000003299</c:v>
                </c:pt>
                <c:pt idx="5652">
                  <c:v>565.20000000003301</c:v>
                </c:pt>
                <c:pt idx="5653">
                  <c:v>565.30000000003304</c:v>
                </c:pt>
                <c:pt idx="5654">
                  <c:v>565.40000000003295</c:v>
                </c:pt>
                <c:pt idx="5655">
                  <c:v>565.50000000003297</c:v>
                </c:pt>
                <c:pt idx="5656">
                  <c:v>565.60000000003299</c:v>
                </c:pt>
                <c:pt idx="5657">
                  <c:v>565.70000000003301</c:v>
                </c:pt>
                <c:pt idx="5658">
                  <c:v>565.80000000003304</c:v>
                </c:pt>
                <c:pt idx="5659">
                  <c:v>565.90000000003295</c:v>
                </c:pt>
                <c:pt idx="5660">
                  <c:v>566.00000000003195</c:v>
                </c:pt>
                <c:pt idx="5661">
                  <c:v>566.10000000003197</c:v>
                </c:pt>
                <c:pt idx="5662">
                  <c:v>566.20000000003199</c:v>
                </c:pt>
                <c:pt idx="5663">
                  <c:v>566.30000000003201</c:v>
                </c:pt>
                <c:pt idx="5664">
                  <c:v>566.40000000003204</c:v>
                </c:pt>
                <c:pt idx="5665">
                  <c:v>566.50000000003195</c:v>
                </c:pt>
                <c:pt idx="5666">
                  <c:v>566.60000000003197</c:v>
                </c:pt>
                <c:pt idx="5667">
                  <c:v>566.70000000003199</c:v>
                </c:pt>
                <c:pt idx="5668">
                  <c:v>566.80000000003201</c:v>
                </c:pt>
                <c:pt idx="5669">
                  <c:v>566.90000000003204</c:v>
                </c:pt>
                <c:pt idx="5670">
                  <c:v>567.00000000003195</c:v>
                </c:pt>
                <c:pt idx="5671">
                  <c:v>567.10000000003095</c:v>
                </c:pt>
                <c:pt idx="5672">
                  <c:v>567.20000000003097</c:v>
                </c:pt>
                <c:pt idx="5673">
                  <c:v>567.30000000003099</c:v>
                </c:pt>
                <c:pt idx="5674">
                  <c:v>567.40000000003101</c:v>
                </c:pt>
                <c:pt idx="5675">
                  <c:v>567.50000000003104</c:v>
                </c:pt>
                <c:pt idx="5676">
                  <c:v>567.60000000003095</c:v>
                </c:pt>
                <c:pt idx="5677">
                  <c:v>567.70000000003097</c:v>
                </c:pt>
                <c:pt idx="5678">
                  <c:v>567.80000000003099</c:v>
                </c:pt>
                <c:pt idx="5679">
                  <c:v>567.90000000003101</c:v>
                </c:pt>
                <c:pt idx="5680">
                  <c:v>568.00000000003104</c:v>
                </c:pt>
                <c:pt idx="5681">
                  <c:v>568.10000000003095</c:v>
                </c:pt>
                <c:pt idx="5682">
                  <c:v>568.20000000002995</c:v>
                </c:pt>
                <c:pt idx="5683">
                  <c:v>568.30000000002997</c:v>
                </c:pt>
                <c:pt idx="5684">
                  <c:v>568.40000000002999</c:v>
                </c:pt>
                <c:pt idx="5685">
                  <c:v>568.50000000003001</c:v>
                </c:pt>
                <c:pt idx="5686">
                  <c:v>568.60000000003004</c:v>
                </c:pt>
                <c:pt idx="5687">
                  <c:v>568.70000000002995</c:v>
                </c:pt>
                <c:pt idx="5688">
                  <c:v>568.80000000002997</c:v>
                </c:pt>
                <c:pt idx="5689">
                  <c:v>568.90000000002999</c:v>
                </c:pt>
                <c:pt idx="5690">
                  <c:v>569.00000000003001</c:v>
                </c:pt>
                <c:pt idx="5691">
                  <c:v>569.10000000003004</c:v>
                </c:pt>
                <c:pt idx="5692">
                  <c:v>569.20000000002995</c:v>
                </c:pt>
                <c:pt idx="5693">
                  <c:v>569.30000000002894</c:v>
                </c:pt>
                <c:pt idx="5694">
                  <c:v>569.40000000002897</c:v>
                </c:pt>
                <c:pt idx="5695">
                  <c:v>569.50000000002899</c:v>
                </c:pt>
                <c:pt idx="5696">
                  <c:v>569.60000000002901</c:v>
                </c:pt>
                <c:pt idx="5697">
                  <c:v>569.70000000002904</c:v>
                </c:pt>
                <c:pt idx="5698">
                  <c:v>569.80000000002894</c:v>
                </c:pt>
                <c:pt idx="5699">
                  <c:v>569.90000000002897</c:v>
                </c:pt>
                <c:pt idx="5700">
                  <c:v>570.00000000002899</c:v>
                </c:pt>
                <c:pt idx="5701">
                  <c:v>570.10000000002901</c:v>
                </c:pt>
                <c:pt idx="5702">
                  <c:v>570.20000000002904</c:v>
                </c:pt>
                <c:pt idx="5703">
                  <c:v>570.30000000002894</c:v>
                </c:pt>
                <c:pt idx="5704">
                  <c:v>570.40000000002794</c:v>
                </c:pt>
                <c:pt idx="5705">
                  <c:v>570.50000000002797</c:v>
                </c:pt>
                <c:pt idx="5706">
                  <c:v>570.60000000002799</c:v>
                </c:pt>
                <c:pt idx="5707">
                  <c:v>570.70000000002801</c:v>
                </c:pt>
                <c:pt idx="5708">
                  <c:v>570.80000000002804</c:v>
                </c:pt>
                <c:pt idx="5709">
                  <c:v>570.90000000002794</c:v>
                </c:pt>
                <c:pt idx="5710">
                  <c:v>571.00000000002797</c:v>
                </c:pt>
                <c:pt idx="5711">
                  <c:v>571.10000000002799</c:v>
                </c:pt>
                <c:pt idx="5712">
                  <c:v>571.20000000002801</c:v>
                </c:pt>
                <c:pt idx="5713">
                  <c:v>571.30000000002804</c:v>
                </c:pt>
                <c:pt idx="5714">
                  <c:v>571.40000000002794</c:v>
                </c:pt>
                <c:pt idx="5715">
                  <c:v>571.50000000002694</c:v>
                </c:pt>
                <c:pt idx="5716">
                  <c:v>571.60000000002697</c:v>
                </c:pt>
                <c:pt idx="5717">
                  <c:v>571.70000000002699</c:v>
                </c:pt>
                <c:pt idx="5718">
                  <c:v>571.80000000002701</c:v>
                </c:pt>
                <c:pt idx="5719">
                  <c:v>571.90000000002703</c:v>
                </c:pt>
                <c:pt idx="5720">
                  <c:v>572.00000000002694</c:v>
                </c:pt>
                <c:pt idx="5721">
                  <c:v>572.10000000002697</c:v>
                </c:pt>
                <c:pt idx="5722">
                  <c:v>572.20000000002699</c:v>
                </c:pt>
                <c:pt idx="5723">
                  <c:v>572.30000000002701</c:v>
                </c:pt>
                <c:pt idx="5724">
                  <c:v>572.40000000002703</c:v>
                </c:pt>
                <c:pt idx="5725">
                  <c:v>572.50000000002694</c:v>
                </c:pt>
                <c:pt idx="5726">
                  <c:v>572.60000000002594</c:v>
                </c:pt>
                <c:pt idx="5727">
                  <c:v>572.70000000002597</c:v>
                </c:pt>
                <c:pt idx="5728">
                  <c:v>572.80000000002599</c:v>
                </c:pt>
                <c:pt idx="5729">
                  <c:v>572.90000000002601</c:v>
                </c:pt>
                <c:pt idx="5730">
                  <c:v>573.00000000002603</c:v>
                </c:pt>
                <c:pt idx="5731">
                  <c:v>573.10000000002594</c:v>
                </c:pt>
                <c:pt idx="5732">
                  <c:v>573.20000000002597</c:v>
                </c:pt>
                <c:pt idx="5733">
                  <c:v>573.30000000002599</c:v>
                </c:pt>
                <c:pt idx="5734">
                  <c:v>573.40000000002601</c:v>
                </c:pt>
                <c:pt idx="5735">
                  <c:v>573.50000000002603</c:v>
                </c:pt>
                <c:pt idx="5736">
                  <c:v>573.60000000002594</c:v>
                </c:pt>
                <c:pt idx="5737">
                  <c:v>573.70000000002506</c:v>
                </c:pt>
                <c:pt idx="5738">
                  <c:v>573.80000000002497</c:v>
                </c:pt>
                <c:pt idx="5739">
                  <c:v>573.90000000002499</c:v>
                </c:pt>
                <c:pt idx="5740">
                  <c:v>574.00000000002501</c:v>
                </c:pt>
                <c:pt idx="5741">
                  <c:v>574.10000000002503</c:v>
                </c:pt>
                <c:pt idx="5742">
                  <c:v>574.20000000002506</c:v>
                </c:pt>
                <c:pt idx="5743">
                  <c:v>574.30000000002497</c:v>
                </c:pt>
                <c:pt idx="5744">
                  <c:v>574.40000000002499</c:v>
                </c:pt>
                <c:pt idx="5745">
                  <c:v>574.50000000002501</c:v>
                </c:pt>
                <c:pt idx="5746">
                  <c:v>574.60000000002503</c:v>
                </c:pt>
                <c:pt idx="5747">
                  <c:v>574.70000000002506</c:v>
                </c:pt>
                <c:pt idx="5748">
                  <c:v>574.80000000002406</c:v>
                </c:pt>
                <c:pt idx="5749">
                  <c:v>574.90000000002397</c:v>
                </c:pt>
                <c:pt idx="5750">
                  <c:v>575.00000000002399</c:v>
                </c:pt>
                <c:pt idx="5751">
                  <c:v>575.10000000002401</c:v>
                </c:pt>
                <c:pt idx="5752">
                  <c:v>575.20000000002403</c:v>
                </c:pt>
                <c:pt idx="5753">
                  <c:v>575.30000000002406</c:v>
                </c:pt>
                <c:pt idx="5754">
                  <c:v>575.40000000002397</c:v>
                </c:pt>
                <c:pt idx="5755">
                  <c:v>575.50000000002399</c:v>
                </c:pt>
                <c:pt idx="5756">
                  <c:v>575.60000000002401</c:v>
                </c:pt>
                <c:pt idx="5757">
                  <c:v>575.70000000002403</c:v>
                </c:pt>
                <c:pt idx="5758">
                  <c:v>575.80000000002406</c:v>
                </c:pt>
                <c:pt idx="5759">
                  <c:v>575.90000000002306</c:v>
                </c:pt>
                <c:pt idx="5760">
                  <c:v>576.00000000002296</c:v>
                </c:pt>
                <c:pt idx="5761">
                  <c:v>576.10000000002299</c:v>
                </c:pt>
                <c:pt idx="5762">
                  <c:v>576.20000000002301</c:v>
                </c:pt>
                <c:pt idx="5763">
                  <c:v>576.30000000002303</c:v>
                </c:pt>
                <c:pt idx="5764">
                  <c:v>576.40000000002306</c:v>
                </c:pt>
                <c:pt idx="5765">
                  <c:v>576.50000000002296</c:v>
                </c:pt>
                <c:pt idx="5766">
                  <c:v>576.60000000002299</c:v>
                </c:pt>
                <c:pt idx="5767">
                  <c:v>576.70000000002301</c:v>
                </c:pt>
                <c:pt idx="5768">
                  <c:v>576.80000000002303</c:v>
                </c:pt>
                <c:pt idx="5769">
                  <c:v>576.90000000002306</c:v>
                </c:pt>
                <c:pt idx="5770">
                  <c:v>577.00000000002206</c:v>
                </c:pt>
                <c:pt idx="5771">
                  <c:v>577.10000000002196</c:v>
                </c:pt>
                <c:pt idx="5772">
                  <c:v>577.20000000002199</c:v>
                </c:pt>
                <c:pt idx="5773">
                  <c:v>577.30000000002201</c:v>
                </c:pt>
                <c:pt idx="5774">
                  <c:v>577.40000000002203</c:v>
                </c:pt>
                <c:pt idx="5775">
                  <c:v>577.50000000002206</c:v>
                </c:pt>
                <c:pt idx="5776">
                  <c:v>577.60000000002196</c:v>
                </c:pt>
                <c:pt idx="5777">
                  <c:v>577.70000000002199</c:v>
                </c:pt>
                <c:pt idx="5778">
                  <c:v>577.80000000002201</c:v>
                </c:pt>
                <c:pt idx="5779">
                  <c:v>577.90000000002203</c:v>
                </c:pt>
                <c:pt idx="5780">
                  <c:v>578.00000000002206</c:v>
                </c:pt>
                <c:pt idx="5781">
                  <c:v>578.10000000002105</c:v>
                </c:pt>
                <c:pt idx="5782">
                  <c:v>578.20000000002096</c:v>
                </c:pt>
                <c:pt idx="5783">
                  <c:v>578.30000000002099</c:v>
                </c:pt>
                <c:pt idx="5784">
                  <c:v>578.40000000002101</c:v>
                </c:pt>
                <c:pt idx="5785">
                  <c:v>578.50000000002103</c:v>
                </c:pt>
                <c:pt idx="5786">
                  <c:v>578.60000000002105</c:v>
                </c:pt>
                <c:pt idx="5787">
                  <c:v>578.70000000002096</c:v>
                </c:pt>
                <c:pt idx="5788">
                  <c:v>578.80000000002099</c:v>
                </c:pt>
                <c:pt idx="5789">
                  <c:v>578.90000000002101</c:v>
                </c:pt>
                <c:pt idx="5790">
                  <c:v>579.00000000002103</c:v>
                </c:pt>
                <c:pt idx="5791">
                  <c:v>579.10000000002105</c:v>
                </c:pt>
                <c:pt idx="5792">
                  <c:v>579.20000000002005</c:v>
                </c:pt>
                <c:pt idx="5793">
                  <c:v>579.30000000001996</c:v>
                </c:pt>
                <c:pt idx="5794">
                  <c:v>579.40000000001999</c:v>
                </c:pt>
                <c:pt idx="5795">
                  <c:v>579.50000000002001</c:v>
                </c:pt>
                <c:pt idx="5796">
                  <c:v>579.60000000002003</c:v>
                </c:pt>
                <c:pt idx="5797">
                  <c:v>579.70000000002005</c:v>
                </c:pt>
                <c:pt idx="5798">
                  <c:v>579.80000000001996</c:v>
                </c:pt>
                <c:pt idx="5799">
                  <c:v>579.90000000001999</c:v>
                </c:pt>
                <c:pt idx="5800">
                  <c:v>580.00000000002001</c:v>
                </c:pt>
                <c:pt idx="5801">
                  <c:v>580.10000000002003</c:v>
                </c:pt>
                <c:pt idx="5802">
                  <c:v>580.20000000002005</c:v>
                </c:pt>
                <c:pt idx="5803">
                  <c:v>580.30000000001905</c:v>
                </c:pt>
                <c:pt idx="5804">
                  <c:v>580.40000000001896</c:v>
                </c:pt>
                <c:pt idx="5805">
                  <c:v>580.50000000001899</c:v>
                </c:pt>
                <c:pt idx="5806">
                  <c:v>580.60000000001901</c:v>
                </c:pt>
                <c:pt idx="5807">
                  <c:v>580.70000000001903</c:v>
                </c:pt>
                <c:pt idx="5808">
                  <c:v>580.80000000001905</c:v>
                </c:pt>
                <c:pt idx="5809">
                  <c:v>580.90000000001896</c:v>
                </c:pt>
                <c:pt idx="5810">
                  <c:v>581.00000000001899</c:v>
                </c:pt>
                <c:pt idx="5811">
                  <c:v>581.10000000001901</c:v>
                </c:pt>
                <c:pt idx="5812">
                  <c:v>581.20000000001903</c:v>
                </c:pt>
                <c:pt idx="5813">
                  <c:v>581.30000000001905</c:v>
                </c:pt>
                <c:pt idx="5814">
                  <c:v>581.40000000001805</c:v>
                </c:pt>
                <c:pt idx="5815">
                  <c:v>581.50000000001796</c:v>
                </c:pt>
                <c:pt idx="5816">
                  <c:v>581.60000000001799</c:v>
                </c:pt>
                <c:pt idx="5817">
                  <c:v>581.70000000001801</c:v>
                </c:pt>
                <c:pt idx="5818">
                  <c:v>581.80000000001803</c:v>
                </c:pt>
                <c:pt idx="5819">
                  <c:v>581.90000000001805</c:v>
                </c:pt>
                <c:pt idx="5820">
                  <c:v>582.00000000001796</c:v>
                </c:pt>
                <c:pt idx="5821">
                  <c:v>582.10000000001799</c:v>
                </c:pt>
                <c:pt idx="5822">
                  <c:v>582.20000000001801</c:v>
                </c:pt>
                <c:pt idx="5823">
                  <c:v>582.30000000001803</c:v>
                </c:pt>
                <c:pt idx="5824">
                  <c:v>582.40000000001805</c:v>
                </c:pt>
                <c:pt idx="5825">
                  <c:v>582.50000000001705</c:v>
                </c:pt>
                <c:pt idx="5826">
                  <c:v>582.60000000001696</c:v>
                </c:pt>
                <c:pt idx="5827">
                  <c:v>582.70000000001698</c:v>
                </c:pt>
                <c:pt idx="5828">
                  <c:v>582.80000000001701</c:v>
                </c:pt>
                <c:pt idx="5829">
                  <c:v>582.90000000001703</c:v>
                </c:pt>
                <c:pt idx="5830">
                  <c:v>583.00000000001705</c:v>
                </c:pt>
                <c:pt idx="5831">
                  <c:v>583.10000000001696</c:v>
                </c:pt>
                <c:pt idx="5832">
                  <c:v>583.20000000001698</c:v>
                </c:pt>
                <c:pt idx="5833">
                  <c:v>583.30000000001701</c:v>
                </c:pt>
                <c:pt idx="5834">
                  <c:v>583.40000000001703</c:v>
                </c:pt>
                <c:pt idx="5835">
                  <c:v>583.50000000001705</c:v>
                </c:pt>
                <c:pt idx="5836">
                  <c:v>583.60000000001605</c:v>
                </c:pt>
                <c:pt idx="5837">
                  <c:v>583.70000000001596</c:v>
                </c:pt>
                <c:pt idx="5838">
                  <c:v>583.80000000001598</c:v>
                </c:pt>
                <c:pt idx="5839">
                  <c:v>583.90000000001601</c:v>
                </c:pt>
                <c:pt idx="5840">
                  <c:v>584.00000000001603</c:v>
                </c:pt>
                <c:pt idx="5841">
                  <c:v>584.10000000001605</c:v>
                </c:pt>
                <c:pt idx="5842">
                  <c:v>584.20000000001596</c:v>
                </c:pt>
                <c:pt idx="5843">
                  <c:v>584.30000000001598</c:v>
                </c:pt>
                <c:pt idx="5844">
                  <c:v>584.40000000001601</c:v>
                </c:pt>
                <c:pt idx="5845">
                  <c:v>584.50000000001603</c:v>
                </c:pt>
                <c:pt idx="5846">
                  <c:v>584.60000000001605</c:v>
                </c:pt>
                <c:pt idx="5847">
                  <c:v>584.70000000001505</c:v>
                </c:pt>
                <c:pt idx="5848">
                  <c:v>584.80000000001496</c:v>
                </c:pt>
                <c:pt idx="5849">
                  <c:v>584.90000000001498</c:v>
                </c:pt>
                <c:pt idx="5850">
                  <c:v>585.00000000001501</c:v>
                </c:pt>
                <c:pt idx="5851">
                  <c:v>585.10000000001503</c:v>
                </c:pt>
                <c:pt idx="5852">
                  <c:v>585.20000000001505</c:v>
                </c:pt>
                <c:pt idx="5853">
                  <c:v>585.30000000001496</c:v>
                </c:pt>
                <c:pt idx="5854">
                  <c:v>585.40000000001498</c:v>
                </c:pt>
                <c:pt idx="5855">
                  <c:v>585.50000000001501</c:v>
                </c:pt>
                <c:pt idx="5856">
                  <c:v>585.60000000001503</c:v>
                </c:pt>
                <c:pt idx="5857">
                  <c:v>585.70000000001505</c:v>
                </c:pt>
                <c:pt idx="5858">
                  <c:v>585.80000000001405</c:v>
                </c:pt>
                <c:pt idx="5859">
                  <c:v>585.90000000001396</c:v>
                </c:pt>
                <c:pt idx="5860">
                  <c:v>586.00000000001398</c:v>
                </c:pt>
                <c:pt idx="5861">
                  <c:v>586.10000000001401</c:v>
                </c:pt>
                <c:pt idx="5862">
                  <c:v>586.20000000001403</c:v>
                </c:pt>
                <c:pt idx="5863">
                  <c:v>586.30000000001405</c:v>
                </c:pt>
                <c:pt idx="5864">
                  <c:v>586.40000000001396</c:v>
                </c:pt>
                <c:pt idx="5865">
                  <c:v>586.50000000001398</c:v>
                </c:pt>
                <c:pt idx="5866">
                  <c:v>586.60000000001401</c:v>
                </c:pt>
                <c:pt idx="5867">
                  <c:v>586.70000000001403</c:v>
                </c:pt>
                <c:pt idx="5868">
                  <c:v>586.80000000001405</c:v>
                </c:pt>
                <c:pt idx="5869">
                  <c:v>586.90000000001305</c:v>
                </c:pt>
                <c:pt idx="5870">
                  <c:v>587.00000000001296</c:v>
                </c:pt>
                <c:pt idx="5871">
                  <c:v>587.10000000001298</c:v>
                </c:pt>
                <c:pt idx="5872">
                  <c:v>587.20000000001301</c:v>
                </c:pt>
                <c:pt idx="5873">
                  <c:v>587.30000000001303</c:v>
                </c:pt>
                <c:pt idx="5874">
                  <c:v>587.40000000001305</c:v>
                </c:pt>
                <c:pt idx="5875">
                  <c:v>587.50000000001296</c:v>
                </c:pt>
                <c:pt idx="5876">
                  <c:v>587.60000000001298</c:v>
                </c:pt>
                <c:pt idx="5877">
                  <c:v>587.70000000001301</c:v>
                </c:pt>
                <c:pt idx="5878">
                  <c:v>587.80000000001303</c:v>
                </c:pt>
                <c:pt idx="5879">
                  <c:v>587.90000000001305</c:v>
                </c:pt>
                <c:pt idx="5880">
                  <c:v>588.00000000001205</c:v>
                </c:pt>
                <c:pt idx="5881">
                  <c:v>588.10000000001196</c:v>
                </c:pt>
                <c:pt idx="5882">
                  <c:v>588.20000000001198</c:v>
                </c:pt>
                <c:pt idx="5883">
                  <c:v>588.30000000001201</c:v>
                </c:pt>
                <c:pt idx="5884">
                  <c:v>588.40000000001203</c:v>
                </c:pt>
                <c:pt idx="5885">
                  <c:v>588.50000000001205</c:v>
                </c:pt>
                <c:pt idx="5886">
                  <c:v>588.60000000001196</c:v>
                </c:pt>
                <c:pt idx="5887">
                  <c:v>588.70000000001198</c:v>
                </c:pt>
                <c:pt idx="5888">
                  <c:v>588.80000000001201</c:v>
                </c:pt>
                <c:pt idx="5889">
                  <c:v>588.90000000001203</c:v>
                </c:pt>
                <c:pt idx="5890">
                  <c:v>589.00000000001205</c:v>
                </c:pt>
                <c:pt idx="5891">
                  <c:v>589.10000000001105</c:v>
                </c:pt>
                <c:pt idx="5892">
                  <c:v>589.20000000001096</c:v>
                </c:pt>
                <c:pt idx="5893">
                  <c:v>589.30000000001098</c:v>
                </c:pt>
                <c:pt idx="5894">
                  <c:v>589.400000000011</c:v>
                </c:pt>
                <c:pt idx="5895">
                  <c:v>589.50000000001103</c:v>
                </c:pt>
                <c:pt idx="5896">
                  <c:v>589.60000000001105</c:v>
                </c:pt>
                <c:pt idx="5897">
                  <c:v>589.70000000001096</c:v>
                </c:pt>
                <c:pt idx="5898">
                  <c:v>589.80000000001098</c:v>
                </c:pt>
                <c:pt idx="5899">
                  <c:v>589.900000000011</c:v>
                </c:pt>
                <c:pt idx="5900">
                  <c:v>590.00000000001103</c:v>
                </c:pt>
                <c:pt idx="5901">
                  <c:v>590.10000000001105</c:v>
                </c:pt>
                <c:pt idx="5902">
                  <c:v>590.20000000001005</c:v>
                </c:pt>
                <c:pt idx="5903">
                  <c:v>590.30000000000996</c:v>
                </c:pt>
                <c:pt idx="5904">
                  <c:v>590.40000000000998</c:v>
                </c:pt>
                <c:pt idx="5905">
                  <c:v>590.50000000001</c:v>
                </c:pt>
                <c:pt idx="5906">
                  <c:v>590.60000000001003</c:v>
                </c:pt>
                <c:pt idx="5907">
                  <c:v>590.70000000001005</c:v>
                </c:pt>
                <c:pt idx="5908">
                  <c:v>590.80000000000996</c:v>
                </c:pt>
                <c:pt idx="5909">
                  <c:v>590.90000000000998</c:v>
                </c:pt>
                <c:pt idx="5910">
                  <c:v>591.00000000001</c:v>
                </c:pt>
                <c:pt idx="5911">
                  <c:v>591.10000000001003</c:v>
                </c:pt>
                <c:pt idx="5912">
                  <c:v>591.20000000001005</c:v>
                </c:pt>
                <c:pt idx="5913">
                  <c:v>591.30000000000905</c:v>
                </c:pt>
                <c:pt idx="5914">
                  <c:v>591.40000000000896</c:v>
                </c:pt>
                <c:pt idx="5915">
                  <c:v>591.50000000000898</c:v>
                </c:pt>
                <c:pt idx="5916">
                  <c:v>591.600000000009</c:v>
                </c:pt>
                <c:pt idx="5917">
                  <c:v>591.70000000000903</c:v>
                </c:pt>
                <c:pt idx="5918">
                  <c:v>591.80000000000905</c:v>
                </c:pt>
                <c:pt idx="5919">
                  <c:v>591.90000000000896</c:v>
                </c:pt>
                <c:pt idx="5920">
                  <c:v>592.00000000000898</c:v>
                </c:pt>
                <c:pt idx="5921">
                  <c:v>592.100000000009</c:v>
                </c:pt>
                <c:pt idx="5922">
                  <c:v>592.20000000000903</c:v>
                </c:pt>
                <c:pt idx="5923">
                  <c:v>592.30000000000905</c:v>
                </c:pt>
                <c:pt idx="5924">
                  <c:v>592.40000000000805</c:v>
                </c:pt>
                <c:pt idx="5925">
                  <c:v>592.50000000000796</c:v>
                </c:pt>
                <c:pt idx="5926">
                  <c:v>592.60000000000798</c:v>
                </c:pt>
                <c:pt idx="5927">
                  <c:v>592.700000000008</c:v>
                </c:pt>
                <c:pt idx="5928">
                  <c:v>592.80000000000803</c:v>
                </c:pt>
                <c:pt idx="5929">
                  <c:v>592.90000000000805</c:v>
                </c:pt>
                <c:pt idx="5930">
                  <c:v>593.00000000000796</c:v>
                </c:pt>
                <c:pt idx="5931">
                  <c:v>593.10000000000798</c:v>
                </c:pt>
                <c:pt idx="5932">
                  <c:v>593.200000000008</c:v>
                </c:pt>
                <c:pt idx="5933">
                  <c:v>593.30000000000803</c:v>
                </c:pt>
                <c:pt idx="5934">
                  <c:v>593.40000000000805</c:v>
                </c:pt>
                <c:pt idx="5935">
                  <c:v>593.50000000000705</c:v>
                </c:pt>
                <c:pt idx="5936">
                  <c:v>593.60000000000696</c:v>
                </c:pt>
                <c:pt idx="5937">
                  <c:v>593.70000000000698</c:v>
                </c:pt>
                <c:pt idx="5938">
                  <c:v>593.800000000007</c:v>
                </c:pt>
                <c:pt idx="5939">
                  <c:v>593.90000000000703</c:v>
                </c:pt>
                <c:pt idx="5940">
                  <c:v>594.00000000000705</c:v>
                </c:pt>
                <c:pt idx="5941">
                  <c:v>594.10000000000696</c:v>
                </c:pt>
                <c:pt idx="5942">
                  <c:v>594.20000000000698</c:v>
                </c:pt>
                <c:pt idx="5943">
                  <c:v>594.300000000007</c:v>
                </c:pt>
                <c:pt idx="5944">
                  <c:v>594.40000000000703</c:v>
                </c:pt>
                <c:pt idx="5945">
                  <c:v>594.50000000000705</c:v>
                </c:pt>
                <c:pt idx="5946">
                  <c:v>594.60000000000605</c:v>
                </c:pt>
                <c:pt idx="5947">
                  <c:v>594.70000000000596</c:v>
                </c:pt>
                <c:pt idx="5948">
                  <c:v>594.80000000000598</c:v>
                </c:pt>
                <c:pt idx="5949">
                  <c:v>594.900000000006</c:v>
                </c:pt>
                <c:pt idx="5950">
                  <c:v>595.00000000000603</c:v>
                </c:pt>
                <c:pt idx="5951">
                  <c:v>595.10000000000605</c:v>
                </c:pt>
                <c:pt idx="5952">
                  <c:v>595.20000000000596</c:v>
                </c:pt>
                <c:pt idx="5953">
                  <c:v>595.30000000000598</c:v>
                </c:pt>
                <c:pt idx="5954">
                  <c:v>595.400000000006</c:v>
                </c:pt>
                <c:pt idx="5955">
                  <c:v>595.50000000000603</c:v>
                </c:pt>
                <c:pt idx="5956">
                  <c:v>595.60000000000605</c:v>
                </c:pt>
                <c:pt idx="5957">
                  <c:v>595.70000000000505</c:v>
                </c:pt>
                <c:pt idx="5958">
                  <c:v>595.80000000000496</c:v>
                </c:pt>
                <c:pt idx="5959">
                  <c:v>595.90000000000498</c:v>
                </c:pt>
                <c:pt idx="5960">
                  <c:v>596.000000000005</c:v>
                </c:pt>
                <c:pt idx="5961">
                  <c:v>596.10000000000502</c:v>
                </c:pt>
                <c:pt idx="5962">
                  <c:v>596.20000000000505</c:v>
                </c:pt>
                <c:pt idx="5963">
                  <c:v>596.30000000000496</c:v>
                </c:pt>
                <c:pt idx="5964">
                  <c:v>596.40000000000498</c:v>
                </c:pt>
                <c:pt idx="5965">
                  <c:v>596.500000000005</c:v>
                </c:pt>
                <c:pt idx="5966">
                  <c:v>596.60000000000502</c:v>
                </c:pt>
                <c:pt idx="5967">
                  <c:v>596.70000000000505</c:v>
                </c:pt>
                <c:pt idx="5968">
                  <c:v>596.80000000000405</c:v>
                </c:pt>
                <c:pt idx="5969">
                  <c:v>596.90000000000396</c:v>
                </c:pt>
                <c:pt idx="5970">
                  <c:v>597.00000000000398</c:v>
                </c:pt>
                <c:pt idx="5971">
                  <c:v>597.100000000004</c:v>
                </c:pt>
                <c:pt idx="5972">
                  <c:v>597.20000000000402</c:v>
                </c:pt>
                <c:pt idx="5973">
                  <c:v>597.30000000000405</c:v>
                </c:pt>
                <c:pt idx="5974">
                  <c:v>597.40000000000396</c:v>
                </c:pt>
                <c:pt idx="5975">
                  <c:v>597.50000000000398</c:v>
                </c:pt>
                <c:pt idx="5976">
                  <c:v>597.600000000004</c:v>
                </c:pt>
                <c:pt idx="5977">
                  <c:v>597.70000000000402</c:v>
                </c:pt>
                <c:pt idx="5978">
                  <c:v>597.80000000000405</c:v>
                </c:pt>
                <c:pt idx="5979">
                  <c:v>597.90000000000305</c:v>
                </c:pt>
                <c:pt idx="5980">
                  <c:v>598.00000000000296</c:v>
                </c:pt>
                <c:pt idx="5981">
                  <c:v>598.10000000000298</c:v>
                </c:pt>
                <c:pt idx="5982">
                  <c:v>598.200000000003</c:v>
                </c:pt>
                <c:pt idx="5983">
                  <c:v>598.30000000000302</c:v>
                </c:pt>
                <c:pt idx="5984">
                  <c:v>598.40000000000305</c:v>
                </c:pt>
                <c:pt idx="5985">
                  <c:v>598.50000000000296</c:v>
                </c:pt>
                <c:pt idx="5986">
                  <c:v>598.60000000000298</c:v>
                </c:pt>
                <c:pt idx="5987">
                  <c:v>598.700000000003</c:v>
                </c:pt>
                <c:pt idx="5988">
                  <c:v>598.80000000000302</c:v>
                </c:pt>
                <c:pt idx="5989">
                  <c:v>598.90000000000305</c:v>
                </c:pt>
                <c:pt idx="5990">
                  <c:v>599.00000000000205</c:v>
                </c:pt>
                <c:pt idx="5991">
                  <c:v>599.10000000000196</c:v>
                </c:pt>
                <c:pt idx="5992">
                  <c:v>599.20000000000198</c:v>
                </c:pt>
                <c:pt idx="5993">
                  <c:v>599.300000000002</c:v>
                </c:pt>
                <c:pt idx="5994">
                  <c:v>599.40000000000202</c:v>
                </c:pt>
                <c:pt idx="5995">
                  <c:v>599.50000000000205</c:v>
                </c:pt>
                <c:pt idx="5996">
                  <c:v>599.60000000000196</c:v>
                </c:pt>
                <c:pt idx="5997">
                  <c:v>599.70000000000198</c:v>
                </c:pt>
                <c:pt idx="5998">
                  <c:v>599.800000000002</c:v>
                </c:pt>
                <c:pt idx="5999">
                  <c:v>599.90000000000202</c:v>
                </c:pt>
                <c:pt idx="6000">
                  <c:v>600.00000000000205</c:v>
                </c:pt>
                <c:pt idx="6001">
                  <c:v>600.10000000000105</c:v>
                </c:pt>
                <c:pt idx="6002">
                  <c:v>600.20000000000095</c:v>
                </c:pt>
                <c:pt idx="6003">
                  <c:v>600.30000000000098</c:v>
                </c:pt>
                <c:pt idx="6004">
                  <c:v>600.400000000001</c:v>
                </c:pt>
                <c:pt idx="6005">
                  <c:v>600.50000000000102</c:v>
                </c:pt>
                <c:pt idx="6006">
                  <c:v>600.60000000000105</c:v>
                </c:pt>
                <c:pt idx="6007">
                  <c:v>600.70000000000095</c:v>
                </c:pt>
                <c:pt idx="6008">
                  <c:v>600.80000000000098</c:v>
                </c:pt>
                <c:pt idx="6009">
                  <c:v>600.900000000001</c:v>
                </c:pt>
                <c:pt idx="6010">
                  <c:v>601.00000000000102</c:v>
                </c:pt>
                <c:pt idx="6011">
                  <c:v>601.10000000000105</c:v>
                </c:pt>
                <c:pt idx="6012">
                  <c:v>601.20000000000005</c:v>
                </c:pt>
                <c:pt idx="6013">
                  <c:v>601.29999999999995</c:v>
                </c:pt>
                <c:pt idx="6014">
                  <c:v>601.4</c:v>
                </c:pt>
                <c:pt idx="6015">
                  <c:v>601.5</c:v>
                </c:pt>
                <c:pt idx="6016">
                  <c:v>601.6</c:v>
                </c:pt>
                <c:pt idx="6017">
                  <c:v>601.70000000000005</c:v>
                </c:pt>
                <c:pt idx="6018">
                  <c:v>601.79999999999995</c:v>
                </c:pt>
                <c:pt idx="6019">
                  <c:v>601.9</c:v>
                </c:pt>
                <c:pt idx="6020">
                  <c:v>602</c:v>
                </c:pt>
                <c:pt idx="6021">
                  <c:v>602.1</c:v>
                </c:pt>
                <c:pt idx="6022">
                  <c:v>602.20000000000005</c:v>
                </c:pt>
                <c:pt idx="6023">
                  <c:v>602.29999999999905</c:v>
                </c:pt>
                <c:pt idx="6024">
                  <c:v>602.39999999999895</c:v>
                </c:pt>
                <c:pt idx="6025">
                  <c:v>602.49999999999898</c:v>
                </c:pt>
                <c:pt idx="6026">
                  <c:v>602.599999999999</c:v>
                </c:pt>
                <c:pt idx="6027">
                  <c:v>602.69999999999902</c:v>
                </c:pt>
                <c:pt idx="6028">
                  <c:v>602.79999999999905</c:v>
                </c:pt>
                <c:pt idx="6029">
                  <c:v>602.89999999999895</c:v>
                </c:pt>
                <c:pt idx="6030">
                  <c:v>602.99999999999898</c:v>
                </c:pt>
                <c:pt idx="6031">
                  <c:v>603.099999999999</c:v>
                </c:pt>
                <c:pt idx="6032">
                  <c:v>603.19999999999902</c:v>
                </c:pt>
                <c:pt idx="6033">
                  <c:v>603.29999999999905</c:v>
                </c:pt>
                <c:pt idx="6034">
                  <c:v>603.39999999999804</c:v>
                </c:pt>
                <c:pt idx="6035">
                  <c:v>603.49999999999795</c:v>
                </c:pt>
                <c:pt idx="6036">
                  <c:v>603.59999999999798</c:v>
                </c:pt>
                <c:pt idx="6037">
                  <c:v>603.699999999998</c:v>
                </c:pt>
                <c:pt idx="6038">
                  <c:v>603.79999999999802</c:v>
                </c:pt>
                <c:pt idx="6039">
                  <c:v>603.89999999999804</c:v>
                </c:pt>
                <c:pt idx="6040">
                  <c:v>603.99999999999795</c:v>
                </c:pt>
                <c:pt idx="6041">
                  <c:v>604.09999999999798</c:v>
                </c:pt>
                <c:pt idx="6042">
                  <c:v>604.199999999998</c:v>
                </c:pt>
                <c:pt idx="6043">
                  <c:v>604.29999999999802</c:v>
                </c:pt>
                <c:pt idx="6044">
                  <c:v>604.39999999999804</c:v>
                </c:pt>
                <c:pt idx="6045">
                  <c:v>604.49999999999704</c:v>
                </c:pt>
                <c:pt idx="6046">
                  <c:v>604.59999999999695</c:v>
                </c:pt>
                <c:pt idx="6047">
                  <c:v>604.69999999999698</c:v>
                </c:pt>
                <c:pt idx="6048">
                  <c:v>604.799999999997</c:v>
                </c:pt>
                <c:pt idx="6049">
                  <c:v>604.89999999999702</c:v>
                </c:pt>
                <c:pt idx="6050">
                  <c:v>604.99999999999704</c:v>
                </c:pt>
                <c:pt idx="6051">
                  <c:v>605.09999999999695</c:v>
                </c:pt>
                <c:pt idx="6052">
                  <c:v>605.19999999999698</c:v>
                </c:pt>
                <c:pt idx="6053">
                  <c:v>605.299999999997</c:v>
                </c:pt>
                <c:pt idx="6054">
                  <c:v>605.39999999999702</c:v>
                </c:pt>
                <c:pt idx="6055">
                  <c:v>605.49999999999704</c:v>
                </c:pt>
                <c:pt idx="6056">
                  <c:v>605.59999999999604</c:v>
                </c:pt>
                <c:pt idx="6057">
                  <c:v>605.69999999999595</c:v>
                </c:pt>
                <c:pt idx="6058">
                  <c:v>605.79999999999598</c:v>
                </c:pt>
                <c:pt idx="6059">
                  <c:v>605.899999999996</c:v>
                </c:pt>
                <c:pt idx="6060">
                  <c:v>605.99999999999602</c:v>
                </c:pt>
                <c:pt idx="6061">
                  <c:v>606.09999999999604</c:v>
                </c:pt>
                <c:pt idx="6062">
                  <c:v>606.19999999999595</c:v>
                </c:pt>
                <c:pt idx="6063">
                  <c:v>606.29999999999598</c:v>
                </c:pt>
                <c:pt idx="6064">
                  <c:v>606.399999999996</c:v>
                </c:pt>
                <c:pt idx="6065">
                  <c:v>606.49999999999602</c:v>
                </c:pt>
                <c:pt idx="6066">
                  <c:v>606.59999999999604</c:v>
                </c:pt>
                <c:pt idx="6067">
                  <c:v>606.69999999999504</c:v>
                </c:pt>
                <c:pt idx="6068">
                  <c:v>606.79999999999495</c:v>
                </c:pt>
                <c:pt idx="6069">
                  <c:v>606.89999999999498</c:v>
                </c:pt>
                <c:pt idx="6070">
                  <c:v>606.999999999995</c:v>
                </c:pt>
                <c:pt idx="6071">
                  <c:v>607.09999999999502</c:v>
                </c:pt>
                <c:pt idx="6072">
                  <c:v>607.19999999999504</c:v>
                </c:pt>
                <c:pt idx="6073">
                  <c:v>607.29999999999495</c:v>
                </c:pt>
                <c:pt idx="6074">
                  <c:v>607.39999999999498</c:v>
                </c:pt>
                <c:pt idx="6075">
                  <c:v>607.499999999995</c:v>
                </c:pt>
                <c:pt idx="6076">
                  <c:v>607.59999999999502</c:v>
                </c:pt>
                <c:pt idx="6077">
                  <c:v>607.69999999999504</c:v>
                </c:pt>
                <c:pt idx="6078">
                  <c:v>607.79999999999404</c:v>
                </c:pt>
                <c:pt idx="6079">
                  <c:v>607.89999999999395</c:v>
                </c:pt>
                <c:pt idx="6080">
                  <c:v>607.99999999999397</c:v>
                </c:pt>
                <c:pt idx="6081">
                  <c:v>608.099999999994</c:v>
                </c:pt>
                <c:pt idx="6082">
                  <c:v>608.19999999999402</c:v>
                </c:pt>
                <c:pt idx="6083">
                  <c:v>608.29999999999404</c:v>
                </c:pt>
                <c:pt idx="6084">
                  <c:v>608.39999999999395</c:v>
                </c:pt>
                <c:pt idx="6085">
                  <c:v>608.49999999999397</c:v>
                </c:pt>
                <c:pt idx="6086">
                  <c:v>608.599999999994</c:v>
                </c:pt>
                <c:pt idx="6087">
                  <c:v>608.69999999999402</c:v>
                </c:pt>
                <c:pt idx="6088">
                  <c:v>608.79999999999404</c:v>
                </c:pt>
                <c:pt idx="6089">
                  <c:v>608.89999999999304</c:v>
                </c:pt>
                <c:pt idx="6090">
                  <c:v>608.99999999999295</c:v>
                </c:pt>
                <c:pt idx="6091">
                  <c:v>609.09999999999297</c:v>
                </c:pt>
                <c:pt idx="6092">
                  <c:v>609.199999999993</c:v>
                </c:pt>
                <c:pt idx="6093">
                  <c:v>609.29999999999302</c:v>
                </c:pt>
                <c:pt idx="6094">
                  <c:v>609.39999999999304</c:v>
                </c:pt>
                <c:pt idx="6095">
                  <c:v>609.49999999999295</c:v>
                </c:pt>
                <c:pt idx="6096">
                  <c:v>609.59999999999297</c:v>
                </c:pt>
                <c:pt idx="6097">
                  <c:v>609.699999999993</c:v>
                </c:pt>
                <c:pt idx="6098">
                  <c:v>609.79999999999302</c:v>
                </c:pt>
                <c:pt idx="6099">
                  <c:v>609.89999999999304</c:v>
                </c:pt>
                <c:pt idx="6100">
                  <c:v>609.99999999999204</c:v>
                </c:pt>
                <c:pt idx="6101">
                  <c:v>610.09999999999195</c:v>
                </c:pt>
                <c:pt idx="6102">
                  <c:v>610.19999999999197</c:v>
                </c:pt>
                <c:pt idx="6103">
                  <c:v>610.299999999992</c:v>
                </c:pt>
                <c:pt idx="6104">
                  <c:v>610.39999999999202</c:v>
                </c:pt>
                <c:pt idx="6105">
                  <c:v>610.49999999999204</c:v>
                </c:pt>
                <c:pt idx="6106">
                  <c:v>610.59999999999195</c:v>
                </c:pt>
                <c:pt idx="6107">
                  <c:v>610.69999999999197</c:v>
                </c:pt>
                <c:pt idx="6108">
                  <c:v>610.799999999992</c:v>
                </c:pt>
                <c:pt idx="6109">
                  <c:v>610.89999999999202</c:v>
                </c:pt>
                <c:pt idx="6110">
                  <c:v>610.99999999999204</c:v>
                </c:pt>
                <c:pt idx="6111">
                  <c:v>611.09999999999104</c:v>
                </c:pt>
                <c:pt idx="6112">
                  <c:v>611.19999999999095</c:v>
                </c:pt>
                <c:pt idx="6113">
                  <c:v>611.29999999999097</c:v>
                </c:pt>
                <c:pt idx="6114">
                  <c:v>611.399999999991</c:v>
                </c:pt>
                <c:pt idx="6115">
                  <c:v>611.49999999999102</c:v>
                </c:pt>
                <c:pt idx="6116">
                  <c:v>611.59999999999104</c:v>
                </c:pt>
                <c:pt idx="6117">
                  <c:v>611.69999999999095</c:v>
                </c:pt>
                <c:pt idx="6118">
                  <c:v>611.79999999999097</c:v>
                </c:pt>
                <c:pt idx="6119">
                  <c:v>611.899999999991</c:v>
                </c:pt>
                <c:pt idx="6120">
                  <c:v>611.99999999999102</c:v>
                </c:pt>
                <c:pt idx="6121">
                  <c:v>612.09999999999104</c:v>
                </c:pt>
                <c:pt idx="6122">
                  <c:v>612.19999999999004</c:v>
                </c:pt>
                <c:pt idx="6123">
                  <c:v>612.29999999998995</c:v>
                </c:pt>
                <c:pt idx="6124">
                  <c:v>612.39999999998997</c:v>
                </c:pt>
                <c:pt idx="6125">
                  <c:v>612.49999999999</c:v>
                </c:pt>
                <c:pt idx="6126">
                  <c:v>612.59999999999002</c:v>
                </c:pt>
                <c:pt idx="6127">
                  <c:v>612.69999999999004</c:v>
                </c:pt>
                <c:pt idx="6128">
                  <c:v>612.79999999998995</c:v>
                </c:pt>
                <c:pt idx="6129">
                  <c:v>612.89999999998997</c:v>
                </c:pt>
                <c:pt idx="6130">
                  <c:v>612.99999999999</c:v>
                </c:pt>
                <c:pt idx="6131">
                  <c:v>613.09999999999002</c:v>
                </c:pt>
                <c:pt idx="6132">
                  <c:v>613.19999999999004</c:v>
                </c:pt>
                <c:pt idx="6133">
                  <c:v>613.29999999998904</c:v>
                </c:pt>
                <c:pt idx="6134">
                  <c:v>613.39999999998895</c:v>
                </c:pt>
                <c:pt idx="6135">
                  <c:v>613.49999999998897</c:v>
                </c:pt>
                <c:pt idx="6136">
                  <c:v>613.599999999989</c:v>
                </c:pt>
                <c:pt idx="6137">
                  <c:v>613.69999999998902</c:v>
                </c:pt>
                <c:pt idx="6138">
                  <c:v>613.79999999998904</c:v>
                </c:pt>
                <c:pt idx="6139">
                  <c:v>613.89999999998895</c:v>
                </c:pt>
                <c:pt idx="6140">
                  <c:v>613.99999999998897</c:v>
                </c:pt>
                <c:pt idx="6141">
                  <c:v>614.099999999989</c:v>
                </c:pt>
                <c:pt idx="6142">
                  <c:v>614.19999999998902</c:v>
                </c:pt>
                <c:pt idx="6143">
                  <c:v>614.29999999998904</c:v>
                </c:pt>
                <c:pt idx="6144">
                  <c:v>614.39999999998804</c:v>
                </c:pt>
                <c:pt idx="6145">
                  <c:v>614.49999999998795</c:v>
                </c:pt>
                <c:pt idx="6146">
                  <c:v>614.59999999998797</c:v>
                </c:pt>
                <c:pt idx="6147">
                  <c:v>614.69999999998799</c:v>
                </c:pt>
                <c:pt idx="6148">
                  <c:v>614.79999999998802</c:v>
                </c:pt>
                <c:pt idx="6149">
                  <c:v>614.89999999998804</c:v>
                </c:pt>
                <c:pt idx="6150">
                  <c:v>614.99999999998795</c:v>
                </c:pt>
                <c:pt idx="6151">
                  <c:v>615.09999999998797</c:v>
                </c:pt>
                <c:pt idx="6152">
                  <c:v>615.19999999998799</c:v>
                </c:pt>
                <c:pt idx="6153">
                  <c:v>615.29999999998802</c:v>
                </c:pt>
                <c:pt idx="6154">
                  <c:v>615.39999999998804</c:v>
                </c:pt>
                <c:pt idx="6155">
                  <c:v>615.49999999998704</c:v>
                </c:pt>
                <c:pt idx="6156">
                  <c:v>615.59999999998695</c:v>
                </c:pt>
                <c:pt idx="6157">
                  <c:v>615.69999999998697</c:v>
                </c:pt>
                <c:pt idx="6158">
                  <c:v>615.79999999998699</c:v>
                </c:pt>
                <c:pt idx="6159">
                  <c:v>615.89999999998702</c:v>
                </c:pt>
                <c:pt idx="6160">
                  <c:v>615.99999999998704</c:v>
                </c:pt>
                <c:pt idx="6161">
                  <c:v>616.09999999998695</c:v>
                </c:pt>
                <c:pt idx="6162">
                  <c:v>616.19999999998697</c:v>
                </c:pt>
                <c:pt idx="6163">
                  <c:v>616.29999999998699</c:v>
                </c:pt>
                <c:pt idx="6164">
                  <c:v>616.39999999998702</c:v>
                </c:pt>
                <c:pt idx="6165">
                  <c:v>616.49999999998704</c:v>
                </c:pt>
                <c:pt idx="6166">
                  <c:v>616.59999999998604</c:v>
                </c:pt>
                <c:pt idx="6167">
                  <c:v>616.69999999998595</c:v>
                </c:pt>
                <c:pt idx="6168">
                  <c:v>616.79999999998597</c:v>
                </c:pt>
                <c:pt idx="6169">
                  <c:v>616.89999999998599</c:v>
                </c:pt>
                <c:pt idx="6170">
                  <c:v>616.99999999998602</c:v>
                </c:pt>
                <c:pt idx="6171">
                  <c:v>617.09999999998604</c:v>
                </c:pt>
                <c:pt idx="6172">
                  <c:v>617.19999999998595</c:v>
                </c:pt>
                <c:pt idx="6173">
                  <c:v>617.29999999998597</c:v>
                </c:pt>
                <c:pt idx="6174">
                  <c:v>617.39999999998599</c:v>
                </c:pt>
                <c:pt idx="6175">
                  <c:v>617.49999999998602</c:v>
                </c:pt>
                <c:pt idx="6176">
                  <c:v>617.59999999998604</c:v>
                </c:pt>
                <c:pt idx="6177">
                  <c:v>617.69999999998504</c:v>
                </c:pt>
                <c:pt idx="6178">
                  <c:v>617.79999999998495</c:v>
                </c:pt>
                <c:pt idx="6179">
                  <c:v>617.89999999998497</c:v>
                </c:pt>
                <c:pt idx="6180">
                  <c:v>617.99999999998499</c:v>
                </c:pt>
                <c:pt idx="6181">
                  <c:v>618.09999999998502</c:v>
                </c:pt>
                <c:pt idx="6182">
                  <c:v>618.19999999998504</c:v>
                </c:pt>
                <c:pt idx="6183">
                  <c:v>618.29999999998495</c:v>
                </c:pt>
                <c:pt idx="6184">
                  <c:v>618.39999999998497</c:v>
                </c:pt>
                <c:pt idx="6185">
                  <c:v>618.49999999998499</c:v>
                </c:pt>
                <c:pt idx="6186">
                  <c:v>618.59999999998502</c:v>
                </c:pt>
                <c:pt idx="6187">
                  <c:v>618.69999999998504</c:v>
                </c:pt>
                <c:pt idx="6188">
                  <c:v>618.79999999998404</c:v>
                </c:pt>
                <c:pt idx="6189">
                  <c:v>618.89999999998395</c:v>
                </c:pt>
                <c:pt idx="6190">
                  <c:v>618.99999999998397</c:v>
                </c:pt>
                <c:pt idx="6191">
                  <c:v>619.09999999998399</c:v>
                </c:pt>
                <c:pt idx="6192">
                  <c:v>619.19999999998402</c:v>
                </c:pt>
                <c:pt idx="6193">
                  <c:v>619.29999999998404</c:v>
                </c:pt>
                <c:pt idx="6194">
                  <c:v>619.39999999998395</c:v>
                </c:pt>
                <c:pt idx="6195">
                  <c:v>619.49999999998397</c:v>
                </c:pt>
                <c:pt idx="6196">
                  <c:v>619.59999999998399</c:v>
                </c:pt>
                <c:pt idx="6197">
                  <c:v>619.69999999998402</c:v>
                </c:pt>
                <c:pt idx="6198">
                  <c:v>619.79999999998404</c:v>
                </c:pt>
                <c:pt idx="6199">
                  <c:v>619.89999999998304</c:v>
                </c:pt>
                <c:pt idx="6200">
                  <c:v>619.99999999998295</c:v>
                </c:pt>
                <c:pt idx="6201">
                  <c:v>620.09999999998297</c:v>
                </c:pt>
                <c:pt idx="6202">
                  <c:v>620.19999999998299</c:v>
                </c:pt>
                <c:pt idx="6203">
                  <c:v>620.29999999998302</c:v>
                </c:pt>
                <c:pt idx="6204">
                  <c:v>620.39999999998304</c:v>
                </c:pt>
                <c:pt idx="6205">
                  <c:v>620.49999999998295</c:v>
                </c:pt>
                <c:pt idx="6206">
                  <c:v>620.59999999998297</c:v>
                </c:pt>
                <c:pt idx="6207">
                  <c:v>620.69999999998299</c:v>
                </c:pt>
                <c:pt idx="6208">
                  <c:v>620.79999999998302</c:v>
                </c:pt>
                <c:pt idx="6209">
                  <c:v>620.89999999998304</c:v>
                </c:pt>
                <c:pt idx="6210">
                  <c:v>620.99999999998204</c:v>
                </c:pt>
                <c:pt idx="6211">
                  <c:v>621.09999999998195</c:v>
                </c:pt>
                <c:pt idx="6212">
                  <c:v>621.19999999998197</c:v>
                </c:pt>
                <c:pt idx="6213">
                  <c:v>621.29999999998199</c:v>
                </c:pt>
                <c:pt idx="6214">
                  <c:v>621.39999999998201</c:v>
                </c:pt>
                <c:pt idx="6215">
                  <c:v>621.49999999998204</c:v>
                </c:pt>
                <c:pt idx="6216">
                  <c:v>621.59999999998195</c:v>
                </c:pt>
                <c:pt idx="6217">
                  <c:v>621.69999999998197</c:v>
                </c:pt>
                <c:pt idx="6218">
                  <c:v>621.79999999998199</c:v>
                </c:pt>
                <c:pt idx="6219">
                  <c:v>621.89999999998201</c:v>
                </c:pt>
                <c:pt idx="6220">
                  <c:v>621.99999999998204</c:v>
                </c:pt>
                <c:pt idx="6221">
                  <c:v>622.09999999998104</c:v>
                </c:pt>
                <c:pt idx="6222">
                  <c:v>622.19999999998095</c:v>
                </c:pt>
                <c:pt idx="6223">
                  <c:v>622.29999999998097</c:v>
                </c:pt>
                <c:pt idx="6224">
                  <c:v>622.39999999998099</c:v>
                </c:pt>
                <c:pt idx="6225">
                  <c:v>622.49999999998101</c:v>
                </c:pt>
                <c:pt idx="6226">
                  <c:v>622.59999999998104</c:v>
                </c:pt>
                <c:pt idx="6227">
                  <c:v>622.69999999998095</c:v>
                </c:pt>
                <c:pt idx="6228">
                  <c:v>622.79999999998097</c:v>
                </c:pt>
                <c:pt idx="6229">
                  <c:v>622.89999999998099</c:v>
                </c:pt>
                <c:pt idx="6230">
                  <c:v>622.99999999998101</c:v>
                </c:pt>
                <c:pt idx="6231">
                  <c:v>623.09999999998104</c:v>
                </c:pt>
                <c:pt idx="6232">
                  <c:v>623.19999999998004</c:v>
                </c:pt>
                <c:pt idx="6233">
                  <c:v>623.29999999997995</c:v>
                </c:pt>
                <c:pt idx="6234">
                  <c:v>623.39999999997997</c:v>
                </c:pt>
                <c:pt idx="6235">
                  <c:v>623.49999999997999</c:v>
                </c:pt>
                <c:pt idx="6236">
                  <c:v>623.59999999998001</c:v>
                </c:pt>
                <c:pt idx="6237">
                  <c:v>623.69999999998004</c:v>
                </c:pt>
                <c:pt idx="6238">
                  <c:v>623.79999999997995</c:v>
                </c:pt>
                <c:pt idx="6239">
                  <c:v>623.89999999997997</c:v>
                </c:pt>
                <c:pt idx="6240">
                  <c:v>623.99999999997999</c:v>
                </c:pt>
                <c:pt idx="6241">
                  <c:v>624.09999999998001</c:v>
                </c:pt>
                <c:pt idx="6242">
                  <c:v>624.19999999998004</c:v>
                </c:pt>
                <c:pt idx="6243">
                  <c:v>624.29999999997904</c:v>
                </c:pt>
                <c:pt idx="6244">
                  <c:v>624.39999999997895</c:v>
                </c:pt>
                <c:pt idx="6245">
                  <c:v>624.49999999997897</c:v>
                </c:pt>
                <c:pt idx="6246">
                  <c:v>624.59999999997899</c:v>
                </c:pt>
                <c:pt idx="6247">
                  <c:v>624.69999999997901</c:v>
                </c:pt>
                <c:pt idx="6248">
                  <c:v>624.79999999997904</c:v>
                </c:pt>
                <c:pt idx="6249">
                  <c:v>624.89999999997895</c:v>
                </c:pt>
                <c:pt idx="6250">
                  <c:v>624.99999999997897</c:v>
                </c:pt>
                <c:pt idx="6251">
                  <c:v>625.09999999997899</c:v>
                </c:pt>
                <c:pt idx="6252">
                  <c:v>625.19999999997901</c:v>
                </c:pt>
                <c:pt idx="6253">
                  <c:v>625.29999999997904</c:v>
                </c:pt>
                <c:pt idx="6254">
                  <c:v>625.39999999997804</c:v>
                </c:pt>
                <c:pt idx="6255">
                  <c:v>625.49999999997794</c:v>
                </c:pt>
                <c:pt idx="6256">
                  <c:v>625.59999999997797</c:v>
                </c:pt>
                <c:pt idx="6257">
                  <c:v>625.69999999997799</c:v>
                </c:pt>
                <c:pt idx="6258">
                  <c:v>625.79999999997801</c:v>
                </c:pt>
                <c:pt idx="6259">
                  <c:v>625.89999999997804</c:v>
                </c:pt>
                <c:pt idx="6260">
                  <c:v>625.99999999997794</c:v>
                </c:pt>
                <c:pt idx="6261">
                  <c:v>626.09999999997797</c:v>
                </c:pt>
                <c:pt idx="6262">
                  <c:v>626.19999999997799</c:v>
                </c:pt>
                <c:pt idx="6263">
                  <c:v>626.29999999997801</c:v>
                </c:pt>
                <c:pt idx="6264">
                  <c:v>626.39999999997804</c:v>
                </c:pt>
                <c:pt idx="6265">
                  <c:v>626.49999999997704</c:v>
                </c:pt>
                <c:pt idx="6266">
                  <c:v>626.59999999997694</c:v>
                </c:pt>
                <c:pt idx="6267">
                  <c:v>626.69999999997697</c:v>
                </c:pt>
                <c:pt idx="6268">
                  <c:v>626.79999999997699</c:v>
                </c:pt>
                <c:pt idx="6269">
                  <c:v>626.89999999997701</c:v>
                </c:pt>
                <c:pt idx="6270">
                  <c:v>626.99999999997704</c:v>
                </c:pt>
                <c:pt idx="6271">
                  <c:v>627.09999999997694</c:v>
                </c:pt>
                <c:pt idx="6272">
                  <c:v>627.19999999997697</c:v>
                </c:pt>
                <c:pt idx="6273">
                  <c:v>627.29999999997699</c:v>
                </c:pt>
                <c:pt idx="6274">
                  <c:v>627.39999999997701</c:v>
                </c:pt>
                <c:pt idx="6275">
                  <c:v>627.49999999997704</c:v>
                </c:pt>
                <c:pt idx="6276">
                  <c:v>627.59999999997603</c:v>
                </c:pt>
                <c:pt idx="6277">
                  <c:v>627.69999999997594</c:v>
                </c:pt>
                <c:pt idx="6278">
                  <c:v>627.79999999997597</c:v>
                </c:pt>
                <c:pt idx="6279">
                  <c:v>627.89999999997599</c:v>
                </c:pt>
                <c:pt idx="6280">
                  <c:v>627.99999999997601</c:v>
                </c:pt>
                <c:pt idx="6281">
                  <c:v>628.09999999997603</c:v>
                </c:pt>
                <c:pt idx="6282">
                  <c:v>628.19999999997594</c:v>
                </c:pt>
                <c:pt idx="6283">
                  <c:v>628.29999999997597</c:v>
                </c:pt>
                <c:pt idx="6284">
                  <c:v>628.39999999997599</c:v>
                </c:pt>
                <c:pt idx="6285">
                  <c:v>628.49999999997601</c:v>
                </c:pt>
                <c:pt idx="6286">
                  <c:v>628.59999999997603</c:v>
                </c:pt>
                <c:pt idx="6287">
                  <c:v>628.69999999997503</c:v>
                </c:pt>
                <c:pt idx="6288">
                  <c:v>628.79999999997494</c:v>
                </c:pt>
                <c:pt idx="6289">
                  <c:v>628.89999999997497</c:v>
                </c:pt>
                <c:pt idx="6290">
                  <c:v>628.99999999997499</c:v>
                </c:pt>
                <c:pt idx="6291">
                  <c:v>629.09999999997501</c:v>
                </c:pt>
                <c:pt idx="6292">
                  <c:v>629.19999999997503</c:v>
                </c:pt>
                <c:pt idx="6293">
                  <c:v>629.29999999997494</c:v>
                </c:pt>
                <c:pt idx="6294">
                  <c:v>629.39999999997497</c:v>
                </c:pt>
                <c:pt idx="6295">
                  <c:v>629.49999999997499</c:v>
                </c:pt>
                <c:pt idx="6296">
                  <c:v>629.59999999997501</c:v>
                </c:pt>
                <c:pt idx="6297">
                  <c:v>629.69999999997503</c:v>
                </c:pt>
                <c:pt idx="6298">
                  <c:v>629.79999999997403</c:v>
                </c:pt>
                <c:pt idx="6299">
                  <c:v>629.89999999997406</c:v>
                </c:pt>
                <c:pt idx="6300">
                  <c:v>629.99999999997397</c:v>
                </c:pt>
                <c:pt idx="6301">
                  <c:v>630.09999999997399</c:v>
                </c:pt>
                <c:pt idx="6302">
                  <c:v>630.19999999997401</c:v>
                </c:pt>
                <c:pt idx="6303">
                  <c:v>630.29999999997403</c:v>
                </c:pt>
                <c:pt idx="6304">
                  <c:v>630.39999999997406</c:v>
                </c:pt>
                <c:pt idx="6305">
                  <c:v>630.49999999997397</c:v>
                </c:pt>
                <c:pt idx="6306">
                  <c:v>630.59999999997399</c:v>
                </c:pt>
                <c:pt idx="6307">
                  <c:v>630.69999999997401</c:v>
                </c:pt>
                <c:pt idx="6308">
                  <c:v>630.79999999997403</c:v>
                </c:pt>
                <c:pt idx="6309">
                  <c:v>630.89999999997303</c:v>
                </c:pt>
                <c:pt idx="6310">
                  <c:v>630.99999999997306</c:v>
                </c:pt>
                <c:pt idx="6311">
                  <c:v>631.09999999997297</c:v>
                </c:pt>
                <c:pt idx="6312">
                  <c:v>631.19999999997299</c:v>
                </c:pt>
                <c:pt idx="6313">
                  <c:v>631.29999999997301</c:v>
                </c:pt>
                <c:pt idx="6314">
                  <c:v>631.39999999997303</c:v>
                </c:pt>
                <c:pt idx="6315">
                  <c:v>631.49999999997306</c:v>
                </c:pt>
                <c:pt idx="6316">
                  <c:v>631.59999999997297</c:v>
                </c:pt>
                <c:pt idx="6317">
                  <c:v>631.69999999997299</c:v>
                </c:pt>
                <c:pt idx="6318">
                  <c:v>631.79999999997301</c:v>
                </c:pt>
                <c:pt idx="6319">
                  <c:v>631.89999999997303</c:v>
                </c:pt>
                <c:pt idx="6320">
                  <c:v>631.99999999997203</c:v>
                </c:pt>
                <c:pt idx="6321">
                  <c:v>632.09999999997206</c:v>
                </c:pt>
                <c:pt idx="6322">
                  <c:v>632.19999999997196</c:v>
                </c:pt>
                <c:pt idx="6323">
                  <c:v>632.29999999997199</c:v>
                </c:pt>
                <c:pt idx="6324">
                  <c:v>632.39999999997201</c:v>
                </c:pt>
                <c:pt idx="6325">
                  <c:v>632.49999999997203</c:v>
                </c:pt>
                <c:pt idx="6326">
                  <c:v>632.59999999997206</c:v>
                </c:pt>
                <c:pt idx="6327">
                  <c:v>632.69999999997196</c:v>
                </c:pt>
                <c:pt idx="6328">
                  <c:v>632.79999999997199</c:v>
                </c:pt>
                <c:pt idx="6329">
                  <c:v>632.89999999997201</c:v>
                </c:pt>
                <c:pt idx="6330">
                  <c:v>632.99999999997203</c:v>
                </c:pt>
                <c:pt idx="6331">
                  <c:v>633.09999999997103</c:v>
                </c:pt>
                <c:pt idx="6332">
                  <c:v>633.19999999997106</c:v>
                </c:pt>
                <c:pt idx="6333">
                  <c:v>633.29999999997096</c:v>
                </c:pt>
                <c:pt idx="6334">
                  <c:v>633.39999999997099</c:v>
                </c:pt>
                <c:pt idx="6335">
                  <c:v>633.49999999997101</c:v>
                </c:pt>
                <c:pt idx="6336">
                  <c:v>633.59999999997103</c:v>
                </c:pt>
                <c:pt idx="6337">
                  <c:v>633.69999999997106</c:v>
                </c:pt>
                <c:pt idx="6338">
                  <c:v>633.79999999997096</c:v>
                </c:pt>
                <c:pt idx="6339">
                  <c:v>633.89999999997099</c:v>
                </c:pt>
                <c:pt idx="6340">
                  <c:v>633.99999999997101</c:v>
                </c:pt>
                <c:pt idx="6341">
                  <c:v>634.09999999997103</c:v>
                </c:pt>
                <c:pt idx="6342">
                  <c:v>634.19999999997003</c:v>
                </c:pt>
                <c:pt idx="6343">
                  <c:v>634.29999999997005</c:v>
                </c:pt>
                <c:pt idx="6344">
                  <c:v>634.39999999996996</c:v>
                </c:pt>
                <c:pt idx="6345">
                  <c:v>634.49999999996999</c:v>
                </c:pt>
                <c:pt idx="6346">
                  <c:v>634.59999999997001</c:v>
                </c:pt>
                <c:pt idx="6347">
                  <c:v>634.69999999997003</c:v>
                </c:pt>
                <c:pt idx="6348">
                  <c:v>634.79999999997005</c:v>
                </c:pt>
                <c:pt idx="6349">
                  <c:v>634.89999999996996</c:v>
                </c:pt>
                <c:pt idx="6350">
                  <c:v>634.99999999996999</c:v>
                </c:pt>
                <c:pt idx="6351">
                  <c:v>635.09999999997001</c:v>
                </c:pt>
                <c:pt idx="6352">
                  <c:v>635.19999999997003</c:v>
                </c:pt>
                <c:pt idx="6353">
                  <c:v>635.29999999996903</c:v>
                </c:pt>
                <c:pt idx="6354">
                  <c:v>635.39999999996905</c:v>
                </c:pt>
                <c:pt idx="6355">
                  <c:v>635.49999999996896</c:v>
                </c:pt>
                <c:pt idx="6356">
                  <c:v>635.59999999996899</c:v>
                </c:pt>
                <c:pt idx="6357">
                  <c:v>635.69999999996901</c:v>
                </c:pt>
                <c:pt idx="6358">
                  <c:v>635.79999999996903</c:v>
                </c:pt>
                <c:pt idx="6359">
                  <c:v>635.89999999996905</c:v>
                </c:pt>
                <c:pt idx="6360">
                  <c:v>635.99999999996896</c:v>
                </c:pt>
                <c:pt idx="6361">
                  <c:v>636.09999999996899</c:v>
                </c:pt>
                <c:pt idx="6362">
                  <c:v>636.19999999996901</c:v>
                </c:pt>
                <c:pt idx="6363">
                  <c:v>636.29999999996903</c:v>
                </c:pt>
                <c:pt idx="6364">
                  <c:v>636.39999999996803</c:v>
                </c:pt>
                <c:pt idx="6365">
                  <c:v>636.49999999996805</c:v>
                </c:pt>
                <c:pt idx="6366">
                  <c:v>636.59999999996796</c:v>
                </c:pt>
                <c:pt idx="6367">
                  <c:v>636.69999999996799</c:v>
                </c:pt>
                <c:pt idx="6368">
                  <c:v>636.79999999996801</c:v>
                </c:pt>
                <c:pt idx="6369">
                  <c:v>636.89999999996803</c:v>
                </c:pt>
                <c:pt idx="6370">
                  <c:v>636.99999999996805</c:v>
                </c:pt>
                <c:pt idx="6371">
                  <c:v>637.09999999996796</c:v>
                </c:pt>
                <c:pt idx="6372">
                  <c:v>637.19999999996799</c:v>
                </c:pt>
                <c:pt idx="6373">
                  <c:v>637.29999999996801</c:v>
                </c:pt>
                <c:pt idx="6374">
                  <c:v>637.39999999996803</c:v>
                </c:pt>
                <c:pt idx="6375">
                  <c:v>637.49999999996703</c:v>
                </c:pt>
                <c:pt idx="6376">
                  <c:v>637.59999999996705</c:v>
                </c:pt>
                <c:pt idx="6377">
                  <c:v>637.69999999996696</c:v>
                </c:pt>
                <c:pt idx="6378">
                  <c:v>637.79999999996699</c:v>
                </c:pt>
                <c:pt idx="6379">
                  <c:v>637.89999999996701</c:v>
                </c:pt>
                <c:pt idx="6380">
                  <c:v>637.99999999996703</c:v>
                </c:pt>
                <c:pt idx="6381">
                  <c:v>638.09999999996705</c:v>
                </c:pt>
                <c:pt idx="6382">
                  <c:v>638.19999999996696</c:v>
                </c:pt>
                <c:pt idx="6383">
                  <c:v>638.29999999996699</c:v>
                </c:pt>
                <c:pt idx="6384">
                  <c:v>638.39999999996701</c:v>
                </c:pt>
                <c:pt idx="6385">
                  <c:v>638.49999999996703</c:v>
                </c:pt>
                <c:pt idx="6386">
                  <c:v>638.59999999996603</c:v>
                </c:pt>
                <c:pt idx="6387">
                  <c:v>638.69999999996605</c:v>
                </c:pt>
                <c:pt idx="6388">
                  <c:v>638.79999999996596</c:v>
                </c:pt>
                <c:pt idx="6389">
                  <c:v>638.89999999996598</c:v>
                </c:pt>
                <c:pt idx="6390">
                  <c:v>638.99999999996601</c:v>
                </c:pt>
                <c:pt idx="6391">
                  <c:v>639.09999999996603</c:v>
                </c:pt>
                <c:pt idx="6392">
                  <c:v>639.19999999996605</c:v>
                </c:pt>
                <c:pt idx="6393">
                  <c:v>639.29999999996596</c:v>
                </c:pt>
                <c:pt idx="6394">
                  <c:v>639.39999999996598</c:v>
                </c:pt>
                <c:pt idx="6395">
                  <c:v>639.49999999996601</c:v>
                </c:pt>
                <c:pt idx="6396">
                  <c:v>639.59999999996603</c:v>
                </c:pt>
                <c:pt idx="6397">
                  <c:v>639.69999999996503</c:v>
                </c:pt>
                <c:pt idx="6398">
                  <c:v>639.79999999996505</c:v>
                </c:pt>
                <c:pt idx="6399">
                  <c:v>639.89999999996496</c:v>
                </c:pt>
                <c:pt idx="6400">
                  <c:v>639.99999999996498</c:v>
                </c:pt>
                <c:pt idx="6401">
                  <c:v>640.09999999996501</c:v>
                </c:pt>
                <c:pt idx="6402">
                  <c:v>640.19999999996503</c:v>
                </c:pt>
                <c:pt idx="6403">
                  <c:v>640.29999999996505</c:v>
                </c:pt>
                <c:pt idx="6404">
                  <c:v>640.39999999996496</c:v>
                </c:pt>
                <c:pt idx="6405">
                  <c:v>640.49999999996498</c:v>
                </c:pt>
                <c:pt idx="6406">
                  <c:v>640.59999999996501</c:v>
                </c:pt>
                <c:pt idx="6407">
                  <c:v>640.69999999996503</c:v>
                </c:pt>
                <c:pt idx="6408">
                  <c:v>640.79999999996403</c:v>
                </c:pt>
                <c:pt idx="6409">
                  <c:v>640.89999999996405</c:v>
                </c:pt>
                <c:pt idx="6410">
                  <c:v>640.99999999996396</c:v>
                </c:pt>
                <c:pt idx="6411">
                  <c:v>641.09999999996398</c:v>
                </c:pt>
                <c:pt idx="6412">
                  <c:v>641.19999999996401</c:v>
                </c:pt>
                <c:pt idx="6413">
                  <c:v>641.29999999996403</c:v>
                </c:pt>
                <c:pt idx="6414">
                  <c:v>641.39999999996405</c:v>
                </c:pt>
                <c:pt idx="6415">
                  <c:v>641.49999999996396</c:v>
                </c:pt>
                <c:pt idx="6416">
                  <c:v>641.59999999996398</c:v>
                </c:pt>
                <c:pt idx="6417">
                  <c:v>641.69999999996401</c:v>
                </c:pt>
                <c:pt idx="6418">
                  <c:v>641.79999999996403</c:v>
                </c:pt>
                <c:pt idx="6419">
                  <c:v>641.89999999996303</c:v>
                </c:pt>
                <c:pt idx="6420">
                  <c:v>641.99999999996305</c:v>
                </c:pt>
                <c:pt idx="6421">
                  <c:v>642.09999999996296</c:v>
                </c:pt>
                <c:pt idx="6422">
                  <c:v>642.19999999996298</c:v>
                </c:pt>
                <c:pt idx="6423">
                  <c:v>642.29999999996301</c:v>
                </c:pt>
                <c:pt idx="6424">
                  <c:v>642.39999999996303</c:v>
                </c:pt>
                <c:pt idx="6425">
                  <c:v>642.49999999996305</c:v>
                </c:pt>
                <c:pt idx="6426">
                  <c:v>642.59999999996296</c:v>
                </c:pt>
                <c:pt idx="6427">
                  <c:v>642.69999999996298</c:v>
                </c:pt>
                <c:pt idx="6428">
                  <c:v>642.79999999996301</c:v>
                </c:pt>
                <c:pt idx="6429">
                  <c:v>642.89999999996303</c:v>
                </c:pt>
                <c:pt idx="6430">
                  <c:v>642.99999999996203</c:v>
                </c:pt>
                <c:pt idx="6431">
                  <c:v>643.09999999996205</c:v>
                </c:pt>
                <c:pt idx="6432">
                  <c:v>643.19999999996196</c:v>
                </c:pt>
                <c:pt idx="6433">
                  <c:v>643.29999999996198</c:v>
                </c:pt>
                <c:pt idx="6434">
                  <c:v>643.39999999996201</c:v>
                </c:pt>
                <c:pt idx="6435">
                  <c:v>643.49999999996203</c:v>
                </c:pt>
                <c:pt idx="6436">
                  <c:v>643.59999999996205</c:v>
                </c:pt>
                <c:pt idx="6437">
                  <c:v>643.69999999996196</c:v>
                </c:pt>
                <c:pt idx="6438">
                  <c:v>643.79999999996198</c:v>
                </c:pt>
                <c:pt idx="6439">
                  <c:v>643.89999999996201</c:v>
                </c:pt>
                <c:pt idx="6440">
                  <c:v>643.99999999996203</c:v>
                </c:pt>
                <c:pt idx="6441">
                  <c:v>644.09999999996103</c:v>
                </c:pt>
                <c:pt idx="6442">
                  <c:v>644.19999999996105</c:v>
                </c:pt>
                <c:pt idx="6443">
                  <c:v>644.29999999996096</c:v>
                </c:pt>
                <c:pt idx="6444">
                  <c:v>644.39999999996098</c:v>
                </c:pt>
                <c:pt idx="6445">
                  <c:v>644.49999999996101</c:v>
                </c:pt>
                <c:pt idx="6446">
                  <c:v>644.59999999996103</c:v>
                </c:pt>
                <c:pt idx="6447">
                  <c:v>644.69999999996105</c:v>
                </c:pt>
                <c:pt idx="6448">
                  <c:v>644.79999999996096</c:v>
                </c:pt>
                <c:pt idx="6449">
                  <c:v>644.89999999996098</c:v>
                </c:pt>
                <c:pt idx="6450">
                  <c:v>644.99999999996101</c:v>
                </c:pt>
                <c:pt idx="6451">
                  <c:v>645.09999999996103</c:v>
                </c:pt>
                <c:pt idx="6452">
                  <c:v>645.19999999996003</c:v>
                </c:pt>
                <c:pt idx="6453">
                  <c:v>645.29999999996005</c:v>
                </c:pt>
                <c:pt idx="6454">
                  <c:v>645.39999999995996</c:v>
                </c:pt>
                <c:pt idx="6455">
                  <c:v>645.49999999995998</c:v>
                </c:pt>
                <c:pt idx="6456">
                  <c:v>645.59999999996</c:v>
                </c:pt>
                <c:pt idx="6457">
                  <c:v>645.69999999996003</c:v>
                </c:pt>
                <c:pt idx="6458">
                  <c:v>645.79999999996005</c:v>
                </c:pt>
                <c:pt idx="6459">
                  <c:v>645.89999999995996</c:v>
                </c:pt>
                <c:pt idx="6460">
                  <c:v>645.99999999995998</c:v>
                </c:pt>
                <c:pt idx="6461">
                  <c:v>646.09999999996</c:v>
                </c:pt>
                <c:pt idx="6462">
                  <c:v>646.19999999996003</c:v>
                </c:pt>
                <c:pt idx="6463">
                  <c:v>646.29999999995903</c:v>
                </c:pt>
                <c:pt idx="6464">
                  <c:v>646.39999999995905</c:v>
                </c:pt>
                <c:pt idx="6465">
                  <c:v>646.49999999995896</c:v>
                </c:pt>
                <c:pt idx="6466">
                  <c:v>646.59999999995898</c:v>
                </c:pt>
                <c:pt idx="6467">
                  <c:v>646.699999999959</c:v>
                </c:pt>
                <c:pt idx="6468">
                  <c:v>646.79999999995903</c:v>
                </c:pt>
                <c:pt idx="6469">
                  <c:v>646.89999999995905</c:v>
                </c:pt>
                <c:pt idx="6470">
                  <c:v>646.99999999995896</c:v>
                </c:pt>
                <c:pt idx="6471">
                  <c:v>647.09999999995898</c:v>
                </c:pt>
                <c:pt idx="6472">
                  <c:v>647.199999999959</c:v>
                </c:pt>
                <c:pt idx="6473">
                  <c:v>647.29999999995903</c:v>
                </c:pt>
                <c:pt idx="6474">
                  <c:v>647.39999999995803</c:v>
                </c:pt>
                <c:pt idx="6475">
                  <c:v>647.49999999995805</c:v>
                </c:pt>
                <c:pt idx="6476">
                  <c:v>647.59999999995796</c:v>
                </c:pt>
                <c:pt idx="6477">
                  <c:v>647.69999999995798</c:v>
                </c:pt>
                <c:pt idx="6478">
                  <c:v>647.799999999958</c:v>
                </c:pt>
                <c:pt idx="6479">
                  <c:v>647.89999999995803</c:v>
                </c:pt>
                <c:pt idx="6480">
                  <c:v>647.99999999995805</c:v>
                </c:pt>
                <c:pt idx="6481">
                  <c:v>648.09999999995796</c:v>
                </c:pt>
                <c:pt idx="6482">
                  <c:v>648.19999999995798</c:v>
                </c:pt>
                <c:pt idx="6483">
                  <c:v>648.299999999958</c:v>
                </c:pt>
                <c:pt idx="6484">
                  <c:v>648.39999999995803</c:v>
                </c:pt>
                <c:pt idx="6485">
                  <c:v>648.49999999995703</c:v>
                </c:pt>
                <c:pt idx="6486">
                  <c:v>648.59999999995705</c:v>
                </c:pt>
                <c:pt idx="6487">
                  <c:v>648.69999999995696</c:v>
                </c:pt>
                <c:pt idx="6488">
                  <c:v>648.79999999995698</c:v>
                </c:pt>
                <c:pt idx="6489">
                  <c:v>648.899999999957</c:v>
                </c:pt>
                <c:pt idx="6490">
                  <c:v>648.99999999995703</c:v>
                </c:pt>
                <c:pt idx="6491">
                  <c:v>649.09999999995705</c:v>
                </c:pt>
                <c:pt idx="6492">
                  <c:v>649.19999999995696</c:v>
                </c:pt>
                <c:pt idx="6493">
                  <c:v>649.29999999995698</c:v>
                </c:pt>
                <c:pt idx="6494">
                  <c:v>649.399999999957</c:v>
                </c:pt>
                <c:pt idx="6495">
                  <c:v>649.49999999995703</c:v>
                </c:pt>
                <c:pt idx="6496">
                  <c:v>649.59999999995603</c:v>
                </c:pt>
                <c:pt idx="6497">
                  <c:v>649.69999999995605</c:v>
                </c:pt>
                <c:pt idx="6498">
                  <c:v>649.79999999995596</c:v>
                </c:pt>
                <c:pt idx="6499">
                  <c:v>649.89999999995598</c:v>
                </c:pt>
                <c:pt idx="6500">
                  <c:v>649.999999999956</c:v>
                </c:pt>
                <c:pt idx="6501">
                  <c:v>650.09999999995603</c:v>
                </c:pt>
                <c:pt idx="6502">
                  <c:v>650.19999999995605</c:v>
                </c:pt>
                <c:pt idx="6503">
                  <c:v>650.29999999995596</c:v>
                </c:pt>
                <c:pt idx="6504">
                  <c:v>650.39999999995598</c:v>
                </c:pt>
                <c:pt idx="6505">
                  <c:v>650.499999999956</c:v>
                </c:pt>
                <c:pt idx="6506">
                  <c:v>650.59999999995603</c:v>
                </c:pt>
                <c:pt idx="6507">
                  <c:v>650.69999999995503</c:v>
                </c:pt>
                <c:pt idx="6508">
                  <c:v>650.79999999995505</c:v>
                </c:pt>
                <c:pt idx="6509">
                  <c:v>650.89999999995496</c:v>
                </c:pt>
                <c:pt idx="6510">
                  <c:v>650.99999999995498</c:v>
                </c:pt>
                <c:pt idx="6511">
                  <c:v>651.099999999955</c:v>
                </c:pt>
                <c:pt idx="6512">
                  <c:v>651.19999999995503</c:v>
                </c:pt>
                <c:pt idx="6513">
                  <c:v>651.29999999995505</c:v>
                </c:pt>
                <c:pt idx="6514">
                  <c:v>651.39999999995496</c:v>
                </c:pt>
                <c:pt idx="6515">
                  <c:v>651.49999999995498</c:v>
                </c:pt>
                <c:pt idx="6516">
                  <c:v>651.599999999955</c:v>
                </c:pt>
                <c:pt idx="6517">
                  <c:v>651.69999999995503</c:v>
                </c:pt>
                <c:pt idx="6518">
                  <c:v>651.79999999995403</c:v>
                </c:pt>
                <c:pt idx="6519">
                  <c:v>651.89999999995405</c:v>
                </c:pt>
                <c:pt idx="6520">
                  <c:v>651.99999999995396</c:v>
                </c:pt>
                <c:pt idx="6521">
                  <c:v>652.09999999995398</c:v>
                </c:pt>
                <c:pt idx="6522">
                  <c:v>652.199999999954</c:v>
                </c:pt>
                <c:pt idx="6523">
                  <c:v>652.29999999995403</c:v>
                </c:pt>
                <c:pt idx="6524">
                  <c:v>652.39999999995405</c:v>
                </c:pt>
                <c:pt idx="6525">
                  <c:v>652.49999999995396</c:v>
                </c:pt>
                <c:pt idx="6526">
                  <c:v>652.59999999995398</c:v>
                </c:pt>
                <c:pt idx="6527">
                  <c:v>652.699999999954</c:v>
                </c:pt>
                <c:pt idx="6528">
                  <c:v>652.79999999995403</c:v>
                </c:pt>
                <c:pt idx="6529">
                  <c:v>652.89999999995302</c:v>
                </c:pt>
                <c:pt idx="6530">
                  <c:v>652.99999999995305</c:v>
                </c:pt>
                <c:pt idx="6531">
                  <c:v>653.09999999995296</c:v>
                </c:pt>
                <c:pt idx="6532">
                  <c:v>653.19999999995298</c:v>
                </c:pt>
                <c:pt idx="6533">
                  <c:v>653.299999999953</c:v>
                </c:pt>
                <c:pt idx="6534">
                  <c:v>653.39999999995302</c:v>
                </c:pt>
                <c:pt idx="6535">
                  <c:v>653.49999999995305</c:v>
                </c:pt>
                <c:pt idx="6536">
                  <c:v>653.59999999995296</c:v>
                </c:pt>
                <c:pt idx="6537">
                  <c:v>653.69999999995298</c:v>
                </c:pt>
                <c:pt idx="6538">
                  <c:v>653.799999999953</c:v>
                </c:pt>
                <c:pt idx="6539">
                  <c:v>653.89999999995302</c:v>
                </c:pt>
                <c:pt idx="6540">
                  <c:v>653.99999999995202</c:v>
                </c:pt>
                <c:pt idx="6541">
                  <c:v>654.09999999995205</c:v>
                </c:pt>
                <c:pt idx="6542">
                  <c:v>654.19999999995196</c:v>
                </c:pt>
                <c:pt idx="6543">
                  <c:v>654.29999999995198</c:v>
                </c:pt>
                <c:pt idx="6544">
                  <c:v>654.399999999952</c:v>
                </c:pt>
                <c:pt idx="6545">
                  <c:v>654.49999999995202</c:v>
                </c:pt>
                <c:pt idx="6546">
                  <c:v>654.59999999995205</c:v>
                </c:pt>
                <c:pt idx="6547">
                  <c:v>654.69999999995196</c:v>
                </c:pt>
                <c:pt idx="6548">
                  <c:v>654.79999999995198</c:v>
                </c:pt>
                <c:pt idx="6549">
                  <c:v>654.899999999952</c:v>
                </c:pt>
                <c:pt idx="6550">
                  <c:v>654.99999999995202</c:v>
                </c:pt>
                <c:pt idx="6551">
                  <c:v>655.09999999995102</c:v>
                </c:pt>
                <c:pt idx="6552">
                  <c:v>655.19999999995105</c:v>
                </c:pt>
                <c:pt idx="6553">
                  <c:v>655.29999999995096</c:v>
                </c:pt>
                <c:pt idx="6554">
                  <c:v>655.39999999995098</c:v>
                </c:pt>
                <c:pt idx="6555">
                  <c:v>655.499999999951</c:v>
                </c:pt>
                <c:pt idx="6556">
                  <c:v>655.59999999995102</c:v>
                </c:pt>
                <c:pt idx="6557">
                  <c:v>655.69999999995105</c:v>
                </c:pt>
                <c:pt idx="6558">
                  <c:v>655.79999999995096</c:v>
                </c:pt>
                <c:pt idx="6559">
                  <c:v>655.89999999995098</c:v>
                </c:pt>
                <c:pt idx="6560">
                  <c:v>655.999999999951</c:v>
                </c:pt>
                <c:pt idx="6561">
                  <c:v>656.09999999995102</c:v>
                </c:pt>
                <c:pt idx="6562">
                  <c:v>656.19999999995002</c:v>
                </c:pt>
                <c:pt idx="6563">
                  <c:v>656.29999999995005</c:v>
                </c:pt>
                <c:pt idx="6564">
                  <c:v>656.39999999994996</c:v>
                </c:pt>
                <c:pt idx="6565">
                  <c:v>656.49999999994998</c:v>
                </c:pt>
                <c:pt idx="6566">
                  <c:v>656.59999999995</c:v>
                </c:pt>
                <c:pt idx="6567">
                  <c:v>656.69999999995002</c:v>
                </c:pt>
                <c:pt idx="6568">
                  <c:v>656.79999999995005</c:v>
                </c:pt>
                <c:pt idx="6569">
                  <c:v>656.89999999994996</c:v>
                </c:pt>
                <c:pt idx="6570">
                  <c:v>656.99999999994998</c:v>
                </c:pt>
                <c:pt idx="6571">
                  <c:v>657.09999999995</c:v>
                </c:pt>
                <c:pt idx="6572">
                  <c:v>657.19999999995002</c:v>
                </c:pt>
                <c:pt idx="6573">
                  <c:v>657.29999999994902</c:v>
                </c:pt>
                <c:pt idx="6574">
                  <c:v>657.39999999994905</c:v>
                </c:pt>
                <c:pt idx="6575">
                  <c:v>657.49999999994895</c:v>
                </c:pt>
                <c:pt idx="6576">
                  <c:v>657.59999999994898</c:v>
                </c:pt>
                <c:pt idx="6577">
                  <c:v>657.699999999949</c:v>
                </c:pt>
                <c:pt idx="6578">
                  <c:v>657.79999999994902</c:v>
                </c:pt>
                <c:pt idx="6579">
                  <c:v>657.89999999994905</c:v>
                </c:pt>
                <c:pt idx="6580">
                  <c:v>657.99999999994895</c:v>
                </c:pt>
                <c:pt idx="6581">
                  <c:v>658.09999999994898</c:v>
                </c:pt>
                <c:pt idx="6582">
                  <c:v>658.199999999949</c:v>
                </c:pt>
                <c:pt idx="6583">
                  <c:v>658.29999999994902</c:v>
                </c:pt>
                <c:pt idx="6584">
                  <c:v>658.39999999994802</c:v>
                </c:pt>
                <c:pt idx="6585">
                  <c:v>658.49999999994805</c:v>
                </c:pt>
                <c:pt idx="6586">
                  <c:v>658.59999999994795</c:v>
                </c:pt>
                <c:pt idx="6587">
                  <c:v>658.69999999994798</c:v>
                </c:pt>
                <c:pt idx="6588">
                  <c:v>658.799999999948</c:v>
                </c:pt>
                <c:pt idx="6589">
                  <c:v>658.89999999994802</c:v>
                </c:pt>
                <c:pt idx="6590">
                  <c:v>658.99999999994805</c:v>
                </c:pt>
                <c:pt idx="6591">
                  <c:v>659.09999999994795</c:v>
                </c:pt>
                <c:pt idx="6592">
                  <c:v>659.19999999994798</c:v>
                </c:pt>
                <c:pt idx="6593">
                  <c:v>659.299999999948</c:v>
                </c:pt>
                <c:pt idx="6594">
                  <c:v>659.39999999994802</c:v>
                </c:pt>
                <c:pt idx="6595">
                  <c:v>659.49999999994702</c:v>
                </c:pt>
                <c:pt idx="6596">
                  <c:v>659.59999999994704</c:v>
                </c:pt>
                <c:pt idx="6597">
                  <c:v>659.69999999994695</c:v>
                </c:pt>
                <c:pt idx="6598">
                  <c:v>659.79999999994698</c:v>
                </c:pt>
                <c:pt idx="6599">
                  <c:v>659.899999999947</c:v>
                </c:pt>
                <c:pt idx="6600">
                  <c:v>659.99999999994702</c:v>
                </c:pt>
                <c:pt idx="6601">
                  <c:v>660.09999999994704</c:v>
                </c:pt>
                <c:pt idx="6602">
                  <c:v>660.19999999994695</c:v>
                </c:pt>
                <c:pt idx="6603">
                  <c:v>660.29999999994698</c:v>
                </c:pt>
                <c:pt idx="6604">
                  <c:v>660.399999999947</c:v>
                </c:pt>
                <c:pt idx="6605">
                  <c:v>660.49999999994702</c:v>
                </c:pt>
                <c:pt idx="6606">
                  <c:v>660.59999999994602</c:v>
                </c:pt>
                <c:pt idx="6607">
                  <c:v>660.69999999994604</c:v>
                </c:pt>
                <c:pt idx="6608">
                  <c:v>660.79999999994595</c:v>
                </c:pt>
                <c:pt idx="6609">
                  <c:v>660.89999999994598</c:v>
                </c:pt>
                <c:pt idx="6610">
                  <c:v>660.999999999946</c:v>
                </c:pt>
                <c:pt idx="6611">
                  <c:v>661.09999999994602</c:v>
                </c:pt>
                <c:pt idx="6612">
                  <c:v>661.19999999994604</c:v>
                </c:pt>
                <c:pt idx="6613">
                  <c:v>661.29999999994595</c:v>
                </c:pt>
                <c:pt idx="6614">
                  <c:v>661.39999999994598</c:v>
                </c:pt>
                <c:pt idx="6615">
                  <c:v>661.499999999946</c:v>
                </c:pt>
                <c:pt idx="6616">
                  <c:v>661.59999999994602</c:v>
                </c:pt>
                <c:pt idx="6617">
                  <c:v>661.69999999994502</c:v>
                </c:pt>
                <c:pt idx="6618">
                  <c:v>661.79999999994504</c:v>
                </c:pt>
                <c:pt idx="6619">
                  <c:v>661.89999999994495</c:v>
                </c:pt>
                <c:pt idx="6620">
                  <c:v>661.99999999994498</c:v>
                </c:pt>
                <c:pt idx="6621">
                  <c:v>662.099999999945</c:v>
                </c:pt>
                <c:pt idx="6622">
                  <c:v>662.19999999994502</c:v>
                </c:pt>
                <c:pt idx="6623">
                  <c:v>662.29999999994504</c:v>
                </c:pt>
                <c:pt idx="6624">
                  <c:v>662.39999999994495</c:v>
                </c:pt>
                <c:pt idx="6625">
                  <c:v>662.49999999994498</c:v>
                </c:pt>
                <c:pt idx="6626">
                  <c:v>662.599999999945</c:v>
                </c:pt>
                <c:pt idx="6627">
                  <c:v>662.69999999994502</c:v>
                </c:pt>
                <c:pt idx="6628">
                  <c:v>662.79999999994402</c:v>
                </c:pt>
                <c:pt idx="6629">
                  <c:v>662.89999999994404</c:v>
                </c:pt>
                <c:pt idx="6630">
                  <c:v>662.99999999994395</c:v>
                </c:pt>
                <c:pt idx="6631">
                  <c:v>663.09999999994398</c:v>
                </c:pt>
                <c:pt idx="6632">
                  <c:v>663.199999999944</c:v>
                </c:pt>
                <c:pt idx="6633">
                  <c:v>663.29999999994402</c:v>
                </c:pt>
                <c:pt idx="6634">
                  <c:v>663.39999999994404</c:v>
                </c:pt>
                <c:pt idx="6635">
                  <c:v>663.49999999994395</c:v>
                </c:pt>
                <c:pt idx="6636">
                  <c:v>663.59999999994398</c:v>
                </c:pt>
                <c:pt idx="6637">
                  <c:v>663.699999999944</c:v>
                </c:pt>
                <c:pt idx="6638">
                  <c:v>663.79999999994402</c:v>
                </c:pt>
                <c:pt idx="6639">
                  <c:v>663.89999999994302</c:v>
                </c:pt>
                <c:pt idx="6640">
                  <c:v>663.99999999994304</c:v>
                </c:pt>
                <c:pt idx="6641">
                  <c:v>664.09999999994295</c:v>
                </c:pt>
                <c:pt idx="6642">
                  <c:v>664.19999999994297</c:v>
                </c:pt>
                <c:pt idx="6643">
                  <c:v>664.299999999943</c:v>
                </c:pt>
                <c:pt idx="6644">
                  <c:v>664.39999999994302</c:v>
                </c:pt>
                <c:pt idx="6645">
                  <c:v>664.49999999994304</c:v>
                </c:pt>
                <c:pt idx="6646">
                  <c:v>664.59999999994295</c:v>
                </c:pt>
                <c:pt idx="6647">
                  <c:v>664.69999999994297</c:v>
                </c:pt>
                <c:pt idx="6648">
                  <c:v>664.799999999943</c:v>
                </c:pt>
                <c:pt idx="6649">
                  <c:v>664.89999999994302</c:v>
                </c:pt>
                <c:pt idx="6650">
                  <c:v>664.99999999994202</c:v>
                </c:pt>
                <c:pt idx="6651">
                  <c:v>665.09999999994204</c:v>
                </c:pt>
                <c:pt idx="6652">
                  <c:v>665.19999999994195</c:v>
                </c:pt>
                <c:pt idx="6653">
                  <c:v>665.29999999994197</c:v>
                </c:pt>
                <c:pt idx="6654">
                  <c:v>665.399999999942</c:v>
                </c:pt>
                <c:pt idx="6655">
                  <c:v>665.49999999994202</c:v>
                </c:pt>
                <c:pt idx="6656">
                  <c:v>665.59999999994204</c:v>
                </c:pt>
                <c:pt idx="6657">
                  <c:v>665.69999999994195</c:v>
                </c:pt>
                <c:pt idx="6658">
                  <c:v>665.79999999994197</c:v>
                </c:pt>
                <c:pt idx="6659">
                  <c:v>665.899999999942</c:v>
                </c:pt>
                <c:pt idx="6660">
                  <c:v>665.99999999994202</c:v>
                </c:pt>
                <c:pt idx="6661">
                  <c:v>666.09999999994102</c:v>
                </c:pt>
                <c:pt idx="6662">
                  <c:v>666.19999999994104</c:v>
                </c:pt>
                <c:pt idx="6663">
                  <c:v>666.29999999994095</c:v>
                </c:pt>
                <c:pt idx="6664">
                  <c:v>666.39999999994097</c:v>
                </c:pt>
                <c:pt idx="6665">
                  <c:v>666.499999999941</c:v>
                </c:pt>
                <c:pt idx="6666">
                  <c:v>666.59999999994102</c:v>
                </c:pt>
                <c:pt idx="6667">
                  <c:v>666.69999999994104</c:v>
                </c:pt>
                <c:pt idx="6668">
                  <c:v>666.79999999994095</c:v>
                </c:pt>
                <c:pt idx="6669">
                  <c:v>666.89999999994097</c:v>
                </c:pt>
                <c:pt idx="6670">
                  <c:v>666.999999999941</c:v>
                </c:pt>
                <c:pt idx="6671">
                  <c:v>667.09999999994102</c:v>
                </c:pt>
                <c:pt idx="6672">
                  <c:v>667.19999999994002</c:v>
                </c:pt>
                <c:pt idx="6673">
                  <c:v>667.29999999994004</c:v>
                </c:pt>
                <c:pt idx="6674">
                  <c:v>667.39999999993995</c:v>
                </c:pt>
                <c:pt idx="6675">
                  <c:v>667.49999999993997</c:v>
                </c:pt>
                <c:pt idx="6676">
                  <c:v>667.59999999994</c:v>
                </c:pt>
                <c:pt idx="6677">
                  <c:v>667.69999999994002</c:v>
                </c:pt>
                <c:pt idx="6678">
                  <c:v>667.79999999994004</c:v>
                </c:pt>
                <c:pt idx="6679">
                  <c:v>667.89999999993995</c:v>
                </c:pt>
                <c:pt idx="6680">
                  <c:v>667.99999999993997</c:v>
                </c:pt>
                <c:pt idx="6681">
                  <c:v>668.09999999994</c:v>
                </c:pt>
                <c:pt idx="6682">
                  <c:v>668.19999999994002</c:v>
                </c:pt>
                <c:pt idx="6683">
                  <c:v>668.29999999993902</c:v>
                </c:pt>
                <c:pt idx="6684">
                  <c:v>668.39999999993904</c:v>
                </c:pt>
                <c:pt idx="6685">
                  <c:v>668.49999999993895</c:v>
                </c:pt>
                <c:pt idx="6686">
                  <c:v>668.59999999993897</c:v>
                </c:pt>
                <c:pt idx="6687">
                  <c:v>668.699999999939</c:v>
                </c:pt>
                <c:pt idx="6688">
                  <c:v>668.79999999993902</c:v>
                </c:pt>
                <c:pt idx="6689">
                  <c:v>668.89999999993904</c:v>
                </c:pt>
                <c:pt idx="6690">
                  <c:v>668.99999999993895</c:v>
                </c:pt>
                <c:pt idx="6691">
                  <c:v>669.09999999993897</c:v>
                </c:pt>
                <c:pt idx="6692">
                  <c:v>669.199999999939</c:v>
                </c:pt>
                <c:pt idx="6693">
                  <c:v>669.29999999993902</c:v>
                </c:pt>
                <c:pt idx="6694">
                  <c:v>669.39999999993802</c:v>
                </c:pt>
                <c:pt idx="6695">
                  <c:v>669.49999999993804</c:v>
                </c:pt>
                <c:pt idx="6696">
                  <c:v>669.59999999993795</c:v>
                </c:pt>
                <c:pt idx="6697">
                  <c:v>669.69999999993797</c:v>
                </c:pt>
                <c:pt idx="6698">
                  <c:v>669.799999999938</c:v>
                </c:pt>
                <c:pt idx="6699">
                  <c:v>669.89999999993802</c:v>
                </c:pt>
                <c:pt idx="6700">
                  <c:v>669.99999999993804</c:v>
                </c:pt>
                <c:pt idx="6701">
                  <c:v>670.09999999993795</c:v>
                </c:pt>
                <c:pt idx="6702">
                  <c:v>670.19999999993797</c:v>
                </c:pt>
                <c:pt idx="6703">
                  <c:v>670.299999999938</c:v>
                </c:pt>
                <c:pt idx="6704">
                  <c:v>670.39999999993802</c:v>
                </c:pt>
                <c:pt idx="6705">
                  <c:v>670.49999999993702</c:v>
                </c:pt>
                <c:pt idx="6706">
                  <c:v>670.59999999993704</c:v>
                </c:pt>
                <c:pt idx="6707">
                  <c:v>670.69999999993695</c:v>
                </c:pt>
                <c:pt idx="6708">
                  <c:v>670.79999999993697</c:v>
                </c:pt>
                <c:pt idx="6709">
                  <c:v>670.89999999993699</c:v>
                </c:pt>
                <c:pt idx="6710">
                  <c:v>670.99999999993702</c:v>
                </c:pt>
                <c:pt idx="6711">
                  <c:v>671.09999999993704</c:v>
                </c:pt>
                <c:pt idx="6712">
                  <c:v>671.19999999993695</c:v>
                </c:pt>
                <c:pt idx="6713">
                  <c:v>671.29999999993697</c:v>
                </c:pt>
                <c:pt idx="6714">
                  <c:v>671.39999999993699</c:v>
                </c:pt>
                <c:pt idx="6715">
                  <c:v>671.49999999993702</c:v>
                </c:pt>
                <c:pt idx="6716">
                  <c:v>671.59999999993602</c:v>
                </c:pt>
                <c:pt idx="6717">
                  <c:v>671.69999999993604</c:v>
                </c:pt>
                <c:pt idx="6718">
                  <c:v>671.79999999993595</c:v>
                </c:pt>
                <c:pt idx="6719">
                  <c:v>671.89999999993597</c:v>
                </c:pt>
                <c:pt idx="6720">
                  <c:v>671.99999999993599</c:v>
                </c:pt>
                <c:pt idx="6721">
                  <c:v>672.09999999993602</c:v>
                </c:pt>
                <c:pt idx="6722">
                  <c:v>672.19999999993604</c:v>
                </c:pt>
                <c:pt idx="6723">
                  <c:v>672.29999999993595</c:v>
                </c:pt>
                <c:pt idx="6724">
                  <c:v>672.39999999993597</c:v>
                </c:pt>
                <c:pt idx="6725">
                  <c:v>672.49999999993599</c:v>
                </c:pt>
                <c:pt idx="6726">
                  <c:v>672.59999999993602</c:v>
                </c:pt>
                <c:pt idx="6727">
                  <c:v>672.69999999993502</c:v>
                </c:pt>
                <c:pt idx="6728">
                  <c:v>672.79999999993504</c:v>
                </c:pt>
                <c:pt idx="6729">
                  <c:v>672.89999999993495</c:v>
                </c:pt>
                <c:pt idx="6730">
                  <c:v>672.99999999993497</c:v>
                </c:pt>
                <c:pt idx="6731">
                  <c:v>673.09999999993499</c:v>
                </c:pt>
                <c:pt idx="6732">
                  <c:v>673.19999999993502</c:v>
                </c:pt>
                <c:pt idx="6733">
                  <c:v>673.29999999993504</c:v>
                </c:pt>
                <c:pt idx="6734">
                  <c:v>673.39999999993495</c:v>
                </c:pt>
                <c:pt idx="6735">
                  <c:v>673.49999999993497</c:v>
                </c:pt>
                <c:pt idx="6736">
                  <c:v>673.59999999993499</c:v>
                </c:pt>
                <c:pt idx="6737">
                  <c:v>673.69999999993502</c:v>
                </c:pt>
                <c:pt idx="6738">
                  <c:v>673.79999999993402</c:v>
                </c:pt>
                <c:pt idx="6739">
                  <c:v>673.89999999993404</c:v>
                </c:pt>
                <c:pt idx="6740">
                  <c:v>673.99999999993395</c:v>
                </c:pt>
                <c:pt idx="6741">
                  <c:v>674.09999999993397</c:v>
                </c:pt>
                <c:pt idx="6742">
                  <c:v>674.19999999993399</c:v>
                </c:pt>
                <c:pt idx="6743">
                  <c:v>674.29999999993402</c:v>
                </c:pt>
                <c:pt idx="6744">
                  <c:v>674.39999999993404</c:v>
                </c:pt>
                <c:pt idx="6745">
                  <c:v>674.49999999993395</c:v>
                </c:pt>
                <c:pt idx="6746">
                  <c:v>674.59999999993397</c:v>
                </c:pt>
                <c:pt idx="6747">
                  <c:v>674.69999999993399</c:v>
                </c:pt>
                <c:pt idx="6748">
                  <c:v>674.79999999993402</c:v>
                </c:pt>
                <c:pt idx="6749">
                  <c:v>674.89999999993302</c:v>
                </c:pt>
                <c:pt idx="6750">
                  <c:v>674.99999999993304</c:v>
                </c:pt>
                <c:pt idx="6751">
                  <c:v>675.09999999993295</c:v>
                </c:pt>
                <c:pt idx="6752">
                  <c:v>675.19999999993297</c:v>
                </c:pt>
                <c:pt idx="6753">
                  <c:v>675.29999999993299</c:v>
                </c:pt>
                <c:pt idx="6754">
                  <c:v>675.39999999993302</c:v>
                </c:pt>
                <c:pt idx="6755">
                  <c:v>675.49999999993304</c:v>
                </c:pt>
                <c:pt idx="6756">
                  <c:v>675.59999999993295</c:v>
                </c:pt>
                <c:pt idx="6757">
                  <c:v>675.69999999993297</c:v>
                </c:pt>
                <c:pt idx="6758">
                  <c:v>675.79999999993299</c:v>
                </c:pt>
                <c:pt idx="6759">
                  <c:v>675.89999999993302</c:v>
                </c:pt>
                <c:pt idx="6760">
                  <c:v>675.99999999993202</c:v>
                </c:pt>
                <c:pt idx="6761">
                  <c:v>676.09999999993204</c:v>
                </c:pt>
                <c:pt idx="6762">
                  <c:v>676.19999999993195</c:v>
                </c:pt>
                <c:pt idx="6763">
                  <c:v>676.29999999993197</c:v>
                </c:pt>
                <c:pt idx="6764">
                  <c:v>676.39999999993199</c:v>
                </c:pt>
                <c:pt idx="6765">
                  <c:v>676.49999999993202</c:v>
                </c:pt>
                <c:pt idx="6766">
                  <c:v>676.59999999993204</c:v>
                </c:pt>
                <c:pt idx="6767">
                  <c:v>676.69999999993195</c:v>
                </c:pt>
                <c:pt idx="6768">
                  <c:v>676.79999999993197</c:v>
                </c:pt>
                <c:pt idx="6769">
                  <c:v>676.89999999993199</c:v>
                </c:pt>
                <c:pt idx="6770">
                  <c:v>676.99999999993202</c:v>
                </c:pt>
                <c:pt idx="6771">
                  <c:v>677.09999999993101</c:v>
                </c:pt>
                <c:pt idx="6772">
                  <c:v>677.19999999993104</c:v>
                </c:pt>
                <c:pt idx="6773">
                  <c:v>677.29999999993095</c:v>
                </c:pt>
                <c:pt idx="6774">
                  <c:v>677.39999999993097</c:v>
                </c:pt>
                <c:pt idx="6775">
                  <c:v>677.49999999993099</c:v>
                </c:pt>
                <c:pt idx="6776">
                  <c:v>677.59999999993101</c:v>
                </c:pt>
                <c:pt idx="6777">
                  <c:v>677.69999999993104</c:v>
                </c:pt>
                <c:pt idx="6778">
                  <c:v>677.79999999993095</c:v>
                </c:pt>
                <c:pt idx="6779">
                  <c:v>677.89999999993097</c:v>
                </c:pt>
                <c:pt idx="6780">
                  <c:v>677.99999999993099</c:v>
                </c:pt>
                <c:pt idx="6781">
                  <c:v>678.09999999993101</c:v>
                </c:pt>
                <c:pt idx="6782">
                  <c:v>678.19999999993001</c:v>
                </c:pt>
                <c:pt idx="6783">
                  <c:v>678.29999999993004</c:v>
                </c:pt>
                <c:pt idx="6784">
                  <c:v>678.39999999992995</c:v>
                </c:pt>
                <c:pt idx="6785">
                  <c:v>678.49999999992997</c:v>
                </c:pt>
                <c:pt idx="6786">
                  <c:v>678.59999999992999</c:v>
                </c:pt>
                <c:pt idx="6787">
                  <c:v>678.69999999993001</c:v>
                </c:pt>
                <c:pt idx="6788">
                  <c:v>678.79999999993004</c:v>
                </c:pt>
                <c:pt idx="6789">
                  <c:v>678.89999999992995</c:v>
                </c:pt>
                <c:pt idx="6790">
                  <c:v>678.99999999992997</c:v>
                </c:pt>
                <c:pt idx="6791">
                  <c:v>679.09999999992999</c:v>
                </c:pt>
                <c:pt idx="6792">
                  <c:v>679.19999999993001</c:v>
                </c:pt>
                <c:pt idx="6793">
                  <c:v>679.29999999992901</c:v>
                </c:pt>
                <c:pt idx="6794">
                  <c:v>679.39999999992904</c:v>
                </c:pt>
                <c:pt idx="6795">
                  <c:v>679.49999999992895</c:v>
                </c:pt>
                <c:pt idx="6796">
                  <c:v>679.59999999992897</c:v>
                </c:pt>
                <c:pt idx="6797">
                  <c:v>679.69999999992899</c:v>
                </c:pt>
                <c:pt idx="6798">
                  <c:v>679.79999999992901</c:v>
                </c:pt>
                <c:pt idx="6799">
                  <c:v>679.89999999992904</c:v>
                </c:pt>
                <c:pt idx="6800">
                  <c:v>679.99999999992895</c:v>
                </c:pt>
                <c:pt idx="6801">
                  <c:v>680.09999999992897</c:v>
                </c:pt>
                <c:pt idx="6802">
                  <c:v>680.19999999992899</c:v>
                </c:pt>
                <c:pt idx="6803">
                  <c:v>680.29999999992901</c:v>
                </c:pt>
                <c:pt idx="6804">
                  <c:v>680.39999999992801</c:v>
                </c:pt>
                <c:pt idx="6805">
                  <c:v>680.49999999992804</c:v>
                </c:pt>
                <c:pt idx="6806">
                  <c:v>680.59999999992795</c:v>
                </c:pt>
                <c:pt idx="6807">
                  <c:v>680.69999999992797</c:v>
                </c:pt>
                <c:pt idx="6808">
                  <c:v>680.79999999992799</c:v>
                </c:pt>
                <c:pt idx="6809">
                  <c:v>680.89999999992801</c:v>
                </c:pt>
                <c:pt idx="6810">
                  <c:v>680.99999999992804</c:v>
                </c:pt>
                <c:pt idx="6811">
                  <c:v>681.09999999992795</c:v>
                </c:pt>
                <c:pt idx="6812">
                  <c:v>681.19999999992797</c:v>
                </c:pt>
                <c:pt idx="6813">
                  <c:v>681.29999999992799</c:v>
                </c:pt>
                <c:pt idx="6814">
                  <c:v>681.39999999992801</c:v>
                </c:pt>
                <c:pt idx="6815">
                  <c:v>681.49999999992701</c:v>
                </c:pt>
                <c:pt idx="6816">
                  <c:v>681.59999999992704</c:v>
                </c:pt>
                <c:pt idx="6817">
                  <c:v>681.69999999992694</c:v>
                </c:pt>
                <c:pt idx="6818">
                  <c:v>681.79999999992697</c:v>
                </c:pt>
                <c:pt idx="6819">
                  <c:v>681.89999999992699</c:v>
                </c:pt>
                <c:pt idx="6820">
                  <c:v>681.99999999992701</c:v>
                </c:pt>
                <c:pt idx="6821">
                  <c:v>682.09999999992704</c:v>
                </c:pt>
                <c:pt idx="6822">
                  <c:v>682.19999999992694</c:v>
                </c:pt>
                <c:pt idx="6823">
                  <c:v>682.29999999992697</c:v>
                </c:pt>
                <c:pt idx="6824">
                  <c:v>682.39999999992699</c:v>
                </c:pt>
                <c:pt idx="6825">
                  <c:v>682.49999999992701</c:v>
                </c:pt>
                <c:pt idx="6826">
                  <c:v>682.59999999992601</c:v>
                </c:pt>
                <c:pt idx="6827">
                  <c:v>682.69999999992604</c:v>
                </c:pt>
                <c:pt idx="6828">
                  <c:v>682.79999999992594</c:v>
                </c:pt>
                <c:pt idx="6829">
                  <c:v>682.89999999992597</c:v>
                </c:pt>
                <c:pt idx="6830">
                  <c:v>682.99999999992599</c:v>
                </c:pt>
                <c:pt idx="6831">
                  <c:v>683.09999999992601</c:v>
                </c:pt>
                <c:pt idx="6832">
                  <c:v>683.19999999992604</c:v>
                </c:pt>
                <c:pt idx="6833">
                  <c:v>683.29999999992594</c:v>
                </c:pt>
                <c:pt idx="6834">
                  <c:v>683.39999999992597</c:v>
                </c:pt>
                <c:pt idx="6835">
                  <c:v>683.49999999992599</c:v>
                </c:pt>
                <c:pt idx="6836">
                  <c:v>683.59999999992601</c:v>
                </c:pt>
                <c:pt idx="6837">
                  <c:v>683.69999999992501</c:v>
                </c:pt>
                <c:pt idx="6838">
                  <c:v>683.79999999992503</c:v>
                </c:pt>
                <c:pt idx="6839">
                  <c:v>683.89999999992494</c:v>
                </c:pt>
                <c:pt idx="6840">
                  <c:v>683.99999999992497</c:v>
                </c:pt>
                <c:pt idx="6841">
                  <c:v>684.09999999992499</c:v>
                </c:pt>
                <c:pt idx="6842">
                  <c:v>684.19999999992501</c:v>
                </c:pt>
                <c:pt idx="6843">
                  <c:v>684.29999999992503</c:v>
                </c:pt>
                <c:pt idx="6844">
                  <c:v>684.39999999992494</c:v>
                </c:pt>
                <c:pt idx="6845">
                  <c:v>684.49999999992497</c:v>
                </c:pt>
                <c:pt idx="6846">
                  <c:v>684.59999999992499</c:v>
                </c:pt>
                <c:pt idx="6847">
                  <c:v>684.69999999992501</c:v>
                </c:pt>
                <c:pt idx="6848">
                  <c:v>684.79999999992401</c:v>
                </c:pt>
                <c:pt idx="6849">
                  <c:v>684.89999999992403</c:v>
                </c:pt>
                <c:pt idx="6850">
                  <c:v>684.99999999992394</c:v>
                </c:pt>
                <c:pt idx="6851">
                  <c:v>685.09999999992397</c:v>
                </c:pt>
                <c:pt idx="6852">
                  <c:v>685.19999999992399</c:v>
                </c:pt>
                <c:pt idx="6853">
                  <c:v>685.29999999992401</c:v>
                </c:pt>
                <c:pt idx="6854">
                  <c:v>685.39999999992403</c:v>
                </c:pt>
                <c:pt idx="6855">
                  <c:v>685.49999999992394</c:v>
                </c:pt>
                <c:pt idx="6856">
                  <c:v>685.59999999992397</c:v>
                </c:pt>
                <c:pt idx="6857">
                  <c:v>685.69999999992399</c:v>
                </c:pt>
                <c:pt idx="6858">
                  <c:v>685.79999999992401</c:v>
                </c:pt>
                <c:pt idx="6859">
                  <c:v>685.89999999992301</c:v>
                </c:pt>
                <c:pt idx="6860">
                  <c:v>685.99999999992303</c:v>
                </c:pt>
                <c:pt idx="6861">
                  <c:v>686.09999999992306</c:v>
                </c:pt>
                <c:pt idx="6862">
                  <c:v>686.19999999992297</c:v>
                </c:pt>
                <c:pt idx="6863">
                  <c:v>686.29999999992299</c:v>
                </c:pt>
                <c:pt idx="6864">
                  <c:v>686.39999999992301</c:v>
                </c:pt>
                <c:pt idx="6865">
                  <c:v>686.49999999992303</c:v>
                </c:pt>
                <c:pt idx="6866">
                  <c:v>686.59999999992306</c:v>
                </c:pt>
                <c:pt idx="6867">
                  <c:v>686.69999999992297</c:v>
                </c:pt>
                <c:pt idx="6868">
                  <c:v>686.79999999992299</c:v>
                </c:pt>
                <c:pt idx="6869">
                  <c:v>686.89999999992301</c:v>
                </c:pt>
                <c:pt idx="6870">
                  <c:v>686.99999999992201</c:v>
                </c:pt>
                <c:pt idx="6871">
                  <c:v>687.09999999992203</c:v>
                </c:pt>
                <c:pt idx="6872">
                  <c:v>687.19999999992206</c:v>
                </c:pt>
                <c:pt idx="6873">
                  <c:v>687.29999999992197</c:v>
                </c:pt>
                <c:pt idx="6874">
                  <c:v>687.39999999992199</c:v>
                </c:pt>
                <c:pt idx="6875">
                  <c:v>687.49999999992201</c:v>
                </c:pt>
                <c:pt idx="6876">
                  <c:v>687.59999999992203</c:v>
                </c:pt>
                <c:pt idx="6877">
                  <c:v>687.69999999992206</c:v>
                </c:pt>
                <c:pt idx="6878">
                  <c:v>687.79999999992197</c:v>
                </c:pt>
                <c:pt idx="6879">
                  <c:v>687.89999999992199</c:v>
                </c:pt>
                <c:pt idx="6880">
                  <c:v>687.99999999992201</c:v>
                </c:pt>
                <c:pt idx="6881">
                  <c:v>688.09999999992101</c:v>
                </c:pt>
                <c:pt idx="6882">
                  <c:v>688.19999999992103</c:v>
                </c:pt>
                <c:pt idx="6883">
                  <c:v>688.29999999992106</c:v>
                </c:pt>
                <c:pt idx="6884">
                  <c:v>688.39999999992096</c:v>
                </c:pt>
                <c:pt idx="6885">
                  <c:v>688.49999999992099</c:v>
                </c:pt>
                <c:pt idx="6886">
                  <c:v>688.59999999992101</c:v>
                </c:pt>
                <c:pt idx="6887">
                  <c:v>688.69999999992103</c:v>
                </c:pt>
                <c:pt idx="6888">
                  <c:v>688.79999999992106</c:v>
                </c:pt>
                <c:pt idx="6889">
                  <c:v>688.89999999992096</c:v>
                </c:pt>
                <c:pt idx="6890">
                  <c:v>688.99999999992099</c:v>
                </c:pt>
                <c:pt idx="6891">
                  <c:v>689.09999999992101</c:v>
                </c:pt>
                <c:pt idx="6892">
                  <c:v>689.19999999992001</c:v>
                </c:pt>
                <c:pt idx="6893">
                  <c:v>689.29999999992003</c:v>
                </c:pt>
                <c:pt idx="6894">
                  <c:v>689.39999999992006</c:v>
                </c:pt>
                <c:pt idx="6895">
                  <c:v>689.49999999991996</c:v>
                </c:pt>
                <c:pt idx="6896">
                  <c:v>689.59999999991999</c:v>
                </c:pt>
                <c:pt idx="6897">
                  <c:v>689.69999999992001</c:v>
                </c:pt>
                <c:pt idx="6898">
                  <c:v>689.79999999992003</c:v>
                </c:pt>
                <c:pt idx="6899">
                  <c:v>689.89999999992006</c:v>
                </c:pt>
                <c:pt idx="6900">
                  <c:v>689.99999999991996</c:v>
                </c:pt>
                <c:pt idx="6901">
                  <c:v>690.09999999991999</c:v>
                </c:pt>
                <c:pt idx="6902">
                  <c:v>690.19999999992001</c:v>
                </c:pt>
                <c:pt idx="6903">
                  <c:v>690.29999999991901</c:v>
                </c:pt>
                <c:pt idx="6904">
                  <c:v>690.39999999991903</c:v>
                </c:pt>
                <c:pt idx="6905">
                  <c:v>690.49999999991905</c:v>
                </c:pt>
                <c:pt idx="6906">
                  <c:v>690.59999999991896</c:v>
                </c:pt>
                <c:pt idx="6907">
                  <c:v>690.69999999991899</c:v>
                </c:pt>
                <c:pt idx="6908">
                  <c:v>690.79999999991901</c:v>
                </c:pt>
                <c:pt idx="6909">
                  <c:v>690.89999999991903</c:v>
                </c:pt>
                <c:pt idx="6910">
                  <c:v>690.99999999991905</c:v>
                </c:pt>
                <c:pt idx="6911">
                  <c:v>691.09999999991896</c:v>
                </c:pt>
                <c:pt idx="6912">
                  <c:v>691.19999999991899</c:v>
                </c:pt>
                <c:pt idx="6913">
                  <c:v>691.29999999991901</c:v>
                </c:pt>
                <c:pt idx="6914">
                  <c:v>691.39999999991801</c:v>
                </c:pt>
                <c:pt idx="6915">
                  <c:v>691.49999999991803</c:v>
                </c:pt>
                <c:pt idx="6916">
                  <c:v>691.59999999991805</c:v>
                </c:pt>
                <c:pt idx="6917">
                  <c:v>691.69999999991796</c:v>
                </c:pt>
                <c:pt idx="6918">
                  <c:v>691.79999999991799</c:v>
                </c:pt>
                <c:pt idx="6919">
                  <c:v>691.89999999991801</c:v>
                </c:pt>
                <c:pt idx="6920">
                  <c:v>691.99999999991803</c:v>
                </c:pt>
                <c:pt idx="6921">
                  <c:v>692.09999999991805</c:v>
                </c:pt>
                <c:pt idx="6922">
                  <c:v>692.19999999991796</c:v>
                </c:pt>
                <c:pt idx="6923">
                  <c:v>692.29999999991799</c:v>
                </c:pt>
                <c:pt idx="6924">
                  <c:v>692.39999999991801</c:v>
                </c:pt>
                <c:pt idx="6925">
                  <c:v>692.49999999991701</c:v>
                </c:pt>
                <c:pt idx="6926">
                  <c:v>692.59999999991703</c:v>
                </c:pt>
                <c:pt idx="6927">
                  <c:v>692.69999999991705</c:v>
                </c:pt>
                <c:pt idx="6928">
                  <c:v>692.79999999991696</c:v>
                </c:pt>
                <c:pt idx="6929">
                  <c:v>692.89999999991699</c:v>
                </c:pt>
                <c:pt idx="6930">
                  <c:v>692.99999999991701</c:v>
                </c:pt>
                <c:pt idx="6931">
                  <c:v>693.09999999991703</c:v>
                </c:pt>
                <c:pt idx="6932">
                  <c:v>693.19999999991705</c:v>
                </c:pt>
                <c:pt idx="6933">
                  <c:v>693.29999999991696</c:v>
                </c:pt>
                <c:pt idx="6934">
                  <c:v>693.39999999991699</c:v>
                </c:pt>
                <c:pt idx="6935">
                  <c:v>693.49999999991701</c:v>
                </c:pt>
                <c:pt idx="6936">
                  <c:v>693.59999999991601</c:v>
                </c:pt>
                <c:pt idx="6937">
                  <c:v>693.69999999991603</c:v>
                </c:pt>
                <c:pt idx="6938">
                  <c:v>693.79999999991605</c:v>
                </c:pt>
                <c:pt idx="6939">
                  <c:v>693.89999999991596</c:v>
                </c:pt>
                <c:pt idx="6940">
                  <c:v>693.99999999991599</c:v>
                </c:pt>
                <c:pt idx="6941">
                  <c:v>694.09999999991601</c:v>
                </c:pt>
                <c:pt idx="6942">
                  <c:v>694.19999999991603</c:v>
                </c:pt>
                <c:pt idx="6943">
                  <c:v>694.29999999991605</c:v>
                </c:pt>
                <c:pt idx="6944">
                  <c:v>694.39999999991596</c:v>
                </c:pt>
                <c:pt idx="6945">
                  <c:v>694.49999999991599</c:v>
                </c:pt>
                <c:pt idx="6946">
                  <c:v>694.59999999991601</c:v>
                </c:pt>
                <c:pt idx="6947">
                  <c:v>694.69999999991501</c:v>
                </c:pt>
                <c:pt idx="6948">
                  <c:v>694.79999999991503</c:v>
                </c:pt>
                <c:pt idx="6949">
                  <c:v>694.89999999991505</c:v>
                </c:pt>
                <c:pt idx="6950">
                  <c:v>694.99999999991496</c:v>
                </c:pt>
                <c:pt idx="6951">
                  <c:v>695.09999999991498</c:v>
                </c:pt>
                <c:pt idx="6952">
                  <c:v>695.19999999991501</c:v>
                </c:pt>
                <c:pt idx="6953">
                  <c:v>695.29999999991503</c:v>
                </c:pt>
                <c:pt idx="6954">
                  <c:v>695.39999999991505</c:v>
                </c:pt>
                <c:pt idx="6955">
                  <c:v>695.49999999991496</c:v>
                </c:pt>
                <c:pt idx="6956">
                  <c:v>695.59999999991498</c:v>
                </c:pt>
                <c:pt idx="6957">
                  <c:v>695.69999999991501</c:v>
                </c:pt>
                <c:pt idx="6958">
                  <c:v>695.79999999991401</c:v>
                </c:pt>
                <c:pt idx="6959">
                  <c:v>695.89999999991403</c:v>
                </c:pt>
                <c:pt idx="6960">
                  <c:v>695.99999999991405</c:v>
                </c:pt>
                <c:pt idx="6961">
                  <c:v>696.09999999991396</c:v>
                </c:pt>
                <c:pt idx="6962">
                  <c:v>696.19999999991398</c:v>
                </c:pt>
                <c:pt idx="6963">
                  <c:v>696.29999999991401</c:v>
                </c:pt>
                <c:pt idx="6964">
                  <c:v>696.39999999991403</c:v>
                </c:pt>
                <c:pt idx="6965">
                  <c:v>696.49999999991405</c:v>
                </c:pt>
                <c:pt idx="6966">
                  <c:v>696.59999999991396</c:v>
                </c:pt>
                <c:pt idx="6967">
                  <c:v>696.69999999991398</c:v>
                </c:pt>
                <c:pt idx="6968">
                  <c:v>696.79999999991401</c:v>
                </c:pt>
                <c:pt idx="6969">
                  <c:v>696.89999999991301</c:v>
                </c:pt>
                <c:pt idx="6970">
                  <c:v>696.99999999991303</c:v>
                </c:pt>
                <c:pt idx="6971">
                  <c:v>697.09999999991305</c:v>
                </c:pt>
                <c:pt idx="6972">
                  <c:v>697.19999999991296</c:v>
                </c:pt>
                <c:pt idx="6973">
                  <c:v>697.29999999991298</c:v>
                </c:pt>
                <c:pt idx="6974">
                  <c:v>697.39999999991301</c:v>
                </c:pt>
                <c:pt idx="6975">
                  <c:v>697.49999999991303</c:v>
                </c:pt>
                <c:pt idx="6976">
                  <c:v>697.59999999991305</c:v>
                </c:pt>
                <c:pt idx="6977">
                  <c:v>697.69999999991296</c:v>
                </c:pt>
                <c:pt idx="6978">
                  <c:v>697.79999999991298</c:v>
                </c:pt>
                <c:pt idx="6979">
                  <c:v>697.89999999991301</c:v>
                </c:pt>
                <c:pt idx="6980">
                  <c:v>697.99999999991201</c:v>
                </c:pt>
                <c:pt idx="6981">
                  <c:v>698.09999999991203</c:v>
                </c:pt>
                <c:pt idx="6982">
                  <c:v>698.19999999991205</c:v>
                </c:pt>
                <c:pt idx="6983">
                  <c:v>698.29999999991196</c:v>
                </c:pt>
                <c:pt idx="6984">
                  <c:v>698.39999999991198</c:v>
                </c:pt>
                <c:pt idx="6985">
                  <c:v>698.49999999991201</c:v>
                </c:pt>
                <c:pt idx="6986">
                  <c:v>698.59999999991203</c:v>
                </c:pt>
                <c:pt idx="6987">
                  <c:v>698.69999999991205</c:v>
                </c:pt>
                <c:pt idx="6988">
                  <c:v>698.79999999991196</c:v>
                </c:pt>
                <c:pt idx="6989">
                  <c:v>698.89999999991198</c:v>
                </c:pt>
                <c:pt idx="6990">
                  <c:v>698.99999999991201</c:v>
                </c:pt>
                <c:pt idx="6991">
                  <c:v>699.09999999991101</c:v>
                </c:pt>
                <c:pt idx="6992">
                  <c:v>699.19999999991103</c:v>
                </c:pt>
                <c:pt idx="6993">
                  <c:v>699.29999999991105</c:v>
                </c:pt>
                <c:pt idx="6994">
                  <c:v>699.39999999991096</c:v>
                </c:pt>
                <c:pt idx="6995">
                  <c:v>699.49999999991098</c:v>
                </c:pt>
                <c:pt idx="6996">
                  <c:v>699.59999999991101</c:v>
                </c:pt>
                <c:pt idx="6997">
                  <c:v>699.69999999991103</c:v>
                </c:pt>
                <c:pt idx="6998">
                  <c:v>699.79999999991105</c:v>
                </c:pt>
                <c:pt idx="6999">
                  <c:v>699.89999999991096</c:v>
                </c:pt>
                <c:pt idx="7000">
                  <c:v>699.99999999991098</c:v>
                </c:pt>
                <c:pt idx="7001">
                  <c:v>700.09999999991101</c:v>
                </c:pt>
                <c:pt idx="7002">
                  <c:v>700.19999999991001</c:v>
                </c:pt>
                <c:pt idx="7003">
                  <c:v>700.29999999991003</c:v>
                </c:pt>
                <c:pt idx="7004">
                  <c:v>700.39999999991005</c:v>
                </c:pt>
                <c:pt idx="7005">
                  <c:v>700.49999999990996</c:v>
                </c:pt>
                <c:pt idx="7006">
                  <c:v>700.59999999990998</c:v>
                </c:pt>
                <c:pt idx="7007">
                  <c:v>700.69999999991001</c:v>
                </c:pt>
                <c:pt idx="7008">
                  <c:v>700.79999999991003</c:v>
                </c:pt>
                <c:pt idx="7009">
                  <c:v>700.89999999991005</c:v>
                </c:pt>
                <c:pt idx="7010">
                  <c:v>700.99999999990996</c:v>
                </c:pt>
                <c:pt idx="7011">
                  <c:v>701.09999999990998</c:v>
                </c:pt>
                <c:pt idx="7012">
                  <c:v>701.19999999991001</c:v>
                </c:pt>
                <c:pt idx="7013">
                  <c:v>701.29999999990901</c:v>
                </c:pt>
                <c:pt idx="7014">
                  <c:v>701.39999999990903</c:v>
                </c:pt>
                <c:pt idx="7015">
                  <c:v>701.49999999990905</c:v>
                </c:pt>
                <c:pt idx="7016">
                  <c:v>701.59999999990896</c:v>
                </c:pt>
                <c:pt idx="7017">
                  <c:v>701.69999999990898</c:v>
                </c:pt>
                <c:pt idx="7018">
                  <c:v>701.79999999990901</c:v>
                </c:pt>
                <c:pt idx="7019">
                  <c:v>701.89999999990903</c:v>
                </c:pt>
                <c:pt idx="7020">
                  <c:v>701.99999999990905</c:v>
                </c:pt>
                <c:pt idx="7021">
                  <c:v>702.09999999990896</c:v>
                </c:pt>
                <c:pt idx="7022">
                  <c:v>702.19999999990898</c:v>
                </c:pt>
                <c:pt idx="7023">
                  <c:v>702.29999999990901</c:v>
                </c:pt>
                <c:pt idx="7024">
                  <c:v>702.399999999908</c:v>
                </c:pt>
                <c:pt idx="7025">
                  <c:v>702.49999999990803</c:v>
                </c:pt>
                <c:pt idx="7026">
                  <c:v>702.59999999990805</c:v>
                </c:pt>
                <c:pt idx="7027">
                  <c:v>702.69999999990796</c:v>
                </c:pt>
                <c:pt idx="7028">
                  <c:v>702.79999999990798</c:v>
                </c:pt>
                <c:pt idx="7029">
                  <c:v>702.899999999908</c:v>
                </c:pt>
                <c:pt idx="7030">
                  <c:v>702.99999999990803</c:v>
                </c:pt>
                <c:pt idx="7031">
                  <c:v>703.09999999990805</c:v>
                </c:pt>
                <c:pt idx="7032">
                  <c:v>703.19999999990796</c:v>
                </c:pt>
                <c:pt idx="7033">
                  <c:v>703.29999999990798</c:v>
                </c:pt>
                <c:pt idx="7034">
                  <c:v>703.399999999908</c:v>
                </c:pt>
                <c:pt idx="7035">
                  <c:v>703.499999999907</c:v>
                </c:pt>
                <c:pt idx="7036">
                  <c:v>703.59999999990703</c:v>
                </c:pt>
                <c:pt idx="7037">
                  <c:v>703.69999999990705</c:v>
                </c:pt>
                <c:pt idx="7038">
                  <c:v>703.79999999990696</c:v>
                </c:pt>
                <c:pt idx="7039">
                  <c:v>703.89999999990698</c:v>
                </c:pt>
                <c:pt idx="7040">
                  <c:v>703.999999999907</c:v>
                </c:pt>
                <c:pt idx="7041">
                  <c:v>704.09999999990703</c:v>
                </c:pt>
                <c:pt idx="7042">
                  <c:v>704.19999999990705</c:v>
                </c:pt>
                <c:pt idx="7043">
                  <c:v>704.29999999990696</c:v>
                </c:pt>
                <c:pt idx="7044">
                  <c:v>704.39999999990698</c:v>
                </c:pt>
                <c:pt idx="7045">
                  <c:v>704.499999999907</c:v>
                </c:pt>
                <c:pt idx="7046">
                  <c:v>704.599999999906</c:v>
                </c:pt>
                <c:pt idx="7047">
                  <c:v>704.69999999990603</c:v>
                </c:pt>
                <c:pt idx="7048">
                  <c:v>704.79999999990605</c:v>
                </c:pt>
                <c:pt idx="7049">
                  <c:v>704.89999999990596</c:v>
                </c:pt>
                <c:pt idx="7050">
                  <c:v>704.99999999990598</c:v>
                </c:pt>
                <c:pt idx="7051">
                  <c:v>705.099999999906</c:v>
                </c:pt>
                <c:pt idx="7052">
                  <c:v>705.19999999990603</c:v>
                </c:pt>
                <c:pt idx="7053">
                  <c:v>705.29999999990605</c:v>
                </c:pt>
                <c:pt idx="7054">
                  <c:v>705.39999999990596</c:v>
                </c:pt>
                <c:pt idx="7055">
                  <c:v>705.49999999990598</c:v>
                </c:pt>
                <c:pt idx="7056">
                  <c:v>705.599999999906</c:v>
                </c:pt>
                <c:pt idx="7057">
                  <c:v>705.699999999905</c:v>
                </c:pt>
                <c:pt idx="7058">
                  <c:v>705.79999999990503</c:v>
                </c:pt>
                <c:pt idx="7059">
                  <c:v>705.89999999990505</c:v>
                </c:pt>
                <c:pt idx="7060">
                  <c:v>705.99999999990496</c:v>
                </c:pt>
                <c:pt idx="7061">
                  <c:v>706.09999999990498</c:v>
                </c:pt>
                <c:pt idx="7062">
                  <c:v>706.199999999905</c:v>
                </c:pt>
                <c:pt idx="7063">
                  <c:v>706.29999999990503</c:v>
                </c:pt>
                <c:pt idx="7064">
                  <c:v>706.39999999990505</c:v>
                </c:pt>
                <c:pt idx="7065">
                  <c:v>706.49999999990496</c:v>
                </c:pt>
                <c:pt idx="7066">
                  <c:v>706.59999999990498</c:v>
                </c:pt>
                <c:pt idx="7067">
                  <c:v>706.699999999905</c:v>
                </c:pt>
                <c:pt idx="7068">
                  <c:v>706.799999999904</c:v>
                </c:pt>
                <c:pt idx="7069">
                  <c:v>706.89999999990403</c:v>
                </c:pt>
                <c:pt idx="7070">
                  <c:v>706.99999999990405</c:v>
                </c:pt>
                <c:pt idx="7071">
                  <c:v>707.09999999990396</c:v>
                </c:pt>
                <c:pt idx="7072">
                  <c:v>707.19999999990398</c:v>
                </c:pt>
                <c:pt idx="7073">
                  <c:v>707.299999999904</c:v>
                </c:pt>
                <c:pt idx="7074">
                  <c:v>707.39999999990403</c:v>
                </c:pt>
                <c:pt idx="7075">
                  <c:v>707.49999999990405</c:v>
                </c:pt>
                <c:pt idx="7076">
                  <c:v>707.59999999990396</c:v>
                </c:pt>
                <c:pt idx="7077">
                  <c:v>707.69999999990398</c:v>
                </c:pt>
                <c:pt idx="7078">
                  <c:v>707.799999999904</c:v>
                </c:pt>
                <c:pt idx="7079">
                  <c:v>707.899999999903</c:v>
                </c:pt>
                <c:pt idx="7080">
                  <c:v>707.99999999990303</c:v>
                </c:pt>
                <c:pt idx="7081">
                  <c:v>708.09999999990305</c:v>
                </c:pt>
                <c:pt idx="7082">
                  <c:v>708.19999999990296</c:v>
                </c:pt>
                <c:pt idx="7083">
                  <c:v>708.29999999990298</c:v>
                </c:pt>
                <c:pt idx="7084">
                  <c:v>708.399999999903</c:v>
                </c:pt>
                <c:pt idx="7085">
                  <c:v>708.49999999990303</c:v>
                </c:pt>
                <c:pt idx="7086">
                  <c:v>708.59999999990305</c:v>
                </c:pt>
                <c:pt idx="7087">
                  <c:v>708.69999999990296</c:v>
                </c:pt>
                <c:pt idx="7088">
                  <c:v>708.79999999990298</c:v>
                </c:pt>
                <c:pt idx="7089">
                  <c:v>708.899999999903</c:v>
                </c:pt>
                <c:pt idx="7090">
                  <c:v>708.999999999902</c:v>
                </c:pt>
                <c:pt idx="7091">
                  <c:v>709.09999999990202</c:v>
                </c:pt>
                <c:pt idx="7092">
                  <c:v>709.19999999990205</c:v>
                </c:pt>
                <c:pt idx="7093">
                  <c:v>709.29999999990196</c:v>
                </c:pt>
                <c:pt idx="7094">
                  <c:v>709.39999999990198</c:v>
                </c:pt>
                <c:pt idx="7095">
                  <c:v>709.499999999902</c:v>
                </c:pt>
                <c:pt idx="7096">
                  <c:v>709.59999999990202</c:v>
                </c:pt>
                <c:pt idx="7097">
                  <c:v>709.69999999990205</c:v>
                </c:pt>
                <c:pt idx="7098">
                  <c:v>709.79999999990196</c:v>
                </c:pt>
                <c:pt idx="7099">
                  <c:v>709.89999999990198</c:v>
                </c:pt>
                <c:pt idx="7100">
                  <c:v>709.999999999902</c:v>
                </c:pt>
                <c:pt idx="7101">
                  <c:v>710.099999999901</c:v>
                </c:pt>
                <c:pt idx="7102">
                  <c:v>710.19999999990102</c:v>
                </c:pt>
                <c:pt idx="7103">
                  <c:v>710.29999999990105</c:v>
                </c:pt>
                <c:pt idx="7104">
                  <c:v>710.39999999990096</c:v>
                </c:pt>
                <c:pt idx="7105">
                  <c:v>710.49999999990098</c:v>
                </c:pt>
                <c:pt idx="7106">
                  <c:v>710.599999999901</c:v>
                </c:pt>
                <c:pt idx="7107">
                  <c:v>710.69999999990102</c:v>
                </c:pt>
                <c:pt idx="7108">
                  <c:v>710.79999999990105</c:v>
                </c:pt>
                <c:pt idx="7109">
                  <c:v>710.89999999990096</c:v>
                </c:pt>
                <c:pt idx="7110">
                  <c:v>710.99999999990098</c:v>
                </c:pt>
                <c:pt idx="7111">
                  <c:v>711.099999999901</c:v>
                </c:pt>
                <c:pt idx="7112">
                  <c:v>711.1999999999</c:v>
                </c:pt>
                <c:pt idx="7113">
                  <c:v>711.29999999990002</c:v>
                </c:pt>
                <c:pt idx="7114">
                  <c:v>711.39999999990005</c:v>
                </c:pt>
                <c:pt idx="7115">
                  <c:v>711.49999999989996</c:v>
                </c:pt>
                <c:pt idx="7116">
                  <c:v>711.59999999989998</c:v>
                </c:pt>
                <c:pt idx="7117">
                  <c:v>711.6999999999</c:v>
                </c:pt>
                <c:pt idx="7118">
                  <c:v>711.79999999990002</c:v>
                </c:pt>
                <c:pt idx="7119">
                  <c:v>711.89999999990005</c:v>
                </c:pt>
                <c:pt idx="7120">
                  <c:v>711.99999999989996</c:v>
                </c:pt>
                <c:pt idx="7121">
                  <c:v>712.09999999989998</c:v>
                </c:pt>
                <c:pt idx="7122">
                  <c:v>712.1999999999</c:v>
                </c:pt>
                <c:pt idx="7123">
                  <c:v>712.299999999899</c:v>
                </c:pt>
                <c:pt idx="7124">
                  <c:v>712.39999999989902</c:v>
                </c:pt>
                <c:pt idx="7125">
                  <c:v>712.49999999989905</c:v>
                </c:pt>
                <c:pt idx="7126">
                  <c:v>712.59999999989896</c:v>
                </c:pt>
                <c:pt idx="7127">
                  <c:v>712.69999999989898</c:v>
                </c:pt>
                <c:pt idx="7128">
                  <c:v>712.799999999899</c:v>
                </c:pt>
                <c:pt idx="7129">
                  <c:v>712.89999999989902</c:v>
                </c:pt>
                <c:pt idx="7130">
                  <c:v>712.99999999989905</c:v>
                </c:pt>
                <c:pt idx="7131">
                  <c:v>713.09999999989896</c:v>
                </c:pt>
                <c:pt idx="7132">
                  <c:v>713.19999999989898</c:v>
                </c:pt>
                <c:pt idx="7133">
                  <c:v>713.299999999899</c:v>
                </c:pt>
                <c:pt idx="7134">
                  <c:v>713.399999999898</c:v>
                </c:pt>
                <c:pt idx="7135">
                  <c:v>713.49999999989802</c:v>
                </c:pt>
                <c:pt idx="7136">
                  <c:v>713.59999999989805</c:v>
                </c:pt>
                <c:pt idx="7137">
                  <c:v>713.69999999989795</c:v>
                </c:pt>
                <c:pt idx="7138">
                  <c:v>713.79999999989798</c:v>
                </c:pt>
                <c:pt idx="7139">
                  <c:v>713.899999999898</c:v>
                </c:pt>
                <c:pt idx="7140">
                  <c:v>713.99999999989802</c:v>
                </c:pt>
                <c:pt idx="7141">
                  <c:v>714.09999999989805</c:v>
                </c:pt>
                <c:pt idx="7142">
                  <c:v>714.19999999989795</c:v>
                </c:pt>
                <c:pt idx="7143">
                  <c:v>714.29999999989798</c:v>
                </c:pt>
                <c:pt idx="7144">
                  <c:v>714.399999999898</c:v>
                </c:pt>
                <c:pt idx="7145">
                  <c:v>714.499999999897</c:v>
                </c:pt>
                <c:pt idx="7146">
                  <c:v>714.59999999989702</c:v>
                </c:pt>
                <c:pt idx="7147">
                  <c:v>714.69999999989705</c:v>
                </c:pt>
                <c:pt idx="7148">
                  <c:v>714.79999999989695</c:v>
                </c:pt>
                <c:pt idx="7149">
                  <c:v>714.89999999989698</c:v>
                </c:pt>
                <c:pt idx="7150">
                  <c:v>714.999999999897</c:v>
                </c:pt>
                <c:pt idx="7151">
                  <c:v>715.09999999989702</c:v>
                </c:pt>
                <c:pt idx="7152">
                  <c:v>715.19999999989705</c:v>
                </c:pt>
                <c:pt idx="7153">
                  <c:v>715.29999999989695</c:v>
                </c:pt>
                <c:pt idx="7154">
                  <c:v>715.39999999989698</c:v>
                </c:pt>
                <c:pt idx="7155">
                  <c:v>715.49999999989598</c:v>
                </c:pt>
                <c:pt idx="7156">
                  <c:v>715.599999999896</c:v>
                </c:pt>
                <c:pt idx="7157">
                  <c:v>715.69999999989602</c:v>
                </c:pt>
                <c:pt idx="7158">
                  <c:v>715.79999999989604</c:v>
                </c:pt>
                <c:pt idx="7159">
                  <c:v>715.89999999989595</c:v>
                </c:pt>
                <c:pt idx="7160">
                  <c:v>715.99999999989598</c:v>
                </c:pt>
                <c:pt idx="7161">
                  <c:v>716.099999999896</c:v>
                </c:pt>
                <c:pt idx="7162">
                  <c:v>716.19999999989602</c:v>
                </c:pt>
                <c:pt idx="7163">
                  <c:v>716.29999999989604</c:v>
                </c:pt>
                <c:pt idx="7164">
                  <c:v>716.39999999989595</c:v>
                </c:pt>
                <c:pt idx="7165">
                  <c:v>716.49999999989598</c:v>
                </c:pt>
                <c:pt idx="7166">
                  <c:v>716.59999999989498</c:v>
                </c:pt>
                <c:pt idx="7167">
                  <c:v>716.699999999895</c:v>
                </c:pt>
                <c:pt idx="7168">
                  <c:v>716.79999999989502</c:v>
                </c:pt>
                <c:pt idx="7169">
                  <c:v>716.89999999989504</c:v>
                </c:pt>
                <c:pt idx="7170">
                  <c:v>716.99999999989495</c:v>
                </c:pt>
                <c:pt idx="7171">
                  <c:v>717.09999999989498</c:v>
                </c:pt>
                <c:pt idx="7172">
                  <c:v>717.199999999895</c:v>
                </c:pt>
                <c:pt idx="7173">
                  <c:v>717.29999999989502</c:v>
                </c:pt>
                <c:pt idx="7174">
                  <c:v>717.39999999989504</c:v>
                </c:pt>
                <c:pt idx="7175">
                  <c:v>717.49999999989495</c:v>
                </c:pt>
                <c:pt idx="7176">
                  <c:v>717.59999999989498</c:v>
                </c:pt>
                <c:pt idx="7177">
                  <c:v>717.69999999989398</c:v>
                </c:pt>
                <c:pt idx="7178">
                  <c:v>717.799999999894</c:v>
                </c:pt>
                <c:pt idx="7179">
                  <c:v>717.89999999989402</c:v>
                </c:pt>
                <c:pt idx="7180">
                  <c:v>717.99999999989404</c:v>
                </c:pt>
                <c:pt idx="7181">
                  <c:v>718.09999999989395</c:v>
                </c:pt>
                <c:pt idx="7182">
                  <c:v>718.19999999989398</c:v>
                </c:pt>
                <c:pt idx="7183">
                  <c:v>718.299999999894</c:v>
                </c:pt>
                <c:pt idx="7184">
                  <c:v>718.39999999989402</c:v>
                </c:pt>
                <c:pt idx="7185">
                  <c:v>718.49999999989404</c:v>
                </c:pt>
                <c:pt idx="7186">
                  <c:v>718.59999999989395</c:v>
                </c:pt>
                <c:pt idx="7187">
                  <c:v>718.69999999989398</c:v>
                </c:pt>
                <c:pt idx="7188">
                  <c:v>718.79999999989298</c:v>
                </c:pt>
                <c:pt idx="7189">
                  <c:v>718.899999999893</c:v>
                </c:pt>
                <c:pt idx="7190">
                  <c:v>718.99999999989302</c:v>
                </c:pt>
                <c:pt idx="7191">
                  <c:v>719.09999999989304</c:v>
                </c:pt>
                <c:pt idx="7192">
                  <c:v>719.19999999989295</c:v>
                </c:pt>
                <c:pt idx="7193">
                  <c:v>719.29999999989298</c:v>
                </c:pt>
                <c:pt idx="7194">
                  <c:v>719.399999999893</c:v>
                </c:pt>
                <c:pt idx="7195">
                  <c:v>719.49999999989302</c:v>
                </c:pt>
                <c:pt idx="7196">
                  <c:v>719.59999999989304</c:v>
                </c:pt>
                <c:pt idx="7197">
                  <c:v>719.69999999989295</c:v>
                </c:pt>
                <c:pt idx="7198">
                  <c:v>719.79999999989298</c:v>
                </c:pt>
                <c:pt idx="7199">
                  <c:v>719.89999999989197</c:v>
                </c:pt>
                <c:pt idx="7200">
                  <c:v>719.999999999892</c:v>
                </c:pt>
                <c:pt idx="7201">
                  <c:v>720.09999999989202</c:v>
                </c:pt>
                <c:pt idx="7202">
                  <c:v>720.19999999989204</c:v>
                </c:pt>
                <c:pt idx="7203">
                  <c:v>720.29999999989195</c:v>
                </c:pt>
                <c:pt idx="7204">
                  <c:v>720.39999999989197</c:v>
                </c:pt>
                <c:pt idx="7205">
                  <c:v>720.499999999892</c:v>
                </c:pt>
                <c:pt idx="7206">
                  <c:v>720.59999999989202</c:v>
                </c:pt>
                <c:pt idx="7207">
                  <c:v>720.69999999989204</c:v>
                </c:pt>
                <c:pt idx="7208">
                  <c:v>720.79999999989195</c:v>
                </c:pt>
                <c:pt idx="7209">
                  <c:v>720.89999999989197</c:v>
                </c:pt>
                <c:pt idx="7210">
                  <c:v>720.99999999989097</c:v>
                </c:pt>
                <c:pt idx="7211">
                  <c:v>721.099999999891</c:v>
                </c:pt>
                <c:pt idx="7212">
                  <c:v>721.19999999989102</c:v>
                </c:pt>
                <c:pt idx="7213">
                  <c:v>721.29999999989104</c:v>
                </c:pt>
                <c:pt idx="7214">
                  <c:v>721.39999999989095</c:v>
                </c:pt>
                <c:pt idx="7215">
                  <c:v>721.49999999989097</c:v>
                </c:pt>
                <c:pt idx="7216">
                  <c:v>721.599999999891</c:v>
                </c:pt>
                <c:pt idx="7217">
                  <c:v>721.69999999989102</c:v>
                </c:pt>
                <c:pt idx="7218">
                  <c:v>721.79999999989104</c:v>
                </c:pt>
                <c:pt idx="7219">
                  <c:v>721.89999999989095</c:v>
                </c:pt>
                <c:pt idx="7220">
                  <c:v>721.99999999989097</c:v>
                </c:pt>
                <c:pt idx="7221">
                  <c:v>722.09999999988997</c:v>
                </c:pt>
                <c:pt idx="7222">
                  <c:v>722.19999999989</c:v>
                </c:pt>
                <c:pt idx="7223">
                  <c:v>722.29999999989002</c:v>
                </c:pt>
                <c:pt idx="7224">
                  <c:v>722.39999999989004</c:v>
                </c:pt>
                <c:pt idx="7225">
                  <c:v>722.49999999988995</c:v>
                </c:pt>
                <c:pt idx="7226">
                  <c:v>722.59999999988997</c:v>
                </c:pt>
                <c:pt idx="7227">
                  <c:v>722.69999999989</c:v>
                </c:pt>
                <c:pt idx="7228">
                  <c:v>722.79999999989002</c:v>
                </c:pt>
                <c:pt idx="7229">
                  <c:v>722.89999999989004</c:v>
                </c:pt>
                <c:pt idx="7230">
                  <c:v>722.99999999988995</c:v>
                </c:pt>
                <c:pt idx="7231">
                  <c:v>723.09999999988997</c:v>
                </c:pt>
                <c:pt idx="7232">
                  <c:v>723.19999999988897</c:v>
                </c:pt>
                <c:pt idx="7233">
                  <c:v>723.299999999889</c:v>
                </c:pt>
                <c:pt idx="7234">
                  <c:v>723.39999999988902</c:v>
                </c:pt>
                <c:pt idx="7235">
                  <c:v>723.49999999988904</c:v>
                </c:pt>
                <c:pt idx="7236">
                  <c:v>723.59999999988895</c:v>
                </c:pt>
                <c:pt idx="7237">
                  <c:v>723.69999999988897</c:v>
                </c:pt>
                <c:pt idx="7238">
                  <c:v>723.799999999889</c:v>
                </c:pt>
                <c:pt idx="7239">
                  <c:v>723.89999999988902</c:v>
                </c:pt>
                <c:pt idx="7240">
                  <c:v>723.99999999988904</c:v>
                </c:pt>
                <c:pt idx="7241">
                  <c:v>724.09999999988895</c:v>
                </c:pt>
                <c:pt idx="7242">
                  <c:v>724.19999999988897</c:v>
                </c:pt>
                <c:pt idx="7243">
                  <c:v>724.29999999988797</c:v>
                </c:pt>
                <c:pt idx="7244">
                  <c:v>724.399999999888</c:v>
                </c:pt>
                <c:pt idx="7245">
                  <c:v>724.49999999988802</c:v>
                </c:pt>
                <c:pt idx="7246">
                  <c:v>724.59999999988804</c:v>
                </c:pt>
                <c:pt idx="7247">
                  <c:v>724.69999999988795</c:v>
                </c:pt>
                <c:pt idx="7248">
                  <c:v>724.79999999988797</c:v>
                </c:pt>
                <c:pt idx="7249">
                  <c:v>724.899999999888</c:v>
                </c:pt>
                <c:pt idx="7250">
                  <c:v>724.99999999988802</c:v>
                </c:pt>
                <c:pt idx="7251">
                  <c:v>725.09999999988804</c:v>
                </c:pt>
                <c:pt idx="7252">
                  <c:v>725.19999999988795</c:v>
                </c:pt>
                <c:pt idx="7253">
                  <c:v>725.29999999988797</c:v>
                </c:pt>
                <c:pt idx="7254">
                  <c:v>725.39999999988697</c:v>
                </c:pt>
                <c:pt idx="7255">
                  <c:v>725.499999999887</c:v>
                </c:pt>
                <c:pt idx="7256">
                  <c:v>725.59999999988702</c:v>
                </c:pt>
                <c:pt idx="7257">
                  <c:v>725.69999999988704</c:v>
                </c:pt>
                <c:pt idx="7258">
                  <c:v>725.79999999988695</c:v>
                </c:pt>
                <c:pt idx="7259">
                  <c:v>725.89999999988697</c:v>
                </c:pt>
                <c:pt idx="7260">
                  <c:v>725.999999999887</c:v>
                </c:pt>
                <c:pt idx="7261">
                  <c:v>726.09999999988702</c:v>
                </c:pt>
                <c:pt idx="7262">
                  <c:v>726.19999999988704</c:v>
                </c:pt>
                <c:pt idx="7263">
                  <c:v>726.29999999988695</c:v>
                </c:pt>
                <c:pt idx="7264">
                  <c:v>726.39999999988697</c:v>
                </c:pt>
                <c:pt idx="7265">
                  <c:v>726.49999999988597</c:v>
                </c:pt>
                <c:pt idx="7266">
                  <c:v>726.59999999988599</c:v>
                </c:pt>
                <c:pt idx="7267">
                  <c:v>726.69999999988602</c:v>
                </c:pt>
                <c:pt idx="7268">
                  <c:v>726.79999999988604</c:v>
                </c:pt>
                <c:pt idx="7269">
                  <c:v>726.89999999988595</c:v>
                </c:pt>
                <c:pt idx="7270">
                  <c:v>726.99999999988597</c:v>
                </c:pt>
                <c:pt idx="7271">
                  <c:v>727.09999999988599</c:v>
                </c:pt>
                <c:pt idx="7272">
                  <c:v>727.19999999988602</c:v>
                </c:pt>
                <c:pt idx="7273">
                  <c:v>727.29999999988604</c:v>
                </c:pt>
                <c:pt idx="7274">
                  <c:v>727.39999999988595</c:v>
                </c:pt>
                <c:pt idx="7275">
                  <c:v>727.49999999988597</c:v>
                </c:pt>
                <c:pt idx="7276">
                  <c:v>727.59999999988497</c:v>
                </c:pt>
                <c:pt idx="7277">
                  <c:v>727.69999999988499</c:v>
                </c:pt>
                <c:pt idx="7278">
                  <c:v>727.79999999988502</c:v>
                </c:pt>
                <c:pt idx="7279">
                  <c:v>727.89999999988504</c:v>
                </c:pt>
                <c:pt idx="7280">
                  <c:v>727.99999999988495</c:v>
                </c:pt>
                <c:pt idx="7281">
                  <c:v>728.09999999988497</c:v>
                </c:pt>
                <c:pt idx="7282">
                  <c:v>728.19999999988499</c:v>
                </c:pt>
                <c:pt idx="7283">
                  <c:v>728.29999999988502</c:v>
                </c:pt>
                <c:pt idx="7284">
                  <c:v>728.39999999988504</c:v>
                </c:pt>
                <c:pt idx="7285">
                  <c:v>728.49999999988495</c:v>
                </c:pt>
                <c:pt idx="7286">
                  <c:v>728.59999999988497</c:v>
                </c:pt>
                <c:pt idx="7287">
                  <c:v>728.69999999988397</c:v>
                </c:pt>
                <c:pt idx="7288">
                  <c:v>728.79999999988399</c:v>
                </c:pt>
                <c:pt idx="7289">
                  <c:v>728.89999999988402</c:v>
                </c:pt>
                <c:pt idx="7290">
                  <c:v>728.99999999988404</c:v>
                </c:pt>
                <c:pt idx="7291">
                  <c:v>729.09999999988395</c:v>
                </c:pt>
                <c:pt idx="7292">
                  <c:v>729.19999999988397</c:v>
                </c:pt>
                <c:pt idx="7293">
                  <c:v>729.29999999988399</c:v>
                </c:pt>
                <c:pt idx="7294">
                  <c:v>729.39999999988402</c:v>
                </c:pt>
                <c:pt idx="7295">
                  <c:v>729.49999999988404</c:v>
                </c:pt>
                <c:pt idx="7296">
                  <c:v>729.59999999988395</c:v>
                </c:pt>
                <c:pt idx="7297">
                  <c:v>729.69999999988397</c:v>
                </c:pt>
                <c:pt idx="7298">
                  <c:v>729.79999999988297</c:v>
                </c:pt>
                <c:pt idx="7299">
                  <c:v>729.89999999988299</c:v>
                </c:pt>
                <c:pt idx="7300">
                  <c:v>729.99999999988302</c:v>
                </c:pt>
                <c:pt idx="7301">
                  <c:v>730.09999999988304</c:v>
                </c:pt>
                <c:pt idx="7302">
                  <c:v>730.19999999988295</c:v>
                </c:pt>
                <c:pt idx="7303">
                  <c:v>730.29999999988297</c:v>
                </c:pt>
                <c:pt idx="7304">
                  <c:v>730.39999999988299</c:v>
                </c:pt>
                <c:pt idx="7305">
                  <c:v>730.49999999988302</c:v>
                </c:pt>
                <c:pt idx="7306">
                  <c:v>730.59999999988304</c:v>
                </c:pt>
                <c:pt idx="7307">
                  <c:v>730.69999999988295</c:v>
                </c:pt>
                <c:pt idx="7308">
                  <c:v>730.79999999988297</c:v>
                </c:pt>
                <c:pt idx="7309">
                  <c:v>730.89999999988197</c:v>
                </c:pt>
                <c:pt idx="7310">
                  <c:v>730.99999999988199</c:v>
                </c:pt>
                <c:pt idx="7311">
                  <c:v>731.09999999988202</c:v>
                </c:pt>
                <c:pt idx="7312">
                  <c:v>731.19999999988204</c:v>
                </c:pt>
                <c:pt idx="7313">
                  <c:v>731.29999999988195</c:v>
                </c:pt>
                <c:pt idx="7314">
                  <c:v>731.39999999988197</c:v>
                </c:pt>
                <c:pt idx="7315">
                  <c:v>731.49999999988199</c:v>
                </c:pt>
                <c:pt idx="7316">
                  <c:v>731.59999999988202</c:v>
                </c:pt>
                <c:pt idx="7317">
                  <c:v>731.69999999988204</c:v>
                </c:pt>
                <c:pt idx="7318">
                  <c:v>731.79999999988195</c:v>
                </c:pt>
                <c:pt idx="7319">
                  <c:v>731.89999999988197</c:v>
                </c:pt>
                <c:pt idx="7320">
                  <c:v>731.99999999988097</c:v>
                </c:pt>
                <c:pt idx="7321">
                  <c:v>732.09999999988099</c:v>
                </c:pt>
                <c:pt idx="7322">
                  <c:v>732.19999999988102</c:v>
                </c:pt>
                <c:pt idx="7323">
                  <c:v>732.29999999988104</c:v>
                </c:pt>
                <c:pt idx="7324">
                  <c:v>732.39999999988095</c:v>
                </c:pt>
                <c:pt idx="7325">
                  <c:v>732.49999999988097</c:v>
                </c:pt>
                <c:pt idx="7326">
                  <c:v>732.59999999988099</c:v>
                </c:pt>
                <c:pt idx="7327">
                  <c:v>732.69999999988102</c:v>
                </c:pt>
                <c:pt idx="7328">
                  <c:v>732.79999999988104</c:v>
                </c:pt>
                <c:pt idx="7329">
                  <c:v>732.89999999988095</c:v>
                </c:pt>
                <c:pt idx="7330">
                  <c:v>732.99999999988097</c:v>
                </c:pt>
                <c:pt idx="7331">
                  <c:v>733.09999999987997</c:v>
                </c:pt>
                <c:pt idx="7332">
                  <c:v>733.19999999987999</c:v>
                </c:pt>
                <c:pt idx="7333">
                  <c:v>733.29999999988001</c:v>
                </c:pt>
                <c:pt idx="7334">
                  <c:v>733.39999999988004</c:v>
                </c:pt>
                <c:pt idx="7335">
                  <c:v>733.49999999987995</c:v>
                </c:pt>
                <c:pt idx="7336">
                  <c:v>733.59999999987997</c:v>
                </c:pt>
                <c:pt idx="7337">
                  <c:v>733.69999999987999</c:v>
                </c:pt>
                <c:pt idx="7338">
                  <c:v>733.79999999988001</c:v>
                </c:pt>
                <c:pt idx="7339">
                  <c:v>733.89999999988004</c:v>
                </c:pt>
                <c:pt idx="7340">
                  <c:v>733.99999999987995</c:v>
                </c:pt>
                <c:pt idx="7341">
                  <c:v>734.09999999987997</c:v>
                </c:pt>
                <c:pt idx="7342">
                  <c:v>734.19999999987897</c:v>
                </c:pt>
                <c:pt idx="7343">
                  <c:v>734.29999999987899</c:v>
                </c:pt>
                <c:pt idx="7344">
                  <c:v>734.39999999987901</c:v>
                </c:pt>
                <c:pt idx="7345">
                  <c:v>734.49999999987904</c:v>
                </c:pt>
                <c:pt idx="7346">
                  <c:v>734.59999999987895</c:v>
                </c:pt>
                <c:pt idx="7347">
                  <c:v>734.69999999987897</c:v>
                </c:pt>
                <c:pt idx="7348">
                  <c:v>734.79999999987899</c:v>
                </c:pt>
                <c:pt idx="7349">
                  <c:v>734.89999999987901</c:v>
                </c:pt>
                <c:pt idx="7350">
                  <c:v>734.99999999987904</c:v>
                </c:pt>
                <c:pt idx="7351">
                  <c:v>735.09999999987895</c:v>
                </c:pt>
                <c:pt idx="7352">
                  <c:v>735.19999999987897</c:v>
                </c:pt>
                <c:pt idx="7353">
                  <c:v>735.29999999987797</c:v>
                </c:pt>
                <c:pt idx="7354">
                  <c:v>735.39999999987799</c:v>
                </c:pt>
                <c:pt idx="7355">
                  <c:v>735.49999999987801</c:v>
                </c:pt>
                <c:pt idx="7356">
                  <c:v>735.59999999987804</c:v>
                </c:pt>
                <c:pt idx="7357">
                  <c:v>735.69999999987795</c:v>
                </c:pt>
                <c:pt idx="7358">
                  <c:v>735.79999999987797</c:v>
                </c:pt>
                <c:pt idx="7359">
                  <c:v>735.89999999987799</c:v>
                </c:pt>
                <c:pt idx="7360">
                  <c:v>735.99999999987801</c:v>
                </c:pt>
                <c:pt idx="7361">
                  <c:v>736.09999999987804</c:v>
                </c:pt>
                <c:pt idx="7362">
                  <c:v>736.19999999987795</c:v>
                </c:pt>
                <c:pt idx="7363">
                  <c:v>736.29999999987797</c:v>
                </c:pt>
                <c:pt idx="7364">
                  <c:v>736.39999999987697</c:v>
                </c:pt>
                <c:pt idx="7365">
                  <c:v>736.49999999987699</c:v>
                </c:pt>
                <c:pt idx="7366">
                  <c:v>736.59999999987701</c:v>
                </c:pt>
                <c:pt idx="7367">
                  <c:v>736.69999999987704</c:v>
                </c:pt>
                <c:pt idx="7368">
                  <c:v>736.79999999987695</c:v>
                </c:pt>
                <c:pt idx="7369">
                  <c:v>736.89999999987697</c:v>
                </c:pt>
                <c:pt idx="7370">
                  <c:v>736.99999999987699</c:v>
                </c:pt>
                <c:pt idx="7371">
                  <c:v>737.09999999987701</c:v>
                </c:pt>
                <c:pt idx="7372">
                  <c:v>737.19999999987704</c:v>
                </c:pt>
                <c:pt idx="7373">
                  <c:v>737.29999999987695</c:v>
                </c:pt>
                <c:pt idx="7374">
                  <c:v>737.39999999987697</c:v>
                </c:pt>
                <c:pt idx="7375">
                  <c:v>737.49999999987597</c:v>
                </c:pt>
                <c:pt idx="7376">
                  <c:v>737.59999999987599</c:v>
                </c:pt>
                <c:pt idx="7377">
                  <c:v>737.69999999987601</c:v>
                </c:pt>
                <c:pt idx="7378">
                  <c:v>737.79999999987604</c:v>
                </c:pt>
                <c:pt idx="7379">
                  <c:v>737.89999999987594</c:v>
                </c:pt>
                <c:pt idx="7380">
                  <c:v>737.99999999987597</c:v>
                </c:pt>
                <c:pt idx="7381">
                  <c:v>738.09999999987599</c:v>
                </c:pt>
                <c:pt idx="7382">
                  <c:v>738.19999999987601</c:v>
                </c:pt>
                <c:pt idx="7383">
                  <c:v>738.29999999987604</c:v>
                </c:pt>
                <c:pt idx="7384">
                  <c:v>738.39999999987594</c:v>
                </c:pt>
                <c:pt idx="7385">
                  <c:v>738.49999999987597</c:v>
                </c:pt>
                <c:pt idx="7386">
                  <c:v>738.59999999987497</c:v>
                </c:pt>
                <c:pt idx="7387">
                  <c:v>738.69999999987499</c:v>
                </c:pt>
                <c:pt idx="7388">
                  <c:v>738.79999999987501</c:v>
                </c:pt>
                <c:pt idx="7389">
                  <c:v>738.89999999987504</c:v>
                </c:pt>
                <c:pt idx="7390">
                  <c:v>738.99999999987494</c:v>
                </c:pt>
                <c:pt idx="7391">
                  <c:v>739.09999999987497</c:v>
                </c:pt>
                <c:pt idx="7392">
                  <c:v>739.19999999987499</c:v>
                </c:pt>
                <c:pt idx="7393">
                  <c:v>739.29999999987501</c:v>
                </c:pt>
                <c:pt idx="7394">
                  <c:v>739.39999999987504</c:v>
                </c:pt>
                <c:pt idx="7395">
                  <c:v>739.49999999987494</c:v>
                </c:pt>
                <c:pt idx="7396">
                  <c:v>739.59999999987497</c:v>
                </c:pt>
                <c:pt idx="7397">
                  <c:v>739.69999999987397</c:v>
                </c:pt>
                <c:pt idx="7398">
                  <c:v>739.79999999987399</c:v>
                </c:pt>
                <c:pt idx="7399">
                  <c:v>739.89999999987401</c:v>
                </c:pt>
                <c:pt idx="7400">
                  <c:v>739.99999999987403</c:v>
                </c:pt>
                <c:pt idx="7401">
                  <c:v>740.09999999987394</c:v>
                </c:pt>
                <c:pt idx="7402">
                  <c:v>740.19999999987397</c:v>
                </c:pt>
                <c:pt idx="7403">
                  <c:v>740.29999999987399</c:v>
                </c:pt>
                <c:pt idx="7404">
                  <c:v>740.39999999987401</c:v>
                </c:pt>
                <c:pt idx="7405">
                  <c:v>740.49999999987403</c:v>
                </c:pt>
                <c:pt idx="7406">
                  <c:v>740.59999999987394</c:v>
                </c:pt>
                <c:pt idx="7407">
                  <c:v>740.69999999987397</c:v>
                </c:pt>
                <c:pt idx="7408">
                  <c:v>740.79999999987297</c:v>
                </c:pt>
                <c:pt idx="7409">
                  <c:v>740.89999999987299</c:v>
                </c:pt>
                <c:pt idx="7410">
                  <c:v>740.99999999987301</c:v>
                </c:pt>
                <c:pt idx="7411">
                  <c:v>741.09999999987303</c:v>
                </c:pt>
                <c:pt idx="7412">
                  <c:v>741.19999999987294</c:v>
                </c:pt>
                <c:pt idx="7413">
                  <c:v>741.29999999987297</c:v>
                </c:pt>
                <c:pt idx="7414">
                  <c:v>741.39999999987299</c:v>
                </c:pt>
                <c:pt idx="7415">
                  <c:v>741.49999999987301</c:v>
                </c:pt>
                <c:pt idx="7416">
                  <c:v>741.59999999987303</c:v>
                </c:pt>
                <c:pt idx="7417">
                  <c:v>741.69999999987294</c:v>
                </c:pt>
                <c:pt idx="7418">
                  <c:v>741.79999999987297</c:v>
                </c:pt>
                <c:pt idx="7419">
                  <c:v>741.89999999987197</c:v>
                </c:pt>
                <c:pt idx="7420">
                  <c:v>741.99999999987199</c:v>
                </c:pt>
                <c:pt idx="7421">
                  <c:v>742.09999999987201</c:v>
                </c:pt>
                <c:pt idx="7422">
                  <c:v>742.19999999987203</c:v>
                </c:pt>
                <c:pt idx="7423">
                  <c:v>742.29999999987194</c:v>
                </c:pt>
                <c:pt idx="7424">
                  <c:v>742.39999999987197</c:v>
                </c:pt>
                <c:pt idx="7425">
                  <c:v>742.49999999987199</c:v>
                </c:pt>
                <c:pt idx="7426">
                  <c:v>742.59999999987201</c:v>
                </c:pt>
                <c:pt idx="7427">
                  <c:v>742.69999999987203</c:v>
                </c:pt>
                <c:pt idx="7428">
                  <c:v>742.79999999987194</c:v>
                </c:pt>
                <c:pt idx="7429">
                  <c:v>742.89999999987197</c:v>
                </c:pt>
                <c:pt idx="7430">
                  <c:v>742.99999999987097</c:v>
                </c:pt>
                <c:pt idx="7431">
                  <c:v>743.09999999987099</c:v>
                </c:pt>
                <c:pt idx="7432">
                  <c:v>743.19999999987101</c:v>
                </c:pt>
                <c:pt idx="7433">
                  <c:v>743.29999999987103</c:v>
                </c:pt>
                <c:pt idx="7434">
                  <c:v>743.39999999987106</c:v>
                </c:pt>
                <c:pt idx="7435">
                  <c:v>743.49999999987097</c:v>
                </c:pt>
                <c:pt idx="7436">
                  <c:v>743.59999999987099</c:v>
                </c:pt>
                <c:pt idx="7437">
                  <c:v>743.69999999987101</c:v>
                </c:pt>
                <c:pt idx="7438">
                  <c:v>743.79999999987103</c:v>
                </c:pt>
                <c:pt idx="7439">
                  <c:v>743.89999999987106</c:v>
                </c:pt>
                <c:pt idx="7440">
                  <c:v>743.99999999987097</c:v>
                </c:pt>
                <c:pt idx="7441">
                  <c:v>744.09999999986996</c:v>
                </c:pt>
                <c:pt idx="7442">
                  <c:v>744.19999999986999</c:v>
                </c:pt>
                <c:pt idx="7443">
                  <c:v>744.29999999987001</c:v>
                </c:pt>
                <c:pt idx="7444">
                  <c:v>744.39999999987003</c:v>
                </c:pt>
                <c:pt idx="7445">
                  <c:v>744.49999999987006</c:v>
                </c:pt>
                <c:pt idx="7446">
                  <c:v>744.59999999986996</c:v>
                </c:pt>
                <c:pt idx="7447">
                  <c:v>744.69999999986999</c:v>
                </c:pt>
                <c:pt idx="7448">
                  <c:v>744.79999999987001</c:v>
                </c:pt>
                <c:pt idx="7449">
                  <c:v>744.89999999987003</c:v>
                </c:pt>
                <c:pt idx="7450">
                  <c:v>744.99999999987006</c:v>
                </c:pt>
                <c:pt idx="7451">
                  <c:v>745.09999999986996</c:v>
                </c:pt>
                <c:pt idx="7452">
                  <c:v>745.19999999986896</c:v>
                </c:pt>
                <c:pt idx="7453">
                  <c:v>745.29999999986899</c:v>
                </c:pt>
                <c:pt idx="7454">
                  <c:v>745.39999999986901</c:v>
                </c:pt>
                <c:pt idx="7455">
                  <c:v>745.49999999986903</c:v>
                </c:pt>
                <c:pt idx="7456">
                  <c:v>745.59999999986906</c:v>
                </c:pt>
                <c:pt idx="7457">
                  <c:v>745.69999999986896</c:v>
                </c:pt>
                <c:pt idx="7458">
                  <c:v>745.79999999986899</c:v>
                </c:pt>
                <c:pt idx="7459">
                  <c:v>745.89999999986901</c:v>
                </c:pt>
                <c:pt idx="7460">
                  <c:v>745.99999999986903</c:v>
                </c:pt>
                <c:pt idx="7461">
                  <c:v>746.09999999986906</c:v>
                </c:pt>
                <c:pt idx="7462">
                  <c:v>746.19999999986896</c:v>
                </c:pt>
                <c:pt idx="7463">
                  <c:v>746.29999999986796</c:v>
                </c:pt>
                <c:pt idx="7464">
                  <c:v>746.39999999986799</c:v>
                </c:pt>
                <c:pt idx="7465">
                  <c:v>746.49999999986801</c:v>
                </c:pt>
                <c:pt idx="7466">
                  <c:v>746.59999999986803</c:v>
                </c:pt>
                <c:pt idx="7467">
                  <c:v>746.69999999986806</c:v>
                </c:pt>
                <c:pt idx="7468">
                  <c:v>746.79999999986796</c:v>
                </c:pt>
                <c:pt idx="7469">
                  <c:v>746.89999999986799</c:v>
                </c:pt>
                <c:pt idx="7470">
                  <c:v>746.99999999986801</c:v>
                </c:pt>
                <c:pt idx="7471">
                  <c:v>747.09999999986803</c:v>
                </c:pt>
                <c:pt idx="7472">
                  <c:v>747.19999999986806</c:v>
                </c:pt>
                <c:pt idx="7473">
                  <c:v>747.29999999986796</c:v>
                </c:pt>
                <c:pt idx="7474">
                  <c:v>747.39999999986696</c:v>
                </c:pt>
                <c:pt idx="7475">
                  <c:v>747.49999999986699</c:v>
                </c:pt>
                <c:pt idx="7476">
                  <c:v>747.59999999986701</c:v>
                </c:pt>
                <c:pt idx="7477">
                  <c:v>747.69999999986703</c:v>
                </c:pt>
                <c:pt idx="7478">
                  <c:v>747.79999999986705</c:v>
                </c:pt>
                <c:pt idx="7479">
                  <c:v>747.89999999986696</c:v>
                </c:pt>
                <c:pt idx="7480">
                  <c:v>747.99999999986699</c:v>
                </c:pt>
                <c:pt idx="7481">
                  <c:v>748.09999999986701</c:v>
                </c:pt>
                <c:pt idx="7482">
                  <c:v>748.19999999986703</c:v>
                </c:pt>
                <c:pt idx="7483">
                  <c:v>748.29999999986705</c:v>
                </c:pt>
                <c:pt idx="7484">
                  <c:v>748.39999999986696</c:v>
                </c:pt>
                <c:pt idx="7485">
                  <c:v>748.49999999986596</c:v>
                </c:pt>
                <c:pt idx="7486">
                  <c:v>748.59999999986599</c:v>
                </c:pt>
                <c:pt idx="7487">
                  <c:v>748.69999999986601</c:v>
                </c:pt>
                <c:pt idx="7488">
                  <c:v>748.79999999986603</c:v>
                </c:pt>
                <c:pt idx="7489">
                  <c:v>748.89999999986605</c:v>
                </c:pt>
                <c:pt idx="7490">
                  <c:v>748.99999999986596</c:v>
                </c:pt>
                <c:pt idx="7491">
                  <c:v>749.09999999986599</c:v>
                </c:pt>
                <c:pt idx="7492">
                  <c:v>749.19999999986601</c:v>
                </c:pt>
                <c:pt idx="7493">
                  <c:v>749.29999999986603</c:v>
                </c:pt>
                <c:pt idx="7494">
                  <c:v>749.39999999986605</c:v>
                </c:pt>
                <c:pt idx="7495">
                  <c:v>749.49999999986596</c:v>
                </c:pt>
                <c:pt idx="7496">
                  <c:v>749.59999999986496</c:v>
                </c:pt>
                <c:pt idx="7497">
                  <c:v>749.69999999986499</c:v>
                </c:pt>
                <c:pt idx="7498">
                  <c:v>749.79999999986501</c:v>
                </c:pt>
                <c:pt idx="7499">
                  <c:v>749.89999999986503</c:v>
                </c:pt>
                <c:pt idx="7500">
                  <c:v>749.99999999986505</c:v>
                </c:pt>
                <c:pt idx="7501">
                  <c:v>750.09999999986496</c:v>
                </c:pt>
                <c:pt idx="7502">
                  <c:v>750.19999999986499</c:v>
                </c:pt>
                <c:pt idx="7503">
                  <c:v>750.29999999986501</c:v>
                </c:pt>
                <c:pt idx="7504">
                  <c:v>750.39999999986503</c:v>
                </c:pt>
                <c:pt idx="7505">
                  <c:v>750.49999999986505</c:v>
                </c:pt>
                <c:pt idx="7506">
                  <c:v>750.59999999986496</c:v>
                </c:pt>
                <c:pt idx="7507">
                  <c:v>750.69999999986396</c:v>
                </c:pt>
                <c:pt idx="7508">
                  <c:v>750.79999999986399</c:v>
                </c:pt>
                <c:pt idx="7509">
                  <c:v>750.89999999986401</c:v>
                </c:pt>
                <c:pt idx="7510">
                  <c:v>750.99999999986403</c:v>
                </c:pt>
                <c:pt idx="7511">
                  <c:v>751.09999999986405</c:v>
                </c:pt>
                <c:pt idx="7512">
                  <c:v>751.19999999986396</c:v>
                </c:pt>
                <c:pt idx="7513">
                  <c:v>751.29999999986399</c:v>
                </c:pt>
                <c:pt idx="7514">
                  <c:v>751.39999999986401</c:v>
                </c:pt>
                <c:pt idx="7515">
                  <c:v>751.49999999986403</c:v>
                </c:pt>
                <c:pt idx="7516">
                  <c:v>751.59999999986405</c:v>
                </c:pt>
                <c:pt idx="7517">
                  <c:v>751.69999999986396</c:v>
                </c:pt>
                <c:pt idx="7518">
                  <c:v>751.79999999986296</c:v>
                </c:pt>
                <c:pt idx="7519">
                  <c:v>751.89999999986298</c:v>
                </c:pt>
                <c:pt idx="7520">
                  <c:v>751.99999999986301</c:v>
                </c:pt>
                <c:pt idx="7521">
                  <c:v>752.09999999986303</c:v>
                </c:pt>
                <c:pt idx="7522">
                  <c:v>752.19999999986305</c:v>
                </c:pt>
                <c:pt idx="7523">
                  <c:v>752.29999999986296</c:v>
                </c:pt>
                <c:pt idx="7524">
                  <c:v>752.39999999986298</c:v>
                </c:pt>
                <c:pt idx="7525">
                  <c:v>752.49999999986301</c:v>
                </c:pt>
                <c:pt idx="7526">
                  <c:v>752.59999999986303</c:v>
                </c:pt>
                <c:pt idx="7527">
                  <c:v>752.69999999986305</c:v>
                </c:pt>
                <c:pt idx="7528">
                  <c:v>752.79999999986296</c:v>
                </c:pt>
                <c:pt idx="7529">
                  <c:v>752.89999999986196</c:v>
                </c:pt>
                <c:pt idx="7530">
                  <c:v>752.99999999986198</c:v>
                </c:pt>
                <c:pt idx="7531">
                  <c:v>753.09999999986201</c:v>
                </c:pt>
                <c:pt idx="7532">
                  <c:v>753.19999999986203</c:v>
                </c:pt>
                <c:pt idx="7533">
                  <c:v>753.29999999986205</c:v>
                </c:pt>
                <c:pt idx="7534">
                  <c:v>753.39999999986196</c:v>
                </c:pt>
                <c:pt idx="7535">
                  <c:v>753.49999999986198</c:v>
                </c:pt>
                <c:pt idx="7536">
                  <c:v>753.59999999986201</c:v>
                </c:pt>
                <c:pt idx="7537">
                  <c:v>753.69999999986203</c:v>
                </c:pt>
                <c:pt idx="7538">
                  <c:v>753.79999999986205</c:v>
                </c:pt>
                <c:pt idx="7539">
                  <c:v>753.89999999986196</c:v>
                </c:pt>
                <c:pt idx="7540">
                  <c:v>753.99999999986096</c:v>
                </c:pt>
                <c:pt idx="7541">
                  <c:v>754.09999999986098</c:v>
                </c:pt>
                <c:pt idx="7542">
                  <c:v>754.19999999986101</c:v>
                </c:pt>
                <c:pt idx="7543">
                  <c:v>754.29999999986103</c:v>
                </c:pt>
                <c:pt idx="7544">
                  <c:v>754.39999999986105</c:v>
                </c:pt>
                <c:pt idx="7545">
                  <c:v>754.49999999986096</c:v>
                </c:pt>
                <c:pt idx="7546">
                  <c:v>754.59999999986098</c:v>
                </c:pt>
                <c:pt idx="7547">
                  <c:v>754.69999999986101</c:v>
                </c:pt>
                <c:pt idx="7548">
                  <c:v>754.79999999986103</c:v>
                </c:pt>
                <c:pt idx="7549">
                  <c:v>754.89999999986105</c:v>
                </c:pt>
                <c:pt idx="7550">
                  <c:v>754.99999999986096</c:v>
                </c:pt>
                <c:pt idx="7551">
                  <c:v>755.09999999985996</c:v>
                </c:pt>
                <c:pt idx="7552">
                  <c:v>755.19999999985998</c:v>
                </c:pt>
                <c:pt idx="7553">
                  <c:v>755.29999999986001</c:v>
                </c:pt>
                <c:pt idx="7554">
                  <c:v>755.39999999986003</c:v>
                </c:pt>
                <c:pt idx="7555">
                  <c:v>755.49999999986005</c:v>
                </c:pt>
                <c:pt idx="7556">
                  <c:v>755.59999999985996</c:v>
                </c:pt>
                <c:pt idx="7557">
                  <c:v>755.69999999985998</c:v>
                </c:pt>
                <c:pt idx="7558">
                  <c:v>755.79999999986001</c:v>
                </c:pt>
                <c:pt idx="7559">
                  <c:v>755.89999999986003</c:v>
                </c:pt>
                <c:pt idx="7560">
                  <c:v>755.99999999986005</c:v>
                </c:pt>
                <c:pt idx="7561">
                  <c:v>756.09999999985996</c:v>
                </c:pt>
                <c:pt idx="7562">
                  <c:v>756.19999999985896</c:v>
                </c:pt>
                <c:pt idx="7563">
                  <c:v>756.29999999985898</c:v>
                </c:pt>
                <c:pt idx="7564">
                  <c:v>756.39999999985901</c:v>
                </c:pt>
                <c:pt idx="7565">
                  <c:v>756.49999999985903</c:v>
                </c:pt>
                <c:pt idx="7566">
                  <c:v>756.59999999985905</c:v>
                </c:pt>
                <c:pt idx="7567">
                  <c:v>756.69999999985896</c:v>
                </c:pt>
                <c:pt idx="7568">
                  <c:v>756.79999999985898</c:v>
                </c:pt>
                <c:pt idx="7569">
                  <c:v>756.89999999985901</c:v>
                </c:pt>
                <c:pt idx="7570">
                  <c:v>756.99999999985903</c:v>
                </c:pt>
                <c:pt idx="7571">
                  <c:v>757.09999999985905</c:v>
                </c:pt>
                <c:pt idx="7572">
                  <c:v>757.19999999985896</c:v>
                </c:pt>
                <c:pt idx="7573">
                  <c:v>757.29999999985796</c:v>
                </c:pt>
                <c:pt idx="7574">
                  <c:v>757.39999999985798</c:v>
                </c:pt>
                <c:pt idx="7575">
                  <c:v>757.49999999985801</c:v>
                </c:pt>
                <c:pt idx="7576">
                  <c:v>757.59999999985803</c:v>
                </c:pt>
                <c:pt idx="7577">
                  <c:v>757.69999999985805</c:v>
                </c:pt>
                <c:pt idx="7578">
                  <c:v>757.79999999985796</c:v>
                </c:pt>
                <c:pt idx="7579">
                  <c:v>757.89999999985798</c:v>
                </c:pt>
                <c:pt idx="7580">
                  <c:v>757.99999999985801</c:v>
                </c:pt>
                <c:pt idx="7581">
                  <c:v>758.09999999985803</c:v>
                </c:pt>
                <c:pt idx="7582">
                  <c:v>758.19999999985805</c:v>
                </c:pt>
                <c:pt idx="7583">
                  <c:v>758.29999999985796</c:v>
                </c:pt>
                <c:pt idx="7584">
                  <c:v>758.39999999985696</c:v>
                </c:pt>
                <c:pt idx="7585">
                  <c:v>758.49999999985698</c:v>
                </c:pt>
                <c:pt idx="7586">
                  <c:v>758.599999999857</c:v>
                </c:pt>
                <c:pt idx="7587">
                  <c:v>758.69999999985703</c:v>
                </c:pt>
                <c:pt idx="7588">
                  <c:v>758.79999999985705</c:v>
                </c:pt>
                <c:pt idx="7589">
                  <c:v>758.89999999985696</c:v>
                </c:pt>
                <c:pt idx="7590">
                  <c:v>758.99999999985698</c:v>
                </c:pt>
                <c:pt idx="7591">
                  <c:v>759.099999999857</c:v>
                </c:pt>
                <c:pt idx="7592">
                  <c:v>759.19999999985703</c:v>
                </c:pt>
                <c:pt idx="7593">
                  <c:v>759.29999999985705</c:v>
                </c:pt>
                <c:pt idx="7594">
                  <c:v>759.39999999985696</c:v>
                </c:pt>
                <c:pt idx="7595">
                  <c:v>759.49999999985596</c:v>
                </c:pt>
                <c:pt idx="7596">
                  <c:v>759.59999999985598</c:v>
                </c:pt>
                <c:pt idx="7597">
                  <c:v>759.699999999856</c:v>
                </c:pt>
                <c:pt idx="7598">
                  <c:v>759.79999999985603</c:v>
                </c:pt>
                <c:pt idx="7599">
                  <c:v>759.89999999985605</c:v>
                </c:pt>
                <c:pt idx="7600">
                  <c:v>759.99999999985596</c:v>
                </c:pt>
                <c:pt idx="7601">
                  <c:v>760.09999999985598</c:v>
                </c:pt>
                <c:pt idx="7602">
                  <c:v>760.199999999856</c:v>
                </c:pt>
                <c:pt idx="7603">
                  <c:v>760.29999999985603</c:v>
                </c:pt>
                <c:pt idx="7604">
                  <c:v>760.39999999985605</c:v>
                </c:pt>
                <c:pt idx="7605">
                  <c:v>760.49999999985596</c:v>
                </c:pt>
                <c:pt idx="7606">
                  <c:v>760.59999999985496</c:v>
                </c:pt>
                <c:pt idx="7607">
                  <c:v>760.69999999985498</c:v>
                </c:pt>
                <c:pt idx="7608">
                  <c:v>760.799999999855</c:v>
                </c:pt>
                <c:pt idx="7609">
                  <c:v>760.89999999985503</c:v>
                </c:pt>
                <c:pt idx="7610">
                  <c:v>760.99999999985505</c:v>
                </c:pt>
                <c:pt idx="7611">
                  <c:v>761.09999999985496</c:v>
                </c:pt>
                <c:pt idx="7612">
                  <c:v>761.19999999985498</c:v>
                </c:pt>
                <c:pt idx="7613">
                  <c:v>761.299999999855</c:v>
                </c:pt>
                <c:pt idx="7614">
                  <c:v>761.39999999985503</c:v>
                </c:pt>
                <c:pt idx="7615">
                  <c:v>761.49999999985505</c:v>
                </c:pt>
                <c:pt idx="7616">
                  <c:v>761.59999999985496</c:v>
                </c:pt>
                <c:pt idx="7617">
                  <c:v>761.69999999985396</c:v>
                </c:pt>
                <c:pt idx="7618">
                  <c:v>761.79999999985398</c:v>
                </c:pt>
                <c:pt idx="7619">
                  <c:v>761.899999999854</c:v>
                </c:pt>
                <c:pt idx="7620">
                  <c:v>761.99999999985403</c:v>
                </c:pt>
                <c:pt idx="7621">
                  <c:v>762.09999999985405</c:v>
                </c:pt>
                <c:pt idx="7622">
                  <c:v>762.19999999985396</c:v>
                </c:pt>
                <c:pt idx="7623">
                  <c:v>762.29999999985398</c:v>
                </c:pt>
                <c:pt idx="7624">
                  <c:v>762.399999999854</c:v>
                </c:pt>
                <c:pt idx="7625">
                  <c:v>762.49999999985403</c:v>
                </c:pt>
                <c:pt idx="7626">
                  <c:v>762.59999999985405</c:v>
                </c:pt>
                <c:pt idx="7627">
                  <c:v>762.69999999985396</c:v>
                </c:pt>
                <c:pt idx="7628">
                  <c:v>762.79999999985296</c:v>
                </c:pt>
                <c:pt idx="7629">
                  <c:v>762.89999999985298</c:v>
                </c:pt>
                <c:pt idx="7630">
                  <c:v>762.999999999853</c:v>
                </c:pt>
                <c:pt idx="7631">
                  <c:v>763.09999999985303</c:v>
                </c:pt>
                <c:pt idx="7632">
                  <c:v>763.19999999985305</c:v>
                </c:pt>
                <c:pt idx="7633">
                  <c:v>763.29999999985296</c:v>
                </c:pt>
                <c:pt idx="7634">
                  <c:v>763.39999999985298</c:v>
                </c:pt>
                <c:pt idx="7635">
                  <c:v>763.499999999853</c:v>
                </c:pt>
                <c:pt idx="7636">
                  <c:v>763.59999999985303</c:v>
                </c:pt>
                <c:pt idx="7637">
                  <c:v>763.69999999985305</c:v>
                </c:pt>
                <c:pt idx="7638">
                  <c:v>763.79999999985296</c:v>
                </c:pt>
                <c:pt idx="7639">
                  <c:v>763.89999999985196</c:v>
                </c:pt>
                <c:pt idx="7640">
                  <c:v>763.99999999985198</c:v>
                </c:pt>
                <c:pt idx="7641">
                  <c:v>764.099999999852</c:v>
                </c:pt>
                <c:pt idx="7642">
                  <c:v>764.19999999985203</c:v>
                </c:pt>
                <c:pt idx="7643">
                  <c:v>764.29999999985205</c:v>
                </c:pt>
                <c:pt idx="7644">
                  <c:v>764.39999999985196</c:v>
                </c:pt>
                <c:pt idx="7645">
                  <c:v>764.49999999985198</c:v>
                </c:pt>
                <c:pt idx="7646">
                  <c:v>764.599999999852</c:v>
                </c:pt>
                <c:pt idx="7647">
                  <c:v>764.69999999985203</c:v>
                </c:pt>
                <c:pt idx="7648">
                  <c:v>764.79999999985205</c:v>
                </c:pt>
                <c:pt idx="7649">
                  <c:v>764.89999999985196</c:v>
                </c:pt>
                <c:pt idx="7650">
                  <c:v>764.99999999985096</c:v>
                </c:pt>
                <c:pt idx="7651">
                  <c:v>765.09999999985098</c:v>
                </c:pt>
                <c:pt idx="7652">
                  <c:v>765.199999999851</c:v>
                </c:pt>
                <c:pt idx="7653">
                  <c:v>765.29999999985102</c:v>
                </c:pt>
                <c:pt idx="7654">
                  <c:v>765.39999999985105</c:v>
                </c:pt>
                <c:pt idx="7655">
                  <c:v>765.49999999985096</c:v>
                </c:pt>
                <c:pt idx="7656">
                  <c:v>765.59999999985098</c:v>
                </c:pt>
                <c:pt idx="7657">
                  <c:v>765.699999999851</c:v>
                </c:pt>
                <c:pt idx="7658">
                  <c:v>765.79999999985102</c:v>
                </c:pt>
                <c:pt idx="7659">
                  <c:v>765.89999999985105</c:v>
                </c:pt>
                <c:pt idx="7660">
                  <c:v>765.99999999985096</c:v>
                </c:pt>
                <c:pt idx="7661">
                  <c:v>766.09999999984996</c:v>
                </c:pt>
                <c:pt idx="7662">
                  <c:v>766.19999999984998</c:v>
                </c:pt>
                <c:pt idx="7663">
                  <c:v>766.29999999985</c:v>
                </c:pt>
                <c:pt idx="7664">
                  <c:v>766.39999999985002</c:v>
                </c:pt>
                <c:pt idx="7665">
                  <c:v>766.49999999985005</c:v>
                </c:pt>
                <c:pt idx="7666">
                  <c:v>766.59999999984996</c:v>
                </c:pt>
                <c:pt idx="7667">
                  <c:v>766.69999999984998</c:v>
                </c:pt>
                <c:pt idx="7668">
                  <c:v>766.79999999985</c:v>
                </c:pt>
                <c:pt idx="7669">
                  <c:v>766.89999999985002</c:v>
                </c:pt>
                <c:pt idx="7670">
                  <c:v>766.99999999985005</c:v>
                </c:pt>
                <c:pt idx="7671">
                  <c:v>767.09999999984996</c:v>
                </c:pt>
                <c:pt idx="7672">
                  <c:v>767.19999999984896</c:v>
                </c:pt>
                <c:pt idx="7673">
                  <c:v>767.29999999984898</c:v>
                </c:pt>
                <c:pt idx="7674">
                  <c:v>767.399999999849</c:v>
                </c:pt>
                <c:pt idx="7675">
                  <c:v>767.49999999984902</c:v>
                </c:pt>
                <c:pt idx="7676">
                  <c:v>767.59999999984905</c:v>
                </c:pt>
                <c:pt idx="7677">
                  <c:v>767.69999999984896</c:v>
                </c:pt>
                <c:pt idx="7678">
                  <c:v>767.79999999984898</c:v>
                </c:pt>
                <c:pt idx="7679">
                  <c:v>767.899999999849</c:v>
                </c:pt>
                <c:pt idx="7680">
                  <c:v>767.99999999984902</c:v>
                </c:pt>
                <c:pt idx="7681">
                  <c:v>768.09999999984905</c:v>
                </c:pt>
                <c:pt idx="7682">
                  <c:v>768.19999999984896</c:v>
                </c:pt>
                <c:pt idx="7683">
                  <c:v>768.29999999984796</c:v>
                </c:pt>
                <c:pt idx="7684">
                  <c:v>768.39999999984798</c:v>
                </c:pt>
                <c:pt idx="7685">
                  <c:v>768.499999999848</c:v>
                </c:pt>
                <c:pt idx="7686">
                  <c:v>768.59999999984802</c:v>
                </c:pt>
                <c:pt idx="7687">
                  <c:v>768.69999999984805</c:v>
                </c:pt>
                <c:pt idx="7688">
                  <c:v>768.79999999984796</c:v>
                </c:pt>
                <c:pt idx="7689">
                  <c:v>768.89999999984798</c:v>
                </c:pt>
                <c:pt idx="7690">
                  <c:v>768.999999999848</c:v>
                </c:pt>
                <c:pt idx="7691">
                  <c:v>769.09999999984802</c:v>
                </c:pt>
                <c:pt idx="7692">
                  <c:v>769.19999999984805</c:v>
                </c:pt>
                <c:pt idx="7693">
                  <c:v>769.29999999984796</c:v>
                </c:pt>
                <c:pt idx="7694">
                  <c:v>769.39999999984695</c:v>
                </c:pt>
                <c:pt idx="7695">
                  <c:v>769.49999999984698</c:v>
                </c:pt>
                <c:pt idx="7696">
                  <c:v>769.599999999847</c:v>
                </c:pt>
                <c:pt idx="7697">
                  <c:v>769.69999999984702</c:v>
                </c:pt>
                <c:pt idx="7698">
                  <c:v>769.79999999984705</c:v>
                </c:pt>
                <c:pt idx="7699">
                  <c:v>769.89999999984695</c:v>
                </c:pt>
                <c:pt idx="7700">
                  <c:v>769.99999999984698</c:v>
                </c:pt>
                <c:pt idx="7701">
                  <c:v>770.099999999847</c:v>
                </c:pt>
                <c:pt idx="7702">
                  <c:v>770.19999999984702</c:v>
                </c:pt>
                <c:pt idx="7703">
                  <c:v>770.29999999984705</c:v>
                </c:pt>
                <c:pt idx="7704">
                  <c:v>770.39999999984695</c:v>
                </c:pt>
                <c:pt idx="7705">
                  <c:v>770.49999999984595</c:v>
                </c:pt>
                <c:pt idx="7706">
                  <c:v>770.59999999984598</c:v>
                </c:pt>
                <c:pt idx="7707">
                  <c:v>770.699999999846</c:v>
                </c:pt>
                <c:pt idx="7708">
                  <c:v>770.79999999984602</c:v>
                </c:pt>
                <c:pt idx="7709">
                  <c:v>770.89999999984605</c:v>
                </c:pt>
                <c:pt idx="7710">
                  <c:v>770.99999999984595</c:v>
                </c:pt>
                <c:pt idx="7711">
                  <c:v>771.09999999984598</c:v>
                </c:pt>
                <c:pt idx="7712">
                  <c:v>771.199999999846</c:v>
                </c:pt>
                <c:pt idx="7713">
                  <c:v>771.29999999984602</c:v>
                </c:pt>
                <c:pt idx="7714">
                  <c:v>771.39999999984605</c:v>
                </c:pt>
                <c:pt idx="7715">
                  <c:v>771.49999999984595</c:v>
                </c:pt>
                <c:pt idx="7716">
                  <c:v>771.59999999984495</c:v>
                </c:pt>
                <c:pt idx="7717">
                  <c:v>771.69999999984498</c:v>
                </c:pt>
                <c:pt idx="7718">
                  <c:v>771.799999999845</c:v>
                </c:pt>
                <c:pt idx="7719">
                  <c:v>771.89999999984502</c:v>
                </c:pt>
                <c:pt idx="7720">
                  <c:v>771.99999999984504</c:v>
                </c:pt>
                <c:pt idx="7721">
                  <c:v>772.09999999984495</c:v>
                </c:pt>
                <c:pt idx="7722">
                  <c:v>772.19999999984498</c:v>
                </c:pt>
                <c:pt idx="7723">
                  <c:v>772.299999999845</c:v>
                </c:pt>
                <c:pt idx="7724">
                  <c:v>772.39999999984502</c:v>
                </c:pt>
                <c:pt idx="7725">
                  <c:v>772.49999999984504</c:v>
                </c:pt>
                <c:pt idx="7726">
                  <c:v>772.59999999984495</c:v>
                </c:pt>
                <c:pt idx="7727">
                  <c:v>772.69999999984395</c:v>
                </c:pt>
                <c:pt idx="7728">
                  <c:v>772.79999999984398</c:v>
                </c:pt>
                <c:pt idx="7729">
                  <c:v>772.899999999844</c:v>
                </c:pt>
                <c:pt idx="7730">
                  <c:v>772.99999999984402</c:v>
                </c:pt>
                <c:pt idx="7731">
                  <c:v>773.09999999984404</c:v>
                </c:pt>
                <c:pt idx="7732">
                  <c:v>773.19999999984395</c:v>
                </c:pt>
                <c:pt idx="7733">
                  <c:v>773.29999999984398</c:v>
                </c:pt>
                <c:pt idx="7734">
                  <c:v>773.399999999844</c:v>
                </c:pt>
                <c:pt idx="7735">
                  <c:v>773.49999999984402</c:v>
                </c:pt>
                <c:pt idx="7736">
                  <c:v>773.59999999984404</c:v>
                </c:pt>
                <c:pt idx="7737">
                  <c:v>773.69999999984395</c:v>
                </c:pt>
                <c:pt idx="7738">
                  <c:v>773.79999999984295</c:v>
                </c:pt>
                <c:pt idx="7739">
                  <c:v>773.89999999984298</c:v>
                </c:pt>
                <c:pt idx="7740">
                  <c:v>773.999999999843</c:v>
                </c:pt>
                <c:pt idx="7741">
                  <c:v>774.09999999984302</c:v>
                </c:pt>
                <c:pt idx="7742">
                  <c:v>774.19999999984304</c:v>
                </c:pt>
                <c:pt idx="7743">
                  <c:v>774.29999999984295</c:v>
                </c:pt>
                <c:pt idx="7744">
                  <c:v>774.39999999984298</c:v>
                </c:pt>
                <c:pt idx="7745">
                  <c:v>774.499999999843</c:v>
                </c:pt>
                <c:pt idx="7746">
                  <c:v>774.59999999984302</c:v>
                </c:pt>
                <c:pt idx="7747">
                  <c:v>774.69999999984304</c:v>
                </c:pt>
                <c:pt idx="7748">
                  <c:v>774.79999999984295</c:v>
                </c:pt>
                <c:pt idx="7749">
                  <c:v>774.89999999984195</c:v>
                </c:pt>
                <c:pt idx="7750">
                  <c:v>774.99999999984198</c:v>
                </c:pt>
                <c:pt idx="7751">
                  <c:v>775.099999999842</c:v>
                </c:pt>
                <c:pt idx="7752">
                  <c:v>775.19999999984202</c:v>
                </c:pt>
                <c:pt idx="7753">
                  <c:v>775.29999999984204</c:v>
                </c:pt>
                <c:pt idx="7754">
                  <c:v>775.39999999984195</c:v>
                </c:pt>
                <c:pt idx="7755">
                  <c:v>775.49999999984198</c:v>
                </c:pt>
                <c:pt idx="7756">
                  <c:v>775.599999999842</c:v>
                </c:pt>
                <c:pt idx="7757">
                  <c:v>775.69999999984202</c:v>
                </c:pt>
                <c:pt idx="7758">
                  <c:v>775.79999999984204</c:v>
                </c:pt>
                <c:pt idx="7759">
                  <c:v>775.89999999984195</c:v>
                </c:pt>
                <c:pt idx="7760">
                  <c:v>775.99999999984095</c:v>
                </c:pt>
                <c:pt idx="7761">
                  <c:v>776.09999999984097</c:v>
                </c:pt>
                <c:pt idx="7762">
                  <c:v>776.199999999841</c:v>
                </c:pt>
                <c:pt idx="7763">
                  <c:v>776.29999999984102</c:v>
                </c:pt>
                <c:pt idx="7764">
                  <c:v>776.39999999984104</c:v>
                </c:pt>
                <c:pt idx="7765">
                  <c:v>776.49999999984095</c:v>
                </c:pt>
                <c:pt idx="7766">
                  <c:v>776.59999999984097</c:v>
                </c:pt>
                <c:pt idx="7767">
                  <c:v>776.699999999841</c:v>
                </c:pt>
                <c:pt idx="7768">
                  <c:v>776.79999999984102</c:v>
                </c:pt>
                <c:pt idx="7769">
                  <c:v>776.89999999984104</c:v>
                </c:pt>
                <c:pt idx="7770">
                  <c:v>776.99999999984095</c:v>
                </c:pt>
                <c:pt idx="7771">
                  <c:v>777.09999999983995</c:v>
                </c:pt>
                <c:pt idx="7772">
                  <c:v>777.19999999983997</c:v>
                </c:pt>
                <c:pt idx="7773">
                  <c:v>777.29999999984</c:v>
                </c:pt>
                <c:pt idx="7774">
                  <c:v>777.39999999984002</c:v>
                </c:pt>
                <c:pt idx="7775">
                  <c:v>777.49999999984004</c:v>
                </c:pt>
                <c:pt idx="7776">
                  <c:v>777.59999999983995</c:v>
                </c:pt>
                <c:pt idx="7777">
                  <c:v>777.69999999983997</c:v>
                </c:pt>
                <c:pt idx="7778">
                  <c:v>777.79999999984</c:v>
                </c:pt>
                <c:pt idx="7779">
                  <c:v>777.89999999984002</c:v>
                </c:pt>
                <c:pt idx="7780">
                  <c:v>777.99999999984004</c:v>
                </c:pt>
                <c:pt idx="7781">
                  <c:v>778.09999999983995</c:v>
                </c:pt>
                <c:pt idx="7782">
                  <c:v>778.19999999983895</c:v>
                </c:pt>
                <c:pt idx="7783">
                  <c:v>778.29999999983897</c:v>
                </c:pt>
                <c:pt idx="7784">
                  <c:v>778.399999999839</c:v>
                </c:pt>
                <c:pt idx="7785">
                  <c:v>778.49999999983902</c:v>
                </c:pt>
                <c:pt idx="7786">
                  <c:v>778.59999999983904</c:v>
                </c:pt>
                <c:pt idx="7787">
                  <c:v>778.69999999983895</c:v>
                </c:pt>
                <c:pt idx="7788">
                  <c:v>778.79999999983897</c:v>
                </c:pt>
                <c:pt idx="7789">
                  <c:v>778.899999999839</c:v>
                </c:pt>
                <c:pt idx="7790">
                  <c:v>778.99999999983902</c:v>
                </c:pt>
                <c:pt idx="7791">
                  <c:v>779.09999999983904</c:v>
                </c:pt>
                <c:pt idx="7792">
                  <c:v>779.19999999983895</c:v>
                </c:pt>
                <c:pt idx="7793">
                  <c:v>779.29999999983795</c:v>
                </c:pt>
                <c:pt idx="7794">
                  <c:v>779.39999999983797</c:v>
                </c:pt>
                <c:pt idx="7795">
                  <c:v>779.499999999838</c:v>
                </c:pt>
                <c:pt idx="7796">
                  <c:v>779.59999999983802</c:v>
                </c:pt>
                <c:pt idx="7797">
                  <c:v>779.69999999983804</c:v>
                </c:pt>
                <c:pt idx="7798">
                  <c:v>779.79999999983795</c:v>
                </c:pt>
                <c:pt idx="7799">
                  <c:v>779.89999999983797</c:v>
                </c:pt>
                <c:pt idx="7800">
                  <c:v>779.999999999838</c:v>
                </c:pt>
                <c:pt idx="7801">
                  <c:v>780.09999999983802</c:v>
                </c:pt>
                <c:pt idx="7802">
                  <c:v>780.19999999983804</c:v>
                </c:pt>
                <c:pt idx="7803">
                  <c:v>780.29999999983795</c:v>
                </c:pt>
                <c:pt idx="7804">
                  <c:v>780.39999999983695</c:v>
                </c:pt>
                <c:pt idx="7805">
                  <c:v>780.49999999983697</c:v>
                </c:pt>
                <c:pt idx="7806">
                  <c:v>780.599999999837</c:v>
                </c:pt>
                <c:pt idx="7807">
                  <c:v>780.69999999983702</c:v>
                </c:pt>
                <c:pt idx="7808">
                  <c:v>780.79999999983704</c:v>
                </c:pt>
                <c:pt idx="7809">
                  <c:v>780.89999999983695</c:v>
                </c:pt>
                <c:pt idx="7810">
                  <c:v>780.99999999983697</c:v>
                </c:pt>
                <c:pt idx="7811">
                  <c:v>781.099999999837</c:v>
                </c:pt>
                <c:pt idx="7812">
                  <c:v>781.19999999983702</c:v>
                </c:pt>
                <c:pt idx="7813">
                  <c:v>781.29999999983704</c:v>
                </c:pt>
                <c:pt idx="7814">
                  <c:v>781.39999999983695</c:v>
                </c:pt>
                <c:pt idx="7815">
                  <c:v>781.49999999983595</c:v>
                </c:pt>
                <c:pt idx="7816">
                  <c:v>781.59999999983597</c:v>
                </c:pt>
                <c:pt idx="7817">
                  <c:v>781.699999999836</c:v>
                </c:pt>
                <c:pt idx="7818">
                  <c:v>781.79999999983602</c:v>
                </c:pt>
                <c:pt idx="7819">
                  <c:v>781.89999999983604</c:v>
                </c:pt>
                <c:pt idx="7820">
                  <c:v>781.99999999983595</c:v>
                </c:pt>
                <c:pt idx="7821">
                  <c:v>782.09999999983597</c:v>
                </c:pt>
                <c:pt idx="7822">
                  <c:v>782.199999999836</c:v>
                </c:pt>
                <c:pt idx="7823">
                  <c:v>782.29999999983602</c:v>
                </c:pt>
                <c:pt idx="7824">
                  <c:v>782.39999999983604</c:v>
                </c:pt>
                <c:pt idx="7825">
                  <c:v>782.49999999983595</c:v>
                </c:pt>
                <c:pt idx="7826">
                  <c:v>782.59999999983495</c:v>
                </c:pt>
                <c:pt idx="7827">
                  <c:v>782.69999999983497</c:v>
                </c:pt>
                <c:pt idx="7828">
                  <c:v>782.79999999983499</c:v>
                </c:pt>
                <c:pt idx="7829">
                  <c:v>782.89999999983502</c:v>
                </c:pt>
                <c:pt idx="7830">
                  <c:v>782.99999999983504</c:v>
                </c:pt>
                <c:pt idx="7831">
                  <c:v>783.09999999983495</c:v>
                </c:pt>
                <c:pt idx="7832">
                  <c:v>783.19999999983497</c:v>
                </c:pt>
                <c:pt idx="7833">
                  <c:v>783.29999999983499</c:v>
                </c:pt>
                <c:pt idx="7834">
                  <c:v>783.39999999983502</c:v>
                </c:pt>
                <c:pt idx="7835">
                  <c:v>783.49999999983504</c:v>
                </c:pt>
                <c:pt idx="7836">
                  <c:v>783.59999999983495</c:v>
                </c:pt>
                <c:pt idx="7837">
                  <c:v>783.69999999983395</c:v>
                </c:pt>
                <c:pt idx="7838">
                  <c:v>783.79999999983397</c:v>
                </c:pt>
                <c:pt idx="7839">
                  <c:v>783.89999999983399</c:v>
                </c:pt>
                <c:pt idx="7840">
                  <c:v>783.99999999983402</c:v>
                </c:pt>
                <c:pt idx="7841">
                  <c:v>784.09999999983404</c:v>
                </c:pt>
                <c:pt idx="7842">
                  <c:v>784.19999999983395</c:v>
                </c:pt>
                <c:pt idx="7843">
                  <c:v>784.29999999983397</c:v>
                </c:pt>
                <c:pt idx="7844">
                  <c:v>784.39999999983399</c:v>
                </c:pt>
                <c:pt idx="7845">
                  <c:v>784.49999999983402</c:v>
                </c:pt>
                <c:pt idx="7846">
                  <c:v>784.59999999983404</c:v>
                </c:pt>
                <c:pt idx="7847">
                  <c:v>784.69999999983395</c:v>
                </c:pt>
                <c:pt idx="7848">
                  <c:v>784.79999999983295</c:v>
                </c:pt>
                <c:pt idx="7849">
                  <c:v>784.89999999983297</c:v>
                </c:pt>
                <c:pt idx="7850">
                  <c:v>784.99999999983299</c:v>
                </c:pt>
                <c:pt idx="7851">
                  <c:v>785.09999999983302</c:v>
                </c:pt>
                <c:pt idx="7852">
                  <c:v>785.19999999983304</c:v>
                </c:pt>
                <c:pt idx="7853">
                  <c:v>785.29999999983295</c:v>
                </c:pt>
                <c:pt idx="7854">
                  <c:v>785.39999999983297</c:v>
                </c:pt>
                <c:pt idx="7855">
                  <c:v>785.49999999983299</c:v>
                </c:pt>
                <c:pt idx="7856">
                  <c:v>785.59999999983302</c:v>
                </c:pt>
                <c:pt idx="7857">
                  <c:v>785.69999999983304</c:v>
                </c:pt>
                <c:pt idx="7858">
                  <c:v>785.79999999983295</c:v>
                </c:pt>
                <c:pt idx="7859">
                  <c:v>785.89999999983195</c:v>
                </c:pt>
                <c:pt idx="7860">
                  <c:v>785.99999999983197</c:v>
                </c:pt>
                <c:pt idx="7861">
                  <c:v>786.09999999983199</c:v>
                </c:pt>
                <c:pt idx="7862">
                  <c:v>786.19999999983202</c:v>
                </c:pt>
                <c:pt idx="7863">
                  <c:v>786.29999999983204</c:v>
                </c:pt>
                <c:pt idx="7864">
                  <c:v>786.39999999983195</c:v>
                </c:pt>
                <c:pt idx="7865">
                  <c:v>786.49999999983197</c:v>
                </c:pt>
                <c:pt idx="7866">
                  <c:v>786.59999999983199</c:v>
                </c:pt>
                <c:pt idx="7867">
                  <c:v>786.69999999983202</c:v>
                </c:pt>
                <c:pt idx="7868">
                  <c:v>786.79999999983204</c:v>
                </c:pt>
                <c:pt idx="7869">
                  <c:v>786.89999999983195</c:v>
                </c:pt>
                <c:pt idx="7870">
                  <c:v>786.99999999983095</c:v>
                </c:pt>
                <c:pt idx="7871">
                  <c:v>787.09999999983097</c:v>
                </c:pt>
                <c:pt idx="7872">
                  <c:v>787.19999999983099</c:v>
                </c:pt>
                <c:pt idx="7873">
                  <c:v>787.29999999983102</c:v>
                </c:pt>
                <c:pt idx="7874">
                  <c:v>787.39999999983104</c:v>
                </c:pt>
                <c:pt idx="7875">
                  <c:v>787.49999999983095</c:v>
                </c:pt>
                <c:pt idx="7876">
                  <c:v>787.59999999983097</c:v>
                </c:pt>
                <c:pt idx="7877">
                  <c:v>787.69999999983099</c:v>
                </c:pt>
                <c:pt idx="7878">
                  <c:v>787.79999999983102</c:v>
                </c:pt>
                <c:pt idx="7879">
                  <c:v>787.89999999983104</c:v>
                </c:pt>
                <c:pt idx="7880">
                  <c:v>787.99999999983095</c:v>
                </c:pt>
                <c:pt idx="7881">
                  <c:v>788.09999999982995</c:v>
                </c:pt>
                <c:pt idx="7882">
                  <c:v>788.19999999982997</c:v>
                </c:pt>
                <c:pt idx="7883">
                  <c:v>788.29999999982999</c:v>
                </c:pt>
                <c:pt idx="7884">
                  <c:v>788.39999999983002</c:v>
                </c:pt>
                <c:pt idx="7885">
                  <c:v>788.49999999983004</c:v>
                </c:pt>
                <c:pt idx="7886">
                  <c:v>788.59999999982995</c:v>
                </c:pt>
                <c:pt idx="7887">
                  <c:v>788.69999999982997</c:v>
                </c:pt>
                <c:pt idx="7888">
                  <c:v>788.79999999982999</c:v>
                </c:pt>
                <c:pt idx="7889">
                  <c:v>788.89999999983002</c:v>
                </c:pt>
                <c:pt idx="7890">
                  <c:v>788.99999999983004</c:v>
                </c:pt>
                <c:pt idx="7891">
                  <c:v>789.09999999982995</c:v>
                </c:pt>
                <c:pt idx="7892">
                  <c:v>789.19999999982895</c:v>
                </c:pt>
                <c:pt idx="7893">
                  <c:v>789.29999999982897</c:v>
                </c:pt>
                <c:pt idx="7894">
                  <c:v>789.39999999982899</c:v>
                </c:pt>
                <c:pt idx="7895">
                  <c:v>789.49999999982901</c:v>
                </c:pt>
                <c:pt idx="7896">
                  <c:v>789.59999999982904</c:v>
                </c:pt>
                <c:pt idx="7897">
                  <c:v>789.69999999982895</c:v>
                </c:pt>
                <c:pt idx="7898">
                  <c:v>789.79999999982897</c:v>
                </c:pt>
                <c:pt idx="7899">
                  <c:v>789.89999999982899</c:v>
                </c:pt>
                <c:pt idx="7900">
                  <c:v>789.99999999982901</c:v>
                </c:pt>
                <c:pt idx="7901">
                  <c:v>790.09999999982904</c:v>
                </c:pt>
                <c:pt idx="7902">
                  <c:v>790.19999999982895</c:v>
                </c:pt>
                <c:pt idx="7903">
                  <c:v>790.29999999982795</c:v>
                </c:pt>
                <c:pt idx="7904">
                  <c:v>790.39999999982797</c:v>
                </c:pt>
                <c:pt idx="7905">
                  <c:v>790.49999999982799</c:v>
                </c:pt>
                <c:pt idx="7906">
                  <c:v>790.59999999982801</c:v>
                </c:pt>
                <c:pt idx="7907">
                  <c:v>790.69999999982804</c:v>
                </c:pt>
                <c:pt idx="7908">
                  <c:v>790.79999999982795</c:v>
                </c:pt>
                <c:pt idx="7909">
                  <c:v>790.89999999982797</c:v>
                </c:pt>
                <c:pt idx="7910">
                  <c:v>790.99999999982799</c:v>
                </c:pt>
                <c:pt idx="7911">
                  <c:v>791.09999999982801</c:v>
                </c:pt>
                <c:pt idx="7912">
                  <c:v>791.19999999982804</c:v>
                </c:pt>
                <c:pt idx="7913">
                  <c:v>791.29999999982795</c:v>
                </c:pt>
                <c:pt idx="7914">
                  <c:v>791.39999999982695</c:v>
                </c:pt>
                <c:pt idx="7915">
                  <c:v>791.49999999982697</c:v>
                </c:pt>
                <c:pt idx="7916">
                  <c:v>791.59999999982699</c:v>
                </c:pt>
                <c:pt idx="7917">
                  <c:v>791.69999999982701</c:v>
                </c:pt>
                <c:pt idx="7918">
                  <c:v>791.79999999982704</c:v>
                </c:pt>
                <c:pt idx="7919">
                  <c:v>791.89999999982695</c:v>
                </c:pt>
                <c:pt idx="7920">
                  <c:v>791.99999999982697</c:v>
                </c:pt>
                <c:pt idx="7921">
                  <c:v>792.09999999982699</c:v>
                </c:pt>
                <c:pt idx="7922">
                  <c:v>792.19999999982701</c:v>
                </c:pt>
                <c:pt idx="7923">
                  <c:v>792.29999999982704</c:v>
                </c:pt>
                <c:pt idx="7924">
                  <c:v>792.39999999982695</c:v>
                </c:pt>
                <c:pt idx="7925">
                  <c:v>792.49999999982595</c:v>
                </c:pt>
                <c:pt idx="7926">
                  <c:v>792.59999999982597</c:v>
                </c:pt>
                <c:pt idx="7927">
                  <c:v>792.69999999982599</c:v>
                </c:pt>
                <c:pt idx="7928">
                  <c:v>792.79999999982601</c:v>
                </c:pt>
                <c:pt idx="7929">
                  <c:v>792.89999999982604</c:v>
                </c:pt>
                <c:pt idx="7930">
                  <c:v>792.99999999982595</c:v>
                </c:pt>
                <c:pt idx="7931">
                  <c:v>793.09999999982597</c:v>
                </c:pt>
                <c:pt idx="7932">
                  <c:v>793.19999999982599</c:v>
                </c:pt>
                <c:pt idx="7933">
                  <c:v>793.29999999982601</c:v>
                </c:pt>
                <c:pt idx="7934">
                  <c:v>793.39999999982604</c:v>
                </c:pt>
                <c:pt idx="7935">
                  <c:v>793.49999999982595</c:v>
                </c:pt>
                <c:pt idx="7936">
                  <c:v>793.59999999982495</c:v>
                </c:pt>
                <c:pt idx="7937">
                  <c:v>793.69999999982497</c:v>
                </c:pt>
                <c:pt idx="7938">
                  <c:v>793.79999999982499</c:v>
                </c:pt>
                <c:pt idx="7939">
                  <c:v>793.89999999982501</c:v>
                </c:pt>
                <c:pt idx="7940">
                  <c:v>793.99999999982504</c:v>
                </c:pt>
                <c:pt idx="7941">
                  <c:v>794.09999999982495</c:v>
                </c:pt>
                <c:pt idx="7942">
                  <c:v>794.19999999982497</c:v>
                </c:pt>
                <c:pt idx="7943">
                  <c:v>794.29999999982499</c:v>
                </c:pt>
                <c:pt idx="7944">
                  <c:v>794.39999999982501</c:v>
                </c:pt>
                <c:pt idx="7945">
                  <c:v>794.49999999982504</c:v>
                </c:pt>
                <c:pt idx="7946">
                  <c:v>794.59999999982495</c:v>
                </c:pt>
                <c:pt idx="7947">
                  <c:v>794.69999999982394</c:v>
                </c:pt>
                <c:pt idx="7948">
                  <c:v>794.79999999982397</c:v>
                </c:pt>
                <c:pt idx="7949">
                  <c:v>794.89999999982399</c:v>
                </c:pt>
                <c:pt idx="7950">
                  <c:v>794.99999999982401</c:v>
                </c:pt>
                <c:pt idx="7951">
                  <c:v>795.09999999982404</c:v>
                </c:pt>
                <c:pt idx="7952">
                  <c:v>795.19999999982394</c:v>
                </c:pt>
                <c:pt idx="7953">
                  <c:v>795.29999999982397</c:v>
                </c:pt>
                <c:pt idx="7954">
                  <c:v>795.39999999982399</c:v>
                </c:pt>
                <c:pt idx="7955">
                  <c:v>795.49999999982401</c:v>
                </c:pt>
                <c:pt idx="7956">
                  <c:v>795.59999999982404</c:v>
                </c:pt>
                <c:pt idx="7957">
                  <c:v>795.69999999982394</c:v>
                </c:pt>
                <c:pt idx="7958">
                  <c:v>795.79999999982294</c:v>
                </c:pt>
                <c:pt idx="7959">
                  <c:v>795.89999999982297</c:v>
                </c:pt>
                <c:pt idx="7960">
                  <c:v>795.99999999982299</c:v>
                </c:pt>
                <c:pt idx="7961">
                  <c:v>796.09999999982301</c:v>
                </c:pt>
                <c:pt idx="7962">
                  <c:v>796.19999999982304</c:v>
                </c:pt>
                <c:pt idx="7963">
                  <c:v>796.29999999982294</c:v>
                </c:pt>
                <c:pt idx="7964">
                  <c:v>796.39999999982297</c:v>
                </c:pt>
                <c:pt idx="7965">
                  <c:v>796.49999999982299</c:v>
                </c:pt>
                <c:pt idx="7966">
                  <c:v>796.59999999982301</c:v>
                </c:pt>
                <c:pt idx="7967">
                  <c:v>796.69999999982304</c:v>
                </c:pt>
                <c:pt idx="7968">
                  <c:v>796.79999999982294</c:v>
                </c:pt>
                <c:pt idx="7969">
                  <c:v>796.89999999982194</c:v>
                </c:pt>
                <c:pt idx="7970">
                  <c:v>796.99999999982197</c:v>
                </c:pt>
                <c:pt idx="7971">
                  <c:v>797.09999999982199</c:v>
                </c:pt>
                <c:pt idx="7972">
                  <c:v>797.19999999982201</c:v>
                </c:pt>
                <c:pt idx="7973">
                  <c:v>797.29999999982203</c:v>
                </c:pt>
                <c:pt idx="7974">
                  <c:v>797.39999999982194</c:v>
                </c:pt>
                <c:pt idx="7975">
                  <c:v>797.49999999982197</c:v>
                </c:pt>
                <c:pt idx="7976">
                  <c:v>797.59999999982199</c:v>
                </c:pt>
                <c:pt idx="7977">
                  <c:v>797.69999999982201</c:v>
                </c:pt>
                <c:pt idx="7978">
                  <c:v>797.79999999982203</c:v>
                </c:pt>
                <c:pt idx="7979">
                  <c:v>797.89999999982194</c:v>
                </c:pt>
                <c:pt idx="7980">
                  <c:v>797.99999999982094</c:v>
                </c:pt>
                <c:pt idx="7981">
                  <c:v>798.09999999982097</c:v>
                </c:pt>
                <c:pt idx="7982">
                  <c:v>798.19999999982099</c:v>
                </c:pt>
                <c:pt idx="7983">
                  <c:v>798.29999999982101</c:v>
                </c:pt>
                <c:pt idx="7984">
                  <c:v>798.39999999982103</c:v>
                </c:pt>
                <c:pt idx="7985">
                  <c:v>798.49999999982094</c:v>
                </c:pt>
                <c:pt idx="7986">
                  <c:v>798.59999999982097</c:v>
                </c:pt>
                <c:pt idx="7987">
                  <c:v>798.69999999982099</c:v>
                </c:pt>
                <c:pt idx="7988">
                  <c:v>798.79999999982101</c:v>
                </c:pt>
                <c:pt idx="7989">
                  <c:v>798.89999999982103</c:v>
                </c:pt>
                <c:pt idx="7990">
                  <c:v>798.99999999982094</c:v>
                </c:pt>
                <c:pt idx="7991">
                  <c:v>799.09999999982006</c:v>
                </c:pt>
                <c:pt idx="7992">
                  <c:v>799.19999999981997</c:v>
                </c:pt>
                <c:pt idx="7993">
                  <c:v>799.29999999981999</c:v>
                </c:pt>
                <c:pt idx="7994">
                  <c:v>799.39999999982001</c:v>
                </c:pt>
                <c:pt idx="7995">
                  <c:v>799.49999999982003</c:v>
                </c:pt>
                <c:pt idx="7996">
                  <c:v>799.59999999982006</c:v>
                </c:pt>
                <c:pt idx="7997">
                  <c:v>799.69999999981997</c:v>
                </c:pt>
                <c:pt idx="7998">
                  <c:v>799.79999999981999</c:v>
                </c:pt>
                <c:pt idx="7999">
                  <c:v>799.89999999982001</c:v>
                </c:pt>
                <c:pt idx="8000">
                  <c:v>799.99999999982003</c:v>
                </c:pt>
                <c:pt idx="8001">
                  <c:v>800.09999999982006</c:v>
                </c:pt>
                <c:pt idx="8002">
                  <c:v>800.19999999981906</c:v>
                </c:pt>
                <c:pt idx="8003">
                  <c:v>800.29999999981897</c:v>
                </c:pt>
                <c:pt idx="8004">
                  <c:v>800.39999999981899</c:v>
                </c:pt>
                <c:pt idx="8005">
                  <c:v>800.49999999981901</c:v>
                </c:pt>
                <c:pt idx="8006">
                  <c:v>800.59999999981903</c:v>
                </c:pt>
                <c:pt idx="8007">
                  <c:v>800.69999999981906</c:v>
                </c:pt>
                <c:pt idx="8008">
                  <c:v>800.79999999981897</c:v>
                </c:pt>
                <c:pt idx="8009">
                  <c:v>800.89999999981899</c:v>
                </c:pt>
                <c:pt idx="8010">
                  <c:v>800.99999999981901</c:v>
                </c:pt>
                <c:pt idx="8011">
                  <c:v>801.09999999981903</c:v>
                </c:pt>
                <c:pt idx="8012">
                  <c:v>801.19999999981906</c:v>
                </c:pt>
                <c:pt idx="8013">
                  <c:v>801.29999999981806</c:v>
                </c:pt>
                <c:pt idx="8014">
                  <c:v>801.39999999981796</c:v>
                </c:pt>
                <c:pt idx="8015">
                  <c:v>801.49999999981799</c:v>
                </c:pt>
                <c:pt idx="8016">
                  <c:v>801.59999999981801</c:v>
                </c:pt>
                <c:pt idx="8017">
                  <c:v>801.69999999981803</c:v>
                </c:pt>
                <c:pt idx="8018">
                  <c:v>801.79999999981806</c:v>
                </c:pt>
                <c:pt idx="8019">
                  <c:v>801.89999999981796</c:v>
                </c:pt>
                <c:pt idx="8020">
                  <c:v>801.99999999981799</c:v>
                </c:pt>
                <c:pt idx="8021">
                  <c:v>802.09999999981801</c:v>
                </c:pt>
                <c:pt idx="8022">
                  <c:v>802.19999999981803</c:v>
                </c:pt>
                <c:pt idx="8023">
                  <c:v>802.29999999981806</c:v>
                </c:pt>
                <c:pt idx="8024">
                  <c:v>802.39999999981706</c:v>
                </c:pt>
                <c:pt idx="8025">
                  <c:v>802.49999999981696</c:v>
                </c:pt>
                <c:pt idx="8026">
                  <c:v>802.59999999981699</c:v>
                </c:pt>
                <c:pt idx="8027">
                  <c:v>802.69999999981701</c:v>
                </c:pt>
                <c:pt idx="8028">
                  <c:v>802.79999999981703</c:v>
                </c:pt>
                <c:pt idx="8029">
                  <c:v>802.89999999981706</c:v>
                </c:pt>
                <c:pt idx="8030">
                  <c:v>802.99999999981696</c:v>
                </c:pt>
                <c:pt idx="8031">
                  <c:v>803.09999999981699</c:v>
                </c:pt>
                <c:pt idx="8032">
                  <c:v>803.19999999981701</c:v>
                </c:pt>
                <c:pt idx="8033">
                  <c:v>803.29999999981703</c:v>
                </c:pt>
                <c:pt idx="8034">
                  <c:v>803.39999999981706</c:v>
                </c:pt>
                <c:pt idx="8035">
                  <c:v>803.49999999981605</c:v>
                </c:pt>
                <c:pt idx="8036">
                  <c:v>803.59999999981596</c:v>
                </c:pt>
                <c:pt idx="8037">
                  <c:v>803.69999999981599</c:v>
                </c:pt>
                <c:pt idx="8038">
                  <c:v>803.79999999981601</c:v>
                </c:pt>
                <c:pt idx="8039">
                  <c:v>803.89999999981603</c:v>
                </c:pt>
                <c:pt idx="8040">
                  <c:v>803.99999999981605</c:v>
                </c:pt>
                <c:pt idx="8041">
                  <c:v>804.09999999981596</c:v>
                </c:pt>
                <c:pt idx="8042">
                  <c:v>804.19999999981599</c:v>
                </c:pt>
                <c:pt idx="8043">
                  <c:v>804.29999999981601</c:v>
                </c:pt>
                <c:pt idx="8044">
                  <c:v>804.39999999981603</c:v>
                </c:pt>
                <c:pt idx="8045">
                  <c:v>804.49999999981605</c:v>
                </c:pt>
                <c:pt idx="8046">
                  <c:v>804.59999999981505</c:v>
                </c:pt>
                <c:pt idx="8047">
                  <c:v>804.69999999981496</c:v>
                </c:pt>
                <c:pt idx="8048">
                  <c:v>804.79999999981499</c:v>
                </c:pt>
                <c:pt idx="8049">
                  <c:v>804.89999999981501</c:v>
                </c:pt>
                <c:pt idx="8050">
                  <c:v>804.99999999981503</c:v>
                </c:pt>
                <c:pt idx="8051">
                  <c:v>805.09999999981505</c:v>
                </c:pt>
                <c:pt idx="8052">
                  <c:v>805.19999999981496</c:v>
                </c:pt>
                <c:pt idx="8053">
                  <c:v>805.29999999981499</c:v>
                </c:pt>
                <c:pt idx="8054">
                  <c:v>805.39999999981501</c:v>
                </c:pt>
                <c:pt idx="8055">
                  <c:v>805.49999999981503</c:v>
                </c:pt>
                <c:pt idx="8056">
                  <c:v>805.59999999981505</c:v>
                </c:pt>
                <c:pt idx="8057">
                  <c:v>805.69999999981405</c:v>
                </c:pt>
                <c:pt idx="8058">
                  <c:v>805.79999999981396</c:v>
                </c:pt>
                <c:pt idx="8059">
                  <c:v>805.89999999981399</c:v>
                </c:pt>
                <c:pt idx="8060">
                  <c:v>805.99999999981401</c:v>
                </c:pt>
                <c:pt idx="8061">
                  <c:v>806.09999999981403</c:v>
                </c:pt>
                <c:pt idx="8062">
                  <c:v>806.19999999981405</c:v>
                </c:pt>
                <c:pt idx="8063">
                  <c:v>806.29999999981396</c:v>
                </c:pt>
                <c:pt idx="8064">
                  <c:v>806.39999999981399</c:v>
                </c:pt>
                <c:pt idx="8065">
                  <c:v>806.49999999981401</c:v>
                </c:pt>
                <c:pt idx="8066">
                  <c:v>806.59999999981403</c:v>
                </c:pt>
                <c:pt idx="8067">
                  <c:v>806.69999999981405</c:v>
                </c:pt>
                <c:pt idx="8068">
                  <c:v>806.79999999981305</c:v>
                </c:pt>
                <c:pt idx="8069">
                  <c:v>806.89999999981296</c:v>
                </c:pt>
                <c:pt idx="8070">
                  <c:v>806.99999999981299</c:v>
                </c:pt>
                <c:pt idx="8071">
                  <c:v>807.09999999981301</c:v>
                </c:pt>
                <c:pt idx="8072">
                  <c:v>807.19999999981303</c:v>
                </c:pt>
                <c:pt idx="8073">
                  <c:v>807.29999999981305</c:v>
                </c:pt>
                <c:pt idx="8074">
                  <c:v>807.39999999981296</c:v>
                </c:pt>
                <c:pt idx="8075">
                  <c:v>807.49999999981299</c:v>
                </c:pt>
                <c:pt idx="8076">
                  <c:v>807.59999999981301</c:v>
                </c:pt>
                <c:pt idx="8077">
                  <c:v>807.69999999981303</c:v>
                </c:pt>
                <c:pt idx="8078">
                  <c:v>807.79999999981305</c:v>
                </c:pt>
                <c:pt idx="8079">
                  <c:v>807.89999999981205</c:v>
                </c:pt>
                <c:pt idx="8080">
                  <c:v>807.99999999981196</c:v>
                </c:pt>
                <c:pt idx="8081">
                  <c:v>808.09999999981198</c:v>
                </c:pt>
                <c:pt idx="8082">
                  <c:v>808.19999999981201</c:v>
                </c:pt>
                <c:pt idx="8083">
                  <c:v>808.29999999981203</c:v>
                </c:pt>
                <c:pt idx="8084">
                  <c:v>808.39999999981205</c:v>
                </c:pt>
                <c:pt idx="8085">
                  <c:v>808.49999999981196</c:v>
                </c:pt>
                <c:pt idx="8086">
                  <c:v>808.59999999981198</c:v>
                </c:pt>
                <c:pt idx="8087">
                  <c:v>808.69999999981201</c:v>
                </c:pt>
                <c:pt idx="8088">
                  <c:v>808.79999999981203</c:v>
                </c:pt>
                <c:pt idx="8089">
                  <c:v>808.89999999981205</c:v>
                </c:pt>
                <c:pt idx="8090">
                  <c:v>808.99999999981105</c:v>
                </c:pt>
                <c:pt idx="8091">
                  <c:v>809.09999999981096</c:v>
                </c:pt>
                <c:pt idx="8092">
                  <c:v>809.19999999981098</c:v>
                </c:pt>
                <c:pt idx="8093">
                  <c:v>809.29999999981101</c:v>
                </c:pt>
                <c:pt idx="8094">
                  <c:v>809.39999999981103</c:v>
                </c:pt>
                <c:pt idx="8095">
                  <c:v>809.49999999981105</c:v>
                </c:pt>
                <c:pt idx="8096">
                  <c:v>809.59999999981096</c:v>
                </c:pt>
                <c:pt idx="8097">
                  <c:v>809.69999999981098</c:v>
                </c:pt>
                <c:pt idx="8098">
                  <c:v>809.79999999981101</c:v>
                </c:pt>
                <c:pt idx="8099">
                  <c:v>809.89999999981103</c:v>
                </c:pt>
                <c:pt idx="8100">
                  <c:v>809.99999999981105</c:v>
                </c:pt>
                <c:pt idx="8101">
                  <c:v>810.09999999981005</c:v>
                </c:pt>
                <c:pt idx="8102">
                  <c:v>810.19999999980996</c:v>
                </c:pt>
                <c:pt idx="8103">
                  <c:v>810.29999999980998</c:v>
                </c:pt>
                <c:pt idx="8104">
                  <c:v>810.39999999981001</c:v>
                </c:pt>
                <c:pt idx="8105">
                  <c:v>810.49999999981003</c:v>
                </c:pt>
                <c:pt idx="8106">
                  <c:v>810.59999999981005</c:v>
                </c:pt>
                <c:pt idx="8107">
                  <c:v>810.69999999980996</c:v>
                </c:pt>
                <c:pt idx="8108">
                  <c:v>810.79999999980998</c:v>
                </c:pt>
                <c:pt idx="8109">
                  <c:v>810.89999999981001</c:v>
                </c:pt>
                <c:pt idx="8110">
                  <c:v>810.99999999981003</c:v>
                </c:pt>
                <c:pt idx="8111">
                  <c:v>811.09999999981005</c:v>
                </c:pt>
                <c:pt idx="8112">
                  <c:v>811.19999999980905</c:v>
                </c:pt>
                <c:pt idx="8113">
                  <c:v>811.29999999980896</c:v>
                </c:pt>
                <c:pt idx="8114">
                  <c:v>811.39999999980898</c:v>
                </c:pt>
                <c:pt idx="8115">
                  <c:v>811.49999999980901</c:v>
                </c:pt>
                <c:pt idx="8116">
                  <c:v>811.59999999980903</c:v>
                </c:pt>
                <c:pt idx="8117">
                  <c:v>811.69999999980905</c:v>
                </c:pt>
                <c:pt idx="8118">
                  <c:v>811.79999999980896</c:v>
                </c:pt>
                <c:pt idx="8119">
                  <c:v>811.89999999980898</c:v>
                </c:pt>
                <c:pt idx="8120">
                  <c:v>811.99999999980901</c:v>
                </c:pt>
                <c:pt idx="8121">
                  <c:v>812.09999999980903</c:v>
                </c:pt>
                <c:pt idx="8122">
                  <c:v>812.19999999980905</c:v>
                </c:pt>
                <c:pt idx="8123">
                  <c:v>812.29999999980805</c:v>
                </c:pt>
                <c:pt idx="8124">
                  <c:v>812.39999999980796</c:v>
                </c:pt>
                <c:pt idx="8125">
                  <c:v>812.49999999980798</c:v>
                </c:pt>
                <c:pt idx="8126">
                  <c:v>812.59999999980801</c:v>
                </c:pt>
                <c:pt idx="8127">
                  <c:v>812.69999999980803</c:v>
                </c:pt>
                <c:pt idx="8128">
                  <c:v>812.79999999980805</c:v>
                </c:pt>
                <c:pt idx="8129">
                  <c:v>812.89999999980796</c:v>
                </c:pt>
                <c:pt idx="8130">
                  <c:v>812.99999999980798</c:v>
                </c:pt>
                <c:pt idx="8131">
                  <c:v>813.09999999980801</c:v>
                </c:pt>
                <c:pt idx="8132">
                  <c:v>813.19999999980803</c:v>
                </c:pt>
                <c:pt idx="8133">
                  <c:v>813.29999999980805</c:v>
                </c:pt>
                <c:pt idx="8134">
                  <c:v>813.39999999980705</c:v>
                </c:pt>
                <c:pt idx="8135">
                  <c:v>813.49999999980696</c:v>
                </c:pt>
                <c:pt idx="8136">
                  <c:v>813.59999999980698</c:v>
                </c:pt>
                <c:pt idx="8137">
                  <c:v>813.69999999980701</c:v>
                </c:pt>
                <c:pt idx="8138">
                  <c:v>813.79999999980703</c:v>
                </c:pt>
                <c:pt idx="8139">
                  <c:v>813.89999999980705</c:v>
                </c:pt>
                <c:pt idx="8140">
                  <c:v>813.99999999980696</c:v>
                </c:pt>
                <c:pt idx="8141">
                  <c:v>814.09999999980698</c:v>
                </c:pt>
                <c:pt idx="8142">
                  <c:v>814.19999999980701</c:v>
                </c:pt>
                <c:pt idx="8143">
                  <c:v>814.29999999980703</c:v>
                </c:pt>
                <c:pt idx="8144">
                  <c:v>814.39999999980705</c:v>
                </c:pt>
                <c:pt idx="8145">
                  <c:v>814.49999999980605</c:v>
                </c:pt>
                <c:pt idx="8146">
                  <c:v>814.59999999980596</c:v>
                </c:pt>
                <c:pt idx="8147">
                  <c:v>814.69999999980598</c:v>
                </c:pt>
                <c:pt idx="8148">
                  <c:v>814.799999999806</c:v>
                </c:pt>
                <c:pt idx="8149">
                  <c:v>814.89999999980603</c:v>
                </c:pt>
                <c:pt idx="8150">
                  <c:v>814.99999999980605</c:v>
                </c:pt>
                <c:pt idx="8151">
                  <c:v>815.09999999980596</c:v>
                </c:pt>
                <c:pt idx="8152">
                  <c:v>815.19999999980598</c:v>
                </c:pt>
                <c:pt idx="8153">
                  <c:v>815.299999999806</c:v>
                </c:pt>
                <c:pt idx="8154">
                  <c:v>815.39999999980603</c:v>
                </c:pt>
                <c:pt idx="8155">
                  <c:v>815.49999999980605</c:v>
                </c:pt>
                <c:pt idx="8156">
                  <c:v>815.59999999980505</c:v>
                </c:pt>
                <c:pt idx="8157">
                  <c:v>815.69999999980496</c:v>
                </c:pt>
                <c:pt idx="8158">
                  <c:v>815.79999999980498</c:v>
                </c:pt>
                <c:pt idx="8159">
                  <c:v>815.899999999805</c:v>
                </c:pt>
                <c:pt idx="8160">
                  <c:v>815.99999999980503</c:v>
                </c:pt>
                <c:pt idx="8161">
                  <c:v>816.09999999980505</c:v>
                </c:pt>
                <c:pt idx="8162">
                  <c:v>816.19999999980496</c:v>
                </c:pt>
                <c:pt idx="8163">
                  <c:v>816.29999999980498</c:v>
                </c:pt>
                <c:pt idx="8164">
                  <c:v>816.399999999805</c:v>
                </c:pt>
                <c:pt idx="8165">
                  <c:v>816.49999999980503</c:v>
                </c:pt>
                <c:pt idx="8166">
                  <c:v>816.59999999980505</c:v>
                </c:pt>
                <c:pt idx="8167">
                  <c:v>816.69999999980405</c:v>
                </c:pt>
                <c:pt idx="8168">
                  <c:v>816.79999999980396</c:v>
                </c:pt>
                <c:pt idx="8169">
                  <c:v>816.89999999980398</c:v>
                </c:pt>
                <c:pt idx="8170">
                  <c:v>816.999999999804</c:v>
                </c:pt>
                <c:pt idx="8171">
                  <c:v>817.09999999980403</c:v>
                </c:pt>
                <c:pt idx="8172">
                  <c:v>817.19999999980405</c:v>
                </c:pt>
                <c:pt idx="8173">
                  <c:v>817.29999999980396</c:v>
                </c:pt>
                <c:pt idx="8174">
                  <c:v>817.39999999980398</c:v>
                </c:pt>
                <c:pt idx="8175">
                  <c:v>817.499999999804</c:v>
                </c:pt>
                <c:pt idx="8176">
                  <c:v>817.59999999980403</c:v>
                </c:pt>
                <c:pt idx="8177">
                  <c:v>817.69999999980405</c:v>
                </c:pt>
                <c:pt idx="8178">
                  <c:v>817.79999999980305</c:v>
                </c:pt>
                <c:pt idx="8179">
                  <c:v>817.89999999980296</c:v>
                </c:pt>
                <c:pt idx="8180">
                  <c:v>817.99999999980298</c:v>
                </c:pt>
                <c:pt idx="8181">
                  <c:v>818.099999999803</c:v>
                </c:pt>
                <c:pt idx="8182">
                  <c:v>818.19999999980303</c:v>
                </c:pt>
                <c:pt idx="8183">
                  <c:v>818.29999999980305</c:v>
                </c:pt>
                <c:pt idx="8184">
                  <c:v>818.39999999980296</c:v>
                </c:pt>
                <c:pt idx="8185">
                  <c:v>818.49999999980298</c:v>
                </c:pt>
                <c:pt idx="8186">
                  <c:v>818.599999999803</c:v>
                </c:pt>
                <c:pt idx="8187">
                  <c:v>818.69999999980303</c:v>
                </c:pt>
                <c:pt idx="8188">
                  <c:v>818.79999999980305</c:v>
                </c:pt>
                <c:pt idx="8189">
                  <c:v>818.89999999980205</c:v>
                </c:pt>
                <c:pt idx="8190">
                  <c:v>818.99999999980196</c:v>
                </c:pt>
                <c:pt idx="8191">
                  <c:v>819.09999999980198</c:v>
                </c:pt>
                <c:pt idx="8192">
                  <c:v>819.199999999802</c:v>
                </c:pt>
                <c:pt idx="8193">
                  <c:v>819.29999999980203</c:v>
                </c:pt>
                <c:pt idx="8194">
                  <c:v>819.39999999980205</c:v>
                </c:pt>
                <c:pt idx="8195">
                  <c:v>819.49999999980196</c:v>
                </c:pt>
                <c:pt idx="8196">
                  <c:v>819.59999999980198</c:v>
                </c:pt>
                <c:pt idx="8197">
                  <c:v>819.699999999802</c:v>
                </c:pt>
                <c:pt idx="8198">
                  <c:v>819.79999999980203</c:v>
                </c:pt>
                <c:pt idx="8199">
                  <c:v>819.89999999980205</c:v>
                </c:pt>
                <c:pt idx="8200">
                  <c:v>819.99999999980105</c:v>
                </c:pt>
                <c:pt idx="8201">
                  <c:v>820.09999999980096</c:v>
                </c:pt>
                <c:pt idx="8202">
                  <c:v>820.19999999980098</c:v>
                </c:pt>
                <c:pt idx="8203">
                  <c:v>820.299999999801</c:v>
                </c:pt>
                <c:pt idx="8204">
                  <c:v>820.39999999980103</c:v>
                </c:pt>
                <c:pt idx="8205">
                  <c:v>820.49999999980105</c:v>
                </c:pt>
                <c:pt idx="8206">
                  <c:v>820.59999999980096</c:v>
                </c:pt>
                <c:pt idx="8207">
                  <c:v>820.69999999980098</c:v>
                </c:pt>
                <c:pt idx="8208">
                  <c:v>820.799999999801</c:v>
                </c:pt>
                <c:pt idx="8209">
                  <c:v>820.89999999980103</c:v>
                </c:pt>
                <c:pt idx="8210">
                  <c:v>820.99999999980105</c:v>
                </c:pt>
                <c:pt idx="8211">
                  <c:v>821.09999999980005</c:v>
                </c:pt>
                <c:pt idx="8212">
                  <c:v>821.19999999979996</c:v>
                </c:pt>
                <c:pt idx="8213">
                  <c:v>821.29999999979998</c:v>
                </c:pt>
                <c:pt idx="8214">
                  <c:v>821.3999999998</c:v>
                </c:pt>
                <c:pt idx="8215">
                  <c:v>821.49999999980002</c:v>
                </c:pt>
                <c:pt idx="8216">
                  <c:v>821.59999999980005</c:v>
                </c:pt>
                <c:pt idx="8217">
                  <c:v>821.69999999979996</c:v>
                </c:pt>
                <c:pt idx="8218">
                  <c:v>821.79999999979998</c:v>
                </c:pt>
                <c:pt idx="8219">
                  <c:v>821.8999999998</c:v>
                </c:pt>
                <c:pt idx="8220">
                  <c:v>821.99999999980002</c:v>
                </c:pt>
                <c:pt idx="8221">
                  <c:v>822.09999999980005</c:v>
                </c:pt>
                <c:pt idx="8222">
                  <c:v>822.19999999979905</c:v>
                </c:pt>
                <c:pt idx="8223">
                  <c:v>822.29999999979896</c:v>
                </c:pt>
                <c:pt idx="8224">
                  <c:v>822.39999999979898</c:v>
                </c:pt>
                <c:pt idx="8225">
                  <c:v>822.499999999799</c:v>
                </c:pt>
                <c:pt idx="8226">
                  <c:v>822.59999999979902</c:v>
                </c:pt>
                <c:pt idx="8227">
                  <c:v>822.69999999979905</c:v>
                </c:pt>
                <c:pt idx="8228">
                  <c:v>822.79999999979896</c:v>
                </c:pt>
                <c:pt idx="8229">
                  <c:v>822.89999999979898</c:v>
                </c:pt>
                <c:pt idx="8230">
                  <c:v>822.999999999799</c:v>
                </c:pt>
                <c:pt idx="8231">
                  <c:v>823.09999999979902</c:v>
                </c:pt>
                <c:pt idx="8232">
                  <c:v>823.19999999979905</c:v>
                </c:pt>
                <c:pt idx="8233">
                  <c:v>823.29999999979805</c:v>
                </c:pt>
                <c:pt idx="8234">
                  <c:v>823.39999999979796</c:v>
                </c:pt>
                <c:pt idx="8235">
                  <c:v>823.49999999979798</c:v>
                </c:pt>
                <c:pt idx="8236">
                  <c:v>823.599999999798</c:v>
                </c:pt>
                <c:pt idx="8237">
                  <c:v>823.69999999979802</c:v>
                </c:pt>
                <c:pt idx="8238">
                  <c:v>823.79999999979805</c:v>
                </c:pt>
                <c:pt idx="8239">
                  <c:v>823.89999999979796</c:v>
                </c:pt>
                <c:pt idx="8240">
                  <c:v>823.99999999979798</c:v>
                </c:pt>
                <c:pt idx="8241">
                  <c:v>824.099999999798</c:v>
                </c:pt>
                <c:pt idx="8242">
                  <c:v>824.19999999979802</c:v>
                </c:pt>
                <c:pt idx="8243">
                  <c:v>824.29999999979805</c:v>
                </c:pt>
                <c:pt idx="8244">
                  <c:v>824.39999999979705</c:v>
                </c:pt>
                <c:pt idx="8245">
                  <c:v>824.49999999979696</c:v>
                </c:pt>
                <c:pt idx="8246">
                  <c:v>824.59999999979698</c:v>
                </c:pt>
                <c:pt idx="8247">
                  <c:v>824.699999999797</c:v>
                </c:pt>
                <c:pt idx="8248">
                  <c:v>824.79999999979702</c:v>
                </c:pt>
                <c:pt idx="8249">
                  <c:v>824.89999999979705</c:v>
                </c:pt>
                <c:pt idx="8250">
                  <c:v>824.99999999979696</c:v>
                </c:pt>
                <c:pt idx="8251">
                  <c:v>825.09999999979698</c:v>
                </c:pt>
                <c:pt idx="8252">
                  <c:v>825.199999999797</c:v>
                </c:pt>
                <c:pt idx="8253">
                  <c:v>825.29999999979702</c:v>
                </c:pt>
                <c:pt idx="8254">
                  <c:v>825.39999999979705</c:v>
                </c:pt>
                <c:pt idx="8255">
                  <c:v>825.49999999979605</c:v>
                </c:pt>
                <c:pt idx="8256">
                  <c:v>825.59999999979595</c:v>
                </c:pt>
                <c:pt idx="8257">
                  <c:v>825.69999999979598</c:v>
                </c:pt>
                <c:pt idx="8258">
                  <c:v>825.799999999796</c:v>
                </c:pt>
                <c:pt idx="8259">
                  <c:v>825.89999999979602</c:v>
                </c:pt>
                <c:pt idx="8260">
                  <c:v>825.99999999979605</c:v>
                </c:pt>
                <c:pt idx="8261">
                  <c:v>826.09999999979595</c:v>
                </c:pt>
                <c:pt idx="8262">
                  <c:v>826.19999999979598</c:v>
                </c:pt>
                <c:pt idx="8263">
                  <c:v>826.299999999796</c:v>
                </c:pt>
                <c:pt idx="8264">
                  <c:v>826.39999999979602</c:v>
                </c:pt>
                <c:pt idx="8265">
                  <c:v>826.49999999979605</c:v>
                </c:pt>
                <c:pt idx="8266">
                  <c:v>826.59999999979505</c:v>
                </c:pt>
                <c:pt idx="8267">
                  <c:v>826.69999999979495</c:v>
                </c:pt>
                <c:pt idx="8268">
                  <c:v>826.79999999979498</c:v>
                </c:pt>
                <c:pt idx="8269">
                  <c:v>826.899999999795</c:v>
                </c:pt>
                <c:pt idx="8270">
                  <c:v>826.99999999979502</c:v>
                </c:pt>
                <c:pt idx="8271">
                  <c:v>827.09999999979505</c:v>
                </c:pt>
                <c:pt idx="8272">
                  <c:v>827.19999999979495</c:v>
                </c:pt>
                <c:pt idx="8273">
                  <c:v>827.29999999979498</c:v>
                </c:pt>
                <c:pt idx="8274">
                  <c:v>827.399999999795</c:v>
                </c:pt>
                <c:pt idx="8275">
                  <c:v>827.49999999979502</c:v>
                </c:pt>
                <c:pt idx="8276">
                  <c:v>827.59999999979505</c:v>
                </c:pt>
                <c:pt idx="8277">
                  <c:v>827.69999999979404</c:v>
                </c:pt>
                <c:pt idx="8278">
                  <c:v>827.79999999979395</c:v>
                </c:pt>
                <c:pt idx="8279">
                  <c:v>827.89999999979398</c:v>
                </c:pt>
                <c:pt idx="8280">
                  <c:v>827.999999999794</c:v>
                </c:pt>
                <c:pt idx="8281">
                  <c:v>828.09999999979402</c:v>
                </c:pt>
                <c:pt idx="8282">
                  <c:v>828.19999999979404</c:v>
                </c:pt>
                <c:pt idx="8283">
                  <c:v>828.29999999979395</c:v>
                </c:pt>
                <c:pt idx="8284">
                  <c:v>828.39999999979398</c:v>
                </c:pt>
                <c:pt idx="8285">
                  <c:v>828.499999999794</c:v>
                </c:pt>
                <c:pt idx="8286">
                  <c:v>828.59999999979402</c:v>
                </c:pt>
                <c:pt idx="8287">
                  <c:v>828.69999999979404</c:v>
                </c:pt>
                <c:pt idx="8288">
                  <c:v>828.79999999979304</c:v>
                </c:pt>
                <c:pt idx="8289">
                  <c:v>828.89999999979295</c:v>
                </c:pt>
                <c:pt idx="8290">
                  <c:v>828.99999999979298</c:v>
                </c:pt>
                <c:pt idx="8291">
                  <c:v>829.099999999793</c:v>
                </c:pt>
                <c:pt idx="8292">
                  <c:v>829.19999999979302</c:v>
                </c:pt>
                <c:pt idx="8293">
                  <c:v>829.29999999979304</c:v>
                </c:pt>
                <c:pt idx="8294">
                  <c:v>829.39999999979295</c:v>
                </c:pt>
                <c:pt idx="8295">
                  <c:v>829.49999999979298</c:v>
                </c:pt>
                <c:pt idx="8296">
                  <c:v>829.599999999793</c:v>
                </c:pt>
                <c:pt idx="8297">
                  <c:v>829.69999999979302</c:v>
                </c:pt>
                <c:pt idx="8298">
                  <c:v>829.79999999979304</c:v>
                </c:pt>
                <c:pt idx="8299">
                  <c:v>829.89999999979204</c:v>
                </c:pt>
                <c:pt idx="8300">
                  <c:v>829.99999999979195</c:v>
                </c:pt>
                <c:pt idx="8301">
                  <c:v>830.09999999979198</c:v>
                </c:pt>
                <c:pt idx="8302">
                  <c:v>830.199999999792</c:v>
                </c:pt>
                <c:pt idx="8303">
                  <c:v>830.29999999979202</c:v>
                </c:pt>
                <c:pt idx="8304">
                  <c:v>830.39999999979204</c:v>
                </c:pt>
                <c:pt idx="8305">
                  <c:v>830.49999999979195</c:v>
                </c:pt>
                <c:pt idx="8306">
                  <c:v>830.59999999979198</c:v>
                </c:pt>
                <c:pt idx="8307">
                  <c:v>830.699999999792</c:v>
                </c:pt>
                <c:pt idx="8308">
                  <c:v>830.79999999979202</c:v>
                </c:pt>
                <c:pt idx="8309">
                  <c:v>830.89999999979204</c:v>
                </c:pt>
                <c:pt idx="8310">
                  <c:v>830.99999999979104</c:v>
                </c:pt>
                <c:pt idx="8311">
                  <c:v>831.09999999979095</c:v>
                </c:pt>
                <c:pt idx="8312">
                  <c:v>831.19999999979098</c:v>
                </c:pt>
                <c:pt idx="8313">
                  <c:v>831.299999999791</c:v>
                </c:pt>
                <c:pt idx="8314">
                  <c:v>831.39999999979102</c:v>
                </c:pt>
                <c:pt idx="8315">
                  <c:v>831.49999999979104</c:v>
                </c:pt>
                <c:pt idx="8316">
                  <c:v>831.59999999979095</c:v>
                </c:pt>
                <c:pt idx="8317">
                  <c:v>831.69999999979098</c:v>
                </c:pt>
                <c:pt idx="8318">
                  <c:v>831.799999999791</c:v>
                </c:pt>
                <c:pt idx="8319">
                  <c:v>831.89999999979102</c:v>
                </c:pt>
                <c:pt idx="8320">
                  <c:v>831.99999999979104</c:v>
                </c:pt>
                <c:pt idx="8321">
                  <c:v>832.09999999979004</c:v>
                </c:pt>
                <c:pt idx="8322">
                  <c:v>832.19999999978995</c:v>
                </c:pt>
                <c:pt idx="8323">
                  <c:v>832.29999999978997</c:v>
                </c:pt>
                <c:pt idx="8324">
                  <c:v>832.39999999979</c:v>
                </c:pt>
                <c:pt idx="8325">
                  <c:v>832.49999999979002</c:v>
                </c:pt>
                <c:pt idx="8326">
                  <c:v>832.59999999979004</c:v>
                </c:pt>
                <c:pt idx="8327">
                  <c:v>832.69999999978995</c:v>
                </c:pt>
                <c:pt idx="8328">
                  <c:v>832.79999999978997</c:v>
                </c:pt>
                <c:pt idx="8329">
                  <c:v>832.89999999979</c:v>
                </c:pt>
                <c:pt idx="8330">
                  <c:v>832.99999999979002</c:v>
                </c:pt>
                <c:pt idx="8331">
                  <c:v>833.09999999979004</c:v>
                </c:pt>
                <c:pt idx="8332">
                  <c:v>833.19999999978904</c:v>
                </c:pt>
                <c:pt idx="8333">
                  <c:v>833.29999999978895</c:v>
                </c:pt>
                <c:pt idx="8334">
                  <c:v>833.39999999978897</c:v>
                </c:pt>
                <c:pt idx="8335">
                  <c:v>833.499999999789</c:v>
                </c:pt>
                <c:pt idx="8336">
                  <c:v>833.59999999978902</c:v>
                </c:pt>
                <c:pt idx="8337">
                  <c:v>833.69999999978904</c:v>
                </c:pt>
                <c:pt idx="8338">
                  <c:v>833.79999999978895</c:v>
                </c:pt>
                <c:pt idx="8339">
                  <c:v>833.89999999978897</c:v>
                </c:pt>
                <c:pt idx="8340">
                  <c:v>833.999999999789</c:v>
                </c:pt>
                <c:pt idx="8341">
                  <c:v>834.09999999978902</c:v>
                </c:pt>
                <c:pt idx="8342">
                  <c:v>834.19999999978904</c:v>
                </c:pt>
                <c:pt idx="8343">
                  <c:v>834.29999999978804</c:v>
                </c:pt>
                <c:pt idx="8344">
                  <c:v>834.39999999978795</c:v>
                </c:pt>
                <c:pt idx="8345">
                  <c:v>834.49999999978797</c:v>
                </c:pt>
                <c:pt idx="8346">
                  <c:v>834.599999999788</c:v>
                </c:pt>
                <c:pt idx="8347">
                  <c:v>834.69999999978802</c:v>
                </c:pt>
                <c:pt idx="8348">
                  <c:v>834.79999999978804</c:v>
                </c:pt>
                <c:pt idx="8349">
                  <c:v>834.89999999978795</c:v>
                </c:pt>
                <c:pt idx="8350">
                  <c:v>834.99999999978797</c:v>
                </c:pt>
                <c:pt idx="8351">
                  <c:v>835.099999999788</c:v>
                </c:pt>
                <c:pt idx="8352">
                  <c:v>835.19999999978802</c:v>
                </c:pt>
                <c:pt idx="8353">
                  <c:v>835.29999999978804</c:v>
                </c:pt>
                <c:pt idx="8354">
                  <c:v>835.39999999978704</c:v>
                </c:pt>
                <c:pt idx="8355">
                  <c:v>835.49999999978695</c:v>
                </c:pt>
                <c:pt idx="8356">
                  <c:v>835.59999999978697</c:v>
                </c:pt>
                <c:pt idx="8357">
                  <c:v>835.699999999787</c:v>
                </c:pt>
                <c:pt idx="8358">
                  <c:v>835.79999999978702</c:v>
                </c:pt>
                <c:pt idx="8359">
                  <c:v>835.89999999978704</c:v>
                </c:pt>
                <c:pt idx="8360">
                  <c:v>835.99999999978695</c:v>
                </c:pt>
                <c:pt idx="8361">
                  <c:v>836.09999999978697</c:v>
                </c:pt>
                <c:pt idx="8362">
                  <c:v>836.199999999787</c:v>
                </c:pt>
                <c:pt idx="8363">
                  <c:v>836.29999999978702</c:v>
                </c:pt>
                <c:pt idx="8364">
                  <c:v>836.39999999978704</c:v>
                </c:pt>
                <c:pt idx="8365">
                  <c:v>836.49999999978604</c:v>
                </c:pt>
                <c:pt idx="8366">
                  <c:v>836.59999999978595</c:v>
                </c:pt>
                <c:pt idx="8367">
                  <c:v>836.69999999978597</c:v>
                </c:pt>
                <c:pt idx="8368">
                  <c:v>836.799999999786</c:v>
                </c:pt>
                <c:pt idx="8369">
                  <c:v>836.89999999978602</c:v>
                </c:pt>
                <c:pt idx="8370">
                  <c:v>836.99999999978604</c:v>
                </c:pt>
                <c:pt idx="8371">
                  <c:v>837.09999999978595</c:v>
                </c:pt>
                <c:pt idx="8372">
                  <c:v>837.19999999978597</c:v>
                </c:pt>
                <c:pt idx="8373">
                  <c:v>837.299999999786</c:v>
                </c:pt>
                <c:pt idx="8374">
                  <c:v>837.39999999978602</c:v>
                </c:pt>
                <c:pt idx="8375">
                  <c:v>837.49999999978604</c:v>
                </c:pt>
                <c:pt idx="8376">
                  <c:v>837.59999999978504</c:v>
                </c:pt>
                <c:pt idx="8377">
                  <c:v>837.69999999978495</c:v>
                </c:pt>
                <c:pt idx="8378">
                  <c:v>837.79999999978497</c:v>
                </c:pt>
                <c:pt idx="8379">
                  <c:v>837.899999999785</c:v>
                </c:pt>
                <c:pt idx="8380">
                  <c:v>837.99999999978502</c:v>
                </c:pt>
                <c:pt idx="8381">
                  <c:v>838.09999999978504</c:v>
                </c:pt>
                <c:pt idx="8382">
                  <c:v>838.19999999978495</c:v>
                </c:pt>
                <c:pt idx="8383">
                  <c:v>838.29999999978497</c:v>
                </c:pt>
                <c:pt idx="8384">
                  <c:v>838.399999999785</c:v>
                </c:pt>
                <c:pt idx="8385">
                  <c:v>838.49999999978502</c:v>
                </c:pt>
                <c:pt idx="8386">
                  <c:v>838.59999999978504</c:v>
                </c:pt>
                <c:pt idx="8387">
                  <c:v>838.69999999978404</c:v>
                </c:pt>
                <c:pt idx="8388">
                  <c:v>838.79999999978395</c:v>
                </c:pt>
                <c:pt idx="8389">
                  <c:v>838.89999999978397</c:v>
                </c:pt>
                <c:pt idx="8390">
                  <c:v>838.999999999784</c:v>
                </c:pt>
                <c:pt idx="8391">
                  <c:v>839.09999999978402</c:v>
                </c:pt>
                <c:pt idx="8392">
                  <c:v>839.19999999978404</c:v>
                </c:pt>
                <c:pt idx="8393">
                  <c:v>839.29999999978395</c:v>
                </c:pt>
                <c:pt idx="8394">
                  <c:v>839.39999999978397</c:v>
                </c:pt>
                <c:pt idx="8395">
                  <c:v>839.499999999784</c:v>
                </c:pt>
                <c:pt idx="8396">
                  <c:v>839.59999999978402</c:v>
                </c:pt>
                <c:pt idx="8397">
                  <c:v>839.69999999978404</c:v>
                </c:pt>
                <c:pt idx="8398">
                  <c:v>839.79999999978304</c:v>
                </c:pt>
                <c:pt idx="8399">
                  <c:v>839.89999999978295</c:v>
                </c:pt>
                <c:pt idx="8400">
                  <c:v>839.99999999978297</c:v>
                </c:pt>
                <c:pt idx="8401">
                  <c:v>840.09999999978299</c:v>
                </c:pt>
                <c:pt idx="8402">
                  <c:v>840.19999999978302</c:v>
                </c:pt>
                <c:pt idx="8403">
                  <c:v>840.29999999978304</c:v>
                </c:pt>
                <c:pt idx="8404">
                  <c:v>840.39999999978295</c:v>
                </c:pt>
                <c:pt idx="8405">
                  <c:v>840.49999999978297</c:v>
                </c:pt>
                <c:pt idx="8406">
                  <c:v>840.59999999978299</c:v>
                </c:pt>
                <c:pt idx="8407">
                  <c:v>840.69999999978302</c:v>
                </c:pt>
                <c:pt idx="8408">
                  <c:v>840.79999999978304</c:v>
                </c:pt>
                <c:pt idx="8409">
                  <c:v>840.89999999978204</c:v>
                </c:pt>
                <c:pt idx="8410">
                  <c:v>840.99999999978195</c:v>
                </c:pt>
                <c:pt idx="8411">
                  <c:v>841.09999999978197</c:v>
                </c:pt>
                <c:pt idx="8412">
                  <c:v>841.19999999978199</c:v>
                </c:pt>
                <c:pt idx="8413">
                  <c:v>841.29999999978202</c:v>
                </c:pt>
                <c:pt idx="8414">
                  <c:v>841.39999999978204</c:v>
                </c:pt>
                <c:pt idx="8415">
                  <c:v>841.49999999978195</c:v>
                </c:pt>
                <c:pt idx="8416">
                  <c:v>841.59999999978197</c:v>
                </c:pt>
                <c:pt idx="8417">
                  <c:v>841.69999999978199</c:v>
                </c:pt>
                <c:pt idx="8418">
                  <c:v>841.79999999978202</c:v>
                </c:pt>
                <c:pt idx="8419">
                  <c:v>841.89999999978204</c:v>
                </c:pt>
                <c:pt idx="8420">
                  <c:v>841.99999999978104</c:v>
                </c:pt>
                <c:pt idx="8421">
                  <c:v>842.09999999978095</c:v>
                </c:pt>
                <c:pt idx="8422">
                  <c:v>842.19999999978097</c:v>
                </c:pt>
                <c:pt idx="8423">
                  <c:v>842.29999999978099</c:v>
                </c:pt>
                <c:pt idx="8424">
                  <c:v>842.39999999978102</c:v>
                </c:pt>
                <c:pt idx="8425">
                  <c:v>842.49999999978104</c:v>
                </c:pt>
                <c:pt idx="8426">
                  <c:v>842.59999999978095</c:v>
                </c:pt>
                <c:pt idx="8427">
                  <c:v>842.69999999978097</c:v>
                </c:pt>
                <c:pt idx="8428">
                  <c:v>842.79999999978099</c:v>
                </c:pt>
                <c:pt idx="8429">
                  <c:v>842.89999999978102</c:v>
                </c:pt>
                <c:pt idx="8430">
                  <c:v>842.99999999978104</c:v>
                </c:pt>
                <c:pt idx="8431">
                  <c:v>843.09999999978004</c:v>
                </c:pt>
                <c:pt idx="8432">
                  <c:v>843.19999999977995</c:v>
                </c:pt>
                <c:pt idx="8433">
                  <c:v>843.29999999977997</c:v>
                </c:pt>
                <c:pt idx="8434">
                  <c:v>843.39999999977999</c:v>
                </c:pt>
                <c:pt idx="8435">
                  <c:v>843.49999999978002</c:v>
                </c:pt>
                <c:pt idx="8436">
                  <c:v>843.59999999978004</c:v>
                </c:pt>
                <c:pt idx="8437">
                  <c:v>843.69999999977995</c:v>
                </c:pt>
                <c:pt idx="8438">
                  <c:v>843.79999999977997</c:v>
                </c:pt>
                <c:pt idx="8439">
                  <c:v>843.89999999977999</c:v>
                </c:pt>
                <c:pt idx="8440">
                  <c:v>843.99999999978002</c:v>
                </c:pt>
                <c:pt idx="8441">
                  <c:v>844.09999999978004</c:v>
                </c:pt>
                <c:pt idx="8442">
                  <c:v>844.19999999977904</c:v>
                </c:pt>
                <c:pt idx="8443">
                  <c:v>844.29999999977895</c:v>
                </c:pt>
                <c:pt idx="8444">
                  <c:v>844.39999999977897</c:v>
                </c:pt>
                <c:pt idx="8445">
                  <c:v>844.49999999977899</c:v>
                </c:pt>
                <c:pt idx="8446">
                  <c:v>844.59999999977902</c:v>
                </c:pt>
                <c:pt idx="8447">
                  <c:v>844.69999999977904</c:v>
                </c:pt>
                <c:pt idx="8448">
                  <c:v>844.79999999977895</c:v>
                </c:pt>
                <c:pt idx="8449">
                  <c:v>844.89999999977897</c:v>
                </c:pt>
                <c:pt idx="8450">
                  <c:v>844.99999999977899</c:v>
                </c:pt>
                <c:pt idx="8451">
                  <c:v>845.09999999977902</c:v>
                </c:pt>
                <c:pt idx="8452">
                  <c:v>845.19999999977904</c:v>
                </c:pt>
                <c:pt idx="8453">
                  <c:v>845.29999999977804</c:v>
                </c:pt>
                <c:pt idx="8454">
                  <c:v>845.39999999977795</c:v>
                </c:pt>
                <c:pt idx="8455">
                  <c:v>845.49999999977797</c:v>
                </c:pt>
                <c:pt idx="8456">
                  <c:v>845.59999999977799</c:v>
                </c:pt>
                <c:pt idx="8457">
                  <c:v>845.69999999977802</c:v>
                </c:pt>
                <c:pt idx="8458">
                  <c:v>845.79999999977804</c:v>
                </c:pt>
                <c:pt idx="8459">
                  <c:v>845.89999999977795</c:v>
                </c:pt>
                <c:pt idx="8460">
                  <c:v>845.99999999977797</c:v>
                </c:pt>
                <c:pt idx="8461">
                  <c:v>846.09999999977799</c:v>
                </c:pt>
                <c:pt idx="8462">
                  <c:v>846.19999999977802</c:v>
                </c:pt>
                <c:pt idx="8463">
                  <c:v>846.29999999977804</c:v>
                </c:pt>
                <c:pt idx="8464">
                  <c:v>846.39999999977704</c:v>
                </c:pt>
                <c:pt idx="8465">
                  <c:v>846.49999999977695</c:v>
                </c:pt>
                <c:pt idx="8466">
                  <c:v>846.59999999977697</c:v>
                </c:pt>
                <c:pt idx="8467">
                  <c:v>846.69999999977699</c:v>
                </c:pt>
                <c:pt idx="8468">
                  <c:v>846.79999999977701</c:v>
                </c:pt>
                <c:pt idx="8469">
                  <c:v>846.89999999977704</c:v>
                </c:pt>
                <c:pt idx="8470">
                  <c:v>846.99999999977695</c:v>
                </c:pt>
                <c:pt idx="8471">
                  <c:v>847.09999999977697</c:v>
                </c:pt>
                <c:pt idx="8472">
                  <c:v>847.19999999977699</c:v>
                </c:pt>
                <c:pt idx="8473">
                  <c:v>847.29999999977701</c:v>
                </c:pt>
                <c:pt idx="8474">
                  <c:v>847.39999999977704</c:v>
                </c:pt>
                <c:pt idx="8475">
                  <c:v>847.49999999977604</c:v>
                </c:pt>
                <c:pt idx="8476">
                  <c:v>847.59999999977595</c:v>
                </c:pt>
                <c:pt idx="8477">
                  <c:v>847.69999999977597</c:v>
                </c:pt>
                <c:pt idx="8478">
                  <c:v>847.79999999977599</c:v>
                </c:pt>
                <c:pt idx="8479">
                  <c:v>847.89999999977601</c:v>
                </c:pt>
                <c:pt idx="8480">
                  <c:v>847.99999999977604</c:v>
                </c:pt>
                <c:pt idx="8481">
                  <c:v>848.09999999977595</c:v>
                </c:pt>
                <c:pt idx="8482">
                  <c:v>848.19999999977597</c:v>
                </c:pt>
                <c:pt idx="8483">
                  <c:v>848.29999999977599</c:v>
                </c:pt>
                <c:pt idx="8484">
                  <c:v>848.39999999977601</c:v>
                </c:pt>
                <c:pt idx="8485">
                  <c:v>848.49999999977604</c:v>
                </c:pt>
                <c:pt idx="8486">
                  <c:v>848.59999999977504</c:v>
                </c:pt>
                <c:pt idx="8487">
                  <c:v>848.69999999977495</c:v>
                </c:pt>
                <c:pt idx="8488">
                  <c:v>848.79999999977497</c:v>
                </c:pt>
                <c:pt idx="8489">
                  <c:v>848.89999999977499</c:v>
                </c:pt>
                <c:pt idx="8490">
                  <c:v>848.99999999977501</c:v>
                </c:pt>
                <c:pt idx="8491">
                  <c:v>849.09999999977504</c:v>
                </c:pt>
                <c:pt idx="8492">
                  <c:v>849.19999999977495</c:v>
                </c:pt>
                <c:pt idx="8493">
                  <c:v>849.29999999977497</c:v>
                </c:pt>
                <c:pt idx="8494">
                  <c:v>849.39999999977499</c:v>
                </c:pt>
                <c:pt idx="8495">
                  <c:v>849.49999999977501</c:v>
                </c:pt>
                <c:pt idx="8496">
                  <c:v>849.59999999977504</c:v>
                </c:pt>
                <c:pt idx="8497">
                  <c:v>849.69999999977404</c:v>
                </c:pt>
                <c:pt idx="8498">
                  <c:v>849.79999999977395</c:v>
                </c:pt>
                <c:pt idx="8499">
                  <c:v>849.89999999977397</c:v>
                </c:pt>
                <c:pt idx="8500">
                  <c:v>849.99999999977399</c:v>
                </c:pt>
                <c:pt idx="8501">
                  <c:v>850.09999999977401</c:v>
                </c:pt>
                <c:pt idx="8502">
                  <c:v>850.19999999977404</c:v>
                </c:pt>
                <c:pt idx="8503">
                  <c:v>850.29999999977395</c:v>
                </c:pt>
                <c:pt idx="8504">
                  <c:v>850.39999999977397</c:v>
                </c:pt>
                <c:pt idx="8505">
                  <c:v>850.49999999977399</c:v>
                </c:pt>
                <c:pt idx="8506">
                  <c:v>850.59999999977401</c:v>
                </c:pt>
                <c:pt idx="8507">
                  <c:v>850.69999999977404</c:v>
                </c:pt>
                <c:pt idx="8508">
                  <c:v>850.79999999977304</c:v>
                </c:pt>
                <c:pt idx="8509">
                  <c:v>850.89999999977294</c:v>
                </c:pt>
                <c:pt idx="8510">
                  <c:v>850.99999999977297</c:v>
                </c:pt>
                <c:pt idx="8511">
                  <c:v>851.09999999977299</c:v>
                </c:pt>
                <c:pt idx="8512">
                  <c:v>851.19999999977301</c:v>
                </c:pt>
                <c:pt idx="8513">
                  <c:v>851.29999999977304</c:v>
                </c:pt>
                <c:pt idx="8514">
                  <c:v>851.39999999977294</c:v>
                </c:pt>
                <c:pt idx="8515">
                  <c:v>851.49999999977297</c:v>
                </c:pt>
                <c:pt idx="8516">
                  <c:v>851.59999999977299</c:v>
                </c:pt>
                <c:pt idx="8517">
                  <c:v>851.69999999977301</c:v>
                </c:pt>
                <c:pt idx="8518">
                  <c:v>851.79999999977304</c:v>
                </c:pt>
                <c:pt idx="8519">
                  <c:v>851.89999999977204</c:v>
                </c:pt>
                <c:pt idx="8520">
                  <c:v>851.99999999977194</c:v>
                </c:pt>
                <c:pt idx="8521">
                  <c:v>852.09999999977197</c:v>
                </c:pt>
                <c:pt idx="8522">
                  <c:v>852.19999999977199</c:v>
                </c:pt>
                <c:pt idx="8523">
                  <c:v>852.29999999977201</c:v>
                </c:pt>
                <c:pt idx="8524">
                  <c:v>852.39999999977204</c:v>
                </c:pt>
                <c:pt idx="8525">
                  <c:v>852.49999999977194</c:v>
                </c:pt>
                <c:pt idx="8526">
                  <c:v>852.59999999977197</c:v>
                </c:pt>
                <c:pt idx="8527">
                  <c:v>852.69999999977199</c:v>
                </c:pt>
                <c:pt idx="8528">
                  <c:v>852.79999999977201</c:v>
                </c:pt>
                <c:pt idx="8529">
                  <c:v>852.89999999977204</c:v>
                </c:pt>
                <c:pt idx="8530">
                  <c:v>852.99999999977103</c:v>
                </c:pt>
                <c:pt idx="8531">
                  <c:v>853.09999999977094</c:v>
                </c:pt>
                <c:pt idx="8532">
                  <c:v>853.19999999977097</c:v>
                </c:pt>
                <c:pt idx="8533">
                  <c:v>853.29999999977099</c:v>
                </c:pt>
                <c:pt idx="8534">
                  <c:v>853.39999999977101</c:v>
                </c:pt>
                <c:pt idx="8535">
                  <c:v>853.49999999977103</c:v>
                </c:pt>
                <c:pt idx="8536">
                  <c:v>853.59999999977094</c:v>
                </c:pt>
                <c:pt idx="8537">
                  <c:v>853.69999999977097</c:v>
                </c:pt>
                <c:pt idx="8538">
                  <c:v>853.79999999977099</c:v>
                </c:pt>
                <c:pt idx="8539">
                  <c:v>853.89999999977101</c:v>
                </c:pt>
                <c:pt idx="8540">
                  <c:v>853.99999999977103</c:v>
                </c:pt>
                <c:pt idx="8541">
                  <c:v>854.09999999977003</c:v>
                </c:pt>
                <c:pt idx="8542">
                  <c:v>854.19999999976994</c:v>
                </c:pt>
                <c:pt idx="8543">
                  <c:v>854.29999999976997</c:v>
                </c:pt>
                <c:pt idx="8544">
                  <c:v>854.39999999976999</c:v>
                </c:pt>
                <c:pt idx="8545">
                  <c:v>854.49999999977001</c:v>
                </c:pt>
                <c:pt idx="8546">
                  <c:v>854.59999999977003</c:v>
                </c:pt>
                <c:pt idx="8547">
                  <c:v>854.69999999976994</c:v>
                </c:pt>
                <c:pt idx="8548">
                  <c:v>854.79999999976997</c:v>
                </c:pt>
                <c:pt idx="8549">
                  <c:v>854.89999999976999</c:v>
                </c:pt>
                <c:pt idx="8550">
                  <c:v>854.99999999977001</c:v>
                </c:pt>
                <c:pt idx="8551">
                  <c:v>855.09999999977003</c:v>
                </c:pt>
                <c:pt idx="8552">
                  <c:v>855.19999999976903</c:v>
                </c:pt>
                <c:pt idx="8553">
                  <c:v>855.29999999976906</c:v>
                </c:pt>
                <c:pt idx="8554">
                  <c:v>855.39999999976897</c:v>
                </c:pt>
                <c:pt idx="8555">
                  <c:v>855.49999999976899</c:v>
                </c:pt>
                <c:pt idx="8556">
                  <c:v>855.59999999976901</c:v>
                </c:pt>
                <c:pt idx="8557">
                  <c:v>855.69999999976903</c:v>
                </c:pt>
                <c:pt idx="8558">
                  <c:v>855.79999999976906</c:v>
                </c:pt>
                <c:pt idx="8559">
                  <c:v>855.89999999976897</c:v>
                </c:pt>
                <c:pt idx="8560">
                  <c:v>855.99999999976899</c:v>
                </c:pt>
                <c:pt idx="8561">
                  <c:v>856.09999999976901</c:v>
                </c:pt>
                <c:pt idx="8562">
                  <c:v>856.19999999976903</c:v>
                </c:pt>
                <c:pt idx="8563">
                  <c:v>856.29999999976803</c:v>
                </c:pt>
                <c:pt idx="8564">
                  <c:v>856.39999999976806</c:v>
                </c:pt>
                <c:pt idx="8565">
                  <c:v>856.49999999976797</c:v>
                </c:pt>
                <c:pt idx="8566">
                  <c:v>856.59999999976799</c:v>
                </c:pt>
                <c:pt idx="8567">
                  <c:v>856.69999999976801</c:v>
                </c:pt>
                <c:pt idx="8568">
                  <c:v>856.79999999976803</c:v>
                </c:pt>
                <c:pt idx="8569">
                  <c:v>856.89999999976806</c:v>
                </c:pt>
                <c:pt idx="8570">
                  <c:v>856.99999999976797</c:v>
                </c:pt>
                <c:pt idx="8571">
                  <c:v>857.09999999976799</c:v>
                </c:pt>
                <c:pt idx="8572">
                  <c:v>857.19999999976801</c:v>
                </c:pt>
                <c:pt idx="8573">
                  <c:v>857.29999999976803</c:v>
                </c:pt>
                <c:pt idx="8574">
                  <c:v>857.39999999976703</c:v>
                </c:pt>
                <c:pt idx="8575">
                  <c:v>857.49999999976706</c:v>
                </c:pt>
                <c:pt idx="8576">
                  <c:v>857.59999999976696</c:v>
                </c:pt>
                <c:pt idx="8577">
                  <c:v>857.69999999976699</c:v>
                </c:pt>
                <c:pt idx="8578">
                  <c:v>857.79999999976701</c:v>
                </c:pt>
                <c:pt idx="8579">
                  <c:v>857.89999999976703</c:v>
                </c:pt>
                <c:pt idx="8580">
                  <c:v>857.99999999976706</c:v>
                </c:pt>
                <c:pt idx="8581">
                  <c:v>858.09999999976696</c:v>
                </c:pt>
                <c:pt idx="8582">
                  <c:v>858.19999999976699</c:v>
                </c:pt>
                <c:pt idx="8583">
                  <c:v>858.29999999976701</c:v>
                </c:pt>
                <c:pt idx="8584">
                  <c:v>858.39999999976703</c:v>
                </c:pt>
                <c:pt idx="8585">
                  <c:v>858.49999999976603</c:v>
                </c:pt>
                <c:pt idx="8586">
                  <c:v>858.59999999976606</c:v>
                </c:pt>
                <c:pt idx="8587">
                  <c:v>858.69999999976596</c:v>
                </c:pt>
                <c:pt idx="8588">
                  <c:v>858.79999999976599</c:v>
                </c:pt>
                <c:pt idx="8589">
                  <c:v>858.89999999976601</c:v>
                </c:pt>
                <c:pt idx="8590">
                  <c:v>858.99999999976603</c:v>
                </c:pt>
                <c:pt idx="8591">
                  <c:v>859.09999999976606</c:v>
                </c:pt>
                <c:pt idx="8592">
                  <c:v>859.19999999976596</c:v>
                </c:pt>
                <c:pt idx="8593">
                  <c:v>859.29999999976599</c:v>
                </c:pt>
                <c:pt idx="8594">
                  <c:v>859.39999999976601</c:v>
                </c:pt>
                <c:pt idx="8595">
                  <c:v>859.49999999976603</c:v>
                </c:pt>
                <c:pt idx="8596">
                  <c:v>859.59999999976503</c:v>
                </c:pt>
                <c:pt idx="8597">
                  <c:v>859.69999999976505</c:v>
                </c:pt>
                <c:pt idx="8598">
                  <c:v>859.79999999976496</c:v>
                </c:pt>
                <c:pt idx="8599">
                  <c:v>859.89999999976499</c:v>
                </c:pt>
                <c:pt idx="8600">
                  <c:v>859.99999999976501</c:v>
                </c:pt>
                <c:pt idx="8601">
                  <c:v>860.09999999976503</c:v>
                </c:pt>
                <c:pt idx="8602">
                  <c:v>860.19999999976505</c:v>
                </c:pt>
                <c:pt idx="8603">
                  <c:v>860.29999999976496</c:v>
                </c:pt>
                <c:pt idx="8604">
                  <c:v>860.39999999976499</c:v>
                </c:pt>
                <c:pt idx="8605">
                  <c:v>860.49999999976501</c:v>
                </c:pt>
                <c:pt idx="8606">
                  <c:v>860.59999999976503</c:v>
                </c:pt>
                <c:pt idx="8607">
                  <c:v>860.69999999976403</c:v>
                </c:pt>
                <c:pt idx="8608">
                  <c:v>860.79999999976405</c:v>
                </c:pt>
                <c:pt idx="8609">
                  <c:v>860.89999999976396</c:v>
                </c:pt>
                <c:pt idx="8610">
                  <c:v>860.99999999976399</c:v>
                </c:pt>
                <c:pt idx="8611">
                  <c:v>861.09999999976401</c:v>
                </c:pt>
                <c:pt idx="8612">
                  <c:v>861.19999999976403</c:v>
                </c:pt>
                <c:pt idx="8613">
                  <c:v>861.29999999976405</c:v>
                </c:pt>
                <c:pt idx="8614">
                  <c:v>861.39999999976396</c:v>
                </c:pt>
                <c:pt idx="8615">
                  <c:v>861.49999999976399</c:v>
                </c:pt>
                <c:pt idx="8616">
                  <c:v>861.59999999976401</c:v>
                </c:pt>
                <c:pt idx="8617">
                  <c:v>861.69999999976403</c:v>
                </c:pt>
                <c:pt idx="8618">
                  <c:v>861.79999999976303</c:v>
                </c:pt>
                <c:pt idx="8619">
                  <c:v>861.89999999976305</c:v>
                </c:pt>
                <c:pt idx="8620">
                  <c:v>861.99999999976296</c:v>
                </c:pt>
                <c:pt idx="8621">
                  <c:v>862.09999999976299</c:v>
                </c:pt>
                <c:pt idx="8622">
                  <c:v>862.19999999976301</c:v>
                </c:pt>
                <c:pt idx="8623">
                  <c:v>862.29999999976303</c:v>
                </c:pt>
                <c:pt idx="8624">
                  <c:v>862.39999999976305</c:v>
                </c:pt>
                <c:pt idx="8625">
                  <c:v>862.49999999976296</c:v>
                </c:pt>
                <c:pt idx="8626">
                  <c:v>862.59999999976299</c:v>
                </c:pt>
                <c:pt idx="8627">
                  <c:v>862.69999999976301</c:v>
                </c:pt>
                <c:pt idx="8628">
                  <c:v>862.79999999976303</c:v>
                </c:pt>
                <c:pt idx="8629">
                  <c:v>862.89999999976203</c:v>
                </c:pt>
                <c:pt idx="8630">
                  <c:v>862.99999999976205</c:v>
                </c:pt>
                <c:pt idx="8631">
                  <c:v>863.09999999976196</c:v>
                </c:pt>
                <c:pt idx="8632">
                  <c:v>863.19999999976199</c:v>
                </c:pt>
                <c:pt idx="8633">
                  <c:v>863.29999999976201</c:v>
                </c:pt>
                <c:pt idx="8634">
                  <c:v>863.39999999976203</c:v>
                </c:pt>
                <c:pt idx="8635">
                  <c:v>863.49999999976205</c:v>
                </c:pt>
                <c:pt idx="8636">
                  <c:v>863.59999999976196</c:v>
                </c:pt>
                <c:pt idx="8637">
                  <c:v>863.69999999976199</c:v>
                </c:pt>
                <c:pt idx="8638">
                  <c:v>863.79999999976201</c:v>
                </c:pt>
                <c:pt idx="8639">
                  <c:v>863.89999999976203</c:v>
                </c:pt>
                <c:pt idx="8640">
                  <c:v>863.99999999976103</c:v>
                </c:pt>
                <c:pt idx="8641">
                  <c:v>864.09999999976105</c:v>
                </c:pt>
                <c:pt idx="8642">
                  <c:v>864.19999999976096</c:v>
                </c:pt>
                <c:pt idx="8643">
                  <c:v>864.29999999976098</c:v>
                </c:pt>
                <c:pt idx="8644">
                  <c:v>864.39999999976101</c:v>
                </c:pt>
                <c:pt idx="8645">
                  <c:v>864.49999999976103</c:v>
                </c:pt>
                <c:pt idx="8646">
                  <c:v>864.59999999976105</c:v>
                </c:pt>
                <c:pt idx="8647">
                  <c:v>864.69999999976096</c:v>
                </c:pt>
                <c:pt idx="8648">
                  <c:v>864.79999999976098</c:v>
                </c:pt>
                <c:pt idx="8649">
                  <c:v>864.89999999976101</c:v>
                </c:pt>
                <c:pt idx="8650">
                  <c:v>864.99999999976103</c:v>
                </c:pt>
                <c:pt idx="8651">
                  <c:v>865.09999999976003</c:v>
                </c:pt>
                <c:pt idx="8652">
                  <c:v>865.19999999976005</c:v>
                </c:pt>
                <c:pt idx="8653">
                  <c:v>865.29999999975996</c:v>
                </c:pt>
                <c:pt idx="8654">
                  <c:v>865.39999999975998</c:v>
                </c:pt>
                <c:pt idx="8655">
                  <c:v>865.49999999976001</c:v>
                </c:pt>
                <c:pt idx="8656">
                  <c:v>865.59999999976003</c:v>
                </c:pt>
                <c:pt idx="8657">
                  <c:v>865.69999999976005</c:v>
                </c:pt>
                <c:pt idx="8658">
                  <c:v>865.79999999975996</c:v>
                </c:pt>
                <c:pt idx="8659">
                  <c:v>865.89999999975998</c:v>
                </c:pt>
                <c:pt idx="8660">
                  <c:v>865.99999999976001</c:v>
                </c:pt>
                <c:pt idx="8661">
                  <c:v>866.09999999976003</c:v>
                </c:pt>
                <c:pt idx="8662">
                  <c:v>866.19999999975903</c:v>
                </c:pt>
                <c:pt idx="8663">
                  <c:v>866.29999999975905</c:v>
                </c:pt>
                <c:pt idx="8664">
                  <c:v>866.39999999975896</c:v>
                </c:pt>
                <c:pt idx="8665">
                  <c:v>866.49999999975898</c:v>
                </c:pt>
                <c:pt idx="8666">
                  <c:v>866.59999999975901</c:v>
                </c:pt>
                <c:pt idx="8667">
                  <c:v>866.69999999975903</c:v>
                </c:pt>
                <c:pt idx="8668">
                  <c:v>866.79999999975905</c:v>
                </c:pt>
                <c:pt idx="8669">
                  <c:v>866.89999999975896</c:v>
                </c:pt>
                <c:pt idx="8670">
                  <c:v>866.99999999975898</c:v>
                </c:pt>
                <c:pt idx="8671">
                  <c:v>867.09999999975901</c:v>
                </c:pt>
                <c:pt idx="8672">
                  <c:v>867.19999999975903</c:v>
                </c:pt>
                <c:pt idx="8673">
                  <c:v>867.29999999975803</c:v>
                </c:pt>
                <c:pt idx="8674">
                  <c:v>867.39999999975805</c:v>
                </c:pt>
                <c:pt idx="8675">
                  <c:v>867.49999999975796</c:v>
                </c:pt>
                <c:pt idx="8676">
                  <c:v>867.59999999975798</c:v>
                </c:pt>
                <c:pt idx="8677">
                  <c:v>867.69999999975801</c:v>
                </c:pt>
                <c:pt idx="8678">
                  <c:v>867.79999999975803</c:v>
                </c:pt>
                <c:pt idx="8679">
                  <c:v>867.89999999975805</c:v>
                </c:pt>
                <c:pt idx="8680">
                  <c:v>867.99999999975796</c:v>
                </c:pt>
                <c:pt idx="8681">
                  <c:v>868.09999999975798</c:v>
                </c:pt>
                <c:pt idx="8682">
                  <c:v>868.19999999975801</c:v>
                </c:pt>
                <c:pt idx="8683">
                  <c:v>868.29999999975803</c:v>
                </c:pt>
                <c:pt idx="8684">
                  <c:v>868.39999999975703</c:v>
                </c:pt>
                <c:pt idx="8685">
                  <c:v>868.49999999975705</c:v>
                </c:pt>
                <c:pt idx="8686">
                  <c:v>868.59999999975696</c:v>
                </c:pt>
                <c:pt idx="8687">
                  <c:v>868.69999999975698</c:v>
                </c:pt>
                <c:pt idx="8688">
                  <c:v>868.79999999975701</c:v>
                </c:pt>
                <c:pt idx="8689">
                  <c:v>868.89999999975703</c:v>
                </c:pt>
                <c:pt idx="8690">
                  <c:v>868.99999999975705</c:v>
                </c:pt>
                <c:pt idx="8691">
                  <c:v>869.09999999975696</c:v>
                </c:pt>
                <c:pt idx="8692">
                  <c:v>869.19999999975698</c:v>
                </c:pt>
                <c:pt idx="8693">
                  <c:v>869.29999999975701</c:v>
                </c:pt>
                <c:pt idx="8694">
                  <c:v>869.39999999975703</c:v>
                </c:pt>
                <c:pt idx="8695">
                  <c:v>869.49999999975603</c:v>
                </c:pt>
                <c:pt idx="8696">
                  <c:v>869.59999999975605</c:v>
                </c:pt>
                <c:pt idx="8697">
                  <c:v>869.69999999975596</c:v>
                </c:pt>
                <c:pt idx="8698">
                  <c:v>869.79999999975598</c:v>
                </c:pt>
                <c:pt idx="8699">
                  <c:v>869.89999999975601</c:v>
                </c:pt>
                <c:pt idx="8700">
                  <c:v>869.99999999975603</c:v>
                </c:pt>
                <c:pt idx="8701">
                  <c:v>870.09999999975605</c:v>
                </c:pt>
                <c:pt idx="8702">
                  <c:v>870.19999999975596</c:v>
                </c:pt>
                <c:pt idx="8703">
                  <c:v>870.29999999975598</c:v>
                </c:pt>
                <c:pt idx="8704">
                  <c:v>870.39999999975601</c:v>
                </c:pt>
                <c:pt idx="8705">
                  <c:v>870.49999999975603</c:v>
                </c:pt>
                <c:pt idx="8706">
                  <c:v>870.59999999975503</c:v>
                </c:pt>
                <c:pt idx="8707">
                  <c:v>870.69999999975505</c:v>
                </c:pt>
                <c:pt idx="8708">
                  <c:v>870.79999999975496</c:v>
                </c:pt>
                <c:pt idx="8709">
                  <c:v>870.89999999975498</c:v>
                </c:pt>
                <c:pt idx="8710">
                  <c:v>870.999999999755</c:v>
                </c:pt>
                <c:pt idx="8711">
                  <c:v>871.09999999975503</c:v>
                </c:pt>
                <c:pt idx="8712">
                  <c:v>871.19999999975505</c:v>
                </c:pt>
                <c:pt idx="8713">
                  <c:v>871.29999999975496</c:v>
                </c:pt>
                <c:pt idx="8714">
                  <c:v>871.39999999975498</c:v>
                </c:pt>
                <c:pt idx="8715">
                  <c:v>871.499999999755</c:v>
                </c:pt>
                <c:pt idx="8716">
                  <c:v>871.59999999975503</c:v>
                </c:pt>
                <c:pt idx="8717">
                  <c:v>871.69999999975403</c:v>
                </c:pt>
                <c:pt idx="8718">
                  <c:v>871.79999999975405</c:v>
                </c:pt>
                <c:pt idx="8719">
                  <c:v>871.89999999975396</c:v>
                </c:pt>
                <c:pt idx="8720">
                  <c:v>871.99999999975398</c:v>
                </c:pt>
                <c:pt idx="8721">
                  <c:v>872.099999999754</c:v>
                </c:pt>
                <c:pt idx="8722">
                  <c:v>872.19999999975403</c:v>
                </c:pt>
                <c:pt idx="8723">
                  <c:v>872.29999999975405</c:v>
                </c:pt>
                <c:pt idx="8724">
                  <c:v>872.39999999975396</c:v>
                </c:pt>
                <c:pt idx="8725">
                  <c:v>872.49999999975398</c:v>
                </c:pt>
                <c:pt idx="8726">
                  <c:v>872.599999999754</c:v>
                </c:pt>
                <c:pt idx="8727">
                  <c:v>872.69999999975403</c:v>
                </c:pt>
                <c:pt idx="8728">
                  <c:v>872.79999999975303</c:v>
                </c:pt>
                <c:pt idx="8729">
                  <c:v>872.89999999975305</c:v>
                </c:pt>
                <c:pt idx="8730">
                  <c:v>872.99999999975296</c:v>
                </c:pt>
                <c:pt idx="8731">
                  <c:v>873.09999999975298</c:v>
                </c:pt>
                <c:pt idx="8732">
                  <c:v>873.199999999753</c:v>
                </c:pt>
                <c:pt idx="8733">
                  <c:v>873.29999999975303</c:v>
                </c:pt>
                <c:pt idx="8734">
                  <c:v>873.39999999975305</c:v>
                </c:pt>
                <c:pt idx="8735">
                  <c:v>873.49999999975296</c:v>
                </c:pt>
                <c:pt idx="8736">
                  <c:v>873.59999999975298</c:v>
                </c:pt>
                <c:pt idx="8737">
                  <c:v>873.699999999753</c:v>
                </c:pt>
                <c:pt idx="8738">
                  <c:v>873.79999999975303</c:v>
                </c:pt>
                <c:pt idx="8739">
                  <c:v>873.89999999975203</c:v>
                </c:pt>
                <c:pt idx="8740">
                  <c:v>873.99999999975205</c:v>
                </c:pt>
                <c:pt idx="8741">
                  <c:v>874.09999999975196</c:v>
                </c:pt>
                <c:pt idx="8742">
                  <c:v>874.19999999975198</c:v>
                </c:pt>
                <c:pt idx="8743">
                  <c:v>874.299999999752</c:v>
                </c:pt>
                <c:pt idx="8744">
                  <c:v>874.39999999975203</c:v>
                </c:pt>
                <c:pt idx="8745">
                  <c:v>874.49999999975205</c:v>
                </c:pt>
                <c:pt idx="8746">
                  <c:v>874.59999999975196</c:v>
                </c:pt>
                <c:pt idx="8747">
                  <c:v>874.69999999975198</c:v>
                </c:pt>
                <c:pt idx="8748">
                  <c:v>874.799999999752</c:v>
                </c:pt>
                <c:pt idx="8749">
                  <c:v>874.89999999975203</c:v>
                </c:pt>
                <c:pt idx="8750">
                  <c:v>874.99999999975103</c:v>
                </c:pt>
                <c:pt idx="8751">
                  <c:v>875.09999999975105</c:v>
                </c:pt>
                <c:pt idx="8752">
                  <c:v>875.19999999975096</c:v>
                </c:pt>
                <c:pt idx="8753">
                  <c:v>875.29999999975098</c:v>
                </c:pt>
                <c:pt idx="8754">
                  <c:v>875.399999999751</c:v>
                </c:pt>
                <c:pt idx="8755">
                  <c:v>875.49999999975103</c:v>
                </c:pt>
                <c:pt idx="8756">
                  <c:v>875.59999999975105</c:v>
                </c:pt>
                <c:pt idx="8757">
                  <c:v>875.69999999975096</c:v>
                </c:pt>
                <c:pt idx="8758">
                  <c:v>875.79999999975098</c:v>
                </c:pt>
                <c:pt idx="8759">
                  <c:v>875.899999999751</c:v>
                </c:pt>
                <c:pt idx="8760">
                  <c:v>875.99999999975103</c:v>
                </c:pt>
                <c:pt idx="8761">
                  <c:v>876.09999999975003</c:v>
                </c:pt>
                <c:pt idx="8762">
                  <c:v>876.19999999975005</c:v>
                </c:pt>
                <c:pt idx="8763">
                  <c:v>876.29999999974996</c:v>
                </c:pt>
                <c:pt idx="8764">
                  <c:v>876.39999999974998</c:v>
                </c:pt>
                <c:pt idx="8765">
                  <c:v>876.49999999975</c:v>
                </c:pt>
                <c:pt idx="8766">
                  <c:v>876.59999999975003</c:v>
                </c:pt>
                <c:pt idx="8767">
                  <c:v>876.69999999975005</c:v>
                </c:pt>
                <c:pt idx="8768">
                  <c:v>876.79999999974996</c:v>
                </c:pt>
                <c:pt idx="8769">
                  <c:v>876.89999999974998</c:v>
                </c:pt>
                <c:pt idx="8770">
                  <c:v>876.99999999975</c:v>
                </c:pt>
                <c:pt idx="8771">
                  <c:v>877.09999999975003</c:v>
                </c:pt>
                <c:pt idx="8772">
                  <c:v>877.19999999974902</c:v>
                </c:pt>
                <c:pt idx="8773">
                  <c:v>877.29999999974905</c:v>
                </c:pt>
                <c:pt idx="8774">
                  <c:v>877.39999999974896</c:v>
                </c:pt>
                <c:pt idx="8775">
                  <c:v>877.49999999974898</c:v>
                </c:pt>
                <c:pt idx="8776">
                  <c:v>877.599999999749</c:v>
                </c:pt>
                <c:pt idx="8777">
                  <c:v>877.69999999974902</c:v>
                </c:pt>
                <c:pt idx="8778">
                  <c:v>877.79999999974905</c:v>
                </c:pt>
                <c:pt idx="8779">
                  <c:v>877.89999999974896</c:v>
                </c:pt>
                <c:pt idx="8780">
                  <c:v>877.99999999974898</c:v>
                </c:pt>
                <c:pt idx="8781">
                  <c:v>878.099999999749</c:v>
                </c:pt>
                <c:pt idx="8782">
                  <c:v>878.19999999974902</c:v>
                </c:pt>
                <c:pt idx="8783">
                  <c:v>878.29999999974802</c:v>
                </c:pt>
                <c:pt idx="8784">
                  <c:v>878.39999999974805</c:v>
                </c:pt>
                <c:pt idx="8785">
                  <c:v>878.49999999974796</c:v>
                </c:pt>
                <c:pt idx="8786">
                  <c:v>878.59999999974798</c:v>
                </c:pt>
                <c:pt idx="8787">
                  <c:v>878.699999999748</c:v>
                </c:pt>
                <c:pt idx="8788">
                  <c:v>878.79999999974802</c:v>
                </c:pt>
                <c:pt idx="8789">
                  <c:v>878.89999999974805</c:v>
                </c:pt>
                <c:pt idx="8790">
                  <c:v>878.99999999974796</c:v>
                </c:pt>
                <c:pt idx="8791">
                  <c:v>879.09999999974798</c:v>
                </c:pt>
                <c:pt idx="8792">
                  <c:v>879.199999999748</c:v>
                </c:pt>
                <c:pt idx="8793">
                  <c:v>879.29999999974802</c:v>
                </c:pt>
                <c:pt idx="8794">
                  <c:v>879.39999999974702</c:v>
                </c:pt>
                <c:pt idx="8795">
                  <c:v>879.49999999974705</c:v>
                </c:pt>
                <c:pt idx="8796">
                  <c:v>879.59999999974696</c:v>
                </c:pt>
                <c:pt idx="8797">
                  <c:v>879.69999999974698</c:v>
                </c:pt>
                <c:pt idx="8798">
                  <c:v>879.799999999747</c:v>
                </c:pt>
                <c:pt idx="8799">
                  <c:v>879.89999999974702</c:v>
                </c:pt>
                <c:pt idx="8800">
                  <c:v>879.99999999974705</c:v>
                </c:pt>
                <c:pt idx="8801">
                  <c:v>880.09999999974696</c:v>
                </c:pt>
                <c:pt idx="8802">
                  <c:v>880.19999999974698</c:v>
                </c:pt>
                <c:pt idx="8803">
                  <c:v>880.299999999747</c:v>
                </c:pt>
                <c:pt idx="8804">
                  <c:v>880.39999999974702</c:v>
                </c:pt>
                <c:pt idx="8805">
                  <c:v>880.49999999974602</c:v>
                </c:pt>
                <c:pt idx="8806">
                  <c:v>880.59999999974605</c:v>
                </c:pt>
                <c:pt idx="8807">
                  <c:v>880.69999999974596</c:v>
                </c:pt>
                <c:pt idx="8808">
                  <c:v>880.79999999974598</c:v>
                </c:pt>
                <c:pt idx="8809">
                  <c:v>880.899999999746</c:v>
                </c:pt>
                <c:pt idx="8810">
                  <c:v>880.99999999974602</c:v>
                </c:pt>
                <c:pt idx="8811">
                  <c:v>881.09999999974605</c:v>
                </c:pt>
                <c:pt idx="8812">
                  <c:v>881.19999999974596</c:v>
                </c:pt>
                <c:pt idx="8813">
                  <c:v>881.29999999974598</c:v>
                </c:pt>
                <c:pt idx="8814">
                  <c:v>881.399999999746</c:v>
                </c:pt>
                <c:pt idx="8815">
                  <c:v>881.49999999974602</c:v>
                </c:pt>
                <c:pt idx="8816">
                  <c:v>881.59999999974502</c:v>
                </c:pt>
                <c:pt idx="8817">
                  <c:v>881.69999999974505</c:v>
                </c:pt>
                <c:pt idx="8818">
                  <c:v>881.79999999974495</c:v>
                </c:pt>
                <c:pt idx="8819">
                  <c:v>881.89999999974498</c:v>
                </c:pt>
                <c:pt idx="8820">
                  <c:v>881.999999999745</c:v>
                </c:pt>
                <c:pt idx="8821">
                  <c:v>882.09999999974502</c:v>
                </c:pt>
                <c:pt idx="8822">
                  <c:v>882.19999999974505</c:v>
                </c:pt>
                <c:pt idx="8823">
                  <c:v>882.29999999974495</c:v>
                </c:pt>
                <c:pt idx="8824">
                  <c:v>882.39999999974498</c:v>
                </c:pt>
                <c:pt idx="8825">
                  <c:v>882.499999999745</c:v>
                </c:pt>
                <c:pt idx="8826">
                  <c:v>882.59999999974502</c:v>
                </c:pt>
                <c:pt idx="8827">
                  <c:v>882.69999999974402</c:v>
                </c:pt>
                <c:pt idx="8828">
                  <c:v>882.79999999974405</c:v>
                </c:pt>
                <c:pt idx="8829">
                  <c:v>882.89999999974395</c:v>
                </c:pt>
                <c:pt idx="8830">
                  <c:v>882.99999999974398</c:v>
                </c:pt>
                <c:pt idx="8831">
                  <c:v>883.099999999744</c:v>
                </c:pt>
                <c:pt idx="8832">
                  <c:v>883.19999999974402</c:v>
                </c:pt>
                <c:pt idx="8833">
                  <c:v>883.29999999974405</c:v>
                </c:pt>
                <c:pt idx="8834">
                  <c:v>883.39999999974395</c:v>
                </c:pt>
                <c:pt idx="8835">
                  <c:v>883.49999999974398</c:v>
                </c:pt>
                <c:pt idx="8836">
                  <c:v>883.599999999744</c:v>
                </c:pt>
                <c:pt idx="8837">
                  <c:v>883.69999999974402</c:v>
                </c:pt>
                <c:pt idx="8838">
                  <c:v>883.79999999974302</c:v>
                </c:pt>
                <c:pt idx="8839">
                  <c:v>883.89999999974305</c:v>
                </c:pt>
                <c:pt idx="8840">
                  <c:v>883.99999999974295</c:v>
                </c:pt>
                <c:pt idx="8841">
                  <c:v>884.09999999974298</c:v>
                </c:pt>
                <c:pt idx="8842">
                  <c:v>884.199999999743</c:v>
                </c:pt>
                <c:pt idx="8843">
                  <c:v>884.29999999974302</c:v>
                </c:pt>
                <c:pt idx="8844">
                  <c:v>884.39999999974305</c:v>
                </c:pt>
                <c:pt idx="8845">
                  <c:v>884.49999999974295</c:v>
                </c:pt>
                <c:pt idx="8846">
                  <c:v>884.59999999974298</c:v>
                </c:pt>
                <c:pt idx="8847">
                  <c:v>884.699999999743</c:v>
                </c:pt>
                <c:pt idx="8848">
                  <c:v>884.79999999974302</c:v>
                </c:pt>
                <c:pt idx="8849">
                  <c:v>884.89999999974202</c:v>
                </c:pt>
                <c:pt idx="8850">
                  <c:v>884.99999999974204</c:v>
                </c:pt>
                <c:pt idx="8851">
                  <c:v>885.09999999974195</c:v>
                </c:pt>
                <c:pt idx="8852">
                  <c:v>885.19999999974198</c:v>
                </c:pt>
                <c:pt idx="8853">
                  <c:v>885.299999999742</c:v>
                </c:pt>
                <c:pt idx="8854">
                  <c:v>885.39999999974202</c:v>
                </c:pt>
                <c:pt idx="8855">
                  <c:v>885.49999999974204</c:v>
                </c:pt>
                <c:pt idx="8856">
                  <c:v>885.59999999974195</c:v>
                </c:pt>
                <c:pt idx="8857">
                  <c:v>885.69999999974198</c:v>
                </c:pt>
                <c:pt idx="8858">
                  <c:v>885.799999999742</c:v>
                </c:pt>
                <c:pt idx="8859">
                  <c:v>885.89999999974202</c:v>
                </c:pt>
                <c:pt idx="8860">
                  <c:v>885.99999999974102</c:v>
                </c:pt>
                <c:pt idx="8861">
                  <c:v>886.09999999974104</c:v>
                </c:pt>
                <c:pt idx="8862">
                  <c:v>886.19999999974095</c:v>
                </c:pt>
                <c:pt idx="8863">
                  <c:v>886.29999999974098</c:v>
                </c:pt>
                <c:pt idx="8864">
                  <c:v>886.399999999741</c:v>
                </c:pt>
                <c:pt idx="8865">
                  <c:v>886.49999999974102</c:v>
                </c:pt>
                <c:pt idx="8866">
                  <c:v>886.59999999974104</c:v>
                </c:pt>
                <c:pt idx="8867">
                  <c:v>886.69999999974095</c:v>
                </c:pt>
                <c:pt idx="8868">
                  <c:v>886.79999999974098</c:v>
                </c:pt>
                <c:pt idx="8869">
                  <c:v>886.899999999741</c:v>
                </c:pt>
                <c:pt idx="8870">
                  <c:v>886.99999999974102</c:v>
                </c:pt>
                <c:pt idx="8871">
                  <c:v>887.09999999974002</c:v>
                </c:pt>
                <c:pt idx="8872">
                  <c:v>887.19999999974004</c:v>
                </c:pt>
                <c:pt idx="8873">
                  <c:v>887.29999999973995</c:v>
                </c:pt>
                <c:pt idx="8874">
                  <c:v>887.39999999973998</c:v>
                </c:pt>
                <c:pt idx="8875">
                  <c:v>887.49999999974</c:v>
                </c:pt>
                <c:pt idx="8876">
                  <c:v>887.59999999974002</c:v>
                </c:pt>
                <c:pt idx="8877">
                  <c:v>887.69999999974004</c:v>
                </c:pt>
                <c:pt idx="8878">
                  <c:v>887.79999999973995</c:v>
                </c:pt>
                <c:pt idx="8879">
                  <c:v>887.89999999973998</c:v>
                </c:pt>
                <c:pt idx="8880">
                  <c:v>887.99999999974</c:v>
                </c:pt>
                <c:pt idx="8881">
                  <c:v>888.09999999974002</c:v>
                </c:pt>
                <c:pt idx="8882">
                  <c:v>888.19999999973902</c:v>
                </c:pt>
                <c:pt idx="8883">
                  <c:v>888.29999999973904</c:v>
                </c:pt>
                <c:pt idx="8884">
                  <c:v>888.39999999973895</c:v>
                </c:pt>
                <c:pt idx="8885">
                  <c:v>888.49999999973898</c:v>
                </c:pt>
                <c:pt idx="8886">
                  <c:v>888.599999999739</c:v>
                </c:pt>
                <c:pt idx="8887">
                  <c:v>888.69999999973902</c:v>
                </c:pt>
                <c:pt idx="8888">
                  <c:v>888.79999999973904</c:v>
                </c:pt>
                <c:pt idx="8889">
                  <c:v>888.89999999973895</c:v>
                </c:pt>
                <c:pt idx="8890">
                  <c:v>888.99999999973898</c:v>
                </c:pt>
                <c:pt idx="8891">
                  <c:v>889.099999999739</c:v>
                </c:pt>
                <c:pt idx="8892">
                  <c:v>889.19999999973902</c:v>
                </c:pt>
                <c:pt idx="8893">
                  <c:v>889.29999999973802</c:v>
                </c:pt>
                <c:pt idx="8894">
                  <c:v>889.39999999973804</c:v>
                </c:pt>
                <c:pt idx="8895">
                  <c:v>889.49999999973795</c:v>
                </c:pt>
                <c:pt idx="8896">
                  <c:v>889.59999999973797</c:v>
                </c:pt>
                <c:pt idx="8897">
                  <c:v>889.699999999738</c:v>
                </c:pt>
                <c:pt idx="8898">
                  <c:v>889.79999999973802</c:v>
                </c:pt>
                <c:pt idx="8899">
                  <c:v>889.89999999973804</c:v>
                </c:pt>
                <c:pt idx="8900">
                  <c:v>889.99999999973795</c:v>
                </c:pt>
                <c:pt idx="8901">
                  <c:v>890.09999999973797</c:v>
                </c:pt>
                <c:pt idx="8902">
                  <c:v>890.199999999738</c:v>
                </c:pt>
                <c:pt idx="8903">
                  <c:v>890.29999999973802</c:v>
                </c:pt>
                <c:pt idx="8904">
                  <c:v>890.39999999973702</c:v>
                </c:pt>
                <c:pt idx="8905">
                  <c:v>890.49999999973704</c:v>
                </c:pt>
                <c:pt idx="8906">
                  <c:v>890.59999999973695</c:v>
                </c:pt>
                <c:pt idx="8907">
                  <c:v>890.69999999973697</c:v>
                </c:pt>
                <c:pt idx="8908">
                  <c:v>890.799999999737</c:v>
                </c:pt>
                <c:pt idx="8909">
                  <c:v>890.89999999973702</c:v>
                </c:pt>
                <c:pt idx="8910">
                  <c:v>890.99999999973704</c:v>
                </c:pt>
                <c:pt idx="8911">
                  <c:v>891.09999999973695</c:v>
                </c:pt>
                <c:pt idx="8912">
                  <c:v>891.19999999973697</c:v>
                </c:pt>
                <c:pt idx="8913">
                  <c:v>891.299999999737</c:v>
                </c:pt>
                <c:pt idx="8914">
                  <c:v>891.39999999973702</c:v>
                </c:pt>
                <c:pt idx="8915">
                  <c:v>891.49999999973602</c:v>
                </c:pt>
                <c:pt idx="8916">
                  <c:v>891.59999999973604</c:v>
                </c:pt>
                <c:pt idx="8917">
                  <c:v>891.69999999973595</c:v>
                </c:pt>
                <c:pt idx="8918">
                  <c:v>891.79999999973597</c:v>
                </c:pt>
                <c:pt idx="8919">
                  <c:v>891.899999999736</c:v>
                </c:pt>
                <c:pt idx="8920">
                  <c:v>891.99999999973602</c:v>
                </c:pt>
                <c:pt idx="8921">
                  <c:v>892.09999999973604</c:v>
                </c:pt>
                <c:pt idx="8922">
                  <c:v>892.19999999973595</c:v>
                </c:pt>
                <c:pt idx="8923">
                  <c:v>892.29999999973597</c:v>
                </c:pt>
                <c:pt idx="8924">
                  <c:v>892.399999999736</c:v>
                </c:pt>
                <c:pt idx="8925">
                  <c:v>892.49999999973602</c:v>
                </c:pt>
                <c:pt idx="8926">
                  <c:v>892.59999999973502</c:v>
                </c:pt>
                <c:pt idx="8927">
                  <c:v>892.69999999973504</c:v>
                </c:pt>
                <c:pt idx="8928">
                  <c:v>892.79999999973495</c:v>
                </c:pt>
                <c:pt idx="8929">
                  <c:v>892.89999999973497</c:v>
                </c:pt>
                <c:pt idx="8930">
                  <c:v>892.999999999735</c:v>
                </c:pt>
                <c:pt idx="8931">
                  <c:v>893.09999999973502</c:v>
                </c:pt>
                <c:pt idx="8932">
                  <c:v>893.19999999973504</c:v>
                </c:pt>
                <c:pt idx="8933">
                  <c:v>893.29999999973495</c:v>
                </c:pt>
                <c:pt idx="8934">
                  <c:v>893.39999999973497</c:v>
                </c:pt>
                <c:pt idx="8935">
                  <c:v>893.499999999735</c:v>
                </c:pt>
                <c:pt idx="8936">
                  <c:v>893.59999999973502</c:v>
                </c:pt>
                <c:pt idx="8937">
                  <c:v>893.69999999973402</c:v>
                </c:pt>
                <c:pt idx="8938">
                  <c:v>893.79999999973404</c:v>
                </c:pt>
                <c:pt idx="8939">
                  <c:v>893.89999999973395</c:v>
                </c:pt>
                <c:pt idx="8940">
                  <c:v>893.99999999973397</c:v>
                </c:pt>
                <c:pt idx="8941">
                  <c:v>894.099999999734</c:v>
                </c:pt>
                <c:pt idx="8942">
                  <c:v>894.19999999973402</c:v>
                </c:pt>
                <c:pt idx="8943">
                  <c:v>894.29999999973404</c:v>
                </c:pt>
                <c:pt idx="8944">
                  <c:v>894.39999999973395</c:v>
                </c:pt>
                <c:pt idx="8945">
                  <c:v>894.49999999973397</c:v>
                </c:pt>
                <c:pt idx="8946">
                  <c:v>894.599999999734</c:v>
                </c:pt>
                <c:pt idx="8947">
                  <c:v>894.69999999973402</c:v>
                </c:pt>
                <c:pt idx="8948">
                  <c:v>894.79999999973302</c:v>
                </c:pt>
                <c:pt idx="8949">
                  <c:v>894.89999999973304</c:v>
                </c:pt>
                <c:pt idx="8950">
                  <c:v>894.99999999973295</c:v>
                </c:pt>
                <c:pt idx="8951">
                  <c:v>895.09999999973297</c:v>
                </c:pt>
                <c:pt idx="8952">
                  <c:v>895.199999999733</c:v>
                </c:pt>
                <c:pt idx="8953">
                  <c:v>895.29999999973302</c:v>
                </c:pt>
                <c:pt idx="8954">
                  <c:v>895.39999999973304</c:v>
                </c:pt>
                <c:pt idx="8955">
                  <c:v>895.49999999973295</c:v>
                </c:pt>
                <c:pt idx="8956">
                  <c:v>895.59999999973297</c:v>
                </c:pt>
                <c:pt idx="8957">
                  <c:v>895.699999999733</c:v>
                </c:pt>
                <c:pt idx="8958">
                  <c:v>895.79999999973302</c:v>
                </c:pt>
                <c:pt idx="8959">
                  <c:v>895.89999999973202</c:v>
                </c:pt>
                <c:pt idx="8960">
                  <c:v>895.99999999973204</c:v>
                </c:pt>
                <c:pt idx="8961">
                  <c:v>896.09999999973195</c:v>
                </c:pt>
                <c:pt idx="8962">
                  <c:v>896.19999999973197</c:v>
                </c:pt>
                <c:pt idx="8963">
                  <c:v>896.29999999973199</c:v>
                </c:pt>
                <c:pt idx="8964">
                  <c:v>896.39999999973202</c:v>
                </c:pt>
                <c:pt idx="8965">
                  <c:v>896.49999999973204</c:v>
                </c:pt>
                <c:pt idx="8966">
                  <c:v>896.59999999973195</c:v>
                </c:pt>
                <c:pt idx="8967">
                  <c:v>896.69999999973197</c:v>
                </c:pt>
                <c:pt idx="8968">
                  <c:v>896.79999999973199</c:v>
                </c:pt>
                <c:pt idx="8969">
                  <c:v>896.89999999973202</c:v>
                </c:pt>
                <c:pt idx="8970">
                  <c:v>896.99999999973102</c:v>
                </c:pt>
                <c:pt idx="8971">
                  <c:v>897.09999999973104</c:v>
                </c:pt>
                <c:pt idx="8972">
                  <c:v>897.19999999973095</c:v>
                </c:pt>
                <c:pt idx="8973">
                  <c:v>897.29999999973097</c:v>
                </c:pt>
                <c:pt idx="8974">
                  <c:v>897.39999999973099</c:v>
                </c:pt>
                <c:pt idx="8975">
                  <c:v>897.49999999973102</c:v>
                </c:pt>
                <c:pt idx="8976">
                  <c:v>897.59999999973104</c:v>
                </c:pt>
                <c:pt idx="8977">
                  <c:v>897.69999999973095</c:v>
                </c:pt>
                <c:pt idx="8978">
                  <c:v>897.79999999973097</c:v>
                </c:pt>
                <c:pt idx="8979">
                  <c:v>897.89999999973099</c:v>
                </c:pt>
                <c:pt idx="8980">
                  <c:v>897.99999999973102</c:v>
                </c:pt>
                <c:pt idx="8981">
                  <c:v>898.09999999973002</c:v>
                </c:pt>
                <c:pt idx="8982">
                  <c:v>898.19999999973004</c:v>
                </c:pt>
                <c:pt idx="8983">
                  <c:v>898.29999999972995</c:v>
                </c:pt>
                <c:pt idx="8984">
                  <c:v>898.39999999972997</c:v>
                </c:pt>
                <c:pt idx="8985">
                  <c:v>898.49999999972999</c:v>
                </c:pt>
                <c:pt idx="8986">
                  <c:v>898.59999999973002</c:v>
                </c:pt>
                <c:pt idx="8987">
                  <c:v>898.69999999973004</c:v>
                </c:pt>
                <c:pt idx="8988">
                  <c:v>898.79999999972995</c:v>
                </c:pt>
                <c:pt idx="8989">
                  <c:v>898.89999999972997</c:v>
                </c:pt>
                <c:pt idx="8990">
                  <c:v>898.99999999972999</c:v>
                </c:pt>
                <c:pt idx="8991">
                  <c:v>899.09999999973002</c:v>
                </c:pt>
                <c:pt idx="8992">
                  <c:v>899.19999999972902</c:v>
                </c:pt>
                <c:pt idx="8993">
                  <c:v>899.29999999972904</c:v>
                </c:pt>
                <c:pt idx="8994">
                  <c:v>899.39999999972895</c:v>
                </c:pt>
                <c:pt idx="8995">
                  <c:v>899.49999999972897</c:v>
                </c:pt>
                <c:pt idx="8996">
                  <c:v>899.59999999972899</c:v>
                </c:pt>
                <c:pt idx="8997">
                  <c:v>899.69999999972902</c:v>
                </c:pt>
                <c:pt idx="8998">
                  <c:v>899.79999999972904</c:v>
                </c:pt>
                <c:pt idx="8999">
                  <c:v>899.89999999972895</c:v>
                </c:pt>
                <c:pt idx="9000">
                  <c:v>899.99999999972897</c:v>
                </c:pt>
                <c:pt idx="9001">
                  <c:v>900.09999999972899</c:v>
                </c:pt>
                <c:pt idx="9002">
                  <c:v>900.19999999972902</c:v>
                </c:pt>
                <c:pt idx="9003">
                  <c:v>900.29999999972802</c:v>
                </c:pt>
                <c:pt idx="9004">
                  <c:v>900.39999999972804</c:v>
                </c:pt>
                <c:pt idx="9005">
                  <c:v>900.49999999972795</c:v>
                </c:pt>
                <c:pt idx="9006">
                  <c:v>900.59999999972797</c:v>
                </c:pt>
                <c:pt idx="9007">
                  <c:v>900.69999999972799</c:v>
                </c:pt>
                <c:pt idx="9008">
                  <c:v>900.79999999972802</c:v>
                </c:pt>
                <c:pt idx="9009">
                  <c:v>900.89999999972804</c:v>
                </c:pt>
                <c:pt idx="9010">
                  <c:v>900.99999999972795</c:v>
                </c:pt>
                <c:pt idx="9011">
                  <c:v>901.09999999972797</c:v>
                </c:pt>
                <c:pt idx="9012">
                  <c:v>901.19999999972799</c:v>
                </c:pt>
                <c:pt idx="9013">
                  <c:v>901.29999999972802</c:v>
                </c:pt>
                <c:pt idx="9014">
                  <c:v>901.39999999972702</c:v>
                </c:pt>
                <c:pt idx="9015">
                  <c:v>901.49999999972704</c:v>
                </c:pt>
                <c:pt idx="9016">
                  <c:v>901.59999999972695</c:v>
                </c:pt>
                <c:pt idx="9017">
                  <c:v>901.69999999972697</c:v>
                </c:pt>
                <c:pt idx="9018">
                  <c:v>901.79999999972699</c:v>
                </c:pt>
                <c:pt idx="9019">
                  <c:v>901.89999999972702</c:v>
                </c:pt>
                <c:pt idx="9020">
                  <c:v>901.99999999972704</c:v>
                </c:pt>
                <c:pt idx="9021">
                  <c:v>902.09999999972695</c:v>
                </c:pt>
                <c:pt idx="9022">
                  <c:v>902.19999999972697</c:v>
                </c:pt>
                <c:pt idx="9023">
                  <c:v>902.29999999972699</c:v>
                </c:pt>
                <c:pt idx="9024">
                  <c:v>902.39999999972702</c:v>
                </c:pt>
                <c:pt idx="9025">
                  <c:v>902.49999999972601</c:v>
                </c:pt>
                <c:pt idx="9026">
                  <c:v>902.59999999972604</c:v>
                </c:pt>
                <c:pt idx="9027">
                  <c:v>902.69999999972595</c:v>
                </c:pt>
                <c:pt idx="9028">
                  <c:v>902.79999999972597</c:v>
                </c:pt>
                <c:pt idx="9029">
                  <c:v>902.89999999972599</c:v>
                </c:pt>
                <c:pt idx="9030">
                  <c:v>902.99999999972601</c:v>
                </c:pt>
                <c:pt idx="9031">
                  <c:v>903.09999999972604</c:v>
                </c:pt>
                <c:pt idx="9032">
                  <c:v>903.19999999972595</c:v>
                </c:pt>
                <c:pt idx="9033">
                  <c:v>903.29999999972597</c:v>
                </c:pt>
                <c:pt idx="9034">
                  <c:v>903.39999999972599</c:v>
                </c:pt>
                <c:pt idx="9035">
                  <c:v>903.49999999972601</c:v>
                </c:pt>
                <c:pt idx="9036">
                  <c:v>903.59999999972501</c:v>
                </c:pt>
                <c:pt idx="9037">
                  <c:v>903.69999999972504</c:v>
                </c:pt>
                <c:pt idx="9038">
                  <c:v>903.79999999972495</c:v>
                </c:pt>
                <c:pt idx="9039">
                  <c:v>903.89999999972497</c:v>
                </c:pt>
                <c:pt idx="9040">
                  <c:v>903.99999999972499</c:v>
                </c:pt>
                <c:pt idx="9041">
                  <c:v>904.09999999972501</c:v>
                </c:pt>
                <c:pt idx="9042">
                  <c:v>904.19999999972504</c:v>
                </c:pt>
                <c:pt idx="9043">
                  <c:v>904.29999999972495</c:v>
                </c:pt>
                <c:pt idx="9044">
                  <c:v>904.39999999972497</c:v>
                </c:pt>
                <c:pt idx="9045">
                  <c:v>904.49999999972499</c:v>
                </c:pt>
                <c:pt idx="9046">
                  <c:v>904.59999999972501</c:v>
                </c:pt>
                <c:pt idx="9047">
                  <c:v>904.69999999972401</c:v>
                </c:pt>
                <c:pt idx="9048">
                  <c:v>904.79999999972404</c:v>
                </c:pt>
                <c:pt idx="9049">
                  <c:v>904.89999999972395</c:v>
                </c:pt>
                <c:pt idx="9050">
                  <c:v>904.99999999972397</c:v>
                </c:pt>
                <c:pt idx="9051">
                  <c:v>905.09999999972399</c:v>
                </c:pt>
                <c:pt idx="9052">
                  <c:v>905.19999999972401</c:v>
                </c:pt>
                <c:pt idx="9053">
                  <c:v>905.29999999972404</c:v>
                </c:pt>
                <c:pt idx="9054">
                  <c:v>905.39999999972395</c:v>
                </c:pt>
                <c:pt idx="9055">
                  <c:v>905.49999999972397</c:v>
                </c:pt>
                <c:pt idx="9056">
                  <c:v>905.59999999972399</c:v>
                </c:pt>
                <c:pt idx="9057">
                  <c:v>905.69999999972401</c:v>
                </c:pt>
                <c:pt idx="9058">
                  <c:v>905.79999999972301</c:v>
                </c:pt>
                <c:pt idx="9059">
                  <c:v>905.89999999972304</c:v>
                </c:pt>
                <c:pt idx="9060">
                  <c:v>905.99999999972295</c:v>
                </c:pt>
                <c:pt idx="9061">
                  <c:v>906.09999999972297</c:v>
                </c:pt>
                <c:pt idx="9062">
                  <c:v>906.19999999972299</c:v>
                </c:pt>
                <c:pt idx="9063">
                  <c:v>906.29999999972301</c:v>
                </c:pt>
                <c:pt idx="9064">
                  <c:v>906.39999999972304</c:v>
                </c:pt>
                <c:pt idx="9065">
                  <c:v>906.49999999972295</c:v>
                </c:pt>
                <c:pt idx="9066">
                  <c:v>906.59999999972297</c:v>
                </c:pt>
                <c:pt idx="9067">
                  <c:v>906.69999999972299</c:v>
                </c:pt>
                <c:pt idx="9068">
                  <c:v>906.79999999972301</c:v>
                </c:pt>
                <c:pt idx="9069">
                  <c:v>906.89999999972201</c:v>
                </c:pt>
                <c:pt idx="9070">
                  <c:v>906.99999999972204</c:v>
                </c:pt>
                <c:pt idx="9071">
                  <c:v>907.09999999972194</c:v>
                </c:pt>
                <c:pt idx="9072">
                  <c:v>907.19999999972197</c:v>
                </c:pt>
                <c:pt idx="9073">
                  <c:v>907.29999999972199</c:v>
                </c:pt>
                <c:pt idx="9074">
                  <c:v>907.39999999972201</c:v>
                </c:pt>
                <c:pt idx="9075">
                  <c:v>907.49999999972204</c:v>
                </c:pt>
                <c:pt idx="9076">
                  <c:v>907.59999999972194</c:v>
                </c:pt>
                <c:pt idx="9077">
                  <c:v>907.69999999972197</c:v>
                </c:pt>
                <c:pt idx="9078">
                  <c:v>907.79999999972199</c:v>
                </c:pt>
                <c:pt idx="9079">
                  <c:v>907.89999999972201</c:v>
                </c:pt>
                <c:pt idx="9080">
                  <c:v>907.99999999972101</c:v>
                </c:pt>
                <c:pt idx="9081">
                  <c:v>908.09999999972104</c:v>
                </c:pt>
                <c:pt idx="9082">
                  <c:v>908.19999999972094</c:v>
                </c:pt>
                <c:pt idx="9083">
                  <c:v>908.29999999972097</c:v>
                </c:pt>
                <c:pt idx="9084">
                  <c:v>908.39999999972099</c:v>
                </c:pt>
                <c:pt idx="9085">
                  <c:v>908.49999999972101</c:v>
                </c:pt>
                <c:pt idx="9086">
                  <c:v>908.59999999972104</c:v>
                </c:pt>
                <c:pt idx="9087">
                  <c:v>908.69999999972094</c:v>
                </c:pt>
                <c:pt idx="9088">
                  <c:v>908.79999999972097</c:v>
                </c:pt>
                <c:pt idx="9089">
                  <c:v>908.89999999972099</c:v>
                </c:pt>
                <c:pt idx="9090">
                  <c:v>908.99999999972101</c:v>
                </c:pt>
                <c:pt idx="9091">
                  <c:v>909.09999999972001</c:v>
                </c:pt>
                <c:pt idx="9092">
                  <c:v>909.19999999972003</c:v>
                </c:pt>
                <c:pt idx="9093">
                  <c:v>909.29999999971994</c:v>
                </c:pt>
                <c:pt idx="9094">
                  <c:v>909.39999999971997</c:v>
                </c:pt>
                <c:pt idx="9095">
                  <c:v>909.49999999971999</c:v>
                </c:pt>
                <c:pt idx="9096">
                  <c:v>909.59999999972001</c:v>
                </c:pt>
                <c:pt idx="9097">
                  <c:v>909.69999999972003</c:v>
                </c:pt>
                <c:pt idx="9098">
                  <c:v>909.79999999971994</c:v>
                </c:pt>
                <c:pt idx="9099">
                  <c:v>909.89999999971997</c:v>
                </c:pt>
                <c:pt idx="9100">
                  <c:v>909.99999999971999</c:v>
                </c:pt>
                <c:pt idx="9101">
                  <c:v>910.09999999972001</c:v>
                </c:pt>
                <c:pt idx="9102">
                  <c:v>910.19999999971901</c:v>
                </c:pt>
                <c:pt idx="9103">
                  <c:v>910.29999999971903</c:v>
                </c:pt>
                <c:pt idx="9104">
                  <c:v>910.39999999971894</c:v>
                </c:pt>
                <c:pt idx="9105">
                  <c:v>910.49999999971897</c:v>
                </c:pt>
                <c:pt idx="9106">
                  <c:v>910.59999999971899</c:v>
                </c:pt>
                <c:pt idx="9107">
                  <c:v>910.69999999971901</c:v>
                </c:pt>
                <c:pt idx="9108">
                  <c:v>910.79999999971903</c:v>
                </c:pt>
                <c:pt idx="9109">
                  <c:v>910.89999999971894</c:v>
                </c:pt>
                <c:pt idx="9110">
                  <c:v>910.99999999971897</c:v>
                </c:pt>
                <c:pt idx="9111">
                  <c:v>911.09999999971899</c:v>
                </c:pt>
                <c:pt idx="9112">
                  <c:v>911.19999999971901</c:v>
                </c:pt>
                <c:pt idx="9113">
                  <c:v>911.29999999971801</c:v>
                </c:pt>
                <c:pt idx="9114">
                  <c:v>911.39999999971803</c:v>
                </c:pt>
                <c:pt idx="9115">
                  <c:v>911.49999999971806</c:v>
                </c:pt>
                <c:pt idx="9116">
                  <c:v>911.59999999971797</c:v>
                </c:pt>
                <c:pt idx="9117">
                  <c:v>911.69999999971799</c:v>
                </c:pt>
                <c:pt idx="9118">
                  <c:v>911.79999999971801</c:v>
                </c:pt>
                <c:pt idx="9119">
                  <c:v>911.89999999971803</c:v>
                </c:pt>
                <c:pt idx="9120">
                  <c:v>911.99999999971806</c:v>
                </c:pt>
                <c:pt idx="9121">
                  <c:v>912.09999999971797</c:v>
                </c:pt>
                <c:pt idx="9122">
                  <c:v>912.19999999971799</c:v>
                </c:pt>
                <c:pt idx="9123">
                  <c:v>912.29999999971801</c:v>
                </c:pt>
                <c:pt idx="9124">
                  <c:v>912.39999999971701</c:v>
                </c:pt>
                <c:pt idx="9125">
                  <c:v>912.49999999971703</c:v>
                </c:pt>
                <c:pt idx="9126">
                  <c:v>912.59999999971706</c:v>
                </c:pt>
                <c:pt idx="9127">
                  <c:v>912.69999999971697</c:v>
                </c:pt>
                <c:pt idx="9128">
                  <c:v>912.79999999971699</c:v>
                </c:pt>
                <c:pt idx="9129">
                  <c:v>912.89999999971701</c:v>
                </c:pt>
                <c:pt idx="9130">
                  <c:v>912.99999999971703</c:v>
                </c:pt>
                <c:pt idx="9131">
                  <c:v>913.09999999971706</c:v>
                </c:pt>
                <c:pt idx="9132">
                  <c:v>913.19999999971697</c:v>
                </c:pt>
                <c:pt idx="9133">
                  <c:v>913.29999999971699</c:v>
                </c:pt>
                <c:pt idx="9134">
                  <c:v>913.39999999971701</c:v>
                </c:pt>
                <c:pt idx="9135">
                  <c:v>913.49999999971601</c:v>
                </c:pt>
                <c:pt idx="9136">
                  <c:v>913.59999999971603</c:v>
                </c:pt>
                <c:pt idx="9137">
                  <c:v>913.69999999971606</c:v>
                </c:pt>
                <c:pt idx="9138">
                  <c:v>913.79999999971596</c:v>
                </c:pt>
                <c:pt idx="9139">
                  <c:v>913.89999999971599</c:v>
                </c:pt>
                <c:pt idx="9140">
                  <c:v>913.99999999971601</c:v>
                </c:pt>
                <c:pt idx="9141">
                  <c:v>914.09999999971603</c:v>
                </c:pt>
                <c:pt idx="9142">
                  <c:v>914.19999999971606</c:v>
                </c:pt>
                <c:pt idx="9143">
                  <c:v>914.29999999971596</c:v>
                </c:pt>
                <c:pt idx="9144">
                  <c:v>914.39999999971599</c:v>
                </c:pt>
                <c:pt idx="9145">
                  <c:v>914.49999999971601</c:v>
                </c:pt>
                <c:pt idx="9146">
                  <c:v>914.59999999971501</c:v>
                </c:pt>
                <c:pt idx="9147">
                  <c:v>914.69999999971503</c:v>
                </c:pt>
                <c:pt idx="9148">
                  <c:v>914.79999999971506</c:v>
                </c:pt>
                <c:pt idx="9149">
                  <c:v>914.89999999971496</c:v>
                </c:pt>
                <c:pt idx="9150">
                  <c:v>914.99999999971499</c:v>
                </c:pt>
                <c:pt idx="9151">
                  <c:v>915.09999999971501</c:v>
                </c:pt>
                <c:pt idx="9152">
                  <c:v>915.19999999971503</c:v>
                </c:pt>
                <c:pt idx="9153">
                  <c:v>915.29999999971506</c:v>
                </c:pt>
                <c:pt idx="9154">
                  <c:v>915.39999999971496</c:v>
                </c:pt>
                <c:pt idx="9155">
                  <c:v>915.49999999971499</c:v>
                </c:pt>
                <c:pt idx="9156">
                  <c:v>915.59999999971501</c:v>
                </c:pt>
                <c:pt idx="9157">
                  <c:v>915.69999999971401</c:v>
                </c:pt>
                <c:pt idx="9158">
                  <c:v>915.79999999971403</c:v>
                </c:pt>
                <c:pt idx="9159">
                  <c:v>915.89999999971405</c:v>
                </c:pt>
                <c:pt idx="9160">
                  <c:v>915.99999999971396</c:v>
                </c:pt>
                <c:pt idx="9161">
                  <c:v>916.09999999971399</c:v>
                </c:pt>
                <c:pt idx="9162">
                  <c:v>916.19999999971401</c:v>
                </c:pt>
                <c:pt idx="9163">
                  <c:v>916.29999999971403</c:v>
                </c:pt>
                <c:pt idx="9164">
                  <c:v>916.39999999971405</c:v>
                </c:pt>
                <c:pt idx="9165">
                  <c:v>916.49999999971396</c:v>
                </c:pt>
                <c:pt idx="9166">
                  <c:v>916.59999999971399</c:v>
                </c:pt>
                <c:pt idx="9167">
                  <c:v>916.69999999971401</c:v>
                </c:pt>
                <c:pt idx="9168">
                  <c:v>916.79999999971301</c:v>
                </c:pt>
                <c:pt idx="9169">
                  <c:v>916.89999999971303</c:v>
                </c:pt>
                <c:pt idx="9170">
                  <c:v>916.99999999971305</c:v>
                </c:pt>
                <c:pt idx="9171">
                  <c:v>917.09999999971296</c:v>
                </c:pt>
                <c:pt idx="9172">
                  <c:v>917.19999999971299</c:v>
                </c:pt>
                <c:pt idx="9173">
                  <c:v>917.29999999971301</c:v>
                </c:pt>
                <c:pt idx="9174">
                  <c:v>917.39999999971303</c:v>
                </c:pt>
                <c:pt idx="9175">
                  <c:v>917.49999999971305</c:v>
                </c:pt>
                <c:pt idx="9176">
                  <c:v>917.59999999971296</c:v>
                </c:pt>
                <c:pt idx="9177">
                  <c:v>917.69999999971299</c:v>
                </c:pt>
                <c:pt idx="9178">
                  <c:v>917.79999999971301</c:v>
                </c:pt>
                <c:pt idx="9179">
                  <c:v>917.89999999971201</c:v>
                </c:pt>
                <c:pt idx="9180">
                  <c:v>917.99999999971203</c:v>
                </c:pt>
                <c:pt idx="9181">
                  <c:v>918.09999999971205</c:v>
                </c:pt>
                <c:pt idx="9182">
                  <c:v>918.19999999971196</c:v>
                </c:pt>
                <c:pt idx="9183">
                  <c:v>918.29999999971199</c:v>
                </c:pt>
                <c:pt idx="9184">
                  <c:v>918.39999999971201</c:v>
                </c:pt>
                <c:pt idx="9185">
                  <c:v>918.49999999971203</c:v>
                </c:pt>
                <c:pt idx="9186">
                  <c:v>918.59999999971205</c:v>
                </c:pt>
                <c:pt idx="9187">
                  <c:v>918.69999999971196</c:v>
                </c:pt>
                <c:pt idx="9188">
                  <c:v>918.79999999971199</c:v>
                </c:pt>
                <c:pt idx="9189">
                  <c:v>918.89999999971201</c:v>
                </c:pt>
                <c:pt idx="9190">
                  <c:v>918.99999999971101</c:v>
                </c:pt>
                <c:pt idx="9191">
                  <c:v>919.09999999971103</c:v>
                </c:pt>
                <c:pt idx="9192">
                  <c:v>919.19999999971105</c:v>
                </c:pt>
                <c:pt idx="9193">
                  <c:v>919.29999999971096</c:v>
                </c:pt>
                <c:pt idx="9194">
                  <c:v>919.39999999971099</c:v>
                </c:pt>
                <c:pt idx="9195">
                  <c:v>919.49999999971101</c:v>
                </c:pt>
                <c:pt idx="9196">
                  <c:v>919.59999999971103</c:v>
                </c:pt>
                <c:pt idx="9197">
                  <c:v>919.69999999971105</c:v>
                </c:pt>
                <c:pt idx="9198">
                  <c:v>919.79999999971096</c:v>
                </c:pt>
                <c:pt idx="9199">
                  <c:v>919.89999999971099</c:v>
                </c:pt>
                <c:pt idx="9200">
                  <c:v>919.99999999971101</c:v>
                </c:pt>
                <c:pt idx="9201">
                  <c:v>920.09999999971001</c:v>
                </c:pt>
                <c:pt idx="9202">
                  <c:v>920.19999999971003</c:v>
                </c:pt>
                <c:pt idx="9203">
                  <c:v>920.29999999971005</c:v>
                </c:pt>
                <c:pt idx="9204">
                  <c:v>920.39999999970996</c:v>
                </c:pt>
                <c:pt idx="9205">
                  <c:v>920.49999999970998</c:v>
                </c:pt>
                <c:pt idx="9206">
                  <c:v>920.59999999971001</c:v>
                </c:pt>
                <c:pt idx="9207">
                  <c:v>920.69999999971003</c:v>
                </c:pt>
                <c:pt idx="9208">
                  <c:v>920.79999999971005</c:v>
                </c:pt>
                <c:pt idx="9209">
                  <c:v>920.89999999970996</c:v>
                </c:pt>
                <c:pt idx="9210">
                  <c:v>920.99999999970998</c:v>
                </c:pt>
                <c:pt idx="9211">
                  <c:v>921.09999999971001</c:v>
                </c:pt>
                <c:pt idx="9212">
                  <c:v>921.19999999970901</c:v>
                </c:pt>
                <c:pt idx="9213">
                  <c:v>921.29999999970903</c:v>
                </c:pt>
                <c:pt idx="9214">
                  <c:v>921.39999999970905</c:v>
                </c:pt>
                <c:pt idx="9215">
                  <c:v>921.49999999970896</c:v>
                </c:pt>
                <c:pt idx="9216">
                  <c:v>921.59999999970898</c:v>
                </c:pt>
                <c:pt idx="9217">
                  <c:v>921.69999999970901</c:v>
                </c:pt>
                <c:pt idx="9218">
                  <c:v>921.79999999970903</c:v>
                </c:pt>
                <c:pt idx="9219">
                  <c:v>921.89999999970905</c:v>
                </c:pt>
                <c:pt idx="9220">
                  <c:v>921.99999999970896</c:v>
                </c:pt>
                <c:pt idx="9221">
                  <c:v>922.09999999970898</c:v>
                </c:pt>
                <c:pt idx="9222">
                  <c:v>922.19999999970901</c:v>
                </c:pt>
                <c:pt idx="9223">
                  <c:v>922.29999999970801</c:v>
                </c:pt>
                <c:pt idx="9224">
                  <c:v>922.39999999970803</c:v>
                </c:pt>
                <c:pt idx="9225">
                  <c:v>922.49999999970805</c:v>
                </c:pt>
                <c:pt idx="9226">
                  <c:v>922.59999999970796</c:v>
                </c:pt>
                <c:pt idx="9227">
                  <c:v>922.69999999970798</c:v>
                </c:pt>
                <c:pt idx="9228">
                  <c:v>922.79999999970801</c:v>
                </c:pt>
                <c:pt idx="9229">
                  <c:v>922.89999999970803</c:v>
                </c:pt>
                <c:pt idx="9230">
                  <c:v>922.99999999970805</c:v>
                </c:pt>
                <c:pt idx="9231">
                  <c:v>923.09999999970796</c:v>
                </c:pt>
                <c:pt idx="9232">
                  <c:v>923.19999999970798</c:v>
                </c:pt>
                <c:pt idx="9233">
                  <c:v>923.29999999970801</c:v>
                </c:pt>
                <c:pt idx="9234">
                  <c:v>923.39999999970701</c:v>
                </c:pt>
                <c:pt idx="9235">
                  <c:v>923.49999999970703</c:v>
                </c:pt>
                <c:pt idx="9236">
                  <c:v>923.59999999970705</c:v>
                </c:pt>
                <c:pt idx="9237">
                  <c:v>923.69999999970696</c:v>
                </c:pt>
                <c:pt idx="9238">
                  <c:v>923.79999999970698</c:v>
                </c:pt>
                <c:pt idx="9239">
                  <c:v>923.89999999970701</c:v>
                </c:pt>
                <c:pt idx="9240">
                  <c:v>923.99999999970703</c:v>
                </c:pt>
                <c:pt idx="9241">
                  <c:v>924.09999999970705</c:v>
                </c:pt>
                <c:pt idx="9242">
                  <c:v>924.19999999970696</c:v>
                </c:pt>
                <c:pt idx="9243">
                  <c:v>924.29999999970698</c:v>
                </c:pt>
                <c:pt idx="9244">
                  <c:v>924.39999999970701</c:v>
                </c:pt>
                <c:pt idx="9245">
                  <c:v>924.49999999970601</c:v>
                </c:pt>
                <c:pt idx="9246">
                  <c:v>924.59999999970603</c:v>
                </c:pt>
                <c:pt idx="9247">
                  <c:v>924.69999999970605</c:v>
                </c:pt>
                <c:pt idx="9248">
                  <c:v>924.79999999970596</c:v>
                </c:pt>
                <c:pt idx="9249">
                  <c:v>924.89999999970598</c:v>
                </c:pt>
                <c:pt idx="9250">
                  <c:v>924.99999999970601</c:v>
                </c:pt>
                <c:pt idx="9251">
                  <c:v>925.09999999970603</c:v>
                </c:pt>
                <c:pt idx="9252">
                  <c:v>925.19999999970605</c:v>
                </c:pt>
                <c:pt idx="9253">
                  <c:v>925.29999999970596</c:v>
                </c:pt>
                <c:pt idx="9254">
                  <c:v>925.39999999970598</c:v>
                </c:pt>
                <c:pt idx="9255">
                  <c:v>925.49999999970601</c:v>
                </c:pt>
                <c:pt idx="9256">
                  <c:v>925.59999999970501</c:v>
                </c:pt>
                <c:pt idx="9257">
                  <c:v>925.69999999970503</c:v>
                </c:pt>
                <c:pt idx="9258">
                  <c:v>925.79999999970505</c:v>
                </c:pt>
                <c:pt idx="9259">
                  <c:v>925.89999999970496</c:v>
                </c:pt>
                <c:pt idx="9260">
                  <c:v>925.99999999970498</c:v>
                </c:pt>
                <c:pt idx="9261">
                  <c:v>926.09999999970501</c:v>
                </c:pt>
                <c:pt idx="9262">
                  <c:v>926.19999999970503</c:v>
                </c:pt>
                <c:pt idx="9263">
                  <c:v>926.29999999970505</c:v>
                </c:pt>
                <c:pt idx="9264">
                  <c:v>926.39999999970496</c:v>
                </c:pt>
                <c:pt idx="9265">
                  <c:v>926.49999999970498</c:v>
                </c:pt>
                <c:pt idx="9266">
                  <c:v>926.59999999970501</c:v>
                </c:pt>
                <c:pt idx="9267">
                  <c:v>926.699999999704</c:v>
                </c:pt>
                <c:pt idx="9268">
                  <c:v>926.79999999970403</c:v>
                </c:pt>
                <c:pt idx="9269">
                  <c:v>926.89999999970405</c:v>
                </c:pt>
                <c:pt idx="9270">
                  <c:v>926.99999999970396</c:v>
                </c:pt>
                <c:pt idx="9271">
                  <c:v>927.09999999970398</c:v>
                </c:pt>
                <c:pt idx="9272">
                  <c:v>927.199999999704</c:v>
                </c:pt>
                <c:pt idx="9273">
                  <c:v>927.29999999970403</c:v>
                </c:pt>
                <c:pt idx="9274">
                  <c:v>927.39999999970405</c:v>
                </c:pt>
                <c:pt idx="9275">
                  <c:v>927.49999999970396</c:v>
                </c:pt>
                <c:pt idx="9276">
                  <c:v>927.59999999970398</c:v>
                </c:pt>
                <c:pt idx="9277">
                  <c:v>927.699999999704</c:v>
                </c:pt>
                <c:pt idx="9278">
                  <c:v>927.799999999703</c:v>
                </c:pt>
                <c:pt idx="9279">
                  <c:v>927.89999999970303</c:v>
                </c:pt>
                <c:pt idx="9280">
                  <c:v>927.99999999970305</c:v>
                </c:pt>
                <c:pt idx="9281">
                  <c:v>928.09999999970296</c:v>
                </c:pt>
                <c:pt idx="9282">
                  <c:v>928.19999999970298</c:v>
                </c:pt>
                <c:pt idx="9283">
                  <c:v>928.299999999703</c:v>
                </c:pt>
                <c:pt idx="9284">
                  <c:v>928.39999999970303</c:v>
                </c:pt>
                <c:pt idx="9285">
                  <c:v>928.49999999970305</c:v>
                </c:pt>
                <c:pt idx="9286">
                  <c:v>928.59999999970296</c:v>
                </c:pt>
                <c:pt idx="9287">
                  <c:v>928.69999999970298</c:v>
                </c:pt>
                <c:pt idx="9288">
                  <c:v>928.799999999703</c:v>
                </c:pt>
                <c:pt idx="9289">
                  <c:v>928.899999999702</c:v>
                </c:pt>
                <c:pt idx="9290">
                  <c:v>928.99999999970203</c:v>
                </c:pt>
                <c:pt idx="9291">
                  <c:v>929.09999999970205</c:v>
                </c:pt>
                <c:pt idx="9292">
                  <c:v>929.19999999970196</c:v>
                </c:pt>
                <c:pt idx="9293">
                  <c:v>929.29999999970198</c:v>
                </c:pt>
                <c:pt idx="9294">
                  <c:v>929.399999999702</c:v>
                </c:pt>
                <c:pt idx="9295">
                  <c:v>929.49999999970203</c:v>
                </c:pt>
                <c:pt idx="9296">
                  <c:v>929.59999999970205</c:v>
                </c:pt>
                <c:pt idx="9297">
                  <c:v>929.69999999970196</c:v>
                </c:pt>
                <c:pt idx="9298">
                  <c:v>929.79999999970198</c:v>
                </c:pt>
                <c:pt idx="9299">
                  <c:v>929.899999999702</c:v>
                </c:pt>
                <c:pt idx="9300">
                  <c:v>929.999999999701</c:v>
                </c:pt>
                <c:pt idx="9301">
                  <c:v>930.09999999970103</c:v>
                </c:pt>
                <c:pt idx="9302">
                  <c:v>930.19999999970105</c:v>
                </c:pt>
                <c:pt idx="9303">
                  <c:v>930.29999999970096</c:v>
                </c:pt>
                <c:pt idx="9304">
                  <c:v>930.39999999970098</c:v>
                </c:pt>
                <c:pt idx="9305">
                  <c:v>930.499999999701</c:v>
                </c:pt>
                <c:pt idx="9306">
                  <c:v>930.59999999970103</c:v>
                </c:pt>
                <c:pt idx="9307">
                  <c:v>930.69999999970105</c:v>
                </c:pt>
                <c:pt idx="9308">
                  <c:v>930.79999999970096</c:v>
                </c:pt>
                <c:pt idx="9309">
                  <c:v>930.89999999970098</c:v>
                </c:pt>
                <c:pt idx="9310">
                  <c:v>930.999999999701</c:v>
                </c:pt>
                <c:pt idx="9311">
                  <c:v>931.0999999997</c:v>
                </c:pt>
                <c:pt idx="9312">
                  <c:v>931.19999999970003</c:v>
                </c:pt>
                <c:pt idx="9313">
                  <c:v>931.29999999970005</c:v>
                </c:pt>
                <c:pt idx="9314">
                  <c:v>931.39999999969996</c:v>
                </c:pt>
                <c:pt idx="9315">
                  <c:v>931.49999999969998</c:v>
                </c:pt>
                <c:pt idx="9316">
                  <c:v>931.5999999997</c:v>
                </c:pt>
                <c:pt idx="9317">
                  <c:v>931.69999999970003</c:v>
                </c:pt>
                <c:pt idx="9318">
                  <c:v>931.79999999970005</c:v>
                </c:pt>
                <c:pt idx="9319">
                  <c:v>931.89999999969996</c:v>
                </c:pt>
                <c:pt idx="9320">
                  <c:v>931.99999999969998</c:v>
                </c:pt>
                <c:pt idx="9321">
                  <c:v>932.0999999997</c:v>
                </c:pt>
                <c:pt idx="9322">
                  <c:v>932.199999999699</c:v>
                </c:pt>
                <c:pt idx="9323">
                  <c:v>932.29999999969903</c:v>
                </c:pt>
                <c:pt idx="9324">
                  <c:v>932.39999999969905</c:v>
                </c:pt>
                <c:pt idx="9325">
                  <c:v>932.49999999969896</c:v>
                </c:pt>
                <c:pt idx="9326">
                  <c:v>932.59999999969898</c:v>
                </c:pt>
                <c:pt idx="9327">
                  <c:v>932.699999999699</c:v>
                </c:pt>
                <c:pt idx="9328">
                  <c:v>932.79999999969903</c:v>
                </c:pt>
                <c:pt idx="9329">
                  <c:v>932.89999999969905</c:v>
                </c:pt>
                <c:pt idx="9330">
                  <c:v>932.99999999969896</c:v>
                </c:pt>
                <c:pt idx="9331">
                  <c:v>933.09999999969898</c:v>
                </c:pt>
                <c:pt idx="9332">
                  <c:v>933.199999999699</c:v>
                </c:pt>
                <c:pt idx="9333">
                  <c:v>933.299999999698</c:v>
                </c:pt>
                <c:pt idx="9334">
                  <c:v>933.39999999969803</c:v>
                </c:pt>
                <c:pt idx="9335">
                  <c:v>933.49999999969805</c:v>
                </c:pt>
                <c:pt idx="9336">
                  <c:v>933.59999999969796</c:v>
                </c:pt>
                <c:pt idx="9337">
                  <c:v>933.69999999969798</c:v>
                </c:pt>
                <c:pt idx="9338">
                  <c:v>933.799999999698</c:v>
                </c:pt>
                <c:pt idx="9339">
                  <c:v>933.89999999969803</c:v>
                </c:pt>
                <c:pt idx="9340">
                  <c:v>933.99999999969805</c:v>
                </c:pt>
                <c:pt idx="9341">
                  <c:v>934.09999999969796</c:v>
                </c:pt>
                <c:pt idx="9342">
                  <c:v>934.19999999969798</c:v>
                </c:pt>
                <c:pt idx="9343">
                  <c:v>934.299999999698</c:v>
                </c:pt>
                <c:pt idx="9344">
                  <c:v>934.399999999697</c:v>
                </c:pt>
                <c:pt idx="9345">
                  <c:v>934.49999999969702</c:v>
                </c:pt>
                <c:pt idx="9346">
                  <c:v>934.59999999969705</c:v>
                </c:pt>
                <c:pt idx="9347">
                  <c:v>934.69999999969696</c:v>
                </c:pt>
                <c:pt idx="9348">
                  <c:v>934.79999999969698</c:v>
                </c:pt>
                <c:pt idx="9349">
                  <c:v>934.899999999697</c:v>
                </c:pt>
                <c:pt idx="9350">
                  <c:v>934.99999999969702</c:v>
                </c:pt>
                <c:pt idx="9351">
                  <c:v>935.09999999969705</c:v>
                </c:pt>
                <c:pt idx="9352">
                  <c:v>935.19999999969696</c:v>
                </c:pt>
                <c:pt idx="9353">
                  <c:v>935.29999999969698</c:v>
                </c:pt>
                <c:pt idx="9354">
                  <c:v>935.399999999697</c:v>
                </c:pt>
                <c:pt idx="9355">
                  <c:v>935.499999999696</c:v>
                </c:pt>
                <c:pt idx="9356">
                  <c:v>935.59999999969602</c:v>
                </c:pt>
                <c:pt idx="9357">
                  <c:v>935.69999999969605</c:v>
                </c:pt>
                <c:pt idx="9358">
                  <c:v>935.79999999969596</c:v>
                </c:pt>
                <c:pt idx="9359">
                  <c:v>935.89999999969598</c:v>
                </c:pt>
                <c:pt idx="9360">
                  <c:v>935.999999999696</c:v>
                </c:pt>
                <c:pt idx="9361">
                  <c:v>936.09999999969602</c:v>
                </c:pt>
                <c:pt idx="9362">
                  <c:v>936.19999999969605</c:v>
                </c:pt>
                <c:pt idx="9363">
                  <c:v>936.29999999969596</c:v>
                </c:pt>
                <c:pt idx="9364">
                  <c:v>936.39999999969598</c:v>
                </c:pt>
                <c:pt idx="9365">
                  <c:v>936.499999999696</c:v>
                </c:pt>
                <c:pt idx="9366">
                  <c:v>936.599999999695</c:v>
                </c:pt>
                <c:pt idx="9367">
                  <c:v>936.69999999969502</c:v>
                </c:pt>
                <c:pt idx="9368">
                  <c:v>936.79999999969505</c:v>
                </c:pt>
                <c:pt idx="9369">
                  <c:v>936.89999999969496</c:v>
                </c:pt>
                <c:pt idx="9370">
                  <c:v>936.99999999969498</c:v>
                </c:pt>
                <c:pt idx="9371">
                  <c:v>937.099999999695</c:v>
                </c:pt>
                <c:pt idx="9372">
                  <c:v>937.19999999969502</c:v>
                </c:pt>
                <c:pt idx="9373">
                  <c:v>937.29999999969505</c:v>
                </c:pt>
                <c:pt idx="9374">
                  <c:v>937.39999999969496</c:v>
                </c:pt>
                <c:pt idx="9375">
                  <c:v>937.49999999969498</c:v>
                </c:pt>
                <c:pt idx="9376">
                  <c:v>937.599999999695</c:v>
                </c:pt>
                <c:pt idx="9377">
                  <c:v>937.699999999694</c:v>
                </c:pt>
                <c:pt idx="9378">
                  <c:v>937.79999999969402</c:v>
                </c:pt>
                <c:pt idx="9379">
                  <c:v>937.89999999969405</c:v>
                </c:pt>
                <c:pt idx="9380">
                  <c:v>937.99999999969396</c:v>
                </c:pt>
                <c:pt idx="9381">
                  <c:v>938.09999999969398</c:v>
                </c:pt>
                <c:pt idx="9382">
                  <c:v>938.199999999694</c:v>
                </c:pt>
                <c:pt idx="9383">
                  <c:v>938.29999999969402</c:v>
                </c:pt>
                <c:pt idx="9384">
                  <c:v>938.39999999969405</c:v>
                </c:pt>
                <c:pt idx="9385">
                  <c:v>938.49999999969396</c:v>
                </c:pt>
                <c:pt idx="9386">
                  <c:v>938.59999999969398</c:v>
                </c:pt>
                <c:pt idx="9387">
                  <c:v>938.699999999694</c:v>
                </c:pt>
                <c:pt idx="9388">
                  <c:v>938.799999999693</c:v>
                </c:pt>
                <c:pt idx="9389">
                  <c:v>938.89999999969302</c:v>
                </c:pt>
                <c:pt idx="9390">
                  <c:v>938.99999999969305</c:v>
                </c:pt>
                <c:pt idx="9391">
                  <c:v>939.09999999969295</c:v>
                </c:pt>
                <c:pt idx="9392">
                  <c:v>939.19999999969298</c:v>
                </c:pt>
                <c:pt idx="9393">
                  <c:v>939.299999999693</c:v>
                </c:pt>
                <c:pt idx="9394">
                  <c:v>939.39999999969302</c:v>
                </c:pt>
                <c:pt idx="9395">
                  <c:v>939.49999999969305</c:v>
                </c:pt>
                <c:pt idx="9396">
                  <c:v>939.59999999969295</c:v>
                </c:pt>
                <c:pt idx="9397">
                  <c:v>939.69999999969298</c:v>
                </c:pt>
                <c:pt idx="9398">
                  <c:v>939.799999999693</c:v>
                </c:pt>
                <c:pt idx="9399">
                  <c:v>939.899999999692</c:v>
                </c:pt>
                <c:pt idx="9400">
                  <c:v>939.99999999969202</c:v>
                </c:pt>
                <c:pt idx="9401">
                  <c:v>940.09999999969205</c:v>
                </c:pt>
                <c:pt idx="9402">
                  <c:v>940.19999999969195</c:v>
                </c:pt>
                <c:pt idx="9403">
                  <c:v>940.29999999969198</c:v>
                </c:pt>
                <c:pt idx="9404">
                  <c:v>940.399999999692</c:v>
                </c:pt>
                <c:pt idx="9405">
                  <c:v>940.49999999969202</c:v>
                </c:pt>
                <c:pt idx="9406">
                  <c:v>940.59999999969205</c:v>
                </c:pt>
                <c:pt idx="9407">
                  <c:v>940.69999999969195</c:v>
                </c:pt>
                <c:pt idx="9408">
                  <c:v>940.79999999969198</c:v>
                </c:pt>
                <c:pt idx="9409">
                  <c:v>940.89999999969098</c:v>
                </c:pt>
                <c:pt idx="9410">
                  <c:v>940.999999999691</c:v>
                </c:pt>
                <c:pt idx="9411">
                  <c:v>941.09999999969102</c:v>
                </c:pt>
                <c:pt idx="9412">
                  <c:v>941.19999999969104</c:v>
                </c:pt>
                <c:pt idx="9413">
                  <c:v>941.29999999969095</c:v>
                </c:pt>
                <c:pt idx="9414">
                  <c:v>941.39999999969098</c:v>
                </c:pt>
                <c:pt idx="9415">
                  <c:v>941.499999999691</c:v>
                </c:pt>
                <c:pt idx="9416">
                  <c:v>941.59999999969102</c:v>
                </c:pt>
                <c:pt idx="9417">
                  <c:v>941.69999999969104</c:v>
                </c:pt>
                <c:pt idx="9418">
                  <c:v>941.79999999969095</c:v>
                </c:pt>
                <c:pt idx="9419">
                  <c:v>941.89999999969098</c:v>
                </c:pt>
                <c:pt idx="9420">
                  <c:v>941.99999999968998</c:v>
                </c:pt>
                <c:pt idx="9421">
                  <c:v>942.09999999969</c:v>
                </c:pt>
                <c:pt idx="9422">
                  <c:v>942.19999999969002</c:v>
                </c:pt>
                <c:pt idx="9423">
                  <c:v>942.29999999969004</c:v>
                </c:pt>
                <c:pt idx="9424">
                  <c:v>942.39999999968995</c:v>
                </c:pt>
                <c:pt idx="9425">
                  <c:v>942.49999999968998</c:v>
                </c:pt>
                <c:pt idx="9426">
                  <c:v>942.59999999969</c:v>
                </c:pt>
                <c:pt idx="9427">
                  <c:v>942.69999999969002</c:v>
                </c:pt>
                <c:pt idx="9428">
                  <c:v>942.79999999969004</c:v>
                </c:pt>
                <c:pt idx="9429">
                  <c:v>942.89999999968995</c:v>
                </c:pt>
                <c:pt idx="9430">
                  <c:v>942.99999999968998</c:v>
                </c:pt>
                <c:pt idx="9431">
                  <c:v>943.09999999968898</c:v>
                </c:pt>
                <c:pt idx="9432">
                  <c:v>943.199999999689</c:v>
                </c:pt>
                <c:pt idx="9433">
                  <c:v>943.29999999968902</c:v>
                </c:pt>
                <c:pt idx="9434">
                  <c:v>943.39999999968904</c:v>
                </c:pt>
                <c:pt idx="9435">
                  <c:v>943.49999999968895</c:v>
                </c:pt>
                <c:pt idx="9436">
                  <c:v>943.59999999968898</c:v>
                </c:pt>
                <c:pt idx="9437">
                  <c:v>943.699999999689</c:v>
                </c:pt>
                <c:pt idx="9438">
                  <c:v>943.79999999968902</c:v>
                </c:pt>
                <c:pt idx="9439">
                  <c:v>943.89999999968904</c:v>
                </c:pt>
                <c:pt idx="9440">
                  <c:v>943.99999999968895</c:v>
                </c:pt>
                <c:pt idx="9441">
                  <c:v>944.09999999968898</c:v>
                </c:pt>
                <c:pt idx="9442">
                  <c:v>944.19999999968798</c:v>
                </c:pt>
                <c:pt idx="9443">
                  <c:v>944.299999999688</c:v>
                </c:pt>
                <c:pt idx="9444">
                  <c:v>944.39999999968802</c:v>
                </c:pt>
                <c:pt idx="9445">
                  <c:v>944.49999999968804</c:v>
                </c:pt>
                <c:pt idx="9446">
                  <c:v>944.59999999968795</c:v>
                </c:pt>
                <c:pt idx="9447">
                  <c:v>944.69999999968798</c:v>
                </c:pt>
                <c:pt idx="9448">
                  <c:v>944.799999999688</c:v>
                </c:pt>
                <c:pt idx="9449">
                  <c:v>944.89999999968802</c:v>
                </c:pt>
                <c:pt idx="9450">
                  <c:v>944.99999999968804</c:v>
                </c:pt>
                <c:pt idx="9451">
                  <c:v>945.09999999968795</c:v>
                </c:pt>
                <c:pt idx="9452">
                  <c:v>945.19999999968798</c:v>
                </c:pt>
                <c:pt idx="9453">
                  <c:v>945.29999999968697</c:v>
                </c:pt>
                <c:pt idx="9454">
                  <c:v>945.399999999687</c:v>
                </c:pt>
                <c:pt idx="9455">
                  <c:v>945.49999999968702</c:v>
                </c:pt>
                <c:pt idx="9456">
                  <c:v>945.59999999968704</c:v>
                </c:pt>
                <c:pt idx="9457">
                  <c:v>945.69999999968695</c:v>
                </c:pt>
                <c:pt idx="9458">
                  <c:v>945.79999999968697</c:v>
                </c:pt>
                <c:pt idx="9459">
                  <c:v>945.899999999687</c:v>
                </c:pt>
                <c:pt idx="9460">
                  <c:v>945.99999999968702</c:v>
                </c:pt>
                <c:pt idx="9461">
                  <c:v>946.09999999968704</c:v>
                </c:pt>
                <c:pt idx="9462">
                  <c:v>946.19999999968695</c:v>
                </c:pt>
                <c:pt idx="9463">
                  <c:v>946.29999999968697</c:v>
                </c:pt>
                <c:pt idx="9464">
                  <c:v>946.39999999968597</c:v>
                </c:pt>
                <c:pt idx="9465">
                  <c:v>946.499999999686</c:v>
                </c:pt>
                <c:pt idx="9466">
                  <c:v>946.59999999968602</c:v>
                </c:pt>
                <c:pt idx="9467">
                  <c:v>946.69999999968604</c:v>
                </c:pt>
                <c:pt idx="9468">
                  <c:v>946.79999999968595</c:v>
                </c:pt>
                <c:pt idx="9469">
                  <c:v>946.89999999968597</c:v>
                </c:pt>
                <c:pt idx="9470">
                  <c:v>946.999999999686</c:v>
                </c:pt>
                <c:pt idx="9471">
                  <c:v>947.09999999968602</c:v>
                </c:pt>
                <c:pt idx="9472">
                  <c:v>947.19999999968604</c:v>
                </c:pt>
                <c:pt idx="9473">
                  <c:v>947.29999999968595</c:v>
                </c:pt>
                <c:pt idx="9474">
                  <c:v>947.39999999968597</c:v>
                </c:pt>
                <c:pt idx="9475">
                  <c:v>947.49999999968497</c:v>
                </c:pt>
                <c:pt idx="9476">
                  <c:v>947.599999999685</c:v>
                </c:pt>
                <c:pt idx="9477">
                  <c:v>947.69999999968502</c:v>
                </c:pt>
                <c:pt idx="9478">
                  <c:v>947.79999999968504</c:v>
                </c:pt>
                <c:pt idx="9479">
                  <c:v>947.89999999968495</c:v>
                </c:pt>
                <c:pt idx="9480">
                  <c:v>947.99999999968497</c:v>
                </c:pt>
                <c:pt idx="9481">
                  <c:v>948.099999999685</c:v>
                </c:pt>
                <c:pt idx="9482">
                  <c:v>948.19999999968502</c:v>
                </c:pt>
                <c:pt idx="9483">
                  <c:v>948.29999999968504</c:v>
                </c:pt>
                <c:pt idx="9484">
                  <c:v>948.39999999968495</c:v>
                </c:pt>
                <c:pt idx="9485">
                  <c:v>948.49999999968497</c:v>
                </c:pt>
                <c:pt idx="9486">
                  <c:v>948.59999999968397</c:v>
                </c:pt>
                <c:pt idx="9487">
                  <c:v>948.699999999684</c:v>
                </c:pt>
                <c:pt idx="9488">
                  <c:v>948.79999999968402</c:v>
                </c:pt>
                <c:pt idx="9489">
                  <c:v>948.89999999968404</c:v>
                </c:pt>
                <c:pt idx="9490">
                  <c:v>948.99999999968395</c:v>
                </c:pt>
                <c:pt idx="9491">
                  <c:v>949.09999999968397</c:v>
                </c:pt>
                <c:pt idx="9492">
                  <c:v>949.199999999684</c:v>
                </c:pt>
                <c:pt idx="9493">
                  <c:v>949.29999999968402</c:v>
                </c:pt>
                <c:pt idx="9494">
                  <c:v>949.39999999968404</c:v>
                </c:pt>
                <c:pt idx="9495">
                  <c:v>949.49999999968395</c:v>
                </c:pt>
                <c:pt idx="9496">
                  <c:v>949.59999999968397</c:v>
                </c:pt>
                <c:pt idx="9497">
                  <c:v>949.69999999968297</c:v>
                </c:pt>
                <c:pt idx="9498">
                  <c:v>949.799999999683</c:v>
                </c:pt>
                <c:pt idx="9499">
                  <c:v>949.89999999968302</c:v>
                </c:pt>
                <c:pt idx="9500">
                  <c:v>949.99999999968304</c:v>
                </c:pt>
                <c:pt idx="9501">
                  <c:v>950.09999999968295</c:v>
                </c:pt>
                <c:pt idx="9502">
                  <c:v>950.19999999968297</c:v>
                </c:pt>
                <c:pt idx="9503">
                  <c:v>950.299999999683</c:v>
                </c:pt>
                <c:pt idx="9504">
                  <c:v>950.39999999968302</c:v>
                </c:pt>
                <c:pt idx="9505">
                  <c:v>950.49999999968304</c:v>
                </c:pt>
                <c:pt idx="9506">
                  <c:v>950.59999999968295</c:v>
                </c:pt>
                <c:pt idx="9507">
                  <c:v>950.69999999968297</c:v>
                </c:pt>
                <c:pt idx="9508">
                  <c:v>950.79999999968197</c:v>
                </c:pt>
                <c:pt idx="9509">
                  <c:v>950.899999999682</c:v>
                </c:pt>
                <c:pt idx="9510">
                  <c:v>950.99999999968202</c:v>
                </c:pt>
                <c:pt idx="9511">
                  <c:v>951.09999999968204</c:v>
                </c:pt>
                <c:pt idx="9512">
                  <c:v>951.19999999968195</c:v>
                </c:pt>
                <c:pt idx="9513">
                  <c:v>951.29999999968197</c:v>
                </c:pt>
                <c:pt idx="9514">
                  <c:v>951.399999999682</c:v>
                </c:pt>
                <c:pt idx="9515">
                  <c:v>951.49999999968202</c:v>
                </c:pt>
                <c:pt idx="9516">
                  <c:v>951.59999999968204</c:v>
                </c:pt>
                <c:pt idx="9517">
                  <c:v>951.69999999968195</c:v>
                </c:pt>
                <c:pt idx="9518">
                  <c:v>951.79999999968197</c:v>
                </c:pt>
                <c:pt idx="9519">
                  <c:v>951.89999999968097</c:v>
                </c:pt>
                <c:pt idx="9520">
                  <c:v>951.99999999968099</c:v>
                </c:pt>
                <c:pt idx="9521">
                  <c:v>952.09999999968102</c:v>
                </c:pt>
                <c:pt idx="9522">
                  <c:v>952.19999999968104</c:v>
                </c:pt>
                <c:pt idx="9523">
                  <c:v>952.29999999968095</c:v>
                </c:pt>
                <c:pt idx="9524">
                  <c:v>952.39999999968097</c:v>
                </c:pt>
                <c:pt idx="9525">
                  <c:v>952.49999999968099</c:v>
                </c:pt>
                <c:pt idx="9526">
                  <c:v>952.59999999968102</c:v>
                </c:pt>
                <c:pt idx="9527">
                  <c:v>952.69999999968104</c:v>
                </c:pt>
                <c:pt idx="9528">
                  <c:v>952.79999999968095</c:v>
                </c:pt>
                <c:pt idx="9529">
                  <c:v>952.89999999968097</c:v>
                </c:pt>
                <c:pt idx="9530">
                  <c:v>952.99999999967997</c:v>
                </c:pt>
                <c:pt idx="9531">
                  <c:v>953.09999999967999</c:v>
                </c:pt>
                <c:pt idx="9532">
                  <c:v>953.19999999968002</c:v>
                </c:pt>
                <c:pt idx="9533">
                  <c:v>953.29999999968004</c:v>
                </c:pt>
                <c:pt idx="9534">
                  <c:v>953.39999999967995</c:v>
                </c:pt>
                <c:pt idx="9535">
                  <c:v>953.49999999967997</c:v>
                </c:pt>
                <c:pt idx="9536">
                  <c:v>953.59999999967999</c:v>
                </c:pt>
                <c:pt idx="9537">
                  <c:v>953.69999999968002</c:v>
                </c:pt>
                <c:pt idx="9538">
                  <c:v>953.79999999968004</c:v>
                </c:pt>
                <c:pt idx="9539">
                  <c:v>953.89999999967995</c:v>
                </c:pt>
                <c:pt idx="9540">
                  <c:v>953.99999999967997</c:v>
                </c:pt>
                <c:pt idx="9541">
                  <c:v>954.09999999967897</c:v>
                </c:pt>
                <c:pt idx="9542">
                  <c:v>954.19999999967899</c:v>
                </c:pt>
                <c:pt idx="9543">
                  <c:v>954.29999999967902</c:v>
                </c:pt>
                <c:pt idx="9544">
                  <c:v>954.39999999967904</c:v>
                </c:pt>
                <c:pt idx="9545">
                  <c:v>954.49999999967895</c:v>
                </c:pt>
                <c:pt idx="9546">
                  <c:v>954.59999999967897</c:v>
                </c:pt>
                <c:pt idx="9547">
                  <c:v>954.69999999967899</c:v>
                </c:pt>
                <c:pt idx="9548">
                  <c:v>954.79999999967902</c:v>
                </c:pt>
                <c:pt idx="9549">
                  <c:v>954.89999999967904</c:v>
                </c:pt>
                <c:pt idx="9550">
                  <c:v>954.99999999967895</c:v>
                </c:pt>
                <c:pt idx="9551">
                  <c:v>955.09999999967897</c:v>
                </c:pt>
                <c:pt idx="9552">
                  <c:v>955.19999999967797</c:v>
                </c:pt>
                <c:pt idx="9553">
                  <c:v>955.29999999967799</c:v>
                </c:pt>
                <c:pt idx="9554">
                  <c:v>955.39999999967802</c:v>
                </c:pt>
                <c:pt idx="9555">
                  <c:v>955.49999999967804</c:v>
                </c:pt>
                <c:pt idx="9556">
                  <c:v>955.59999999967795</c:v>
                </c:pt>
                <c:pt idx="9557">
                  <c:v>955.69999999967797</c:v>
                </c:pt>
                <c:pt idx="9558">
                  <c:v>955.79999999967799</c:v>
                </c:pt>
                <c:pt idx="9559">
                  <c:v>955.89999999967802</c:v>
                </c:pt>
                <c:pt idx="9560">
                  <c:v>955.99999999967804</c:v>
                </c:pt>
                <c:pt idx="9561">
                  <c:v>956.09999999967795</c:v>
                </c:pt>
                <c:pt idx="9562">
                  <c:v>956.19999999967797</c:v>
                </c:pt>
                <c:pt idx="9563">
                  <c:v>956.29999999967697</c:v>
                </c:pt>
                <c:pt idx="9564">
                  <c:v>956.39999999967699</c:v>
                </c:pt>
                <c:pt idx="9565">
                  <c:v>956.49999999967702</c:v>
                </c:pt>
                <c:pt idx="9566">
                  <c:v>956.59999999967704</c:v>
                </c:pt>
                <c:pt idx="9567">
                  <c:v>956.69999999967695</c:v>
                </c:pt>
                <c:pt idx="9568">
                  <c:v>956.79999999967697</c:v>
                </c:pt>
                <c:pt idx="9569">
                  <c:v>956.89999999967699</c:v>
                </c:pt>
                <c:pt idx="9570">
                  <c:v>956.99999999967702</c:v>
                </c:pt>
                <c:pt idx="9571">
                  <c:v>957.09999999967704</c:v>
                </c:pt>
                <c:pt idx="9572">
                  <c:v>957.19999999967695</c:v>
                </c:pt>
                <c:pt idx="9573">
                  <c:v>957.29999999967697</c:v>
                </c:pt>
                <c:pt idx="9574">
                  <c:v>957.39999999967597</c:v>
                </c:pt>
                <c:pt idx="9575">
                  <c:v>957.49999999967599</c:v>
                </c:pt>
                <c:pt idx="9576">
                  <c:v>957.59999999967602</c:v>
                </c:pt>
                <c:pt idx="9577">
                  <c:v>957.69999999967604</c:v>
                </c:pt>
                <c:pt idx="9578">
                  <c:v>957.79999999967595</c:v>
                </c:pt>
                <c:pt idx="9579">
                  <c:v>957.89999999967597</c:v>
                </c:pt>
                <c:pt idx="9580">
                  <c:v>957.99999999967599</c:v>
                </c:pt>
                <c:pt idx="9581">
                  <c:v>958.09999999967602</c:v>
                </c:pt>
                <c:pt idx="9582">
                  <c:v>958.19999999967604</c:v>
                </c:pt>
                <c:pt idx="9583">
                  <c:v>958.29999999967595</c:v>
                </c:pt>
                <c:pt idx="9584">
                  <c:v>958.39999999967597</c:v>
                </c:pt>
                <c:pt idx="9585">
                  <c:v>958.49999999967497</c:v>
                </c:pt>
                <c:pt idx="9586">
                  <c:v>958.59999999967499</c:v>
                </c:pt>
                <c:pt idx="9587">
                  <c:v>958.69999999967501</c:v>
                </c:pt>
                <c:pt idx="9588">
                  <c:v>958.79999999967504</c:v>
                </c:pt>
                <c:pt idx="9589">
                  <c:v>958.89999999967495</c:v>
                </c:pt>
                <c:pt idx="9590">
                  <c:v>958.99999999967497</c:v>
                </c:pt>
                <c:pt idx="9591">
                  <c:v>959.09999999967499</c:v>
                </c:pt>
                <c:pt idx="9592">
                  <c:v>959.19999999967501</c:v>
                </c:pt>
                <c:pt idx="9593">
                  <c:v>959.29999999967504</c:v>
                </c:pt>
                <c:pt idx="9594">
                  <c:v>959.39999999967495</c:v>
                </c:pt>
                <c:pt idx="9595">
                  <c:v>959.49999999967497</c:v>
                </c:pt>
                <c:pt idx="9596">
                  <c:v>959.59999999967397</c:v>
                </c:pt>
                <c:pt idx="9597">
                  <c:v>959.69999999967399</c:v>
                </c:pt>
                <c:pt idx="9598">
                  <c:v>959.79999999967401</c:v>
                </c:pt>
                <c:pt idx="9599">
                  <c:v>959.89999999967404</c:v>
                </c:pt>
                <c:pt idx="9600">
                  <c:v>959.99999999967395</c:v>
                </c:pt>
                <c:pt idx="9601">
                  <c:v>960.09999999967397</c:v>
                </c:pt>
                <c:pt idx="9602">
                  <c:v>960.19999999967399</c:v>
                </c:pt>
                <c:pt idx="9603">
                  <c:v>960.29999999967401</c:v>
                </c:pt>
                <c:pt idx="9604">
                  <c:v>960.39999999967404</c:v>
                </c:pt>
                <c:pt idx="9605">
                  <c:v>960.49999999967395</c:v>
                </c:pt>
                <c:pt idx="9606">
                  <c:v>960.59999999967397</c:v>
                </c:pt>
                <c:pt idx="9607">
                  <c:v>960.69999999967297</c:v>
                </c:pt>
                <c:pt idx="9608">
                  <c:v>960.79999999967299</c:v>
                </c:pt>
                <c:pt idx="9609">
                  <c:v>960.89999999967301</c:v>
                </c:pt>
                <c:pt idx="9610">
                  <c:v>960.99999999967304</c:v>
                </c:pt>
                <c:pt idx="9611">
                  <c:v>961.09999999967295</c:v>
                </c:pt>
                <c:pt idx="9612">
                  <c:v>961.19999999967297</c:v>
                </c:pt>
                <c:pt idx="9613">
                  <c:v>961.29999999967299</c:v>
                </c:pt>
                <c:pt idx="9614">
                  <c:v>961.39999999967301</c:v>
                </c:pt>
                <c:pt idx="9615">
                  <c:v>961.49999999967304</c:v>
                </c:pt>
                <c:pt idx="9616">
                  <c:v>961.59999999967295</c:v>
                </c:pt>
                <c:pt idx="9617">
                  <c:v>961.69999999967297</c:v>
                </c:pt>
                <c:pt idx="9618">
                  <c:v>961.79999999967197</c:v>
                </c:pt>
                <c:pt idx="9619">
                  <c:v>961.89999999967199</c:v>
                </c:pt>
                <c:pt idx="9620">
                  <c:v>961.99999999967201</c:v>
                </c:pt>
                <c:pt idx="9621">
                  <c:v>962.09999999967204</c:v>
                </c:pt>
                <c:pt idx="9622">
                  <c:v>962.19999999967195</c:v>
                </c:pt>
                <c:pt idx="9623">
                  <c:v>962.29999999967197</c:v>
                </c:pt>
                <c:pt idx="9624">
                  <c:v>962.39999999967199</c:v>
                </c:pt>
                <c:pt idx="9625">
                  <c:v>962.49999999967201</c:v>
                </c:pt>
                <c:pt idx="9626">
                  <c:v>962.59999999967204</c:v>
                </c:pt>
                <c:pt idx="9627">
                  <c:v>962.69999999967195</c:v>
                </c:pt>
                <c:pt idx="9628">
                  <c:v>962.79999999967197</c:v>
                </c:pt>
                <c:pt idx="9629">
                  <c:v>962.89999999967097</c:v>
                </c:pt>
                <c:pt idx="9630">
                  <c:v>962.99999999967099</c:v>
                </c:pt>
                <c:pt idx="9631">
                  <c:v>963.09999999967101</c:v>
                </c:pt>
                <c:pt idx="9632">
                  <c:v>963.19999999967104</c:v>
                </c:pt>
                <c:pt idx="9633">
                  <c:v>963.29999999967094</c:v>
                </c:pt>
                <c:pt idx="9634">
                  <c:v>963.39999999967097</c:v>
                </c:pt>
                <c:pt idx="9635">
                  <c:v>963.49999999967099</c:v>
                </c:pt>
                <c:pt idx="9636">
                  <c:v>963.59999999967101</c:v>
                </c:pt>
                <c:pt idx="9637">
                  <c:v>963.69999999967104</c:v>
                </c:pt>
                <c:pt idx="9638">
                  <c:v>963.79999999967094</c:v>
                </c:pt>
                <c:pt idx="9639">
                  <c:v>963.89999999967097</c:v>
                </c:pt>
                <c:pt idx="9640">
                  <c:v>963.99999999966997</c:v>
                </c:pt>
                <c:pt idx="9641">
                  <c:v>964.09999999966999</c:v>
                </c:pt>
                <c:pt idx="9642">
                  <c:v>964.19999999967001</c:v>
                </c:pt>
                <c:pt idx="9643">
                  <c:v>964.29999999967004</c:v>
                </c:pt>
                <c:pt idx="9644">
                  <c:v>964.39999999966994</c:v>
                </c:pt>
                <c:pt idx="9645">
                  <c:v>964.49999999966997</c:v>
                </c:pt>
                <c:pt idx="9646">
                  <c:v>964.59999999966999</c:v>
                </c:pt>
                <c:pt idx="9647">
                  <c:v>964.69999999967001</c:v>
                </c:pt>
                <c:pt idx="9648">
                  <c:v>964.79999999967004</c:v>
                </c:pt>
                <c:pt idx="9649">
                  <c:v>964.89999999966994</c:v>
                </c:pt>
                <c:pt idx="9650">
                  <c:v>964.99999999966997</c:v>
                </c:pt>
                <c:pt idx="9651">
                  <c:v>965.09999999966897</c:v>
                </c:pt>
                <c:pt idx="9652">
                  <c:v>965.19999999966899</c:v>
                </c:pt>
                <c:pt idx="9653">
                  <c:v>965.29999999966901</c:v>
                </c:pt>
                <c:pt idx="9654">
                  <c:v>965.39999999966903</c:v>
                </c:pt>
                <c:pt idx="9655">
                  <c:v>965.49999999966894</c:v>
                </c:pt>
                <c:pt idx="9656">
                  <c:v>965.59999999966897</c:v>
                </c:pt>
                <c:pt idx="9657">
                  <c:v>965.69999999966899</c:v>
                </c:pt>
                <c:pt idx="9658">
                  <c:v>965.79999999966901</c:v>
                </c:pt>
                <c:pt idx="9659">
                  <c:v>965.89999999966903</c:v>
                </c:pt>
                <c:pt idx="9660">
                  <c:v>965.99999999966894</c:v>
                </c:pt>
                <c:pt idx="9661">
                  <c:v>966.09999999966897</c:v>
                </c:pt>
                <c:pt idx="9662">
                  <c:v>966.19999999966797</c:v>
                </c:pt>
                <c:pt idx="9663">
                  <c:v>966.29999999966799</c:v>
                </c:pt>
                <c:pt idx="9664">
                  <c:v>966.39999999966801</c:v>
                </c:pt>
                <c:pt idx="9665">
                  <c:v>966.49999999966803</c:v>
                </c:pt>
                <c:pt idx="9666">
                  <c:v>966.59999999966794</c:v>
                </c:pt>
                <c:pt idx="9667">
                  <c:v>966.69999999966797</c:v>
                </c:pt>
                <c:pt idx="9668">
                  <c:v>966.79999999966799</c:v>
                </c:pt>
                <c:pt idx="9669">
                  <c:v>966.89999999966801</c:v>
                </c:pt>
                <c:pt idx="9670">
                  <c:v>966.99999999966803</c:v>
                </c:pt>
                <c:pt idx="9671">
                  <c:v>967.09999999966794</c:v>
                </c:pt>
                <c:pt idx="9672">
                  <c:v>967.19999999966797</c:v>
                </c:pt>
                <c:pt idx="9673">
                  <c:v>967.29999999966697</c:v>
                </c:pt>
                <c:pt idx="9674">
                  <c:v>967.39999999966699</c:v>
                </c:pt>
                <c:pt idx="9675">
                  <c:v>967.49999999966701</c:v>
                </c:pt>
                <c:pt idx="9676">
                  <c:v>967.59999999966703</c:v>
                </c:pt>
                <c:pt idx="9677">
                  <c:v>967.69999999966706</c:v>
                </c:pt>
                <c:pt idx="9678">
                  <c:v>967.79999999966697</c:v>
                </c:pt>
                <c:pt idx="9679">
                  <c:v>967.89999999966699</c:v>
                </c:pt>
                <c:pt idx="9680">
                  <c:v>967.99999999966701</c:v>
                </c:pt>
                <c:pt idx="9681">
                  <c:v>968.09999999966703</c:v>
                </c:pt>
                <c:pt idx="9682">
                  <c:v>968.19999999966706</c:v>
                </c:pt>
                <c:pt idx="9683">
                  <c:v>968.29999999966697</c:v>
                </c:pt>
                <c:pt idx="9684">
                  <c:v>968.39999999966597</c:v>
                </c:pt>
                <c:pt idx="9685">
                  <c:v>968.49999999966599</c:v>
                </c:pt>
                <c:pt idx="9686">
                  <c:v>968.59999999966601</c:v>
                </c:pt>
                <c:pt idx="9687">
                  <c:v>968.69999999966603</c:v>
                </c:pt>
                <c:pt idx="9688">
                  <c:v>968.79999999966606</c:v>
                </c:pt>
                <c:pt idx="9689">
                  <c:v>968.89999999966597</c:v>
                </c:pt>
                <c:pt idx="9690">
                  <c:v>968.99999999966599</c:v>
                </c:pt>
                <c:pt idx="9691">
                  <c:v>969.09999999966601</c:v>
                </c:pt>
                <c:pt idx="9692">
                  <c:v>969.19999999966603</c:v>
                </c:pt>
                <c:pt idx="9693">
                  <c:v>969.29999999966606</c:v>
                </c:pt>
                <c:pt idx="9694">
                  <c:v>969.39999999966597</c:v>
                </c:pt>
                <c:pt idx="9695">
                  <c:v>969.49999999966496</c:v>
                </c:pt>
                <c:pt idx="9696">
                  <c:v>969.59999999966499</c:v>
                </c:pt>
                <c:pt idx="9697">
                  <c:v>969.69999999966501</c:v>
                </c:pt>
                <c:pt idx="9698">
                  <c:v>969.79999999966503</c:v>
                </c:pt>
                <c:pt idx="9699">
                  <c:v>969.89999999966506</c:v>
                </c:pt>
                <c:pt idx="9700">
                  <c:v>969.99999999966496</c:v>
                </c:pt>
                <c:pt idx="9701">
                  <c:v>970.09999999966499</c:v>
                </c:pt>
                <c:pt idx="9702">
                  <c:v>970.19999999966501</c:v>
                </c:pt>
                <c:pt idx="9703">
                  <c:v>970.29999999966503</c:v>
                </c:pt>
                <c:pt idx="9704">
                  <c:v>970.39999999966506</c:v>
                </c:pt>
                <c:pt idx="9705">
                  <c:v>970.49999999966496</c:v>
                </c:pt>
                <c:pt idx="9706">
                  <c:v>970.59999999966396</c:v>
                </c:pt>
                <c:pt idx="9707">
                  <c:v>970.69999999966399</c:v>
                </c:pt>
                <c:pt idx="9708">
                  <c:v>970.79999999966401</c:v>
                </c:pt>
                <c:pt idx="9709">
                  <c:v>970.89999999966403</c:v>
                </c:pt>
                <c:pt idx="9710">
                  <c:v>970.99999999966406</c:v>
                </c:pt>
                <c:pt idx="9711">
                  <c:v>971.09999999966396</c:v>
                </c:pt>
                <c:pt idx="9712">
                  <c:v>971.19999999966399</c:v>
                </c:pt>
                <c:pt idx="9713">
                  <c:v>971.29999999966401</c:v>
                </c:pt>
                <c:pt idx="9714">
                  <c:v>971.39999999966403</c:v>
                </c:pt>
                <c:pt idx="9715">
                  <c:v>971.49999999966406</c:v>
                </c:pt>
                <c:pt idx="9716">
                  <c:v>971.59999999966396</c:v>
                </c:pt>
                <c:pt idx="9717">
                  <c:v>971.69999999966296</c:v>
                </c:pt>
                <c:pt idx="9718">
                  <c:v>971.79999999966299</c:v>
                </c:pt>
                <c:pt idx="9719">
                  <c:v>971.89999999966301</c:v>
                </c:pt>
                <c:pt idx="9720">
                  <c:v>971.99999999966303</c:v>
                </c:pt>
                <c:pt idx="9721">
                  <c:v>972.09999999966305</c:v>
                </c:pt>
                <c:pt idx="9722">
                  <c:v>972.19999999966296</c:v>
                </c:pt>
                <c:pt idx="9723">
                  <c:v>972.29999999966299</c:v>
                </c:pt>
                <c:pt idx="9724">
                  <c:v>972.39999999966301</c:v>
                </c:pt>
                <c:pt idx="9725">
                  <c:v>972.49999999966303</c:v>
                </c:pt>
                <c:pt idx="9726">
                  <c:v>972.59999999966305</c:v>
                </c:pt>
                <c:pt idx="9727">
                  <c:v>972.69999999966296</c:v>
                </c:pt>
                <c:pt idx="9728">
                  <c:v>972.79999999966196</c:v>
                </c:pt>
                <c:pt idx="9729">
                  <c:v>972.89999999966199</c:v>
                </c:pt>
                <c:pt idx="9730">
                  <c:v>972.99999999966201</c:v>
                </c:pt>
                <c:pt idx="9731">
                  <c:v>973.09999999966203</c:v>
                </c:pt>
                <c:pt idx="9732">
                  <c:v>973.19999999966205</c:v>
                </c:pt>
                <c:pt idx="9733">
                  <c:v>973.29999999966196</c:v>
                </c:pt>
                <c:pt idx="9734">
                  <c:v>973.39999999966199</c:v>
                </c:pt>
                <c:pt idx="9735">
                  <c:v>973.49999999966201</c:v>
                </c:pt>
                <c:pt idx="9736">
                  <c:v>973.59999999966203</c:v>
                </c:pt>
                <c:pt idx="9737">
                  <c:v>973.69999999966205</c:v>
                </c:pt>
                <c:pt idx="9738">
                  <c:v>973.79999999966196</c:v>
                </c:pt>
                <c:pt idx="9739">
                  <c:v>973.89999999966096</c:v>
                </c:pt>
                <c:pt idx="9740">
                  <c:v>973.99999999966099</c:v>
                </c:pt>
                <c:pt idx="9741">
                  <c:v>974.09999999966101</c:v>
                </c:pt>
                <c:pt idx="9742">
                  <c:v>974.19999999966103</c:v>
                </c:pt>
                <c:pt idx="9743">
                  <c:v>974.29999999966105</c:v>
                </c:pt>
                <c:pt idx="9744">
                  <c:v>974.39999999966096</c:v>
                </c:pt>
                <c:pt idx="9745">
                  <c:v>974.49999999966099</c:v>
                </c:pt>
                <c:pt idx="9746">
                  <c:v>974.59999999966101</c:v>
                </c:pt>
                <c:pt idx="9747">
                  <c:v>974.69999999966103</c:v>
                </c:pt>
                <c:pt idx="9748">
                  <c:v>974.79999999966105</c:v>
                </c:pt>
                <c:pt idx="9749">
                  <c:v>974.89999999966096</c:v>
                </c:pt>
                <c:pt idx="9750">
                  <c:v>974.99999999965996</c:v>
                </c:pt>
                <c:pt idx="9751">
                  <c:v>975.09999999965999</c:v>
                </c:pt>
                <c:pt idx="9752">
                  <c:v>975.19999999966001</c:v>
                </c:pt>
                <c:pt idx="9753">
                  <c:v>975.29999999966003</c:v>
                </c:pt>
                <c:pt idx="9754">
                  <c:v>975.39999999966005</c:v>
                </c:pt>
                <c:pt idx="9755">
                  <c:v>975.49999999965996</c:v>
                </c:pt>
                <c:pt idx="9756">
                  <c:v>975.59999999965999</c:v>
                </c:pt>
                <c:pt idx="9757">
                  <c:v>975.69999999966001</c:v>
                </c:pt>
                <c:pt idx="9758">
                  <c:v>975.79999999966003</c:v>
                </c:pt>
                <c:pt idx="9759">
                  <c:v>975.89999999966005</c:v>
                </c:pt>
                <c:pt idx="9760">
                  <c:v>975.99999999965996</c:v>
                </c:pt>
                <c:pt idx="9761">
                  <c:v>976.09999999965896</c:v>
                </c:pt>
                <c:pt idx="9762">
                  <c:v>976.19999999965898</c:v>
                </c:pt>
                <c:pt idx="9763">
                  <c:v>976.29999999965901</c:v>
                </c:pt>
                <c:pt idx="9764">
                  <c:v>976.39999999965903</c:v>
                </c:pt>
                <c:pt idx="9765">
                  <c:v>976.49999999965905</c:v>
                </c:pt>
                <c:pt idx="9766">
                  <c:v>976.59999999965896</c:v>
                </c:pt>
                <c:pt idx="9767">
                  <c:v>976.69999999965898</c:v>
                </c:pt>
                <c:pt idx="9768">
                  <c:v>976.79999999965901</c:v>
                </c:pt>
                <c:pt idx="9769">
                  <c:v>976.89999999965903</c:v>
                </c:pt>
                <c:pt idx="9770">
                  <c:v>976.99999999965905</c:v>
                </c:pt>
                <c:pt idx="9771">
                  <c:v>977.09999999965896</c:v>
                </c:pt>
                <c:pt idx="9772">
                  <c:v>977.19999999965796</c:v>
                </c:pt>
                <c:pt idx="9773">
                  <c:v>977.29999999965798</c:v>
                </c:pt>
                <c:pt idx="9774">
                  <c:v>977.39999999965801</c:v>
                </c:pt>
                <c:pt idx="9775">
                  <c:v>977.49999999965803</c:v>
                </c:pt>
                <c:pt idx="9776">
                  <c:v>977.59999999965805</c:v>
                </c:pt>
                <c:pt idx="9777">
                  <c:v>977.69999999965796</c:v>
                </c:pt>
                <c:pt idx="9778">
                  <c:v>977.79999999965798</c:v>
                </c:pt>
                <c:pt idx="9779">
                  <c:v>977.89999999965801</c:v>
                </c:pt>
                <c:pt idx="9780">
                  <c:v>977.99999999965803</c:v>
                </c:pt>
                <c:pt idx="9781">
                  <c:v>978.09999999965805</c:v>
                </c:pt>
                <c:pt idx="9782">
                  <c:v>978.19999999965796</c:v>
                </c:pt>
                <c:pt idx="9783">
                  <c:v>978.29999999965696</c:v>
                </c:pt>
                <c:pt idx="9784">
                  <c:v>978.39999999965698</c:v>
                </c:pt>
                <c:pt idx="9785">
                  <c:v>978.49999999965701</c:v>
                </c:pt>
                <c:pt idx="9786">
                  <c:v>978.59999999965703</c:v>
                </c:pt>
                <c:pt idx="9787">
                  <c:v>978.69999999965705</c:v>
                </c:pt>
                <c:pt idx="9788">
                  <c:v>978.79999999965696</c:v>
                </c:pt>
                <c:pt idx="9789">
                  <c:v>978.89999999965698</c:v>
                </c:pt>
                <c:pt idx="9790">
                  <c:v>978.99999999965701</c:v>
                </c:pt>
                <c:pt idx="9791">
                  <c:v>979.09999999965703</c:v>
                </c:pt>
                <c:pt idx="9792">
                  <c:v>979.19999999965705</c:v>
                </c:pt>
                <c:pt idx="9793">
                  <c:v>979.29999999965696</c:v>
                </c:pt>
                <c:pt idx="9794">
                  <c:v>979.39999999965596</c:v>
                </c:pt>
                <c:pt idx="9795">
                  <c:v>979.49999999965598</c:v>
                </c:pt>
                <c:pt idx="9796">
                  <c:v>979.59999999965601</c:v>
                </c:pt>
                <c:pt idx="9797">
                  <c:v>979.69999999965603</c:v>
                </c:pt>
                <c:pt idx="9798">
                  <c:v>979.79999999965605</c:v>
                </c:pt>
                <c:pt idx="9799">
                  <c:v>979.89999999965596</c:v>
                </c:pt>
                <c:pt idx="9800">
                  <c:v>979.99999999965598</c:v>
                </c:pt>
                <c:pt idx="9801">
                  <c:v>980.09999999965601</c:v>
                </c:pt>
                <c:pt idx="9802">
                  <c:v>980.19999999965603</c:v>
                </c:pt>
                <c:pt idx="9803">
                  <c:v>980.29999999965605</c:v>
                </c:pt>
                <c:pt idx="9804">
                  <c:v>980.39999999965596</c:v>
                </c:pt>
                <c:pt idx="9805">
                  <c:v>980.49999999965496</c:v>
                </c:pt>
                <c:pt idx="9806">
                  <c:v>980.59999999965498</c:v>
                </c:pt>
                <c:pt idx="9807">
                  <c:v>980.69999999965501</c:v>
                </c:pt>
                <c:pt idx="9808">
                  <c:v>980.79999999965503</c:v>
                </c:pt>
                <c:pt idx="9809">
                  <c:v>980.89999999965505</c:v>
                </c:pt>
                <c:pt idx="9810">
                  <c:v>980.99999999965496</c:v>
                </c:pt>
                <c:pt idx="9811">
                  <c:v>981.09999999965498</c:v>
                </c:pt>
                <c:pt idx="9812">
                  <c:v>981.19999999965501</c:v>
                </c:pt>
                <c:pt idx="9813">
                  <c:v>981.29999999965503</c:v>
                </c:pt>
                <c:pt idx="9814">
                  <c:v>981.39999999965505</c:v>
                </c:pt>
                <c:pt idx="9815">
                  <c:v>981.49999999965496</c:v>
                </c:pt>
                <c:pt idx="9816">
                  <c:v>981.59999999965396</c:v>
                </c:pt>
                <c:pt idx="9817">
                  <c:v>981.69999999965398</c:v>
                </c:pt>
                <c:pt idx="9818">
                  <c:v>981.79999999965401</c:v>
                </c:pt>
                <c:pt idx="9819">
                  <c:v>981.89999999965403</c:v>
                </c:pt>
                <c:pt idx="9820">
                  <c:v>981.99999999965405</c:v>
                </c:pt>
                <c:pt idx="9821">
                  <c:v>982.09999999965396</c:v>
                </c:pt>
                <c:pt idx="9822">
                  <c:v>982.19999999965398</c:v>
                </c:pt>
                <c:pt idx="9823">
                  <c:v>982.29999999965401</c:v>
                </c:pt>
                <c:pt idx="9824">
                  <c:v>982.39999999965403</c:v>
                </c:pt>
                <c:pt idx="9825">
                  <c:v>982.49999999965405</c:v>
                </c:pt>
                <c:pt idx="9826">
                  <c:v>982.59999999965396</c:v>
                </c:pt>
                <c:pt idx="9827">
                  <c:v>982.69999999965296</c:v>
                </c:pt>
                <c:pt idx="9828">
                  <c:v>982.79999999965298</c:v>
                </c:pt>
                <c:pt idx="9829">
                  <c:v>982.89999999965301</c:v>
                </c:pt>
                <c:pt idx="9830">
                  <c:v>982.99999999965303</c:v>
                </c:pt>
                <c:pt idx="9831">
                  <c:v>983.09999999965305</c:v>
                </c:pt>
                <c:pt idx="9832">
                  <c:v>983.19999999965296</c:v>
                </c:pt>
                <c:pt idx="9833">
                  <c:v>983.29999999965298</c:v>
                </c:pt>
                <c:pt idx="9834">
                  <c:v>983.39999999965301</c:v>
                </c:pt>
                <c:pt idx="9835">
                  <c:v>983.49999999965303</c:v>
                </c:pt>
                <c:pt idx="9836">
                  <c:v>983.59999999965305</c:v>
                </c:pt>
                <c:pt idx="9837">
                  <c:v>983.69999999965296</c:v>
                </c:pt>
                <c:pt idx="9838">
                  <c:v>983.79999999965196</c:v>
                </c:pt>
                <c:pt idx="9839">
                  <c:v>983.89999999965198</c:v>
                </c:pt>
                <c:pt idx="9840">
                  <c:v>983.999999999652</c:v>
                </c:pt>
                <c:pt idx="9841">
                  <c:v>984.09999999965203</c:v>
                </c:pt>
                <c:pt idx="9842">
                  <c:v>984.19999999965205</c:v>
                </c:pt>
                <c:pt idx="9843">
                  <c:v>984.29999999965196</c:v>
                </c:pt>
                <c:pt idx="9844">
                  <c:v>984.39999999965198</c:v>
                </c:pt>
                <c:pt idx="9845">
                  <c:v>984.499999999652</c:v>
                </c:pt>
                <c:pt idx="9846">
                  <c:v>984.59999999965203</c:v>
                </c:pt>
                <c:pt idx="9847">
                  <c:v>984.69999999965205</c:v>
                </c:pt>
                <c:pt idx="9848">
                  <c:v>984.79999999965196</c:v>
                </c:pt>
                <c:pt idx="9849">
                  <c:v>984.89999999965096</c:v>
                </c:pt>
                <c:pt idx="9850">
                  <c:v>984.99999999965098</c:v>
                </c:pt>
                <c:pt idx="9851">
                  <c:v>985.099999999651</c:v>
                </c:pt>
                <c:pt idx="9852">
                  <c:v>985.19999999965103</c:v>
                </c:pt>
                <c:pt idx="9853">
                  <c:v>985.29999999965105</c:v>
                </c:pt>
                <c:pt idx="9854">
                  <c:v>985.39999999965096</c:v>
                </c:pt>
                <c:pt idx="9855">
                  <c:v>985.49999999965098</c:v>
                </c:pt>
                <c:pt idx="9856">
                  <c:v>985.599999999651</c:v>
                </c:pt>
                <c:pt idx="9857">
                  <c:v>985.69999999965103</c:v>
                </c:pt>
                <c:pt idx="9858">
                  <c:v>985.79999999965105</c:v>
                </c:pt>
                <c:pt idx="9859">
                  <c:v>985.89999999965096</c:v>
                </c:pt>
                <c:pt idx="9860">
                  <c:v>985.99999999964996</c:v>
                </c:pt>
                <c:pt idx="9861">
                  <c:v>986.09999999964998</c:v>
                </c:pt>
                <c:pt idx="9862">
                  <c:v>986.19999999965</c:v>
                </c:pt>
                <c:pt idx="9863">
                  <c:v>986.29999999965003</c:v>
                </c:pt>
                <c:pt idx="9864">
                  <c:v>986.39999999965005</c:v>
                </c:pt>
                <c:pt idx="9865">
                  <c:v>986.49999999964996</c:v>
                </c:pt>
                <c:pt idx="9866">
                  <c:v>986.59999999964998</c:v>
                </c:pt>
                <c:pt idx="9867">
                  <c:v>986.69999999965</c:v>
                </c:pt>
                <c:pt idx="9868">
                  <c:v>986.79999999965003</c:v>
                </c:pt>
                <c:pt idx="9869">
                  <c:v>986.89999999965005</c:v>
                </c:pt>
                <c:pt idx="9870">
                  <c:v>986.99999999964996</c:v>
                </c:pt>
                <c:pt idx="9871">
                  <c:v>987.09999999964896</c:v>
                </c:pt>
                <c:pt idx="9872">
                  <c:v>987.19999999964898</c:v>
                </c:pt>
                <c:pt idx="9873">
                  <c:v>987.299999999649</c:v>
                </c:pt>
                <c:pt idx="9874">
                  <c:v>987.39999999964903</c:v>
                </c:pt>
                <c:pt idx="9875">
                  <c:v>987.49999999964905</c:v>
                </c:pt>
                <c:pt idx="9876">
                  <c:v>987.59999999964896</c:v>
                </c:pt>
                <c:pt idx="9877">
                  <c:v>987.69999999964898</c:v>
                </c:pt>
                <c:pt idx="9878">
                  <c:v>987.799999999649</c:v>
                </c:pt>
                <c:pt idx="9879">
                  <c:v>987.89999999964903</c:v>
                </c:pt>
                <c:pt idx="9880">
                  <c:v>987.99999999964905</c:v>
                </c:pt>
                <c:pt idx="9881">
                  <c:v>988.09999999964896</c:v>
                </c:pt>
                <c:pt idx="9882">
                  <c:v>988.19999999964796</c:v>
                </c:pt>
                <c:pt idx="9883">
                  <c:v>988.29999999964798</c:v>
                </c:pt>
                <c:pt idx="9884">
                  <c:v>988.399999999648</c:v>
                </c:pt>
                <c:pt idx="9885">
                  <c:v>988.49999999964803</c:v>
                </c:pt>
                <c:pt idx="9886">
                  <c:v>988.59999999964805</c:v>
                </c:pt>
                <c:pt idx="9887">
                  <c:v>988.69999999964796</c:v>
                </c:pt>
                <c:pt idx="9888">
                  <c:v>988.79999999964798</c:v>
                </c:pt>
                <c:pt idx="9889">
                  <c:v>988.899999999648</c:v>
                </c:pt>
                <c:pt idx="9890">
                  <c:v>988.99999999964803</c:v>
                </c:pt>
                <c:pt idx="9891">
                  <c:v>989.09999999964805</c:v>
                </c:pt>
                <c:pt idx="9892">
                  <c:v>989.19999999964796</c:v>
                </c:pt>
                <c:pt idx="9893">
                  <c:v>989.29999999964696</c:v>
                </c:pt>
                <c:pt idx="9894">
                  <c:v>989.39999999964698</c:v>
                </c:pt>
                <c:pt idx="9895">
                  <c:v>989.499999999647</c:v>
                </c:pt>
                <c:pt idx="9896">
                  <c:v>989.59999999964703</c:v>
                </c:pt>
                <c:pt idx="9897">
                  <c:v>989.69999999964705</c:v>
                </c:pt>
                <c:pt idx="9898">
                  <c:v>989.79999999964696</c:v>
                </c:pt>
                <c:pt idx="9899">
                  <c:v>989.89999999964698</c:v>
                </c:pt>
                <c:pt idx="9900">
                  <c:v>989.999999999647</c:v>
                </c:pt>
                <c:pt idx="9901">
                  <c:v>990.09999999964703</c:v>
                </c:pt>
                <c:pt idx="9902">
                  <c:v>990.19999999964705</c:v>
                </c:pt>
                <c:pt idx="9903">
                  <c:v>990.29999999964696</c:v>
                </c:pt>
                <c:pt idx="9904">
                  <c:v>990.39999999964596</c:v>
                </c:pt>
                <c:pt idx="9905">
                  <c:v>990.49999999964598</c:v>
                </c:pt>
                <c:pt idx="9906">
                  <c:v>990.599999999646</c:v>
                </c:pt>
                <c:pt idx="9907">
                  <c:v>990.69999999964602</c:v>
                </c:pt>
                <c:pt idx="9908">
                  <c:v>990.79999999964605</c:v>
                </c:pt>
                <c:pt idx="9909">
                  <c:v>990.89999999964596</c:v>
                </c:pt>
                <c:pt idx="9910">
                  <c:v>990.99999999964598</c:v>
                </c:pt>
                <c:pt idx="9911">
                  <c:v>991.099999999646</c:v>
                </c:pt>
                <c:pt idx="9912">
                  <c:v>991.19999999964602</c:v>
                </c:pt>
                <c:pt idx="9913">
                  <c:v>991.29999999964605</c:v>
                </c:pt>
                <c:pt idx="9914">
                  <c:v>991.39999999964596</c:v>
                </c:pt>
                <c:pt idx="9915">
                  <c:v>991.49999999964496</c:v>
                </c:pt>
                <c:pt idx="9916">
                  <c:v>991.59999999964498</c:v>
                </c:pt>
                <c:pt idx="9917">
                  <c:v>991.699999999645</c:v>
                </c:pt>
                <c:pt idx="9918">
                  <c:v>991.79999999964502</c:v>
                </c:pt>
                <c:pt idx="9919">
                  <c:v>991.89999999964505</c:v>
                </c:pt>
                <c:pt idx="9920">
                  <c:v>991.99999999964496</c:v>
                </c:pt>
                <c:pt idx="9921">
                  <c:v>992.09999999964498</c:v>
                </c:pt>
                <c:pt idx="9922">
                  <c:v>992.199999999645</c:v>
                </c:pt>
                <c:pt idx="9923">
                  <c:v>992.29999999964502</c:v>
                </c:pt>
                <c:pt idx="9924">
                  <c:v>992.39999999964505</c:v>
                </c:pt>
                <c:pt idx="9925">
                  <c:v>992.49999999964496</c:v>
                </c:pt>
                <c:pt idx="9926">
                  <c:v>992.59999999964396</c:v>
                </c:pt>
                <c:pt idx="9927">
                  <c:v>992.69999999964398</c:v>
                </c:pt>
                <c:pt idx="9928">
                  <c:v>992.799999999644</c:v>
                </c:pt>
                <c:pt idx="9929">
                  <c:v>992.89999999964402</c:v>
                </c:pt>
                <c:pt idx="9930">
                  <c:v>992.99999999964405</c:v>
                </c:pt>
                <c:pt idx="9931">
                  <c:v>993.09999999964396</c:v>
                </c:pt>
                <c:pt idx="9932">
                  <c:v>993.19999999964398</c:v>
                </c:pt>
                <c:pt idx="9933">
                  <c:v>993.299999999644</c:v>
                </c:pt>
                <c:pt idx="9934">
                  <c:v>993.39999999964402</c:v>
                </c:pt>
                <c:pt idx="9935">
                  <c:v>993.49999999964405</c:v>
                </c:pt>
                <c:pt idx="9936">
                  <c:v>993.59999999964396</c:v>
                </c:pt>
                <c:pt idx="9937">
                  <c:v>993.69999999964296</c:v>
                </c:pt>
                <c:pt idx="9938">
                  <c:v>993.79999999964298</c:v>
                </c:pt>
                <c:pt idx="9939">
                  <c:v>993.899999999643</c:v>
                </c:pt>
                <c:pt idx="9940">
                  <c:v>993.99999999964302</c:v>
                </c:pt>
                <c:pt idx="9941">
                  <c:v>994.09999999964305</c:v>
                </c:pt>
                <c:pt idx="9942">
                  <c:v>994.19999999964296</c:v>
                </c:pt>
                <c:pt idx="9943">
                  <c:v>994.29999999964298</c:v>
                </c:pt>
                <c:pt idx="9944">
                  <c:v>994.399999999643</c:v>
                </c:pt>
                <c:pt idx="9945">
                  <c:v>994.49999999964302</c:v>
                </c:pt>
                <c:pt idx="9946">
                  <c:v>994.59999999964305</c:v>
                </c:pt>
                <c:pt idx="9947">
                  <c:v>994.69999999964296</c:v>
                </c:pt>
                <c:pt idx="9948">
                  <c:v>994.79999999964195</c:v>
                </c:pt>
                <c:pt idx="9949">
                  <c:v>994.89999999964198</c:v>
                </c:pt>
                <c:pt idx="9950">
                  <c:v>994.999999999642</c:v>
                </c:pt>
                <c:pt idx="9951">
                  <c:v>995.09999999964202</c:v>
                </c:pt>
                <c:pt idx="9952">
                  <c:v>995.19999999964205</c:v>
                </c:pt>
                <c:pt idx="9953">
                  <c:v>995.29999999964195</c:v>
                </c:pt>
                <c:pt idx="9954">
                  <c:v>995.39999999964198</c:v>
                </c:pt>
                <c:pt idx="9955">
                  <c:v>995.499999999642</c:v>
                </c:pt>
                <c:pt idx="9956">
                  <c:v>995.59999999964202</c:v>
                </c:pt>
                <c:pt idx="9957">
                  <c:v>995.69999999964205</c:v>
                </c:pt>
                <c:pt idx="9958">
                  <c:v>995.79999999964195</c:v>
                </c:pt>
                <c:pt idx="9959">
                  <c:v>995.89999999964095</c:v>
                </c:pt>
                <c:pt idx="9960">
                  <c:v>995.99999999964098</c:v>
                </c:pt>
                <c:pt idx="9961">
                  <c:v>996.099999999641</c:v>
                </c:pt>
                <c:pt idx="9962">
                  <c:v>996.19999999964102</c:v>
                </c:pt>
                <c:pt idx="9963">
                  <c:v>996.29999999964105</c:v>
                </c:pt>
                <c:pt idx="9964">
                  <c:v>996.39999999964095</c:v>
                </c:pt>
                <c:pt idx="9965">
                  <c:v>996.49999999964098</c:v>
                </c:pt>
                <c:pt idx="9966">
                  <c:v>996.599999999641</c:v>
                </c:pt>
                <c:pt idx="9967">
                  <c:v>996.69999999964102</c:v>
                </c:pt>
                <c:pt idx="9968">
                  <c:v>996.79999999964105</c:v>
                </c:pt>
                <c:pt idx="9969">
                  <c:v>996.89999999964095</c:v>
                </c:pt>
                <c:pt idx="9970">
                  <c:v>996.99999999963995</c:v>
                </c:pt>
                <c:pt idx="9971">
                  <c:v>997.09999999963998</c:v>
                </c:pt>
                <c:pt idx="9972">
                  <c:v>997.19999999964</c:v>
                </c:pt>
                <c:pt idx="9973">
                  <c:v>997.29999999964002</c:v>
                </c:pt>
                <c:pt idx="9974">
                  <c:v>997.39999999964004</c:v>
                </c:pt>
                <c:pt idx="9975">
                  <c:v>997.49999999963995</c:v>
                </c:pt>
                <c:pt idx="9976">
                  <c:v>997.59999999963998</c:v>
                </c:pt>
                <c:pt idx="9977">
                  <c:v>997.69999999964</c:v>
                </c:pt>
                <c:pt idx="9978">
                  <c:v>997.79999999964002</c:v>
                </c:pt>
                <c:pt idx="9979">
                  <c:v>997.89999999964004</c:v>
                </c:pt>
                <c:pt idx="9980">
                  <c:v>997.99999999963995</c:v>
                </c:pt>
                <c:pt idx="9981">
                  <c:v>998.09999999963895</c:v>
                </c:pt>
                <c:pt idx="9982">
                  <c:v>998.19999999963898</c:v>
                </c:pt>
                <c:pt idx="9983">
                  <c:v>998.299999999639</c:v>
                </c:pt>
                <c:pt idx="9984">
                  <c:v>998.39999999963902</c:v>
                </c:pt>
                <c:pt idx="9985">
                  <c:v>998.49999999963904</c:v>
                </c:pt>
                <c:pt idx="9986">
                  <c:v>998.59999999963895</c:v>
                </c:pt>
                <c:pt idx="9987">
                  <c:v>998.69999999963898</c:v>
                </c:pt>
                <c:pt idx="9988">
                  <c:v>998.799999999639</c:v>
                </c:pt>
                <c:pt idx="9989">
                  <c:v>998.89999999963902</c:v>
                </c:pt>
                <c:pt idx="9990">
                  <c:v>998.99999999963904</c:v>
                </c:pt>
                <c:pt idx="9991">
                  <c:v>999.09999999963895</c:v>
                </c:pt>
                <c:pt idx="9992">
                  <c:v>999.19999999963795</c:v>
                </c:pt>
                <c:pt idx="9993">
                  <c:v>999.29999999963798</c:v>
                </c:pt>
                <c:pt idx="9994">
                  <c:v>999.399999999638</c:v>
                </c:pt>
                <c:pt idx="9995">
                  <c:v>999.49999999963802</c:v>
                </c:pt>
                <c:pt idx="9996">
                  <c:v>999.59999999963804</c:v>
                </c:pt>
                <c:pt idx="9997">
                  <c:v>999.69999999963795</c:v>
                </c:pt>
                <c:pt idx="9998">
                  <c:v>999.79999999963798</c:v>
                </c:pt>
                <c:pt idx="9999">
                  <c:v>999.899999999638</c:v>
                </c:pt>
                <c:pt idx="10000">
                  <c:v>999.99999999963802</c:v>
                </c:pt>
                <c:pt idx="10001">
                  <c:v>1000.09999999963</c:v>
                </c:pt>
                <c:pt idx="10002">
                  <c:v>1000.19999999963</c:v>
                </c:pt>
                <c:pt idx="10003">
                  <c:v>1000.29999999963</c:v>
                </c:pt>
                <c:pt idx="10004">
                  <c:v>1000.39999999963</c:v>
                </c:pt>
                <c:pt idx="10005">
                  <c:v>1000.4999999996299</c:v>
                </c:pt>
                <c:pt idx="10006">
                  <c:v>1000.59999999963</c:v>
                </c:pt>
                <c:pt idx="10007">
                  <c:v>1000.69999999963</c:v>
                </c:pt>
                <c:pt idx="10008">
                  <c:v>1000.79999999963</c:v>
                </c:pt>
                <c:pt idx="10009">
                  <c:v>1000.89999999963</c:v>
                </c:pt>
                <c:pt idx="10010">
                  <c:v>1000.9999999996299</c:v>
                </c:pt>
                <c:pt idx="10011">
                  <c:v>1001.09999999963</c:v>
                </c:pt>
                <c:pt idx="10012">
                  <c:v>1001.19999999963</c:v>
                </c:pt>
                <c:pt idx="10013">
                  <c:v>1001.29999999963</c:v>
                </c:pt>
                <c:pt idx="10014">
                  <c:v>1001.39999999963</c:v>
                </c:pt>
                <c:pt idx="10015">
                  <c:v>1001.4999999996299</c:v>
                </c:pt>
                <c:pt idx="10016">
                  <c:v>1001.59999999963</c:v>
                </c:pt>
                <c:pt idx="10017">
                  <c:v>1001.69999999963</c:v>
                </c:pt>
                <c:pt idx="10018">
                  <c:v>1001.79999999963</c:v>
                </c:pt>
                <c:pt idx="10019">
                  <c:v>1001.89999999963</c:v>
                </c:pt>
                <c:pt idx="10020">
                  <c:v>1001.9999999996299</c:v>
                </c:pt>
                <c:pt idx="10021">
                  <c:v>1002.09999999963</c:v>
                </c:pt>
                <c:pt idx="10022">
                  <c:v>1002.19999999963</c:v>
                </c:pt>
                <c:pt idx="10023">
                  <c:v>1002.29999999963</c:v>
                </c:pt>
                <c:pt idx="10024">
                  <c:v>1002.39999999963</c:v>
                </c:pt>
                <c:pt idx="10025">
                  <c:v>1002.4999999996299</c:v>
                </c:pt>
                <c:pt idx="10026">
                  <c:v>1002.59999999963</c:v>
                </c:pt>
                <c:pt idx="10027">
                  <c:v>1002.69999999963</c:v>
                </c:pt>
                <c:pt idx="10028">
                  <c:v>1002.79999999963</c:v>
                </c:pt>
                <c:pt idx="10029">
                  <c:v>1002.89999999963</c:v>
                </c:pt>
                <c:pt idx="10030">
                  <c:v>1002.9999999996299</c:v>
                </c:pt>
                <c:pt idx="10031">
                  <c:v>1003.09999999963</c:v>
                </c:pt>
                <c:pt idx="10032">
                  <c:v>1003.19999999963</c:v>
                </c:pt>
                <c:pt idx="10033">
                  <c:v>1003.29999999963</c:v>
                </c:pt>
                <c:pt idx="10034">
                  <c:v>1003.39999999963</c:v>
                </c:pt>
                <c:pt idx="10035">
                  <c:v>1003.4999999996299</c:v>
                </c:pt>
                <c:pt idx="10036">
                  <c:v>1003.59999999963</c:v>
                </c:pt>
                <c:pt idx="10037">
                  <c:v>1003.69999999963</c:v>
                </c:pt>
                <c:pt idx="10038">
                  <c:v>1003.79999999963</c:v>
                </c:pt>
                <c:pt idx="10039">
                  <c:v>1003.89999999963</c:v>
                </c:pt>
                <c:pt idx="10040">
                  <c:v>1003.9999999996299</c:v>
                </c:pt>
                <c:pt idx="10041">
                  <c:v>1004.09999999963</c:v>
                </c:pt>
                <c:pt idx="10042">
                  <c:v>1004.19999999963</c:v>
                </c:pt>
                <c:pt idx="10043">
                  <c:v>1004.29999999963</c:v>
                </c:pt>
                <c:pt idx="10044">
                  <c:v>1004.39999999963</c:v>
                </c:pt>
                <c:pt idx="10045">
                  <c:v>1004.4999999996299</c:v>
                </c:pt>
                <c:pt idx="10046">
                  <c:v>1004.59999999963</c:v>
                </c:pt>
                <c:pt idx="10047">
                  <c:v>1004.69999999963</c:v>
                </c:pt>
                <c:pt idx="10048">
                  <c:v>1004.79999999963</c:v>
                </c:pt>
                <c:pt idx="10049">
                  <c:v>1004.89999999963</c:v>
                </c:pt>
                <c:pt idx="10050">
                  <c:v>1004.9999999996299</c:v>
                </c:pt>
                <c:pt idx="10051">
                  <c:v>1005.09999999963</c:v>
                </c:pt>
                <c:pt idx="10052">
                  <c:v>1005.19999999963</c:v>
                </c:pt>
                <c:pt idx="10053">
                  <c:v>1005.29999999963</c:v>
                </c:pt>
                <c:pt idx="10054">
                  <c:v>1005.39999999963</c:v>
                </c:pt>
                <c:pt idx="10055">
                  <c:v>1005.4999999996299</c:v>
                </c:pt>
                <c:pt idx="10056">
                  <c:v>1005.59999999963</c:v>
                </c:pt>
                <c:pt idx="10057">
                  <c:v>1005.69999999963</c:v>
                </c:pt>
                <c:pt idx="10058">
                  <c:v>1005.79999999963</c:v>
                </c:pt>
                <c:pt idx="10059">
                  <c:v>1005.89999999963</c:v>
                </c:pt>
                <c:pt idx="10060">
                  <c:v>1005.9999999996299</c:v>
                </c:pt>
                <c:pt idx="10061">
                  <c:v>1006.09999999963</c:v>
                </c:pt>
                <c:pt idx="10062">
                  <c:v>1006.19999999963</c:v>
                </c:pt>
                <c:pt idx="10063">
                  <c:v>1006.29999999963</c:v>
                </c:pt>
                <c:pt idx="10064">
                  <c:v>1006.39999999963</c:v>
                </c:pt>
                <c:pt idx="10065">
                  <c:v>1006.4999999996299</c:v>
                </c:pt>
                <c:pt idx="10066">
                  <c:v>1006.59999999963</c:v>
                </c:pt>
                <c:pt idx="10067">
                  <c:v>1006.69999999963</c:v>
                </c:pt>
                <c:pt idx="10068">
                  <c:v>1006.79999999963</c:v>
                </c:pt>
                <c:pt idx="10069">
                  <c:v>1006.89999999963</c:v>
                </c:pt>
                <c:pt idx="10070">
                  <c:v>1006.9999999996299</c:v>
                </c:pt>
                <c:pt idx="10071">
                  <c:v>1007.09999999963</c:v>
                </c:pt>
                <c:pt idx="10072">
                  <c:v>1007.19999999963</c:v>
                </c:pt>
                <c:pt idx="10073">
                  <c:v>1007.29999999963</c:v>
                </c:pt>
                <c:pt idx="10074">
                  <c:v>1007.39999999963</c:v>
                </c:pt>
                <c:pt idx="10075">
                  <c:v>1007.4999999996299</c:v>
                </c:pt>
                <c:pt idx="10076">
                  <c:v>1007.59999999963</c:v>
                </c:pt>
                <c:pt idx="10077">
                  <c:v>1007.69999999963</c:v>
                </c:pt>
                <c:pt idx="10078">
                  <c:v>1007.79999999963</c:v>
                </c:pt>
                <c:pt idx="10079">
                  <c:v>1007.89999999963</c:v>
                </c:pt>
                <c:pt idx="10080">
                  <c:v>1007.9999999996299</c:v>
                </c:pt>
                <c:pt idx="10081">
                  <c:v>1008.09999999963</c:v>
                </c:pt>
                <c:pt idx="10082">
                  <c:v>1008.19999999963</c:v>
                </c:pt>
                <c:pt idx="10083">
                  <c:v>1008.29999999963</c:v>
                </c:pt>
                <c:pt idx="10084">
                  <c:v>1008.39999999963</c:v>
                </c:pt>
                <c:pt idx="10085">
                  <c:v>1008.4999999996299</c:v>
                </c:pt>
                <c:pt idx="10086">
                  <c:v>1008.59999999963</c:v>
                </c:pt>
                <c:pt idx="10087">
                  <c:v>1008.69999999963</c:v>
                </c:pt>
                <c:pt idx="10088">
                  <c:v>1008.79999999963</c:v>
                </c:pt>
                <c:pt idx="10089">
                  <c:v>1008.89999999963</c:v>
                </c:pt>
                <c:pt idx="10090">
                  <c:v>1008.9999999996299</c:v>
                </c:pt>
                <c:pt idx="10091">
                  <c:v>1009.09999999962</c:v>
                </c:pt>
                <c:pt idx="10092">
                  <c:v>1009.19999999962</c:v>
                </c:pt>
                <c:pt idx="10093">
                  <c:v>1009.29999999962</c:v>
                </c:pt>
                <c:pt idx="10094">
                  <c:v>1009.39999999962</c:v>
                </c:pt>
                <c:pt idx="10095">
                  <c:v>1009.4999999996199</c:v>
                </c:pt>
                <c:pt idx="10096">
                  <c:v>1009.59999999962</c:v>
                </c:pt>
                <c:pt idx="10097">
                  <c:v>1009.69999999962</c:v>
                </c:pt>
                <c:pt idx="10098">
                  <c:v>1009.79999999962</c:v>
                </c:pt>
                <c:pt idx="10099">
                  <c:v>1009.89999999962</c:v>
                </c:pt>
                <c:pt idx="10100">
                  <c:v>1009.9999999996199</c:v>
                </c:pt>
                <c:pt idx="10101">
                  <c:v>1010.09999999962</c:v>
                </c:pt>
                <c:pt idx="10102">
                  <c:v>1010.19999999962</c:v>
                </c:pt>
                <c:pt idx="10103">
                  <c:v>1010.29999999962</c:v>
                </c:pt>
                <c:pt idx="10104">
                  <c:v>1010.39999999962</c:v>
                </c:pt>
                <c:pt idx="10105">
                  <c:v>1010.4999999996199</c:v>
                </c:pt>
                <c:pt idx="10106">
                  <c:v>1010.59999999962</c:v>
                </c:pt>
                <c:pt idx="10107">
                  <c:v>1010.69999999962</c:v>
                </c:pt>
                <c:pt idx="10108">
                  <c:v>1010.79999999962</c:v>
                </c:pt>
                <c:pt idx="10109">
                  <c:v>1010.89999999962</c:v>
                </c:pt>
                <c:pt idx="10110">
                  <c:v>1010.9999999996199</c:v>
                </c:pt>
                <c:pt idx="10111">
                  <c:v>1011.09999999962</c:v>
                </c:pt>
                <c:pt idx="10112">
                  <c:v>1011.19999999962</c:v>
                </c:pt>
                <c:pt idx="10113">
                  <c:v>1011.29999999962</c:v>
                </c:pt>
                <c:pt idx="10114">
                  <c:v>1011.39999999962</c:v>
                </c:pt>
                <c:pt idx="10115">
                  <c:v>1011.4999999996199</c:v>
                </c:pt>
                <c:pt idx="10116">
                  <c:v>1011.59999999962</c:v>
                </c:pt>
                <c:pt idx="10117">
                  <c:v>1011.69999999962</c:v>
                </c:pt>
                <c:pt idx="10118">
                  <c:v>1011.79999999962</c:v>
                </c:pt>
                <c:pt idx="10119">
                  <c:v>1011.89999999962</c:v>
                </c:pt>
                <c:pt idx="10120">
                  <c:v>1011.9999999996199</c:v>
                </c:pt>
                <c:pt idx="10121">
                  <c:v>1012.09999999962</c:v>
                </c:pt>
                <c:pt idx="10122">
                  <c:v>1012.19999999962</c:v>
                </c:pt>
                <c:pt idx="10123">
                  <c:v>1012.29999999962</c:v>
                </c:pt>
                <c:pt idx="10124">
                  <c:v>1012.39999999962</c:v>
                </c:pt>
                <c:pt idx="10125">
                  <c:v>1012.4999999996199</c:v>
                </c:pt>
                <c:pt idx="10126">
                  <c:v>1012.59999999962</c:v>
                </c:pt>
                <c:pt idx="10127">
                  <c:v>1012.69999999962</c:v>
                </c:pt>
                <c:pt idx="10128">
                  <c:v>1012.79999999962</c:v>
                </c:pt>
                <c:pt idx="10129">
                  <c:v>1012.89999999962</c:v>
                </c:pt>
                <c:pt idx="10130">
                  <c:v>1012.9999999996199</c:v>
                </c:pt>
                <c:pt idx="10131">
                  <c:v>1013.09999999962</c:v>
                </c:pt>
                <c:pt idx="10132">
                  <c:v>1013.19999999962</c:v>
                </c:pt>
                <c:pt idx="10133">
                  <c:v>1013.29999999962</c:v>
                </c:pt>
                <c:pt idx="10134">
                  <c:v>1013.39999999962</c:v>
                </c:pt>
                <c:pt idx="10135">
                  <c:v>1013.4999999996199</c:v>
                </c:pt>
                <c:pt idx="10136">
                  <c:v>1013.59999999962</c:v>
                </c:pt>
                <c:pt idx="10137">
                  <c:v>1013.69999999962</c:v>
                </c:pt>
                <c:pt idx="10138">
                  <c:v>1013.79999999962</c:v>
                </c:pt>
                <c:pt idx="10139">
                  <c:v>1013.89999999962</c:v>
                </c:pt>
                <c:pt idx="10140">
                  <c:v>1013.9999999996199</c:v>
                </c:pt>
                <c:pt idx="10141">
                  <c:v>1014.09999999962</c:v>
                </c:pt>
                <c:pt idx="10142">
                  <c:v>1014.19999999962</c:v>
                </c:pt>
                <c:pt idx="10143">
                  <c:v>1014.29999999962</c:v>
                </c:pt>
                <c:pt idx="10144">
                  <c:v>1014.39999999962</c:v>
                </c:pt>
                <c:pt idx="10145">
                  <c:v>1014.4999999996199</c:v>
                </c:pt>
                <c:pt idx="10146">
                  <c:v>1014.59999999962</c:v>
                </c:pt>
                <c:pt idx="10147">
                  <c:v>1014.69999999962</c:v>
                </c:pt>
                <c:pt idx="10148">
                  <c:v>1014.79999999962</c:v>
                </c:pt>
                <c:pt idx="10149">
                  <c:v>1014.89999999962</c:v>
                </c:pt>
                <c:pt idx="10150">
                  <c:v>1014.9999999996199</c:v>
                </c:pt>
                <c:pt idx="10151">
                  <c:v>1015.09999999962</c:v>
                </c:pt>
                <c:pt idx="10152">
                  <c:v>1015.19999999962</c:v>
                </c:pt>
                <c:pt idx="10153">
                  <c:v>1015.29999999962</c:v>
                </c:pt>
                <c:pt idx="10154">
                  <c:v>1015.39999999962</c:v>
                </c:pt>
                <c:pt idx="10155">
                  <c:v>1015.4999999996199</c:v>
                </c:pt>
                <c:pt idx="10156">
                  <c:v>1015.59999999962</c:v>
                </c:pt>
                <c:pt idx="10157">
                  <c:v>1015.69999999962</c:v>
                </c:pt>
                <c:pt idx="10158">
                  <c:v>1015.79999999962</c:v>
                </c:pt>
                <c:pt idx="10159">
                  <c:v>1015.89999999962</c:v>
                </c:pt>
                <c:pt idx="10160">
                  <c:v>1015.9999999996199</c:v>
                </c:pt>
                <c:pt idx="10161">
                  <c:v>1016.09999999962</c:v>
                </c:pt>
                <c:pt idx="10162">
                  <c:v>1016.19999999962</c:v>
                </c:pt>
                <c:pt idx="10163">
                  <c:v>1016.29999999962</c:v>
                </c:pt>
                <c:pt idx="10164">
                  <c:v>1016.39999999962</c:v>
                </c:pt>
                <c:pt idx="10165">
                  <c:v>1016.4999999996199</c:v>
                </c:pt>
                <c:pt idx="10166">
                  <c:v>1016.59999999962</c:v>
                </c:pt>
                <c:pt idx="10167">
                  <c:v>1016.69999999962</c:v>
                </c:pt>
                <c:pt idx="10168">
                  <c:v>1016.79999999962</c:v>
                </c:pt>
                <c:pt idx="10169">
                  <c:v>1016.89999999962</c:v>
                </c:pt>
                <c:pt idx="10170">
                  <c:v>1016.9999999996199</c:v>
                </c:pt>
                <c:pt idx="10171">
                  <c:v>1017.09999999962</c:v>
                </c:pt>
                <c:pt idx="10172">
                  <c:v>1017.19999999962</c:v>
                </c:pt>
                <c:pt idx="10173">
                  <c:v>1017.29999999962</c:v>
                </c:pt>
                <c:pt idx="10174">
                  <c:v>1017.39999999962</c:v>
                </c:pt>
                <c:pt idx="10175">
                  <c:v>1017.4999999996199</c:v>
                </c:pt>
                <c:pt idx="10176">
                  <c:v>1017.59999999962</c:v>
                </c:pt>
                <c:pt idx="10177">
                  <c:v>1017.69999999962</c:v>
                </c:pt>
                <c:pt idx="10178">
                  <c:v>1017.79999999962</c:v>
                </c:pt>
                <c:pt idx="10179">
                  <c:v>1017.89999999962</c:v>
                </c:pt>
                <c:pt idx="10180">
                  <c:v>1017.9999999996199</c:v>
                </c:pt>
                <c:pt idx="10181">
                  <c:v>1018.09999999962</c:v>
                </c:pt>
                <c:pt idx="10182">
                  <c:v>1018.19999999962</c:v>
                </c:pt>
                <c:pt idx="10183">
                  <c:v>1018.29999999962</c:v>
                </c:pt>
                <c:pt idx="10184">
                  <c:v>1018.39999999962</c:v>
                </c:pt>
                <c:pt idx="10185">
                  <c:v>1018.4999999996199</c:v>
                </c:pt>
                <c:pt idx="10186">
                  <c:v>1018.59999999962</c:v>
                </c:pt>
                <c:pt idx="10187">
                  <c:v>1018.69999999962</c:v>
                </c:pt>
                <c:pt idx="10188">
                  <c:v>1018.79999999962</c:v>
                </c:pt>
                <c:pt idx="10189">
                  <c:v>1018.89999999962</c:v>
                </c:pt>
                <c:pt idx="10190">
                  <c:v>1018.9999999996199</c:v>
                </c:pt>
                <c:pt idx="10191">
                  <c:v>1019.09999999962</c:v>
                </c:pt>
                <c:pt idx="10192">
                  <c:v>1019.19999999962</c:v>
                </c:pt>
                <c:pt idx="10193">
                  <c:v>1019.29999999962</c:v>
                </c:pt>
                <c:pt idx="10194">
                  <c:v>1019.39999999962</c:v>
                </c:pt>
                <c:pt idx="10195">
                  <c:v>1019.4999999996199</c:v>
                </c:pt>
                <c:pt idx="10196">
                  <c:v>1019.59999999962</c:v>
                </c:pt>
                <c:pt idx="10197">
                  <c:v>1019.69999999962</c:v>
                </c:pt>
                <c:pt idx="10198">
                  <c:v>1019.79999999962</c:v>
                </c:pt>
                <c:pt idx="10199">
                  <c:v>1019.89999999962</c:v>
                </c:pt>
                <c:pt idx="10200">
                  <c:v>1019.9999999996199</c:v>
                </c:pt>
                <c:pt idx="10201">
                  <c:v>1020.09999999961</c:v>
                </c:pt>
                <c:pt idx="10202">
                  <c:v>1020.19999999961</c:v>
                </c:pt>
                <c:pt idx="10203">
                  <c:v>1020.29999999961</c:v>
                </c:pt>
                <c:pt idx="10204">
                  <c:v>1020.39999999961</c:v>
                </c:pt>
                <c:pt idx="10205">
                  <c:v>1020.4999999996101</c:v>
                </c:pt>
                <c:pt idx="10206">
                  <c:v>1020.59999999961</c:v>
                </c:pt>
                <c:pt idx="10207">
                  <c:v>1020.69999999961</c:v>
                </c:pt>
                <c:pt idx="10208">
                  <c:v>1020.79999999961</c:v>
                </c:pt>
                <c:pt idx="10209">
                  <c:v>1020.89999999961</c:v>
                </c:pt>
                <c:pt idx="10210">
                  <c:v>1020.9999999996101</c:v>
                </c:pt>
                <c:pt idx="10211">
                  <c:v>1021.09999999961</c:v>
                </c:pt>
                <c:pt idx="10212">
                  <c:v>1021.19999999961</c:v>
                </c:pt>
                <c:pt idx="10213">
                  <c:v>1021.29999999961</c:v>
                </c:pt>
                <c:pt idx="10214">
                  <c:v>1021.39999999961</c:v>
                </c:pt>
                <c:pt idx="10215">
                  <c:v>1021.4999999996101</c:v>
                </c:pt>
                <c:pt idx="10216">
                  <c:v>1021.59999999961</c:v>
                </c:pt>
                <c:pt idx="10217">
                  <c:v>1021.69999999961</c:v>
                </c:pt>
                <c:pt idx="10218">
                  <c:v>1021.79999999961</c:v>
                </c:pt>
                <c:pt idx="10219">
                  <c:v>1021.89999999961</c:v>
                </c:pt>
                <c:pt idx="10220">
                  <c:v>1021.9999999996101</c:v>
                </c:pt>
                <c:pt idx="10221">
                  <c:v>1022.09999999961</c:v>
                </c:pt>
                <c:pt idx="10222">
                  <c:v>1022.19999999961</c:v>
                </c:pt>
                <c:pt idx="10223">
                  <c:v>1022.29999999961</c:v>
                </c:pt>
                <c:pt idx="10224">
                  <c:v>1022.39999999961</c:v>
                </c:pt>
                <c:pt idx="10225">
                  <c:v>1022.4999999996101</c:v>
                </c:pt>
                <c:pt idx="10226">
                  <c:v>1022.59999999961</c:v>
                </c:pt>
                <c:pt idx="10227">
                  <c:v>1022.69999999961</c:v>
                </c:pt>
                <c:pt idx="10228">
                  <c:v>1022.79999999961</c:v>
                </c:pt>
                <c:pt idx="10229">
                  <c:v>1022.89999999961</c:v>
                </c:pt>
                <c:pt idx="10230">
                  <c:v>1022.9999999996101</c:v>
                </c:pt>
                <c:pt idx="10231">
                  <c:v>1023.09999999961</c:v>
                </c:pt>
                <c:pt idx="10232">
                  <c:v>1023.19999999961</c:v>
                </c:pt>
                <c:pt idx="10233">
                  <c:v>1023.29999999961</c:v>
                </c:pt>
                <c:pt idx="10234">
                  <c:v>1023.39999999961</c:v>
                </c:pt>
                <c:pt idx="10235">
                  <c:v>1023.4999999996101</c:v>
                </c:pt>
                <c:pt idx="10236">
                  <c:v>1023.59999999961</c:v>
                </c:pt>
                <c:pt idx="10237">
                  <c:v>1023.69999999961</c:v>
                </c:pt>
                <c:pt idx="10238">
                  <c:v>1023.79999999961</c:v>
                </c:pt>
                <c:pt idx="10239">
                  <c:v>1023.89999999961</c:v>
                </c:pt>
                <c:pt idx="10240">
                  <c:v>1023.9999999996101</c:v>
                </c:pt>
                <c:pt idx="10241">
                  <c:v>1024.09999999961</c:v>
                </c:pt>
                <c:pt idx="10242">
                  <c:v>1024.1999999996101</c:v>
                </c:pt>
                <c:pt idx="10243">
                  <c:v>1024.29999999961</c:v>
                </c:pt>
                <c:pt idx="10244">
                  <c:v>1024.3999999996099</c:v>
                </c:pt>
                <c:pt idx="10245">
                  <c:v>1024.4999999996101</c:v>
                </c:pt>
                <c:pt idx="10246">
                  <c:v>1024.59999999961</c:v>
                </c:pt>
                <c:pt idx="10247">
                  <c:v>1024.6999999996101</c:v>
                </c:pt>
                <c:pt idx="10248">
                  <c:v>1024.79999999961</c:v>
                </c:pt>
                <c:pt idx="10249">
                  <c:v>1024.8999999996099</c:v>
                </c:pt>
                <c:pt idx="10250">
                  <c:v>1024.9999999996101</c:v>
                </c:pt>
                <c:pt idx="10251">
                  <c:v>1025.09999999961</c:v>
                </c:pt>
                <c:pt idx="10252">
                  <c:v>1025.1999999996101</c:v>
                </c:pt>
                <c:pt idx="10253">
                  <c:v>1025.29999999961</c:v>
                </c:pt>
                <c:pt idx="10254">
                  <c:v>1025.3999999996099</c:v>
                </c:pt>
                <c:pt idx="10255">
                  <c:v>1025.4999999996101</c:v>
                </c:pt>
                <c:pt idx="10256">
                  <c:v>1025.59999999961</c:v>
                </c:pt>
                <c:pt idx="10257">
                  <c:v>1025.6999999996101</c:v>
                </c:pt>
                <c:pt idx="10258">
                  <c:v>1025.79999999961</c:v>
                </c:pt>
                <c:pt idx="10259">
                  <c:v>1025.8999999996099</c:v>
                </c:pt>
                <c:pt idx="10260">
                  <c:v>1025.9999999996101</c:v>
                </c:pt>
                <c:pt idx="10261">
                  <c:v>1026.09999999961</c:v>
                </c:pt>
                <c:pt idx="10262">
                  <c:v>1026.1999999996101</c:v>
                </c:pt>
                <c:pt idx="10263">
                  <c:v>1026.29999999961</c:v>
                </c:pt>
                <c:pt idx="10264">
                  <c:v>1026.3999999996099</c:v>
                </c:pt>
                <c:pt idx="10265">
                  <c:v>1026.4999999996101</c:v>
                </c:pt>
                <c:pt idx="10266">
                  <c:v>1026.59999999961</c:v>
                </c:pt>
                <c:pt idx="10267">
                  <c:v>1026.6999999996101</c:v>
                </c:pt>
                <c:pt idx="10268">
                  <c:v>1026.79999999961</c:v>
                </c:pt>
                <c:pt idx="10269">
                  <c:v>1026.8999999996099</c:v>
                </c:pt>
                <c:pt idx="10270">
                  <c:v>1026.9999999996101</c:v>
                </c:pt>
                <c:pt idx="10271">
                  <c:v>1027.09999999961</c:v>
                </c:pt>
                <c:pt idx="10272">
                  <c:v>1027.1999999996101</c:v>
                </c:pt>
                <c:pt idx="10273">
                  <c:v>1027.29999999961</c:v>
                </c:pt>
                <c:pt idx="10274">
                  <c:v>1027.3999999996099</c:v>
                </c:pt>
                <c:pt idx="10275">
                  <c:v>1027.4999999996101</c:v>
                </c:pt>
                <c:pt idx="10276">
                  <c:v>1027.59999999961</c:v>
                </c:pt>
                <c:pt idx="10277">
                  <c:v>1027.6999999996101</c:v>
                </c:pt>
                <c:pt idx="10278">
                  <c:v>1027.79999999961</c:v>
                </c:pt>
                <c:pt idx="10279">
                  <c:v>1027.8999999996099</c:v>
                </c:pt>
                <c:pt idx="10280">
                  <c:v>1027.9999999996101</c:v>
                </c:pt>
                <c:pt idx="10281">
                  <c:v>1028.09999999961</c:v>
                </c:pt>
                <c:pt idx="10282">
                  <c:v>1028.1999999996101</c:v>
                </c:pt>
                <c:pt idx="10283">
                  <c:v>1028.29999999961</c:v>
                </c:pt>
                <c:pt idx="10284">
                  <c:v>1028.3999999996099</c:v>
                </c:pt>
                <c:pt idx="10285">
                  <c:v>1028.4999999996101</c:v>
                </c:pt>
                <c:pt idx="10286">
                  <c:v>1028.59999999961</c:v>
                </c:pt>
                <c:pt idx="10287">
                  <c:v>1028.6999999996101</c:v>
                </c:pt>
                <c:pt idx="10288">
                  <c:v>1028.79999999961</c:v>
                </c:pt>
                <c:pt idx="10289">
                  <c:v>1028.8999999996099</c:v>
                </c:pt>
                <c:pt idx="10290">
                  <c:v>1028.9999999996101</c:v>
                </c:pt>
                <c:pt idx="10291">
                  <c:v>1029.09999999961</c:v>
                </c:pt>
                <c:pt idx="10292">
                  <c:v>1029.1999999996101</c:v>
                </c:pt>
                <c:pt idx="10293">
                  <c:v>1029.29999999961</c:v>
                </c:pt>
                <c:pt idx="10294">
                  <c:v>1029.3999999996099</c:v>
                </c:pt>
                <c:pt idx="10295">
                  <c:v>1029.4999999996101</c:v>
                </c:pt>
                <c:pt idx="10296">
                  <c:v>1029.59999999961</c:v>
                </c:pt>
                <c:pt idx="10297">
                  <c:v>1029.6999999996101</c:v>
                </c:pt>
                <c:pt idx="10298">
                  <c:v>1029.79999999961</c:v>
                </c:pt>
                <c:pt idx="10299">
                  <c:v>1029.8999999996099</c:v>
                </c:pt>
                <c:pt idx="10300">
                  <c:v>1029.9999999996101</c:v>
                </c:pt>
                <c:pt idx="10301">
                  <c:v>1030.09999999961</c:v>
                </c:pt>
                <c:pt idx="10302">
                  <c:v>1030.1999999996101</c:v>
                </c:pt>
                <c:pt idx="10303">
                  <c:v>1030.29999999961</c:v>
                </c:pt>
                <c:pt idx="10304">
                  <c:v>1030.3999999996099</c:v>
                </c:pt>
                <c:pt idx="10305">
                  <c:v>1030.4999999996101</c:v>
                </c:pt>
                <c:pt idx="10306">
                  <c:v>1030.59999999961</c:v>
                </c:pt>
                <c:pt idx="10307">
                  <c:v>1030.6999999996101</c:v>
                </c:pt>
                <c:pt idx="10308">
                  <c:v>1030.79999999961</c:v>
                </c:pt>
                <c:pt idx="10309">
                  <c:v>1030.8999999996099</c:v>
                </c:pt>
                <c:pt idx="10310">
                  <c:v>1030.9999999996101</c:v>
                </c:pt>
                <c:pt idx="10311">
                  <c:v>1031.0999999996</c:v>
                </c:pt>
                <c:pt idx="10312">
                  <c:v>1031.1999999996001</c:v>
                </c:pt>
                <c:pt idx="10313">
                  <c:v>1031.2999999996</c:v>
                </c:pt>
                <c:pt idx="10314">
                  <c:v>1031.3999999995999</c:v>
                </c:pt>
                <c:pt idx="10315">
                  <c:v>1031.4999999996</c:v>
                </c:pt>
                <c:pt idx="10316">
                  <c:v>1031.5999999996</c:v>
                </c:pt>
                <c:pt idx="10317">
                  <c:v>1031.6999999996001</c:v>
                </c:pt>
                <c:pt idx="10318">
                  <c:v>1031.7999999996</c:v>
                </c:pt>
                <c:pt idx="10319">
                  <c:v>1031.8999999995999</c:v>
                </c:pt>
                <c:pt idx="10320">
                  <c:v>1031.9999999996</c:v>
                </c:pt>
                <c:pt idx="10321">
                  <c:v>1032.0999999996</c:v>
                </c:pt>
                <c:pt idx="10322">
                  <c:v>1032.1999999996001</c:v>
                </c:pt>
                <c:pt idx="10323">
                  <c:v>1032.2999999996</c:v>
                </c:pt>
                <c:pt idx="10324">
                  <c:v>1032.3999999995999</c:v>
                </c:pt>
                <c:pt idx="10325">
                  <c:v>1032.4999999996</c:v>
                </c:pt>
                <c:pt idx="10326">
                  <c:v>1032.5999999996</c:v>
                </c:pt>
                <c:pt idx="10327">
                  <c:v>1032.6999999996001</c:v>
                </c:pt>
                <c:pt idx="10328">
                  <c:v>1032.7999999996</c:v>
                </c:pt>
                <c:pt idx="10329">
                  <c:v>1032.8999999995999</c:v>
                </c:pt>
                <c:pt idx="10330">
                  <c:v>1032.9999999996</c:v>
                </c:pt>
                <c:pt idx="10331">
                  <c:v>1033.0999999996</c:v>
                </c:pt>
                <c:pt idx="10332">
                  <c:v>1033.1999999996001</c:v>
                </c:pt>
                <c:pt idx="10333">
                  <c:v>1033.2999999996</c:v>
                </c:pt>
                <c:pt idx="10334">
                  <c:v>1033.3999999995999</c:v>
                </c:pt>
                <c:pt idx="10335">
                  <c:v>1033.4999999996</c:v>
                </c:pt>
                <c:pt idx="10336">
                  <c:v>1033.5999999996</c:v>
                </c:pt>
                <c:pt idx="10337">
                  <c:v>1033.6999999996001</c:v>
                </c:pt>
                <c:pt idx="10338">
                  <c:v>1033.7999999996</c:v>
                </c:pt>
                <c:pt idx="10339">
                  <c:v>1033.8999999995999</c:v>
                </c:pt>
                <c:pt idx="10340">
                  <c:v>1033.9999999996</c:v>
                </c:pt>
                <c:pt idx="10341">
                  <c:v>1034.0999999996</c:v>
                </c:pt>
                <c:pt idx="10342">
                  <c:v>1034.1999999996001</c:v>
                </c:pt>
                <c:pt idx="10343">
                  <c:v>1034.2999999996</c:v>
                </c:pt>
                <c:pt idx="10344">
                  <c:v>1034.3999999995999</c:v>
                </c:pt>
                <c:pt idx="10345">
                  <c:v>1034.4999999996</c:v>
                </c:pt>
                <c:pt idx="10346">
                  <c:v>1034.5999999996</c:v>
                </c:pt>
                <c:pt idx="10347">
                  <c:v>1034.6999999996001</c:v>
                </c:pt>
                <c:pt idx="10348">
                  <c:v>1034.7999999996</c:v>
                </c:pt>
                <c:pt idx="10349">
                  <c:v>1034.8999999995999</c:v>
                </c:pt>
                <c:pt idx="10350">
                  <c:v>1034.9999999996</c:v>
                </c:pt>
                <c:pt idx="10351">
                  <c:v>1035.0999999996</c:v>
                </c:pt>
                <c:pt idx="10352">
                  <c:v>1035.1999999996001</c:v>
                </c:pt>
                <c:pt idx="10353">
                  <c:v>1035.2999999996</c:v>
                </c:pt>
                <c:pt idx="10354">
                  <c:v>1035.3999999995999</c:v>
                </c:pt>
                <c:pt idx="10355">
                  <c:v>1035.4999999996</c:v>
                </c:pt>
                <c:pt idx="10356">
                  <c:v>1035.5999999996</c:v>
                </c:pt>
                <c:pt idx="10357">
                  <c:v>1035.6999999996001</c:v>
                </c:pt>
                <c:pt idx="10358">
                  <c:v>1035.7999999996</c:v>
                </c:pt>
                <c:pt idx="10359">
                  <c:v>1035.8999999995999</c:v>
                </c:pt>
                <c:pt idx="10360">
                  <c:v>1035.9999999996</c:v>
                </c:pt>
                <c:pt idx="10361">
                  <c:v>1036.0999999996</c:v>
                </c:pt>
                <c:pt idx="10362">
                  <c:v>1036.1999999996001</c:v>
                </c:pt>
                <c:pt idx="10363">
                  <c:v>1036.2999999996</c:v>
                </c:pt>
                <c:pt idx="10364">
                  <c:v>1036.3999999995999</c:v>
                </c:pt>
                <c:pt idx="10365">
                  <c:v>1036.4999999996</c:v>
                </c:pt>
                <c:pt idx="10366">
                  <c:v>1036.5999999996</c:v>
                </c:pt>
                <c:pt idx="10367">
                  <c:v>1036.6999999996001</c:v>
                </c:pt>
                <c:pt idx="10368">
                  <c:v>1036.7999999996</c:v>
                </c:pt>
                <c:pt idx="10369">
                  <c:v>1036.8999999995999</c:v>
                </c:pt>
                <c:pt idx="10370">
                  <c:v>1036.9999999996</c:v>
                </c:pt>
                <c:pt idx="10371">
                  <c:v>1037.0999999996</c:v>
                </c:pt>
                <c:pt idx="10372">
                  <c:v>1037.1999999996001</c:v>
                </c:pt>
                <c:pt idx="10373">
                  <c:v>1037.2999999996</c:v>
                </c:pt>
                <c:pt idx="10374">
                  <c:v>1037.3999999995999</c:v>
                </c:pt>
                <c:pt idx="10375">
                  <c:v>1037.4999999996</c:v>
                </c:pt>
                <c:pt idx="10376">
                  <c:v>1037.5999999996</c:v>
                </c:pt>
                <c:pt idx="10377">
                  <c:v>1037.6999999996001</c:v>
                </c:pt>
                <c:pt idx="10378">
                  <c:v>1037.7999999996</c:v>
                </c:pt>
                <c:pt idx="10379">
                  <c:v>1037.8999999995999</c:v>
                </c:pt>
                <c:pt idx="10380">
                  <c:v>1037.9999999996</c:v>
                </c:pt>
                <c:pt idx="10381">
                  <c:v>1038.0999999996</c:v>
                </c:pt>
                <c:pt idx="10382">
                  <c:v>1038.1999999996001</c:v>
                </c:pt>
                <c:pt idx="10383">
                  <c:v>1038.2999999996</c:v>
                </c:pt>
                <c:pt idx="10384">
                  <c:v>1038.3999999995999</c:v>
                </c:pt>
                <c:pt idx="10385">
                  <c:v>1038.4999999996</c:v>
                </c:pt>
                <c:pt idx="10386">
                  <c:v>1038.5999999996</c:v>
                </c:pt>
                <c:pt idx="10387">
                  <c:v>1038.6999999996001</c:v>
                </c:pt>
                <c:pt idx="10388">
                  <c:v>1038.7999999996</c:v>
                </c:pt>
                <c:pt idx="10389">
                  <c:v>1038.8999999995999</c:v>
                </c:pt>
                <c:pt idx="10390">
                  <c:v>1038.9999999996</c:v>
                </c:pt>
                <c:pt idx="10391">
                  <c:v>1039.0999999996</c:v>
                </c:pt>
                <c:pt idx="10392">
                  <c:v>1039.1999999996001</c:v>
                </c:pt>
                <c:pt idx="10393">
                  <c:v>1039.2999999996</c:v>
                </c:pt>
                <c:pt idx="10394">
                  <c:v>1039.3999999995999</c:v>
                </c:pt>
                <c:pt idx="10395">
                  <c:v>1039.4999999996</c:v>
                </c:pt>
                <c:pt idx="10396">
                  <c:v>1039.5999999996</c:v>
                </c:pt>
                <c:pt idx="10397">
                  <c:v>1039.6999999996001</c:v>
                </c:pt>
                <c:pt idx="10398">
                  <c:v>1039.7999999996</c:v>
                </c:pt>
                <c:pt idx="10399">
                  <c:v>1039.8999999995999</c:v>
                </c:pt>
                <c:pt idx="10400">
                  <c:v>1039.9999999996</c:v>
                </c:pt>
                <c:pt idx="10401">
                  <c:v>1040.0999999996</c:v>
                </c:pt>
                <c:pt idx="10402">
                  <c:v>1040.1999999996001</c:v>
                </c:pt>
                <c:pt idx="10403">
                  <c:v>1040.2999999996</c:v>
                </c:pt>
                <c:pt idx="10404">
                  <c:v>1040.3999999995999</c:v>
                </c:pt>
                <c:pt idx="10405">
                  <c:v>1040.4999999996</c:v>
                </c:pt>
                <c:pt idx="10406">
                  <c:v>1040.5999999996</c:v>
                </c:pt>
                <c:pt idx="10407">
                  <c:v>1040.6999999996001</c:v>
                </c:pt>
                <c:pt idx="10408">
                  <c:v>1040.7999999996</c:v>
                </c:pt>
                <c:pt idx="10409">
                  <c:v>1040.8999999995999</c:v>
                </c:pt>
                <c:pt idx="10410">
                  <c:v>1040.9999999996</c:v>
                </c:pt>
                <c:pt idx="10411">
                  <c:v>1041.0999999996</c:v>
                </c:pt>
                <c:pt idx="10412">
                  <c:v>1041.1999999996001</c:v>
                </c:pt>
                <c:pt idx="10413">
                  <c:v>1041.2999999996</c:v>
                </c:pt>
                <c:pt idx="10414">
                  <c:v>1041.3999999995999</c:v>
                </c:pt>
                <c:pt idx="10415">
                  <c:v>1041.4999999996</c:v>
                </c:pt>
                <c:pt idx="10416">
                  <c:v>1041.5999999996</c:v>
                </c:pt>
                <c:pt idx="10417">
                  <c:v>1041.6999999996001</c:v>
                </c:pt>
                <c:pt idx="10418">
                  <c:v>1041.7999999996</c:v>
                </c:pt>
                <c:pt idx="10419">
                  <c:v>1041.8999999995999</c:v>
                </c:pt>
                <c:pt idx="10420">
                  <c:v>1041.9999999996</c:v>
                </c:pt>
                <c:pt idx="10421">
                  <c:v>1042.09999999959</c:v>
                </c:pt>
                <c:pt idx="10422">
                  <c:v>1042.1999999995901</c:v>
                </c:pt>
                <c:pt idx="10423">
                  <c:v>1042.29999999959</c:v>
                </c:pt>
                <c:pt idx="10424">
                  <c:v>1042.3999999995899</c:v>
                </c:pt>
                <c:pt idx="10425">
                  <c:v>1042.49999999959</c:v>
                </c:pt>
                <c:pt idx="10426">
                  <c:v>1042.59999999959</c:v>
                </c:pt>
                <c:pt idx="10427">
                  <c:v>1042.6999999995901</c:v>
                </c:pt>
                <c:pt idx="10428">
                  <c:v>1042.79999999959</c:v>
                </c:pt>
                <c:pt idx="10429">
                  <c:v>1042.8999999995899</c:v>
                </c:pt>
                <c:pt idx="10430">
                  <c:v>1042.99999999959</c:v>
                </c:pt>
                <c:pt idx="10431">
                  <c:v>1043.09999999959</c:v>
                </c:pt>
                <c:pt idx="10432">
                  <c:v>1043.1999999995901</c:v>
                </c:pt>
                <c:pt idx="10433">
                  <c:v>1043.29999999959</c:v>
                </c:pt>
                <c:pt idx="10434">
                  <c:v>1043.3999999995899</c:v>
                </c:pt>
                <c:pt idx="10435">
                  <c:v>1043.49999999959</c:v>
                </c:pt>
                <c:pt idx="10436">
                  <c:v>1043.59999999959</c:v>
                </c:pt>
                <c:pt idx="10437">
                  <c:v>1043.6999999995901</c:v>
                </c:pt>
                <c:pt idx="10438">
                  <c:v>1043.79999999959</c:v>
                </c:pt>
                <c:pt idx="10439">
                  <c:v>1043.8999999995899</c:v>
                </c:pt>
                <c:pt idx="10440">
                  <c:v>1043.99999999959</c:v>
                </c:pt>
                <c:pt idx="10441">
                  <c:v>1044.09999999959</c:v>
                </c:pt>
                <c:pt idx="10442">
                  <c:v>1044.1999999995901</c:v>
                </c:pt>
                <c:pt idx="10443">
                  <c:v>1044.29999999959</c:v>
                </c:pt>
                <c:pt idx="10444">
                  <c:v>1044.3999999995899</c:v>
                </c:pt>
                <c:pt idx="10445">
                  <c:v>1044.49999999959</c:v>
                </c:pt>
                <c:pt idx="10446">
                  <c:v>1044.59999999959</c:v>
                </c:pt>
                <c:pt idx="10447">
                  <c:v>1044.6999999995901</c:v>
                </c:pt>
                <c:pt idx="10448">
                  <c:v>1044.79999999959</c:v>
                </c:pt>
                <c:pt idx="10449">
                  <c:v>1044.8999999995899</c:v>
                </c:pt>
                <c:pt idx="10450">
                  <c:v>1044.99999999959</c:v>
                </c:pt>
                <c:pt idx="10451">
                  <c:v>1045.09999999959</c:v>
                </c:pt>
                <c:pt idx="10452">
                  <c:v>1045.1999999995901</c:v>
                </c:pt>
                <c:pt idx="10453">
                  <c:v>1045.29999999959</c:v>
                </c:pt>
                <c:pt idx="10454">
                  <c:v>1045.3999999995899</c:v>
                </c:pt>
                <c:pt idx="10455">
                  <c:v>1045.49999999959</c:v>
                </c:pt>
                <c:pt idx="10456">
                  <c:v>1045.59999999959</c:v>
                </c:pt>
                <c:pt idx="10457">
                  <c:v>1045.6999999995901</c:v>
                </c:pt>
                <c:pt idx="10458">
                  <c:v>1045.79999999959</c:v>
                </c:pt>
                <c:pt idx="10459">
                  <c:v>1045.8999999995899</c:v>
                </c:pt>
                <c:pt idx="10460">
                  <c:v>1045.99999999959</c:v>
                </c:pt>
                <c:pt idx="10461">
                  <c:v>1046.09999999959</c:v>
                </c:pt>
                <c:pt idx="10462">
                  <c:v>1046.1999999995901</c:v>
                </c:pt>
                <c:pt idx="10463">
                  <c:v>1046.29999999959</c:v>
                </c:pt>
                <c:pt idx="10464">
                  <c:v>1046.3999999995899</c:v>
                </c:pt>
                <c:pt idx="10465">
                  <c:v>1046.49999999959</c:v>
                </c:pt>
                <c:pt idx="10466">
                  <c:v>1046.59999999959</c:v>
                </c:pt>
                <c:pt idx="10467">
                  <c:v>1046.6999999995901</c:v>
                </c:pt>
                <c:pt idx="10468">
                  <c:v>1046.79999999959</c:v>
                </c:pt>
                <c:pt idx="10469">
                  <c:v>1046.8999999995899</c:v>
                </c:pt>
                <c:pt idx="10470">
                  <c:v>1046.99999999959</c:v>
                </c:pt>
                <c:pt idx="10471">
                  <c:v>1047.09999999959</c:v>
                </c:pt>
                <c:pt idx="10472">
                  <c:v>1047.1999999995901</c:v>
                </c:pt>
                <c:pt idx="10473">
                  <c:v>1047.29999999959</c:v>
                </c:pt>
                <c:pt idx="10474">
                  <c:v>1047.3999999995899</c:v>
                </c:pt>
                <c:pt idx="10475">
                  <c:v>1047.49999999959</c:v>
                </c:pt>
                <c:pt idx="10476">
                  <c:v>1047.59999999959</c:v>
                </c:pt>
                <c:pt idx="10477">
                  <c:v>1047.6999999995901</c:v>
                </c:pt>
                <c:pt idx="10478">
                  <c:v>1047.79999999959</c:v>
                </c:pt>
                <c:pt idx="10479">
                  <c:v>1047.8999999995899</c:v>
                </c:pt>
                <c:pt idx="10480">
                  <c:v>1047.99999999959</c:v>
                </c:pt>
                <c:pt idx="10481">
                  <c:v>1048.09999999959</c:v>
                </c:pt>
                <c:pt idx="10482">
                  <c:v>1048.1999999995901</c:v>
                </c:pt>
                <c:pt idx="10483">
                  <c:v>1048.29999999959</c:v>
                </c:pt>
                <c:pt idx="10484">
                  <c:v>1048.3999999995899</c:v>
                </c:pt>
                <c:pt idx="10485">
                  <c:v>1048.49999999959</c:v>
                </c:pt>
                <c:pt idx="10486">
                  <c:v>1048.59999999959</c:v>
                </c:pt>
                <c:pt idx="10487">
                  <c:v>1048.6999999995901</c:v>
                </c:pt>
                <c:pt idx="10488">
                  <c:v>1048.79999999959</c:v>
                </c:pt>
                <c:pt idx="10489">
                  <c:v>1048.8999999995899</c:v>
                </c:pt>
                <c:pt idx="10490">
                  <c:v>1048.99999999959</c:v>
                </c:pt>
                <c:pt idx="10491">
                  <c:v>1049.09999999959</c:v>
                </c:pt>
                <c:pt idx="10492">
                  <c:v>1049.1999999995901</c:v>
                </c:pt>
                <c:pt idx="10493">
                  <c:v>1049.29999999959</c:v>
                </c:pt>
                <c:pt idx="10494">
                  <c:v>1049.3999999995899</c:v>
                </c:pt>
                <c:pt idx="10495">
                  <c:v>1049.49999999959</c:v>
                </c:pt>
                <c:pt idx="10496">
                  <c:v>1049.59999999959</c:v>
                </c:pt>
                <c:pt idx="10497">
                  <c:v>1049.6999999995901</c:v>
                </c:pt>
                <c:pt idx="10498">
                  <c:v>1049.79999999959</c:v>
                </c:pt>
                <c:pt idx="10499">
                  <c:v>1049.8999999995899</c:v>
                </c:pt>
                <c:pt idx="10500">
                  <c:v>1049.99999999959</c:v>
                </c:pt>
                <c:pt idx="10501">
                  <c:v>1050.09999999959</c:v>
                </c:pt>
                <c:pt idx="10502">
                  <c:v>1050.1999999995901</c:v>
                </c:pt>
                <c:pt idx="10503">
                  <c:v>1050.29999999959</c:v>
                </c:pt>
                <c:pt idx="10504">
                  <c:v>1050.3999999995899</c:v>
                </c:pt>
                <c:pt idx="10505">
                  <c:v>1050.49999999959</c:v>
                </c:pt>
                <c:pt idx="10506">
                  <c:v>1050.59999999959</c:v>
                </c:pt>
                <c:pt idx="10507">
                  <c:v>1050.6999999995901</c:v>
                </c:pt>
                <c:pt idx="10508">
                  <c:v>1050.79999999959</c:v>
                </c:pt>
                <c:pt idx="10509">
                  <c:v>1050.8999999995899</c:v>
                </c:pt>
                <c:pt idx="10510">
                  <c:v>1050.99999999959</c:v>
                </c:pt>
                <c:pt idx="10511">
                  <c:v>1051.09999999959</c:v>
                </c:pt>
                <c:pt idx="10512">
                  <c:v>1051.1999999995901</c:v>
                </c:pt>
                <c:pt idx="10513">
                  <c:v>1051.29999999959</c:v>
                </c:pt>
                <c:pt idx="10514">
                  <c:v>1051.3999999995899</c:v>
                </c:pt>
                <c:pt idx="10515">
                  <c:v>1051.49999999959</c:v>
                </c:pt>
                <c:pt idx="10516">
                  <c:v>1051.59999999959</c:v>
                </c:pt>
                <c:pt idx="10517">
                  <c:v>1051.6999999995901</c:v>
                </c:pt>
                <c:pt idx="10518">
                  <c:v>1051.79999999959</c:v>
                </c:pt>
                <c:pt idx="10519">
                  <c:v>1051.8999999995899</c:v>
                </c:pt>
                <c:pt idx="10520">
                  <c:v>1051.99999999959</c:v>
                </c:pt>
                <c:pt idx="10521">
                  <c:v>1052.09999999959</c:v>
                </c:pt>
                <c:pt idx="10522">
                  <c:v>1052.1999999995901</c:v>
                </c:pt>
                <c:pt idx="10523">
                  <c:v>1052.29999999959</c:v>
                </c:pt>
                <c:pt idx="10524">
                  <c:v>1052.3999999995899</c:v>
                </c:pt>
                <c:pt idx="10525">
                  <c:v>1052.49999999959</c:v>
                </c:pt>
                <c:pt idx="10526">
                  <c:v>1052.59999999959</c:v>
                </c:pt>
                <c:pt idx="10527">
                  <c:v>1052.6999999995901</c:v>
                </c:pt>
                <c:pt idx="10528">
                  <c:v>1052.79999999959</c:v>
                </c:pt>
                <c:pt idx="10529">
                  <c:v>1052.8999999995899</c:v>
                </c:pt>
                <c:pt idx="10530">
                  <c:v>1052.99999999959</c:v>
                </c:pt>
                <c:pt idx="10531">
                  <c:v>1053.0999999995799</c:v>
                </c:pt>
                <c:pt idx="10532">
                  <c:v>1053.1999999995801</c:v>
                </c:pt>
                <c:pt idx="10533">
                  <c:v>1053.29999999958</c:v>
                </c:pt>
                <c:pt idx="10534">
                  <c:v>1053.3999999995799</c:v>
                </c:pt>
                <c:pt idx="10535">
                  <c:v>1053.49999999958</c:v>
                </c:pt>
                <c:pt idx="10536">
                  <c:v>1053.5999999995799</c:v>
                </c:pt>
                <c:pt idx="10537">
                  <c:v>1053.6999999995801</c:v>
                </c:pt>
                <c:pt idx="10538">
                  <c:v>1053.79999999958</c:v>
                </c:pt>
                <c:pt idx="10539">
                  <c:v>1053.8999999995799</c:v>
                </c:pt>
                <c:pt idx="10540">
                  <c:v>1053.99999999958</c:v>
                </c:pt>
                <c:pt idx="10541">
                  <c:v>1054.0999999995799</c:v>
                </c:pt>
                <c:pt idx="10542">
                  <c:v>1054.1999999995801</c:v>
                </c:pt>
                <c:pt idx="10543">
                  <c:v>1054.29999999958</c:v>
                </c:pt>
                <c:pt idx="10544">
                  <c:v>1054.3999999995799</c:v>
                </c:pt>
                <c:pt idx="10545">
                  <c:v>1054.49999999958</c:v>
                </c:pt>
                <c:pt idx="10546">
                  <c:v>1054.5999999995799</c:v>
                </c:pt>
                <c:pt idx="10547">
                  <c:v>1054.6999999995801</c:v>
                </c:pt>
                <c:pt idx="10548">
                  <c:v>1054.79999999958</c:v>
                </c:pt>
                <c:pt idx="10549">
                  <c:v>1054.8999999995799</c:v>
                </c:pt>
                <c:pt idx="10550">
                  <c:v>1054.99999999958</c:v>
                </c:pt>
                <c:pt idx="10551">
                  <c:v>1055.0999999995799</c:v>
                </c:pt>
                <c:pt idx="10552">
                  <c:v>1055.1999999995801</c:v>
                </c:pt>
                <c:pt idx="10553">
                  <c:v>1055.29999999958</c:v>
                </c:pt>
                <c:pt idx="10554">
                  <c:v>1055.3999999995799</c:v>
                </c:pt>
                <c:pt idx="10555">
                  <c:v>1055.49999999958</c:v>
                </c:pt>
                <c:pt idx="10556">
                  <c:v>1055.5999999995799</c:v>
                </c:pt>
                <c:pt idx="10557">
                  <c:v>1055.6999999995801</c:v>
                </c:pt>
                <c:pt idx="10558">
                  <c:v>1055.79999999958</c:v>
                </c:pt>
                <c:pt idx="10559">
                  <c:v>1055.8999999995799</c:v>
                </c:pt>
                <c:pt idx="10560">
                  <c:v>1055.99999999958</c:v>
                </c:pt>
                <c:pt idx="10561">
                  <c:v>1056.0999999995799</c:v>
                </c:pt>
                <c:pt idx="10562">
                  <c:v>1056.1999999995801</c:v>
                </c:pt>
                <c:pt idx="10563">
                  <c:v>1056.29999999958</c:v>
                </c:pt>
                <c:pt idx="10564">
                  <c:v>1056.3999999995799</c:v>
                </c:pt>
                <c:pt idx="10565">
                  <c:v>1056.49999999958</c:v>
                </c:pt>
                <c:pt idx="10566">
                  <c:v>1056.5999999995799</c:v>
                </c:pt>
                <c:pt idx="10567">
                  <c:v>1056.6999999995801</c:v>
                </c:pt>
                <c:pt idx="10568">
                  <c:v>1056.79999999958</c:v>
                </c:pt>
                <c:pt idx="10569">
                  <c:v>1056.8999999995799</c:v>
                </c:pt>
                <c:pt idx="10570">
                  <c:v>1056.99999999958</c:v>
                </c:pt>
                <c:pt idx="10571">
                  <c:v>1057.0999999995799</c:v>
                </c:pt>
                <c:pt idx="10572">
                  <c:v>1057.1999999995801</c:v>
                </c:pt>
                <c:pt idx="10573">
                  <c:v>1057.29999999958</c:v>
                </c:pt>
                <c:pt idx="10574">
                  <c:v>1057.3999999995799</c:v>
                </c:pt>
                <c:pt idx="10575">
                  <c:v>1057.49999999958</c:v>
                </c:pt>
                <c:pt idx="10576">
                  <c:v>1057.5999999995799</c:v>
                </c:pt>
                <c:pt idx="10577">
                  <c:v>1057.6999999995801</c:v>
                </c:pt>
                <c:pt idx="10578">
                  <c:v>1057.79999999958</c:v>
                </c:pt>
                <c:pt idx="10579">
                  <c:v>1057.8999999995799</c:v>
                </c:pt>
                <c:pt idx="10580">
                  <c:v>1057.99999999958</c:v>
                </c:pt>
                <c:pt idx="10581">
                  <c:v>1058.0999999995799</c:v>
                </c:pt>
                <c:pt idx="10582">
                  <c:v>1058.1999999995801</c:v>
                </c:pt>
                <c:pt idx="10583">
                  <c:v>1058.29999999958</c:v>
                </c:pt>
                <c:pt idx="10584">
                  <c:v>1058.3999999995799</c:v>
                </c:pt>
                <c:pt idx="10585">
                  <c:v>1058.49999999958</c:v>
                </c:pt>
                <c:pt idx="10586">
                  <c:v>1058.5999999995799</c:v>
                </c:pt>
                <c:pt idx="10587">
                  <c:v>1058.6999999995801</c:v>
                </c:pt>
                <c:pt idx="10588">
                  <c:v>1058.79999999958</c:v>
                </c:pt>
                <c:pt idx="10589">
                  <c:v>1058.8999999995799</c:v>
                </c:pt>
                <c:pt idx="10590">
                  <c:v>1058.99999999958</c:v>
                </c:pt>
                <c:pt idx="10591">
                  <c:v>1059.0999999995799</c:v>
                </c:pt>
                <c:pt idx="10592">
                  <c:v>1059.1999999995801</c:v>
                </c:pt>
                <c:pt idx="10593">
                  <c:v>1059.29999999958</c:v>
                </c:pt>
                <c:pt idx="10594">
                  <c:v>1059.3999999995799</c:v>
                </c:pt>
                <c:pt idx="10595">
                  <c:v>1059.49999999958</c:v>
                </c:pt>
                <c:pt idx="10596">
                  <c:v>1059.5999999995799</c:v>
                </c:pt>
                <c:pt idx="10597">
                  <c:v>1059.6999999995801</c:v>
                </c:pt>
                <c:pt idx="10598">
                  <c:v>1059.79999999958</c:v>
                </c:pt>
                <c:pt idx="10599">
                  <c:v>1059.8999999995799</c:v>
                </c:pt>
                <c:pt idx="10600">
                  <c:v>1059.99999999958</c:v>
                </c:pt>
                <c:pt idx="10601">
                  <c:v>1060.0999999995799</c:v>
                </c:pt>
                <c:pt idx="10602">
                  <c:v>1060.1999999995801</c:v>
                </c:pt>
                <c:pt idx="10603">
                  <c:v>1060.29999999958</c:v>
                </c:pt>
                <c:pt idx="10604">
                  <c:v>1060.3999999995799</c:v>
                </c:pt>
                <c:pt idx="10605">
                  <c:v>1060.49999999958</c:v>
                </c:pt>
                <c:pt idx="10606">
                  <c:v>1060.5999999995799</c:v>
                </c:pt>
                <c:pt idx="10607">
                  <c:v>1060.6999999995801</c:v>
                </c:pt>
                <c:pt idx="10608">
                  <c:v>1060.79999999958</c:v>
                </c:pt>
                <c:pt idx="10609">
                  <c:v>1060.8999999995799</c:v>
                </c:pt>
                <c:pt idx="10610">
                  <c:v>1060.99999999958</c:v>
                </c:pt>
                <c:pt idx="10611">
                  <c:v>1061.0999999995799</c:v>
                </c:pt>
                <c:pt idx="10612">
                  <c:v>1061.1999999995801</c:v>
                </c:pt>
                <c:pt idx="10613">
                  <c:v>1061.29999999958</c:v>
                </c:pt>
                <c:pt idx="10614">
                  <c:v>1061.3999999995799</c:v>
                </c:pt>
                <c:pt idx="10615">
                  <c:v>1061.49999999958</c:v>
                </c:pt>
                <c:pt idx="10616">
                  <c:v>1061.5999999995799</c:v>
                </c:pt>
                <c:pt idx="10617">
                  <c:v>1061.6999999995801</c:v>
                </c:pt>
                <c:pt idx="10618">
                  <c:v>1061.79999999958</c:v>
                </c:pt>
                <c:pt idx="10619">
                  <c:v>1061.8999999995799</c:v>
                </c:pt>
                <c:pt idx="10620">
                  <c:v>1061.99999999958</c:v>
                </c:pt>
                <c:pt idx="10621">
                  <c:v>1062.0999999995799</c:v>
                </c:pt>
                <c:pt idx="10622">
                  <c:v>1062.1999999995801</c:v>
                </c:pt>
                <c:pt idx="10623">
                  <c:v>1062.29999999958</c:v>
                </c:pt>
                <c:pt idx="10624">
                  <c:v>1062.3999999995799</c:v>
                </c:pt>
                <c:pt idx="10625">
                  <c:v>1062.49999999958</c:v>
                </c:pt>
                <c:pt idx="10626">
                  <c:v>1062.5999999995799</c:v>
                </c:pt>
                <c:pt idx="10627">
                  <c:v>1062.6999999995801</c:v>
                </c:pt>
                <c:pt idx="10628">
                  <c:v>1062.79999999958</c:v>
                </c:pt>
                <c:pt idx="10629">
                  <c:v>1062.8999999995799</c:v>
                </c:pt>
                <c:pt idx="10630">
                  <c:v>1062.99999999958</c:v>
                </c:pt>
                <c:pt idx="10631">
                  <c:v>1063.0999999995799</c:v>
                </c:pt>
                <c:pt idx="10632">
                  <c:v>1063.1999999995801</c:v>
                </c:pt>
                <c:pt idx="10633">
                  <c:v>1063.29999999958</c:v>
                </c:pt>
                <c:pt idx="10634">
                  <c:v>1063.3999999995799</c:v>
                </c:pt>
                <c:pt idx="10635">
                  <c:v>1063.49999999958</c:v>
                </c:pt>
                <c:pt idx="10636">
                  <c:v>1063.5999999995799</c:v>
                </c:pt>
                <c:pt idx="10637">
                  <c:v>1063.6999999995801</c:v>
                </c:pt>
                <c:pt idx="10638">
                  <c:v>1063.79999999958</c:v>
                </c:pt>
                <c:pt idx="10639">
                  <c:v>1063.8999999995799</c:v>
                </c:pt>
                <c:pt idx="10640">
                  <c:v>1063.99999999958</c:v>
                </c:pt>
                <c:pt idx="10641">
                  <c:v>1064.0999999995699</c:v>
                </c:pt>
                <c:pt idx="10642">
                  <c:v>1064.1999999995701</c:v>
                </c:pt>
                <c:pt idx="10643">
                  <c:v>1064.29999999957</c:v>
                </c:pt>
                <c:pt idx="10644">
                  <c:v>1064.3999999995699</c:v>
                </c:pt>
                <c:pt idx="10645">
                  <c:v>1064.49999999957</c:v>
                </c:pt>
                <c:pt idx="10646">
                  <c:v>1064.5999999995699</c:v>
                </c:pt>
                <c:pt idx="10647">
                  <c:v>1064.6999999995701</c:v>
                </c:pt>
                <c:pt idx="10648">
                  <c:v>1064.79999999957</c:v>
                </c:pt>
                <c:pt idx="10649">
                  <c:v>1064.8999999995699</c:v>
                </c:pt>
                <c:pt idx="10650">
                  <c:v>1064.99999999957</c:v>
                </c:pt>
                <c:pt idx="10651">
                  <c:v>1065.0999999995699</c:v>
                </c:pt>
                <c:pt idx="10652">
                  <c:v>1065.1999999995701</c:v>
                </c:pt>
                <c:pt idx="10653">
                  <c:v>1065.29999999957</c:v>
                </c:pt>
                <c:pt idx="10654">
                  <c:v>1065.3999999995699</c:v>
                </c:pt>
                <c:pt idx="10655">
                  <c:v>1065.49999999957</c:v>
                </c:pt>
                <c:pt idx="10656">
                  <c:v>1065.5999999995699</c:v>
                </c:pt>
                <c:pt idx="10657">
                  <c:v>1065.6999999995701</c:v>
                </c:pt>
                <c:pt idx="10658">
                  <c:v>1065.79999999957</c:v>
                </c:pt>
                <c:pt idx="10659">
                  <c:v>1065.8999999995699</c:v>
                </c:pt>
                <c:pt idx="10660">
                  <c:v>1065.99999999957</c:v>
                </c:pt>
                <c:pt idx="10661">
                  <c:v>1066.0999999995699</c:v>
                </c:pt>
                <c:pt idx="10662">
                  <c:v>1066.1999999995701</c:v>
                </c:pt>
                <c:pt idx="10663">
                  <c:v>1066.29999999957</c:v>
                </c:pt>
                <c:pt idx="10664">
                  <c:v>1066.3999999995699</c:v>
                </c:pt>
                <c:pt idx="10665">
                  <c:v>1066.49999999957</c:v>
                </c:pt>
                <c:pt idx="10666">
                  <c:v>1066.5999999995699</c:v>
                </c:pt>
                <c:pt idx="10667">
                  <c:v>1066.6999999995701</c:v>
                </c:pt>
                <c:pt idx="10668">
                  <c:v>1066.79999999957</c:v>
                </c:pt>
                <c:pt idx="10669">
                  <c:v>1066.8999999995699</c:v>
                </c:pt>
                <c:pt idx="10670">
                  <c:v>1066.99999999957</c:v>
                </c:pt>
                <c:pt idx="10671">
                  <c:v>1067.0999999995699</c:v>
                </c:pt>
                <c:pt idx="10672">
                  <c:v>1067.1999999995701</c:v>
                </c:pt>
                <c:pt idx="10673">
                  <c:v>1067.29999999957</c:v>
                </c:pt>
                <c:pt idx="10674">
                  <c:v>1067.3999999995699</c:v>
                </c:pt>
                <c:pt idx="10675">
                  <c:v>1067.49999999957</c:v>
                </c:pt>
                <c:pt idx="10676">
                  <c:v>1067.5999999995699</c:v>
                </c:pt>
                <c:pt idx="10677">
                  <c:v>1067.6999999995701</c:v>
                </c:pt>
                <c:pt idx="10678">
                  <c:v>1067.79999999957</c:v>
                </c:pt>
                <c:pt idx="10679">
                  <c:v>1067.8999999995699</c:v>
                </c:pt>
                <c:pt idx="10680">
                  <c:v>1067.99999999957</c:v>
                </c:pt>
                <c:pt idx="10681">
                  <c:v>1068.0999999995699</c:v>
                </c:pt>
                <c:pt idx="10682">
                  <c:v>1068.1999999995701</c:v>
                </c:pt>
                <c:pt idx="10683">
                  <c:v>1068.29999999957</c:v>
                </c:pt>
                <c:pt idx="10684">
                  <c:v>1068.3999999995699</c:v>
                </c:pt>
                <c:pt idx="10685">
                  <c:v>1068.49999999957</c:v>
                </c:pt>
                <c:pt idx="10686">
                  <c:v>1068.5999999995699</c:v>
                </c:pt>
                <c:pt idx="10687">
                  <c:v>1068.6999999995701</c:v>
                </c:pt>
                <c:pt idx="10688">
                  <c:v>1068.79999999957</c:v>
                </c:pt>
                <c:pt idx="10689">
                  <c:v>1068.8999999995699</c:v>
                </c:pt>
                <c:pt idx="10690">
                  <c:v>1068.99999999957</c:v>
                </c:pt>
                <c:pt idx="10691">
                  <c:v>1069.0999999995699</c:v>
                </c:pt>
                <c:pt idx="10692">
                  <c:v>1069.1999999995701</c:v>
                </c:pt>
                <c:pt idx="10693">
                  <c:v>1069.29999999957</c:v>
                </c:pt>
                <c:pt idx="10694">
                  <c:v>1069.3999999995699</c:v>
                </c:pt>
                <c:pt idx="10695">
                  <c:v>1069.49999999957</c:v>
                </c:pt>
                <c:pt idx="10696">
                  <c:v>1069.5999999995699</c:v>
                </c:pt>
                <c:pt idx="10697">
                  <c:v>1069.6999999995701</c:v>
                </c:pt>
                <c:pt idx="10698">
                  <c:v>1069.79999999957</c:v>
                </c:pt>
                <c:pt idx="10699">
                  <c:v>1069.8999999995699</c:v>
                </c:pt>
                <c:pt idx="10700">
                  <c:v>1069.99999999957</c:v>
                </c:pt>
                <c:pt idx="10701">
                  <c:v>1070.0999999995699</c:v>
                </c:pt>
                <c:pt idx="10702">
                  <c:v>1070.1999999995701</c:v>
                </c:pt>
                <c:pt idx="10703">
                  <c:v>1070.29999999957</c:v>
                </c:pt>
                <c:pt idx="10704">
                  <c:v>1070.3999999995699</c:v>
                </c:pt>
                <c:pt idx="10705">
                  <c:v>1070.49999999957</c:v>
                </c:pt>
                <c:pt idx="10706">
                  <c:v>1070.5999999995699</c:v>
                </c:pt>
                <c:pt idx="10707">
                  <c:v>1070.6999999995701</c:v>
                </c:pt>
                <c:pt idx="10708">
                  <c:v>1070.79999999957</c:v>
                </c:pt>
                <c:pt idx="10709">
                  <c:v>1070.8999999995699</c:v>
                </c:pt>
                <c:pt idx="10710">
                  <c:v>1070.99999999957</c:v>
                </c:pt>
                <c:pt idx="10711">
                  <c:v>1071.0999999995699</c:v>
                </c:pt>
                <c:pt idx="10712">
                  <c:v>1071.1999999995701</c:v>
                </c:pt>
                <c:pt idx="10713">
                  <c:v>1071.29999999957</c:v>
                </c:pt>
                <c:pt idx="10714">
                  <c:v>1071.3999999995699</c:v>
                </c:pt>
                <c:pt idx="10715">
                  <c:v>1071.49999999957</c:v>
                </c:pt>
                <c:pt idx="10716">
                  <c:v>1071.5999999995699</c:v>
                </c:pt>
                <c:pt idx="10717">
                  <c:v>1071.6999999995701</c:v>
                </c:pt>
                <c:pt idx="10718">
                  <c:v>1071.79999999957</c:v>
                </c:pt>
                <c:pt idx="10719">
                  <c:v>1071.8999999995699</c:v>
                </c:pt>
                <c:pt idx="10720">
                  <c:v>1071.99999999957</c:v>
                </c:pt>
                <c:pt idx="10721">
                  <c:v>1072.0999999995699</c:v>
                </c:pt>
                <c:pt idx="10722">
                  <c:v>1072.1999999995701</c:v>
                </c:pt>
                <c:pt idx="10723">
                  <c:v>1072.29999999957</c:v>
                </c:pt>
                <c:pt idx="10724">
                  <c:v>1072.3999999995699</c:v>
                </c:pt>
                <c:pt idx="10725">
                  <c:v>1072.49999999957</c:v>
                </c:pt>
                <c:pt idx="10726">
                  <c:v>1072.5999999995699</c:v>
                </c:pt>
                <c:pt idx="10727">
                  <c:v>1072.6999999995701</c:v>
                </c:pt>
                <c:pt idx="10728">
                  <c:v>1072.79999999957</c:v>
                </c:pt>
                <c:pt idx="10729">
                  <c:v>1072.8999999995699</c:v>
                </c:pt>
                <c:pt idx="10730">
                  <c:v>1072.99999999957</c:v>
                </c:pt>
                <c:pt idx="10731">
                  <c:v>1073.0999999995699</c:v>
                </c:pt>
                <c:pt idx="10732">
                  <c:v>1073.1999999995701</c:v>
                </c:pt>
                <c:pt idx="10733">
                  <c:v>1073.29999999957</c:v>
                </c:pt>
                <c:pt idx="10734">
                  <c:v>1073.3999999995699</c:v>
                </c:pt>
                <c:pt idx="10735">
                  <c:v>1073.49999999957</c:v>
                </c:pt>
                <c:pt idx="10736">
                  <c:v>1073.5999999995699</c:v>
                </c:pt>
                <c:pt idx="10737">
                  <c:v>1073.6999999995701</c:v>
                </c:pt>
                <c:pt idx="10738">
                  <c:v>1073.79999999957</c:v>
                </c:pt>
                <c:pt idx="10739">
                  <c:v>1073.8999999995699</c:v>
                </c:pt>
                <c:pt idx="10740">
                  <c:v>1073.99999999957</c:v>
                </c:pt>
                <c:pt idx="10741">
                  <c:v>1074.0999999995699</c:v>
                </c:pt>
                <c:pt idx="10742">
                  <c:v>1074.1999999995701</c:v>
                </c:pt>
                <c:pt idx="10743">
                  <c:v>1074.29999999957</c:v>
                </c:pt>
                <c:pt idx="10744">
                  <c:v>1074.3999999995699</c:v>
                </c:pt>
                <c:pt idx="10745">
                  <c:v>1074.49999999957</c:v>
                </c:pt>
                <c:pt idx="10746">
                  <c:v>1074.5999999995699</c:v>
                </c:pt>
                <c:pt idx="10747">
                  <c:v>1074.6999999995701</c:v>
                </c:pt>
                <c:pt idx="10748">
                  <c:v>1074.79999999957</c:v>
                </c:pt>
                <c:pt idx="10749">
                  <c:v>1074.8999999995699</c:v>
                </c:pt>
                <c:pt idx="10750">
                  <c:v>1074.99999999957</c:v>
                </c:pt>
                <c:pt idx="10751">
                  <c:v>1075.0999999995599</c:v>
                </c:pt>
                <c:pt idx="10752">
                  <c:v>1075.1999999995601</c:v>
                </c:pt>
                <c:pt idx="10753">
                  <c:v>1075.29999999956</c:v>
                </c:pt>
                <c:pt idx="10754">
                  <c:v>1075.3999999995599</c:v>
                </c:pt>
                <c:pt idx="10755">
                  <c:v>1075.49999999956</c:v>
                </c:pt>
                <c:pt idx="10756">
                  <c:v>1075.5999999995599</c:v>
                </c:pt>
                <c:pt idx="10757">
                  <c:v>1075.6999999995601</c:v>
                </c:pt>
                <c:pt idx="10758">
                  <c:v>1075.79999999956</c:v>
                </c:pt>
                <c:pt idx="10759">
                  <c:v>1075.8999999995599</c:v>
                </c:pt>
                <c:pt idx="10760">
                  <c:v>1075.99999999956</c:v>
                </c:pt>
                <c:pt idx="10761">
                  <c:v>1076.0999999995599</c:v>
                </c:pt>
                <c:pt idx="10762">
                  <c:v>1076.1999999995601</c:v>
                </c:pt>
                <c:pt idx="10763">
                  <c:v>1076.29999999956</c:v>
                </c:pt>
                <c:pt idx="10764">
                  <c:v>1076.3999999995599</c:v>
                </c:pt>
                <c:pt idx="10765">
                  <c:v>1076.49999999956</c:v>
                </c:pt>
                <c:pt idx="10766">
                  <c:v>1076.5999999995599</c:v>
                </c:pt>
                <c:pt idx="10767">
                  <c:v>1076.6999999995601</c:v>
                </c:pt>
                <c:pt idx="10768">
                  <c:v>1076.79999999956</c:v>
                </c:pt>
                <c:pt idx="10769">
                  <c:v>1076.8999999995599</c:v>
                </c:pt>
                <c:pt idx="10770">
                  <c:v>1076.99999999956</c:v>
                </c:pt>
                <c:pt idx="10771">
                  <c:v>1077.0999999995599</c:v>
                </c:pt>
                <c:pt idx="10772">
                  <c:v>1077.1999999995601</c:v>
                </c:pt>
                <c:pt idx="10773">
                  <c:v>1077.29999999956</c:v>
                </c:pt>
                <c:pt idx="10774">
                  <c:v>1077.3999999995599</c:v>
                </c:pt>
                <c:pt idx="10775">
                  <c:v>1077.49999999956</c:v>
                </c:pt>
                <c:pt idx="10776">
                  <c:v>1077.5999999995599</c:v>
                </c:pt>
                <c:pt idx="10777">
                  <c:v>1077.6999999995601</c:v>
                </c:pt>
                <c:pt idx="10778">
                  <c:v>1077.79999999956</c:v>
                </c:pt>
                <c:pt idx="10779">
                  <c:v>1077.8999999995599</c:v>
                </c:pt>
                <c:pt idx="10780">
                  <c:v>1077.99999999956</c:v>
                </c:pt>
                <c:pt idx="10781">
                  <c:v>1078.0999999995599</c:v>
                </c:pt>
                <c:pt idx="10782">
                  <c:v>1078.1999999995601</c:v>
                </c:pt>
                <c:pt idx="10783">
                  <c:v>1078.29999999956</c:v>
                </c:pt>
                <c:pt idx="10784">
                  <c:v>1078.3999999995599</c:v>
                </c:pt>
                <c:pt idx="10785">
                  <c:v>1078.49999999956</c:v>
                </c:pt>
                <c:pt idx="10786">
                  <c:v>1078.5999999995599</c:v>
                </c:pt>
                <c:pt idx="10787">
                  <c:v>1078.6999999995601</c:v>
                </c:pt>
                <c:pt idx="10788">
                  <c:v>1078.79999999956</c:v>
                </c:pt>
                <c:pt idx="10789">
                  <c:v>1078.8999999995599</c:v>
                </c:pt>
                <c:pt idx="10790">
                  <c:v>1078.99999999956</c:v>
                </c:pt>
                <c:pt idx="10791">
                  <c:v>1079.0999999995599</c:v>
                </c:pt>
                <c:pt idx="10792">
                  <c:v>1079.1999999995601</c:v>
                </c:pt>
                <c:pt idx="10793">
                  <c:v>1079.29999999956</c:v>
                </c:pt>
                <c:pt idx="10794">
                  <c:v>1079.3999999995599</c:v>
                </c:pt>
                <c:pt idx="10795">
                  <c:v>1079.49999999956</c:v>
                </c:pt>
                <c:pt idx="10796">
                  <c:v>1079.5999999995599</c:v>
                </c:pt>
                <c:pt idx="10797">
                  <c:v>1079.6999999995601</c:v>
                </c:pt>
                <c:pt idx="10798">
                  <c:v>1079.79999999956</c:v>
                </c:pt>
                <c:pt idx="10799">
                  <c:v>1079.8999999995599</c:v>
                </c:pt>
                <c:pt idx="10800">
                  <c:v>1079.99999999956</c:v>
                </c:pt>
                <c:pt idx="10801">
                  <c:v>1080.0999999995599</c:v>
                </c:pt>
                <c:pt idx="10802">
                  <c:v>1080.1999999995601</c:v>
                </c:pt>
                <c:pt idx="10803">
                  <c:v>1080.29999999956</c:v>
                </c:pt>
                <c:pt idx="10804">
                  <c:v>1080.3999999995599</c:v>
                </c:pt>
                <c:pt idx="10805">
                  <c:v>1080.49999999956</c:v>
                </c:pt>
                <c:pt idx="10806">
                  <c:v>1080.5999999995599</c:v>
                </c:pt>
                <c:pt idx="10807">
                  <c:v>1080.6999999995601</c:v>
                </c:pt>
                <c:pt idx="10808">
                  <c:v>1080.79999999956</c:v>
                </c:pt>
                <c:pt idx="10809">
                  <c:v>1080.8999999995599</c:v>
                </c:pt>
                <c:pt idx="10810">
                  <c:v>1080.99999999956</c:v>
                </c:pt>
                <c:pt idx="10811">
                  <c:v>1081.0999999995599</c:v>
                </c:pt>
                <c:pt idx="10812">
                  <c:v>1081.1999999995601</c:v>
                </c:pt>
                <c:pt idx="10813">
                  <c:v>1081.29999999956</c:v>
                </c:pt>
                <c:pt idx="10814">
                  <c:v>1081.3999999995599</c:v>
                </c:pt>
                <c:pt idx="10815">
                  <c:v>1081.49999999956</c:v>
                </c:pt>
                <c:pt idx="10816">
                  <c:v>1081.5999999995599</c:v>
                </c:pt>
                <c:pt idx="10817">
                  <c:v>1081.6999999995601</c:v>
                </c:pt>
                <c:pt idx="10818">
                  <c:v>1081.79999999956</c:v>
                </c:pt>
                <c:pt idx="10819">
                  <c:v>1081.8999999995599</c:v>
                </c:pt>
                <c:pt idx="10820">
                  <c:v>1081.99999999956</c:v>
                </c:pt>
                <c:pt idx="10821">
                  <c:v>1082.0999999995599</c:v>
                </c:pt>
                <c:pt idx="10822">
                  <c:v>1082.1999999995601</c:v>
                </c:pt>
                <c:pt idx="10823">
                  <c:v>1082.29999999956</c:v>
                </c:pt>
                <c:pt idx="10824">
                  <c:v>1082.3999999995599</c:v>
                </c:pt>
                <c:pt idx="10825">
                  <c:v>1082.49999999956</c:v>
                </c:pt>
                <c:pt idx="10826">
                  <c:v>1082.5999999995599</c:v>
                </c:pt>
                <c:pt idx="10827">
                  <c:v>1082.6999999995601</c:v>
                </c:pt>
                <c:pt idx="10828">
                  <c:v>1082.79999999956</c:v>
                </c:pt>
                <c:pt idx="10829">
                  <c:v>1082.8999999995599</c:v>
                </c:pt>
                <c:pt idx="10830">
                  <c:v>1082.99999999956</c:v>
                </c:pt>
                <c:pt idx="10831">
                  <c:v>1083.0999999995599</c:v>
                </c:pt>
                <c:pt idx="10832">
                  <c:v>1083.1999999995601</c:v>
                </c:pt>
                <c:pt idx="10833">
                  <c:v>1083.29999999956</c:v>
                </c:pt>
                <c:pt idx="10834">
                  <c:v>1083.3999999995599</c:v>
                </c:pt>
                <c:pt idx="10835">
                  <c:v>1083.49999999956</c:v>
                </c:pt>
                <c:pt idx="10836">
                  <c:v>1083.5999999995599</c:v>
                </c:pt>
                <c:pt idx="10837">
                  <c:v>1083.6999999995601</c:v>
                </c:pt>
                <c:pt idx="10838">
                  <c:v>1083.79999999956</c:v>
                </c:pt>
                <c:pt idx="10839">
                  <c:v>1083.8999999995599</c:v>
                </c:pt>
                <c:pt idx="10840">
                  <c:v>1083.99999999956</c:v>
                </c:pt>
                <c:pt idx="10841">
                  <c:v>1084.0999999995599</c:v>
                </c:pt>
                <c:pt idx="10842">
                  <c:v>1084.1999999995601</c:v>
                </c:pt>
                <c:pt idx="10843">
                  <c:v>1084.29999999956</c:v>
                </c:pt>
                <c:pt idx="10844">
                  <c:v>1084.3999999995599</c:v>
                </c:pt>
                <c:pt idx="10845">
                  <c:v>1084.49999999956</c:v>
                </c:pt>
                <c:pt idx="10846">
                  <c:v>1084.5999999995599</c:v>
                </c:pt>
                <c:pt idx="10847">
                  <c:v>1084.6999999995601</c:v>
                </c:pt>
                <c:pt idx="10848">
                  <c:v>1084.79999999956</c:v>
                </c:pt>
                <c:pt idx="10849">
                  <c:v>1084.8999999995599</c:v>
                </c:pt>
                <c:pt idx="10850">
                  <c:v>1084.99999999956</c:v>
                </c:pt>
                <c:pt idx="10851">
                  <c:v>1085.0999999995599</c:v>
                </c:pt>
                <c:pt idx="10852">
                  <c:v>1085.1999999995601</c:v>
                </c:pt>
                <c:pt idx="10853">
                  <c:v>1085.29999999956</c:v>
                </c:pt>
                <c:pt idx="10854">
                  <c:v>1085.3999999995599</c:v>
                </c:pt>
                <c:pt idx="10855">
                  <c:v>1085.49999999956</c:v>
                </c:pt>
                <c:pt idx="10856">
                  <c:v>1085.5999999995599</c:v>
                </c:pt>
                <c:pt idx="10857">
                  <c:v>1085.6999999995601</c:v>
                </c:pt>
                <c:pt idx="10858">
                  <c:v>1085.79999999956</c:v>
                </c:pt>
                <c:pt idx="10859">
                  <c:v>1085.8999999995599</c:v>
                </c:pt>
                <c:pt idx="10860">
                  <c:v>1085.99999999956</c:v>
                </c:pt>
                <c:pt idx="10861">
                  <c:v>1086.0999999995499</c:v>
                </c:pt>
                <c:pt idx="10862">
                  <c:v>1086.1999999995501</c:v>
                </c:pt>
                <c:pt idx="10863">
                  <c:v>1086.29999999955</c:v>
                </c:pt>
                <c:pt idx="10864">
                  <c:v>1086.3999999995499</c:v>
                </c:pt>
                <c:pt idx="10865">
                  <c:v>1086.49999999955</c:v>
                </c:pt>
                <c:pt idx="10866">
                  <c:v>1086.5999999995499</c:v>
                </c:pt>
                <c:pt idx="10867">
                  <c:v>1086.6999999995501</c:v>
                </c:pt>
                <c:pt idx="10868">
                  <c:v>1086.79999999955</c:v>
                </c:pt>
                <c:pt idx="10869">
                  <c:v>1086.8999999995499</c:v>
                </c:pt>
                <c:pt idx="10870">
                  <c:v>1086.99999999955</c:v>
                </c:pt>
                <c:pt idx="10871">
                  <c:v>1087.0999999995499</c:v>
                </c:pt>
                <c:pt idx="10872">
                  <c:v>1087.1999999995501</c:v>
                </c:pt>
                <c:pt idx="10873">
                  <c:v>1087.29999999955</c:v>
                </c:pt>
                <c:pt idx="10874">
                  <c:v>1087.3999999995499</c:v>
                </c:pt>
                <c:pt idx="10875">
                  <c:v>1087.49999999955</c:v>
                </c:pt>
                <c:pt idx="10876">
                  <c:v>1087.5999999995499</c:v>
                </c:pt>
                <c:pt idx="10877">
                  <c:v>1087.6999999995501</c:v>
                </c:pt>
                <c:pt idx="10878">
                  <c:v>1087.79999999955</c:v>
                </c:pt>
                <c:pt idx="10879">
                  <c:v>1087.8999999995499</c:v>
                </c:pt>
                <c:pt idx="10880">
                  <c:v>1087.99999999955</c:v>
                </c:pt>
                <c:pt idx="10881">
                  <c:v>1088.0999999995499</c:v>
                </c:pt>
                <c:pt idx="10882">
                  <c:v>1088.1999999995501</c:v>
                </c:pt>
                <c:pt idx="10883">
                  <c:v>1088.29999999955</c:v>
                </c:pt>
                <c:pt idx="10884">
                  <c:v>1088.3999999995499</c:v>
                </c:pt>
                <c:pt idx="10885">
                  <c:v>1088.49999999955</c:v>
                </c:pt>
                <c:pt idx="10886">
                  <c:v>1088.5999999995499</c:v>
                </c:pt>
                <c:pt idx="10887">
                  <c:v>1088.6999999995501</c:v>
                </c:pt>
                <c:pt idx="10888">
                  <c:v>1088.79999999955</c:v>
                </c:pt>
                <c:pt idx="10889">
                  <c:v>1088.8999999995499</c:v>
                </c:pt>
                <c:pt idx="10890">
                  <c:v>1088.99999999955</c:v>
                </c:pt>
                <c:pt idx="10891">
                  <c:v>1089.0999999995499</c:v>
                </c:pt>
                <c:pt idx="10892">
                  <c:v>1089.1999999995501</c:v>
                </c:pt>
                <c:pt idx="10893">
                  <c:v>1089.29999999955</c:v>
                </c:pt>
                <c:pt idx="10894">
                  <c:v>1089.3999999995499</c:v>
                </c:pt>
                <c:pt idx="10895">
                  <c:v>1089.49999999955</c:v>
                </c:pt>
                <c:pt idx="10896">
                  <c:v>1089.5999999995499</c:v>
                </c:pt>
                <c:pt idx="10897">
                  <c:v>1089.6999999995501</c:v>
                </c:pt>
                <c:pt idx="10898">
                  <c:v>1089.79999999955</c:v>
                </c:pt>
                <c:pt idx="10899">
                  <c:v>1089.8999999995499</c:v>
                </c:pt>
                <c:pt idx="10900">
                  <c:v>1089.99999999955</c:v>
                </c:pt>
                <c:pt idx="10901">
                  <c:v>1090.0999999995499</c:v>
                </c:pt>
                <c:pt idx="10902">
                  <c:v>1090.1999999995501</c:v>
                </c:pt>
                <c:pt idx="10903">
                  <c:v>1090.29999999955</c:v>
                </c:pt>
                <c:pt idx="10904">
                  <c:v>1090.3999999995499</c:v>
                </c:pt>
                <c:pt idx="10905">
                  <c:v>1090.49999999955</c:v>
                </c:pt>
                <c:pt idx="10906">
                  <c:v>1090.5999999995499</c:v>
                </c:pt>
                <c:pt idx="10907">
                  <c:v>1090.6999999995501</c:v>
                </c:pt>
                <c:pt idx="10908">
                  <c:v>1090.79999999955</c:v>
                </c:pt>
                <c:pt idx="10909">
                  <c:v>1090.8999999995499</c:v>
                </c:pt>
                <c:pt idx="10910">
                  <c:v>1090.99999999955</c:v>
                </c:pt>
                <c:pt idx="10911">
                  <c:v>1091.0999999995499</c:v>
                </c:pt>
                <c:pt idx="10912">
                  <c:v>1091.1999999995501</c:v>
                </c:pt>
                <c:pt idx="10913">
                  <c:v>1091.29999999955</c:v>
                </c:pt>
                <c:pt idx="10914">
                  <c:v>1091.3999999995499</c:v>
                </c:pt>
                <c:pt idx="10915">
                  <c:v>1091.49999999955</c:v>
                </c:pt>
                <c:pt idx="10916">
                  <c:v>1091.5999999995499</c:v>
                </c:pt>
                <c:pt idx="10917">
                  <c:v>1091.6999999995501</c:v>
                </c:pt>
                <c:pt idx="10918">
                  <c:v>1091.79999999955</c:v>
                </c:pt>
                <c:pt idx="10919">
                  <c:v>1091.8999999995499</c:v>
                </c:pt>
                <c:pt idx="10920">
                  <c:v>1091.99999999955</c:v>
                </c:pt>
                <c:pt idx="10921">
                  <c:v>1092.0999999995499</c:v>
                </c:pt>
                <c:pt idx="10922">
                  <c:v>1092.1999999995501</c:v>
                </c:pt>
                <c:pt idx="10923">
                  <c:v>1092.29999999955</c:v>
                </c:pt>
                <c:pt idx="10924">
                  <c:v>1092.3999999995499</c:v>
                </c:pt>
                <c:pt idx="10925">
                  <c:v>1092.49999999955</c:v>
                </c:pt>
                <c:pt idx="10926">
                  <c:v>1092.5999999995499</c:v>
                </c:pt>
                <c:pt idx="10927">
                  <c:v>1092.6999999995501</c:v>
                </c:pt>
                <c:pt idx="10928">
                  <c:v>1092.79999999955</c:v>
                </c:pt>
                <c:pt idx="10929">
                  <c:v>1092.8999999995499</c:v>
                </c:pt>
                <c:pt idx="10930">
                  <c:v>1092.99999999955</c:v>
                </c:pt>
                <c:pt idx="10931">
                  <c:v>1093.0999999995499</c:v>
                </c:pt>
                <c:pt idx="10932">
                  <c:v>1093.1999999995501</c:v>
                </c:pt>
                <c:pt idx="10933">
                  <c:v>1093.29999999955</c:v>
                </c:pt>
                <c:pt idx="10934">
                  <c:v>1093.3999999995499</c:v>
                </c:pt>
                <c:pt idx="10935">
                  <c:v>1093.49999999955</c:v>
                </c:pt>
                <c:pt idx="10936">
                  <c:v>1093.5999999995499</c:v>
                </c:pt>
                <c:pt idx="10937">
                  <c:v>1093.6999999995501</c:v>
                </c:pt>
                <c:pt idx="10938">
                  <c:v>1093.79999999955</c:v>
                </c:pt>
                <c:pt idx="10939">
                  <c:v>1093.8999999995499</c:v>
                </c:pt>
                <c:pt idx="10940">
                  <c:v>1093.99999999955</c:v>
                </c:pt>
                <c:pt idx="10941">
                  <c:v>1094.0999999995499</c:v>
                </c:pt>
                <c:pt idx="10942">
                  <c:v>1094.1999999995501</c:v>
                </c:pt>
                <c:pt idx="10943">
                  <c:v>1094.29999999955</c:v>
                </c:pt>
                <c:pt idx="10944">
                  <c:v>1094.3999999995499</c:v>
                </c:pt>
                <c:pt idx="10945">
                  <c:v>1094.49999999955</c:v>
                </c:pt>
                <c:pt idx="10946">
                  <c:v>1094.5999999995499</c:v>
                </c:pt>
                <c:pt idx="10947">
                  <c:v>1094.6999999995501</c:v>
                </c:pt>
                <c:pt idx="10948">
                  <c:v>1094.79999999955</c:v>
                </c:pt>
                <c:pt idx="10949">
                  <c:v>1094.8999999995499</c:v>
                </c:pt>
                <c:pt idx="10950">
                  <c:v>1094.99999999955</c:v>
                </c:pt>
                <c:pt idx="10951">
                  <c:v>1095.0999999995499</c:v>
                </c:pt>
                <c:pt idx="10952">
                  <c:v>1095.1999999995501</c:v>
                </c:pt>
                <c:pt idx="10953">
                  <c:v>1095.29999999955</c:v>
                </c:pt>
                <c:pt idx="10954">
                  <c:v>1095.3999999995499</c:v>
                </c:pt>
                <c:pt idx="10955">
                  <c:v>1095.49999999955</c:v>
                </c:pt>
                <c:pt idx="10956">
                  <c:v>1095.5999999995499</c:v>
                </c:pt>
                <c:pt idx="10957">
                  <c:v>1095.6999999995501</c:v>
                </c:pt>
                <c:pt idx="10958">
                  <c:v>1095.79999999955</c:v>
                </c:pt>
                <c:pt idx="10959">
                  <c:v>1095.8999999995499</c:v>
                </c:pt>
                <c:pt idx="10960">
                  <c:v>1095.99999999955</c:v>
                </c:pt>
                <c:pt idx="10961">
                  <c:v>1096.0999999995499</c:v>
                </c:pt>
                <c:pt idx="10962">
                  <c:v>1096.1999999995501</c:v>
                </c:pt>
                <c:pt idx="10963">
                  <c:v>1096.29999999955</c:v>
                </c:pt>
                <c:pt idx="10964">
                  <c:v>1096.3999999995499</c:v>
                </c:pt>
                <c:pt idx="10965">
                  <c:v>1096.49999999955</c:v>
                </c:pt>
                <c:pt idx="10966">
                  <c:v>1096.5999999995499</c:v>
                </c:pt>
                <c:pt idx="10967">
                  <c:v>1096.6999999995501</c:v>
                </c:pt>
                <c:pt idx="10968">
                  <c:v>1096.79999999955</c:v>
                </c:pt>
                <c:pt idx="10969">
                  <c:v>1096.8999999995499</c:v>
                </c:pt>
                <c:pt idx="10970">
                  <c:v>1096.99999999955</c:v>
                </c:pt>
                <c:pt idx="10971">
                  <c:v>1097.0999999995399</c:v>
                </c:pt>
                <c:pt idx="10972">
                  <c:v>1097.1999999995401</c:v>
                </c:pt>
                <c:pt idx="10973">
                  <c:v>1097.29999999954</c:v>
                </c:pt>
                <c:pt idx="10974">
                  <c:v>1097.3999999995399</c:v>
                </c:pt>
                <c:pt idx="10975">
                  <c:v>1097.49999999954</c:v>
                </c:pt>
                <c:pt idx="10976">
                  <c:v>1097.5999999995399</c:v>
                </c:pt>
                <c:pt idx="10977">
                  <c:v>1097.6999999995401</c:v>
                </c:pt>
                <c:pt idx="10978">
                  <c:v>1097.79999999954</c:v>
                </c:pt>
                <c:pt idx="10979">
                  <c:v>1097.8999999995399</c:v>
                </c:pt>
                <c:pt idx="10980">
                  <c:v>1097.99999999954</c:v>
                </c:pt>
                <c:pt idx="10981">
                  <c:v>1098.0999999995399</c:v>
                </c:pt>
                <c:pt idx="10982">
                  <c:v>1098.1999999995401</c:v>
                </c:pt>
                <c:pt idx="10983">
                  <c:v>1098.29999999954</c:v>
                </c:pt>
                <c:pt idx="10984">
                  <c:v>1098.3999999995399</c:v>
                </c:pt>
                <c:pt idx="10985">
                  <c:v>1098.49999999954</c:v>
                </c:pt>
                <c:pt idx="10986">
                  <c:v>1098.5999999995399</c:v>
                </c:pt>
                <c:pt idx="10987">
                  <c:v>1098.6999999995401</c:v>
                </c:pt>
                <c:pt idx="10988">
                  <c:v>1098.79999999954</c:v>
                </c:pt>
                <c:pt idx="10989">
                  <c:v>1098.8999999995399</c:v>
                </c:pt>
                <c:pt idx="10990">
                  <c:v>1098.99999999954</c:v>
                </c:pt>
                <c:pt idx="10991">
                  <c:v>1099.0999999995399</c:v>
                </c:pt>
                <c:pt idx="10992">
                  <c:v>1099.1999999995401</c:v>
                </c:pt>
                <c:pt idx="10993">
                  <c:v>1099.29999999954</c:v>
                </c:pt>
                <c:pt idx="10994">
                  <c:v>1099.3999999995399</c:v>
                </c:pt>
                <c:pt idx="10995">
                  <c:v>1099.49999999954</c:v>
                </c:pt>
                <c:pt idx="10996">
                  <c:v>1099.5999999995399</c:v>
                </c:pt>
                <c:pt idx="10997">
                  <c:v>1099.6999999995401</c:v>
                </c:pt>
                <c:pt idx="10998">
                  <c:v>1099.79999999954</c:v>
                </c:pt>
                <c:pt idx="10999">
                  <c:v>1099.8999999995399</c:v>
                </c:pt>
                <c:pt idx="11000">
                  <c:v>1099.99999999954</c:v>
                </c:pt>
              </c:numCache>
            </c:numRef>
          </c:xVal>
          <c:yVal>
            <c:numRef>
              <c:f>'sinusoidal-current-with-steady-'!$B$1:$B$11001</c:f>
              <c:numCache>
                <c:formatCode>0.00E+00</c:formatCode>
                <c:ptCount val="11001"/>
                <c:pt idx="0">
                  <c:v>-70.015959529928594</c:v>
                </c:pt>
                <c:pt idx="1">
                  <c:v>-70.015959529928594</c:v>
                </c:pt>
                <c:pt idx="2">
                  <c:v>-70.314056248013102</c:v>
                </c:pt>
                <c:pt idx="3">
                  <c:v>-70.571502057535994</c:v>
                </c:pt>
                <c:pt idx="4">
                  <c:v>-70.731647557292703</c:v>
                </c:pt>
                <c:pt idx="5">
                  <c:v>-70.848258953200897</c:v>
                </c:pt>
                <c:pt idx="6">
                  <c:v>-70.942723939077197</c:v>
                </c:pt>
                <c:pt idx="7">
                  <c:v>-71.023769831031402</c:v>
                </c:pt>
                <c:pt idx="8">
                  <c:v>-71.095708360635996</c:v>
                </c:pt>
                <c:pt idx="9">
                  <c:v>-71.160956032278406</c:v>
                </c:pt>
                <c:pt idx="10">
                  <c:v>-71.221002850815196</c:v>
                </c:pt>
                <c:pt idx="11">
                  <c:v>-71.276836516558205</c:v>
                </c:pt>
                <c:pt idx="12">
                  <c:v>-71.329148761609503</c:v>
                </c:pt>
                <c:pt idx="13">
                  <c:v>-71.378445006063004</c:v>
                </c:pt>
                <c:pt idx="14">
                  <c:v>-71.430687439126899</c:v>
                </c:pt>
                <c:pt idx="15">
                  <c:v>-71.530499582388003</c:v>
                </c:pt>
                <c:pt idx="16">
                  <c:v>-71.623694429740496</c:v>
                </c:pt>
                <c:pt idx="17">
                  <c:v>-71.700181588126298</c:v>
                </c:pt>
                <c:pt idx="18">
                  <c:v>-71.763627889401505</c:v>
                </c:pt>
                <c:pt idx="19">
                  <c:v>-71.820267648988704</c:v>
                </c:pt>
                <c:pt idx="20">
                  <c:v>-71.872377369316794</c:v>
                </c:pt>
                <c:pt idx="21">
                  <c:v>-71.921062922682793</c:v>
                </c:pt>
                <c:pt idx="22">
                  <c:v>-71.966955586675496</c:v>
                </c:pt>
                <c:pt idx="23">
                  <c:v>-72.010460215173595</c:v>
                </c:pt>
                <c:pt idx="24">
                  <c:v>-72.051859246150997</c:v>
                </c:pt>
                <c:pt idx="25">
                  <c:v>-72.091362075955502</c:v>
                </c:pt>
                <c:pt idx="26">
                  <c:v>-72.129131081916796</c:v>
                </c:pt>
                <c:pt idx="27">
                  <c:v>-72.170770922987103</c:v>
                </c:pt>
                <c:pt idx="28">
                  <c:v>-72.250173168944301</c:v>
                </c:pt>
                <c:pt idx="29">
                  <c:v>-72.325081606568901</c:v>
                </c:pt>
                <c:pt idx="30">
                  <c:v>-72.387389924569803</c:v>
                </c:pt>
                <c:pt idx="31">
                  <c:v>-72.438806177023395</c:v>
                </c:pt>
                <c:pt idx="32">
                  <c:v>-72.484673168540994</c:v>
                </c:pt>
                <c:pt idx="33">
                  <c:v>-72.526879614278698</c:v>
                </c:pt>
                <c:pt idx="34">
                  <c:v>-72.566321776954496</c:v>
                </c:pt>
                <c:pt idx="35">
                  <c:v>-72.603501122330201</c:v>
                </c:pt>
                <c:pt idx="36">
                  <c:v>-72.638734123642493</c:v>
                </c:pt>
                <c:pt idx="37">
                  <c:v>-72.672238972590193</c:v>
                </c:pt>
                <c:pt idx="38">
                  <c:v>-72.704176179302905</c:v>
                </c:pt>
                <c:pt idx="39">
                  <c:v>-72.734669686424695</c:v>
                </c:pt>
                <c:pt idx="40">
                  <c:v>-72.769045019371703</c:v>
                </c:pt>
                <c:pt idx="41">
                  <c:v>-72.839295528861399</c:v>
                </c:pt>
                <c:pt idx="42">
                  <c:v>-72.905474863807299</c:v>
                </c:pt>
                <c:pt idx="43">
                  <c:v>-72.959889591922106</c:v>
                </c:pt>
                <c:pt idx="44">
                  <c:v>-73.004083922276493</c:v>
                </c:pt>
                <c:pt idx="45">
                  <c:v>-73.043122756565296</c:v>
                </c:pt>
                <c:pt idx="46">
                  <c:v>-73.078789057648393</c:v>
                </c:pt>
                <c:pt idx="47">
                  <c:v>-73.111924803255803</c:v>
                </c:pt>
                <c:pt idx="48">
                  <c:v>-73.142998426630498</c:v>
                </c:pt>
                <c:pt idx="49">
                  <c:v>-73.172303783884402</c:v>
                </c:pt>
                <c:pt idx="50">
                  <c:v>-73.200042277859396</c:v>
                </c:pt>
                <c:pt idx="51">
                  <c:v>-73.226361248561801</c:v>
                </c:pt>
                <c:pt idx="52">
                  <c:v>-73.251373895301001</c:v>
                </c:pt>
                <c:pt idx="53">
                  <c:v>-73.280178163128198</c:v>
                </c:pt>
                <c:pt idx="54">
                  <c:v>-73.343426234551998</c:v>
                </c:pt>
                <c:pt idx="55">
                  <c:v>-73.402856626189902</c:v>
                </c:pt>
                <c:pt idx="56">
                  <c:v>-73.451087994307102</c:v>
                </c:pt>
                <c:pt idx="57">
                  <c:v>-73.489588119261398</c:v>
                </c:pt>
                <c:pt idx="58">
                  <c:v>-73.523207049348201</c:v>
                </c:pt>
                <c:pt idx="59">
                  <c:v>-73.553649932960198</c:v>
                </c:pt>
                <c:pt idx="60">
                  <c:v>-73.581720621892103</c:v>
                </c:pt>
                <c:pt idx="61">
                  <c:v>-73.607865363266697</c:v>
                </c:pt>
                <c:pt idx="62">
                  <c:v>-73.632363393226299</c:v>
                </c:pt>
                <c:pt idx="63">
                  <c:v>-73.655405581053301</c:v>
                </c:pt>
                <c:pt idx="64">
                  <c:v>-73.677131179134506</c:v>
                </c:pt>
                <c:pt idx="65">
                  <c:v>-73.697646885146895</c:v>
                </c:pt>
                <c:pt idx="66">
                  <c:v>-73.7218561958897</c:v>
                </c:pt>
                <c:pt idx="67">
                  <c:v>-73.779264440468296</c:v>
                </c:pt>
                <c:pt idx="68">
                  <c:v>-73.833055860550402</c:v>
                </c:pt>
                <c:pt idx="69">
                  <c:v>-73.876118751024606</c:v>
                </c:pt>
                <c:pt idx="70">
                  <c:v>-73.909858654967493</c:v>
                </c:pt>
                <c:pt idx="71">
                  <c:v>-73.938941792595799</c:v>
                </c:pt>
                <c:pt idx="72">
                  <c:v>-73.965007440743406</c:v>
                </c:pt>
                <c:pt idx="73">
                  <c:v>-73.988827618266697</c:v>
                </c:pt>
                <c:pt idx="74">
                  <c:v>-74.010830345382203</c:v>
                </c:pt>
                <c:pt idx="75">
                  <c:v>-74.031283046057894</c:v>
                </c:pt>
                <c:pt idx="76">
                  <c:v>-74.050368211317704</c:v>
                </c:pt>
                <c:pt idx="77">
                  <c:v>-74.068218748381994</c:v>
                </c:pt>
                <c:pt idx="78">
                  <c:v>-74.084936312145103</c:v>
                </c:pt>
                <c:pt idx="79">
                  <c:v>-74.100601662350499</c:v>
                </c:pt>
                <c:pt idx="80">
                  <c:v>-74.119930992548603</c:v>
                </c:pt>
                <c:pt idx="81">
                  <c:v>-74.171401040148595</c:v>
                </c:pt>
                <c:pt idx="82">
                  <c:v>-74.219483662428999</c:v>
                </c:pt>
                <c:pt idx="83">
                  <c:v>-74.257297342818006</c:v>
                </c:pt>
                <c:pt idx="84">
                  <c:v>-74.286183990561497</c:v>
                </c:pt>
                <c:pt idx="85">
                  <c:v>-74.310641091032906</c:v>
                </c:pt>
                <c:pt idx="86">
                  <c:v>-74.332246149728704</c:v>
                </c:pt>
                <c:pt idx="87">
                  <c:v>-74.351740507806298</c:v>
                </c:pt>
                <c:pt idx="88">
                  <c:v>-74.369534088111294</c:v>
                </c:pt>
                <c:pt idx="89">
                  <c:v>-74.385882255096206</c:v>
                </c:pt>
                <c:pt idx="90">
                  <c:v>-74.400958743612406</c:v>
                </c:pt>
                <c:pt idx="91">
                  <c:v>-74.414889707467907</c:v>
                </c:pt>
                <c:pt idx="92">
                  <c:v>-74.427771360793798</c:v>
                </c:pt>
                <c:pt idx="93">
                  <c:v>-74.444190869626794</c:v>
                </c:pt>
                <c:pt idx="94">
                  <c:v>-74.491789813959002</c:v>
                </c:pt>
                <c:pt idx="95">
                  <c:v>-74.536109750040694</c:v>
                </c:pt>
                <c:pt idx="96">
                  <c:v>-74.570474786404205</c:v>
                </c:pt>
                <c:pt idx="97">
                  <c:v>-74.596186710224401</c:v>
                </c:pt>
                <c:pt idx="98">
                  <c:v>-74.617611498065997</c:v>
                </c:pt>
                <c:pt idx="99">
                  <c:v>-74.636281094063094</c:v>
                </c:pt>
                <c:pt idx="100">
                  <c:v>-74.652915755065493</c:v>
                </c:pt>
                <c:pt idx="101">
                  <c:v>-74.667913910826101</c:v>
                </c:pt>
                <c:pt idx="102">
                  <c:v>-74.681523829649905</c:v>
                </c:pt>
                <c:pt idx="103">
                  <c:v>-74.693914423127197</c:v>
                </c:pt>
                <c:pt idx="104">
                  <c:v>-74.705208315816193</c:v>
                </c:pt>
                <c:pt idx="105">
                  <c:v>-74.715498988111904</c:v>
                </c:pt>
                <c:pt idx="106">
                  <c:v>-74.729249149388195</c:v>
                </c:pt>
                <c:pt idx="107">
                  <c:v>-74.773359122731307</c:v>
                </c:pt>
                <c:pt idx="108">
                  <c:v>-74.814304930136203</c:v>
                </c:pt>
                <c:pt idx="109">
                  <c:v>-74.845586862347005</c:v>
                </c:pt>
                <c:pt idx="110">
                  <c:v>-74.8684681137035</c:v>
                </c:pt>
                <c:pt idx="111">
                  <c:v>-74.887196694099202</c:v>
                </c:pt>
                <c:pt idx="112">
                  <c:v>-74.903262670766395</c:v>
                </c:pt>
                <c:pt idx="113">
                  <c:v>-74.917366342498198</c:v>
                </c:pt>
                <c:pt idx="114">
                  <c:v>-74.929894920078198</c:v>
                </c:pt>
                <c:pt idx="115">
                  <c:v>-74.941089543150596</c:v>
                </c:pt>
                <c:pt idx="116">
                  <c:v>-74.951114168372399</c:v>
                </c:pt>
                <c:pt idx="117">
                  <c:v>-74.960087740114602</c:v>
                </c:pt>
                <c:pt idx="118">
                  <c:v>-74.968100865948401</c:v>
                </c:pt>
                <c:pt idx="119">
                  <c:v>-74.979506653760396</c:v>
                </c:pt>
                <c:pt idx="120">
                  <c:v>-75.020554653999696</c:v>
                </c:pt>
                <c:pt idx="121">
                  <c:v>-75.058540814311698</c:v>
                </c:pt>
                <c:pt idx="122">
                  <c:v>-75.087119747627</c:v>
                </c:pt>
                <c:pt idx="123">
                  <c:v>-75.107520531322294</c:v>
                </c:pt>
                <c:pt idx="124">
                  <c:v>-75.123887459198698</c:v>
                </c:pt>
                <c:pt idx="125">
                  <c:v>-75.137673710697996</c:v>
                </c:pt>
                <c:pt idx="126">
                  <c:v>-75.149561955306694</c:v>
                </c:pt>
                <c:pt idx="127">
                  <c:v>-75.159929450189594</c:v>
                </c:pt>
                <c:pt idx="128">
                  <c:v>-75.169010994574705</c:v>
                </c:pt>
                <c:pt idx="129">
                  <c:v>-75.176966127384901</c:v>
                </c:pt>
                <c:pt idx="130">
                  <c:v>-75.183910505365503</c:v>
                </c:pt>
                <c:pt idx="131">
                  <c:v>-75.189932165900899</c:v>
                </c:pt>
                <c:pt idx="132">
                  <c:v>-75.199287958434894</c:v>
                </c:pt>
                <c:pt idx="133">
                  <c:v>-75.237656073982805</c:v>
                </c:pt>
                <c:pt idx="134">
                  <c:v>-75.273052320471706</c:v>
                </c:pt>
                <c:pt idx="135">
                  <c:v>-75.299266722885307</c:v>
                </c:pt>
                <c:pt idx="136">
                  <c:v>-75.317498349937097</c:v>
                </c:pt>
                <c:pt idx="137">
                  <c:v>-75.331800399355203</c:v>
                </c:pt>
                <c:pt idx="138">
                  <c:v>-75.343593650045904</c:v>
                </c:pt>
                <c:pt idx="139">
                  <c:v>-75.3535452852623</c:v>
                </c:pt>
                <c:pt idx="140">
                  <c:v>-75.362023821873393</c:v>
                </c:pt>
                <c:pt idx="141">
                  <c:v>-75.369258487562703</c:v>
                </c:pt>
                <c:pt idx="142">
                  <c:v>-75.3754049368344</c:v>
                </c:pt>
                <c:pt idx="143">
                  <c:v>-75.380575934264598</c:v>
                </c:pt>
                <c:pt idx="144">
                  <c:v>-75.384857255373007</c:v>
                </c:pt>
                <c:pt idx="145">
                  <c:v>-75.392421186955602</c:v>
                </c:pt>
                <c:pt idx="146">
                  <c:v>-75.428443978203006</c:v>
                </c:pt>
                <c:pt idx="147">
                  <c:v>-75.461573882162199</c:v>
                </c:pt>
                <c:pt idx="148">
                  <c:v>-75.485719856685705</c:v>
                </c:pt>
                <c:pt idx="149">
                  <c:v>-75.502054582869107</c:v>
                </c:pt>
                <c:pt idx="150">
                  <c:v>-75.514551209010804</c:v>
                </c:pt>
                <c:pt idx="151">
                  <c:v>-75.524602046698405</c:v>
                </c:pt>
                <c:pt idx="152">
                  <c:v>-75.532860674313795</c:v>
                </c:pt>
                <c:pt idx="153">
                  <c:v>-75.539687930855607</c:v>
                </c:pt>
                <c:pt idx="154">
                  <c:v>-75.545308150020901</c:v>
                </c:pt>
                <c:pt idx="155">
                  <c:v>-75.549873574564202</c:v>
                </c:pt>
                <c:pt idx="156">
                  <c:v>-75.553494428968705</c:v>
                </c:pt>
                <c:pt idx="157">
                  <c:v>-75.556254502390104</c:v>
                </c:pt>
                <c:pt idx="158">
                  <c:v>-75.562251745714093</c:v>
                </c:pt>
                <c:pt idx="159">
                  <c:v>-75.596221136548095</c:v>
                </c:pt>
                <c:pt idx="160">
                  <c:v>-75.627366964436007</c:v>
                </c:pt>
                <c:pt idx="161">
                  <c:v>-75.6497027303202</c:v>
                </c:pt>
                <c:pt idx="162">
                  <c:v>-75.6643779037814</c:v>
                </c:pt>
                <c:pt idx="163">
                  <c:v>-75.675295246110807</c:v>
                </c:pt>
                <c:pt idx="164">
                  <c:v>-75.683822043087702</c:v>
                </c:pt>
                <c:pt idx="165">
                  <c:v>-75.690599915448601</c:v>
                </c:pt>
                <c:pt idx="166">
                  <c:v>-75.695982955299698</c:v>
                </c:pt>
                <c:pt idx="167">
                  <c:v>-75.700191196651403</c:v>
                </c:pt>
                <c:pt idx="168">
                  <c:v>-75.703373885443199</c:v>
                </c:pt>
                <c:pt idx="169">
                  <c:v>-75.705639015473196</c:v>
                </c:pt>
                <c:pt idx="170">
                  <c:v>-75.707068631879906</c:v>
                </c:pt>
                <c:pt idx="171">
                  <c:v>-75.711701723629105</c:v>
                </c:pt>
                <c:pt idx="172">
                  <c:v>-75.743628013972597</c:v>
                </c:pt>
                <c:pt idx="173">
                  <c:v>-75.772827465392993</c:v>
                </c:pt>
                <c:pt idx="174">
                  <c:v>-75.793454952319394</c:v>
                </c:pt>
                <c:pt idx="175">
                  <c:v>-75.8065866638659</c:v>
                </c:pt>
                <c:pt idx="176">
                  <c:v>-75.816048070157095</c:v>
                </c:pt>
                <c:pt idx="177">
                  <c:v>-75.823177820110502</c:v>
                </c:pt>
                <c:pt idx="178">
                  <c:v>-75.828603685191197</c:v>
                </c:pt>
                <c:pt idx="179">
                  <c:v>-75.832671939367003</c:v>
                </c:pt>
                <c:pt idx="180">
                  <c:v>-75.835597668417094</c:v>
                </c:pt>
                <c:pt idx="181">
                  <c:v>-75.837526708079494</c:v>
                </c:pt>
                <c:pt idx="182">
                  <c:v>-75.838564547867804</c:v>
                </c:pt>
                <c:pt idx="183">
                  <c:v>-75.838791303129995</c:v>
                </c:pt>
                <c:pt idx="184">
                  <c:v>-75.842188851029604</c:v>
                </c:pt>
                <c:pt idx="185">
                  <c:v>-75.872502022793199</c:v>
                </c:pt>
                <c:pt idx="186">
                  <c:v>-75.900144584815195</c:v>
                </c:pt>
                <c:pt idx="187">
                  <c:v>-75.919352397145005</c:v>
                </c:pt>
                <c:pt idx="188">
                  <c:v>-75.931182118757107</c:v>
                </c:pt>
                <c:pt idx="189">
                  <c:v>-75.939404664208197</c:v>
                </c:pt>
                <c:pt idx="190">
                  <c:v>-75.945339221877205</c:v>
                </c:pt>
                <c:pt idx="191">
                  <c:v>-75.949604233274599</c:v>
                </c:pt>
                <c:pt idx="192">
                  <c:v>-75.952540687380903</c:v>
                </c:pt>
                <c:pt idx="193">
                  <c:v>-75.954360288059803</c:v>
                </c:pt>
                <c:pt idx="194">
                  <c:v>-75.955206504576594</c:v>
                </c:pt>
                <c:pt idx="195">
                  <c:v>-75.955183058620605</c:v>
                </c:pt>
                <c:pt idx="196">
                  <c:v>-75.954368679049693</c:v>
                </c:pt>
                <c:pt idx="197">
                  <c:v>-75.956695138308802</c:v>
                </c:pt>
                <c:pt idx="198">
                  <c:v>-75.985613454610203</c:v>
                </c:pt>
                <c:pt idx="199">
                  <c:v>-76.011908491566501</c:v>
                </c:pt>
                <c:pt idx="200">
                  <c:v>-76.029885633216594</c:v>
                </c:pt>
                <c:pt idx="201">
                  <c:v>-76.040586290442903</c:v>
                </c:pt>
                <c:pt idx="202">
                  <c:v>-76.047734088121899</c:v>
                </c:pt>
                <c:pt idx="203">
                  <c:v>-76.052631415935593</c:v>
                </c:pt>
                <c:pt idx="204">
                  <c:v>-76.055888685702598</c:v>
                </c:pt>
                <c:pt idx="205">
                  <c:v>-76.057842349690304</c:v>
                </c:pt>
                <c:pt idx="206">
                  <c:v>-76.0587012147286</c:v>
                </c:pt>
                <c:pt idx="207">
                  <c:v>-76.058606726036601</c:v>
                </c:pt>
                <c:pt idx="208">
                  <c:v>-76.057661094851994</c:v>
                </c:pt>
                <c:pt idx="209">
                  <c:v>-76.055941866105002</c:v>
                </c:pt>
                <c:pt idx="210">
                  <c:v>-76.057336793228004</c:v>
                </c:pt>
                <c:pt idx="211">
                  <c:v>-76.085038987976603</c:v>
                </c:pt>
                <c:pt idx="212">
                  <c:v>-76.110159119570099</c:v>
                </c:pt>
                <c:pt idx="213">
                  <c:v>-76.127063650037499</c:v>
                </c:pt>
                <c:pt idx="214">
                  <c:v>-76.136780682312306</c:v>
                </c:pt>
                <c:pt idx="215">
                  <c:v>-76.1429923090991</c:v>
                </c:pt>
                <c:pt idx="216">
                  <c:v>-76.146986177230303</c:v>
                </c:pt>
                <c:pt idx="217">
                  <c:v>-76.149365657895999</c:v>
                </c:pt>
                <c:pt idx="218">
                  <c:v>-76.150463229846096</c:v>
                </c:pt>
                <c:pt idx="219">
                  <c:v>-76.150485165596805</c:v>
                </c:pt>
                <c:pt idx="220">
                  <c:v>-76.149571141932</c:v>
                </c:pt>
                <c:pt idx="221">
                  <c:v>-76.147822051977201</c:v>
                </c:pt>
                <c:pt idx="222">
                  <c:v>-76.145314408666096</c:v>
                </c:pt>
                <c:pt idx="223">
                  <c:v>-76.145897238194607</c:v>
                </c:pt>
                <c:pt idx="224">
                  <c:v>-76.172536693365302</c:v>
                </c:pt>
                <c:pt idx="225">
                  <c:v>-76.196630117143698</c:v>
                </c:pt>
                <c:pt idx="226">
                  <c:v>-76.212597741923105</c:v>
                </c:pt>
                <c:pt idx="227">
                  <c:v>-76.221455987660093</c:v>
                </c:pt>
                <c:pt idx="228">
                  <c:v>-76.2268504082666</c:v>
                </c:pt>
                <c:pt idx="229">
                  <c:v>-76.2300556847173</c:v>
                </c:pt>
                <c:pt idx="230">
                  <c:v>-76.231668999125603</c:v>
                </c:pt>
                <c:pt idx="231">
                  <c:v>-76.232019339443596</c:v>
                </c:pt>
                <c:pt idx="232">
                  <c:v>-76.231310753326696</c:v>
                </c:pt>
                <c:pt idx="233">
                  <c:v>-76.229681366236093</c:v>
                </c:pt>
                <c:pt idx="234">
                  <c:v>-76.227230915905807</c:v>
                </c:pt>
                <c:pt idx="235">
                  <c:v>-76.224035011363199</c:v>
                </c:pt>
                <c:pt idx="236">
                  <c:v>-76.223908568732199</c:v>
                </c:pt>
                <c:pt idx="237">
                  <c:v>-76.249617795704296</c:v>
                </c:pt>
                <c:pt idx="238">
                  <c:v>-76.272812561597704</c:v>
                </c:pt>
                <c:pt idx="239">
                  <c:v>-76.287960483701994</c:v>
                </c:pt>
                <c:pt idx="240">
                  <c:v>-76.296067705165498</c:v>
                </c:pt>
                <c:pt idx="241">
                  <c:v>-76.300747596508401</c:v>
                </c:pt>
                <c:pt idx="242">
                  <c:v>-76.303263421151797</c:v>
                </c:pt>
                <c:pt idx="243">
                  <c:v>-76.304206913081998</c:v>
                </c:pt>
                <c:pt idx="244">
                  <c:v>-76.303903988784498</c:v>
                </c:pt>
                <c:pt idx="245">
                  <c:v>-76.302556739389701</c:v>
                </c:pt>
                <c:pt idx="246">
                  <c:v>-76.3003019269633</c:v>
                </c:pt>
                <c:pt idx="247">
                  <c:v>-76.297238274456603</c:v>
                </c:pt>
                <c:pt idx="248">
                  <c:v>-76.293440597505096</c:v>
                </c:pt>
                <c:pt idx="249">
                  <c:v>-76.292693739081997</c:v>
                </c:pt>
                <c:pt idx="250">
                  <c:v>-76.317587590795696</c:v>
                </c:pt>
                <c:pt idx="251">
                  <c:v>-76.339994683349104</c:v>
                </c:pt>
                <c:pt idx="252">
                  <c:v>-76.354424430668004</c:v>
                </c:pt>
                <c:pt idx="253">
                  <c:v>-76.361873925948103</c:v>
                </c:pt>
                <c:pt idx="254">
                  <c:v>-76.365928164571599</c:v>
                </c:pt>
                <c:pt idx="255">
                  <c:v>-76.367840345494002</c:v>
                </c:pt>
                <c:pt idx="256">
                  <c:v>-76.368197401637005</c:v>
                </c:pt>
                <c:pt idx="257">
                  <c:v>-76.367322543878501</c:v>
                </c:pt>
                <c:pt idx="258">
                  <c:v>-76.365416140692105</c:v>
                </c:pt>
                <c:pt idx="259">
                  <c:v>-76.362613754349297</c:v>
                </c:pt>
                <c:pt idx="260">
                  <c:v>-76.359013215283497</c:v>
                </c:pt>
                <c:pt idx="261">
                  <c:v>-76.354688641723897</c:v>
                </c:pt>
                <c:pt idx="262">
                  <c:v>-76.353398338521998</c:v>
                </c:pt>
                <c:pt idx="263">
                  <c:v>-76.377576579275797</c:v>
                </c:pt>
                <c:pt idx="264">
                  <c:v>-76.399292399205905</c:v>
                </c:pt>
                <c:pt idx="265">
                  <c:v>-76.413092111346899</c:v>
                </c:pt>
                <c:pt idx="266">
                  <c:v>-76.419964831297804</c:v>
                </c:pt>
                <c:pt idx="267">
                  <c:v>-76.423470514279501</c:v>
                </c:pt>
                <c:pt idx="268">
                  <c:v>-76.424853479350702</c:v>
                </c:pt>
                <c:pt idx="269">
                  <c:v>-76.424696424596306</c:v>
                </c:pt>
                <c:pt idx="270">
                  <c:v>-76.423320175247397</c:v>
                </c:pt>
                <c:pt idx="271">
                  <c:v>-76.420923581502507</c:v>
                </c:pt>
                <c:pt idx="272">
                  <c:v>-76.417641148699502</c:v>
                </c:pt>
                <c:pt idx="273">
                  <c:v>-76.413569921430195</c:v>
                </c:pt>
                <c:pt idx="274">
                  <c:v>-76.408783404195802</c:v>
                </c:pt>
                <c:pt idx="275">
                  <c:v>-76.407016463481597</c:v>
                </c:pt>
                <c:pt idx="276">
                  <c:v>-76.430565909121498</c:v>
                </c:pt>
                <c:pt idx="277">
                  <c:v>-76.451674341501402</c:v>
                </c:pt>
                <c:pt idx="278">
                  <c:v>-76.464920675736707</c:v>
                </c:pt>
                <c:pt idx="279">
                  <c:v>-76.471286988720806</c:v>
                </c:pt>
                <c:pt idx="280">
                  <c:v>-76.474311119915697</c:v>
                </c:pt>
                <c:pt idx="281">
                  <c:v>-76.475229546901801</c:v>
                </c:pt>
                <c:pt idx="282">
                  <c:v>-76.474621229070607</c:v>
                </c:pt>
                <c:pt idx="283">
                  <c:v>-76.472804886198205</c:v>
                </c:pt>
                <c:pt idx="284">
                  <c:v>-76.469978029059803</c:v>
                </c:pt>
                <c:pt idx="285">
                  <c:v>-76.466274230977504</c:v>
                </c:pt>
                <c:pt idx="286">
                  <c:v>-76.461789843903702</c:v>
                </c:pt>
                <c:pt idx="287">
                  <c:v>-76.456597831660602</c:v>
                </c:pt>
                <c:pt idx="288">
                  <c:v>-76.454412343762797</c:v>
                </c:pt>
                <c:pt idx="289">
                  <c:v>-76.477408668614999</c:v>
                </c:pt>
                <c:pt idx="290">
                  <c:v>-76.497982830017094</c:v>
                </c:pt>
                <c:pt idx="291">
                  <c:v>-76.510742570321696</c:v>
                </c:pt>
                <c:pt idx="292">
                  <c:v>-76.516663750772906</c:v>
                </c:pt>
                <c:pt idx="293">
                  <c:v>-76.519264662620003</c:v>
                </c:pt>
                <c:pt idx="294">
                  <c:v>-76.5197748534151</c:v>
                </c:pt>
                <c:pt idx="295">
                  <c:v>-76.518769979159401</c:v>
                </c:pt>
                <c:pt idx="296">
                  <c:v>-76.516566899874704</c:v>
                </c:pt>
                <c:pt idx="297">
                  <c:v>-76.513361943647695</c:v>
                </c:pt>
                <c:pt idx="298">
                  <c:v>-76.509287861179502</c:v>
                </c:pt>
                <c:pt idx="299">
                  <c:v>-76.504440393344694</c:v>
                </c:pt>
                <c:pt idx="300">
                  <c:v>-76.498892027164899</c:v>
                </c:pt>
                <c:pt idx="301">
                  <c:v>-76.496338587184496</c:v>
                </c:pt>
                <c:pt idx="302">
                  <c:v>-76.518847856140994</c:v>
                </c:pt>
                <c:pt idx="303">
                  <c:v>-76.538951575747603</c:v>
                </c:pt>
                <c:pt idx="304">
                  <c:v>-76.551282995951496</c:v>
                </c:pt>
                <c:pt idx="305">
                  <c:v>-76.556812484781204</c:v>
                </c:pt>
                <c:pt idx="306">
                  <c:v>-76.559041041944894</c:v>
                </c:pt>
                <c:pt idx="307">
                  <c:v>-76.559192085879104</c:v>
                </c:pt>
                <c:pt idx="308">
                  <c:v>-76.557838351597098</c:v>
                </c:pt>
                <c:pt idx="309">
                  <c:v>-76.555295055124901</c:v>
                </c:pt>
                <c:pt idx="310">
                  <c:v>-76.551757479432197</c:v>
                </c:pt>
                <c:pt idx="311">
                  <c:v>-76.547357648567498</c:v>
                </c:pt>
                <c:pt idx="312">
                  <c:v>-76.542190763837795</c:v>
                </c:pt>
                <c:pt idx="313">
                  <c:v>-76.536328891438103</c:v>
                </c:pt>
                <c:pt idx="314">
                  <c:v>-76.533451635599903</c:v>
                </c:pt>
                <c:pt idx="315">
                  <c:v>-76.555531608425497</c:v>
                </c:pt>
                <c:pt idx="316">
                  <c:v>-76.575220688890596</c:v>
                </c:pt>
                <c:pt idx="317">
                  <c:v>-76.587174711921406</c:v>
                </c:pt>
                <c:pt idx="318">
                  <c:v>-76.592359187166295</c:v>
                </c:pt>
                <c:pt idx="319">
                  <c:v>-76.594259808632998</c:v>
                </c:pt>
                <c:pt idx="320">
                  <c:v>-76.594094570293194</c:v>
                </c:pt>
                <c:pt idx="321">
                  <c:v>-76.592433622502199</c:v>
                </c:pt>
                <c:pt idx="322">
                  <c:v>-76.589590726967998</c:v>
                </c:pt>
                <c:pt idx="323">
                  <c:v>-76.585760242418203</c:v>
                </c:pt>
                <c:pt idx="324">
                  <c:v>-76.581073550518397</c:v>
                </c:pt>
                <c:pt idx="325">
                  <c:v>-76.575625375761206</c:v>
                </c:pt>
                <c:pt idx="326">
                  <c:v>-76.569487412601802</c:v>
                </c:pt>
                <c:pt idx="327">
                  <c:v>-76.566319059623794</c:v>
                </c:pt>
                <c:pt idx="328">
                  <c:v>-76.588242220564595</c:v>
                </c:pt>
                <c:pt idx="329">
                  <c:v>-76.607755100653193</c:v>
                </c:pt>
                <c:pt idx="330">
                  <c:v>-76.619488502202799</c:v>
                </c:pt>
                <c:pt idx="331">
                  <c:v>-76.624451626309707</c:v>
                </c:pt>
                <c:pt idx="332">
                  <c:v>-76.626130546765594</c:v>
                </c:pt>
                <c:pt idx="333">
                  <c:v>-76.625744459392095</c:v>
                </c:pt>
                <c:pt idx="334">
                  <c:v>-76.623864246826898</c:v>
                </c:pt>
                <c:pt idx="335">
                  <c:v>-76.620804091578094</c:v>
                </c:pt>
                <c:pt idx="336">
                  <c:v>-76.616758592232898</c:v>
                </c:pt>
                <c:pt idx="337">
                  <c:v>-76.611859264524696</c:v>
                </c:pt>
                <c:pt idx="338">
                  <c:v>-76.606200903312597</c:v>
                </c:pt>
                <c:pt idx="339">
                  <c:v>-76.599855233765595</c:v>
                </c:pt>
                <c:pt idx="340">
                  <c:v>-76.596468439661905</c:v>
                </c:pt>
                <c:pt idx="341">
                  <c:v>-76.618093026662294</c:v>
                </c:pt>
                <c:pt idx="342">
                  <c:v>-76.637315891020194</c:v>
                </c:pt>
                <c:pt idx="343">
                  <c:v>-76.648785085575</c:v>
                </c:pt>
                <c:pt idx="344">
                  <c:v>-76.653507929762597</c:v>
                </c:pt>
                <c:pt idx="345">
                  <c:v>-76.654958652449494</c:v>
                </c:pt>
                <c:pt idx="346">
                  <c:v>-76.654352329394897</c:v>
                </c:pt>
                <c:pt idx="347">
                  <c:v>-76.652257914938204</c:v>
                </c:pt>
                <c:pt idx="348">
                  <c:v>-76.648988528366402</c:v>
                </c:pt>
                <c:pt idx="349">
                  <c:v>-76.644738106874797</c:v>
                </c:pt>
                <c:pt idx="350">
                  <c:v>-76.639637716110698</c:v>
                </c:pt>
                <c:pt idx="351">
                  <c:v>-76.633781823450605</c:v>
                </c:pt>
                <c:pt idx="352">
                  <c:v>-76.627241903376301</c:v>
                </c:pt>
                <c:pt idx="353">
                  <c:v>-76.620074113124602</c:v>
                </c:pt>
                <c:pt idx="354">
                  <c:v>-76.615906762868306</c:v>
                </c:pt>
                <c:pt idx="355">
                  <c:v>-76.636745234577006</c:v>
                </c:pt>
                <c:pt idx="356">
                  <c:v>-76.655228539006401</c:v>
                </c:pt>
                <c:pt idx="357">
                  <c:v>-76.666006959118505</c:v>
                </c:pt>
                <c:pt idx="358">
                  <c:v>-76.670079354059297</c:v>
                </c:pt>
                <c:pt idx="359">
                  <c:v>-76.670909444211802</c:v>
                </c:pt>
                <c:pt idx="360">
                  <c:v>-76.6697074735809</c:v>
                </c:pt>
                <c:pt idx="361">
                  <c:v>-76.667039385604994</c:v>
                </c:pt>
                <c:pt idx="362">
                  <c:v>-76.663216137968803</c:v>
                </c:pt>
                <c:pt idx="363">
                  <c:v>-76.658429992231504</c:v>
                </c:pt>
                <c:pt idx="364">
                  <c:v>-76.652810656159204</c:v>
                </c:pt>
                <c:pt idx="365">
                  <c:v>-76.646451465148601</c:v>
                </c:pt>
                <c:pt idx="366">
                  <c:v>-76.639422930924795</c:v>
                </c:pt>
                <c:pt idx="367">
                  <c:v>-76.6353545607233</c:v>
                </c:pt>
                <c:pt idx="368">
                  <c:v>-76.656205357844698</c:v>
                </c:pt>
                <c:pt idx="369">
                  <c:v>-76.674684465144097</c:v>
                </c:pt>
                <c:pt idx="370">
                  <c:v>-76.685459630626099</c:v>
                </c:pt>
                <c:pt idx="371">
                  <c:v>-76.689530834081296</c:v>
                </c:pt>
                <c:pt idx="372">
                  <c:v>-76.690355996939502</c:v>
                </c:pt>
                <c:pt idx="373">
                  <c:v>-76.689144289764897</c:v>
                </c:pt>
                <c:pt idx="374">
                  <c:v>-76.686461725395105</c:v>
                </c:pt>
                <c:pt idx="375">
                  <c:v>-76.682619656840302</c:v>
                </c:pt>
                <c:pt idx="376">
                  <c:v>-76.677810810460201</c:v>
                </c:pt>
                <c:pt idx="377">
                  <c:v>-76.672165342356195</c:v>
                </c:pt>
                <c:pt idx="378">
                  <c:v>-76.665776992727402</c:v>
                </c:pt>
                <c:pt idx="379">
                  <c:v>-76.658716629012602</c:v>
                </c:pt>
                <c:pt idx="380">
                  <c:v>-76.654605567446396</c:v>
                </c:pt>
                <c:pt idx="381">
                  <c:v>-76.675351073894205</c:v>
                </c:pt>
                <c:pt idx="382">
                  <c:v>-76.693726677208801</c:v>
                </c:pt>
                <c:pt idx="383">
                  <c:v>-76.704413349022104</c:v>
                </c:pt>
                <c:pt idx="384">
                  <c:v>-76.708409224758597</c:v>
                </c:pt>
                <c:pt idx="385">
                  <c:v>-76.709164443847897</c:v>
                </c:pt>
                <c:pt idx="386">
                  <c:v>-76.707885519151304</c:v>
                </c:pt>
                <c:pt idx="387">
                  <c:v>-76.705137277276805</c:v>
                </c:pt>
                <c:pt idx="388">
                  <c:v>-76.701230465491193</c:v>
                </c:pt>
                <c:pt idx="389">
                  <c:v>-76.696357470723697</c:v>
                </c:pt>
                <c:pt idx="390">
                  <c:v>-76.690648246230694</c:v>
                </c:pt>
                <c:pt idx="391">
                  <c:v>-76.684196405708207</c:v>
                </c:pt>
                <c:pt idx="392">
                  <c:v>-76.677072735617301</c:v>
                </c:pt>
                <c:pt idx="393">
                  <c:v>-76.672890465732294</c:v>
                </c:pt>
                <c:pt idx="394">
                  <c:v>-76.693507792787997</c:v>
                </c:pt>
                <c:pt idx="395">
                  <c:v>-76.711759010439906</c:v>
                </c:pt>
                <c:pt idx="396">
                  <c:v>-76.722337261369901</c:v>
                </c:pt>
                <c:pt idx="397">
                  <c:v>-76.726238663973206</c:v>
                </c:pt>
                <c:pt idx="398">
                  <c:v>-76.726905826761893</c:v>
                </c:pt>
                <c:pt idx="399">
                  <c:v>-76.725542616954499</c:v>
                </c:pt>
                <c:pt idx="400">
                  <c:v>-76.722712628507196</c:v>
                </c:pt>
                <c:pt idx="401">
                  <c:v>-76.718725940550399</c:v>
                </c:pt>
                <c:pt idx="402">
                  <c:v>-76.713774536199395</c:v>
                </c:pt>
                <c:pt idx="403">
                  <c:v>-76.707988104418305</c:v>
                </c:pt>
                <c:pt idx="404">
                  <c:v>-76.701460075526597</c:v>
                </c:pt>
                <c:pt idx="405">
                  <c:v>-76.694261103059404</c:v>
                </c:pt>
                <c:pt idx="406">
                  <c:v>-76.689996829607793</c:v>
                </c:pt>
                <c:pt idx="407">
                  <c:v>-76.710479740151698</c:v>
                </c:pt>
                <c:pt idx="408">
                  <c:v>-76.728600825303303</c:v>
                </c:pt>
                <c:pt idx="409">
                  <c:v>-76.739064459204798</c:v>
                </c:pt>
                <c:pt idx="410">
                  <c:v>-76.742864783111003</c:v>
                </c:pt>
                <c:pt idx="411">
                  <c:v>-76.743437335653695</c:v>
                </c:pt>
                <c:pt idx="412">
                  <c:v>-76.741983486159</c:v>
                </c:pt>
                <c:pt idx="413">
                  <c:v>-76.739065653521493</c:v>
                </c:pt>
                <c:pt idx="414">
                  <c:v>-76.734993270997904</c:v>
                </c:pt>
                <c:pt idx="415">
                  <c:v>-76.729957924350501</c:v>
                </c:pt>
                <c:pt idx="416">
                  <c:v>-76.724089037010899</c:v>
                </c:pt>
                <c:pt idx="417">
                  <c:v>-76.7174798507275</c:v>
                </c:pt>
                <c:pt idx="418">
                  <c:v>-76.710200878854494</c:v>
                </c:pt>
                <c:pt idx="419">
                  <c:v>-76.705850738237402</c:v>
                </c:pt>
                <c:pt idx="420">
                  <c:v>-76.726199709042504</c:v>
                </c:pt>
                <c:pt idx="421">
                  <c:v>-76.744191229914705</c:v>
                </c:pt>
                <c:pt idx="422">
                  <c:v>-76.754539986246499</c:v>
                </c:pt>
                <c:pt idx="423">
                  <c:v>-76.758238234659999</c:v>
                </c:pt>
                <c:pt idx="424">
                  <c:v>-76.758714954476901</c:v>
                </c:pt>
                <c:pt idx="425">
                  <c:v>-76.757169193047602</c:v>
                </c:pt>
                <c:pt idx="426">
                  <c:v>-76.754162272787596</c:v>
                </c:pt>
                <c:pt idx="427">
                  <c:v>-76.750003020678307</c:v>
                </c:pt>
                <c:pt idx="428">
                  <c:v>-76.744882646563696</c:v>
                </c:pt>
                <c:pt idx="429">
                  <c:v>-76.738930320317493</c:v>
                </c:pt>
                <c:pt idx="430">
                  <c:v>-76.732239101727203</c:v>
                </c:pt>
                <c:pt idx="431">
                  <c:v>-76.724879367336996</c:v>
                </c:pt>
                <c:pt idx="432">
                  <c:v>-76.720443276409</c:v>
                </c:pt>
                <c:pt idx="433">
                  <c:v>-76.740662386552103</c:v>
                </c:pt>
                <c:pt idx="434">
                  <c:v>-76.7585283401759</c:v>
                </c:pt>
                <c:pt idx="435">
                  <c:v>-76.768765243593904</c:v>
                </c:pt>
                <c:pt idx="436">
                  <c:v>-76.772363582850204</c:v>
                </c:pt>
                <c:pt idx="437">
                  <c:v>-76.772746297160296</c:v>
                </c:pt>
                <c:pt idx="438">
                  <c:v>-76.771110293875495</c:v>
                </c:pt>
                <c:pt idx="439">
                  <c:v>-76.768015882802999</c:v>
                </c:pt>
                <c:pt idx="440">
                  <c:v>-76.763771329119706</c:v>
                </c:pt>
                <c:pt idx="441">
                  <c:v>-76.7585674927235</c:v>
                </c:pt>
                <c:pt idx="442">
                  <c:v>-76.752533306139895</c:v>
                </c:pt>
                <c:pt idx="443">
                  <c:v>-76.745761657761093</c:v>
                </c:pt>
                <c:pt idx="444">
                  <c:v>-76.738322794386903</c:v>
                </c:pt>
                <c:pt idx="445">
                  <c:v>-76.733802971719996</c:v>
                </c:pt>
                <c:pt idx="446">
                  <c:v>-76.753898392457401</c:v>
                </c:pt>
                <c:pt idx="447">
                  <c:v>-76.771644776142395</c:v>
                </c:pt>
                <c:pt idx="448">
                  <c:v>-76.781774801854993</c:v>
                </c:pt>
                <c:pt idx="449">
                  <c:v>-76.785277308384295</c:v>
                </c:pt>
                <c:pt idx="450">
                  <c:v>-76.785569703945299</c:v>
                </c:pt>
                <c:pt idx="451">
                  <c:v>-76.783846935396298</c:v>
                </c:pt>
                <c:pt idx="452">
                  <c:v>-76.780668383666693</c:v>
                </c:pt>
                <c:pt idx="453">
                  <c:v>-76.7763417974014</c:v>
                </c:pt>
                <c:pt idx="454">
                  <c:v>-76.771057713736298</c:v>
                </c:pt>
                <c:pt idx="455">
                  <c:v>-76.764944845446706</c:v>
                </c:pt>
                <c:pt idx="456">
                  <c:v>-76.758095921547707</c:v>
                </c:pt>
                <c:pt idx="457">
                  <c:v>-76.750581067623301</c:v>
                </c:pt>
                <c:pt idx="458">
                  <c:v>-76.745981164990397</c:v>
                </c:pt>
                <c:pt idx="459">
                  <c:v>-76.765960262787999</c:v>
                </c:pt>
                <c:pt idx="460">
                  <c:v>-76.783594217798296</c:v>
                </c:pt>
                <c:pt idx="461">
                  <c:v>-76.793623483893001</c:v>
                </c:pt>
                <c:pt idx="462">
                  <c:v>-76.797035378506806</c:v>
                </c:pt>
                <c:pt idx="463">
                  <c:v>-76.797242267406403</c:v>
                </c:pt>
                <c:pt idx="464">
                  <c:v>-76.795437309666994</c:v>
                </c:pt>
                <c:pt idx="465">
                  <c:v>-76.792179038382699</c:v>
                </c:pt>
                <c:pt idx="466">
                  <c:v>-76.787774729930604</c:v>
                </c:pt>
                <c:pt idx="467">
                  <c:v>-76.782414625643</c:v>
                </c:pt>
                <c:pt idx="468">
                  <c:v>-76.776227236317297</c:v>
                </c:pt>
                <c:pt idx="469">
                  <c:v>-76.769305144001507</c:v>
                </c:pt>
                <c:pt idx="470">
                  <c:v>-76.761718362105398</c:v>
                </c:pt>
                <c:pt idx="471">
                  <c:v>-76.757042896014298</c:v>
                </c:pt>
                <c:pt idx="472">
                  <c:v>-76.776913647222301</c:v>
                </c:pt>
                <c:pt idx="473">
                  <c:v>-76.794442897484601</c:v>
                </c:pt>
                <c:pt idx="474">
                  <c:v>-76.8043781319912</c:v>
                </c:pt>
                <c:pt idx="475">
                  <c:v>-76.807705271170903</c:v>
                </c:pt>
                <c:pt idx="476">
                  <c:v>-76.8078321002954</c:v>
                </c:pt>
                <c:pt idx="477">
                  <c:v>-76.805950154182497</c:v>
                </c:pt>
                <c:pt idx="478">
                  <c:v>-76.802617195097</c:v>
                </c:pt>
                <c:pt idx="479">
                  <c:v>-76.798140069469795</c:v>
                </c:pt>
                <c:pt idx="480">
                  <c:v>-76.792708748832993</c:v>
                </c:pt>
                <c:pt idx="481">
                  <c:v>-76.786451559339596</c:v>
                </c:pt>
                <c:pt idx="482">
                  <c:v>-76.779460948335199</c:v>
                </c:pt>
                <c:pt idx="483">
                  <c:v>-76.771806826129406</c:v>
                </c:pt>
                <c:pt idx="484">
                  <c:v>-76.767060786913106</c:v>
                </c:pt>
                <c:pt idx="485">
                  <c:v>-76.786831380562205</c:v>
                </c:pt>
                <c:pt idx="486">
                  <c:v>-76.804263850978103</c:v>
                </c:pt>
                <c:pt idx="487">
                  <c:v>-76.814112027311594</c:v>
                </c:pt>
                <c:pt idx="488">
                  <c:v>-76.817360553144496</c:v>
                </c:pt>
                <c:pt idx="489">
                  <c:v>-76.817413065309196</c:v>
                </c:pt>
                <c:pt idx="490">
                  <c:v>-76.815459627426094</c:v>
                </c:pt>
                <c:pt idx="491">
                  <c:v>-76.812057303180794</c:v>
                </c:pt>
                <c:pt idx="492">
                  <c:v>-76.8075125489366</c:v>
                </c:pt>
                <c:pt idx="493">
                  <c:v>-76.802015091076598</c:v>
                </c:pt>
                <c:pt idx="494">
                  <c:v>-76.795693087667601</c:v>
                </c:pt>
                <c:pt idx="495">
                  <c:v>-76.788638863174896</c:v>
                </c:pt>
                <c:pt idx="496">
                  <c:v>-76.7809222336424</c:v>
                </c:pt>
                <c:pt idx="497">
                  <c:v>-76.772598023543395</c:v>
                </c:pt>
                <c:pt idx="498">
                  <c:v>-76.767228575190799</c:v>
                </c:pt>
                <c:pt idx="499">
                  <c:v>-76.786425245215199</c:v>
                </c:pt>
                <c:pt idx="500">
                  <c:v>-76.8033227943708</c:v>
                </c:pt>
                <c:pt idx="501">
                  <c:v>-76.812665482507896</c:v>
                </c:pt>
                <c:pt idx="502">
                  <c:v>-76.815432047349304</c:v>
                </c:pt>
                <c:pt idx="503">
                  <c:v>-76.815023613458607</c:v>
                </c:pt>
                <c:pt idx="504">
                  <c:v>-76.812628262610303</c:v>
                </c:pt>
                <c:pt idx="505">
                  <c:v>-76.808801412741403</c:v>
                </c:pt>
                <c:pt idx="506">
                  <c:v>-76.803848129954503</c:v>
                </c:pt>
                <c:pt idx="507">
                  <c:v>-76.797956956324697</c:v>
                </c:pt>
                <c:pt idx="508">
                  <c:v>-76.791255033599199</c:v>
                </c:pt>
                <c:pt idx="509">
                  <c:v>-76.783833807356402</c:v>
                </c:pt>
                <c:pt idx="510">
                  <c:v>-76.775762327550495</c:v>
                </c:pt>
                <c:pt idx="511">
                  <c:v>-76.770610971814094</c:v>
                </c:pt>
                <c:pt idx="512">
                  <c:v>-76.789986574400402</c:v>
                </c:pt>
                <c:pt idx="513">
                  <c:v>-76.807041219652106</c:v>
                </c:pt>
                <c:pt idx="514">
                  <c:v>-76.816526497207406</c:v>
                </c:pt>
                <c:pt idx="515">
                  <c:v>-76.819424301187894</c:v>
                </c:pt>
                <c:pt idx="516">
                  <c:v>-76.819136558822706</c:v>
                </c:pt>
                <c:pt idx="517">
                  <c:v>-76.816852596812495</c:v>
                </c:pt>
                <c:pt idx="518">
                  <c:v>-76.813128991425501</c:v>
                </c:pt>
                <c:pt idx="519">
                  <c:v>-76.808271805592994</c:v>
                </c:pt>
                <c:pt idx="520">
                  <c:v>-76.802470420727403</c:v>
                </c:pt>
                <c:pt idx="521">
                  <c:v>-76.795852681943202</c:v>
                </c:pt>
                <c:pt idx="522">
                  <c:v>-76.788510625270803</c:v>
                </c:pt>
                <c:pt idx="523">
                  <c:v>-76.780513798555702</c:v>
                </c:pt>
                <c:pt idx="524">
                  <c:v>-76.775430702775694</c:v>
                </c:pt>
                <c:pt idx="525">
                  <c:v>-76.794854127712</c:v>
                </c:pt>
                <c:pt idx="526">
                  <c:v>-76.811953203131395</c:v>
                </c:pt>
                <c:pt idx="527">
                  <c:v>-76.821483727037304</c:v>
                </c:pt>
                <c:pt idx="528">
                  <c:v>-76.824427643828301</c:v>
                </c:pt>
                <c:pt idx="529">
                  <c:v>-76.824185068938206</c:v>
                </c:pt>
                <c:pt idx="530">
                  <c:v>-76.821944785219102</c:v>
                </c:pt>
                <c:pt idx="531">
                  <c:v>-76.818263185791906</c:v>
                </c:pt>
                <c:pt idx="532">
                  <c:v>-76.813446288263805</c:v>
                </c:pt>
                <c:pt idx="533">
                  <c:v>-76.807683487445999</c:v>
                </c:pt>
                <c:pt idx="534">
                  <c:v>-76.801102668190197</c:v>
                </c:pt>
                <c:pt idx="535">
                  <c:v>-76.793795917997301</c:v>
                </c:pt>
                <c:pt idx="536">
                  <c:v>-76.785832840839205</c:v>
                </c:pt>
                <c:pt idx="537">
                  <c:v>-76.780779515722799</c:v>
                </c:pt>
                <c:pt idx="538">
                  <c:v>-76.800213428723396</c:v>
                </c:pt>
                <c:pt idx="539">
                  <c:v>-76.817322059199498</c:v>
                </c:pt>
                <c:pt idx="540">
                  <c:v>-76.826865314532398</c:v>
                </c:pt>
                <c:pt idx="541">
                  <c:v>-76.8298248317478</c:v>
                </c:pt>
                <c:pt idx="542">
                  <c:v>-76.829598550330701</c:v>
                </c:pt>
                <c:pt idx="543">
                  <c:v>-76.827374505231305</c:v>
                </c:pt>
                <c:pt idx="544">
                  <c:v>-76.823708758769001</c:v>
                </c:pt>
                <c:pt idx="545">
                  <c:v>-76.818907165275803</c:v>
                </c:pt>
                <c:pt idx="546">
                  <c:v>-76.8131590343352</c:v>
                </c:pt>
                <c:pt idx="547">
                  <c:v>-76.806592206080794</c:v>
                </c:pt>
                <c:pt idx="548">
                  <c:v>-76.799298746120101</c:v>
                </c:pt>
                <c:pt idx="549">
                  <c:v>-76.791348250188605</c:v>
                </c:pt>
                <c:pt idx="550">
                  <c:v>-76.786304280323293</c:v>
                </c:pt>
                <c:pt idx="551">
                  <c:v>-76.8057288201245</c:v>
                </c:pt>
                <c:pt idx="552">
                  <c:v>-76.822828085195198</c:v>
                </c:pt>
                <c:pt idx="553">
                  <c:v>-76.832366008920999</c:v>
                </c:pt>
                <c:pt idx="554">
                  <c:v>-76.835323788002199</c:v>
                </c:pt>
                <c:pt idx="555">
                  <c:v>-76.835097087026099</c:v>
                </c:pt>
                <c:pt idx="556">
                  <c:v>-76.832873142731202</c:v>
                </c:pt>
                <c:pt idx="557">
                  <c:v>-76.829207650517006</c:v>
                </c:pt>
                <c:pt idx="558">
                  <c:v>-76.824406271613398</c:v>
                </c:pt>
                <c:pt idx="559">
                  <c:v>-76.818658204265503</c:v>
                </c:pt>
                <c:pt idx="560">
                  <c:v>-76.812091220433899</c:v>
                </c:pt>
                <c:pt idx="561">
                  <c:v>-76.8047973424855</c:v>
                </c:pt>
                <c:pt idx="562">
                  <c:v>-76.796846138335695</c:v>
                </c:pt>
                <c:pt idx="563">
                  <c:v>-76.791798677968799</c:v>
                </c:pt>
                <c:pt idx="564">
                  <c:v>-76.811201745368805</c:v>
                </c:pt>
                <c:pt idx="565">
                  <c:v>-76.828280059115102</c:v>
                </c:pt>
                <c:pt idx="566">
                  <c:v>-76.837801427548001</c:v>
                </c:pt>
                <c:pt idx="567">
                  <c:v>-76.840746541696205</c:v>
                </c:pt>
                <c:pt idx="568">
                  <c:v>-76.840508796085203</c:v>
                </c:pt>
                <c:pt idx="569">
                  <c:v>-76.838274626009095</c:v>
                </c:pt>
                <c:pt idx="570">
                  <c:v>-76.834599353546096</c:v>
                </c:pt>
                <c:pt idx="571">
                  <c:v>-76.829788439004602</c:v>
                </c:pt>
                <c:pt idx="572">
                  <c:v>-76.824030960939098</c:v>
                </c:pt>
                <c:pt idx="573">
                  <c:v>-76.817454614694597</c:v>
                </c:pt>
                <c:pt idx="574">
                  <c:v>-76.810151371082</c:v>
                </c:pt>
                <c:pt idx="575">
                  <c:v>-76.802190762115501</c:v>
                </c:pt>
                <c:pt idx="576">
                  <c:v>-76.797131451260498</c:v>
                </c:pt>
                <c:pt idx="577">
                  <c:v>-76.8165056254972</c:v>
                </c:pt>
                <c:pt idx="578">
                  <c:v>-76.833555873433397</c:v>
                </c:pt>
                <c:pt idx="579">
                  <c:v>-76.843053677995798</c:v>
                </c:pt>
                <c:pt idx="580">
                  <c:v>-76.845979195397803</c:v>
                </c:pt>
                <c:pt idx="581">
                  <c:v>-76.845723614053895</c:v>
                </c:pt>
                <c:pt idx="582">
                  <c:v>-76.843472588433698</c:v>
                </c:pt>
                <c:pt idx="583">
                  <c:v>-76.839781074534599</c:v>
                </c:pt>
                <c:pt idx="584">
                  <c:v>-76.834954333381205</c:v>
                </c:pt>
                <c:pt idx="585">
                  <c:v>-76.829181322842004</c:v>
                </c:pt>
                <c:pt idx="586">
                  <c:v>-76.822589659322105</c:v>
                </c:pt>
                <c:pt idx="587">
                  <c:v>-76.815271259053901</c:v>
                </c:pt>
                <c:pt idx="588">
                  <c:v>-76.807295614761699</c:v>
                </c:pt>
                <c:pt idx="589">
                  <c:v>-76.802219104183294</c:v>
                </c:pt>
                <c:pt idx="590">
                  <c:v>-76.821560101495606</c:v>
                </c:pt>
                <c:pt idx="591">
                  <c:v>-76.838578180432094</c:v>
                </c:pt>
                <c:pt idx="592">
                  <c:v>-76.848048268439001</c:v>
                </c:pt>
                <c:pt idx="593">
                  <c:v>-76.850949980831402</c:v>
                </c:pt>
                <c:pt idx="594">
                  <c:v>-76.850672400079105</c:v>
                </c:pt>
                <c:pt idx="595">
                  <c:v>-76.848400434358496</c:v>
                </c:pt>
                <c:pt idx="596">
                  <c:v>-76.844688688421698</c:v>
                </c:pt>
                <c:pt idx="597">
                  <c:v>-76.839842230731406</c:v>
                </c:pt>
                <c:pt idx="598">
                  <c:v>-76.834049901348095</c:v>
                </c:pt>
                <c:pt idx="599">
                  <c:v>-76.827439238601102</c:v>
                </c:pt>
                <c:pt idx="600">
                  <c:v>-76.820102103874007</c:v>
                </c:pt>
                <c:pt idx="601">
                  <c:v>-76.812107949654106</c:v>
                </c:pt>
                <c:pt idx="602">
                  <c:v>-76.807011008829406</c:v>
                </c:pt>
                <c:pt idx="603">
                  <c:v>-76.826316729608706</c:v>
                </c:pt>
                <c:pt idx="604">
                  <c:v>-76.843300636698004</c:v>
                </c:pt>
                <c:pt idx="605">
                  <c:v>-76.852740857178603</c:v>
                </c:pt>
                <c:pt idx="606">
                  <c:v>-76.855616474738198</c:v>
                </c:pt>
                <c:pt idx="607">
                  <c:v>-76.855314587707696</c:v>
                </c:pt>
                <c:pt idx="608">
                  <c:v>-76.853019400647298</c:v>
                </c:pt>
                <c:pt idx="609">
                  <c:v>-76.849285186287702</c:v>
                </c:pt>
                <c:pt idx="610">
                  <c:v>-76.844416830176996</c:v>
                </c:pt>
                <c:pt idx="611">
                  <c:v>-76.838603059677794</c:v>
                </c:pt>
                <c:pt idx="612">
                  <c:v>-76.831971337757295</c:v>
                </c:pt>
                <c:pt idx="613">
                  <c:v>-76.824613472285094</c:v>
                </c:pt>
                <c:pt idx="614">
                  <c:v>-76.816598876003198</c:v>
                </c:pt>
                <c:pt idx="615">
                  <c:v>-76.811479787797396</c:v>
                </c:pt>
                <c:pt idx="616">
                  <c:v>-76.830749664513306</c:v>
                </c:pt>
                <c:pt idx="617">
                  <c:v>-76.847698871106502</c:v>
                </c:pt>
                <c:pt idx="618">
                  <c:v>-76.857108485298099</c:v>
                </c:pt>
                <c:pt idx="619">
                  <c:v>-76.859957078601695</c:v>
                </c:pt>
                <c:pt idx="620">
                  <c:v>-76.8596298986688</c:v>
                </c:pt>
                <c:pt idx="621">
                  <c:v>-76.8573104934935</c:v>
                </c:pt>
                <c:pt idx="622">
                  <c:v>-76.853552825401195</c:v>
                </c:pt>
                <c:pt idx="623">
                  <c:v>-76.848661608313904</c:v>
                </c:pt>
                <c:pt idx="624">
                  <c:v>-76.842825463297402</c:v>
                </c:pt>
                <c:pt idx="625">
                  <c:v>-76.836171781767504</c:v>
                </c:pt>
                <c:pt idx="626">
                  <c:v>-76.828792320389098</c:v>
                </c:pt>
                <c:pt idx="627">
                  <c:v>-76.820756453538294</c:v>
                </c:pt>
                <c:pt idx="628">
                  <c:v>-76.812118648939801</c:v>
                </c:pt>
                <c:pt idx="629">
                  <c:v>-76.806424219443798</c:v>
                </c:pt>
                <c:pt idx="630">
                  <c:v>-76.825182938546206</c:v>
                </c:pt>
                <c:pt idx="631">
                  <c:v>-76.841657686978195</c:v>
                </c:pt>
                <c:pt idx="632">
                  <c:v>-76.8506168266711</c:v>
                </c:pt>
                <c:pt idx="633">
                  <c:v>-76.853033772367894</c:v>
                </c:pt>
                <c:pt idx="634">
                  <c:v>-76.852293435994298</c:v>
                </c:pt>
                <c:pt idx="635">
                  <c:v>-76.849578161468301</c:v>
                </c:pt>
                <c:pt idx="636">
                  <c:v>-76.845440639917499</c:v>
                </c:pt>
                <c:pt idx="637">
                  <c:v>-76.840184408396993</c:v>
                </c:pt>
                <c:pt idx="638">
                  <c:v>-76.833997041017</c:v>
                </c:pt>
                <c:pt idx="639">
                  <c:v>-76.827005009472998</c:v>
                </c:pt>
                <c:pt idx="640">
                  <c:v>-76.819299263989194</c:v>
                </c:pt>
                <c:pt idx="641">
                  <c:v>-76.810948469826599</c:v>
                </c:pt>
                <c:pt idx="642">
                  <c:v>-76.805507796842306</c:v>
                </c:pt>
                <c:pt idx="643">
                  <c:v>-76.8244936039668</c:v>
                </c:pt>
                <c:pt idx="644">
                  <c:v>-76.841172019595206</c:v>
                </c:pt>
                <c:pt idx="645">
                  <c:v>-76.850316074519597</c:v>
                </c:pt>
                <c:pt idx="646">
                  <c:v>-76.852902910597606</c:v>
                </c:pt>
                <c:pt idx="647">
                  <c:v>-76.852320010220396</c:v>
                </c:pt>
                <c:pt idx="648">
                  <c:v>-76.849751583513196</c:v>
                </c:pt>
                <c:pt idx="649">
                  <c:v>-76.845751772686796</c:v>
                </c:pt>
                <c:pt idx="650">
                  <c:v>-76.840625274305097</c:v>
                </c:pt>
                <c:pt idx="651">
                  <c:v>-76.834560603952397</c:v>
                </c:pt>
                <c:pt idx="652">
                  <c:v>-76.827685006925094</c:v>
                </c:pt>
                <c:pt idx="653">
                  <c:v>-76.820090075579401</c:v>
                </c:pt>
                <c:pt idx="654">
                  <c:v>-76.811845013089496</c:v>
                </c:pt>
                <c:pt idx="655">
                  <c:v>-76.806510449934905</c:v>
                </c:pt>
                <c:pt idx="656">
                  <c:v>-76.825371593057199</c:v>
                </c:pt>
                <c:pt idx="657">
                  <c:v>-76.841951791815603</c:v>
                </c:pt>
                <c:pt idx="658">
                  <c:v>-76.851069759162698</c:v>
                </c:pt>
                <c:pt idx="659">
                  <c:v>-76.853656587214203</c:v>
                </c:pt>
                <c:pt idx="660">
                  <c:v>-76.853085991852893</c:v>
                </c:pt>
                <c:pt idx="661">
                  <c:v>-76.850536366528601</c:v>
                </c:pt>
                <c:pt idx="662">
                  <c:v>-76.846559003106904</c:v>
                </c:pt>
                <c:pt idx="663">
                  <c:v>-76.841457043700501</c:v>
                </c:pt>
                <c:pt idx="664">
                  <c:v>-76.835418085087596</c:v>
                </c:pt>
                <c:pt idx="665">
                  <c:v>-76.828568796157498</c:v>
                </c:pt>
                <c:pt idx="666">
                  <c:v>-76.8210003917591</c:v>
                </c:pt>
                <c:pt idx="667">
                  <c:v>-76.812781820240602</c:v>
                </c:pt>
                <c:pt idx="668">
                  <c:v>-76.807473261731303</c:v>
                </c:pt>
                <c:pt idx="669">
                  <c:v>-76.826347473069902</c:v>
                </c:pt>
                <c:pt idx="670">
                  <c:v>-76.842941391062098</c:v>
                </c:pt>
                <c:pt idx="671">
                  <c:v>-76.852076370960205</c:v>
                </c:pt>
                <c:pt idx="672">
                  <c:v>-76.854681624529505</c:v>
                </c:pt>
                <c:pt idx="673">
                  <c:v>-76.854129886843396</c:v>
                </c:pt>
                <c:pt idx="674">
                  <c:v>-76.851599148632701</c:v>
                </c:pt>
                <c:pt idx="675">
                  <c:v>-76.847640501483397</c:v>
                </c:pt>
                <c:pt idx="676">
                  <c:v>-76.842556976790405</c:v>
                </c:pt>
                <c:pt idx="677">
                  <c:v>-76.8365361059343</c:v>
                </c:pt>
                <c:pt idx="678">
                  <c:v>-76.829704517825206</c:v>
                </c:pt>
                <c:pt idx="679">
                  <c:v>-76.822153402764002</c:v>
                </c:pt>
                <c:pt idx="680">
                  <c:v>-76.813951694491095</c:v>
                </c:pt>
                <c:pt idx="681">
                  <c:v>-76.808658996910296</c:v>
                </c:pt>
                <c:pt idx="682">
                  <c:v>-76.827544120223394</c:v>
                </c:pt>
                <c:pt idx="683">
                  <c:v>-76.844148534524507</c:v>
                </c:pt>
                <c:pt idx="684">
                  <c:v>-76.853294659141696</c:v>
                </c:pt>
                <c:pt idx="685">
                  <c:v>-76.855911608222996</c:v>
                </c:pt>
                <c:pt idx="686">
                  <c:v>-76.855371604972305</c:v>
                </c:pt>
                <c:pt idx="687">
                  <c:v>-76.852852457927597</c:v>
                </c:pt>
                <c:pt idx="688">
                  <c:v>-76.848905175769204</c:v>
                </c:pt>
                <c:pt idx="689">
                  <c:v>-76.843832748000395</c:v>
                </c:pt>
                <c:pt idx="690">
                  <c:v>-76.837822683761999</c:v>
                </c:pt>
                <c:pt idx="691">
                  <c:v>-76.831001600228703</c:v>
                </c:pt>
                <c:pt idx="692">
                  <c:v>-76.823460682071698</c:v>
                </c:pt>
                <c:pt idx="693">
                  <c:v>-76.815268861180598</c:v>
                </c:pt>
                <c:pt idx="694">
                  <c:v>-76.809985118314899</c:v>
                </c:pt>
                <c:pt idx="695">
                  <c:v>-76.828874424582096</c:v>
                </c:pt>
                <c:pt idx="696">
                  <c:v>-76.845482795296306</c:v>
                </c:pt>
                <c:pt idx="697">
                  <c:v>-76.854633681585199</c:v>
                </c:pt>
                <c:pt idx="698">
                  <c:v>-76.857256130832894</c:v>
                </c:pt>
                <c:pt idx="699">
                  <c:v>-76.856721820185001</c:v>
                </c:pt>
                <c:pt idx="700">
                  <c:v>-76.854208366115799</c:v>
                </c:pt>
                <c:pt idx="701">
                  <c:v>-76.850266689513901</c:v>
                </c:pt>
                <c:pt idx="702">
                  <c:v>-76.845199734476395</c:v>
                </c:pt>
                <c:pt idx="703">
                  <c:v>-76.839194984801495</c:v>
                </c:pt>
                <c:pt idx="704">
                  <c:v>-76.832379042953804</c:v>
                </c:pt>
                <c:pt idx="705">
                  <c:v>-76.824843085046098</c:v>
                </c:pt>
                <c:pt idx="706">
                  <c:v>-76.816656038213694</c:v>
                </c:pt>
                <c:pt idx="707">
                  <c:v>-76.811376239795194</c:v>
                </c:pt>
                <c:pt idx="708">
                  <c:v>-76.830264751792797</c:v>
                </c:pt>
                <c:pt idx="709">
                  <c:v>-76.8468722848461</c:v>
                </c:pt>
                <c:pt idx="710">
                  <c:v>-76.856023315111599</c:v>
                </c:pt>
                <c:pt idx="711">
                  <c:v>-76.858646795644802</c:v>
                </c:pt>
                <c:pt idx="712">
                  <c:v>-76.858113831028007</c:v>
                </c:pt>
                <c:pt idx="713">
                  <c:v>-76.855601835787596</c:v>
                </c:pt>
                <c:pt idx="714">
                  <c:v>-76.8516616374108</c:v>
                </c:pt>
                <c:pt idx="715">
                  <c:v>-76.846596130511699</c:v>
                </c:pt>
                <c:pt idx="716">
                  <c:v>-76.840592770154103</c:v>
                </c:pt>
                <c:pt idx="717">
                  <c:v>-76.833778141074603</c:v>
                </c:pt>
                <c:pt idx="718">
                  <c:v>-76.826243408051099</c:v>
                </c:pt>
                <c:pt idx="719">
                  <c:v>-76.818057490863595</c:v>
                </c:pt>
                <c:pt idx="720">
                  <c:v>-76.812778085084105</c:v>
                </c:pt>
                <c:pt idx="721">
                  <c:v>-76.831662382526403</c:v>
                </c:pt>
                <c:pt idx="722">
                  <c:v>-76.848265786902701</c:v>
                </c:pt>
                <c:pt idx="723">
                  <c:v>-76.857413770697903</c:v>
                </c:pt>
                <c:pt idx="724">
                  <c:v>-76.860035173684807</c:v>
                </c:pt>
                <c:pt idx="725">
                  <c:v>-76.859500522995404</c:v>
                </c:pt>
                <c:pt idx="726">
                  <c:v>-76.856987029056796</c:v>
                </c:pt>
                <c:pt idx="727">
                  <c:v>-76.853045424228398</c:v>
                </c:pt>
                <c:pt idx="728">
                  <c:v>-76.847978551961404</c:v>
                </c:pt>
                <c:pt idx="729">
                  <c:v>-76.841973836906305</c:v>
                </c:pt>
                <c:pt idx="730">
                  <c:v>-76.835157844404904</c:v>
                </c:pt>
                <c:pt idx="731">
                  <c:v>-76.827621726258599</c:v>
                </c:pt>
                <c:pt idx="732">
                  <c:v>-76.819434393284993</c:v>
                </c:pt>
                <c:pt idx="733">
                  <c:v>-76.814152916343104</c:v>
                </c:pt>
                <c:pt idx="734">
                  <c:v>-76.833030739435699</c:v>
                </c:pt>
                <c:pt idx="735">
                  <c:v>-76.849627842458204</c:v>
                </c:pt>
                <c:pt idx="736">
                  <c:v>-76.858770649668102</c:v>
                </c:pt>
                <c:pt idx="737">
                  <c:v>-76.861387877050305</c:v>
                </c:pt>
                <c:pt idx="738">
                  <c:v>-76.860849485115196</c:v>
                </c:pt>
                <c:pt idx="739">
                  <c:v>-76.858332483760094</c:v>
                </c:pt>
                <c:pt idx="740">
                  <c:v>-76.854387511402606</c:v>
                </c:pt>
                <c:pt idx="741">
                  <c:v>-76.849317360465193</c:v>
                </c:pt>
                <c:pt idx="742">
                  <c:v>-76.843309424807103</c:v>
                </c:pt>
                <c:pt idx="743">
                  <c:v>-76.836490249731895</c:v>
                </c:pt>
                <c:pt idx="744">
                  <c:v>-76.828950973278793</c:v>
                </c:pt>
                <c:pt idx="745">
                  <c:v>-76.820760496440698</c:v>
                </c:pt>
                <c:pt idx="746">
                  <c:v>-76.815475292628193</c:v>
                </c:pt>
                <c:pt idx="747">
                  <c:v>-76.834345235370705</c:v>
                </c:pt>
                <c:pt idx="748">
                  <c:v>-76.850934687125303</c:v>
                </c:pt>
                <c:pt idx="749">
                  <c:v>-76.860070969469803</c:v>
                </c:pt>
                <c:pt idx="750">
                  <c:v>-76.862682670279497</c:v>
                </c:pt>
                <c:pt idx="751">
                  <c:v>-76.862139204882894</c:v>
                </c:pt>
                <c:pt idx="752">
                  <c:v>-76.859617390078299</c:v>
                </c:pt>
                <c:pt idx="753">
                  <c:v>-76.855667773499107</c:v>
                </c:pt>
                <c:pt idx="754">
                  <c:v>-76.850593097909993</c:v>
                </c:pt>
                <c:pt idx="755">
                  <c:v>-76.844580726894407</c:v>
                </c:pt>
                <c:pt idx="756">
                  <c:v>-76.837757185783104</c:v>
                </c:pt>
                <c:pt idx="757">
                  <c:v>-76.830213598663505</c:v>
                </c:pt>
                <c:pt idx="758">
                  <c:v>-76.822018856363101</c:v>
                </c:pt>
                <c:pt idx="759">
                  <c:v>-76.816728868483594</c:v>
                </c:pt>
                <c:pt idx="760">
                  <c:v>-76.835590149059698</c:v>
                </c:pt>
                <c:pt idx="761">
                  <c:v>-76.8521712011012</c:v>
                </c:pt>
                <c:pt idx="762">
                  <c:v>-76.861300183556693</c:v>
                </c:pt>
                <c:pt idx="763">
                  <c:v>-76.863905556267298</c:v>
                </c:pt>
                <c:pt idx="764">
                  <c:v>-76.863356217634802</c:v>
                </c:pt>
                <c:pt idx="765">
                  <c:v>-76.8608288012678</c:v>
                </c:pt>
                <c:pt idx="766">
                  <c:v>-76.856873768449105</c:v>
                </c:pt>
                <c:pt idx="767">
                  <c:v>-76.851793814467499</c:v>
                </c:pt>
                <c:pt idx="768">
                  <c:v>-76.845776273742601</c:v>
                </c:pt>
                <c:pt idx="769">
                  <c:v>-76.838947652176799</c:v>
                </c:pt>
                <c:pt idx="770">
                  <c:v>-76.831399060124696</c:v>
                </c:pt>
                <c:pt idx="771">
                  <c:v>-76.823199378268399</c:v>
                </c:pt>
                <c:pt idx="772">
                  <c:v>-76.817903989617903</c:v>
                </c:pt>
                <c:pt idx="773">
                  <c:v>-76.836756277774995</c:v>
                </c:pt>
                <c:pt idx="774">
                  <c:v>-76.853328616699002</c:v>
                </c:pt>
                <c:pt idx="775">
                  <c:v>-76.862449940443895</c:v>
                </c:pt>
                <c:pt idx="776">
                  <c:v>-76.865048583948493</c:v>
                </c:pt>
                <c:pt idx="777">
                  <c:v>-76.864492960970793</c:v>
                </c:pt>
                <c:pt idx="778">
                  <c:v>-76.861959533308394</c:v>
                </c:pt>
                <c:pt idx="779">
                  <c:v>-76.857998681096106</c:v>
                </c:pt>
                <c:pt idx="780">
                  <c:v>-76.852913054833095</c:v>
                </c:pt>
                <c:pt idx="781">
                  <c:v>-76.846889961266498</c:v>
                </c:pt>
                <c:pt idx="782">
                  <c:v>-76.840055887729804</c:v>
                </c:pt>
                <c:pt idx="783">
                  <c:v>-76.832501931337504</c:v>
                </c:pt>
                <c:pt idx="784">
                  <c:v>-76.824296962892504</c:v>
                </c:pt>
                <c:pt idx="785">
                  <c:v>-76.818995877587497</c:v>
                </c:pt>
                <c:pt idx="786">
                  <c:v>-76.837839164522507</c:v>
                </c:pt>
                <c:pt idx="787">
                  <c:v>-76.854402786497602</c:v>
                </c:pt>
                <c:pt idx="788">
                  <c:v>-76.863516390350298</c:v>
                </c:pt>
                <c:pt idx="789">
                  <c:v>-76.8661081913027</c:v>
                </c:pt>
                <c:pt idx="790">
                  <c:v>-76.865546152753097</c:v>
                </c:pt>
                <c:pt idx="791">
                  <c:v>-76.863006576802505</c:v>
                </c:pt>
                <c:pt idx="792">
                  <c:v>-76.8590397680438</c:v>
                </c:pt>
                <c:pt idx="793">
                  <c:v>-76.853948335152694</c:v>
                </c:pt>
                <c:pt idx="794">
                  <c:v>-76.847919558921504</c:v>
                </c:pt>
                <c:pt idx="795">
                  <c:v>-76.8410799091683</c:v>
                </c:pt>
                <c:pt idx="796">
                  <c:v>-76.833520470436298</c:v>
                </c:pt>
                <c:pt idx="797">
                  <c:v>-76.825310104077801</c:v>
                </c:pt>
                <c:pt idx="798">
                  <c:v>-76.820003256363094</c:v>
                </c:pt>
                <c:pt idx="799">
                  <c:v>-76.838837756751403</c:v>
                </c:pt>
                <c:pt idx="800">
                  <c:v>-76.855392873044394</c:v>
                </c:pt>
                <c:pt idx="801">
                  <c:v>-76.864498904052496</c:v>
                </c:pt>
                <c:pt idx="802">
                  <c:v>-76.867083951773395</c:v>
                </c:pt>
                <c:pt idx="803">
                  <c:v>-76.8665155640753</c:v>
                </c:pt>
                <c:pt idx="804">
                  <c:v>-76.863969895689294</c:v>
                </c:pt>
                <c:pt idx="805">
                  <c:v>-76.859997181412496</c:v>
                </c:pt>
                <c:pt idx="806">
                  <c:v>-76.8548999911838</c:v>
                </c:pt>
                <c:pt idx="807">
                  <c:v>-76.848865581670907</c:v>
                </c:pt>
                <c:pt idx="808">
                  <c:v>-76.842020406339003</c:v>
                </c:pt>
                <c:pt idx="809">
                  <c:v>-76.834455537933295</c:v>
                </c:pt>
                <c:pt idx="810">
                  <c:v>-76.826239828885505</c:v>
                </c:pt>
                <c:pt idx="811">
                  <c:v>-76.820927314560294</c:v>
                </c:pt>
                <c:pt idx="812">
                  <c:v>-76.839753393086795</c:v>
                </c:pt>
                <c:pt idx="813">
                  <c:v>-76.856300359221294</c:v>
                </c:pt>
                <c:pt idx="814">
                  <c:v>-76.865399105497602</c:v>
                </c:pt>
                <c:pt idx="815">
                  <c:v>-76.867977627935304</c:v>
                </c:pt>
                <c:pt idx="816">
                  <c:v>-76.867403093225505</c:v>
                </c:pt>
                <c:pt idx="817">
                  <c:v>-76.864851520898398</c:v>
                </c:pt>
                <c:pt idx="818">
                  <c:v>-76.860873081656905</c:v>
                </c:pt>
                <c:pt idx="819">
                  <c:v>-76.855770309796696</c:v>
                </c:pt>
                <c:pt idx="820">
                  <c:v>-76.8497304397238</c:v>
                </c:pt>
                <c:pt idx="821">
                  <c:v>-76.842879909759105</c:v>
                </c:pt>
                <c:pt idx="822">
                  <c:v>-76.8353097816766</c:v>
                </c:pt>
                <c:pt idx="823">
                  <c:v>-76.827088899574406</c:v>
                </c:pt>
                <c:pt idx="824">
                  <c:v>-76.821770924379095</c:v>
                </c:pt>
                <c:pt idx="825">
                  <c:v>-76.840589041010801</c:v>
                </c:pt>
                <c:pt idx="826">
                  <c:v>-76.857128304006906</c:v>
                </c:pt>
                <c:pt idx="827">
                  <c:v>-76.866220144598302</c:v>
                </c:pt>
                <c:pt idx="828">
                  <c:v>-76.868792460425695</c:v>
                </c:pt>
                <c:pt idx="829">
                  <c:v>-76.868212070178799</c:v>
                </c:pt>
                <c:pt idx="830">
                  <c:v>-76.865654869947804</c:v>
                </c:pt>
                <c:pt idx="831">
                  <c:v>-76.861670971869898</c:v>
                </c:pt>
                <c:pt idx="832">
                  <c:v>-76.856562877620306</c:v>
                </c:pt>
                <c:pt idx="833">
                  <c:v>-76.850517801182207</c:v>
                </c:pt>
                <c:pt idx="834">
                  <c:v>-76.843662166943304</c:v>
                </c:pt>
                <c:pt idx="835">
                  <c:v>-76.836087026549194</c:v>
                </c:pt>
                <c:pt idx="836">
                  <c:v>-76.827861216376803</c:v>
                </c:pt>
                <c:pt idx="837">
                  <c:v>-76.822538057406106</c:v>
                </c:pt>
                <c:pt idx="838">
                  <c:v>-76.841348727004998</c:v>
                </c:pt>
                <c:pt idx="839">
                  <c:v>-76.857880786454402</c:v>
                </c:pt>
                <c:pt idx="840">
                  <c:v>-76.866966154257597</c:v>
                </c:pt>
                <c:pt idx="841">
                  <c:v>-76.869532637337898</c:v>
                </c:pt>
                <c:pt idx="842">
                  <c:v>-76.868946737927203</c:v>
                </c:pt>
                <c:pt idx="843">
                  <c:v>-76.866384239861603</c:v>
                </c:pt>
                <c:pt idx="844">
                  <c:v>-76.862395201986502</c:v>
                </c:pt>
                <c:pt idx="845">
                  <c:v>-76.8572820962534</c:v>
                </c:pt>
                <c:pt idx="846">
                  <c:v>-76.851232118000993</c:v>
                </c:pt>
                <c:pt idx="847">
                  <c:v>-76.844371678865599</c:v>
                </c:pt>
                <c:pt idx="848">
                  <c:v>-76.836791821198304</c:v>
                </c:pt>
                <c:pt idx="849">
                  <c:v>-76.828561374268901</c:v>
                </c:pt>
                <c:pt idx="850">
                  <c:v>-76.823233351378903</c:v>
                </c:pt>
                <c:pt idx="851">
                  <c:v>-76.842037114270695</c:v>
                </c:pt>
                <c:pt idx="852">
                  <c:v>-76.858562493978596</c:v>
                </c:pt>
                <c:pt idx="853">
                  <c:v>-76.867641848630001</c:v>
                </c:pt>
                <c:pt idx="854">
                  <c:v>-76.870202901950094</c:v>
                </c:pt>
                <c:pt idx="855">
                  <c:v>-76.869611869347494</c:v>
                </c:pt>
                <c:pt idx="856">
                  <c:v>-76.867044432916003</c:v>
                </c:pt>
                <c:pt idx="857">
                  <c:v>-76.863050603174599</c:v>
                </c:pt>
                <c:pt idx="858">
                  <c:v>-76.857932825090998</c:v>
                </c:pt>
                <c:pt idx="859">
                  <c:v>-76.851878277050005</c:v>
                </c:pt>
                <c:pt idx="860">
                  <c:v>-76.845013359069597</c:v>
                </c:pt>
                <c:pt idx="861">
                  <c:v>-76.8374291050133</c:v>
                </c:pt>
                <c:pt idx="862">
                  <c:v>-76.829194337644395</c:v>
                </c:pt>
                <c:pt idx="863">
                  <c:v>-76.823861792513796</c:v>
                </c:pt>
                <c:pt idx="864">
                  <c:v>-76.842659193396003</c:v>
                </c:pt>
                <c:pt idx="865">
                  <c:v>-76.8591784210697</c:v>
                </c:pt>
                <c:pt idx="866">
                  <c:v>-76.868252229437701</c:v>
                </c:pt>
                <c:pt idx="867">
                  <c:v>-76.870808266267204</c:v>
                </c:pt>
                <c:pt idx="868">
                  <c:v>-76.870212487722597</c:v>
                </c:pt>
                <c:pt idx="869">
                  <c:v>-76.867640483940505</c:v>
                </c:pt>
                <c:pt idx="870">
                  <c:v>-76.863642221743206</c:v>
                </c:pt>
                <c:pt idx="871">
                  <c:v>-76.858520121676193</c:v>
                </c:pt>
                <c:pt idx="872">
                  <c:v>-76.852461346759796</c:v>
                </c:pt>
                <c:pt idx="873">
                  <c:v>-76.845592286465006</c:v>
                </c:pt>
                <c:pt idx="874">
                  <c:v>-76.838003966935005</c:v>
                </c:pt>
                <c:pt idx="875">
                  <c:v>-76.829765205003199</c:v>
                </c:pt>
                <c:pt idx="876">
                  <c:v>-76.8244284860357</c:v>
                </c:pt>
                <c:pt idx="877">
                  <c:v>-76.843220059208306</c:v>
                </c:pt>
                <c:pt idx="878">
                  <c:v>-76.859733652242397</c:v>
                </c:pt>
                <c:pt idx="879">
                  <c:v>-76.868802374690205</c:v>
                </c:pt>
                <c:pt idx="880">
                  <c:v>-76.871353805230896</c:v>
                </c:pt>
                <c:pt idx="881">
                  <c:v>-76.870753666259105</c:v>
                </c:pt>
                <c:pt idx="882">
                  <c:v>-76.868177464993707</c:v>
                </c:pt>
                <c:pt idx="883">
                  <c:v>-76.864175128841794</c:v>
                </c:pt>
                <c:pt idx="884">
                  <c:v>-76.859049056303107</c:v>
                </c:pt>
                <c:pt idx="885">
                  <c:v>-76.852986396512094</c:v>
                </c:pt>
                <c:pt idx="886">
                  <c:v>-76.846113529394302</c:v>
                </c:pt>
                <c:pt idx="887">
                  <c:v>-76.838521474094904</c:v>
                </c:pt>
                <c:pt idx="888">
                  <c:v>-76.830279042062699</c:v>
                </c:pt>
                <c:pt idx="889">
                  <c:v>-76.824938493725099</c:v>
                </c:pt>
                <c:pt idx="890">
                  <c:v>-76.843724753082995</c:v>
                </c:pt>
                <c:pt idx="891">
                  <c:v>-76.860233208936506</c:v>
                </c:pt>
                <c:pt idx="892">
                  <c:v>-76.869297289936497</c:v>
                </c:pt>
                <c:pt idx="893">
                  <c:v>-76.871844512120603</c:v>
                </c:pt>
                <c:pt idx="894">
                  <c:v>-76.871240387500606</c:v>
                </c:pt>
                <c:pt idx="895">
                  <c:v>-76.868660348676698</c:v>
                </c:pt>
                <c:pt idx="896">
                  <c:v>-76.864654287576002</c:v>
                </c:pt>
                <c:pt idx="897">
                  <c:v>-76.859524582840507</c:v>
                </c:pt>
                <c:pt idx="898">
                  <c:v>-76.853458371084798</c:v>
                </c:pt>
                <c:pt idx="899">
                  <c:v>-76.846582023617898</c:v>
                </c:pt>
                <c:pt idx="900">
                  <c:v>-76.838986553259303</c:v>
                </c:pt>
                <c:pt idx="901">
                  <c:v>-76.830740766583403</c:v>
                </c:pt>
                <c:pt idx="902">
                  <c:v>-76.825396722093402</c:v>
                </c:pt>
                <c:pt idx="903">
                  <c:v>-76.844178154677905</c:v>
                </c:pt>
                <c:pt idx="904">
                  <c:v>-76.860681944682099</c:v>
                </c:pt>
                <c:pt idx="905">
                  <c:v>-76.869741806689404</c:v>
                </c:pt>
                <c:pt idx="906">
                  <c:v>-76.8722852000909</c:v>
                </c:pt>
                <c:pt idx="907">
                  <c:v>-76.871677447878696</c:v>
                </c:pt>
                <c:pt idx="908">
                  <c:v>-76.869093915615295</c:v>
                </c:pt>
                <c:pt idx="909">
                  <c:v>-76.865084463345596</c:v>
                </c:pt>
                <c:pt idx="910">
                  <c:v>-76.859951451857398</c:v>
                </c:pt>
                <c:pt idx="911">
                  <c:v>-76.853882006499703</c:v>
                </c:pt>
                <c:pt idx="912">
                  <c:v>-76.847002490820103</c:v>
                </c:pt>
                <c:pt idx="913">
                  <c:v>-76.839403911933701</c:v>
                </c:pt>
                <c:pt idx="914">
                  <c:v>-76.8311550720139</c:v>
                </c:pt>
                <c:pt idx="915">
                  <c:v>-76.825807848538702</c:v>
                </c:pt>
                <c:pt idx="916">
                  <c:v>-76.844584910723498</c:v>
                </c:pt>
                <c:pt idx="917">
                  <c:v>-76.861084476429497</c:v>
                </c:pt>
                <c:pt idx="918">
                  <c:v>-76.870140516172498</c:v>
                </c:pt>
                <c:pt idx="919">
                  <c:v>-76.872680438234099</c:v>
                </c:pt>
                <c:pt idx="920">
                  <c:v>-76.872069396019398</c:v>
                </c:pt>
                <c:pt idx="921">
                  <c:v>-76.869482694949895</c:v>
                </c:pt>
                <c:pt idx="922">
                  <c:v>-76.8654701664627</c:v>
                </c:pt>
                <c:pt idx="923">
                  <c:v>-76.8603341553181</c:v>
                </c:pt>
                <c:pt idx="924">
                  <c:v>-76.854261776744906</c:v>
                </c:pt>
                <c:pt idx="925">
                  <c:v>-76.8473793873125</c:v>
                </c:pt>
                <c:pt idx="926">
                  <c:v>-76.839777989002101</c:v>
                </c:pt>
                <c:pt idx="927">
                  <c:v>-76.831526380022197</c:v>
                </c:pt>
                <c:pt idx="928">
                  <c:v>-76.8261762757421</c:v>
                </c:pt>
                <c:pt idx="929">
                  <c:v>-76.844949391345594</c:v>
                </c:pt>
                <c:pt idx="930">
                  <c:v>-76.861445142726794</c:v>
                </c:pt>
                <c:pt idx="931">
                  <c:v>-76.870497729271406</c:v>
                </c:pt>
                <c:pt idx="932">
                  <c:v>-76.873034513234202</c:v>
                </c:pt>
                <c:pt idx="933">
                  <c:v>-76.872420496050296</c:v>
                </c:pt>
                <c:pt idx="934">
                  <c:v>-76.869830929251506</c:v>
                </c:pt>
                <c:pt idx="935">
                  <c:v>-76.8658156186372</c:v>
                </c:pt>
                <c:pt idx="936">
                  <c:v>-76.860676894598797</c:v>
                </c:pt>
                <c:pt idx="937">
                  <c:v>-76.854601863286703</c:v>
                </c:pt>
                <c:pt idx="938">
                  <c:v>-76.847716875005702</c:v>
                </c:pt>
                <c:pt idx="939">
                  <c:v>-76.840112927124906</c:v>
                </c:pt>
                <c:pt idx="940">
                  <c:v>-76.831858814287102</c:v>
                </c:pt>
                <c:pt idx="941">
                  <c:v>-76.826506106828603</c:v>
                </c:pt>
                <c:pt idx="942">
                  <c:v>-76.845275666611599</c:v>
                </c:pt>
                <c:pt idx="943">
                  <c:v>-76.861767981600707</c:v>
                </c:pt>
                <c:pt idx="944">
                  <c:v>-76.870817455693597</c:v>
                </c:pt>
                <c:pt idx="945">
                  <c:v>-76.873351409762606</c:v>
                </c:pt>
                <c:pt idx="946">
                  <c:v>-76.872734709196195</c:v>
                </c:pt>
                <c:pt idx="947">
                  <c:v>-76.870142557287096</c:v>
                </c:pt>
                <c:pt idx="948">
                  <c:v>-76.866124736882895</c:v>
                </c:pt>
                <c:pt idx="949">
                  <c:v>-76.8609835655068</c:v>
                </c:pt>
                <c:pt idx="950">
                  <c:v>-76.854906141175206</c:v>
                </c:pt>
                <c:pt idx="951">
                  <c:v>-76.848018808576995</c:v>
                </c:pt>
                <c:pt idx="952">
                  <c:v>-76.840412560942895</c:v>
                </c:pt>
                <c:pt idx="953">
                  <c:v>-76.832156189714496</c:v>
                </c:pt>
                <c:pt idx="954">
                  <c:v>-76.826801135574001</c:v>
                </c:pt>
                <c:pt idx="955">
                  <c:v>-76.845567497712295</c:v>
                </c:pt>
                <c:pt idx="956">
                  <c:v>-76.862056722676797</c:v>
                </c:pt>
                <c:pt idx="957">
                  <c:v>-76.871103396994499</c:v>
                </c:pt>
                <c:pt idx="958">
                  <c:v>-76.873634804382107</c:v>
                </c:pt>
                <c:pt idx="959">
                  <c:v>-76.873015688539596</c:v>
                </c:pt>
                <c:pt idx="960">
                  <c:v>-76.870421209615401</c:v>
                </c:pt>
                <c:pt idx="961">
                  <c:v>-76.866401129927297</c:v>
                </c:pt>
                <c:pt idx="962">
                  <c:v>-76.861257755485795</c:v>
                </c:pt>
                <c:pt idx="963">
                  <c:v>-76.855178177026701</c:v>
                </c:pt>
                <c:pt idx="964">
                  <c:v>-76.848288734209206</c:v>
                </c:pt>
                <c:pt idx="965">
                  <c:v>-76.840680416555898</c:v>
                </c:pt>
                <c:pt idx="966">
                  <c:v>-76.832422012638204</c:v>
                </c:pt>
                <c:pt idx="967">
                  <c:v>-76.827064847307994</c:v>
                </c:pt>
                <c:pt idx="968">
                  <c:v>-76.845828338530396</c:v>
                </c:pt>
                <c:pt idx="969">
                  <c:v>-76.862314789387099</c:v>
                </c:pt>
                <c:pt idx="970">
                  <c:v>-76.871358949407593</c:v>
                </c:pt>
                <c:pt idx="971">
                  <c:v>-76.873888068986403</c:v>
                </c:pt>
                <c:pt idx="972">
                  <c:v>-76.873266783055399</c:v>
                </c:pt>
                <c:pt idx="973">
                  <c:v>-76.870670213202601</c:v>
                </c:pt>
                <c:pt idx="974">
                  <c:v>-76.866648103396201</c:v>
                </c:pt>
                <c:pt idx="975">
                  <c:v>-76.861502749354202</c:v>
                </c:pt>
                <c:pt idx="976">
                  <c:v>-76.855421235301407</c:v>
                </c:pt>
                <c:pt idx="977">
                  <c:v>-76.848529896396798</c:v>
                </c:pt>
                <c:pt idx="978">
                  <c:v>-76.840919718843693</c:v>
                </c:pt>
                <c:pt idx="979">
                  <c:v>-76.832659488642605</c:v>
                </c:pt>
                <c:pt idx="980">
                  <c:v>-76.827300427221701</c:v>
                </c:pt>
                <c:pt idx="981">
                  <c:v>-76.846061344381496</c:v>
                </c:pt>
                <c:pt idx="982">
                  <c:v>-76.862545308127395</c:v>
                </c:pt>
                <c:pt idx="983">
                  <c:v>-76.871587213411502</c:v>
                </c:pt>
                <c:pt idx="984">
                  <c:v>-76.874114280773796</c:v>
                </c:pt>
                <c:pt idx="985">
                  <c:v>-76.873491047983606</c:v>
                </c:pt>
                <c:pt idx="986">
                  <c:v>-76.870892602185705</c:v>
                </c:pt>
                <c:pt idx="987">
                  <c:v>-76.8668686709578</c:v>
                </c:pt>
                <c:pt idx="988">
                  <c:v>-76.861721540822202</c:v>
                </c:pt>
                <c:pt idx="989">
                  <c:v>-76.8556382901848</c:v>
                </c:pt>
                <c:pt idx="990">
                  <c:v>-76.848745250181594</c:v>
                </c:pt>
                <c:pt idx="991">
                  <c:v>-76.841133404047</c:v>
                </c:pt>
                <c:pt idx="992">
                  <c:v>-76.832871535481004</c:v>
                </c:pt>
                <c:pt idx="993">
                  <c:v>-76.827510773606406</c:v>
                </c:pt>
                <c:pt idx="994">
                  <c:v>-76.846269385514404</c:v>
                </c:pt>
                <c:pt idx="995">
                  <c:v>-76.862751122008504</c:v>
                </c:pt>
                <c:pt idx="996">
                  <c:v>-76.871791007734203</c:v>
                </c:pt>
                <c:pt idx="997">
                  <c:v>-76.874316236506402</c:v>
                </c:pt>
                <c:pt idx="998">
                  <c:v>-76.8736912593413</c:v>
                </c:pt>
                <c:pt idx="999">
                  <c:v>-76.871091132633595</c:v>
                </c:pt>
                <c:pt idx="1000">
                  <c:v>-76.867065569327096</c:v>
                </c:pt>
                <c:pt idx="1001">
                  <c:v>-76.861916847733298</c:v>
                </c:pt>
                <c:pt idx="1002">
                  <c:v>-76.855832041060694</c:v>
                </c:pt>
                <c:pt idx="1003">
                  <c:v>-76.848937476850907</c:v>
                </c:pt>
                <c:pt idx="1004">
                  <c:v>-76.8413241356849</c:v>
                </c:pt>
                <c:pt idx="1005">
                  <c:v>-76.833060799205796</c:v>
                </c:pt>
                <c:pt idx="1006">
                  <c:v>-76.827698514184306</c:v>
                </c:pt>
                <c:pt idx="1007">
                  <c:v>-76.846455063576997</c:v>
                </c:pt>
                <c:pt idx="1008">
                  <c:v>-76.8629348074506</c:v>
                </c:pt>
                <c:pt idx="1009">
                  <c:v>-76.871972886084393</c:v>
                </c:pt>
                <c:pt idx="1010">
                  <c:v>-76.874496469385804</c:v>
                </c:pt>
                <c:pt idx="1011">
                  <c:v>-76.873869930943897</c:v>
                </c:pt>
                <c:pt idx="1012">
                  <c:v>-76.871268299710806</c:v>
                </c:pt>
                <c:pt idx="1013">
                  <c:v>-76.867241275570706</c:v>
                </c:pt>
                <c:pt idx="1014">
                  <c:v>-76.862091129506197</c:v>
                </c:pt>
                <c:pt idx="1015">
                  <c:v>-76.8560049300863</c:v>
                </c:pt>
                <c:pt idx="1016">
                  <c:v>-76.849109001643001</c:v>
                </c:pt>
                <c:pt idx="1017">
                  <c:v>-76.841494322387007</c:v>
                </c:pt>
                <c:pt idx="1018">
                  <c:v>-76.833229672123593</c:v>
                </c:pt>
                <c:pt idx="1019">
                  <c:v>-76.827866024172494</c:v>
                </c:pt>
                <c:pt idx="1020">
                  <c:v>-76.846620729726098</c:v>
                </c:pt>
                <c:pt idx="1021">
                  <c:v>-76.8630986923351</c:v>
                </c:pt>
                <c:pt idx="1022">
                  <c:v>-76.872135155355593</c:v>
                </c:pt>
                <c:pt idx="1023">
                  <c:v>-76.874657267321396</c:v>
                </c:pt>
                <c:pt idx="1024">
                  <c:v>-76.874029332739298</c:v>
                </c:pt>
                <c:pt idx="1025">
                  <c:v>-76.871426356078999</c:v>
                </c:pt>
                <c:pt idx="1026">
                  <c:v>-76.867398025573607</c:v>
                </c:pt>
                <c:pt idx="1027">
                  <c:v>-76.862246605666797</c:v>
                </c:pt>
                <c:pt idx="1028">
                  <c:v>-76.856159160787598</c:v>
                </c:pt>
                <c:pt idx="1029">
                  <c:v>-76.849262012402804</c:v>
                </c:pt>
                <c:pt idx="1030">
                  <c:v>-76.841646136607295</c:v>
                </c:pt>
                <c:pt idx="1031">
                  <c:v>-76.833380311565094</c:v>
                </c:pt>
                <c:pt idx="1032">
                  <c:v>-76.8280154450986</c:v>
                </c:pt>
                <c:pt idx="1033">
                  <c:v>-76.846768503422396</c:v>
                </c:pt>
                <c:pt idx="1034">
                  <c:v>-76.863244874779795</c:v>
                </c:pt>
                <c:pt idx="1035">
                  <c:v>-76.872279894395703</c:v>
                </c:pt>
                <c:pt idx="1036">
                  <c:v>-76.874800691704607</c:v>
                </c:pt>
                <c:pt idx="1037">
                  <c:v>-76.874171509592799</c:v>
                </c:pt>
                <c:pt idx="1038">
                  <c:v>-76.871567330693793</c:v>
                </c:pt>
                <c:pt idx="1039">
                  <c:v>-76.867537832849195</c:v>
                </c:pt>
                <c:pt idx="1040">
                  <c:v>-76.862385274670203</c:v>
                </c:pt>
                <c:pt idx="1041">
                  <c:v>-76.856296716892302</c:v>
                </c:pt>
                <c:pt idx="1042">
                  <c:v>-76.849398478426394</c:v>
                </c:pt>
                <c:pt idx="1043">
                  <c:v>-76.841781533478695</c:v>
                </c:pt>
                <c:pt idx="1044">
                  <c:v>-76.8335146587482</c:v>
                </c:pt>
                <c:pt idx="1045">
                  <c:v>-76.828148703662805</c:v>
                </c:pt>
                <c:pt idx="1046">
                  <c:v>-76.84690029123</c:v>
                </c:pt>
                <c:pt idx="1047">
                  <c:v>-76.8633752418759</c:v>
                </c:pt>
                <c:pt idx="1048">
                  <c:v>-76.872408972695595</c:v>
                </c:pt>
                <c:pt idx="1049">
                  <c:v>-76.874928596063896</c:v>
                </c:pt>
                <c:pt idx="1050">
                  <c:v>-76.874298299913093</c:v>
                </c:pt>
                <c:pt idx="1051">
                  <c:v>-76.871693047404904</c:v>
                </c:pt>
                <c:pt idx="1052">
                  <c:v>-76.867662507114204</c:v>
                </c:pt>
                <c:pt idx="1053">
                  <c:v>-76.862508932451405</c:v>
                </c:pt>
                <c:pt idx="1054">
                  <c:v>-76.856419380857901</c:v>
                </c:pt>
                <c:pt idx="1055">
                  <c:v>-76.849520168964304</c:v>
                </c:pt>
                <c:pt idx="1056">
                  <c:v>-76.841902269292305</c:v>
                </c:pt>
                <c:pt idx="1057">
                  <c:v>-76.8336344572336</c:v>
                </c:pt>
                <c:pt idx="1058">
                  <c:v>-76.828267530160204</c:v>
                </c:pt>
                <c:pt idx="1059">
                  <c:v>-76.847017805146294</c:v>
                </c:pt>
                <c:pt idx="1060">
                  <c:v>-76.863491487927703</c:v>
                </c:pt>
                <c:pt idx="1061">
                  <c:v>-76.872524068554497</c:v>
                </c:pt>
                <c:pt idx="1062">
                  <c:v>-76.875042644168303</c:v>
                </c:pt>
                <c:pt idx="1063">
                  <c:v>-76.874411353700694</c:v>
                </c:pt>
                <c:pt idx="1064">
                  <c:v>-76.8718051429517</c:v>
                </c:pt>
                <c:pt idx="1065">
                  <c:v>-76.867773672234705</c:v>
                </c:pt>
                <c:pt idx="1066">
                  <c:v>-76.862619190322803</c:v>
                </c:pt>
                <c:pt idx="1067">
                  <c:v>-76.856528751720006</c:v>
                </c:pt>
                <c:pt idx="1068">
                  <c:v>-76.849628671023794</c:v>
                </c:pt>
                <c:pt idx="1069">
                  <c:v>-76.842009919253002</c:v>
                </c:pt>
                <c:pt idx="1070">
                  <c:v>-76.833741270633098</c:v>
                </c:pt>
                <c:pt idx="1071">
                  <c:v>-76.828373476135496</c:v>
                </c:pt>
                <c:pt idx="1072">
                  <c:v>-76.847122580145907</c:v>
                </c:pt>
                <c:pt idx="1073">
                  <c:v>-76.863595131889795</c:v>
                </c:pt>
                <c:pt idx="1074">
                  <c:v>-76.872626686424894</c:v>
                </c:pt>
                <c:pt idx="1075">
                  <c:v>-76.875144327294393</c:v>
                </c:pt>
                <c:pt idx="1076">
                  <c:v>-76.874512149741903</c:v>
                </c:pt>
                <c:pt idx="1077">
                  <c:v>-76.871905084089505</c:v>
                </c:pt>
                <c:pt idx="1078">
                  <c:v>-76.867872783285506</c:v>
                </c:pt>
                <c:pt idx="1079">
                  <c:v>-76.862717491968795</c:v>
                </c:pt>
                <c:pt idx="1080">
                  <c:v>-76.856626262024605</c:v>
                </c:pt>
                <c:pt idx="1081">
                  <c:v>-76.849725406237496</c:v>
                </c:pt>
                <c:pt idx="1082">
                  <c:v>-76.842105894286405</c:v>
                </c:pt>
                <c:pt idx="1083">
                  <c:v>-76.833836499356593</c:v>
                </c:pt>
                <c:pt idx="1084">
                  <c:v>-76.828467931061098</c:v>
                </c:pt>
                <c:pt idx="1085">
                  <c:v>-76.847215990740594</c:v>
                </c:pt>
                <c:pt idx="1086">
                  <c:v>-76.863687533810406</c:v>
                </c:pt>
                <c:pt idx="1087">
                  <c:v>-76.872718173254498</c:v>
                </c:pt>
                <c:pt idx="1088">
                  <c:v>-76.875234980479703</c:v>
                </c:pt>
                <c:pt idx="1089">
                  <c:v>-76.874602011780695</c:v>
                </c:pt>
                <c:pt idx="1090">
                  <c:v>-76.871994183682204</c:v>
                </c:pt>
                <c:pt idx="1091">
                  <c:v>-76.867961142566998</c:v>
                </c:pt>
                <c:pt idx="1092">
                  <c:v>-76.862805129388605</c:v>
                </c:pt>
                <c:pt idx="1093">
                  <c:v>-76.8567131936979</c:v>
                </c:pt>
                <c:pt idx="1094">
                  <c:v>-76.849811646663099</c:v>
                </c:pt>
                <c:pt idx="1095">
                  <c:v>-76.842191456768205</c:v>
                </c:pt>
                <c:pt idx="1096">
                  <c:v>-76.833921396271506</c:v>
                </c:pt>
                <c:pt idx="1097">
                  <c:v>-76.8285521379225</c:v>
                </c:pt>
                <c:pt idx="1098">
                  <c:v>-76.847299266440103</c:v>
                </c:pt>
                <c:pt idx="1099">
                  <c:v>-76.863769910173403</c:v>
                </c:pt>
                <c:pt idx="1100">
                  <c:v>-76.8727997337229</c:v>
                </c:pt>
                <c:pt idx="1101">
                  <c:v>-76.875315797665905</c:v>
                </c:pt>
                <c:pt idx="1102">
                  <c:v>-76.874682123574999</c:v>
                </c:pt>
                <c:pt idx="1103">
                  <c:v>-76.872073615675305</c:v>
                </c:pt>
                <c:pt idx="1104">
                  <c:v>-76.868039914497601</c:v>
                </c:pt>
                <c:pt idx="1105">
                  <c:v>-76.862883257710195</c:v>
                </c:pt>
                <c:pt idx="1106">
                  <c:v>-76.856790692783306</c:v>
                </c:pt>
                <c:pt idx="1107">
                  <c:v>-76.849888529444002</c:v>
                </c:pt>
                <c:pt idx="1108">
                  <c:v>-76.842267735111193</c:v>
                </c:pt>
                <c:pt idx="1109">
                  <c:v>-76.833997081216395</c:v>
                </c:pt>
                <c:pt idx="1110">
                  <c:v>-76.828627207652602</c:v>
                </c:pt>
                <c:pt idx="1111">
                  <c:v>-76.847373506064798</c:v>
                </c:pt>
                <c:pt idx="1112">
                  <c:v>-76.863843348091393</c:v>
                </c:pt>
                <c:pt idx="1113">
                  <c:v>-76.872872444329403</c:v>
                </c:pt>
                <c:pt idx="1114">
                  <c:v>-76.875387845693496</c:v>
                </c:pt>
                <c:pt idx="1115">
                  <c:v>-76.874753542802495</c:v>
                </c:pt>
                <c:pt idx="1116">
                  <c:v>-76.872144428917906</c:v>
                </c:pt>
                <c:pt idx="1117">
                  <c:v>-76.868110139353803</c:v>
                </c:pt>
                <c:pt idx="1118">
                  <c:v>-76.862952908850602</c:v>
                </c:pt>
                <c:pt idx="1119">
                  <c:v>-76.856859783023495</c:v>
                </c:pt>
                <c:pt idx="1120">
                  <c:v>-76.849957070315</c:v>
                </c:pt>
                <c:pt idx="1121">
                  <c:v>-76.842335737194801</c:v>
                </c:pt>
                <c:pt idx="1122">
                  <c:v>-76.834064554356999</c:v>
                </c:pt>
                <c:pt idx="1123">
                  <c:v>-76.8286941324086</c:v>
                </c:pt>
                <c:pt idx="1124">
                  <c:v>-76.847439690903499</c:v>
                </c:pt>
                <c:pt idx="1125">
                  <c:v>-76.863908818349302</c:v>
                </c:pt>
                <c:pt idx="1126">
                  <c:v>-76.872937266333096</c:v>
                </c:pt>
                <c:pt idx="1127">
                  <c:v>-76.875452077149404</c:v>
                </c:pt>
                <c:pt idx="1128">
                  <c:v>-76.874817213822496</c:v>
                </c:pt>
                <c:pt idx="1129">
                  <c:v>-76.872207559840305</c:v>
                </c:pt>
                <c:pt idx="1130">
                  <c:v>-76.868172745867398</c:v>
                </c:pt>
                <c:pt idx="1131">
                  <c:v>-76.863015004033898</c:v>
                </c:pt>
                <c:pt idx="1132">
                  <c:v>-76.856921378301607</c:v>
                </c:pt>
                <c:pt idx="1133">
                  <c:v>-76.850018175968302</c:v>
                </c:pt>
                <c:pt idx="1134">
                  <c:v>-76.842396362657098</c:v>
                </c:pt>
                <c:pt idx="1135">
                  <c:v>-76.834124708405099</c:v>
                </c:pt>
                <c:pt idx="1136">
                  <c:v>-76.828753797714199</c:v>
                </c:pt>
                <c:pt idx="1137">
                  <c:v>-76.847498696741695</c:v>
                </c:pt>
                <c:pt idx="1138">
                  <c:v>-76.863967187321506</c:v>
                </c:pt>
                <c:pt idx="1139">
                  <c:v>-76.872995057572197</c:v>
                </c:pt>
                <c:pt idx="1140">
                  <c:v>-76.875509342098198</c:v>
                </c:pt>
                <c:pt idx="1141">
                  <c:v>-76.874873979322999</c:v>
                </c:pt>
                <c:pt idx="1142">
                  <c:v>-76.8722638440222</c:v>
                </c:pt>
                <c:pt idx="1143">
                  <c:v>-76.868228562715203</c:v>
                </c:pt>
                <c:pt idx="1144">
                  <c:v>-76.8630703652058</c:v>
                </c:pt>
                <c:pt idx="1145">
                  <c:v>-76.856976293981901</c:v>
                </c:pt>
                <c:pt idx="1146">
                  <c:v>-76.850072655320801</c:v>
                </c:pt>
                <c:pt idx="1147">
                  <c:v>-76.842450414090905</c:v>
                </c:pt>
                <c:pt idx="1148">
                  <c:v>-76.834178339743801</c:v>
                </c:pt>
                <c:pt idx="1149">
                  <c:v>-76.828806993510298</c:v>
                </c:pt>
                <c:pt idx="1150">
                  <c:v>-76.847551304806501</c:v>
                </c:pt>
                <c:pt idx="1151">
                  <c:v>-76.864019227814197</c:v>
                </c:pt>
                <c:pt idx="1152">
                  <c:v>-76.873046583212897</c:v>
                </c:pt>
                <c:pt idx="1153">
                  <c:v>-76.875560398747098</c:v>
                </c:pt>
                <c:pt idx="1154">
                  <c:v>-76.874924590907199</c:v>
                </c:pt>
                <c:pt idx="1155">
                  <c:v>-76.872314026701702</c:v>
                </c:pt>
                <c:pt idx="1156">
                  <c:v>-76.8682783289551</c:v>
                </c:pt>
                <c:pt idx="1157">
                  <c:v>-76.863119725397397</c:v>
                </c:pt>
                <c:pt idx="1158">
                  <c:v>-76.857025257202594</c:v>
                </c:pt>
                <c:pt idx="1159">
                  <c:v>-76.850121229738207</c:v>
                </c:pt>
                <c:pt idx="1160">
                  <c:v>-76.842498607200199</c:v>
                </c:pt>
                <c:pt idx="1161">
                  <c:v>-76.834226158517794</c:v>
                </c:pt>
                <c:pt idx="1162">
                  <c:v>-76.8288544241761</c:v>
                </c:pt>
                <c:pt idx="1163">
                  <c:v>-76.847598211686801</c:v>
                </c:pt>
                <c:pt idx="1164">
                  <c:v>-76.864065628889193</c:v>
                </c:pt>
                <c:pt idx="1165">
                  <c:v>-76.873092525486697</c:v>
                </c:pt>
                <c:pt idx="1166">
                  <c:v>-76.875605923104402</c:v>
                </c:pt>
                <c:pt idx="1167">
                  <c:v>-76.874969718677306</c:v>
                </c:pt>
                <c:pt idx="1168">
                  <c:v>-76.872358772289203</c:v>
                </c:pt>
                <c:pt idx="1169">
                  <c:v>-76.868322703470497</c:v>
                </c:pt>
                <c:pt idx="1170">
                  <c:v>-76.863163738102202</c:v>
                </c:pt>
                <c:pt idx="1171">
                  <c:v>-76.857068916187202</c:v>
                </c:pt>
                <c:pt idx="1172">
                  <c:v>-76.850164542282002</c:v>
                </c:pt>
                <c:pt idx="1173">
                  <c:v>-76.842541579983006</c:v>
                </c:pt>
                <c:pt idx="1174">
                  <c:v>-76.834268797753893</c:v>
                </c:pt>
                <c:pt idx="1175">
                  <c:v>-76.828896717583504</c:v>
                </c:pt>
                <c:pt idx="1176">
                  <c:v>-76.847640038296902</c:v>
                </c:pt>
                <c:pt idx="1177">
                  <c:v>-76.864107004737605</c:v>
                </c:pt>
                <c:pt idx="1178">
                  <c:v>-76.873133492483603</c:v>
                </c:pt>
                <c:pt idx="1179">
                  <c:v>-76.875646517701099</c:v>
                </c:pt>
                <c:pt idx="1180">
                  <c:v>-76.875009959888004</c:v>
                </c:pt>
                <c:pt idx="1181">
                  <c:v>-76.872398672953693</c:v>
                </c:pt>
                <c:pt idx="1182">
                  <c:v>-76.868362273491897</c:v>
                </c:pt>
                <c:pt idx="1183">
                  <c:v>-76.863202985735199</c:v>
                </c:pt>
                <c:pt idx="1184">
                  <c:v>-76.8571078486424</c:v>
                </c:pt>
                <c:pt idx="1185">
                  <c:v>-76.850203166046796</c:v>
                </c:pt>
                <c:pt idx="1186">
                  <c:v>-76.842579901010495</c:v>
                </c:pt>
                <c:pt idx="1187">
                  <c:v>-76.834306821582103</c:v>
                </c:pt>
                <c:pt idx="1188">
                  <c:v>-76.828934433257999</c:v>
                </c:pt>
                <c:pt idx="1189">
                  <c:v>-76.847677337952106</c:v>
                </c:pt>
                <c:pt idx="1190">
                  <c:v>-76.864143902675195</c:v>
                </c:pt>
                <c:pt idx="1191">
                  <c:v>-76.873170026073794</c:v>
                </c:pt>
                <c:pt idx="1192">
                  <c:v>-76.875682719444796</c:v>
                </c:pt>
                <c:pt idx="1193">
                  <c:v>-76.875045846736299</c:v>
                </c:pt>
                <c:pt idx="1194">
                  <c:v>-76.872434256352506</c:v>
                </c:pt>
                <c:pt idx="1195">
                  <c:v>-76.8683975622682</c:v>
                </c:pt>
                <c:pt idx="1196">
                  <c:v>-76.863237987246293</c:v>
                </c:pt>
                <c:pt idx="1197">
                  <c:v>-76.857142569314703</c:v>
                </c:pt>
                <c:pt idx="1198">
                  <c:v>-76.850237611662195</c:v>
                </c:pt>
                <c:pt idx="1199">
                  <c:v>-76.842614076874099</c:v>
                </c:pt>
                <c:pt idx="1200">
                  <c:v>-76.834340732629201</c:v>
                </c:pt>
                <c:pt idx="1201">
                  <c:v>-76.828968069716794</c:v>
                </c:pt>
                <c:pt idx="1202">
                  <c:v>-76.847710603630503</c:v>
                </c:pt>
                <c:pt idx="1203">
                  <c:v>-76.864176810328104</c:v>
                </c:pt>
                <c:pt idx="1204">
                  <c:v>-76.873202609026194</c:v>
                </c:pt>
                <c:pt idx="1205">
                  <c:v>-76.875715006677297</c:v>
                </c:pt>
                <c:pt idx="1206">
                  <c:v>-76.875077853362001</c:v>
                </c:pt>
                <c:pt idx="1207">
                  <c:v>-76.872465992575002</c:v>
                </c:pt>
                <c:pt idx="1208">
                  <c:v>-76.868429035955799</c:v>
                </c:pt>
                <c:pt idx="1209">
                  <c:v>-76.863269204956794</c:v>
                </c:pt>
                <c:pt idx="1210">
                  <c:v>-76.857173536775704</c:v>
                </c:pt>
                <c:pt idx="1211">
                  <c:v>-76.850268334026595</c:v>
                </c:pt>
                <c:pt idx="1212">
                  <c:v>-76.842644558870006</c:v>
                </c:pt>
                <c:pt idx="1213">
                  <c:v>-76.834370978654704</c:v>
                </c:pt>
                <c:pt idx="1214">
                  <c:v>-76.828998071053803</c:v>
                </c:pt>
                <c:pt idx="1215">
                  <c:v>-76.847740274487407</c:v>
                </c:pt>
                <c:pt idx="1216">
                  <c:v>-76.864206162080606</c:v>
                </c:pt>
                <c:pt idx="1217">
                  <c:v>-76.873231671394294</c:v>
                </c:pt>
                <c:pt idx="1218">
                  <c:v>-76.875743805504996</c:v>
                </c:pt>
                <c:pt idx="1219">
                  <c:v>-76.8751064021248</c:v>
                </c:pt>
                <c:pt idx="1220">
                  <c:v>-76.872494300369596</c:v>
                </c:pt>
                <c:pt idx="1221">
                  <c:v>-76.868457109796296</c:v>
                </c:pt>
                <c:pt idx="1222">
                  <c:v>-76.863297050688701</c:v>
                </c:pt>
                <c:pt idx="1223">
                  <c:v>-76.8572011595041</c:v>
                </c:pt>
                <c:pt idx="1224">
                  <c:v>-76.850295738344201</c:v>
                </c:pt>
                <c:pt idx="1225">
                  <c:v>-76.842671748990398</c:v>
                </c:pt>
                <c:pt idx="1226">
                  <c:v>-76.834397958497604</c:v>
                </c:pt>
                <c:pt idx="1227">
                  <c:v>-76.829024832840005</c:v>
                </c:pt>
                <c:pt idx="1228">
                  <c:v>-76.847766741692197</c:v>
                </c:pt>
                <c:pt idx="1229">
                  <c:v>-76.864232344850507</c:v>
                </c:pt>
                <c:pt idx="1230">
                  <c:v>-76.8732575962364</c:v>
                </c:pt>
                <c:pt idx="1231">
                  <c:v>-76.875769495468504</c:v>
                </c:pt>
                <c:pt idx="1232">
                  <c:v>-76.875131869226095</c:v>
                </c:pt>
                <c:pt idx="1233">
                  <c:v>-76.872519552719197</c:v>
                </c:pt>
                <c:pt idx="1234">
                  <c:v>-76.868482153647307</c:v>
                </c:pt>
                <c:pt idx="1235">
                  <c:v>-76.8633218912519</c:v>
                </c:pt>
                <c:pt idx="1236">
                  <c:v>-76.857225801330102</c:v>
                </c:pt>
                <c:pt idx="1237">
                  <c:v>-76.850320185526499</c:v>
                </c:pt>
                <c:pt idx="1238">
                  <c:v>-76.842696005284594</c:v>
                </c:pt>
                <c:pt idx="1239">
                  <c:v>-76.834422027396997</c:v>
                </c:pt>
                <c:pt idx="1240">
                  <c:v>-76.829048707402194</c:v>
                </c:pt>
                <c:pt idx="1241">
                  <c:v>-76.847790353650694</c:v>
                </c:pt>
                <c:pt idx="1242">
                  <c:v>-76.864255703255495</c:v>
                </c:pt>
                <c:pt idx="1243">
                  <c:v>-76.873280724731998</c:v>
                </c:pt>
                <c:pt idx="1244">
                  <c:v>-76.875792414613201</c:v>
                </c:pt>
                <c:pt idx="1245">
                  <c:v>-76.875154589736098</c:v>
                </c:pt>
                <c:pt idx="1246">
                  <c:v>-76.872542081826595</c:v>
                </c:pt>
                <c:pt idx="1247">
                  <c:v>-76.868504496927201</c:v>
                </c:pt>
                <c:pt idx="1248">
                  <c:v>-76.863344053349806</c:v>
                </c:pt>
                <c:pt idx="1249">
                  <c:v>-76.857247786302494</c:v>
                </c:pt>
                <c:pt idx="1250">
                  <c:v>-76.850341997022298</c:v>
                </c:pt>
                <c:pt idx="1251">
                  <c:v>-76.842717646651295</c:v>
                </c:pt>
                <c:pt idx="1252">
                  <c:v>-76.834443501748197</c:v>
                </c:pt>
                <c:pt idx="1253">
                  <c:v>-76.829070008541194</c:v>
                </c:pt>
                <c:pt idx="1254">
                  <c:v>-76.847811420670894</c:v>
                </c:pt>
                <c:pt idx="1255">
                  <c:v>-76.864276544229796</c:v>
                </c:pt>
                <c:pt idx="1256">
                  <c:v>-76.873301360752805</c:v>
                </c:pt>
                <c:pt idx="1257">
                  <c:v>-76.875812864019693</c:v>
                </c:pt>
                <c:pt idx="1258">
                  <c:v>-76.8751748620857</c:v>
                </c:pt>
                <c:pt idx="1259">
                  <c:v>-76.872562183568803</c:v>
                </c:pt>
                <c:pt idx="1260">
                  <c:v>-76.868524433033102</c:v>
                </c:pt>
                <c:pt idx="1261">
                  <c:v>-76.863363827961095</c:v>
                </c:pt>
                <c:pt idx="1262">
                  <c:v>-76.857267403035806</c:v>
                </c:pt>
                <c:pt idx="1263">
                  <c:v>-76.850361459130198</c:v>
                </c:pt>
                <c:pt idx="1264">
                  <c:v>-76.842736957118007</c:v>
                </c:pt>
                <c:pt idx="1265">
                  <c:v>-76.834462663348901</c:v>
                </c:pt>
                <c:pt idx="1266">
                  <c:v>-76.829089015744501</c:v>
                </c:pt>
                <c:pt idx="1267">
                  <c:v>-76.847830219129705</c:v>
                </c:pt>
                <c:pt idx="1268">
                  <c:v>-76.864295141146002</c:v>
                </c:pt>
                <c:pt idx="1269">
                  <c:v>-76.873319774944306</c:v>
                </c:pt>
                <c:pt idx="1270">
                  <c:v>-76.875831111847504</c:v>
                </c:pt>
                <c:pt idx="1271">
                  <c:v>-76.875192952075196</c:v>
                </c:pt>
                <c:pt idx="1272">
                  <c:v>-76.872580121471699</c:v>
                </c:pt>
                <c:pt idx="1273">
                  <c:v>-76.868542223282603</c:v>
                </c:pt>
                <c:pt idx="1274">
                  <c:v>-76.863381474250104</c:v>
                </c:pt>
                <c:pt idx="1275">
                  <c:v>-76.857284908588795</c:v>
                </c:pt>
                <c:pt idx="1276">
                  <c:v>-76.850378826847205</c:v>
                </c:pt>
                <c:pt idx="1277">
                  <c:v>-76.842754189659203</c:v>
                </c:pt>
                <c:pt idx="1278">
                  <c:v>-76.834479763188497</c:v>
                </c:pt>
                <c:pt idx="1279">
                  <c:v>-76.829105977943797</c:v>
                </c:pt>
                <c:pt idx="1280">
                  <c:v>-76.847846995189201</c:v>
                </c:pt>
                <c:pt idx="1281">
                  <c:v>-76.864311737490894</c:v>
                </c:pt>
                <c:pt idx="1282">
                  <c:v>-76.873336208365401</c:v>
                </c:pt>
                <c:pt idx="1283">
                  <c:v>-76.875847396942504</c:v>
                </c:pt>
                <c:pt idx="1284">
                  <c:v>-76.875209096449396</c:v>
                </c:pt>
                <c:pt idx="1285">
                  <c:v>-76.872596130255602</c:v>
                </c:pt>
                <c:pt idx="1286">
                  <c:v>-76.868558100429695</c:v>
                </c:pt>
                <c:pt idx="1287">
                  <c:v>-76.863397223053795</c:v>
                </c:pt>
                <c:pt idx="1288">
                  <c:v>-76.857300531924196</c:v>
                </c:pt>
                <c:pt idx="1289">
                  <c:v>-76.850394327300094</c:v>
                </c:pt>
                <c:pt idx="1290">
                  <c:v>-76.842769569601302</c:v>
                </c:pt>
                <c:pt idx="1291">
                  <c:v>-76.8344950248255</c:v>
                </c:pt>
                <c:pt idx="1292">
                  <c:v>-76.8291154596388</c:v>
                </c:pt>
                <c:pt idx="1293">
                  <c:v>-76.848071372941007</c:v>
                </c:pt>
                <c:pt idx="1294">
                  <c:v>-76.8647197660176</c:v>
                </c:pt>
                <c:pt idx="1295">
                  <c:v>-76.873852957542795</c:v>
                </c:pt>
                <c:pt idx="1296">
                  <c:v>-76.876444430179504</c:v>
                </c:pt>
                <c:pt idx="1297">
                  <c:v>-76.875871470136403</c:v>
                </c:pt>
                <c:pt idx="1298">
                  <c:v>-76.873314715065902</c:v>
                </c:pt>
                <c:pt idx="1299">
                  <c:v>-76.869326691071507</c:v>
                </c:pt>
                <c:pt idx="1300">
                  <c:v>-76.8642112673366</c:v>
                </c:pt>
                <c:pt idx="1301">
                  <c:v>-76.858156501067697</c:v>
                </c:pt>
                <c:pt idx="1302">
                  <c:v>-76.851289371883496</c:v>
                </c:pt>
                <c:pt idx="1303">
                  <c:v>-76.843701315988994</c:v>
                </c:pt>
                <c:pt idx="1304">
                  <c:v>-76.835461446747502</c:v>
                </c:pt>
                <c:pt idx="1305">
                  <c:v>-76.830114035031499</c:v>
                </c:pt>
                <c:pt idx="1306">
                  <c:v>-76.849105501285905</c:v>
                </c:pt>
                <c:pt idx="1307">
                  <c:v>-76.865786547310094</c:v>
                </c:pt>
                <c:pt idx="1308">
                  <c:v>-76.874948877675706</c:v>
                </c:pt>
                <c:pt idx="1309">
                  <c:v>-76.8775680069336</c:v>
                </c:pt>
                <c:pt idx="1310">
                  <c:v>-76.8770214274154</c:v>
                </c:pt>
                <c:pt idx="1311">
                  <c:v>-76.874489927872105</c:v>
                </c:pt>
                <c:pt idx="1312">
                  <c:v>-76.8705261399395</c:v>
                </c:pt>
                <c:pt idx="1313">
                  <c:v>-76.865434012729906</c:v>
                </c:pt>
                <c:pt idx="1314">
                  <c:v>-76.859401667557094</c:v>
                </c:pt>
                <c:pt idx="1315">
                  <c:v>-76.852556137441894</c:v>
                </c:pt>
                <c:pt idx="1316">
                  <c:v>-76.844988904245795</c:v>
                </c:pt>
                <c:pt idx="1317">
                  <c:v>-76.836769121109896</c:v>
                </c:pt>
                <c:pt idx="1318">
                  <c:v>-76.831440430357105</c:v>
                </c:pt>
                <c:pt idx="1319">
                  <c:v>-76.850445543882302</c:v>
                </c:pt>
                <c:pt idx="1320">
                  <c:v>-76.867139482088305</c:v>
                </c:pt>
                <c:pt idx="1321">
                  <c:v>-76.876315052557302</c:v>
                </c:pt>
                <c:pt idx="1322">
                  <c:v>-76.878947844373897</c:v>
                </c:pt>
                <c:pt idx="1323">
                  <c:v>-76.878414835904195</c:v>
                </c:pt>
                <c:pt idx="1324">
                  <c:v>-76.875896642586795</c:v>
                </c:pt>
                <c:pt idx="1325">
                  <c:v>-76.871945822732201</c:v>
                </c:pt>
                <c:pt idx="1326">
                  <c:v>-76.866866292550796</c:v>
                </c:pt>
                <c:pt idx="1327">
                  <c:v>-76.860846159245696</c:v>
                </c:pt>
                <c:pt idx="1328">
                  <c:v>-76.854012451361299</c:v>
                </c:pt>
                <c:pt idx="1329">
                  <c:v>-76.846456651589605</c:v>
                </c:pt>
                <c:pt idx="1330">
                  <c:v>-76.838247916971596</c:v>
                </c:pt>
                <c:pt idx="1331">
                  <c:v>-76.832929187859406</c:v>
                </c:pt>
                <c:pt idx="1332">
                  <c:v>-76.851938804261707</c:v>
                </c:pt>
                <c:pt idx="1333">
                  <c:v>-76.868636942726496</c:v>
                </c:pt>
                <c:pt idx="1334">
                  <c:v>-76.877817599185605</c:v>
                </c:pt>
                <c:pt idx="1335">
                  <c:v>-76.880456297001601</c:v>
                </c:pt>
                <c:pt idx="1336">
                  <c:v>-76.879929402124901</c:v>
                </c:pt>
                <c:pt idx="1337">
                  <c:v>-76.877417314657805</c:v>
                </c:pt>
                <c:pt idx="1338">
                  <c:v>-76.873472494935001</c:v>
                </c:pt>
                <c:pt idx="1339">
                  <c:v>-76.868398808982604</c:v>
                </c:pt>
                <c:pt idx="1340">
                  <c:v>-76.862384336427397</c:v>
                </c:pt>
                <c:pt idx="1341">
                  <c:v>-76.855556090180798</c:v>
                </c:pt>
                <c:pt idx="1342">
                  <c:v>-76.848005544174796</c:v>
                </c:pt>
                <c:pt idx="1343">
                  <c:v>-76.8398018509086</c:v>
                </c:pt>
                <c:pt idx="1344">
                  <c:v>-76.834487225546695</c:v>
                </c:pt>
                <c:pt idx="1345">
                  <c:v>-76.853495542745307</c:v>
                </c:pt>
                <c:pt idx="1346">
                  <c:v>-76.870192317625097</c:v>
                </c:pt>
                <c:pt idx="1347">
                  <c:v>-76.879372722701802</c:v>
                </c:pt>
                <c:pt idx="1348">
                  <c:v>-76.882012174110201</c:v>
                </c:pt>
                <c:pt idx="1349">
                  <c:v>-76.881486393469899</c:v>
                </c:pt>
                <c:pt idx="1350">
                  <c:v>-76.878975552698407</c:v>
                </c:pt>
                <c:pt idx="1351">
                  <c:v>-76.875032006375804</c:v>
                </c:pt>
                <c:pt idx="1352">
                  <c:v>-76.869959564475906</c:v>
                </c:pt>
                <c:pt idx="1353">
                  <c:v>-76.863946274104407</c:v>
                </c:pt>
                <c:pt idx="1354">
                  <c:v>-76.857119128146607</c:v>
                </c:pt>
                <c:pt idx="1355">
                  <c:v>-76.8495695877657</c:v>
                </c:pt>
                <c:pt idx="1356">
                  <c:v>-76.841366797206703</c:v>
                </c:pt>
                <c:pt idx="1357">
                  <c:v>-76.836052251006706</c:v>
                </c:pt>
                <c:pt idx="1358">
                  <c:v>-76.855055421996795</c:v>
                </c:pt>
                <c:pt idx="1359">
                  <c:v>-76.871747140290296</c:v>
                </c:pt>
                <c:pt idx="1360">
                  <c:v>-76.880923715305897</c:v>
                </c:pt>
                <c:pt idx="1361">
                  <c:v>-76.883560433027995</c:v>
                </c:pt>
                <c:pt idx="1362">
                  <c:v>-76.883032367008198</c:v>
                </c:pt>
                <c:pt idx="1363">
                  <c:v>-76.880519459107703</c:v>
                </c:pt>
                <c:pt idx="1364">
                  <c:v>-76.876573956363799</c:v>
                </c:pt>
                <c:pt idx="1365">
                  <c:v>-76.871499610793194</c:v>
                </c:pt>
                <c:pt idx="1366">
                  <c:v>-76.865484435002301</c:v>
                </c:pt>
                <c:pt idx="1367">
                  <c:v>-76.858655399852296</c:v>
                </c:pt>
                <c:pt idx="1368">
                  <c:v>-76.851103951756102</c:v>
                </c:pt>
                <c:pt idx="1369">
                  <c:v>-76.842899224758895</c:v>
                </c:pt>
                <c:pt idx="1370">
                  <c:v>-76.837582014845694</c:v>
                </c:pt>
                <c:pt idx="1371">
                  <c:v>-76.856577550942802</c:v>
                </c:pt>
                <c:pt idx="1372">
                  <c:v>-76.873261825098396</c:v>
                </c:pt>
                <c:pt idx="1373">
                  <c:v>-76.882432227063603</c:v>
                </c:pt>
                <c:pt idx="1374">
                  <c:v>-76.8850639004214</c:v>
                </c:pt>
                <c:pt idx="1375">
                  <c:v>-76.884531284926197</c:v>
                </c:pt>
                <c:pt idx="1376">
                  <c:v>-76.882014097214295</c:v>
                </c:pt>
                <c:pt idx="1377">
                  <c:v>-76.878064478501202</c:v>
                </c:pt>
                <c:pt idx="1378">
                  <c:v>-76.872986123194295</c:v>
                </c:pt>
                <c:pt idx="1379">
                  <c:v>-76.866967009077001</c:v>
                </c:pt>
                <c:pt idx="1380">
                  <c:v>-76.860134084313998</c:v>
                </c:pt>
                <c:pt idx="1381">
                  <c:v>-76.852578779705595</c:v>
                </c:pt>
                <c:pt idx="1382">
                  <c:v>-76.844370218132894</c:v>
                </c:pt>
                <c:pt idx="1383">
                  <c:v>-76.835562665808794</c:v>
                </c:pt>
                <c:pt idx="1384">
                  <c:v>-76.829691270851598</c:v>
                </c:pt>
                <c:pt idx="1385">
                  <c:v>-76.848205032535702</c:v>
                </c:pt>
                <c:pt idx="1386">
                  <c:v>-76.864443164130705</c:v>
                </c:pt>
                <c:pt idx="1387">
                  <c:v>-76.873188571882807</c:v>
                </c:pt>
                <c:pt idx="1388">
                  <c:v>-76.875411620909901</c:v>
                </c:pt>
                <c:pt idx="1389">
                  <c:v>-76.874487597345194</c:v>
                </c:pt>
                <c:pt idx="1390">
                  <c:v>-76.871595436477094</c:v>
                </c:pt>
                <c:pt idx="1391">
                  <c:v>-76.867286211316994</c:v>
                </c:pt>
                <c:pt idx="1392">
                  <c:v>-76.861862554266096</c:v>
                </c:pt>
                <c:pt idx="1393">
                  <c:v>-76.855511469337699</c:v>
                </c:pt>
                <c:pt idx="1394">
                  <c:v>-76.848359035812393</c:v>
                </c:pt>
                <c:pt idx="1395">
                  <c:v>-76.840495915649996</c:v>
                </c:pt>
                <c:pt idx="1396">
                  <c:v>-76.831990551755098</c:v>
                </c:pt>
                <c:pt idx="1397">
                  <c:v>-76.826388968395904</c:v>
                </c:pt>
                <c:pt idx="1398">
                  <c:v>-76.845153005327901</c:v>
                </c:pt>
                <c:pt idx="1399">
                  <c:v>-76.861617257839399</c:v>
                </c:pt>
                <c:pt idx="1400">
                  <c:v>-76.870567776613399</c:v>
                </c:pt>
                <c:pt idx="1401">
                  <c:v>-76.872978947688594</c:v>
                </c:pt>
                <c:pt idx="1402">
                  <c:v>-76.8722296083982</c:v>
                </c:pt>
                <c:pt idx="1403">
                  <c:v>-76.869500904786804</c:v>
                </c:pt>
                <c:pt idx="1404">
                  <c:v>-76.865345522658203</c:v>
                </c:pt>
                <c:pt idx="1405">
                  <c:v>-76.860067343056599</c:v>
                </c:pt>
                <c:pt idx="1406">
                  <c:v>-76.853854366783594</c:v>
                </c:pt>
                <c:pt idx="1407">
                  <c:v>-76.846833484223097</c:v>
                </c:pt>
                <c:pt idx="1408">
                  <c:v>-76.839096026629093</c:v>
                </c:pt>
                <c:pt idx="1409">
                  <c:v>-76.830710995504901</c:v>
                </c:pt>
                <c:pt idx="1410">
                  <c:v>-76.825225151324403</c:v>
                </c:pt>
                <c:pt idx="1411">
                  <c:v>-76.844101869854697</c:v>
                </c:pt>
                <c:pt idx="1412">
                  <c:v>-76.860673192944105</c:v>
                </c:pt>
                <c:pt idx="1413">
                  <c:v>-76.869725666485706</c:v>
                </c:pt>
                <c:pt idx="1414">
                  <c:v>-76.872234524046405</c:v>
                </c:pt>
                <c:pt idx="1415">
                  <c:v>-76.871579266822394</c:v>
                </c:pt>
                <c:pt idx="1416">
                  <c:v>-76.868941373568006</c:v>
                </c:pt>
                <c:pt idx="1417">
                  <c:v>-76.864873763237298</c:v>
                </c:pt>
                <c:pt idx="1418">
                  <c:v>-76.859680504538801</c:v>
                </c:pt>
                <c:pt idx="1419">
                  <c:v>-76.853549758722195</c:v>
                </c:pt>
                <c:pt idx="1420">
                  <c:v>-76.8466085573138</c:v>
                </c:pt>
                <c:pt idx="1421">
                  <c:v>-76.838948357681403</c:v>
                </c:pt>
                <c:pt idx="1422">
                  <c:v>-76.830638275158407</c:v>
                </c:pt>
                <c:pt idx="1423">
                  <c:v>-76.825224985944701</c:v>
                </c:pt>
                <c:pt idx="1424">
                  <c:v>-76.8441704855327</c:v>
                </c:pt>
                <c:pt idx="1425">
                  <c:v>-76.860807650766205</c:v>
                </c:pt>
                <c:pt idx="1426">
                  <c:v>-76.869923822725994</c:v>
                </c:pt>
                <c:pt idx="1427">
                  <c:v>-76.872494643355196</c:v>
                </c:pt>
                <c:pt idx="1428">
                  <c:v>-76.871899652125293</c:v>
                </c:pt>
                <c:pt idx="1429">
                  <c:v>-76.869320364442402</c:v>
                </c:pt>
                <c:pt idx="1430">
                  <c:v>-76.865309741467897</c:v>
                </c:pt>
                <c:pt idx="1431">
                  <c:v>-76.860171897694599</c:v>
                </c:pt>
                <c:pt idx="1432">
                  <c:v>-76.854095041301903</c:v>
                </c:pt>
                <c:pt idx="1433">
                  <c:v>-76.847206250381404</c:v>
                </c:pt>
                <c:pt idx="1434">
                  <c:v>-76.839597027705594</c:v>
                </c:pt>
                <c:pt idx="1435">
                  <c:v>-76.831336532469507</c:v>
                </c:pt>
                <c:pt idx="1436">
                  <c:v>-76.825971012168907</c:v>
                </c:pt>
                <c:pt idx="1437">
                  <c:v>-76.844959394125596</c:v>
                </c:pt>
                <c:pt idx="1438">
                  <c:v>-76.861637647331904</c:v>
                </c:pt>
                <c:pt idx="1439">
                  <c:v>-76.870794180862902</c:v>
                </c:pt>
                <c:pt idx="1440">
                  <c:v>-76.873404837228506</c:v>
                </c:pt>
                <c:pt idx="1441">
                  <c:v>-76.872848859372596</c:v>
                </c:pt>
                <c:pt idx="1442">
                  <c:v>-76.870307665573804</c:v>
                </c:pt>
                <c:pt idx="1443">
                  <c:v>-76.866334183502801</c:v>
                </c:pt>
                <c:pt idx="1444">
                  <c:v>-76.8612325215162</c:v>
                </c:pt>
                <c:pt idx="1445">
                  <c:v>-76.855190894718802</c:v>
                </c:pt>
                <c:pt idx="1446">
                  <c:v>-76.8483363947729</c:v>
                </c:pt>
                <c:pt idx="1447">
                  <c:v>-76.840760541517596</c:v>
                </c:pt>
                <c:pt idx="1448">
                  <c:v>-76.832532513048307</c:v>
                </c:pt>
                <c:pt idx="1449">
                  <c:v>-76.827197929296005</c:v>
                </c:pt>
                <c:pt idx="1450">
                  <c:v>-76.846211618186601</c:v>
                </c:pt>
                <c:pt idx="1451">
                  <c:v>-76.862914083722302</c:v>
                </c:pt>
                <c:pt idx="1452">
                  <c:v>-76.872094970414295</c:v>
                </c:pt>
                <c:pt idx="1453">
                  <c:v>-76.874730188391794</c:v>
                </c:pt>
                <c:pt idx="1454">
                  <c:v>-76.874198477302301</c:v>
                </c:pt>
                <c:pt idx="1455">
                  <c:v>-76.871681080097602</c:v>
                </c:pt>
                <c:pt idx="1456">
                  <c:v>-76.867730848943793</c:v>
                </c:pt>
                <c:pt idx="1457">
                  <c:v>-76.862651858316298</c:v>
                </c:pt>
                <c:pt idx="1458">
                  <c:v>-76.8566323093264</c:v>
                </c:pt>
                <c:pt idx="1459">
                  <c:v>-76.849799290107796</c:v>
                </c:pt>
                <c:pt idx="1460">
                  <c:v>-76.842244322888604</c:v>
                </c:pt>
                <c:pt idx="1461">
                  <c:v>-76.834036591674206</c:v>
                </c:pt>
                <c:pt idx="1462">
                  <c:v>-76.828720974043193</c:v>
                </c:pt>
                <c:pt idx="1463">
                  <c:v>-76.8477476075401</c:v>
                </c:pt>
                <c:pt idx="1464">
                  <c:v>-76.864462398362505</c:v>
                </c:pt>
                <c:pt idx="1465">
                  <c:v>-76.873656310724797</c:v>
                </c:pt>
                <c:pt idx="1466">
                  <c:v>-76.876305232435001</c:v>
                </c:pt>
                <c:pt idx="1467">
                  <c:v>-76.875787274296599</c:v>
                </c:pt>
                <c:pt idx="1468">
                  <c:v>-76.873283457397505</c:v>
                </c:pt>
                <c:pt idx="1469">
                  <c:v>-76.869346533717106</c:v>
                </c:pt>
                <c:pt idx="1470">
                  <c:v>-76.864280527606695</c:v>
                </c:pt>
                <c:pt idx="1471">
                  <c:v>-76.858273613896699</c:v>
                </c:pt>
                <c:pt idx="1472">
                  <c:v>-76.851452867078194</c:v>
                </c:pt>
                <c:pt idx="1473">
                  <c:v>-76.843909803012394</c:v>
                </c:pt>
                <c:pt idx="1474">
                  <c:v>-76.835713603792897</c:v>
                </c:pt>
                <c:pt idx="1475">
                  <c:v>-76.830408346312694</c:v>
                </c:pt>
                <c:pt idx="1476">
                  <c:v>-76.849439194963907</c:v>
                </c:pt>
                <c:pt idx="1477">
                  <c:v>-76.866157914646905</c:v>
                </c:pt>
                <c:pt idx="1478">
                  <c:v>-76.875356813440305</c:v>
                </c:pt>
                <c:pt idx="1479">
                  <c:v>-76.878011696184103</c:v>
                </c:pt>
                <c:pt idx="1480">
                  <c:v>-76.877499975489002</c:v>
                </c:pt>
                <c:pt idx="1481">
                  <c:v>-76.875002425028299</c:v>
                </c:pt>
                <c:pt idx="1482">
                  <c:v>-76.871071682860105</c:v>
                </c:pt>
                <c:pt idx="1483">
                  <c:v>-76.866011713921694</c:v>
                </c:pt>
                <c:pt idx="1484">
                  <c:v>-76.860010659520896</c:v>
                </c:pt>
                <c:pt idx="1485">
                  <c:v>-76.853195574383406</c:v>
                </c:pt>
                <c:pt idx="1486">
                  <c:v>-76.845657962583701</c:v>
                </c:pt>
                <c:pt idx="1487">
                  <c:v>-76.837466999373504</c:v>
                </c:pt>
                <c:pt idx="1488">
                  <c:v>-76.832165941784396</c:v>
                </c:pt>
                <c:pt idx="1489">
                  <c:v>-76.851194914731593</c:v>
                </c:pt>
                <c:pt idx="1490">
                  <c:v>-76.867911706320697</c:v>
                </c:pt>
                <c:pt idx="1491">
                  <c:v>-76.877109950569505</c:v>
                </c:pt>
                <c:pt idx="1492">
                  <c:v>-76.879765329719802</c:v>
                </c:pt>
                <c:pt idx="1493">
                  <c:v>-76.879254528474505</c:v>
                </c:pt>
                <c:pt idx="1494">
                  <c:v>-76.876758062062905</c:v>
                </c:pt>
                <c:pt idx="1495">
                  <c:v>-76.872828448301703</c:v>
                </c:pt>
                <c:pt idx="1496">
                  <c:v>-76.8677695880409</c:v>
                </c:pt>
                <c:pt idx="1497">
                  <c:v>-76.861769585119305</c:v>
                </c:pt>
                <c:pt idx="1498">
                  <c:v>-76.854955470954295</c:v>
                </c:pt>
                <c:pt idx="1499">
                  <c:v>-76.847418734554594</c:v>
                </c:pt>
                <c:pt idx="1500">
                  <c:v>-76.839228541249298</c:v>
                </c:pt>
                <c:pt idx="1501">
                  <c:v>-76.833927336123097</c:v>
                </c:pt>
                <c:pt idx="1502">
                  <c:v>-76.852950288152201</c:v>
                </c:pt>
                <c:pt idx="1503">
                  <c:v>-76.869661168445703</c:v>
                </c:pt>
                <c:pt idx="1504">
                  <c:v>-76.878854890504599</c:v>
                </c:pt>
                <c:pt idx="1505">
                  <c:v>-76.881506989645402</c:v>
                </c:pt>
                <c:pt idx="1506">
                  <c:v>-76.8809934207666</c:v>
                </c:pt>
                <c:pt idx="1507">
                  <c:v>-76.8784944397256</c:v>
                </c:pt>
                <c:pt idx="1508">
                  <c:v>-76.874562442892596</c:v>
                </c:pt>
                <c:pt idx="1509">
                  <c:v>-76.869501265519204</c:v>
                </c:pt>
                <c:pt idx="1510">
                  <c:v>-76.863498972280595</c:v>
                </c:pt>
                <c:pt idx="1511">
                  <c:v>-76.856682569499299</c:v>
                </c:pt>
                <c:pt idx="1512">
                  <c:v>-76.849143529298999</c:v>
                </c:pt>
                <c:pt idx="1513">
                  <c:v>-76.840951005266803</c:v>
                </c:pt>
                <c:pt idx="1514">
                  <c:v>-76.832159287234703</c:v>
                </c:pt>
                <c:pt idx="1515">
                  <c:v>-76.826305040283501</c:v>
                </c:pt>
                <c:pt idx="1516">
                  <c:v>-76.844846413499297</c:v>
                </c:pt>
                <c:pt idx="1517">
                  <c:v>-76.861111326882806</c:v>
                </c:pt>
                <c:pt idx="1518">
                  <c:v>-76.869880419432107</c:v>
                </c:pt>
                <c:pt idx="1519">
                  <c:v>-76.872124431604206</c:v>
                </c:pt>
                <c:pt idx="1520">
                  <c:v>-76.871220052180206</c:v>
                </c:pt>
                <c:pt idx="1521">
                  <c:v>-76.868346715101595</c:v>
                </c:pt>
                <c:pt idx="1522">
                  <c:v>-76.864055729384901</c:v>
                </c:pt>
                <c:pt idx="1523">
                  <c:v>-76.858649857941401</c:v>
                </c:pt>
                <c:pt idx="1524">
                  <c:v>-76.852316185577195</c:v>
                </c:pt>
                <c:pt idx="1525">
                  <c:v>-76.845180845914101</c:v>
                </c:pt>
                <c:pt idx="1526">
                  <c:v>-76.837334539766104</c:v>
                </c:pt>
                <c:pt idx="1527">
                  <c:v>-76.828845739124503</c:v>
                </c:pt>
                <c:pt idx="1528">
                  <c:v>-76.823261868532299</c:v>
                </c:pt>
                <c:pt idx="1529">
                  <c:v>-76.842053176376893</c:v>
                </c:pt>
                <c:pt idx="1530">
                  <c:v>-76.858543856023601</c:v>
                </c:pt>
                <c:pt idx="1531">
                  <c:v>-76.867517888612895</c:v>
                </c:pt>
                <c:pt idx="1532">
                  <c:v>-76.869950018870597</c:v>
                </c:pt>
                <c:pt idx="1533">
                  <c:v>-76.869220380394296</c:v>
                </c:pt>
                <c:pt idx="1534">
                  <c:v>-76.866510580460499</c:v>
                </c:pt>
                <c:pt idx="1535">
                  <c:v>-76.862373523675899</c:v>
                </c:pt>
                <c:pt idx="1536">
                  <c:v>-76.857113212555106</c:v>
                </c:pt>
                <c:pt idx="1537">
                  <c:v>-76.850917723489601</c:v>
                </c:pt>
                <c:pt idx="1538">
                  <c:v>-76.843913998020696</c:v>
                </c:pt>
                <c:pt idx="1539">
                  <c:v>-76.836193404232901</c:v>
                </c:pt>
                <c:pt idx="1540">
                  <c:v>-76.827824971408802</c:v>
                </c:pt>
                <c:pt idx="1541">
                  <c:v>-76.822356740942894</c:v>
                </c:pt>
                <c:pt idx="1542">
                  <c:v>-76.841259768290996</c:v>
                </c:pt>
                <c:pt idx="1543">
                  <c:v>-76.857856573166799</c:v>
                </c:pt>
                <c:pt idx="1544">
                  <c:v>-76.866931820359099</c:v>
                </c:pt>
                <c:pt idx="1545">
                  <c:v>-76.869461080721706</c:v>
                </c:pt>
                <c:pt idx="1546">
                  <c:v>-76.868825044547506</c:v>
                </c:pt>
                <c:pt idx="1547">
                  <c:v>-76.866205613707507</c:v>
                </c:pt>
                <c:pt idx="1548">
                  <c:v>-76.862155908100405</c:v>
                </c:pt>
                <c:pt idx="1549">
                  <c:v>-76.856980108253396</c:v>
                </c:pt>
                <c:pt idx="1550">
                  <c:v>-76.850866445238907</c:v>
                </c:pt>
                <c:pt idx="1551">
                  <c:v>-76.843941998039995</c:v>
                </c:pt>
                <c:pt idx="1552">
                  <c:v>-76.836298258360898</c:v>
                </c:pt>
                <c:pt idx="1553">
                  <c:v>-76.828004367574906</c:v>
                </c:pt>
                <c:pt idx="1554">
                  <c:v>-76.822608167608706</c:v>
                </c:pt>
                <c:pt idx="1555">
                  <c:v>-76.841578634314303</c:v>
                </c:pt>
                <c:pt idx="1556">
                  <c:v>-76.858239972446199</c:v>
                </c:pt>
                <c:pt idx="1557">
                  <c:v>-76.867377820131495</c:v>
                </c:pt>
                <c:pt idx="1558">
                  <c:v>-76.869968133282399</c:v>
                </c:pt>
                <c:pt idx="1559">
                  <c:v>-76.869391536165907</c:v>
                </c:pt>
                <c:pt idx="1560">
                  <c:v>-76.866829930169899</c:v>
                </c:pt>
                <c:pt idx="1561">
                  <c:v>-76.8628364599154</c:v>
                </c:pt>
                <c:pt idx="1562">
                  <c:v>-76.857715342171105</c:v>
                </c:pt>
                <c:pt idx="1563">
                  <c:v>-76.851654849152894</c:v>
                </c:pt>
                <c:pt idx="1564">
                  <c:v>-76.844782102624805</c:v>
                </c:pt>
                <c:pt idx="1565">
                  <c:v>-76.8371886370808</c:v>
                </c:pt>
                <c:pt idx="1566">
                  <c:v>-76.828943635876797</c:v>
                </c:pt>
                <c:pt idx="1567">
                  <c:v>-76.823594402990693</c:v>
                </c:pt>
                <c:pt idx="1568">
                  <c:v>-76.842606185412905</c:v>
                </c:pt>
                <c:pt idx="1569">
                  <c:v>-76.859307087640204</c:v>
                </c:pt>
                <c:pt idx="1570">
                  <c:v>-76.868483982260699</c:v>
                </c:pt>
                <c:pt idx="1571">
                  <c:v>-76.87111300174</c:v>
                </c:pt>
                <c:pt idx="1572">
                  <c:v>-76.8705743742198</c:v>
                </c:pt>
                <c:pt idx="1573">
                  <c:v>-76.868049868491994</c:v>
                </c:pt>
                <c:pt idx="1574">
                  <c:v>-76.864092578936294</c:v>
                </c:pt>
                <c:pt idx="1575">
                  <c:v>-76.859006706985397</c:v>
                </c:pt>
                <c:pt idx="1576">
                  <c:v>-76.852980526149395</c:v>
                </c:pt>
                <c:pt idx="1577">
                  <c:v>-76.846141168032702</c:v>
                </c:pt>
                <c:pt idx="1578">
                  <c:v>-76.838580181578905</c:v>
                </c:pt>
                <c:pt idx="1579">
                  <c:v>-76.830366767127302</c:v>
                </c:pt>
                <c:pt idx="1580">
                  <c:v>-76.825047498783505</c:v>
                </c:pt>
                <c:pt idx="1581">
                  <c:v>-76.844082907190796</c:v>
                </c:pt>
                <c:pt idx="1582">
                  <c:v>-76.860806389340596</c:v>
                </c:pt>
                <c:pt idx="1583">
                  <c:v>-76.870006207350201</c:v>
                </c:pt>
                <c:pt idx="1584">
                  <c:v>-76.872658537419596</c:v>
                </c:pt>
                <c:pt idx="1585">
                  <c:v>-76.872143010608298</c:v>
                </c:pt>
                <c:pt idx="1586">
                  <c:v>-76.869641186981497</c:v>
                </c:pt>
                <c:pt idx="1587">
                  <c:v>-76.865706069606503</c:v>
                </c:pt>
                <c:pt idx="1588">
                  <c:v>-76.860641817312199</c:v>
                </c:pt>
                <c:pt idx="1589">
                  <c:v>-76.854636684239097</c:v>
                </c:pt>
                <c:pt idx="1590">
                  <c:v>-76.847817794868604</c:v>
                </c:pt>
                <c:pt idx="1591">
                  <c:v>-76.840276697984095</c:v>
                </c:pt>
                <c:pt idx="1592">
                  <c:v>-76.832082597943895</c:v>
                </c:pt>
                <c:pt idx="1593">
                  <c:v>-76.826781231619606</c:v>
                </c:pt>
                <c:pt idx="1594">
                  <c:v>-76.845827868418198</c:v>
                </c:pt>
                <c:pt idx="1595">
                  <c:v>-76.862562010934397</c:v>
                </c:pt>
                <c:pt idx="1596">
                  <c:v>-76.8717733825561</c:v>
                </c:pt>
                <c:pt idx="1597">
                  <c:v>-76.874438113969305</c:v>
                </c:pt>
                <c:pt idx="1598">
                  <c:v>-76.873935120025806</c:v>
                </c:pt>
                <c:pt idx="1599">
                  <c:v>-76.871445707814402</c:v>
                </c:pt>
                <c:pt idx="1600">
                  <c:v>-76.867522765467001</c:v>
                </c:pt>
                <c:pt idx="1601">
                  <c:v>-76.862470393520894</c:v>
                </c:pt>
                <c:pt idx="1602">
                  <c:v>-76.856476814774098</c:v>
                </c:pt>
                <c:pt idx="1603">
                  <c:v>-76.849669136659102</c:v>
                </c:pt>
                <c:pt idx="1604">
                  <c:v>-76.842138899155401</c:v>
                </c:pt>
                <c:pt idx="1605">
                  <c:v>-76.833955302885698</c:v>
                </c:pt>
                <c:pt idx="1606">
                  <c:v>-76.828663196722502</c:v>
                </c:pt>
                <c:pt idx="1607">
                  <c:v>-76.8477123525754</c:v>
                </c:pt>
                <c:pt idx="1608">
                  <c:v>-76.864448779748201</c:v>
                </c:pt>
                <c:pt idx="1609">
                  <c:v>-76.873663674762199</c:v>
                </c:pt>
                <c:pt idx="1610">
                  <c:v>-76.876333063205493</c:v>
                </c:pt>
                <c:pt idx="1611">
                  <c:v>-76.875835081048507</c:v>
                </c:pt>
                <c:pt idx="1612">
                  <c:v>-76.873350759231599</c:v>
                </c:pt>
                <c:pt idx="1613">
                  <c:v>-76.869432858327002</c:v>
                </c:pt>
                <c:pt idx="1614">
                  <c:v>-76.8643854118843</c:v>
                </c:pt>
                <c:pt idx="1615">
                  <c:v>-76.858396604465298</c:v>
                </c:pt>
                <c:pt idx="1616">
                  <c:v>-76.851593520547794</c:v>
                </c:pt>
                <c:pt idx="1617">
                  <c:v>-76.844067686028794</c:v>
                </c:pt>
                <c:pt idx="1618">
                  <c:v>-76.835888292958202</c:v>
                </c:pt>
                <c:pt idx="1619">
                  <c:v>-76.830599290501596</c:v>
                </c:pt>
                <c:pt idx="1620">
                  <c:v>-76.849644932323997</c:v>
                </c:pt>
                <c:pt idx="1621">
                  <c:v>-76.866377844070598</c:v>
                </c:pt>
                <c:pt idx="1622">
                  <c:v>-76.875590665651998</c:v>
                </c:pt>
                <c:pt idx="1623">
                  <c:v>-76.878259279222902</c:v>
                </c:pt>
                <c:pt idx="1624">
                  <c:v>-76.877761018832004</c:v>
                </c:pt>
                <c:pt idx="1625">
                  <c:v>-76.875276630621897</c:v>
                </c:pt>
                <c:pt idx="1626">
                  <c:v>-76.871358742401796</c:v>
                </c:pt>
                <c:pt idx="1627">
                  <c:v>-76.866311316664394</c:v>
                </c:pt>
                <c:pt idx="1628">
                  <c:v>-76.860322496150999</c:v>
                </c:pt>
                <c:pt idx="1629">
                  <c:v>-76.853519339073401</c:v>
                </c:pt>
                <c:pt idx="1630">
                  <c:v>-76.845993354123493</c:v>
                </c:pt>
                <c:pt idx="1631">
                  <c:v>-76.837813721806796</c:v>
                </c:pt>
                <c:pt idx="1632">
                  <c:v>-76.832523506699303</c:v>
                </c:pt>
                <c:pt idx="1633">
                  <c:v>-76.851561571503794</c:v>
                </c:pt>
                <c:pt idx="1634">
                  <c:v>-76.868287064930996</c:v>
                </c:pt>
                <c:pt idx="1635">
                  <c:v>-76.877494012646096</c:v>
                </c:pt>
                <c:pt idx="1636">
                  <c:v>-76.880158130464807</c:v>
                </c:pt>
                <c:pt idx="1637">
                  <c:v>-76.879655955119603</c:v>
                </c:pt>
                <c:pt idx="1638">
                  <c:v>-76.877167949345207</c:v>
                </c:pt>
                <c:pt idx="1639">
                  <c:v>-76.873246608074894</c:v>
                </c:pt>
                <c:pt idx="1640">
                  <c:v>-76.86819582183</c:v>
                </c:pt>
                <c:pt idx="1641">
                  <c:v>-76.862203690197703</c:v>
                </c:pt>
                <c:pt idx="1642">
                  <c:v>-76.855397243573606</c:v>
                </c:pt>
                <c:pt idx="1643">
                  <c:v>-76.847867971788503</c:v>
                </c:pt>
                <c:pt idx="1644">
                  <c:v>-76.8396850421002</c:v>
                </c:pt>
                <c:pt idx="1645">
                  <c:v>-76.83439066759</c:v>
                </c:pt>
                <c:pt idx="1646">
                  <c:v>-76.853418545736304</c:v>
                </c:pt>
                <c:pt idx="1647">
                  <c:v>-76.870134117705604</c:v>
                </c:pt>
                <c:pt idx="1648">
                  <c:v>-76.879332719562797</c:v>
                </c:pt>
                <c:pt idx="1649">
                  <c:v>-76.881989889065196</c:v>
                </c:pt>
                <c:pt idx="1650">
                  <c:v>-76.881481389106</c:v>
                </c:pt>
                <c:pt idx="1651">
                  <c:v>-76.878987407225395</c:v>
                </c:pt>
                <c:pt idx="1652">
                  <c:v>-76.875060308824999</c:v>
                </c:pt>
                <c:pt idx="1653">
                  <c:v>-76.870003913690397</c:v>
                </c:pt>
                <c:pt idx="1654">
                  <c:v>-76.864006278462497</c:v>
                </c:pt>
                <c:pt idx="1655">
                  <c:v>-76.857194405385599</c:v>
                </c:pt>
                <c:pt idx="1656">
                  <c:v>-76.849659764789195</c:v>
                </c:pt>
                <c:pt idx="1657">
                  <c:v>-76.841471509867304</c:v>
                </c:pt>
                <c:pt idx="1658">
                  <c:v>-76.832683930957501</c:v>
                </c:pt>
                <c:pt idx="1659">
                  <c:v>-76.826833439140401</c:v>
                </c:pt>
                <c:pt idx="1660">
                  <c:v>-76.845376598563305</c:v>
                </c:pt>
                <c:pt idx="1661">
                  <c:v>-76.861643181439007</c:v>
                </c:pt>
                <c:pt idx="1662">
                  <c:v>-76.870414261021196</c:v>
                </c:pt>
                <c:pt idx="1663">
                  <c:v>-76.872660557656801</c:v>
                </c:pt>
                <c:pt idx="1664">
                  <c:v>-76.871758541219293</c:v>
                </c:pt>
                <c:pt idx="1665">
                  <c:v>-76.868887567743599</c:v>
                </c:pt>
                <c:pt idx="1666">
                  <c:v>-76.864598910320098</c:v>
                </c:pt>
                <c:pt idx="1667">
                  <c:v>-76.859195313155098</c:v>
                </c:pt>
                <c:pt idx="1668">
                  <c:v>-76.852863850554598</c:v>
                </c:pt>
                <c:pt idx="1669">
                  <c:v>-76.845730650007397</c:v>
                </c:pt>
                <c:pt idx="1670">
                  <c:v>-76.837886408727996</c:v>
                </c:pt>
                <c:pt idx="1671">
                  <c:v>-76.829399596678499</c:v>
                </c:pt>
                <c:pt idx="1672">
                  <c:v>-76.823817376292197</c:v>
                </c:pt>
                <c:pt idx="1673">
                  <c:v>-76.8426083819393</c:v>
                </c:pt>
                <c:pt idx="1674">
                  <c:v>-76.859098723990499</c:v>
                </c:pt>
                <c:pt idx="1675">
                  <c:v>-76.868072812625002</c:v>
                </c:pt>
                <c:pt idx="1676">
                  <c:v>-76.8705053580791</c:v>
                </c:pt>
                <c:pt idx="1677">
                  <c:v>-76.869776263591007</c:v>
                </c:pt>
                <c:pt idx="1678">
                  <c:v>-76.8670670543477</c:v>
                </c:pt>
                <c:pt idx="1679">
                  <c:v>-76.8629305966994</c:v>
                </c:pt>
                <c:pt idx="1680">
                  <c:v>-76.857670872782407</c:v>
                </c:pt>
                <c:pt idx="1681">
                  <c:v>-76.851475947107801</c:v>
                </c:pt>
                <c:pt idx="1682">
                  <c:v>-76.844472753864693</c:v>
                </c:pt>
                <c:pt idx="1683">
                  <c:v>-76.8367526564233</c:v>
                </c:pt>
                <c:pt idx="1684">
                  <c:v>-76.828384680998099</c:v>
                </c:pt>
                <c:pt idx="1685">
                  <c:v>-76.8229166085586</c:v>
                </c:pt>
                <c:pt idx="1686">
                  <c:v>-76.841817902872904</c:v>
                </c:pt>
                <c:pt idx="1687">
                  <c:v>-76.858412995814803</c:v>
                </c:pt>
                <c:pt idx="1688">
                  <c:v>-76.867486966525107</c:v>
                </c:pt>
                <c:pt idx="1689">
                  <c:v>-76.870015342395007</c:v>
                </c:pt>
                <c:pt idx="1690">
                  <c:v>-76.8693785815111</c:v>
                </c:pt>
                <c:pt idx="1691">
                  <c:v>-76.866758502974307</c:v>
                </c:pt>
                <c:pt idx="1692">
                  <c:v>-76.862708187872997</c:v>
                </c:pt>
                <c:pt idx="1693">
                  <c:v>-76.857531795778698</c:v>
                </c:pt>
                <c:pt idx="1694">
                  <c:v>-76.851417545276803</c:v>
                </c:pt>
                <c:pt idx="1695">
                  <c:v>-76.844492507377396</c:v>
                </c:pt>
                <c:pt idx="1696">
                  <c:v>-76.836848168447204</c:v>
                </c:pt>
                <c:pt idx="1697">
                  <c:v>-76.828553666172795</c:v>
                </c:pt>
                <c:pt idx="1698">
                  <c:v>-76.823156590005397</c:v>
                </c:pt>
                <c:pt idx="1699">
                  <c:v>-76.842124380934607</c:v>
                </c:pt>
                <c:pt idx="1700">
                  <c:v>-76.858783102965305</c:v>
                </c:pt>
                <c:pt idx="1701">
                  <c:v>-76.867918787611401</c:v>
                </c:pt>
                <c:pt idx="1702">
                  <c:v>-76.870507342204306</c:v>
                </c:pt>
                <c:pt idx="1703">
                  <c:v>-76.869929163536796</c:v>
                </c:pt>
                <c:pt idx="1704">
                  <c:v>-76.867366071907298</c:v>
                </c:pt>
                <c:pt idx="1705">
                  <c:v>-76.863371173756605</c:v>
                </c:pt>
                <c:pt idx="1706">
                  <c:v>-76.858248665046602</c:v>
                </c:pt>
                <c:pt idx="1707">
                  <c:v>-76.852186805415698</c:v>
                </c:pt>
                <c:pt idx="1708">
                  <c:v>-76.845312708436097</c:v>
                </c:pt>
                <c:pt idx="1709">
                  <c:v>-76.837717902974404</c:v>
                </c:pt>
                <c:pt idx="1710">
                  <c:v>-76.829471568370295</c:v>
                </c:pt>
                <c:pt idx="1711">
                  <c:v>-76.824120768169706</c:v>
                </c:pt>
                <c:pt idx="1712">
                  <c:v>-76.843129293586401</c:v>
                </c:pt>
                <c:pt idx="1713">
                  <c:v>-76.859827023689704</c:v>
                </c:pt>
                <c:pt idx="1714">
                  <c:v>-76.869001199720898</c:v>
                </c:pt>
                <c:pt idx="1715">
                  <c:v>-76.871627903244502</c:v>
                </c:pt>
                <c:pt idx="1716">
                  <c:v>-76.871087144072206</c:v>
                </c:pt>
                <c:pt idx="1717">
                  <c:v>-76.868560613167503</c:v>
                </c:pt>
                <c:pt idx="1718">
                  <c:v>-76.864601368154993</c:v>
                </c:pt>
                <c:pt idx="1719">
                  <c:v>-76.859513590304601</c:v>
                </c:pt>
                <c:pt idx="1720">
                  <c:v>-76.853485540813395</c:v>
                </c:pt>
                <c:pt idx="1721">
                  <c:v>-76.846644343155504</c:v>
                </c:pt>
                <c:pt idx="1722">
                  <c:v>-76.839081540593696</c:v>
                </c:pt>
                <c:pt idx="1723">
                  <c:v>-76.830866329328103</c:v>
                </c:pt>
                <c:pt idx="1724">
                  <c:v>-76.825545057579006</c:v>
                </c:pt>
                <c:pt idx="1725">
                  <c:v>-76.844576892554798</c:v>
                </c:pt>
                <c:pt idx="1726">
                  <c:v>-76.861296901452704</c:v>
                </c:pt>
                <c:pt idx="1727">
                  <c:v>-76.870493688373202</c:v>
                </c:pt>
                <c:pt idx="1728">
                  <c:v>-76.873143378294699</c:v>
                </c:pt>
                <c:pt idx="1729">
                  <c:v>-76.872625395896193</c:v>
                </c:pt>
                <c:pt idx="1730">
                  <c:v>-76.870121227678496</c:v>
                </c:pt>
                <c:pt idx="1731">
                  <c:v>-76.866183841890802</c:v>
                </c:pt>
                <c:pt idx="1732">
                  <c:v>-76.861117378166398</c:v>
                </c:pt>
                <c:pt idx="1733">
                  <c:v>-76.855110078834301</c:v>
                </c:pt>
                <c:pt idx="1734">
                  <c:v>-76.848289060499894</c:v>
                </c:pt>
                <c:pt idx="1735">
                  <c:v>-76.840745866375798</c:v>
                </c:pt>
                <c:pt idx="1736">
                  <c:v>-76.832549696703595</c:v>
                </c:pt>
                <c:pt idx="1737">
                  <c:v>-76.827246078358897</c:v>
                </c:pt>
                <c:pt idx="1738">
                  <c:v>-76.846289016357801</c:v>
                </c:pt>
                <c:pt idx="1739">
                  <c:v>-76.863019568294305</c:v>
                </c:pt>
                <c:pt idx="1740">
                  <c:v>-76.872227772246305</c:v>
                </c:pt>
                <c:pt idx="1741">
                  <c:v>-76.874889708751098</c:v>
                </c:pt>
                <c:pt idx="1742">
                  <c:v>-76.874384099852605</c:v>
                </c:pt>
                <c:pt idx="1743">
                  <c:v>-76.871892183920394</c:v>
                </c:pt>
                <c:pt idx="1744">
                  <c:v>-76.8679668165057</c:v>
                </c:pt>
                <c:pt idx="1745">
                  <c:v>-76.862912080115294</c:v>
                </c:pt>
                <c:pt idx="1746">
                  <c:v>-76.856916186388204</c:v>
                </c:pt>
                <c:pt idx="1747">
                  <c:v>-76.85010623526</c:v>
                </c:pt>
                <c:pt idx="1748">
                  <c:v>-76.842573761360299</c:v>
                </c:pt>
                <c:pt idx="1749">
                  <c:v>-76.834387961316907</c:v>
                </c:pt>
                <c:pt idx="1750">
                  <c:v>-76.829093490403096</c:v>
                </c:pt>
                <c:pt idx="1751">
                  <c:v>-76.848138957193399</c:v>
                </c:pt>
                <c:pt idx="1752">
                  <c:v>-76.864871806330996</c:v>
                </c:pt>
                <c:pt idx="1753">
                  <c:v>-76.874083522027803</c:v>
                </c:pt>
                <c:pt idx="1754">
                  <c:v>-76.876750081735693</c:v>
                </c:pt>
                <c:pt idx="1755">
                  <c:v>-76.876249442954801</c:v>
                </c:pt>
                <c:pt idx="1756">
                  <c:v>-76.873762573024294</c:v>
                </c:pt>
                <c:pt idx="1757">
                  <c:v>-76.869842202322303</c:v>
                </c:pt>
                <c:pt idx="1758">
                  <c:v>-76.864792347638598</c:v>
                </c:pt>
                <c:pt idx="1759">
                  <c:v>-76.858801183115204</c:v>
                </c:pt>
                <c:pt idx="1760">
                  <c:v>-76.851995786188695</c:v>
                </c:pt>
                <c:pt idx="1761">
                  <c:v>-76.844467677696997</c:v>
                </c:pt>
                <c:pt idx="1762">
                  <c:v>-76.836286045883199</c:v>
                </c:pt>
                <c:pt idx="1763">
                  <c:v>-76.830994662628498</c:v>
                </c:pt>
                <c:pt idx="1764">
                  <c:v>-76.850036718048102</c:v>
                </c:pt>
                <c:pt idx="1765">
                  <c:v>-76.866766153531501</c:v>
                </c:pt>
                <c:pt idx="1766">
                  <c:v>-76.875975870598296</c:v>
                </c:pt>
                <c:pt idx="1767">
                  <c:v>-76.878641705877996</c:v>
                </c:pt>
                <c:pt idx="1768">
                  <c:v>-76.878140829439999</c:v>
                </c:pt>
                <c:pt idx="1769">
                  <c:v>-76.875653928998204</c:v>
                </c:pt>
                <c:pt idx="1770">
                  <c:v>-76.871733604594297</c:v>
                </c:pt>
                <c:pt idx="1771">
                  <c:v>-76.8666838032713</c:v>
                </c:pt>
                <c:pt idx="1772">
                  <c:v>-76.860692658130006</c:v>
                </c:pt>
                <c:pt idx="1773">
                  <c:v>-76.853887220837905</c:v>
                </c:pt>
                <c:pt idx="1774">
                  <c:v>-76.846358995359594</c:v>
                </c:pt>
                <c:pt idx="1775">
                  <c:v>-76.838177158621406</c:v>
                </c:pt>
                <c:pt idx="1776">
                  <c:v>-76.832884613746302</c:v>
                </c:pt>
                <c:pt idx="1777">
                  <c:v>-76.851919256175606</c:v>
                </c:pt>
                <c:pt idx="1778">
                  <c:v>-76.868641433945001</c:v>
                </c:pt>
                <c:pt idx="1779">
                  <c:v>-76.877845409567897</c:v>
                </c:pt>
                <c:pt idx="1780">
                  <c:v>-76.880506856294105</c:v>
                </c:pt>
                <c:pt idx="1781">
                  <c:v>-76.880002161095206</c:v>
                </c:pt>
                <c:pt idx="1782">
                  <c:v>-76.877511733351696</c:v>
                </c:pt>
                <c:pt idx="1783">
                  <c:v>-76.873588042620298</c:v>
                </c:pt>
                <c:pt idx="1784">
                  <c:v>-76.868534965275103</c:v>
                </c:pt>
                <c:pt idx="1785">
                  <c:v>-76.862540592049797</c:v>
                </c:pt>
                <c:pt idx="1786">
                  <c:v>-76.855731947307703</c:v>
                </c:pt>
                <c:pt idx="1787">
                  <c:v>-76.8482005165028</c:v>
                </c:pt>
                <c:pt idx="1788">
                  <c:v>-76.8400154635642</c:v>
                </c:pt>
                <c:pt idx="1789">
                  <c:v>-76.831231086655507</c:v>
                </c:pt>
                <c:pt idx="1790">
                  <c:v>-76.825384453785801</c:v>
                </c:pt>
                <c:pt idx="1791">
                  <c:v>-76.843936119448102</c:v>
                </c:pt>
                <c:pt idx="1792">
                  <c:v>-76.860210981377307</c:v>
                </c:pt>
                <c:pt idx="1793">
                  <c:v>-76.868989103596505</c:v>
                </c:pt>
                <c:pt idx="1794">
                  <c:v>-76.871241348023105</c:v>
                </c:pt>
                <c:pt idx="1795">
                  <c:v>-76.870344784553794</c:v>
                </c:pt>
                <c:pt idx="1796">
                  <c:v>-76.867478982377705</c:v>
                </c:pt>
                <c:pt idx="1797">
                  <c:v>-76.863195314889694</c:v>
                </c:pt>
                <c:pt idx="1798">
                  <c:v>-76.857796581115906</c:v>
                </c:pt>
                <c:pt idx="1799">
                  <c:v>-76.851469888711804</c:v>
                </c:pt>
                <c:pt idx="1800">
                  <c:v>-76.844341387097003</c:v>
                </c:pt>
                <c:pt idx="1801">
                  <c:v>-76.836501788744499</c:v>
                </c:pt>
                <c:pt idx="1802">
                  <c:v>-76.828019574683495</c:v>
                </c:pt>
                <c:pt idx="1803">
                  <c:v>-76.822442528953104</c:v>
                </c:pt>
                <c:pt idx="1804">
                  <c:v>-76.841243039885896</c:v>
                </c:pt>
                <c:pt idx="1805">
                  <c:v>-76.857742612573105</c:v>
                </c:pt>
                <c:pt idx="1806">
                  <c:v>-76.866724717673506</c:v>
                </c:pt>
                <c:pt idx="1807">
                  <c:v>-76.869164208709805</c:v>
                </c:pt>
                <c:pt idx="1808">
                  <c:v>-76.868441558715006</c:v>
                </c:pt>
                <c:pt idx="1809">
                  <c:v>-76.865738495515004</c:v>
                </c:pt>
                <c:pt idx="1810">
                  <c:v>-76.861607981161001</c:v>
                </c:pt>
                <c:pt idx="1811">
                  <c:v>-76.856354050435897</c:v>
                </c:pt>
                <c:pt idx="1812">
                  <c:v>-76.850164800174895</c:v>
                </c:pt>
                <c:pt idx="1813">
                  <c:v>-76.843167186071796</c:v>
                </c:pt>
                <c:pt idx="1814">
                  <c:v>-76.835452586667898</c:v>
                </c:pt>
                <c:pt idx="1815">
                  <c:v>-76.827090039358694</c:v>
                </c:pt>
                <c:pt idx="1816">
                  <c:v>-76.821627905198099</c:v>
                </c:pt>
                <c:pt idx="1817">
                  <c:v>-76.840539141939502</c:v>
                </c:pt>
                <c:pt idx="1818">
                  <c:v>-76.857143878824004</c:v>
                </c:pt>
                <c:pt idx="1819">
                  <c:v>-76.866226327206206</c:v>
                </c:pt>
                <c:pt idx="1820">
                  <c:v>-76.868762155018402</c:v>
                </c:pt>
                <c:pt idx="1821">
                  <c:v>-76.868132354504297</c:v>
                </c:pt>
                <c:pt idx="1822">
                  <c:v>-76.865518934768204</c:v>
                </c:pt>
                <c:pt idx="1823">
                  <c:v>-76.861475066815103</c:v>
                </c:pt>
                <c:pt idx="1824">
                  <c:v>-76.856304959888405</c:v>
                </c:pt>
                <c:pt idx="1825">
                  <c:v>-76.8501968632618</c:v>
                </c:pt>
                <c:pt idx="1826">
                  <c:v>-76.843277868524595</c:v>
                </c:pt>
                <c:pt idx="1827">
                  <c:v>-76.835639476700507</c:v>
                </c:pt>
                <c:pt idx="1828">
                  <c:v>-76.827350836397201</c:v>
                </c:pt>
                <c:pt idx="1829">
                  <c:v>-76.821960073654907</c:v>
                </c:pt>
                <c:pt idx="1830">
                  <c:v>-76.840937854856804</c:v>
                </c:pt>
                <c:pt idx="1831">
                  <c:v>-76.857606259769994</c:v>
                </c:pt>
                <c:pt idx="1832">
                  <c:v>-76.866750523817899</c:v>
                </c:pt>
                <c:pt idx="1833">
                  <c:v>-76.869346689454204</c:v>
                </c:pt>
                <c:pt idx="1834">
                  <c:v>-76.8687756494393</c:v>
                </c:pt>
                <c:pt idx="1835">
                  <c:v>-76.866219400502999</c:v>
                </c:pt>
                <c:pt idx="1836">
                  <c:v>-76.862231132706</c:v>
                </c:pt>
                <c:pt idx="1837">
                  <c:v>-76.857115088352501</c:v>
                </c:pt>
                <c:pt idx="1838">
                  <c:v>-76.851059555848295</c:v>
                </c:pt>
                <c:pt idx="1839">
                  <c:v>-76.844191668173494</c:v>
                </c:pt>
                <c:pt idx="1840">
                  <c:v>-76.836602968117404</c:v>
                </c:pt>
                <c:pt idx="1841">
                  <c:v>-76.8283626454771</c:v>
                </c:pt>
                <c:pt idx="1842">
                  <c:v>-76.823018256691896</c:v>
                </c:pt>
                <c:pt idx="1843">
                  <c:v>-76.842036550794205</c:v>
                </c:pt>
                <c:pt idx="1844">
                  <c:v>-76.858743743725995</c:v>
                </c:pt>
                <c:pt idx="1845">
                  <c:v>-76.867926350466504</c:v>
                </c:pt>
                <c:pt idx="1846">
                  <c:v>-76.870560580581397</c:v>
                </c:pt>
                <c:pt idx="1847">
                  <c:v>-76.870026900891304</c:v>
                </c:pt>
                <c:pt idx="1848">
                  <c:v>-76.867507164932903</c:v>
                </c:pt>
                <c:pt idx="1849">
                  <c:v>-76.863554507474106</c:v>
                </c:pt>
                <c:pt idx="1850">
                  <c:v>-76.858473152646496</c:v>
                </c:pt>
                <c:pt idx="1851">
                  <c:v>-76.852451388354098</c:v>
                </c:pt>
                <c:pt idx="1852">
                  <c:v>-76.845616356175398</c:v>
                </c:pt>
                <c:pt idx="1853">
                  <c:v>-76.838059612432403</c:v>
                </c:pt>
                <c:pt idx="1854">
                  <c:v>-76.829850363195902</c:v>
                </c:pt>
                <c:pt idx="1855">
                  <c:v>-76.824535406873196</c:v>
                </c:pt>
                <c:pt idx="1856">
                  <c:v>-76.843576608508201</c:v>
                </c:pt>
                <c:pt idx="1857">
                  <c:v>-76.860305686925997</c:v>
                </c:pt>
                <c:pt idx="1858">
                  <c:v>-76.869510586697302</c:v>
                </c:pt>
                <c:pt idx="1859">
                  <c:v>-76.872167552679201</c:v>
                </c:pt>
                <c:pt idx="1860">
                  <c:v>-76.871656428066601</c:v>
                </c:pt>
                <c:pt idx="1861">
                  <c:v>-76.869158848235898</c:v>
                </c:pt>
                <c:pt idx="1862">
                  <c:v>-76.865227852145594</c:v>
                </c:pt>
                <c:pt idx="1863">
                  <c:v>-76.860167618797107</c:v>
                </c:pt>
                <c:pt idx="1864">
                  <c:v>-76.8541664151237</c:v>
                </c:pt>
                <c:pt idx="1865">
                  <c:v>-76.847351374473803</c:v>
                </c:pt>
                <c:pt idx="1866">
                  <c:v>-76.839814052191002</c:v>
                </c:pt>
                <c:pt idx="1867">
                  <c:v>-76.831623657730901</c:v>
                </c:pt>
                <c:pt idx="1868">
                  <c:v>-76.826326127231098</c:v>
                </c:pt>
                <c:pt idx="1869">
                  <c:v>-76.845377915486495</c:v>
                </c:pt>
                <c:pt idx="1870">
                  <c:v>-76.862117034018198</c:v>
                </c:pt>
                <c:pt idx="1871">
                  <c:v>-76.871332924245394</c:v>
                </c:pt>
                <c:pt idx="1872">
                  <c:v>-76.874001777969994</c:v>
                </c:pt>
                <c:pt idx="1873">
                  <c:v>-76.873502698565005</c:v>
                </c:pt>
                <c:pt idx="1874">
                  <c:v>-76.871017060039193</c:v>
                </c:pt>
                <c:pt idx="1875">
                  <c:v>-76.867097782414902</c:v>
                </c:pt>
                <c:pt idx="1876">
                  <c:v>-76.862048984153802</c:v>
                </c:pt>
                <c:pt idx="1877">
                  <c:v>-76.856058899422194</c:v>
                </c:pt>
                <c:pt idx="1878">
                  <c:v>-76.849254643532703</c:v>
                </c:pt>
                <c:pt idx="1879">
                  <c:v>-76.841727762296301</c:v>
                </c:pt>
                <c:pt idx="1880">
                  <c:v>-76.833547460867194</c:v>
                </c:pt>
                <c:pt idx="1881">
                  <c:v>-76.828258765136397</c:v>
                </c:pt>
                <c:pt idx="1882">
                  <c:v>-76.847312500006296</c:v>
                </c:pt>
                <c:pt idx="1883">
                  <c:v>-76.8640533500011</c:v>
                </c:pt>
                <c:pt idx="1884">
                  <c:v>-76.873272261258094</c:v>
                </c:pt>
                <c:pt idx="1885">
                  <c:v>-76.875945313753405</c:v>
                </c:pt>
                <c:pt idx="1886">
                  <c:v>-76.875450810981903</c:v>
                </c:pt>
                <c:pt idx="1887">
                  <c:v>-76.872969843343995</c:v>
                </c:pt>
                <c:pt idx="1888">
                  <c:v>-76.869055199745105</c:v>
                </c:pt>
                <c:pt idx="1889">
                  <c:v>-76.864010929660495</c:v>
                </c:pt>
                <c:pt idx="1890">
                  <c:v>-76.858025227752705</c:v>
                </c:pt>
                <c:pt idx="1891">
                  <c:v>-76.851225185502102</c:v>
                </c:pt>
                <c:pt idx="1892">
                  <c:v>-76.843702333987906</c:v>
                </c:pt>
                <c:pt idx="1893">
                  <c:v>-76.835525869287906</c:v>
                </c:pt>
                <c:pt idx="1894">
                  <c:v>-76.830239897823105</c:v>
                </c:pt>
                <c:pt idx="1895">
                  <c:v>-76.849289608659902</c:v>
                </c:pt>
                <c:pt idx="1896">
                  <c:v>-76.866026450416101</c:v>
                </c:pt>
                <c:pt idx="1897">
                  <c:v>-76.8752428406506</c:v>
                </c:pt>
                <c:pt idx="1898">
                  <c:v>-76.877914709909305</c:v>
                </c:pt>
                <c:pt idx="1899">
                  <c:v>-76.877419541104004</c:v>
                </c:pt>
                <c:pt idx="1900">
                  <c:v>-76.874938133207394</c:v>
                </c:pt>
                <c:pt idx="1901">
                  <c:v>-76.871023139201498</c:v>
                </c:pt>
                <c:pt idx="1902">
                  <c:v>-76.865978535727805</c:v>
                </c:pt>
                <c:pt idx="1903">
                  <c:v>-76.859992474501993</c:v>
                </c:pt>
                <c:pt idx="1904">
                  <c:v>-76.853192019957405</c:v>
                </c:pt>
                <c:pt idx="1905">
                  <c:v>-76.845668685391303</c:v>
                </c:pt>
                <c:pt idx="1906">
                  <c:v>-76.837491654888098</c:v>
                </c:pt>
                <c:pt idx="1907">
                  <c:v>-76.832204132728904</c:v>
                </c:pt>
                <c:pt idx="1908">
                  <c:v>-76.851245812599402</c:v>
                </c:pt>
                <c:pt idx="1909">
                  <c:v>-76.867974797423201</c:v>
                </c:pt>
                <c:pt idx="1910">
                  <c:v>-76.877184915390899</c:v>
                </c:pt>
                <c:pt idx="1911">
                  <c:v>-76.879851925366907</c:v>
                </c:pt>
                <c:pt idx="1912">
                  <c:v>-76.879352496366295</c:v>
                </c:pt>
                <c:pt idx="1913">
                  <c:v>-76.876867138064398</c:v>
                </c:pt>
                <c:pt idx="1914">
                  <c:v>-76.872948367759506</c:v>
                </c:pt>
                <c:pt idx="1915">
                  <c:v>-76.867900088543095</c:v>
                </c:pt>
                <c:pt idx="1916">
                  <c:v>-76.861910407975699</c:v>
                </c:pt>
                <c:pt idx="1917">
                  <c:v>-76.855106361980802</c:v>
                </c:pt>
                <c:pt idx="1918">
                  <c:v>-76.8475794444808</c:v>
                </c:pt>
                <c:pt idx="1919">
                  <c:v>-76.839398825914301</c:v>
                </c:pt>
                <c:pt idx="1920">
                  <c:v>-76.830618809638196</c:v>
                </c:pt>
                <c:pt idx="1921">
                  <c:v>-76.824776731444103</c:v>
                </c:pt>
                <c:pt idx="1922">
                  <c:v>-76.843334748661505</c:v>
                </c:pt>
                <c:pt idx="1923">
                  <c:v>-76.859615755016506</c:v>
                </c:pt>
                <c:pt idx="1924">
                  <c:v>-76.868399427534996</c:v>
                </c:pt>
                <c:pt idx="1925">
                  <c:v>-76.870656704890195</c:v>
                </c:pt>
                <c:pt idx="1926">
                  <c:v>-76.869764908637706</c:v>
                </c:pt>
                <c:pt idx="1927">
                  <c:v>-76.866903697347993</c:v>
                </c:pt>
                <c:pt idx="1928">
                  <c:v>-76.862624486914399</c:v>
                </c:pt>
                <c:pt idx="1929">
                  <c:v>-76.8572301001239</c:v>
                </c:pt>
                <c:pt idx="1930">
                  <c:v>-76.850907659588103</c:v>
                </c:pt>
                <c:pt idx="1931">
                  <c:v>-76.843783324999507</c:v>
                </c:pt>
                <c:pt idx="1932">
                  <c:v>-76.835947816357802</c:v>
                </c:pt>
                <c:pt idx="1933">
                  <c:v>-76.8274696204804</c:v>
                </c:pt>
                <c:pt idx="1934">
                  <c:v>-76.8218967623217</c:v>
                </c:pt>
                <c:pt idx="1935">
                  <c:v>-76.840703067573699</c:v>
                </c:pt>
                <c:pt idx="1936">
                  <c:v>-76.857208243511593</c:v>
                </c:pt>
                <c:pt idx="1937">
                  <c:v>-76.866195414845095</c:v>
                </c:pt>
                <c:pt idx="1938">
                  <c:v>-76.868639504856702</c:v>
                </c:pt>
                <c:pt idx="1939">
                  <c:v>-76.867921212741393</c:v>
                </c:pt>
                <c:pt idx="1940">
                  <c:v>-76.865222346714106</c:v>
                </c:pt>
                <c:pt idx="1941">
                  <c:v>-76.861095907100307</c:v>
                </c:pt>
                <c:pt idx="1942">
                  <c:v>-76.855845950122998</c:v>
                </c:pt>
                <c:pt idx="1943">
                  <c:v>-76.849660586141994</c:v>
                </c:pt>
                <c:pt idx="1944">
                  <c:v>-76.842666780162105</c:v>
                </c:pt>
                <c:pt idx="1945">
                  <c:v>-76.8349559175617</c:v>
                </c:pt>
                <c:pt idx="1946">
                  <c:v>-76.826597041006096</c:v>
                </c:pt>
                <c:pt idx="1947">
                  <c:v>-76.821138727276093</c:v>
                </c:pt>
                <c:pt idx="1948">
                  <c:v>-76.840055220452101</c:v>
                </c:pt>
                <c:pt idx="1949">
                  <c:v>-76.856665039589302</c:v>
                </c:pt>
                <c:pt idx="1950">
                  <c:v>-76.865752086995101</c:v>
                </c:pt>
                <c:pt idx="1951">
                  <c:v>-76.868292093614798</c:v>
                </c:pt>
                <c:pt idx="1952">
                  <c:v>-76.867666254410807</c:v>
                </c:pt>
                <c:pt idx="1953">
                  <c:v>-76.865056650541803</c:v>
                </c:pt>
                <c:pt idx="1954">
                  <c:v>-76.861016487331099</c:v>
                </c:pt>
                <c:pt idx="1955">
                  <c:v>-76.855849993261302</c:v>
                </c:pt>
                <c:pt idx="1956">
                  <c:v>-76.849745429754904</c:v>
                </c:pt>
                <c:pt idx="1957">
                  <c:v>-76.842829896776806</c:v>
                </c:pt>
                <c:pt idx="1958">
                  <c:v>-76.835194901509695</c:v>
                </c:pt>
                <c:pt idx="1959">
                  <c:v>-76.826909597315293</c:v>
                </c:pt>
                <c:pt idx="1960">
                  <c:v>-76.821522303103393</c:v>
                </c:pt>
                <c:pt idx="1961">
                  <c:v>-76.840504834813999</c:v>
                </c:pt>
                <c:pt idx="1962">
                  <c:v>-76.857177832198403</c:v>
                </c:pt>
                <c:pt idx="1963">
                  <c:v>-76.8663262549085</c:v>
                </c:pt>
                <c:pt idx="1964">
                  <c:v>-76.868926202157994</c:v>
                </c:pt>
                <c:pt idx="1965">
                  <c:v>-76.868358748118695</c:v>
                </c:pt>
                <c:pt idx="1966">
                  <c:v>-76.865805953994496</c:v>
                </c:pt>
                <c:pt idx="1967">
                  <c:v>-76.861821040560699</c:v>
                </c:pt>
                <c:pt idx="1968">
                  <c:v>-76.856708267349504</c:v>
                </c:pt>
                <c:pt idx="1969">
                  <c:v>-76.850655933654807</c:v>
                </c:pt>
                <c:pt idx="1970">
                  <c:v>-76.843791179970594</c:v>
                </c:pt>
                <c:pt idx="1971">
                  <c:v>-76.836205554617607</c:v>
                </c:pt>
                <c:pt idx="1972">
                  <c:v>-76.827968251668295</c:v>
                </c:pt>
                <c:pt idx="1973">
                  <c:v>-76.822626999786195</c:v>
                </c:pt>
                <c:pt idx="1974">
                  <c:v>-76.841649574157799</c:v>
                </c:pt>
                <c:pt idx="1975">
                  <c:v>-76.858360904473699</c:v>
                </c:pt>
                <c:pt idx="1976">
                  <c:v>-76.867547259869298</c:v>
                </c:pt>
                <c:pt idx="1977">
                  <c:v>-76.870184900926205</c:v>
                </c:pt>
                <c:pt idx="1978">
                  <c:v>-76.869654456595498</c:v>
                </c:pt>
                <c:pt idx="1979">
                  <c:v>-76.867137838029194</c:v>
                </c:pt>
                <c:pt idx="1980">
                  <c:v>-76.863188207446001</c:v>
                </c:pt>
                <c:pt idx="1981">
                  <c:v>-76.8581098043813</c:v>
                </c:pt>
                <c:pt idx="1982">
                  <c:v>-76.852090926480898</c:v>
                </c:pt>
                <c:pt idx="1983">
                  <c:v>-76.845258722051696</c:v>
                </c:pt>
                <c:pt idx="1984">
                  <c:v>-76.837704752373696</c:v>
                </c:pt>
                <c:pt idx="1985">
                  <c:v>-76.829498227353795</c:v>
                </c:pt>
                <c:pt idx="1986">
                  <c:v>-76.824186099034307</c:v>
                </c:pt>
                <c:pt idx="1987">
                  <c:v>-76.8432311475934</c:v>
                </c:pt>
                <c:pt idx="1988">
                  <c:v>-76.859963944118604</c:v>
                </c:pt>
                <c:pt idx="1989">
                  <c:v>-76.869172214189305</c:v>
                </c:pt>
                <c:pt idx="1990">
                  <c:v>-76.871832248432497</c:v>
                </c:pt>
                <c:pt idx="1991">
                  <c:v>-76.871324034785403</c:v>
                </c:pt>
                <c:pt idx="1992">
                  <c:v>-76.868829260054</c:v>
                </c:pt>
                <c:pt idx="1993">
                  <c:v>-76.864900987702597</c:v>
                </c:pt>
                <c:pt idx="1994">
                  <c:v>-76.859843410488907</c:v>
                </c:pt>
                <c:pt idx="1995">
                  <c:v>-76.853844804050794</c:v>
                </c:pt>
                <c:pt idx="1996">
                  <c:v>-76.847032307752897</c:v>
                </c:pt>
                <c:pt idx="1997">
                  <c:v>-76.839497481375503</c:v>
                </c:pt>
                <c:pt idx="1998">
                  <c:v>-76.831309537809602</c:v>
                </c:pt>
                <c:pt idx="1999">
                  <c:v>-76.826014550133195</c:v>
                </c:pt>
                <c:pt idx="2000">
                  <c:v>-76.845069788632003</c:v>
                </c:pt>
                <c:pt idx="2001">
                  <c:v>-76.861812241549401</c:v>
                </c:pt>
                <c:pt idx="2002">
                  <c:v>-76.871031155357301</c:v>
                </c:pt>
                <c:pt idx="2003">
                  <c:v>-76.873702762859097</c:v>
                </c:pt>
                <c:pt idx="2004">
                  <c:v>-76.873206296530697</c:v>
                </c:pt>
                <c:pt idx="2005">
                  <c:v>-76.870723176247594</c:v>
                </c:pt>
                <c:pt idx="2006">
                  <c:v>-76.866806343888598</c:v>
                </c:pt>
                <c:pt idx="2007">
                  <c:v>-76.861759930187901</c:v>
                </c:pt>
                <c:pt idx="2008">
                  <c:v>-76.855772177081107</c:v>
                </c:pt>
                <c:pt idx="2009">
                  <c:v>-76.848970205253707</c:v>
                </c:pt>
                <c:pt idx="2010">
                  <c:v>-76.841445564481702</c:v>
                </c:pt>
                <c:pt idx="2011">
                  <c:v>-76.8332674629915</c:v>
                </c:pt>
                <c:pt idx="2012">
                  <c:v>-76.827981048651594</c:v>
                </c:pt>
                <c:pt idx="2013">
                  <c:v>-76.847037872599898</c:v>
                </c:pt>
                <c:pt idx="2014">
                  <c:v>-76.863781707677006</c:v>
                </c:pt>
                <c:pt idx="2015">
                  <c:v>-76.873003326566902</c:v>
                </c:pt>
                <c:pt idx="2016">
                  <c:v>-76.875678845929102</c:v>
                </c:pt>
                <c:pt idx="2017">
                  <c:v>-76.875186684326394</c:v>
                </c:pt>
                <c:pt idx="2018">
                  <c:v>-76.872707973034196</c:v>
                </c:pt>
                <c:pt idx="2019">
                  <c:v>-76.868795520437004</c:v>
                </c:pt>
                <c:pt idx="2020">
                  <c:v>-76.863753386949696</c:v>
                </c:pt>
                <c:pt idx="2021">
                  <c:v>-76.857769774163103</c:v>
                </c:pt>
                <c:pt idx="2022">
                  <c:v>-76.850971778350996</c:v>
                </c:pt>
                <c:pt idx="2023">
                  <c:v>-76.843450934132406</c:v>
                </c:pt>
                <c:pt idx="2024">
                  <c:v>-76.835276440328897</c:v>
                </c:pt>
                <c:pt idx="2025">
                  <c:v>-76.8299925119519</c:v>
                </c:pt>
                <c:pt idx="2026">
                  <c:v>-76.849044984484394</c:v>
                </c:pt>
                <c:pt idx="2027">
                  <c:v>-76.8657844947424</c:v>
                </c:pt>
                <c:pt idx="2028">
                  <c:v>-76.875003306019096</c:v>
                </c:pt>
                <c:pt idx="2029">
                  <c:v>-76.877677381645299</c:v>
                </c:pt>
                <c:pt idx="2030">
                  <c:v>-76.877184307029495</c:v>
                </c:pt>
                <c:pt idx="2031">
                  <c:v>-76.874704917549096</c:v>
                </c:pt>
                <c:pt idx="2032">
                  <c:v>-76.870791883535205</c:v>
                </c:pt>
                <c:pt idx="2033">
                  <c:v>-76.865749191374206</c:v>
                </c:pt>
                <c:pt idx="2034">
                  <c:v>-76.859764998955598</c:v>
                </c:pt>
                <c:pt idx="2035">
                  <c:v>-76.852966374985996</c:v>
                </c:pt>
                <c:pt idx="2036">
                  <c:v>-76.845444835919295</c:v>
                </c:pt>
                <c:pt idx="2037">
                  <c:v>-76.837269568288605</c:v>
                </c:pt>
                <c:pt idx="2038">
                  <c:v>-76.831983873004802</c:v>
                </c:pt>
                <c:pt idx="2039">
                  <c:v>-76.8510280188884</c:v>
                </c:pt>
                <c:pt idx="2040">
                  <c:v>-76.867759386327805</c:v>
                </c:pt>
                <c:pt idx="2041">
                  <c:v>-76.876971666356695</c:v>
                </c:pt>
                <c:pt idx="2042">
                  <c:v>-76.879640647114201</c:v>
                </c:pt>
                <c:pt idx="2043">
                  <c:v>-76.879143088869398</c:v>
                </c:pt>
                <c:pt idx="2044">
                  <c:v>-76.876659533705194</c:v>
                </c:pt>
                <c:pt idx="2045">
                  <c:v>-76.872742514363793</c:v>
                </c:pt>
                <c:pt idx="2046">
                  <c:v>-76.867695942613096</c:v>
                </c:pt>
                <c:pt idx="2047">
                  <c:v>-76.861707931511503</c:v>
                </c:pt>
                <c:pt idx="2048">
                  <c:v>-76.854905520789302</c:v>
                </c:pt>
                <c:pt idx="2049">
                  <c:v>-76.847380207182198</c:v>
                </c:pt>
                <c:pt idx="2050">
                  <c:v>-76.839201163311699</c:v>
                </c:pt>
                <c:pt idx="2051">
                  <c:v>-76.830422694293702</c:v>
                </c:pt>
                <c:pt idx="2052">
                  <c:v>-76.824582220954795</c:v>
                </c:pt>
                <c:pt idx="2053">
                  <c:v>-76.843142408236204</c:v>
                </c:pt>
                <c:pt idx="2054">
                  <c:v>-76.859425511721597</c:v>
                </c:pt>
                <c:pt idx="2055">
                  <c:v>-76.868211087229298</c:v>
                </c:pt>
                <c:pt idx="2056">
                  <c:v>-76.870470099202294</c:v>
                </c:pt>
                <c:pt idx="2057">
                  <c:v>-76.869579949709703</c:v>
                </c:pt>
                <c:pt idx="2058">
                  <c:v>-76.866720325879996</c:v>
                </c:pt>
                <c:pt idx="2059">
                  <c:v>-76.862442657195601</c:v>
                </c:pt>
                <c:pt idx="2060">
                  <c:v>-76.857049774065203</c:v>
                </c:pt>
                <c:pt idx="2061">
                  <c:v>-76.850728803922294</c:v>
                </c:pt>
                <c:pt idx="2062">
                  <c:v>-76.843605909793197</c:v>
                </c:pt>
                <c:pt idx="2063">
                  <c:v>-76.835771814138198</c:v>
                </c:pt>
                <c:pt idx="2064">
                  <c:v>-76.827295005682302</c:v>
                </c:pt>
                <c:pt idx="2065">
                  <c:v>-76.821723585281504</c:v>
                </c:pt>
                <c:pt idx="2066">
                  <c:v>-76.8405318304264</c:v>
                </c:pt>
                <c:pt idx="2067">
                  <c:v>-76.857038880544806</c:v>
                </c:pt>
                <c:pt idx="2068">
                  <c:v>-76.866027752671698</c:v>
                </c:pt>
                <c:pt idx="2069">
                  <c:v>-76.868473393168401</c:v>
                </c:pt>
                <c:pt idx="2070">
                  <c:v>-76.867756572962804</c:v>
                </c:pt>
                <c:pt idx="2071">
                  <c:v>-76.865059125733396</c:v>
                </c:pt>
                <c:pt idx="2072">
                  <c:v>-76.860934063935701</c:v>
                </c:pt>
                <c:pt idx="2073">
                  <c:v>-76.855685450604895</c:v>
                </c:pt>
                <c:pt idx="2074">
                  <c:v>-76.849501400416301</c:v>
                </c:pt>
                <c:pt idx="2075">
                  <c:v>-76.842508881361795</c:v>
                </c:pt>
                <c:pt idx="2076">
                  <c:v>-76.834799281027202</c:v>
                </c:pt>
                <c:pt idx="2077">
                  <c:v>-76.826441643790204</c:v>
                </c:pt>
                <c:pt idx="2078">
                  <c:v>-76.820984613956497</c:v>
                </c:pt>
                <c:pt idx="2079">
                  <c:v>-76.839902837444995</c:v>
                </c:pt>
                <c:pt idx="2080">
                  <c:v>-76.856514328127503</c:v>
                </c:pt>
                <c:pt idx="2081">
                  <c:v>-76.865602892608607</c:v>
                </c:pt>
                <c:pt idx="2082">
                  <c:v>-76.868144282426002</c:v>
                </c:pt>
                <c:pt idx="2083">
                  <c:v>-76.867519756380503</c:v>
                </c:pt>
                <c:pt idx="2084">
                  <c:v>-76.864911418292095</c:v>
                </c:pt>
                <c:pt idx="2085">
                  <c:v>-76.860872484280407</c:v>
                </c:pt>
                <c:pt idx="2086">
                  <c:v>-76.855707188892794</c:v>
                </c:pt>
                <c:pt idx="2087">
                  <c:v>-76.849603797395602</c:v>
                </c:pt>
                <c:pt idx="2088">
                  <c:v>-76.842689412415396</c:v>
                </c:pt>
                <c:pt idx="2089">
                  <c:v>-76.835055543102499</c:v>
                </c:pt>
                <c:pt idx="2090">
                  <c:v>-76.826771344346199</c:v>
                </c:pt>
                <c:pt idx="2091">
                  <c:v>-76.821385195106799</c:v>
                </c:pt>
                <c:pt idx="2092">
                  <c:v>-76.840369268639805</c:v>
                </c:pt>
                <c:pt idx="2093">
                  <c:v>-76.857043755375898</c:v>
                </c:pt>
                <c:pt idx="2094">
                  <c:v>-76.866193529913005</c:v>
                </c:pt>
                <c:pt idx="2095">
                  <c:v>-76.868794709823504</c:v>
                </c:pt>
                <c:pt idx="2096">
                  <c:v>-76.868228426072505</c:v>
                </c:pt>
                <c:pt idx="2097">
                  <c:v>-76.865676760022794</c:v>
                </c:pt>
                <c:pt idx="2098">
                  <c:v>-76.861692942053693</c:v>
                </c:pt>
                <c:pt idx="2099">
                  <c:v>-76.856581237093394</c:v>
                </c:pt>
                <c:pt idx="2100">
                  <c:v>-76.850529947856202</c:v>
                </c:pt>
                <c:pt idx="2101">
                  <c:v>-76.843666217205197</c:v>
                </c:pt>
                <c:pt idx="2102">
                  <c:v>-76.8360815952135</c:v>
                </c:pt>
                <c:pt idx="2103">
                  <c:v>-76.827845277313997</c:v>
                </c:pt>
                <c:pt idx="2104">
                  <c:v>-76.822505045563503</c:v>
                </c:pt>
                <c:pt idx="2105">
                  <c:v>-76.841528992827506</c:v>
                </c:pt>
                <c:pt idx="2106">
                  <c:v>-76.858241649231303</c:v>
                </c:pt>
                <c:pt idx="2107">
                  <c:v>-76.867429208325504</c:v>
                </c:pt>
                <c:pt idx="2108">
                  <c:v>-76.870067947050899</c:v>
                </c:pt>
                <c:pt idx="2109">
                  <c:v>-76.869538544873507</c:v>
                </c:pt>
                <c:pt idx="2110">
                  <c:v>-76.867022930873702</c:v>
                </c:pt>
                <c:pt idx="2111">
                  <c:v>-76.863074275811599</c:v>
                </c:pt>
                <c:pt idx="2112">
                  <c:v>-76.857996824021896</c:v>
                </c:pt>
                <c:pt idx="2113">
                  <c:v>-76.851978876192803</c:v>
                </c:pt>
                <c:pt idx="2114">
                  <c:v>-76.845147582739301</c:v>
                </c:pt>
                <c:pt idx="2115">
                  <c:v>-76.837594506500693</c:v>
                </c:pt>
                <c:pt idx="2116">
                  <c:v>-76.829388858594697</c:v>
                </c:pt>
                <c:pt idx="2117">
                  <c:v>-76.824077638533097</c:v>
                </c:pt>
                <c:pt idx="2118">
                  <c:v>-76.843123908908296</c:v>
                </c:pt>
                <c:pt idx="2119">
                  <c:v>-76.8598578855282</c:v>
                </c:pt>
                <c:pt idx="2120">
                  <c:v>-76.869067226804603</c:v>
                </c:pt>
                <c:pt idx="2121">
                  <c:v>-76.871728237936097</c:v>
                </c:pt>
                <c:pt idx="2122">
                  <c:v>-76.871220951784196</c:v>
                </c:pt>
                <c:pt idx="2123">
                  <c:v>-76.868727071097396</c:v>
                </c:pt>
                <c:pt idx="2124">
                  <c:v>-76.864799666935198</c:v>
                </c:pt>
                <c:pt idx="2125">
                  <c:v>-76.859742936322903</c:v>
                </c:pt>
                <c:pt idx="2126">
                  <c:v>-76.853745157604195</c:v>
                </c:pt>
                <c:pt idx="2127">
                  <c:v>-76.846933472018705</c:v>
                </c:pt>
                <c:pt idx="2128">
                  <c:v>-76.8393994407338</c:v>
                </c:pt>
                <c:pt idx="2129">
                  <c:v>-76.831212277717896</c:v>
                </c:pt>
                <c:pt idx="2130">
                  <c:v>-76.825918098249502</c:v>
                </c:pt>
                <c:pt idx="2131">
                  <c:v>-76.844974423668702</c:v>
                </c:pt>
                <c:pt idx="2132">
                  <c:v>-76.861717926335899</c:v>
                </c:pt>
                <c:pt idx="2133">
                  <c:v>-76.870937793034699</c:v>
                </c:pt>
                <c:pt idx="2134">
                  <c:v>-76.873610269544002</c:v>
                </c:pt>
                <c:pt idx="2135">
                  <c:v>-76.873114628288704</c:v>
                </c:pt>
                <c:pt idx="2136">
                  <c:v>-76.870632303319795</c:v>
                </c:pt>
                <c:pt idx="2137">
                  <c:v>-76.866716243269295</c:v>
                </c:pt>
                <c:pt idx="2138">
                  <c:v>-76.861670582665695</c:v>
                </c:pt>
                <c:pt idx="2139">
                  <c:v>-76.855683565850796</c:v>
                </c:pt>
                <c:pt idx="2140">
                  <c:v>-76.848882315177406</c:v>
                </c:pt>
                <c:pt idx="2141">
                  <c:v>-76.841358381655098</c:v>
                </c:pt>
                <c:pt idx="2142">
                  <c:v>-76.833180974468902</c:v>
                </c:pt>
                <c:pt idx="2143">
                  <c:v>-76.827895279002902</c:v>
                </c:pt>
                <c:pt idx="2144">
                  <c:v>-76.846953069572294</c:v>
                </c:pt>
                <c:pt idx="2145">
                  <c:v>-76.863697838168406</c:v>
                </c:pt>
                <c:pt idx="2146">
                  <c:v>-76.872920304430096</c:v>
                </c:pt>
                <c:pt idx="2147">
                  <c:v>-76.875596596569096</c:v>
                </c:pt>
                <c:pt idx="2148">
                  <c:v>-76.875105168671794</c:v>
                </c:pt>
                <c:pt idx="2149">
                  <c:v>-76.872627164617299</c:v>
                </c:pt>
                <c:pt idx="2150">
                  <c:v>-76.868715398794194</c:v>
                </c:pt>
                <c:pt idx="2151">
                  <c:v>-76.863673934990999</c:v>
                </c:pt>
                <c:pt idx="2152">
                  <c:v>-76.857690976937803</c:v>
                </c:pt>
                <c:pt idx="2153">
                  <c:v>-76.850893622390998</c:v>
                </c:pt>
                <c:pt idx="2154">
                  <c:v>-76.843373407066593</c:v>
                </c:pt>
                <c:pt idx="2155">
                  <c:v>-76.835199530638604</c:v>
                </c:pt>
                <c:pt idx="2156">
                  <c:v>-76.829916241470499</c:v>
                </c:pt>
                <c:pt idx="2157">
                  <c:v>-76.848969573447604</c:v>
                </c:pt>
                <c:pt idx="2158">
                  <c:v>-76.865709913680007</c:v>
                </c:pt>
                <c:pt idx="2159">
                  <c:v>-76.874929478317299</c:v>
                </c:pt>
                <c:pt idx="2160">
                  <c:v>-76.877604240973298</c:v>
                </c:pt>
                <c:pt idx="2161">
                  <c:v>-76.877111818644593</c:v>
                </c:pt>
                <c:pt idx="2162">
                  <c:v>-76.874633057915304</c:v>
                </c:pt>
                <c:pt idx="2163">
                  <c:v>-76.870720634454301</c:v>
                </c:pt>
                <c:pt idx="2164">
                  <c:v>-76.865678537647696</c:v>
                </c:pt>
                <c:pt idx="2165">
                  <c:v>-76.859694927286796</c:v>
                </c:pt>
                <c:pt idx="2166">
                  <c:v>-76.852896873396503</c:v>
                </c:pt>
                <c:pt idx="2167">
                  <c:v>-76.8453758934061</c:v>
                </c:pt>
                <c:pt idx="2168">
                  <c:v>-76.837201174606705</c:v>
                </c:pt>
                <c:pt idx="2169">
                  <c:v>-76.831916047561094</c:v>
                </c:pt>
                <c:pt idx="2170">
                  <c:v>-76.850960957478605</c:v>
                </c:pt>
                <c:pt idx="2171">
                  <c:v>-76.8676930627215</c:v>
                </c:pt>
                <c:pt idx="2172">
                  <c:v>-76.876906012420505</c:v>
                </c:pt>
                <c:pt idx="2173">
                  <c:v>-76.879575603867195</c:v>
                </c:pt>
                <c:pt idx="2174">
                  <c:v>-76.879078625420405</c:v>
                </c:pt>
                <c:pt idx="2175">
                  <c:v>-76.876595629127394</c:v>
                </c:pt>
                <c:pt idx="2176">
                  <c:v>-76.872679152476394</c:v>
                </c:pt>
                <c:pt idx="2177">
                  <c:v>-76.8676331099023</c:v>
                </c:pt>
                <c:pt idx="2178">
                  <c:v>-76.861645616154505</c:v>
                </c:pt>
                <c:pt idx="2179">
                  <c:v>-76.854843712135093</c:v>
                </c:pt>
                <c:pt idx="2180">
                  <c:v>-76.847318895447401</c:v>
                </c:pt>
                <c:pt idx="2181">
                  <c:v>-76.839140339386702</c:v>
                </c:pt>
                <c:pt idx="2182">
                  <c:v>-76.830362349612898</c:v>
                </c:pt>
                <c:pt idx="2183">
                  <c:v>-76.824522373033304</c:v>
                </c:pt>
                <c:pt idx="2184">
                  <c:v>-76.843083230208194</c:v>
                </c:pt>
                <c:pt idx="2185">
                  <c:v>-76.859366980747893</c:v>
                </c:pt>
                <c:pt idx="2186">
                  <c:v>-76.868153143437297</c:v>
                </c:pt>
                <c:pt idx="2187">
                  <c:v>-76.870412690755501</c:v>
                </c:pt>
                <c:pt idx="2188">
                  <c:v>-76.869523049535104</c:v>
                </c:pt>
                <c:pt idx="2189">
                  <c:v>-76.866663915679297</c:v>
                </c:pt>
                <c:pt idx="2190">
                  <c:v>-76.8623867228428</c:v>
                </c:pt>
                <c:pt idx="2191">
                  <c:v>-76.856994303775096</c:v>
                </c:pt>
                <c:pt idx="2192">
                  <c:v>-76.850673787390704</c:v>
                </c:pt>
                <c:pt idx="2193">
                  <c:v>-76.843551337740905</c:v>
                </c:pt>
                <c:pt idx="2194">
                  <c:v>-76.835717678043494</c:v>
                </c:pt>
                <c:pt idx="2195">
                  <c:v>-76.827241297611096</c:v>
                </c:pt>
                <c:pt idx="2196">
                  <c:v>-76.821670320576501</c:v>
                </c:pt>
                <c:pt idx="2197">
                  <c:v>-76.840479162937697</c:v>
                </c:pt>
                <c:pt idx="2198">
                  <c:v>-76.856986789770403</c:v>
                </c:pt>
                <c:pt idx="2199">
                  <c:v>-76.865976185199003</c:v>
                </c:pt>
                <c:pt idx="2200">
                  <c:v>-76.868422302766803</c:v>
                </c:pt>
                <c:pt idx="2201">
                  <c:v>-76.867705935457295</c:v>
                </c:pt>
                <c:pt idx="2202">
                  <c:v>-76.865008924770095</c:v>
                </c:pt>
                <c:pt idx="2203">
                  <c:v>-76.860884286883902</c:v>
                </c:pt>
                <c:pt idx="2204">
                  <c:v>-76.855636086924903</c:v>
                </c:pt>
                <c:pt idx="2205">
                  <c:v>-76.849452440892904</c:v>
                </c:pt>
                <c:pt idx="2206">
                  <c:v>-76.842460317697899</c:v>
                </c:pt>
                <c:pt idx="2207">
                  <c:v>-76.8347511056039</c:v>
                </c:pt>
                <c:pt idx="2208">
                  <c:v>-76.826393849515497</c:v>
                </c:pt>
                <c:pt idx="2209">
                  <c:v>-76.820937214450694</c:v>
                </c:pt>
                <c:pt idx="2210">
                  <c:v>-76.839855969554094</c:v>
                </c:pt>
                <c:pt idx="2211">
                  <c:v>-76.856467973567902</c:v>
                </c:pt>
                <c:pt idx="2212">
                  <c:v>-76.865557003826893</c:v>
                </c:pt>
                <c:pt idx="2213">
                  <c:v>-76.868098818267697</c:v>
                </c:pt>
                <c:pt idx="2214">
                  <c:v>-76.867474695319302</c:v>
                </c:pt>
                <c:pt idx="2215">
                  <c:v>-76.864866745761702</c:v>
                </c:pt>
                <c:pt idx="2216">
                  <c:v>-76.860828189028695</c:v>
                </c:pt>
                <c:pt idx="2217">
                  <c:v>-76.855663261528804</c:v>
                </c:pt>
                <c:pt idx="2218">
                  <c:v>-76.849560229708004</c:v>
                </c:pt>
                <c:pt idx="2219">
                  <c:v>-76.842646197010197</c:v>
                </c:pt>
                <c:pt idx="2220">
                  <c:v>-76.835012673190306</c:v>
                </c:pt>
                <c:pt idx="2221">
                  <c:v>-76.826728813606806</c:v>
                </c:pt>
                <c:pt idx="2222">
                  <c:v>-76.821343015647997</c:v>
                </c:pt>
                <c:pt idx="2223">
                  <c:v>-76.840327562200201</c:v>
                </c:pt>
                <c:pt idx="2224">
                  <c:v>-76.857002505665903</c:v>
                </c:pt>
                <c:pt idx="2225">
                  <c:v>-76.866152694608601</c:v>
                </c:pt>
                <c:pt idx="2226">
                  <c:v>-76.868754252299794</c:v>
                </c:pt>
                <c:pt idx="2227">
                  <c:v>-76.868188327170799</c:v>
                </c:pt>
                <c:pt idx="2228">
                  <c:v>-76.865637006777803</c:v>
                </c:pt>
                <c:pt idx="2229">
                  <c:v>-76.861653524448897</c:v>
                </c:pt>
                <c:pt idx="2230">
                  <c:v>-76.856542146768703</c:v>
                </c:pt>
                <c:pt idx="2231">
                  <c:v>-76.850491177501198</c:v>
                </c:pt>
                <c:pt idx="2232">
                  <c:v>-76.843627760237197</c:v>
                </c:pt>
                <c:pt idx="2233">
                  <c:v>-76.836043445587407</c:v>
                </c:pt>
                <c:pt idx="2234">
                  <c:v>-76.827807429402995</c:v>
                </c:pt>
                <c:pt idx="2235">
                  <c:v>-76.822467510136704</c:v>
                </c:pt>
                <c:pt idx="2236">
                  <c:v>-76.841491878195001</c:v>
                </c:pt>
                <c:pt idx="2237">
                  <c:v>-76.858204940885997</c:v>
                </c:pt>
                <c:pt idx="2238">
                  <c:v>-76.867392868601002</c:v>
                </c:pt>
                <c:pt idx="2239">
                  <c:v>-76.870031943355798</c:v>
                </c:pt>
                <c:pt idx="2240">
                  <c:v>-76.8695028601594</c:v>
                </c:pt>
                <c:pt idx="2241">
                  <c:v>-76.866987553603195</c:v>
                </c:pt>
                <c:pt idx="2242">
                  <c:v>-76.863039197071203</c:v>
                </c:pt>
                <c:pt idx="2243">
                  <c:v>-76.857962036371902</c:v>
                </c:pt>
                <c:pt idx="2244">
                  <c:v>-76.851944373127694</c:v>
                </c:pt>
                <c:pt idx="2245">
                  <c:v>-76.845113358400894</c:v>
                </c:pt>
                <c:pt idx="2246">
                  <c:v>-76.837560555509597</c:v>
                </c:pt>
                <c:pt idx="2247">
                  <c:v>-76.829355175943505</c:v>
                </c:pt>
                <c:pt idx="2248">
                  <c:v>-76.824044233803704</c:v>
                </c:pt>
                <c:pt idx="2249">
                  <c:v>-76.843090878474399</c:v>
                </c:pt>
                <c:pt idx="2250">
                  <c:v>-76.859825216472899</c:v>
                </c:pt>
                <c:pt idx="2251">
                  <c:v>-76.869034885606894</c:v>
                </c:pt>
                <c:pt idx="2252">
                  <c:v>-76.871696195594097</c:v>
                </c:pt>
                <c:pt idx="2253">
                  <c:v>-76.871189193128203</c:v>
                </c:pt>
                <c:pt idx="2254">
                  <c:v>-76.8686955858619</c:v>
                </c:pt>
                <c:pt idx="2255">
                  <c:v>-76.864768447189604</c:v>
                </c:pt>
                <c:pt idx="2256">
                  <c:v>-76.859711975447794</c:v>
                </c:pt>
                <c:pt idx="2257">
                  <c:v>-76.853714449811704</c:v>
                </c:pt>
                <c:pt idx="2258">
                  <c:v>-76.846903012096703</c:v>
                </c:pt>
                <c:pt idx="2259">
                  <c:v>-76.839369223896497</c:v>
                </c:pt>
                <c:pt idx="2260">
                  <c:v>-76.831182299510402</c:v>
                </c:pt>
                <c:pt idx="2261">
                  <c:v>-76.825888367199795</c:v>
                </c:pt>
                <c:pt idx="2262">
                  <c:v>-76.844945025540198</c:v>
                </c:pt>
                <c:pt idx="2263">
                  <c:v>-76.861688849628905</c:v>
                </c:pt>
                <c:pt idx="2264">
                  <c:v>-76.870909007916396</c:v>
                </c:pt>
                <c:pt idx="2265">
                  <c:v>-76.873581750205801</c:v>
                </c:pt>
                <c:pt idx="2266">
                  <c:v>-76.873086361232595</c:v>
                </c:pt>
                <c:pt idx="2267">
                  <c:v>-76.870604279412404</c:v>
                </c:pt>
                <c:pt idx="2268">
                  <c:v>-76.866688455454906</c:v>
                </c:pt>
                <c:pt idx="2269">
                  <c:v>-76.861643025055599</c:v>
                </c:pt>
                <c:pt idx="2270">
                  <c:v>-76.855656233295903</c:v>
                </c:pt>
                <c:pt idx="2271">
                  <c:v>-76.848855203041396</c:v>
                </c:pt>
                <c:pt idx="2272">
                  <c:v>-76.841331485680698</c:v>
                </c:pt>
                <c:pt idx="2273">
                  <c:v>-76.8331542906934</c:v>
                </c:pt>
                <c:pt idx="2274">
                  <c:v>-76.827868815018405</c:v>
                </c:pt>
                <c:pt idx="2275">
                  <c:v>-76.846926901709907</c:v>
                </c:pt>
                <c:pt idx="2276">
                  <c:v>-76.8636719561907</c:v>
                </c:pt>
                <c:pt idx="2277">
                  <c:v>-76.872894681785297</c:v>
                </c:pt>
                <c:pt idx="2278">
                  <c:v>-76.875571210288598</c:v>
                </c:pt>
                <c:pt idx="2279">
                  <c:v>-76.875080006744597</c:v>
                </c:pt>
                <c:pt idx="2280">
                  <c:v>-76.872602218917194</c:v>
                </c:pt>
                <c:pt idx="2281">
                  <c:v>-76.868690663044006</c:v>
                </c:pt>
                <c:pt idx="2282">
                  <c:v>-76.863649403951996</c:v>
                </c:pt>
                <c:pt idx="2283">
                  <c:v>-76.857666646029898</c:v>
                </c:pt>
                <c:pt idx="2284">
                  <c:v>-76.850869487490101</c:v>
                </c:pt>
                <c:pt idx="2285">
                  <c:v>-76.843349464385895</c:v>
                </c:pt>
                <c:pt idx="2286">
                  <c:v>-76.8351757766536</c:v>
                </c:pt>
                <c:pt idx="2287">
                  <c:v>-76.829892682941505</c:v>
                </c:pt>
                <c:pt idx="2288">
                  <c:v>-76.84894627832</c:v>
                </c:pt>
                <c:pt idx="2289">
                  <c:v>-76.865686872840499</c:v>
                </c:pt>
                <c:pt idx="2290">
                  <c:v>-76.874906668132297</c:v>
                </c:pt>
                <c:pt idx="2291">
                  <c:v>-76.877581640999907</c:v>
                </c:pt>
                <c:pt idx="2292">
                  <c:v>-76.877089418194302</c:v>
                </c:pt>
                <c:pt idx="2293">
                  <c:v>-76.874610849757502</c:v>
                </c:pt>
                <c:pt idx="2294">
                  <c:v>-76.870698613004393</c:v>
                </c:pt>
                <c:pt idx="2295">
                  <c:v>-76.865656698245402</c:v>
                </c:pt>
                <c:pt idx="2296">
                  <c:v>-76.859673265857793</c:v>
                </c:pt>
                <c:pt idx="2297">
                  <c:v>-76.852875386272501</c:v>
                </c:pt>
                <c:pt idx="2298">
                  <c:v>-76.845354577218899</c:v>
                </c:pt>
                <c:pt idx="2299">
                  <c:v>-76.837180026221603</c:v>
                </c:pt>
                <c:pt idx="2300">
                  <c:v>-76.831895072999203</c:v>
                </c:pt>
                <c:pt idx="2301">
                  <c:v>-76.850940217229194</c:v>
                </c:pt>
                <c:pt idx="2302">
                  <c:v>-76.867672548672004</c:v>
                </c:pt>
                <c:pt idx="2303">
                  <c:v>-76.876885703532395</c:v>
                </c:pt>
                <c:pt idx="2304">
                  <c:v>-76.879555481943797</c:v>
                </c:pt>
                <c:pt idx="2305">
                  <c:v>-76.879058680949299</c:v>
                </c:pt>
                <c:pt idx="2306">
                  <c:v>-76.876575855674602</c:v>
                </c:pt>
                <c:pt idx="2307">
                  <c:v>-76.872659545073105</c:v>
                </c:pt>
                <c:pt idx="2308">
                  <c:v>-76.867613664402498</c:v>
                </c:pt>
                <c:pt idx="2309">
                  <c:v>-76.861626328933696</c:v>
                </c:pt>
                <c:pt idx="2310">
                  <c:v>-76.854824579930394</c:v>
                </c:pt>
                <c:pt idx="2311">
                  <c:v>-76.847299915262894</c:v>
                </c:pt>
                <c:pt idx="2312">
                  <c:v>-76.839121508434303</c:v>
                </c:pt>
                <c:pt idx="2313">
                  <c:v>-76.830343665271897</c:v>
                </c:pt>
                <c:pt idx="2314">
                  <c:v>-76.824503840747894</c:v>
                </c:pt>
                <c:pt idx="2315">
                  <c:v>-76.843064903549305</c:v>
                </c:pt>
                <c:pt idx="2316">
                  <c:v>-76.859348852647997</c:v>
                </c:pt>
                <c:pt idx="2317">
                  <c:v>-76.868135195386898</c:v>
                </c:pt>
                <c:pt idx="2318">
                  <c:v>-76.870394906742007</c:v>
                </c:pt>
                <c:pt idx="2319">
                  <c:v>-76.869505421212494</c:v>
                </c:pt>
                <c:pt idx="2320">
                  <c:v>-76.866646437415795</c:v>
                </c:pt>
                <c:pt idx="2321">
                  <c:v>-76.862369390296905</c:v>
                </c:pt>
                <c:pt idx="2322">
                  <c:v>-76.856977113328199</c:v>
                </c:pt>
                <c:pt idx="2323">
                  <c:v>-76.850656735881799</c:v>
                </c:pt>
                <c:pt idx="2324">
                  <c:v>-76.843534422325405</c:v>
                </c:pt>
                <c:pt idx="2325">
                  <c:v>-76.835700896110396</c:v>
                </c:pt>
                <c:pt idx="2326">
                  <c:v>-76.827224646730798</c:v>
                </c:pt>
                <c:pt idx="2327">
                  <c:v>-76.821653805527106</c:v>
                </c:pt>
                <c:pt idx="2328">
                  <c:v>-76.840462831392998</c:v>
                </c:pt>
                <c:pt idx="2329">
                  <c:v>-76.856970635382496</c:v>
                </c:pt>
                <c:pt idx="2330">
                  <c:v>-76.865960191436201</c:v>
                </c:pt>
                <c:pt idx="2331">
                  <c:v>-76.8684064553306</c:v>
                </c:pt>
                <c:pt idx="2332">
                  <c:v>-76.867690226886296</c:v>
                </c:pt>
                <c:pt idx="2333">
                  <c:v>-76.864993350025401</c:v>
                </c:pt>
                <c:pt idx="2334">
                  <c:v>-76.860868842079498</c:v>
                </c:pt>
                <c:pt idx="2335">
                  <c:v>-76.855620768821495</c:v>
                </c:pt>
                <c:pt idx="2336">
                  <c:v>-76.849437246661097</c:v>
                </c:pt>
                <c:pt idx="2337">
                  <c:v>-76.842445244791804</c:v>
                </c:pt>
                <c:pt idx="2338">
                  <c:v>-76.834736151687196</c:v>
                </c:pt>
                <c:pt idx="2339">
                  <c:v>-76.826379012414705</c:v>
                </c:pt>
                <c:pt idx="2340">
                  <c:v>-76.820922498415001</c:v>
                </c:pt>
                <c:pt idx="2341">
                  <c:v>-76.839841417050806</c:v>
                </c:pt>
                <c:pt idx="2342">
                  <c:v>-76.856453578931905</c:v>
                </c:pt>
                <c:pt idx="2343">
                  <c:v>-76.865542752321801</c:v>
                </c:pt>
                <c:pt idx="2344">
                  <c:v>-76.868084697148603</c:v>
                </c:pt>
                <c:pt idx="2345">
                  <c:v>-76.867460697933794</c:v>
                </c:pt>
                <c:pt idx="2346">
                  <c:v>-76.864852867616605</c:v>
                </c:pt>
                <c:pt idx="2347">
                  <c:v>-76.860814426657996</c:v>
                </c:pt>
                <c:pt idx="2348">
                  <c:v>-76.855649612043294</c:v>
                </c:pt>
                <c:pt idx="2349">
                  <c:v>-76.849546690583793</c:v>
                </c:pt>
                <c:pt idx="2350">
                  <c:v>-76.842632765976205</c:v>
                </c:pt>
                <c:pt idx="2351">
                  <c:v>-76.834999348162398</c:v>
                </c:pt>
                <c:pt idx="2352">
                  <c:v>-76.826715592646394</c:v>
                </c:pt>
                <c:pt idx="2353">
                  <c:v>-76.821329902538807</c:v>
                </c:pt>
                <c:pt idx="2354">
                  <c:v>-76.840314594777197</c:v>
                </c:pt>
                <c:pt idx="2355">
                  <c:v>-76.856989678877696</c:v>
                </c:pt>
                <c:pt idx="2356">
                  <c:v>-76.8661399953223</c:v>
                </c:pt>
                <c:pt idx="2357">
                  <c:v>-76.868741669158098</c:v>
                </c:pt>
                <c:pt idx="2358">
                  <c:v>-76.868175854245294</c:v>
                </c:pt>
                <c:pt idx="2359">
                  <c:v>-76.865624640063999</c:v>
                </c:pt>
                <c:pt idx="2360">
                  <c:v>-76.861641260857894</c:v>
                </c:pt>
                <c:pt idx="2361">
                  <c:v>-76.856529983725196</c:v>
                </c:pt>
                <c:pt idx="2362">
                  <c:v>-76.850479112755494</c:v>
                </c:pt>
                <c:pt idx="2363">
                  <c:v>-76.843615791765103</c:v>
                </c:pt>
                <c:pt idx="2364">
                  <c:v>-76.836031571531507</c:v>
                </c:pt>
                <c:pt idx="2365">
                  <c:v>-76.827795648035107</c:v>
                </c:pt>
                <c:pt idx="2366">
                  <c:v>-76.822455824827898</c:v>
                </c:pt>
                <c:pt idx="2367">
                  <c:v>-76.841480322656807</c:v>
                </c:pt>
                <c:pt idx="2368">
                  <c:v>-76.858193510615294</c:v>
                </c:pt>
                <c:pt idx="2369">
                  <c:v>-76.867381551894795</c:v>
                </c:pt>
                <c:pt idx="2370">
                  <c:v>-76.870020730093799</c:v>
                </c:pt>
                <c:pt idx="2371">
                  <c:v>-76.869491745058994</c:v>
                </c:pt>
                <c:pt idx="2372">
                  <c:v>-76.866976533096206</c:v>
                </c:pt>
                <c:pt idx="2373">
                  <c:v>-76.863028268405202</c:v>
                </c:pt>
                <c:pt idx="2374">
                  <c:v>-76.857951197252206</c:v>
                </c:pt>
                <c:pt idx="2375">
                  <c:v>-76.851933621549904</c:v>
                </c:pt>
                <c:pt idx="2376">
                  <c:v>-76.845102692561397</c:v>
                </c:pt>
                <c:pt idx="2377">
                  <c:v>-76.837549973753397</c:v>
                </c:pt>
                <c:pt idx="2378">
                  <c:v>-76.829344676730798</c:v>
                </c:pt>
                <c:pt idx="2379">
                  <c:v>-76.824033820138595</c:v>
                </c:pt>
                <c:pt idx="2380">
                  <c:v>-76.843080580397498</c:v>
                </c:pt>
                <c:pt idx="2381">
                  <c:v>-76.859815029970605</c:v>
                </c:pt>
                <c:pt idx="2382">
                  <c:v>-76.869024800250102</c:v>
                </c:pt>
                <c:pt idx="2383">
                  <c:v>-76.8716862023646</c:v>
                </c:pt>
                <c:pt idx="2384">
                  <c:v>-76.871179287319194</c:v>
                </c:pt>
                <c:pt idx="2385">
                  <c:v>-76.868685764294</c:v>
                </c:pt>
                <c:pt idx="2386">
                  <c:v>-76.864758707410601</c:v>
                </c:pt>
                <c:pt idx="2387">
                  <c:v>-76.859702315413401</c:v>
                </c:pt>
                <c:pt idx="2388">
                  <c:v>-76.853704867736099</c:v>
                </c:pt>
                <c:pt idx="2389">
                  <c:v>-76.846893506373306</c:v>
                </c:pt>
                <c:pt idx="2390">
                  <c:v>-76.839359793050704</c:v>
                </c:pt>
                <c:pt idx="2391">
                  <c:v>-76.831172942170696</c:v>
                </c:pt>
                <c:pt idx="2392">
                  <c:v>-76.825879086043997</c:v>
                </c:pt>
                <c:pt idx="2393">
                  <c:v>-76.844935847340395</c:v>
                </c:pt>
                <c:pt idx="2394">
                  <c:v>-76.861679770807896</c:v>
                </c:pt>
                <c:pt idx="2395">
                  <c:v>-76.870900019180198</c:v>
                </c:pt>
                <c:pt idx="2396">
                  <c:v>-76.873572843517806</c:v>
                </c:pt>
                <c:pt idx="2397">
                  <c:v>-76.873077532398796</c:v>
                </c:pt>
                <c:pt idx="2398">
                  <c:v>-76.870595525600095</c:v>
                </c:pt>
                <c:pt idx="2399">
                  <c:v>-76.866679774479095</c:v>
                </c:pt>
                <c:pt idx="2400">
                  <c:v>-76.861634415095295</c:v>
                </c:pt>
                <c:pt idx="2401">
                  <c:v>-76.8556476927603</c:v>
                </c:pt>
                <c:pt idx="2402">
                  <c:v>-76.848846730499204</c:v>
                </c:pt>
                <c:pt idx="2403">
                  <c:v>-76.841323079818693</c:v>
                </c:pt>
                <c:pt idx="2404">
                  <c:v>-76.833145950289804</c:v>
                </c:pt>
                <c:pt idx="2405">
                  <c:v>-76.8278605424604</c:v>
                </c:pt>
                <c:pt idx="2406">
                  <c:v>-76.846918720859605</c:v>
                </c:pt>
                <c:pt idx="2407">
                  <c:v>-76.863663863859898</c:v>
                </c:pt>
                <c:pt idx="2408">
                  <c:v>-76.872886669690899</c:v>
                </c:pt>
                <c:pt idx="2409">
                  <c:v>-76.875563271268405</c:v>
                </c:pt>
                <c:pt idx="2410">
                  <c:v>-76.875072137061196</c:v>
                </c:pt>
                <c:pt idx="2411">
                  <c:v>-76.872594416046695</c:v>
                </c:pt>
                <c:pt idx="2412">
                  <c:v>-76.868682925039906</c:v>
                </c:pt>
                <c:pt idx="2413">
                  <c:v>-76.863641729191897</c:v>
                </c:pt>
                <c:pt idx="2414">
                  <c:v>-76.857659033096596</c:v>
                </c:pt>
                <c:pt idx="2415">
                  <c:v>-76.850861935108696</c:v>
                </c:pt>
                <c:pt idx="2416">
                  <c:v>-76.843341971386593</c:v>
                </c:pt>
                <c:pt idx="2417">
                  <c:v>-76.835168341948204</c:v>
                </c:pt>
                <c:pt idx="2418">
                  <c:v>-76.829885308658703</c:v>
                </c:pt>
                <c:pt idx="2419">
                  <c:v>-76.848938985730499</c:v>
                </c:pt>
                <c:pt idx="2420">
                  <c:v>-76.865679659102895</c:v>
                </c:pt>
                <c:pt idx="2421">
                  <c:v>-76.874899525863597</c:v>
                </c:pt>
                <c:pt idx="2422">
                  <c:v>-76.877574563816495</c:v>
                </c:pt>
                <c:pt idx="2423">
                  <c:v>-76.877082402765794</c:v>
                </c:pt>
                <c:pt idx="2424">
                  <c:v>-76.874603893835001</c:v>
                </c:pt>
                <c:pt idx="2425">
                  <c:v>-76.870691714853507</c:v>
                </c:pt>
                <c:pt idx="2426">
                  <c:v>-76.865649856420802</c:v>
                </c:pt>
                <c:pt idx="2427">
                  <c:v>-76.859666479097001</c:v>
                </c:pt>
                <c:pt idx="2428">
                  <c:v>-76.8528686534397</c:v>
                </c:pt>
                <c:pt idx="2429">
                  <c:v>-76.845347897272305</c:v>
                </c:pt>
                <c:pt idx="2430">
                  <c:v>-76.837173398191794</c:v>
                </c:pt>
                <c:pt idx="2431">
                  <c:v>-76.831888498784494</c:v>
                </c:pt>
                <c:pt idx="2432">
                  <c:v>-76.850933715792706</c:v>
                </c:pt>
                <c:pt idx="2433">
                  <c:v>-76.867666117480994</c:v>
                </c:pt>
                <c:pt idx="2434">
                  <c:v>-76.876879336005899</c:v>
                </c:pt>
                <c:pt idx="2435">
                  <c:v>-76.879549172391805</c:v>
                </c:pt>
                <c:pt idx="2436">
                  <c:v>-76.879052426403504</c:v>
                </c:pt>
                <c:pt idx="2437">
                  <c:v>-76.876569654131004</c:v>
                </c:pt>
                <c:pt idx="2438">
                  <c:v>-76.872653394986401</c:v>
                </c:pt>
                <c:pt idx="2439">
                  <c:v>-76.867607564484899</c:v>
                </c:pt>
                <c:pt idx="2440">
                  <c:v>-76.861620278060499</c:v>
                </c:pt>
                <c:pt idx="2441">
                  <c:v>-76.854818577089802</c:v>
                </c:pt>
                <c:pt idx="2442">
                  <c:v>-76.847293959526695</c:v>
                </c:pt>
                <c:pt idx="2443">
                  <c:v>-76.839115598939202</c:v>
                </c:pt>
                <c:pt idx="2444">
                  <c:v>-76.830337801206696</c:v>
                </c:pt>
                <c:pt idx="2445">
                  <c:v>-76.824498023831296</c:v>
                </c:pt>
                <c:pt idx="2446">
                  <c:v>-76.843059150599501</c:v>
                </c:pt>
                <c:pt idx="2447">
                  <c:v>-76.859343161455897</c:v>
                </c:pt>
                <c:pt idx="2448">
                  <c:v>-76.868129560154401</c:v>
                </c:pt>
                <c:pt idx="2449">
                  <c:v>-76.8703893224545</c:v>
                </c:pt>
                <c:pt idx="2450">
                  <c:v>-76.869499885261803</c:v>
                </c:pt>
                <c:pt idx="2451">
                  <c:v>-76.866640948045102</c:v>
                </c:pt>
                <c:pt idx="2452">
                  <c:v>-76.862363946153806</c:v>
                </c:pt>
                <c:pt idx="2453">
                  <c:v>-76.856971713286995</c:v>
                </c:pt>
                <c:pt idx="2454">
                  <c:v>-76.850651378960293</c:v>
                </c:pt>
                <c:pt idx="2455">
                  <c:v>-76.843529107640194</c:v>
                </c:pt>
                <c:pt idx="2456">
                  <c:v>-76.835695622851304</c:v>
                </c:pt>
                <c:pt idx="2457">
                  <c:v>-76.827219414144196</c:v>
                </c:pt>
                <c:pt idx="2458">
                  <c:v>-76.821648615123607</c:v>
                </c:pt>
                <c:pt idx="2459">
                  <c:v>-76.840457698159099</c:v>
                </c:pt>
                <c:pt idx="2460">
                  <c:v>-76.856965557331705</c:v>
                </c:pt>
                <c:pt idx="2461">
                  <c:v>-76.865955163382907</c:v>
                </c:pt>
                <c:pt idx="2462">
                  <c:v>-76.868401472791206</c:v>
                </c:pt>
                <c:pt idx="2463">
                  <c:v>-76.867685287525703</c:v>
                </c:pt>
                <c:pt idx="2464">
                  <c:v>-76.8649884522695</c:v>
                </c:pt>
                <c:pt idx="2465">
                  <c:v>-76.860863984716104</c:v>
                </c:pt>
                <c:pt idx="2466">
                  <c:v>-76.855615950841297</c:v>
                </c:pt>
                <c:pt idx="2467">
                  <c:v>-76.849432467183505</c:v>
                </c:pt>
                <c:pt idx="2468">
                  <c:v>-76.842440503025003</c:v>
                </c:pt>
                <c:pt idx="2469">
                  <c:v>-76.834731446904996</c:v>
                </c:pt>
                <c:pt idx="2470">
                  <c:v>-76.826374343942106</c:v>
                </c:pt>
                <c:pt idx="2471">
                  <c:v>-76.820917867596805</c:v>
                </c:pt>
                <c:pt idx="2472">
                  <c:v>-76.839836837254197</c:v>
                </c:pt>
                <c:pt idx="2473">
                  <c:v>-76.856449048381705</c:v>
                </c:pt>
                <c:pt idx="2474">
                  <c:v>-76.865538266389507</c:v>
                </c:pt>
                <c:pt idx="2475">
                  <c:v>-76.868080251832694</c:v>
                </c:pt>
                <c:pt idx="2476">
                  <c:v>-76.867456291149495</c:v>
                </c:pt>
                <c:pt idx="2477">
                  <c:v>-76.864848497958107</c:v>
                </c:pt>
                <c:pt idx="2478">
                  <c:v>-76.860810093042701</c:v>
                </c:pt>
                <c:pt idx="2479">
                  <c:v>-76.855645313569696</c:v>
                </c:pt>
                <c:pt idx="2480">
                  <c:v>-76.849542426465007</c:v>
                </c:pt>
                <c:pt idx="2481">
                  <c:v>-76.842628535505</c:v>
                </c:pt>
                <c:pt idx="2482">
                  <c:v>-76.834995150690105</c:v>
                </c:pt>
                <c:pt idx="2483">
                  <c:v>-76.826711427569705</c:v>
                </c:pt>
                <c:pt idx="2484">
                  <c:v>-76.821325771056806</c:v>
                </c:pt>
                <c:pt idx="2485">
                  <c:v>-76.8403105088139</c:v>
                </c:pt>
                <c:pt idx="2486">
                  <c:v>-76.856985636848194</c:v>
                </c:pt>
                <c:pt idx="2487">
                  <c:v>-76.866135993096705</c:v>
                </c:pt>
                <c:pt idx="2488">
                  <c:v>-76.868737703165706</c:v>
                </c:pt>
                <c:pt idx="2489">
                  <c:v>-76.868171922625805</c:v>
                </c:pt>
                <c:pt idx="2490">
                  <c:v>-76.865620741562907</c:v>
                </c:pt>
                <c:pt idx="2491">
                  <c:v>-76.861637394508804</c:v>
                </c:pt>
                <c:pt idx="2492">
                  <c:v>-76.856526148723404</c:v>
                </c:pt>
                <c:pt idx="2493">
                  <c:v>-76.850475308398799</c:v>
                </c:pt>
                <c:pt idx="2494">
                  <c:v>-76.843612017422103</c:v>
                </c:pt>
                <c:pt idx="2495">
                  <c:v>-76.836027826623095</c:v>
                </c:pt>
                <c:pt idx="2496">
                  <c:v>-76.827791932022805</c:v>
                </c:pt>
                <c:pt idx="2497">
                  <c:v>-76.822452138781102</c:v>
                </c:pt>
                <c:pt idx="2498">
                  <c:v>-76.841476677212896</c:v>
                </c:pt>
                <c:pt idx="2499">
                  <c:v>-76.858189904359904</c:v>
                </c:pt>
                <c:pt idx="2500">
                  <c:v>-76.867377981142894</c:v>
                </c:pt>
                <c:pt idx="2501">
                  <c:v>-76.870017191659599</c:v>
                </c:pt>
                <c:pt idx="2502">
                  <c:v>-76.869488237282795</c:v>
                </c:pt>
                <c:pt idx="2503">
                  <c:v>-76.866973054858605</c:v>
                </c:pt>
                <c:pt idx="2504">
                  <c:v>-76.863024818843797</c:v>
                </c:pt>
                <c:pt idx="2505">
                  <c:v>-76.857947775649194</c:v>
                </c:pt>
                <c:pt idx="2506">
                  <c:v>-76.851930227278501</c:v>
                </c:pt>
                <c:pt idx="2507">
                  <c:v>-76.8450993250582</c:v>
                </c:pt>
                <c:pt idx="2508">
                  <c:v>-76.837546632501599</c:v>
                </c:pt>
                <c:pt idx="2509">
                  <c:v>-76.829341361250101</c:v>
                </c:pt>
                <c:pt idx="2510">
                  <c:v>-76.824030531382903</c:v>
                </c:pt>
                <c:pt idx="2511">
                  <c:v>-76.843077327857102</c:v>
                </c:pt>
                <c:pt idx="2512">
                  <c:v>-76.859811812383299</c:v>
                </c:pt>
                <c:pt idx="2513">
                  <c:v>-76.869021614328105</c:v>
                </c:pt>
                <c:pt idx="2514">
                  <c:v>-76.871683045265698</c:v>
                </c:pt>
                <c:pt idx="2515">
                  <c:v>-76.871176157562303</c:v>
                </c:pt>
                <c:pt idx="2516">
                  <c:v>-76.868682660880594</c:v>
                </c:pt>
                <c:pt idx="2517">
                  <c:v>-76.864755629571306</c:v>
                </c:pt>
                <c:pt idx="2518">
                  <c:v>-76.859699262507704</c:v>
                </c:pt>
                <c:pt idx="2519">
                  <c:v>-76.853701839204902</c:v>
                </c:pt>
                <c:pt idx="2520">
                  <c:v>-76.846890501713901</c:v>
                </c:pt>
                <c:pt idx="2521">
                  <c:v>-76.839356811802304</c:v>
                </c:pt>
                <c:pt idx="2522">
                  <c:v>-76.831169983904502</c:v>
                </c:pt>
                <c:pt idx="2523">
                  <c:v>-76.825876151611197</c:v>
                </c:pt>
                <c:pt idx="2524">
                  <c:v>-76.844932945208498</c:v>
                </c:pt>
                <c:pt idx="2525">
                  <c:v>-76.861676899850806</c:v>
                </c:pt>
                <c:pt idx="2526">
                  <c:v>-76.870897176464297</c:v>
                </c:pt>
                <c:pt idx="2527">
                  <c:v>-76.873570026507096</c:v>
                </c:pt>
                <c:pt idx="2528">
                  <c:v>-76.873074739772093</c:v>
                </c:pt>
                <c:pt idx="2529">
                  <c:v>-76.870592756466493</c:v>
                </c:pt>
                <c:pt idx="2530">
                  <c:v>-76.866677028152395</c:v>
                </c:pt>
                <c:pt idx="2531">
                  <c:v>-76.861631691004007</c:v>
                </c:pt>
                <c:pt idx="2532">
                  <c:v>-76.855644990405594</c:v>
                </c:pt>
                <c:pt idx="2533">
                  <c:v>-76.848844049432699</c:v>
                </c:pt>
                <c:pt idx="2534">
                  <c:v>-76.841320419629199</c:v>
                </c:pt>
                <c:pt idx="2535">
                  <c:v>-76.833143310595005</c:v>
                </c:pt>
                <c:pt idx="2536">
                  <c:v>-76.827857924019895</c:v>
                </c:pt>
                <c:pt idx="2537">
                  <c:v>-76.846916131228895</c:v>
                </c:pt>
                <c:pt idx="2538">
                  <c:v>-76.863661302034203</c:v>
                </c:pt>
                <c:pt idx="2539">
                  <c:v>-76.872884133052494</c:v>
                </c:pt>
                <c:pt idx="2540">
                  <c:v>-76.875560757554794</c:v>
                </c:pt>
                <c:pt idx="2541">
                  <c:v>-76.875069645093603</c:v>
                </c:pt>
                <c:pt idx="2542">
                  <c:v>-76.872591945030294</c:v>
                </c:pt>
                <c:pt idx="2543">
                  <c:v>-76.868680474362407</c:v>
                </c:pt>
                <c:pt idx="2544">
                  <c:v>-76.8636392983435</c:v>
                </c:pt>
                <c:pt idx="2545">
                  <c:v>-76.857656621632501</c:v>
                </c:pt>
                <c:pt idx="2546">
                  <c:v>-76.850859542628896</c:v>
                </c:pt>
                <c:pt idx="2547">
                  <c:v>-76.843339597524306</c:v>
                </c:pt>
                <c:pt idx="2548">
                  <c:v>-76.835165986362298</c:v>
                </c:pt>
                <c:pt idx="2549">
                  <c:v>-76.829882972027306</c:v>
                </c:pt>
                <c:pt idx="2550">
                  <c:v>-76.848936674795794</c:v>
                </c:pt>
                <c:pt idx="2551">
                  <c:v>-76.865677372968193</c:v>
                </c:pt>
                <c:pt idx="2552">
                  <c:v>-76.8748972621934</c:v>
                </c:pt>
                <c:pt idx="2553">
                  <c:v>-76.877572320591895</c:v>
                </c:pt>
                <c:pt idx="2554">
                  <c:v>-76.877080178935003</c:v>
                </c:pt>
                <c:pt idx="2555">
                  <c:v>-76.874601688688799</c:v>
                </c:pt>
                <c:pt idx="2556">
                  <c:v>-76.870689527845897</c:v>
                </c:pt>
                <c:pt idx="2557">
                  <c:v>-76.865647687096896</c:v>
                </c:pt>
                <c:pt idx="2558">
                  <c:v>-76.859664327060003</c:v>
                </c:pt>
                <c:pt idx="2559">
                  <c:v>-76.852866518332903</c:v>
                </c:pt>
                <c:pt idx="2560">
                  <c:v>-76.845345778768404</c:v>
                </c:pt>
                <c:pt idx="2561">
                  <c:v>-76.837171295986707</c:v>
                </c:pt>
                <c:pt idx="2562">
                  <c:v>-76.831886413483403</c:v>
                </c:pt>
                <c:pt idx="2563">
                  <c:v>-76.850931653412701</c:v>
                </c:pt>
                <c:pt idx="2564">
                  <c:v>-76.867664077221903</c:v>
                </c:pt>
                <c:pt idx="2565">
                  <c:v>-76.876877315783702</c:v>
                </c:pt>
                <c:pt idx="2566">
                  <c:v>-76.879547170404805</c:v>
                </c:pt>
                <c:pt idx="2567">
                  <c:v>-76.879050441713304</c:v>
                </c:pt>
                <c:pt idx="2568">
                  <c:v>-76.876567686104806</c:v>
                </c:pt>
                <c:pt idx="2569">
                  <c:v>-76.872651443137102</c:v>
                </c:pt>
                <c:pt idx="2570">
                  <c:v>-76.867605628406693</c:v>
                </c:pt>
                <c:pt idx="2571">
                  <c:v>-76.861618357399493</c:v>
                </c:pt>
                <c:pt idx="2572">
                  <c:v>-76.8548166715278</c:v>
                </c:pt>
                <c:pt idx="2573">
                  <c:v>-76.847292068771793</c:v>
                </c:pt>
                <c:pt idx="2574">
                  <c:v>-76.839113722720001</c:v>
                </c:pt>
                <c:pt idx="2575">
                  <c:v>-76.830335939268494</c:v>
                </c:pt>
                <c:pt idx="2576">
                  <c:v>-76.824496176722405</c:v>
                </c:pt>
                <c:pt idx="2577">
                  <c:v>-76.843057323662293</c:v>
                </c:pt>
                <c:pt idx="2578">
                  <c:v>-76.859341353991894</c:v>
                </c:pt>
                <c:pt idx="2579">
                  <c:v>-76.868127770324904</c:v>
                </c:pt>
                <c:pt idx="2580">
                  <c:v>-76.870387548670195</c:v>
                </c:pt>
                <c:pt idx="2581">
                  <c:v>-76.869498126696897</c:v>
                </c:pt>
                <c:pt idx="2582">
                  <c:v>-76.866639204144406</c:v>
                </c:pt>
                <c:pt idx="2583">
                  <c:v>-76.862362216490396</c:v>
                </c:pt>
                <c:pt idx="2584">
                  <c:v>-76.8569699975058</c:v>
                </c:pt>
                <c:pt idx="2585">
                  <c:v>-76.850649676751701</c:v>
                </c:pt>
                <c:pt idx="2586">
                  <c:v>-76.843527418725998</c:v>
                </c:pt>
                <c:pt idx="2587">
                  <c:v>-76.835693946976406</c:v>
                </c:pt>
                <c:pt idx="2588">
                  <c:v>-76.827217751071501</c:v>
                </c:pt>
                <c:pt idx="2589">
                  <c:v>-76.821646965335503</c:v>
                </c:pt>
                <c:pt idx="2590">
                  <c:v>-76.840456066420899</c:v>
                </c:pt>
                <c:pt idx="2591">
                  <c:v>-76.856963943014406</c:v>
                </c:pt>
                <c:pt idx="2592">
                  <c:v>-76.865953564840595</c:v>
                </c:pt>
                <c:pt idx="2593">
                  <c:v>-76.868399888601203</c:v>
                </c:pt>
                <c:pt idx="2594">
                  <c:v>-76.867683716947994</c:v>
                </c:pt>
                <c:pt idx="2595">
                  <c:v>-76.864986894805995</c:v>
                </c:pt>
                <c:pt idx="2596">
                  <c:v>-76.860862439983507</c:v>
                </c:pt>
                <c:pt idx="2597">
                  <c:v>-76.8556144185211</c:v>
                </c:pt>
                <c:pt idx="2598">
                  <c:v>-76.8494309469977</c:v>
                </c:pt>
                <c:pt idx="2599">
                  <c:v>-76.842438994723807</c:v>
                </c:pt>
                <c:pt idx="2600">
                  <c:v>-76.8347299502597</c:v>
                </c:pt>
                <c:pt idx="2601">
                  <c:v>-76.826372858739902</c:v>
                </c:pt>
                <c:pt idx="2602">
                  <c:v>-76.820916394267499</c:v>
                </c:pt>
                <c:pt idx="2603">
                  <c:v>-76.839835380052307</c:v>
                </c:pt>
                <c:pt idx="2604">
                  <c:v>-76.856447606744496</c:v>
                </c:pt>
                <c:pt idx="2605">
                  <c:v>-76.865536838846594</c:v>
                </c:pt>
                <c:pt idx="2606">
                  <c:v>-76.868078837112904</c:v>
                </c:pt>
                <c:pt idx="2607">
                  <c:v>-76.867454888591496</c:v>
                </c:pt>
                <c:pt idx="2608">
                  <c:v>-76.864847107116603</c:v>
                </c:pt>
                <c:pt idx="2609">
                  <c:v>-76.860808713574997</c:v>
                </c:pt>
                <c:pt idx="2610">
                  <c:v>-76.855643945190707</c:v>
                </c:pt>
                <c:pt idx="2611">
                  <c:v>-76.8495410689263</c:v>
                </c:pt>
                <c:pt idx="2612">
                  <c:v>-76.842627188583194</c:v>
                </c:pt>
                <c:pt idx="2613">
                  <c:v>-76.834993814180507</c:v>
                </c:pt>
                <c:pt idx="2614">
                  <c:v>-76.826710101281904</c:v>
                </c:pt>
                <c:pt idx="2615">
                  <c:v>-76.821324455374295</c:v>
                </c:pt>
                <c:pt idx="2616">
                  <c:v>-76.840309207535398</c:v>
                </c:pt>
                <c:pt idx="2617">
                  <c:v>-76.856984349471006</c:v>
                </c:pt>
                <c:pt idx="2618">
                  <c:v>-76.866134718307293</c:v>
                </c:pt>
                <c:pt idx="2619">
                  <c:v>-76.868736439828794</c:v>
                </c:pt>
                <c:pt idx="2620">
                  <c:v>-76.868170670150604</c:v>
                </c:pt>
                <c:pt idx="2621">
                  <c:v>-76.865619499551499</c:v>
                </c:pt>
                <c:pt idx="2622">
                  <c:v>-76.861636162655103</c:v>
                </c:pt>
                <c:pt idx="2623">
                  <c:v>-76.856524926772707</c:v>
                </c:pt>
                <c:pt idx="2624">
                  <c:v>-76.850474096129005</c:v>
                </c:pt>
                <c:pt idx="2625">
                  <c:v>-76.843610814633493</c:v>
                </c:pt>
                <c:pt idx="2626">
                  <c:v>-76.836026633132803</c:v>
                </c:pt>
                <c:pt idx="2627">
                  <c:v>-76.827790747660799</c:v>
                </c:pt>
                <c:pt idx="2628">
                  <c:v>-76.822450963889494</c:v>
                </c:pt>
                <c:pt idx="2629">
                  <c:v>-76.841475515183703</c:v>
                </c:pt>
                <c:pt idx="2630">
                  <c:v>-76.858188754743793</c:v>
                </c:pt>
                <c:pt idx="2631">
                  <c:v>-76.867376842767001</c:v>
                </c:pt>
                <c:pt idx="2632">
                  <c:v>-76.870016063509993</c:v>
                </c:pt>
                <c:pt idx="2633">
                  <c:v>-76.869487118831699</c:v>
                </c:pt>
                <c:pt idx="2634">
                  <c:v>-76.866971945750805</c:v>
                </c:pt>
                <c:pt idx="2635">
                  <c:v>-76.863023718805906</c:v>
                </c:pt>
                <c:pt idx="2636">
                  <c:v>-76.857946684453495</c:v>
                </c:pt>
                <c:pt idx="2637">
                  <c:v>-76.851929144726697</c:v>
                </c:pt>
                <c:pt idx="2638">
                  <c:v>-76.845098250971901</c:v>
                </c:pt>
                <c:pt idx="2639">
                  <c:v>-76.837545566717395</c:v>
                </c:pt>
                <c:pt idx="2640">
                  <c:v>-76.829340303615993</c:v>
                </c:pt>
                <c:pt idx="2641">
                  <c:v>-76.824029482204494</c:v>
                </c:pt>
                <c:pt idx="2642">
                  <c:v>-76.843076290163197</c:v>
                </c:pt>
                <c:pt idx="2643">
                  <c:v>-76.859810785772495</c:v>
                </c:pt>
                <c:pt idx="2644">
                  <c:v>-76.869020597753106</c:v>
                </c:pt>
                <c:pt idx="2645">
                  <c:v>-76.871682037820804</c:v>
                </c:pt>
                <c:pt idx="2646">
                  <c:v>-76.871175158776396</c:v>
                </c:pt>
                <c:pt idx="2647">
                  <c:v>-76.868681670436402</c:v>
                </c:pt>
                <c:pt idx="2648">
                  <c:v>-76.864754647224601</c:v>
                </c:pt>
                <c:pt idx="2649">
                  <c:v>-76.859698288055199</c:v>
                </c:pt>
                <c:pt idx="2650">
                  <c:v>-76.853700872469503</c:v>
                </c:pt>
                <c:pt idx="2651">
                  <c:v>-76.846889542536204</c:v>
                </c:pt>
                <c:pt idx="2652">
                  <c:v>-76.839355860036306</c:v>
                </c:pt>
                <c:pt idx="2653">
                  <c:v>-76.831169039414604</c:v>
                </c:pt>
                <c:pt idx="2654">
                  <c:v>-76.825875214670205</c:v>
                </c:pt>
                <c:pt idx="2655">
                  <c:v>-76.844932018521106</c:v>
                </c:pt>
                <c:pt idx="2656">
                  <c:v>-76.861675983058504</c:v>
                </c:pt>
                <c:pt idx="2657">
                  <c:v>-76.870896268631697</c:v>
                </c:pt>
                <c:pt idx="2658">
                  <c:v>-76.873569126825601</c:v>
                </c:pt>
                <c:pt idx="2659">
                  <c:v>-76.873073847820905</c:v>
                </c:pt>
                <c:pt idx="2660">
                  <c:v>-76.870591871962304</c:v>
                </c:pt>
                <c:pt idx="2661">
                  <c:v>-76.866676150876998</c:v>
                </c:pt>
                <c:pt idx="2662">
                  <c:v>-76.8616308207759</c:v>
                </c:pt>
                <c:pt idx="2663">
                  <c:v>-76.855644127066597</c:v>
                </c:pt>
                <c:pt idx="2664">
                  <c:v>-76.848843192840604</c:v>
                </c:pt>
                <c:pt idx="2665">
                  <c:v>-76.841319569653606</c:v>
                </c:pt>
                <c:pt idx="2666">
                  <c:v>-76.833142467114698</c:v>
                </c:pt>
                <c:pt idx="2667">
                  <c:v>-76.827857087278701</c:v>
                </c:pt>
                <c:pt idx="2668">
                  <c:v>-76.846915303642007</c:v>
                </c:pt>
                <c:pt idx="2669">
                  <c:v>-76.863660483281393</c:v>
                </c:pt>
                <c:pt idx="2670">
                  <c:v>-76.872883322298705</c:v>
                </c:pt>
                <c:pt idx="2671">
                  <c:v>-76.875559954077701</c:v>
                </c:pt>
                <c:pt idx="2672">
                  <c:v>-76.8750688485175</c:v>
                </c:pt>
                <c:pt idx="2673">
                  <c:v>-76.872591155102</c:v>
                </c:pt>
                <c:pt idx="2674">
                  <c:v>-76.868679690887305</c:v>
                </c:pt>
                <c:pt idx="2675">
                  <c:v>-76.863638521159601</c:v>
                </c:pt>
                <c:pt idx="2676">
                  <c:v>-76.857655850598405</c:v>
                </c:pt>
                <c:pt idx="2677">
                  <c:v>-76.850858777617603</c:v>
                </c:pt>
                <c:pt idx="2678">
                  <c:v>-76.843338838419299</c:v>
                </c:pt>
                <c:pt idx="2679">
                  <c:v>-76.835165233055605</c:v>
                </c:pt>
                <c:pt idx="2680">
                  <c:v>-76.829882224736394</c:v>
                </c:pt>
                <c:pt idx="2681">
                  <c:v>-76.848935935677801</c:v>
                </c:pt>
                <c:pt idx="2682">
                  <c:v>-76.865676641737394</c:v>
                </c:pt>
                <c:pt idx="2683">
                  <c:v>-76.874896538103599</c:v>
                </c:pt>
                <c:pt idx="2684">
                  <c:v>-76.877571602998202</c:v>
                </c:pt>
                <c:pt idx="2685">
                  <c:v>-76.8770794675019</c:v>
                </c:pt>
                <c:pt idx="2686">
                  <c:v>-76.874600983190305</c:v>
                </c:pt>
                <c:pt idx="2687">
                  <c:v>-76.870688828108001</c:v>
                </c:pt>
                <c:pt idx="2688">
                  <c:v>-76.865646992975002</c:v>
                </c:pt>
                <c:pt idx="2689">
                  <c:v>-76.859663638428003</c:v>
                </c:pt>
                <c:pt idx="2690">
                  <c:v>-76.852865835077196</c:v>
                </c:pt>
                <c:pt idx="2691">
                  <c:v>-76.845345100785195</c:v>
                </c:pt>
                <c:pt idx="2692">
                  <c:v>-76.837170623179404</c:v>
                </c:pt>
                <c:pt idx="2693">
                  <c:v>-76.831885746046396</c:v>
                </c:pt>
                <c:pt idx="2694">
                  <c:v>-76.850930993272499</c:v>
                </c:pt>
                <c:pt idx="2695">
                  <c:v>-76.867663424123407</c:v>
                </c:pt>
                <c:pt idx="2696">
                  <c:v>-76.876876669060394</c:v>
                </c:pt>
                <c:pt idx="2697">
                  <c:v>-76.879546529480805</c:v>
                </c:pt>
                <c:pt idx="2698">
                  <c:v>-76.879049806289004</c:v>
                </c:pt>
                <c:pt idx="2699">
                  <c:v>-76.876567055978398</c:v>
                </c:pt>
                <c:pt idx="2700">
                  <c:v>-76.872650818153303</c:v>
                </c:pt>
                <c:pt idx="2701">
                  <c:v>-76.8676050084363</c:v>
                </c:pt>
                <c:pt idx="2702">
                  <c:v>-76.861617742329798</c:v>
                </c:pt>
                <c:pt idx="2703">
                  <c:v>-76.854816061257495</c:v>
                </c:pt>
                <c:pt idx="2704">
                  <c:v>-76.847291463208194</c:v>
                </c:pt>
                <c:pt idx="2705">
                  <c:v>-76.839113121776805</c:v>
                </c:pt>
                <c:pt idx="2706">
                  <c:v>-76.830335342864799</c:v>
                </c:pt>
                <c:pt idx="2707">
                  <c:v>-76.824495585034299</c:v>
                </c:pt>
                <c:pt idx="2708">
                  <c:v>-76.843056738401899</c:v>
                </c:pt>
                <c:pt idx="2709">
                  <c:v>-76.859340774936001</c:v>
                </c:pt>
                <c:pt idx="2710">
                  <c:v>-76.868127196885297</c:v>
                </c:pt>
                <c:pt idx="2711">
                  <c:v>-76.870386980338196</c:v>
                </c:pt>
                <c:pt idx="2712">
                  <c:v>-76.869497563208796</c:v>
                </c:pt>
                <c:pt idx="2713">
                  <c:v>-76.866638645322794</c:v>
                </c:pt>
                <c:pt idx="2714">
                  <c:v>-76.862361662199206</c:v>
                </c:pt>
                <c:pt idx="2715">
                  <c:v>-76.856969447631798</c:v>
                </c:pt>
                <c:pt idx="2716">
                  <c:v>-76.850649131196107</c:v>
                </c:pt>
                <c:pt idx="2717">
                  <c:v>-76.843526877400393</c:v>
                </c:pt>
                <c:pt idx="2718">
                  <c:v>-76.835693409799504</c:v>
                </c:pt>
                <c:pt idx="2719">
                  <c:v>-76.827217217967899</c:v>
                </c:pt>
                <c:pt idx="2720">
                  <c:v>-76.821646436460298</c:v>
                </c:pt>
                <c:pt idx="2721">
                  <c:v>-76.840455543302397</c:v>
                </c:pt>
                <c:pt idx="2722">
                  <c:v>-76.856963425451497</c:v>
                </c:pt>
                <c:pt idx="2723">
                  <c:v>-76.865953052306196</c:v>
                </c:pt>
                <c:pt idx="2724">
                  <c:v>-76.868399380639701</c:v>
                </c:pt>
                <c:pt idx="2725">
                  <c:v>-76.867683213322806</c:v>
                </c:pt>
                <c:pt idx="2726">
                  <c:v>-76.864986395357903</c:v>
                </c:pt>
                <c:pt idx="2727">
                  <c:v>-76.860861944590198</c:v>
                </c:pt>
                <c:pt idx="2728">
                  <c:v>-76.855613927080896</c:v>
                </c:pt>
                <c:pt idx="2729">
                  <c:v>-76.849430459421896</c:v>
                </c:pt>
                <c:pt idx="2730">
                  <c:v>-76.842438510932894</c:v>
                </c:pt>
                <c:pt idx="2731">
                  <c:v>-76.834729470180704</c:v>
                </c:pt>
                <c:pt idx="2732">
                  <c:v>-76.826372382304996</c:v>
                </c:pt>
                <c:pt idx="2733">
                  <c:v>-76.820915921615097</c:v>
                </c:pt>
                <c:pt idx="2734">
                  <c:v>-76.839834912547701</c:v>
                </c:pt>
                <c:pt idx="2735">
                  <c:v>-76.856447144207905</c:v>
                </c:pt>
                <c:pt idx="2736">
                  <c:v>-76.865536380806603</c:v>
                </c:pt>
                <c:pt idx="2737">
                  <c:v>-76.8680783831621</c:v>
                </c:pt>
                <c:pt idx="2738">
                  <c:v>-76.867454438518294</c:v>
                </c:pt>
                <c:pt idx="2739">
                  <c:v>-76.864846660778596</c:v>
                </c:pt>
                <c:pt idx="2740">
                  <c:v>-76.860808270862705</c:v>
                </c:pt>
                <c:pt idx="2741">
                  <c:v>-76.855643506013095</c:v>
                </c:pt>
                <c:pt idx="2742">
                  <c:v>-76.849540633204001</c:v>
                </c:pt>
                <c:pt idx="2743">
                  <c:v>-76.842626756244897</c:v>
                </c:pt>
                <c:pt idx="2744">
                  <c:v>-76.834993385160899</c:v>
                </c:pt>
                <c:pt idx="2745">
                  <c:v>-76.826709675520505</c:v>
                </c:pt>
                <c:pt idx="2746">
                  <c:v>-76.821324032994497</c:v>
                </c:pt>
                <c:pt idx="2747">
                  <c:v>-76.840308789757202</c:v>
                </c:pt>
                <c:pt idx="2748">
                  <c:v>-76.856983936133304</c:v>
                </c:pt>
                <c:pt idx="2749">
                  <c:v>-76.866134308989004</c:v>
                </c:pt>
                <c:pt idx="2750">
                  <c:v>-76.868736034165707</c:v>
                </c:pt>
                <c:pt idx="2751">
                  <c:v>-76.868170267953502</c:v>
                </c:pt>
                <c:pt idx="2752">
                  <c:v>-76.865619100693195</c:v>
                </c:pt>
                <c:pt idx="2753">
                  <c:v>-76.861635767037498</c:v>
                </c:pt>
                <c:pt idx="2754">
                  <c:v>-76.856524534314502</c:v>
                </c:pt>
                <c:pt idx="2755">
                  <c:v>-76.850473706759203</c:v>
                </c:pt>
                <c:pt idx="2756">
                  <c:v>-76.843610428288301</c:v>
                </c:pt>
                <c:pt idx="2757">
                  <c:v>-76.8360262497539</c:v>
                </c:pt>
                <c:pt idx="2758">
                  <c:v>-76.827790367193799</c:v>
                </c:pt>
                <c:pt idx="2759">
                  <c:v>-76.822450586444901</c:v>
                </c:pt>
                <c:pt idx="2760">
                  <c:v>-76.841475141851404</c:v>
                </c:pt>
                <c:pt idx="2761">
                  <c:v>-76.858188385379904</c:v>
                </c:pt>
                <c:pt idx="2762">
                  <c:v>-76.867376476995005</c:v>
                </c:pt>
                <c:pt idx="2763">
                  <c:v>-76.870015701004604</c:v>
                </c:pt>
                <c:pt idx="2764">
                  <c:v>-76.869486759423793</c:v>
                </c:pt>
                <c:pt idx="2765">
                  <c:v>-76.866971589326397</c:v>
                </c:pt>
                <c:pt idx="2766">
                  <c:v>-76.863023365277499</c:v>
                </c:pt>
                <c:pt idx="2767">
                  <c:v>-76.857946333748401</c:v>
                </c:pt>
                <c:pt idx="2768">
                  <c:v>-76.851928796781394</c:v>
                </c:pt>
                <c:pt idx="2769">
                  <c:v>-76.845097905729503</c:v>
                </c:pt>
                <c:pt idx="2770">
                  <c:v>-76.837545224125606</c:v>
                </c:pt>
                <c:pt idx="2771">
                  <c:v>-76.829339963626296</c:v>
                </c:pt>
                <c:pt idx="2772">
                  <c:v>-76.8240291449155</c:v>
                </c:pt>
                <c:pt idx="2773">
                  <c:v>-76.843075956548802</c:v>
                </c:pt>
                <c:pt idx="2774">
                  <c:v>-76.859810455704206</c:v>
                </c:pt>
                <c:pt idx="2775">
                  <c:v>-76.869020270894197</c:v>
                </c:pt>
                <c:pt idx="2776">
                  <c:v>-76.871681713880804</c:v>
                </c:pt>
                <c:pt idx="2777">
                  <c:v>-76.871174837604002</c:v>
                </c:pt>
                <c:pt idx="2778">
                  <c:v>-76.868681351929894</c:v>
                </c:pt>
                <c:pt idx="2779">
                  <c:v>-76.864754331305704</c:v>
                </c:pt>
                <c:pt idx="2780">
                  <c:v>-76.8596979746589</c:v>
                </c:pt>
                <c:pt idx="2781">
                  <c:v>-76.853700561539</c:v>
                </c:pt>
                <c:pt idx="2782">
                  <c:v>-76.846889234020693</c:v>
                </c:pt>
                <c:pt idx="2783">
                  <c:v>-76.839355553889007</c:v>
                </c:pt>
                <c:pt idx="2784">
                  <c:v>-76.8311687355922</c:v>
                </c:pt>
                <c:pt idx="2785">
                  <c:v>-76.825874913260805</c:v>
                </c:pt>
                <c:pt idx="2786">
                  <c:v>-76.844931720394897</c:v>
                </c:pt>
                <c:pt idx="2787">
                  <c:v>-76.861675688100604</c:v>
                </c:pt>
                <c:pt idx="2788">
                  <c:v>-76.870895976541505</c:v>
                </c:pt>
                <c:pt idx="2789">
                  <c:v>-76.8735688373432</c:v>
                </c:pt>
                <c:pt idx="2790">
                  <c:v>-76.873073560811207</c:v>
                </c:pt>
                <c:pt idx="2791">
                  <c:v>-76.870591587334303</c:v>
                </c:pt>
                <c:pt idx="2792">
                  <c:v>-76.866675868560904</c:v>
                </c:pt>
                <c:pt idx="2793">
                  <c:v>-76.861630540713506</c:v>
                </c:pt>
                <c:pt idx="2794">
                  <c:v>-76.855643849207297</c:v>
                </c:pt>
                <c:pt idx="2795">
                  <c:v>-76.848842917138796</c:v>
                </c:pt>
                <c:pt idx="2796">
                  <c:v>-76.841319296067496</c:v>
                </c:pt>
                <c:pt idx="2797">
                  <c:v>-76.833142195605603</c:v>
                </c:pt>
                <c:pt idx="2798">
                  <c:v>-76.827856817925294</c:v>
                </c:pt>
                <c:pt idx="2799">
                  <c:v>-76.846915037222104</c:v>
                </c:pt>
                <c:pt idx="2800">
                  <c:v>-76.863660219692207</c:v>
                </c:pt>
                <c:pt idx="2801">
                  <c:v>-76.872883061271494</c:v>
                </c:pt>
                <c:pt idx="2802">
                  <c:v>-76.875559695380304</c:v>
                </c:pt>
                <c:pt idx="2803">
                  <c:v>-76.875068592029194</c:v>
                </c:pt>
                <c:pt idx="2804">
                  <c:v>-76.872590900741599</c:v>
                </c:pt>
                <c:pt idx="2805">
                  <c:v>-76.868679438592196</c:v>
                </c:pt>
                <c:pt idx="2806">
                  <c:v>-76.8636382708779</c:v>
                </c:pt>
                <c:pt idx="2807">
                  <c:v>-76.857655602284694</c:v>
                </c:pt>
                <c:pt idx="2808">
                  <c:v>-76.850858531231296</c:v>
                </c:pt>
                <c:pt idx="2809">
                  <c:v>-76.843338593923306</c:v>
                </c:pt>
                <c:pt idx="2810">
                  <c:v>-76.835164990415095</c:v>
                </c:pt>
                <c:pt idx="2811">
                  <c:v>-76.829881984021597</c:v>
                </c:pt>
                <c:pt idx="2812">
                  <c:v>-76.848935697583897</c:v>
                </c:pt>
                <c:pt idx="2813">
                  <c:v>-76.865676406172497</c:v>
                </c:pt>
                <c:pt idx="2814">
                  <c:v>-76.874896304827601</c:v>
                </c:pt>
                <c:pt idx="2815">
                  <c:v>-76.877571371803597</c:v>
                </c:pt>
                <c:pt idx="2816">
                  <c:v>-76.8770792382808</c:v>
                </c:pt>
                <c:pt idx="2817">
                  <c:v>-76.874600755870205</c:v>
                </c:pt>
                <c:pt idx="2818">
                  <c:v>-76.870688602632995</c:v>
                </c:pt>
                <c:pt idx="2819">
                  <c:v>-76.865646769298706</c:v>
                </c:pt>
                <c:pt idx="2820">
                  <c:v>-76.859663416509804</c:v>
                </c:pt>
                <c:pt idx="2821">
                  <c:v>-76.852865614880798</c:v>
                </c:pt>
                <c:pt idx="2822">
                  <c:v>-76.845344882277402</c:v>
                </c:pt>
                <c:pt idx="2823">
                  <c:v>-76.837170406329093</c:v>
                </c:pt>
                <c:pt idx="2824">
                  <c:v>-76.831885530916495</c:v>
                </c:pt>
                <c:pt idx="2825">
                  <c:v>-76.850930780484205</c:v>
                </c:pt>
                <c:pt idx="2826">
                  <c:v>-76.867663213594597</c:v>
                </c:pt>
                <c:pt idx="2827">
                  <c:v>-76.876876460576497</c:v>
                </c:pt>
                <c:pt idx="2828">
                  <c:v>-76.879546322856399</c:v>
                </c:pt>
                <c:pt idx="2829">
                  <c:v>-76.879049601427695</c:v>
                </c:pt>
                <c:pt idx="2830">
                  <c:v>-76.876566852815301</c:v>
                </c:pt>
                <c:pt idx="2831">
                  <c:v>-76.872650616638396</c:v>
                </c:pt>
                <c:pt idx="2832">
                  <c:v>-76.867604808528199</c:v>
                </c:pt>
                <c:pt idx="2833">
                  <c:v>-76.861617543992296</c:v>
                </c:pt>
                <c:pt idx="2834">
                  <c:v>-76.854815864458203</c:v>
                </c:pt>
                <c:pt idx="2835">
                  <c:v>-76.847291267917299</c:v>
                </c:pt>
                <c:pt idx="2836">
                  <c:v>-76.839112927966596</c:v>
                </c:pt>
                <c:pt idx="2837">
                  <c:v>-76.830335150509399</c:v>
                </c:pt>
                <c:pt idx="2838">
                  <c:v>-76.824495394190706</c:v>
                </c:pt>
                <c:pt idx="2839">
                  <c:v>-76.843056549622403</c:v>
                </c:pt>
                <c:pt idx="2840">
                  <c:v>-76.859340588148797</c:v>
                </c:pt>
                <c:pt idx="2841">
                  <c:v>-76.868127011900896</c:v>
                </c:pt>
                <c:pt idx="2842">
                  <c:v>-76.870386796992804</c:v>
                </c:pt>
                <c:pt idx="2843">
                  <c:v>-76.869497381417304</c:v>
                </c:pt>
                <c:pt idx="2844">
                  <c:v>-76.866638465028203</c:v>
                </c:pt>
                <c:pt idx="2845">
                  <c:v>-76.862361483357702</c:v>
                </c:pt>
                <c:pt idx="2846">
                  <c:v>-76.856969270207003</c:v>
                </c:pt>
                <c:pt idx="2847">
                  <c:v>-76.850648955156402</c:v>
                </c:pt>
                <c:pt idx="2848">
                  <c:v>-76.843526702717298</c:v>
                </c:pt>
                <c:pt idx="2849">
                  <c:v>-76.835693236447</c:v>
                </c:pt>
                <c:pt idx="2850">
                  <c:v>-76.827217045921699</c:v>
                </c:pt>
                <c:pt idx="2851">
                  <c:v>-76.821646265770696</c:v>
                </c:pt>
                <c:pt idx="2852">
                  <c:v>-76.840455374462707</c:v>
                </c:pt>
                <c:pt idx="2853">
                  <c:v>-76.856963258396902</c:v>
                </c:pt>
                <c:pt idx="2854">
                  <c:v>-76.865952886866907</c:v>
                </c:pt>
                <c:pt idx="2855">
                  <c:v>-76.868399216668706</c:v>
                </c:pt>
                <c:pt idx="2856">
                  <c:v>-76.867683050743906</c:v>
                </c:pt>
                <c:pt idx="2857">
                  <c:v>-76.864986234119797</c:v>
                </c:pt>
                <c:pt idx="2858">
                  <c:v>-76.860861784653594</c:v>
                </c:pt>
                <c:pt idx="2859">
                  <c:v>-76.855613768412994</c:v>
                </c:pt>
                <c:pt idx="2860">
                  <c:v>-76.849430301994303</c:v>
                </c:pt>
                <c:pt idx="2861">
                  <c:v>-76.842438354720002</c:v>
                </c:pt>
                <c:pt idx="2862">
                  <c:v>-76.834729315159095</c:v>
                </c:pt>
                <c:pt idx="2863">
                  <c:v>-76.826372228452897</c:v>
                </c:pt>
                <c:pt idx="2864">
                  <c:v>-76.8209157689774</c:v>
                </c:pt>
                <c:pt idx="2865">
                  <c:v>-76.839834761565399</c:v>
                </c:pt>
                <c:pt idx="2866">
                  <c:v>-76.856446994822903</c:v>
                </c:pt>
                <c:pt idx="2867">
                  <c:v>-76.865536232867001</c:v>
                </c:pt>
                <c:pt idx="2868">
                  <c:v>-76.868078236536505</c:v>
                </c:pt>
                <c:pt idx="2869">
                  <c:v>-76.867454293138294</c:v>
                </c:pt>
                <c:pt idx="2870">
                  <c:v>-76.864846516598405</c:v>
                </c:pt>
                <c:pt idx="2871">
                  <c:v>-76.860808127846994</c:v>
                </c:pt>
                <c:pt idx="2872">
                  <c:v>-76.855643364132604</c:v>
                </c:pt>
                <c:pt idx="2873">
                  <c:v>-76.849540492433306</c:v>
                </c:pt>
                <c:pt idx="2874">
                  <c:v>-76.842626616561006</c:v>
                </c:pt>
                <c:pt idx="2875">
                  <c:v>-76.834993246542894</c:v>
                </c:pt>
                <c:pt idx="2876">
                  <c:v>-76.826709537948801</c:v>
                </c:pt>
                <c:pt idx="2877">
                  <c:v>-76.821323896509099</c:v>
                </c:pt>
                <c:pt idx="2878">
                  <c:v>-76.840308654752505</c:v>
                </c:pt>
                <c:pt idx="2879">
                  <c:v>-76.856983802557295</c:v>
                </c:pt>
                <c:pt idx="2880">
                  <c:v>-76.866134176705799</c:v>
                </c:pt>
                <c:pt idx="2881">
                  <c:v>-76.868735903057797</c:v>
                </c:pt>
                <c:pt idx="2882">
                  <c:v>-76.868170137959794</c:v>
                </c:pt>
                <c:pt idx="2883">
                  <c:v>-76.865618971772605</c:v>
                </c:pt>
                <c:pt idx="2884">
                  <c:v>-76.861635639158493</c:v>
                </c:pt>
                <c:pt idx="2885">
                  <c:v>-76.856524407450905</c:v>
                </c:pt>
                <c:pt idx="2886">
                  <c:v>-76.850473580888107</c:v>
                </c:pt>
                <c:pt idx="2887">
                  <c:v>-76.843610303389298</c:v>
                </c:pt>
                <c:pt idx="2888">
                  <c:v>-76.836026125808104</c:v>
                </c:pt>
                <c:pt idx="2889">
                  <c:v>-76.827790244183802</c:v>
                </c:pt>
                <c:pt idx="2890">
                  <c:v>-76.822450464406501</c:v>
                </c:pt>
                <c:pt idx="2891">
                  <c:v>-76.8414750211371</c:v>
                </c:pt>
                <c:pt idx="2892">
                  <c:v>-76.858188265943298</c:v>
                </c:pt>
                <c:pt idx="2893">
                  <c:v>-76.867376358714395</c:v>
                </c:pt>
                <c:pt idx="2894">
                  <c:v>-76.870015583775</c:v>
                </c:pt>
                <c:pt idx="2895">
                  <c:v>-76.869486643190498</c:v>
                </c:pt>
                <c:pt idx="2896">
                  <c:v>-76.866971474052704</c:v>
                </c:pt>
                <c:pt idx="2897">
                  <c:v>-76.863023250935299</c:v>
                </c:pt>
                <c:pt idx="2898">
                  <c:v>-76.857946220314105</c:v>
                </c:pt>
                <c:pt idx="2899">
                  <c:v>-76.851928684234593</c:v>
                </c:pt>
                <c:pt idx="2900">
                  <c:v>-76.845097794051895</c:v>
                </c:pt>
                <c:pt idx="2901">
                  <c:v>-76.837545113300294</c:v>
                </c:pt>
                <c:pt idx="2902">
                  <c:v>-76.829339853637805</c:v>
                </c:pt>
                <c:pt idx="2903">
                  <c:v>-76.824029035795704</c:v>
                </c:pt>
                <c:pt idx="2904">
                  <c:v>-76.843075848612898</c:v>
                </c:pt>
                <c:pt idx="2905">
                  <c:v>-76.859810348910699</c:v>
                </c:pt>
                <c:pt idx="2906">
                  <c:v>-76.869020165134401</c:v>
                </c:pt>
                <c:pt idx="2907">
                  <c:v>-76.871681609060602</c:v>
                </c:pt>
                <c:pt idx="2908">
                  <c:v>-76.871174733674593</c:v>
                </c:pt>
                <c:pt idx="2909">
                  <c:v>-76.868681248858493</c:v>
                </c:pt>
                <c:pt idx="2910">
                  <c:v>-76.864754229067003</c:v>
                </c:pt>
                <c:pt idx="2911">
                  <c:v>-76.859697873231994</c:v>
                </c:pt>
                <c:pt idx="2912">
                  <c:v>-76.8537004609056</c:v>
                </c:pt>
                <c:pt idx="2913">
                  <c:v>-76.8468891341643</c:v>
                </c:pt>
                <c:pt idx="2914">
                  <c:v>-76.839355454794699</c:v>
                </c:pt>
                <c:pt idx="2915">
                  <c:v>-76.831168637246094</c:v>
                </c:pt>
                <c:pt idx="2916">
                  <c:v>-76.825874815691293</c:v>
                </c:pt>
                <c:pt idx="2917">
                  <c:v>-76.844931623883895</c:v>
                </c:pt>
                <c:pt idx="2918">
                  <c:v>-76.861675592610894</c:v>
                </c:pt>
                <c:pt idx="2919">
                  <c:v>-76.870895881975798</c:v>
                </c:pt>
                <c:pt idx="2920">
                  <c:v>-76.873568743617597</c:v>
                </c:pt>
                <c:pt idx="2921">
                  <c:v>-76.873073467881994</c:v>
                </c:pt>
                <c:pt idx="2922">
                  <c:v>-76.870591495172107</c:v>
                </c:pt>
                <c:pt idx="2923">
                  <c:v>-76.8666757771432</c:v>
                </c:pt>
                <c:pt idx="2924">
                  <c:v>-76.861630450021494</c:v>
                </c:pt>
                <c:pt idx="2925">
                  <c:v>-76.855643759224606</c:v>
                </c:pt>
                <c:pt idx="2926">
                  <c:v>-76.848842827850802</c:v>
                </c:pt>
                <c:pt idx="2927">
                  <c:v>-76.841319207460799</c:v>
                </c:pt>
                <c:pt idx="2928">
                  <c:v>-76.833142107667697</c:v>
                </c:pt>
                <c:pt idx="2929">
                  <c:v>-76.827856730681603</c:v>
                </c:pt>
                <c:pt idx="2930">
                  <c:v>-76.846914950924699</c:v>
                </c:pt>
                <c:pt idx="2931">
                  <c:v>-76.863660134307906</c:v>
                </c:pt>
                <c:pt idx="2932">
                  <c:v>-76.872882976713299</c:v>
                </c:pt>
                <c:pt idx="2933">
                  <c:v>-76.875559611573095</c:v>
                </c:pt>
                <c:pt idx="2934">
                  <c:v>-76.875068508933893</c:v>
                </c:pt>
                <c:pt idx="2935">
                  <c:v>-76.872590818331901</c:v>
                </c:pt>
                <c:pt idx="2936">
                  <c:v>-76.868679356848006</c:v>
                </c:pt>
                <c:pt idx="2937">
                  <c:v>-76.863638189782407</c:v>
                </c:pt>
                <c:pt idx="2938">
                  <c:v>-76.857655521823403</c:v>
                </c:pt>
                <c:pt idx="2939">
                  <c:v>-76.850858451391005</c:v>
                </c:pt>
                <c:pt idx="2940">
                  <c:v>-76.843338514691894</c:v>
                </c:pt>
                <c:pt idx="2941">
                  <c:v>-76.835164911781405</c:v>
                </c:pt>
                <c:pt idx="2942">
                  <c:v>-76.829881906008595</c:v>
                </c:pt>
                <c:pt idx="2943">
                  <c:v>-76.848935620416896</c:v>
                </c:pt>
                <c:pt idx="2944">
                  <c:v>-76.865676329821696</c:v>
                </c:pt>
                <c:pt idx="2945">
                  <c:v>-76.874896229215295</c:v>
                </c:pt>
                <c:pt idx="2946">
                  <c:v>-76.877571296862598</c:v>
                </c:pt>
                <c:pt idx="2947">
                  <c:v>-76.877079163976205</c:v>
                </c:pt>
                <c:pt idx="2948">
                  <c:v>-76.874600682178496</c:v>
                </c:pt>
                <c:pt idx="2949">
                  <c:v>-76.870688529536196</c:v>
                </c:pt>
                <c:pt idx="2950">
                  <c:v>-76.865646696781695</c:v>
                </c:pt>
                <c:pt idx="2951">
                  <c:v>-76.859663344559607</c:v>
                </c:pt>
                <c:pt idx="2952">
                  <c:v>-76.852865543485805</c:v>
                </c:pt>
                <c:pt idx="2953">
                  <c:v>-76.8453448114266</c:v>
                </c:pt>
                <c:pt idx="2954">
                  <c:v>-76.837170336012704</c:v>
                </c:pt>
                <c:pt idx="2955">
                  <c:v>-76.831885461154897</c:v>
                </c:pt>
                <c:pt idx="2956">
                  <c:v>-76.850930711478796</c:v>
                </c:pt>
                <c:pt idx="2957">
                  <c:v>-76.8676631453189</c:v>
                </c:pt>
                <c:pt idx="2958">
                  <c:v>-76.876876392960995</c:v>
                </c:pt>
                <c:pt idx="2959">
                  <c:v>-76.879546255841007</c:v>
                </c:pt>
                <c:pt idx="2960">
                  <c:v>-76.879049534981107</c:v>
                </c:pt>
                <c:pt idx="2961">
                  <c:v>-76.876566786916598</c:v>
                </c:pt>
                <c:pt idx="2962">
                  <c:v>-76.872650551271406</c:v>
                </c:pt>
                <c:pt idx="2963">
                  <c:v>-76.867604743679607</c:v>
                </c:pt>
                <c:pt idx="2964">
                  <c:v>-76.861617479650405</c:v>
                </c:pt>
                <c:pt idx="2965">
                  <c:v>-76.8548158006124</c:v>
                </c:pt>
                <c:pt idx="2966">
                  <c:v>-76.847291204558005</c:v>
                </c:pt>
                <c:pt idx="2967">
                  <c:v>-76.839112865084999</c:v>
                </c:pt>
                <c:pt idx="2968">
                  <c:v>-76.830335088097002</c:v>
                </c:pt>
                <c:pt idx="2969">
                  <c:v>-76.824495332266096</c:v>
                </c:pt>
                <c:pt idx="2970">
                  <c:v>-76.843056488364894</c:v>
                </c:pt>
                <c:pt idx="2971">
                  <c:v>-76.859340527535096</c:v>
                </c:pt>
                <c:pt idx="2972">
                  <c:v>-76.868126951869499</c:v>
                </c:pt>
                <c:pt idx="2973">
                  <c:v>-76.870386737490605</c:v>
                </c:pt>
                <c:pt idx="2974">
                  <c:v>-76.869497322416805</c:v>
                </c:pt>
                <c:pt idx="2975">
                  <c:v>-76.866638406511001</c:v>
                </c:pt>
                <c:pt idx="2976">
                  <c:v>-76.862361425309501</c:v>
                </c:pt>
                <c:pt idx="2977">
                  <c:v>-76.856969212616093</c:v>
                </c:pt>
                <c:pt idx="2978">
                  <c:v>-76.850648898012594</c:v>
                </c:pt>
                <c:pt idx="2979">
                  <c:v>-76.843526646011298</c:v>
                </c:pt>
                <c:pt idx="2980">
                  <c:v>-76.835693180170395</c:v>
                </c:pt>
                <c:pt idx="2981">
                  <c:v>-76.827216990066802</c:v>
                </c:pt>
                <c:pt idx="2982">
                  <c:v>-76.821646210353705</c:v>
                </c:pt>
                <c:pt idx="2983">
                  <c:v>-76.840455319643894</c:v>
                </c:pt>
                <c:pt idx="2984">
                  <c:v>-76.856963204155406</c:v>
                </c:pt>
                <c:pt idx="2985">
                  <c:v>-76.865952833147404</c:v>
                </c:pt>
                <c:pt idx="2986">
                  <c:v>-76.868399163423703</c:v>
                </c:pt>
                <c:pt idx="2987">
                  <c:v>-76.867682997948506</c:v>
                </c:pt>
                <c:pt idx="2988">
                  <c:v>-76.864986181757601</c:v>
                </c:pt>
                <c:pt idx="2989">
                  <c:v>-76.860861732711697</c:v>
                </c:pt>
                <c:pt idx="2990">
                  <c:v>-76.855613716880896</c:v>
                </c:pt>
                <c:pt idx="2991">
                  <c:v>-76.849430250862795</c:v>
                </c:pt>
                <c:pt idx="2992">
                  <c:v>-76.842438303980799</c:v>
                </c:pt>
                <c:pt idx="2993">
                  <c:v>-76.834729264804594</c:v>
                </c:pt>
                <c:pt idx="2994">
                  <c:v>-76.826372178476106</c:v>
                </c:pt>
                <c:pt idx="2995">
                  <c:v>-76.8209157193929</c:v>
                </c:pt>
                <c:pt idx="2996">
                  <c:v>-76.839834712516407</c:v>
                </c:pt>
                <c:pt idx="2997">
                  <c:v>-76.856446946290802</c:v>
                </c:pt>
                <c:pt idx="2998">
                  <c:v>-76.865536184802295</c:v>
                </c:pt>
                <c:pt idx="2999">
                  <c:v>-76.868078188896504</c:v>
                </c:pt>
                <c:pt idx="3000">
                  <c:v>-76.867454245901001</c:v>
                </c:pt>
                <c:pt idx="3001">
                  <c:v>-76.864846469748898</c:v>
                </c:pt>
                <c:pt idx="3002">
                  <c:v>-76.860808081373904</c:v>
                </c:pt>
                <c:pt idx="3003">
                  <c:v>-76.855643318026395</c:v>
                </c:pt>
                <c:pt idx="3004">
                  <c:v>-76.849540446685594</c:v>
                </c:pt>
                <c:pt idx="3005">
                  <c:v>-76.842626571164601</c:v>
                </c:pt>
                <c:pt idx="3006">
                  <c:v>-76.834993201490803</c:v>
                </c:pt>
                <c:pt idx="3007">
                  <c:v>-76.826709493234802</c:v>
                </c:pt>
                <c:pt idx="3008">
                  <c:v>-76.821323852146307</c:v>
                </c:pt>
                <c:pt idx="3009">
                  <c:v>-76.840308610869002</c:v>
                </c:pt>
                <c:pt idx="3010">
                  <c:v>-76.856983759136398</c:v>
                </c:pt>
                <c:pt idx="3011">
                  <c:v>-76.866134133703198</c:v>
                </c:pt>
                <c:pt idx="3012">
                  <c:v>-76.868735860435393</c:v>
                </c:pt>
                <c:pt idx="3013">
                  <c:v>-76.868170095697806</c:v>
                </c:pt>
                <c:pt idx="3014">
                  <c:v>-76.865618929857604</c:v>
                </c:pt>
                <c:pt idx="3015">
                  <c:v>-76.861635597580303</c:v>
                </c:pt>
                <c:pt idx="3016">
                  <c:v>-76.856524366201</c:v>
                </c:pt>
                <c:pt idx="3017">
                  <c:v>-76.850473539959097</c:v>
                </c:pt>
                <c:pt idx="3018">
                  <c:v>-76.843610262774604</c:v>
                </c:pt>
                <c:pt idx="3019">
                  <c:v>-76.836026085501601</c:v>
                </c:pt>
                <c:pt idx="3020">
                  <c:v>-76.827790204179905</c:v>
                </c:pt>
                <c:pt idx="3021">
                  <c:v>-76.822450424716806</c:v>
                </c:pt>
                <c:pt idx="3022">
                  <c:v>-76.841474981876303</c:v>
                </c:pt>
                <c:pt idx="3023">
                  <c:v>-76.858188227096306</c:v>
                </c:pt>
                <c:pt idx="3024">
                  <c:v>-76.867376320241803</c:v>
                </c:pt>
                <c:pt idx="3025">
                  <c:v>-76.870015545642502</c:v>
                </c:pt>
                <c:pt idx="3026">
                  <c:v>-76.869486605380402</c:v>
                </c:pt>
                <c:pt idx="3027">
                  <c:v>-76.8669714365532</c:v>
                </c:pt>
                <c:pt idx="3028">
                  <c:v>-76.863023213737094</c:v>
                </c:pt>
                <c:pt idx="3029">
                  <c:v>-76.857946183409695</c:v>
                </c:pt>
                <c:pt idx="3030">
                  <c:v>-76.851928647617299</c:v>
                </c:pt>
                <c:pt idx="3031">
                  <c:v>-76.845097757715806</c:v>
                </c:pt>
                <c:pt idx="3032">
                  <c:v>-76.837545077239994</c:v>
                </c:pt>
                <c:pt idx="3033">
                  <c:v>-76.829339817848094</c:v>
                </c:pt>
                <c:pt idx="3034">
                  <c:v>-76.824029000287197</c:v>
                </c:pt>
                <c:pt idx="3035">
                  <c:v>-76.843075813488099</c:v>
                </c:pt>
                <c:pt idx="3036">
                  <c:v>-76.859810314156107</c:v>
                </c:pt>
                <c:pt idx="3037">
                  <c:v>-76.869020130714702</c:v>
                </c:pt>
                <c:pt idx="3038">
                  <c:v>-76.8716815749451</c:v>
                </c:pt>
                <c:pt idx="3039">
                  <c:v>-76.8711746998476</c:v>
                </c:pt>
                <c:pt idx="3040">
                  <c:v>-76.868681215309294</c:v>
                </c:pt>
                <c:pt idx="3041">
                  <c:v>-76.864754195787398</c:v>
                </c:pt>
                <c:pt idx="3042">
                  <c:v>-76.859697840215205</c:v>
                </c:pt>
                <c:pt idx="3043">
                  <c:v>-76.853700428145601</c:v>
                </c:pt>
                <c:pt idx="3044">
                  <c:v>-76.846889101655904</c:v>
                </c:pt>
                <c:pt idx="3045">
                  <c:v>-76.839355422533004</c:v>
                </c:pt>
                <c:pt idx="3046">
                  <c:v>-76.831168605226395</c:v>
                </c:pt>
                <c:pt idx="3047">
                  <c:v>-76.825874783923098</c:v>
                </c:pt>
                <c:pt idx="3048">
                  <c:v>-76.844931592459005</c:v>
                </c:pt>
                <c:pt idx="3049">
                  <c:v>-76.861675561517202</c:v>
                </c:pt>
                <c:pt idx="3050">
                  <c:v>-76.8708958511817</c:v>
                </c:pt>
                <c:pt idx="3051">
                  <c:v>-76.873568713095693</c:v>
                </c:pt>
                <c:pt idx="3052">
                  <c:v>-76.873073437618103</c:v>
                </c:pt>
                <c:pt idx="3053">
                  <c:v>-76.870591465156593</c:v>
                </c:pt>
                <c:pt idx="3054">
                  <c:v>-76.866675747368802</c:v>
                </c:pt>
                <c:pt idx="3055">
                  <c:v>-76.8616304204822</c:v>
                </c:pt>
                <c:pt idx="3056">
                  <c:v>-76.855643729915101</c:v>
                </c:pt>
                <c:pt idx="3057">
                  <c:v>-76.848842798766199</c:v>
                </c:pt>
                <c:pt idx="3058">
                  <c:v>-76.841319178596905</c:v>
                </c:pt>
                <c:pt idx="3059">
                  <c:v>-76.833142079020305</c:v>
                </c:pt>
                <c:pt idx="3060">
                  <c:v>-76.827856702259197</c:v>
                </c:pt>
                <c:pt idx="3061">
                  <c:v>-76.846914922809304</c:v>
                </c:pt>
                <c:pt idx="3062">
                  <c:v>-76.863660106488794</c:v>
                </c:pt>
                <c:pt idx="3063">
                  <c:v>-76.872882949162104</c:v>
                </c:pt>
                <c:pt idx="3064">
                  <c:v>-76.875559584265403</c:v>
                </c:pt>
                <c:pt idx="3065">
                  <c:v>-76.8750684818569</c:v>
                </c:pt>
                <c:pt idx="3066">
                  <c:v>-76.872590791477194</c:v>
                </c:pt>
                <c:pt idx="3067">
                  <c:v>-76.868679330209005</c:v>
                </c:pt>
                <c:pt idx="3068">
                  <c:v>-76.863638163353698</c:v>
                </c:pt>
                <c:pt idx="3069">
                  <c:v>-76.857655495600099</c:v>
                </c:pt>
                <c:pt idx="3070">
                  <c:v>-76.850858425368898</c:v>
                </c:pt>
                <c:pt idx="3071">
                  <c:v>-76.843338488867104</c:v>
                </c:pt>
                <c:pt idx="3072">
                  <c:v>-76.835164886150395</c:v>
                </c:pt>
                <c:pt idx="3073">
                  <c:v>-76.829881880578796</c:v>
                </c:pt>
                <c:pt idx="3074">
                  <c:v>-76.848935595261693</c:v>
                </c:pt>
                <c:pt idx="3075">
                  <c:v>-76.865676304931497</c:v>
                </c:pt>
                <c:pt idx="3076">
                  <c:v>-76.874896204564806</c:v>
                </c:pt>
                <c:pt idx="3077">
                  <c:v>-76.877571272429904</c:v>
                </c:pt>
                <c:pt idx="3078">
                  <c:v>-76.877079139749796</c:v>
                </c:pt>
                <c:pt idx="3079">
                  <c:v>-76.874600658150896</c:v>
                </c:pt>
                <c:pt idx="3080">
                  <c:v>-76.870688505701494</c:v>
                </c:pt>
                <c:pt idx="3081">
                  <c:v>-76.865646673135004</c:v>
                </c:pt>
                <c:pt idx="3082">
                  <c:v>-76.859663321096704</c:v>
                </c:pt>
                <c:pt idx="3083">
                  <c:v>-76.852865520202897</c:v>
                </c:pt>
                <c:pt idx="3084">
                  <c:v>-76.845344788320205</c:v>
                </c:pt>
                <c:pt idx="3085">
                  <c:v>-76.837170313079497</c:v>
                </c:pt>
                <c:pt idx="3086">
                  <c:v>-76.831885438401599</c:v>
                </c:pt>
                <c:pt idx="3087">
                  <c:v>-76.850930688971204</c:v>
                </c:pt>
                <c:pt idx="3088">
                  <c:v>-76.867663123048303</c:v>
                </c:pt>
                <c:pt idx="3089">
                  <c:v>-76.876876370904796</c:v>
                </c:pt>
                <c:pt idx="3090">
                  <c:v>-76.879546233979596</c:v>
                </c:pt>
                <c:pt idx="3091">
                  <c:v>-76.879049513304295</c:v>
                </c:pt>
                <c:pt idx="3092">
                  <c:v>-76.876566765417493</c:v>
                </c:pt>
                <c:pt idx="3093">
                  <c:v>-76.872650529944906</c:v>
                </c:pt>
                <c:pt idx="3094">
                  <c:v>-76.867604722521307</c:v>
                </c:pt>
                <c:pt idx="3095">
                  <c:v>-76.861617458656397</c:v>
                </c:pt>
                <c:pt idx="3096">
                  <c:v>-76.8548157797794</c:v>
                </c:pt>
                <c:pt idx="3097">
                  <c:v>-76.847291183882902</c:v>
                </c:pt>
                <c:pt idx="3098">
                  <c:v>-76.839112844564795</c:v>
                </c:pt>
                <c:pt idx="3099">
                  <c:v>-76.830335067728996</c:v>
                </c:pt>
                <c:pt idx="3100">
                  <c:v>-76.824495312056399</c:v>
                </c:pt>
                <c:pt idx="3101">
                  <c:v>-76.843056468371998</c:v>
                </c:pt>
                <c:pt idx="3102">
                  <c:v>-76.859340507751398</c:v>
                </c:pt>
                <c:pt idx="3103">
                  <c:v>-76.868126932275104</c:v>
                </c:pt>
                <c:pt idx="3104">
                  <c:v>-76.870386718068005</c:v>
                </c:pt>
                <c:pt idx="3105">
                  <c:v>-76.869497303157104</c:v>
                </c:pt>
                <c:pt idx="3106">
                  <c:v>-76.866638387408202</c:v>
                </c:pt>
                <c:pt idx="3107">
                  <c:v>-76.8623614063589</c:v>
                </c:pt>
                <c:pt idx="3108">
                  <c:v>-76.856969193814095</c:v>
                </c:pt>
                <c:pt idx="3109">
                  <c:v>-76.850648879355603</c:v>
                </c:pt>
                <c:pt idx="3110">
                  <c:v>-76.843526627496502</c:v>
                </c:pt>
                <c:pt idx="3111">
                  <c:v>-76.835693161795007</c:v>
                </c:pt>
                <c:pt idx="3112">
                  <c:v>-76.827216971828307</c:v>
                </c:pt>
                <c:pt idx="3113">
                  <c:v>-76.821646192257404</c:v>
                </c:pt>
                <c:pt idx="3114">
                  <c:v>-76.840455301742097</c:v>
                </c:pt>
                <c:pt idx="3115">
                  <c:v>-76.856963186441206</c:v>
                </c:pt>
                <c:pt idx="3116">
                  <c:v>-76.865952815602995</c:v>
                </c:pt>
                <c:pt idx="3117">
                  <c:v>-76.868399146033497</c:v>
                </c:pt>
                <c:pt idx="3118">
                  <c:v>-76.867682980704402</c:v>
                </c:pt>
                <c:pt idx="3119">
                  <c:v>-76.864986164654198</c:v>
                </c:pt>
                <c:pt idx="3120">
                  <c:v>-76.860861715744903</c:v>
                </c:pt>
                <c:pt idx="3121">
                  <c:v>-76.855613700047101</c:v>
                </c:pt>
                <c:pt idx="3122">
                  <c:v>-76.849430234159101</c:v>
                </c:pt>
                <c:pt idx="3123">
                  <c:v>-76.842438287404505</c:v>
                </c:pt>
                <c:pt idx="3124">
                  <c:v>-76.834729248353298</c:v>
                </c:pt>
                <c:pt idx="3125">
                  <c:v>-76.826372162147507</c:v>
                </c:pt>
                <c:pt idx="3126">
                  <c:v>-76.820915703191702</c:v>
                </c:pt>
                <c:pt idx="3127">
                  <c:v>-76.839834696489504</c:v>
                </c:pt>
                <c:pt idx="3128">
                  <c:v>-76.856446930432</c:v>
                </c:pt>
                <c:pt idx="3129">
                  <c:v>-76.865536169095606</c:v>
                </c:pt>
                <c:pt idx="3130">
                  <c:v>-76.868078173327902</c:v>
                </c:pt>
                <c:pt idx="3131">
                  <c:v>-76.867454230463295</c:v>
                </c:pt>
                <c:pt idx="3132">
                  <c:v>-76.864846454437199</c:v>
                </c:pt>
                <c:pt idx="3133">
                  <c:v>-76.860808066184504</c:v>
                </c:pt>
                <c:pt idx="3134">
                  <c:v>-76.855643302956196</c:v>
                </c:pt>
                <c:pt idx="3135">
                  <c:v>-76.849540431731995</c:v>
                </c:pt>
                <c:pt idx="3136">
                  <c:v>-76.842626556325101</c:v>
                </c:pt>
                <c:pt idx="3137">
                  <c:v>-76.834993186763299</c:v>
                </c:pt>
                <c:pt idx="3138">
                  <c:v>-76.826709478617204</c:v>
                </c:pt>
                <c:pt idx="3139">
                  <c:v>-76.821323837642794</c:v>
                </c:pt>
                <c:pt idx="3140">
                  <c:v>-76.840308596521595</c:v>
                </c:pt>
                <c:pt idx="3141">
                  <c:v>-76.856983744939498</c:v>
                </c:pt>
                <c:pt idx="3142">
                  <c:v>-76.866134119642496</c:v>
                </c:pt>
                <c:pt idx="3143">
                  <c:v>-76.868735846498296</c:v>
                </c:pt>
                <c:pt idx="3144">
                  <c:v>-76.868170081877906</c:v>
                </c:pt>
                <c:pt idx="3145">
                  <c:v>-76.865618916150595</c:v>
                </c:pt>
                <c:pt idx="3146">
                  <c:v>-76.861635583982803</c:v>
                </c:pt>
                <c:pt idx="3147">
                  <c:v>-76.856524352710295</c:v>
                </c:pt>
                <c:pt idx="3148">
                  <c:v>-76.850473526572799</c:v>
                </c:pt>
                <c:pt idx="3149">
                  <c:v>-76.843610249490396</c:v>
                </c:pt>
                <c:pt idx="3150">
                  <c:v>-76.836026072317694</c:v>
                </c:pt>
                <c:pt idx="3151">
                  <c:v>-76.827790191094294</c:v>
                </c:pt>
                <c:pt idx="3152">
                  <c:v>-76.822450411733399</c:v>
                </c:pt>
                <c:pt idx="3153">
                  <c:v>-76.841474969032603</c:v>
                </c:pt>
                <c:pt idx="3154">
                  <c:v>-76.858188214387496</c:v>
                </c:pt>
                <c:pt idx="3155">
                  <c:v>-76.867376307654894</c:v>
                </c:pt>
                <c:pt idx="3156">
                  <c:v>-76.870015533166296</c:v>
                </c:pt>
                <c:pt idx="3157">
                  <c:v>-76.8694865930091</c:v>
                </c:pt>
                <c:pt idx="3158">
                  <c:v>-76.866971424282895</c:v>
                </c:pt>
                <c:pt idx="3159">
                  <c:v>-76.8630232015649</c:v>
                </c:pt>
                <c:pt idx="3160">
                  <c:v>-76.857946171332998</c:v>
                </c:pt>
                <c:pt idx="3161">
                  <c:v>-76.851928635634096</c:v>
                </c:pt>
                <c:pt idx="3162">
                  <c:v>-76.845097745824006</c:v>
                </c:pt>
                <c:pt idx="3163">
                  <c:v>-76.837545065437894</c:v>
                </c:pt>
                <c:pt idx="3164">
                  <c:v>-76.829339806134101</c:v>
                </c:pt>
                <c:pt idx="3165">
                  <c:v>-76.824028988664693</c:v>
                </c:pt>
                <c:pt idx="3166">
                  <c:v>-76.843075801990693</c:v>
                </c:pt>
                <c:pt idx="3167">
                  <c:v>-76.859810302779294</c:v>
                </c:pt>
                <c:pt idx="3168">
                  <c:v>-76.869020119447001</c:v>
                </c:pt>
                <c:pt idx="3169">
                  <c:v>-76.871681563776605</c:v>
                </c:pt>
                <c:pt idx="3170">
                  <c:v>-76.871174688772996</c:v>
                </c:pt>
                <c:pt idx="3171">
                  <c:v>-76.8686812043251</c:v>
                </c:pt>
                <c:pt idx="3172">
                  <c:v>-76.864754184890998</c:v>
                </c:pt>
                <c:pt idx="3173">
                  <c:v>-76.859697829404297</c:v>
                </c:pt>
                <c:pt idx="3174">
                  <c:v>-76.853700417418395</c:v>
                </c:pt>
                <c:pt idx="3175">
                  <c:v>-76.846889091010496</c:v>
                </c:pt>
                <c:pt idx="3176">
                  <c:v>-76.839355411967901</c:v>
                </c:pt>
                <c:pt idx="3177">
                  <c:v>-76.831168594740205</c:v>
                </c:pt>
                <c:pt idx="3178">
                  <c:v>-76.825874773518706</c:v>
                </c:pt>
                <c:pt idx="3179">
                  <c:v>-76.844931582166595</c:v>
                </c:pt>
                <c:pt idx="3180">
                  <c:v>-76.861675551332794</c:v>
                </c:pt>
                <c:pt idx="3181">
                  <c:v>-76.870895841094907</c:v>
                </c:pt>
                <c:pt idx="3182">
                  <c:v>-76.873568703097604</c:v>
                </c:pt>
                <c:pt idx="3183">
                  <c:v>-76.873073427704099</c:v>
                </c:pt>
                <c:pt idx="3184">
                  <c:v>-76.870591455323606</c:v>
                </c:pt>
                <c:pt idx="3185">
                  <c:v>-76.866675737614301</c:v>
                </c:pt>
                <c:pt idx="3186">
                  <c:v>-76.861630410804295</c:v>
                </c:pt>
                <c:pt idx="3187">
                  <c:v>-76.855643720312003</c:v>
                </c:pt>
                <c:pt idx="3188">
                  <c:v>-76.8488427892364</c:v>
                </c:pt>
                <c:pt idx="3189">
                  <c:v>-76.841319169138899</c:v>
                </c:pt>
                <c:pt idx="3190">
                  <c:v>-76.833142069632899</c:v>
                </c:pt>
                <c:pt idx="3191">
                  <c:v>-76.827856692945105</c:v>
                </c:pt>
                <c:pt idx="3192">
                  <c:v>-76.846914913595299</c:v>
                </c:pt>
                <c:pt idx="3193">
                  <c:v>-76.863660097371493</c:v>
                </c:pt>
                <c:pt idx="3194">
                  <c:v>-76.8728829401322</c:v>
                </c:pt>
                <c:pt idx="3195">
                  <c:v>-76.875559575314895</c:v>
                </c:pt>
                <c:pt idx="3196">
                  <c:v>-76.875068472981695</c:v>
                </c:pt>
                <c:pt idx="3197">
                  <c:v>-76.872590782674393</c:v>
                </c:pt>
                <c:pt idx="3198">
                  <c:v>-76.868679321476506</c:v>
                </c:pt>
                <c:pt idx="3199">
                  <c:v>-76.863638154689596</c:v>
                </c:pt>
                <c:pt idx="3200">
                  <c:v>-76.857655487003001</c:v>
                </c:pt>
                <c:pt idx="3201">
                  <c:v>-76.850858416837397</c:v>
                </c:pt>
                <c:pt idx="3202">
                  <c:v>-76.843338480400007</c:v>
                </c:pt>
                <c:pt idx="3203">
                  <c:v>-76.835164877746394</c:v>
                </c:pt>
                <c:pt idx="3204">
                  <c:v>-76.829881872240307</c:v>
                </c:pt>
                <c:pt idx="3205">
                  <c:v>-76.848935587012903</c:v>
                </c:pt>
                <c:pt idx="3206">
                  <c:v>-76.865676296769195</c:v>
                </c:pt>
                <c:pt idx="3207">
                  <c:v>-76.874896196480705</c:v>
                </c:pt>
                <c:pt idx="3208">
                  <c:v>-76.8775712644169</c:v>
                </c:pt>
                <c:pt idx="3209">
                  <c:v>-76.877079131804194</c:v>
                </c:pt>
                <c:pt idx="3210">
                  <c:v>-76.874600650269997</c:v>
                </c:pt>
                <c:pt idx="3211">
                  <c:v>-76.870688497883506</c:v>
                </c:pt>
                <c:pt idx="3212">
                  <c:v>-76.865646665378407</c:v>
                </c:pt>
                <c:pt idx="3213">
                  <c:v>-76.859663313400006</c:v>
                </c:pt>
                <c:pt idx="3214">
                  <c:v>-76.852865512564904</c:v>
                </c:pt>
                <c:pt idx="3215">
                  <c:v>-76.845344780739694</c:v>
                </c:pt>
                <c:pt idx="3216">
                  <c:v>-76.837170305555503</c:v>
                </c:pt>
                <c:pt idx="3217">
                  <c:v>-76.831885430936296</c:v>
                </c:pt>
                <c:pt idx="3218">
                  <c:v>-76.850930681586206</c:v>
                </c:pt>
                <c:pt idx="3219">
                  <c:v>-76.867663115740697</c:v>
                </c:pt>
                <c:pt idx="3220">
                  <c:v>-76.876876363667193</c:v>
                </c:pt>
                <c:pt idx="3221">
                  <c:v>-76.879546226805502</c:v>
                </c:pt>
                <c:pt idx="3222">
                  <c:v>-76.879049506190498</c:v>
                </c:pt>
                <c:pt idx="3223">
                  <c:v>-76.876566758361705</c:v>
                </c:pt>
                <c:pt idx="3224">
                  <c:v>-76.872650522945406</c:v>
                </c:pt>
                <c:pt idx="3225">
                  <c:v>-76.867604715576704</c:v>
                </c:pt>
                <c:pt idx="3226">
                  <c:v>-76.861617451765397</c:v>
                </c:pt>
                <c:pt idx="3227">
                  <c:v>-76.854815772940896</c:v>
                </c:pt>
                <c:pt idx="3228">
                  <c:v>-76.847291177095897</c:v>
                </c:pt>
                <c:pt idx="3229">
                  <c:v>-76.839112837828395</c:v>
                </c:pt>
                <c:pt idx="3230">
                  <c:v>-76.830335061042206</c:v>
                </c:pt>
                <c:pt idx="3231">
                  <c:v>-76.824495305421294</c:v>
                </c:pt>
                <c:pt idx="3232">
                  <c:v>-76.843056461807706</c:v>
                </c:pt>
                <c:pt idx="3233">
                  <c:v>-76.859340501255602</c:v>
                </c:pt>
                <c:pt idx="3234">
                  <c:v>-76.868126925841096</c:v>
                </c:pt>
                <c:pt idx="3235">
                  <c:v>-76.870386711690202</c:v>
                </c:pt>
                <c:pt idx="3236">
                  <c:v>-76.869497296832506</c:v>
                </c:pt>
                <c:pt idx="3237">
                  <c:v>-76.866638381134706</c:v>
                </c:pt>
                <c:pt idx="3238">
                  <c:v>-76.8623614001352</c:v>
                </c:pt>
                <c:pt idx="3239">
                  <c:v>-76.856969187638796</c:v>
                </c:pt>
                <c:pt idx="3240">
                  <c:v>-76.850648873227698</c:v>
                </c:pt>
                <c:pt idx="3241">
                  <c:v>-76.843526621414995</c:v>
                </c:pt>
                <c:pt idx="3242">
                  <c:v>-76.835693155759003</c:v>
                </c:pt>
                <c:pt idx="3243">
                  <c:v>-76.827216965836897</c:v>
                </c:pt>
                <c:pt idx="3244">
                  <c:v>-76.821646186312506</c:v>
                </c:pt>
                <c:pt idx="3245">
                  <c:v>-76.840455295860806</c:v>
                </c:pt>
                <c:pt idx="3246">
                  <c:v>-76.856963180621406</c:v>
                </c:pt>
                <c:pt idx="3247">
                  <c:v>-76.865952809838603</c:v>
                </c:pt>
                <c:pt idx="3248">
                  <c:v>-76.868399140319397</c:v>
                </c:pt>
                <c:pt idx="3249">
                  <c:v>-76.867682975038207</c:v>
                </c:pt>
                <c:pt idx="3250">
                  <c:v>-76.864986159033904</c:v>
                </c:pt>
                <c:pt idx="3251">
                  <c:v>-76.860861710169203</c:v>
                </c:pt>
                <c:pt idx="3252">
                  <c:v>-76.855613694514901</c:v>
                </c:pt>
                <c:pt idx="3253">
                  <c:v>-76.849430228669405</c:v>
                </c:pt>
                <c:pt idx="3254">
                  <c:v>-76.842438281956404</c:v>
                </c:pt>
                <c:pt idx="3255">
                  <c:v>-76.834729242945997</c:v>
                </c:pt>
                <c:pt idx="3256">
                  <c:v>-76.826372156780195</c:v>
                </c:pt>
                <c:pt idx="3257">
                  <c:v>-76.820915697866099</c:v>
                </c:pt>
                <c:pt idx="3258">
                  <c:v>-76.839834691221</c:v>
                </c:pt>
                <c:pt idx="3259">
                  <c:v>-76.856446925218506</c:v>
                </c:pt>
                <c:pt idx="3260">
                  <c:v>-76.865536163931793</c:v>
                </c:pt>
                <c:pt idx="3261">
                  <c:v>-76.868078168209294</c:v>
                </c:pt>
                <c:pt idx="3262">
                  <c:v>-76.867454225387505</c:v>
                </c:pt>
                <c:pt idx="3263">
                  <c:v>-76.864846449402506</c:v>
                </c:pt>
                <c:pt idx="3264">
                  <c:v>-76.8608080611898</c:v>
                </c:pt>
                <c:pt idx="3265">
                  <c:v>-76.855643298000601</c:v>
                </c:pt>
                <c:pt idx="3266">
                  <c:v>-76.8495404268144</c:v>
                </c:pt>
                <c:pt idx="3267">
                  <c:v>-76.842626551444795</c:v>
                </c:pt>
                <c:pt idx="3268">
                  <c:v>-76.8349931819196</c:v>
                </c:pt>
                <c:pt idx="3269">
                  <c:v>-76.826709473809402</c:v>
                </c:pt>
                <c:pt idx="3270">
                  <c:v>-76.821323832872295</c:v>
                </c:pt>
                <c:pt idx="3271">
                  <c:v>-76.840308591802199</c:v>
                </c:pt>
                <c:pt idx="3272">
                  <c:v>-76.856983740269399</c:v>
                </c:pt>
                <c:pt idx="3273">
                  <c:v>-76.866134115017005</c:v>
                </c:pt>
                <c:pt idx="3274">
                  <c:v>-76.868735841913306</c:v>
                </c:pt>
                <c:pt idx="3275">
                  <c:v>-76.8681700773312</c:v>
                </c:pt>
                <c:pt idx="3276">
                  <c:v>-76.865618911640794</c:v>
                </c:pt>
                <c:pt idx="3277">
                  <c:v>-76.8616355795088</c:v>
                </c:pt>
                <c:pt idx="3278">
                  <c:v>-76.856524348271194</c:v>
                </c:pt>
                <c:pt idx="3279">
                  <c:v>-76.850473522167803</c:v>
                </c:pt>
                <c:pt idx="3280">
                  <c:v>-76.843610245118896</c:v>
                </c:pt>
                <c:pt idx="3281">
                  <c:v>-76.836026067978906</c:v>
                </c:pt>
                <c:pt idx="3282">
                  <c:v>-76.827790186787794</c:v>
                </c:pt>
                <c:pt idx="3283">
                  <c:v>-76.822450407460195</c:v>
                </c:pt>
                <c:pt idx="3284">
                  <c:v>-76.8414749648053</c:v>
                </c:pt>
                <c:pt idx="3285">
                  <c:v>-76.858188210204304</c:v>
                </c:pt>
                <c:pt idx="3286">
                  <c:v>-76.867376303511605</c:v>
                </c:pt>
                <c:pt idx="3287">
                  <c:v>-76.870015529059202</c:v>
                </c:pt>
                <c:pt idx="3288">
                  <c:v>-76.869486588936397</c:v>
                </c:pt>
                <c:pt idx="3289">
                  <c:v>-76.866971420243303</c:v>
                </c:pt>
                <c:pt idx="3290">
                  <c:v>-76.863023197557297</c:v>
                </c:pt>
                <c:pt idx="3291">
                  <c:v>-76.857946167356801</c:v>
                </c:pt>
                <c:pt idx="3292">
                  <c:v>-76.851928631688395</c:v>
                </c:pt>
                <c:pt idx="3293">
                  <c:v>-76.845097741908305</c:v>
                </c:pt>
                <c:pt idx="3294">
                  <c:v>-76.837545061551495</c:v>
                </c:pt>
                <c:pt idx="3295">
                  <c:v>-76.829339802276493</c:v>
                </c:pt>
                <c:pt idx="3296">
                  <c:v>-76.824028984837</c:v>
                </c:pt>
                <c:pt idx="3297">
                  <c:v>-76.843075798203998</c:v>
                </c:pt>
                <c:pt idx="3298">
                  <c:v>-76.859810299032205</c:v>
                </c:pt>
                <c:pt idx="3299">
                  <c:v>-76.869020115735694</c:v>
                </c:pt>
                <c:pt idx="3300">
                  <c:v>-76.871681560097699</c:v>
                </c:pt>
                <c:pt idx="3301">
                  <c:v>-76.871174685124899</c:v>
                </c:pt>
                <c:pt idx="3302">
                  <c:v>-76.868681200706604</c:v>
                </c:pt>
                <c:pt idx="3303">
                  <c:v>-76.864754181301194</c:v>
                </c:pt>
                <c:pt idx="3304">
                  <c:v>-76.859697825842602</c:v>
                </c:pt>
                <c:pt idx="3305">
                  <c:v>-76.853700413883999</c:v>
                </c:pt>
                <c:pt idx="3306">
                  <c:v>-76.846889087503001</c:v>
                </c:pt>
                <c:pt idx="3307">
                  <c:v>-76.839355408486597</c:v>
                </c:pt>
                <c:pt idx="3308">
                  <c:v>-76.831168591284694</c:v>
                </c:pt>
                <c:pt idx="3309">
                  <c:v>-76.825874770090095</c:v>
                </c:pt>
                <c:pt idx="3310">
                  <c:v>-76.844931578774606</c:v>
                </c:pt>
                <c:pt idx="3311">
                  <c:v>-76.861675547976304</c:v>
                </c:pt>
                <c:pt idx="3312">
                  <c:v>-76.870895837770405</c:v>
                </c:pt>
                <c:pt idx="3313">
                  <c:v>-76.873568699802206</c:v>
                </c:pt>
                <c:pt idx="3314">
                  <c:v>-76.8730734244362</c:v>
                </c:pt>
                <c:pt idx="3315">
                  <c:v>-76.870591452082294</c:v>
                </c:pt>
                <c:pt idx="3316">
                  <c:v>-76.866675734398697</c:v>
                </c:pt>
                <c:pt idx="3317">
                  <c:v>-76.861630407613802</c:v>
                </c:pt>
                <c:pt idx="3318">
                  <c:v>-76.855643717145995</c:v>
                </c:pt>
                <c:pt idx="3319">
                  <c:v>-76.848842786094394</c:v>
                </c:pt>
                <c:pt idx="3320">
                  <c:v>-76.841319166020497</c:v>
                </c:pt>
                <c:pt idx="3321">
                  <c:v>-76.833142066537604</c:v>
                </c:pt>
                <c:pt idx="3322">
                  <c:v>-76.827856689873698</c:v>
                </c:pt>
                <c:pt idx="3323">
                  <c:v>-76.846914910556904</c:v>
                </c:pt>
                <c:pt idx="3324">
                  <c:v>-76.863660094364803</c:v>
                </c:pt>
                <c:pt idx="3325">
                  <c:v>-76.872882937154202</c:v>
                </c:pt>
                <c:pt idx="3326">
                  <c:v>-76.875559572362903</c:v>
                </c:pt>
                <c:pt idx="3327">
                  <c:v>-76.875068470054302</c:v>
                </c:pt>
                <c:pt idx="3328">
                  <c:v>-76.872590779770803</c:v>
                </c:pt>
                <c:pt idx="3329">
                  <c:v>-76.868679318595895</c:v>
                </c:pt>
                <c:pt idx="3330">
                  <c:v>-76.863638151831594</c:v>
                </c:pt>
                <c:pt idx="3331">
                  <c:v>-76.857655484166898</c:v>
                </c:pt>
                <c:pt idx="3332">
                  <c:v>-76.850858414022795</c:v>
                </c:pt>
                <c:pt idx="3333">
                  <c:v>-76.843338477606395</c:v>
                </c:pt>
                <c:pt idx="3334">
                  <c:v>-76.835164874973501</c:v>
                </c:pt>
                <c:pt idx="3335">
                  <c:v>-76.829881869489</c:v>
                </c:pt>
                <c:pt idx="3336">
                  <c:v>-76.848935584290999</c:v>
                </c:pt>
                <c:pt idx="3337">
                  <c:v>-76.865676294075698</c:v>
                </c:pt>
                <c:pt idx="3338">
                  <c:v>-76.874896193812901</c:v>
                </c:pt>
                <c:pt idx="3339">
                  <c:v>-76.877571261772303</c:v>
                </c:pt>
                <c:pt idx="3340">
                  <c:v>-76.877079129181695</c:v>
                </c:pt>
                <c:pt idx="3341">
                  <c:v>-76.8746006476688</c:v>
                </c:pt>
                <c:pt idx="3342">
                  <c:v>-76.870688495303</c:v>
                </c:pt>
                <c:pt idx="3343">
                  <c:v>-76.865646662817994</c:v>
                </c:pt>
                <c:pt idx="3344">
                  <c:v>-76.859663310859304</c:v>
                </c:pt>
                <c:pt idx="3345">
                  <c:v>-76.852865510043301</c:v>
                </c:pt>
                <c:pt idx="3346">
                  <c:v>-76.845344778237106</c:v>
                </c:pt>
                <c:pt idx="3347">
                  <c:v>-76.837170303071403</c:v>
                </c:pt>
                <c:pt idx="3348">
                  <c:v>-76.831885428471494</c:v>
                </c:pt>
                <c:pt idx="3349">
                  <c:v>-76.850930679147694</c:v>
                </c:pt>
                <c:pt idx="3350">
                  <c:v>-76.867663113327595</c:v>
                </c:pt>
                <c:pt idx="3351">
                  <c:v>-76.876876361277198</c:v>
                </c:pt>
                <c:pt idx="3352">
                  <c:v>-76.879546224436396</c:v>
                </c:pt>
                <c:pt idx="3353">
                  <c:v>-76.879049503841102</c:v>
                </c:pt>
                <c:pt idx="3354">
                  <c:v>-76.876566756031394</c:v>
                </c:pt>
                <c:pt idx="3355">
                  <c:v>-76.872650520633499</c:v>
                </c:pt>
                <c:pt idx="3356">
                  <c:v>-76.867604713282802</c:v>
                </c:pt>
                <c:pt idx="3357">
                  <c:v>-76.861617449489202</c:v>
                </c:pt>
                <c:pt idx="3358">
                  <c:v>-76.854815770681896</c:v>
                </c:pt>
                <c:pt idx="3359">
                  <c:v>-76.847291174853694</c:v>
                </c:pt>
                <c:pt idx="3360">
                  <c:v>-76.839112835602805</c:v>
                </c:pt>
                <c:pt idx="3361">
                  <c:v>-76.830335058833001</c:v>
                </c:pt>
                <c:pt idx="3362">
                  <c:v>-76.8244953032289</c:v>
                </c:pt>
                <c:pt idx="3363">
                  <c:v>-76.843056459638703</c:v>
                </c:pt>
                <c:pt idx="3364">
                  <c:v>-76.859340499109095</c:v>
                </c:pt>
                <c:pt idx="3365">
                  <c:v>-76.868126923714897</c:v>
                </c:pt>
                <c:pt idx="3366">
                  <c:v>-76.870386709582405</c:v>
                </c:pt>
                <c:pt idx="3367">
                  <c:v>-76.869497294742203</c:v>
                </c:pt>
                <c:pt idx="3368">
                  <c:v>-76.8666383790613</c:v>
                </c:pt>
                <c:pt idx="3369">
                  <c:v>-76.862361398078093</c:v>
                </c:pt>
                <c:pt idx="3370">
                  <c:v>-76.856969185597606</c:v>
                </c:pt>
                <c:pt idx="3371">
                  <c:v>-76.850648871202097</c:v>
                </c:pt>
                <c:pt idx="3372">
                  <c:v>-76.843526619404599</c:v>
                </c:pt>
                <c:pt idx="3373">
                  <c:v>-76.8356931537636</c:v>
                </c:pt>
                <c:pt idx="3374">
                  <c:v>-76.827216963856202</c:v>
                </c:pt>
                <c:pt idx="3375">
                  <c:v>-76.821646184347003</c:v>
                </c:pt>
                <c:pt idx="3376">
                  <c:v>-76.840455293916193</c:v>
                </c:pt>
                <c:pt idx="3377">
                  <c:v>-76.856963178697001</c:v>
                </c:pt>
                <c:pt idx="3378">
                  <c:v>-76.865952807932501</c:v>
                </c:pt>
                <c:pt idx="3379">
                  <c:v>-76.868399138429893</c:v>
                </c:pt>
                <c:pt idx="3380">
                  <c:v>-76.867682973164307</c:v>
                </c:pt>
                <c:pt idx="3381">
                  <c:v>-76.864986157175096</c:v>
                </c:pt>
                <c:pt idx="3382">
                  <c:v>-76.860861708325004</c:v>
                </c:pt>
                <c:pt idx="3383">
                  <c:v>-76.855613692685097</c:v>
                </c:pt>
                <c:pt idx="3384">
                  <c:v>-76.849430226853499</c:v>
                </c:pt>
                <c:pt idx="3385">
                  <c:v>-76.842438280154198</c:v>
                </c:pt>
                <c:pt idx="3386">
                  <c:v>-76.834729241157206</c:v>
                </c:pt>
                <c:pt idx="3387">
                  <c:v>-76.826372155004606</c:v>
                </c:pt>
                <c:pt idx="3388">
                  <c:v>-76.820915696104095</c:v>
                </c:pt>
                <c:pt idx="3389">
                  <c:v>-76.839834689477797</c:v>
                </c:pt>
                <c:pt idx="3390">
                  <c:v>-76.856446923493394</c:v>
                </c:pt>
                <c:pt idx="3391">
                  <c:v>-76.865536162223094</c:v>
                </c:pt>
                <c:pt idx="3392">
                  <c:v>-76.868078166515502</c:v>
                </c:pt>
                <c:pt idx="3393">
                  <c:v>-76.867454223707696</c:v>
                </c:pt>
                <c:pt idx="3394">
                  <c:v>-76.864846447736397</c:v>
                </c:pt>
                <c:pt idx="3395">
                  <c:v>-76.860808059536794</c:v>
                </c:pt>
                <c:pt idx="3396">
                  <c:v>-76.855643296360299</c:v>
                </c:pt>
                <c:pt idx="3397">
                  <c:v>-76.849540425186703</c:v>
                </c:pt>
                <c:pt idx="3398">
                  <c:v>-76.842626549829404</c:v>
                </c:pt>
                <c:pt idx="3399">
                  <c:v>-76.834993180316204</c:v>
                </c:pt>
                <c:pt idx="3400">
                  <c:v>-76.826709472217701</c:v>
                </c:pt>
                <c:pt idx="3401">
                  <c:v>-76.821323831293</c:v>
                </c:pt>
                <c:pt idx="3402">
                  <c:v>-76.840308590239701</c:v>
                </c:pt>
                <c:pt idx="3403">
                  <c:v>-76.856983738723201</c:v>
                </c:pt>
                <c:pt idx="3404">
                  <c:v>-76.866134113485401</c:v>
                </c:pt>
                <c:pt idx="3405">
                  <c:v>-76.868735840395004</c:v>
                </c:pt>
                <c:pt idx="3406">
                  <c:v>-76.868170075825603</c:v>
                </c:pt>
                <c:pt idx="3407">
                  <c:v>-76.865618910147305</c:v>
                </c:pt>
                <c:pt idx="3408">
                  <c:v>-76.861635578027105</c:v>
                </c:pt>
                <c:pt idx="3409">
                  <c:v>-76.856524346800995</c:v>
                </c:pt>
                <c:pt idx="3410">
                  <c:v>-76.850473520708903</c:v>
                </c:pt>
                <c:pt idx="3411">
                  <c:v>-76.843610243670895</c:v>
                </c:pt>
                <c:pt idx="3412">
                  <c:v>-76.836026066541706</c:v>
                </c:pt>
                <c:pt idx="3413">
                  <c:v>-76.827790185361096</c:v>
                </c:pt>
                <c:pt idx="3414">
                  <c:v>-76.822450406044595</c:v>
                </c:pt>
                <c:pt idx="3415">
                  <c:v>-76.841474963404707</c:v>
                </c:pt>
                <c:pt idx="3416">
                  <c:v>-76.858188208818305</c:v>
                </c:pt>
                <c:pt idx="3417">
                  <c:v>-76.867376302138695</c:v>
                </c:pt>
                <c:pt idx="3418">
                  <c:v>-76.8700155276983</c:v>
                </c:pt>
                <c:pt idx="3419">
                  <c:v>-76.869486587586806</c:v>
                </c:pt>
                <c:pt idx="3420">
                  <c:v>-76.866971418904598</c:v>
                </c:pt>
                <c:pt idx="3421">
                  <c:v>-76.863023196229193</c:v>
                </c:pt>
                <c:pt idx="3422">
                  <c:v>-76.8579461660389</c:v>
                </c:pt>
                <c:pt idx="3423">
                  <c:v>-76.851928630380698</c:v>
                </c:pt>
                <c:pt idx="3424">
                  <c:v>-76.845097740610399</c:v>
                </c:pt>
                <c:pt idx="3425">
                  <c:v>-76.837545060263295</c:v>
                </c:pt>
                <c:pt idx="3426">
                  <c:v>-76.829339800997801</c:v>
                </c:pt>
                <c:pt idx="3427">
                  <c:v>-76.824028983568098</c:v>
                </c:pt>
                <c:pt idx="3428">
                  <c:v>-76.843075796948597</c:v>
                </c:pt>
                <c:pt idx="3429">
                  <c:v>-76.859810297789906</c:v>
                </c:pt>
                <c:pt idx="3430">
                  <c:v>-76.869020114505204</c:v>
                </c:pt>
                <c:pt idx="3431">
                  <c:v>-76.871681558877896</c:v>
                </c:pt>
                <c:pt idx="3432">
                  <c:v>-76.8711746839152</c:v>
                </c:pt>
                <c:pt idx="3433">
                  <c:v>-76.868681199506696</c:v>
                </c:pt>
                <c:pt idx="3434">
                  <c:v>-76.864754180110793</c:v>
                </c:pt>
                <c:pt idx="3435">
                  <c:v>-76.859697824661296</c:v>
                </c:pt>
                <c:pt idx="3436">
                  <c:v>-76.853700412711802</c:v>
                </c:pt>
                <c:pt idx="3437">
                  <c:v>-76.846889086339601</c:v>
                </c:pt>
                <c:pt idx="3438">
                  <c:v>-76.839355407331894</c:v>
                </c:pt>
                <c:pt idx="3439">
                  <c:v>-76.831168590138503</c:v>
                </c:pt>
                <c:pt idx="3440">
                  <c:v>-76.825874768952701</c:v>
                </c:pt>
                <c:pt idx="3441">
                  <c:v>-76.844931577649305</c:v>
                </c:pt>
                <c:pt idx="3442">
                  <c:v>-76.861675546862699</c:v>
                </c:pt>
                <c:pt idx="3443">
                  <c:v>-76.870895836667401</c:v>
                </c:pt>
                <c:pt idx="3444">
                  <c:v>-76.873568698708794</c:v>
                </c:pt>
                <c:pt idx="3445">
                  <c:v>-76.873073423351897</c:v>
                </c:pt>
                <c:pt idx="3446">
                  <c:v>-76.870591451006703</c:v>
                </c:pt>
                <c:pt idx="3447">
                  <c:v>-76.866675733331604</c:v>
                </c:pt>
                <c:pt idx="3448">
                  <c:v>-76.861630406554895</c:v>
                </c:pt>
                <c:pt idx="3449">
                  <c:v>-76.855643716095202</c:v>
                </c:pt>
                <c:pt idx="3450">
                  <c:v>-76.848842785051602</c:v>
                </c:pt>
                <c:pt idx="3451">
                  <c:v>-76.841319164985407</c:v>
                </c:pt>
                <c:pt idx="3452">
                  <c:v>-76.833142065510103</c:v>
                </c:pt>
                <c:pt idx="3453">
                  <c:v>-76.827856688854098</c:v>
                </c:pt>
                <c:pt idx="3454">
                  <c:v>-76.846914909548204</c:v>
                </c:pt>
                <c:pt idx="3455">
                  <c:v>-76.863660093366505</c:v>
                </c:pt>
                <c:pt idx="3456">
                  <c:v>-76.872882936165396</c:v>
                </c:pt>
                <c:pt idx="3457">
                  <c:v>-76.875559571382695</c:v>
                </c:pt>
                <c:pt idx="3458">
                  <c:v>-76.875068469082294</c:v>
                </c:pt>
                <c:pt idx="3459">
                  <c:v>-76.872590778806597</c:v>
                </c:pt>
                <c:pt idx="3460">
                  <c:v>-76.868679317639305</c:v>
                </c:pt>
                <c:pt idx="3461">
                  <c:v>-76.863638150882394</c:v>
                </c:pt>
                <c:pt idx="3462">
                  <c:v>-76.857655483225003</c:v>
                </c:pt>
                <c:pt idx="3463">
                  <c:v>-76.850858413087906</c:v>
                </c:pt>
                <c:pt idx="3464">
                  <c:v>-76.843338476678497</c:v>
                </c:pt>
                <c:pt idx="3465">
                  <c:v>-76.835164874052396</c:v>
                </c:pt>
                <c:pt idx="3466">
                  <c:v>-76.829881868575001</c:v>
                </c:pt>
                <c:pt idx="3467">
                  <c:v>-76.848935583386705</c:v>
                </c:pt>
                <c:pt idx="3468">
                  <c:v>-76.865676293180798</c:v>
                </c:pt>
                <c:pt idx="3469">
                  <c:v>-76.874896192926499</c:v>
                </c:pt>
                <c:pt idx="3470">
                  <c:v>-76.877571260893703</c:v>
                </c:pt>
                <c:pt idx="3471">
                  <c:v>-76.877079128310299</c:v>
                </c:pt>
                <c:pt idx="3472">
                  <c:v>-76.874600646804495</c:v>
                </c:pt>
                <c:pt idx="3473">
                  <c:v>-76.870688494445503</c:v>
                </c:pt>
                <c:pt idx="3474">
                  <c:v>-76.865646661967105</c:v>
                </c:pt>
                <c:pt idx="3475">
                  <c:v>-76.859663310014795</c:v>
                </c:pt>
                <c:pt idx="3476">
                  <c:v>-76.852865509205301</c:v>
                </c:pt>
                <c:pt idx="3477">
                  <c:v>-76.845344777405202</c:v>
                </c:pt>
                <c:pt idx="3478">
                  <c:v>-76.837170302245596</c:v>
                </c:pt>
                <c:pt idx="3479">
                  <c:v>-76.831885427652097</c:v>
                </c:pt>
                <c:pt idx="3480">
                  <c:v>-76.850930678336994</c:v>
                </c:pt>
                <c:pt idx="3481">
                  <c:v>-76.867663112525406</c:v>
                </c:pt>
                <c:pt idx="3482">
                  <c:v>-76.876876360482498</c:v>
                </c:pt>
                <c:pt idx="3483">
                  <c:v>-76.879546223648603</c:v>
                </c:pt>
                <c:pt idx="3484">
                  <c:v>-76.879049503059903</c:v>
                </c:pt>
                <c:pt idx="3485">
                  <c:v>-76.876566755256505</c:v>
                </c:pt>
                <c:pt idx="3486">
                  <c:v>-76.872650519864806</c:v>
                </c:pt>
                <c:pt idx="3487">
                  <c:v>-76.867604712519906</c:v>
                </c:pt>
                <c:pt idx="3488">
                  <c:v>-76.861617448732105</c:v>
                </c:pt>
                <c:pt idx="3489">
                  <c:v>-76.854815769930596</c:v>
                </c:pt>
                <c:pt idx="3490">
                  <c:v>-76.847291174107994</c:v>
                </c:pt>
                <c:pt idx="3491">
                  <c:v>-76.839112834862505</c:v>
                </c:pt>
                <c:pt idx="3492">
                  <c:v>-76.8303350580981</c:v>
                </c:pt>
                <c:pt idx="3493">
                  <c:v>-76.824495302499599</c:v>
                </c:pt>
                <c:pt idx="3494">
                  <c:v>-76.843056458917104</c:v>
                </c:pt>
                <c:pt idx="3495">
                  <c:v>-76.8593404983949</c:v>
                </c:pt>
                <c:pt idx="3496">
                  <c:v>-76.868126923007495</c:v>
                </c:pt>
                <c:pt idx="3497">
                  <c:v>-76.870386708881099</c:v>
                </c:pt>
                <c:pt idx="3498">
                  <c:v>-76.869497294046596</c:v>
                </c:pt>
                <c:pt idx="3499">
                  <c:v>-76.866638378371306</c:v>
                </c:pt>
                <c:pt idx="3500">
                  <c:v>-76.862361397393499</c:v>
                </c:pt>
                <c:pt idx="3501">
                  <c:v>-76.856969184918199</c:v>
                </c:pt>
                <c:pt idx="3502">
                  <c:v>-76.850648870527905</c:v>
                </c:pt>
                <c:pt idx="3503">
                  <c:v>-76.843526618735396</c:v>
                </c:pt>
                <c:pt idx="3504">
                  <c:v>-76.835693153099299</c:v>
                </c:pt>
                <c:pt idx="3505">
                  <c:v>-76.827216963196804</c:v>
                </c:pt>
                <c:pt idx="3506">
                  <c:v>-76.821646183692593</c:v>
                </c:pt>
                <c:pt idx="3507">
                  <c:v>-76.840455293268803</c:v>
                </c:pt>
                <c:pt idx="3508">
                  <c:v>-76.856963178056304</c:v>
                </c:pt>
                <c:pt idx="3509">
                  <c:v>-76.865952807297802</c:v>
                </c:pt>
                <c:pt idx="3510">
                  <c:v>-76.868399137800694</c:v>
                </c:pt>
                <c:pt idx="3511">
                  <c:v>-76.867682972540294</c:v>
                </c:pt>
                <c:pt idx="3512">
                  <c:v>-76.8649861565561</c:v>
                </c:pt>
                <c:pt idx="3513">
                  <c:v>-76.860861707710896</c:v>
                </c:pt>
                <c:pt idx="3514">
                  <c:v>-76.855613692075593</c:v>
                </c:pt>
                <c:pt idx="3515">
                  <c:v>-76.8494302262487</c:v>
                </c:pt>
                <c:pt idx="3516">
                  <c:v>-76.842438279553903</c:v>
                </c:pt>
                <c:pt idx="3517">
                  <c:v>-76.834729240561302</c:v>
                </c:pt>
                <c:pt idx="3518">
                  <c:v>-76.826372154413093</c:v>
                </c:pt>
                <c:pt idx="3519">
                  <c:v>-76.820915695517101</c:v>
                </c:pt>
                <c:pt idx="3520">
                  <c:v>-76.839834688897</c:v>
                </c:pt>
                <c:pt idx="3521">
                  <c:v>-76.856446922918707</c:v>
                </c:pt>
                <c:pt idx="3522">
                  <c:v>-76.865536161653793</c:v>
                </c:pt>
                <c:pt idx="3523">
                  <c:v>-76.868078165951104</c:v>
                </c:pt>
                <c:pt idx="3524">
                  <c:v>-76.867454223148002</c:v>
                </c:pt>
                <c:pt idx="3525">
                  <c:v>-76.864846447181094</c:v>
                </c:pt>
                <c:pt idx="3526">
                  <c:v>-76.860808058985896</c:v>
                </c:pt>
                <c:pt idx="3527">
                  <c:v>-76.855643295813707</c:v>
                </c:pt>
                <c:pt idx="3528">
                  <c:v>-76.849540424644204</c:v>
                </c:pt>
                <c:pt idx="3529">
                  <c:v>-76.842626549290898</c:v>
                </c:pt>
                <c:pt idx="3530">
                  <c:v>-76.834993179781705</c:v>
                </c:pt>
                <c:pt idx="3531">
                  <c:v>-76.826709471687195</c:v>
                </c:pt>
                <c:pt idx="3532">
                  <c:v>-76.821323830766403</c:v>
                </c:pt>
                <c:pt idx="3533">
                  <c:v>-76.840308589718703</c:v>
                </c:pt>
                <c:pt idx="3534">
                  <c:v>-76.856983738207603</c:v>
                </c:pt>
                <c:pt idx="3535">
                  <c:v>-76.866134112974706</c:v>
                </c:pt>
                <c:pt idx="3536">
                  <c:v>-76.8687358398887</c:v>
                </c:pt>
                <c:pt idx="3537">
                  <c:v>-76.868170075323505</c:v>
                </c:pt>
                <c:pt idx="3538">
                  <c:v>-76.8656189096492</c:v>
                </c:pt>
                <c:pt idx="3539">
                  <c:v>-76.861635577532994</c:v>
                </c:pt>
                <c:pt idx="3540">
                  <c:v>-76.856524346310593</c:v>
                </c:pt>
                <c:pt idx="3541">
                  <c:v>-76.850473520222195</c:v>
                </c:pt>
                <c:pt idx="3542">
                  <c:v>-76.843610243187896</c:v>
                </c:pt>
                <c:pt idx="3543">
                  <c:v>-76.836026066062303</c:v>
                </c:pt>
                <c:pt idx="3544">
                  <c:v>-76.827790184885203</c:v>
                </c:pt>
                <c:pt idx="3545">
                  <c:v>-76.822450405572297</c:v>
                </c:pt>
                <c:pt idx="3546">
                  <c:v>-76.841474962937397</c:v>
                </c:pt>
                <c:pt idx="3547">
                  <c:v>-76.858188208355799</c:v>
                </c:pt>
                <c:pt idx="3548">
                  <c:v>-76.867376301680693</c:v>
                </c:pt>
                <c:pt idx="3549">
                  <c:v>-76.870015527244206</c:v>
                </c:pt>
                <c:pt idx="3550">
                  <c:v>-76.869486587136507</c:v>
                </c:pt>
                <c:pt idx="3551">
                  <c:v>-76.866971418457894</c:v>
                </c:pt>
                <c:pt idx="3552">
                  <c:v>-76.863023195785999</c:v>
                </c:pt>
                <c:pt idx="3553">
                  <c:v>-76.857946165599103</c:v>
                </c:pt>
                <c:pt idx="3554">
                  <c:v>-76.851928629944098</c:v>
                </c:pt>
                <c:pt idx="3555">
                  <c:v>-76.845097740177096</c:v>
                </c:pt>
                <c:pt idx="3556">
                  <c:v>-76.837545059833204</c:v>
                </c:pt>
                <c:pt idx="3557">
                  <c:v>-76.829339800570907</c:v>
                </c:pt>
                <c:pt idx="3558">
                  <c:v>-76.824028983144501</c:v>
                </c:pt>
                <c:pt idx="3559">
                  <c:v>-76.843075796529504</c:v>
                </c:pt>
                <c:pt idx="3560">
                  <c:v>-76.859810297375105</c:v>
                </c:pt>
                <c:pt idx="3561">
                  <c:v>-76.869020114094198</c:v>
                </c:pt>
                <c:pt idx="3562">
                  <c:v>-76.871681558470598</c:v>
                </c:pt>
                <c:pt idx="3563">
                  <c:v>-76.8711746835112</c:v>
                </c:pt>
                <c:pt idx="3564">
                  <c:v>-76.868681199105893</c:v>
                </c:pt>
                <c:pt idx="3565">
                  <c:v>-76.864754179713202</c:v>
                </c:pt>
                <c:pt idx="3566">
                  <c:v>-76.859697824266803</c:v>
                </c:pt>
                <c:pt idx="3567">
                  <c:v>-76.853700412320194</c:v>
                </c:pt>
                <c:pt idx="3568">
                  <c:v>-76.846889085950906</c:v>
                </c:pt>
                <c:pt idx="3569">
                  <c:v>-76.839355406946098</c:v>
                </c:pt>
                <c:pt idx="3570">
                  <c:v>-76.831168589755507</c:v>
                </c:pt>
                <c:pt idx="3571">
                  <c:v>-76.825874768572703</c:v>
                </c:pt>
                <c:pt idx="3572">
                  <c:v>-76.8449315772733</c:v>
                </c:pt>
                <c:pt idx="3573">
                  <c:v>-76.861675546490602</c:v>
                </c:pt>
                <c:pt idx="3574">
                  <c:v>-76.8708958362988</c:v>
                </c:pt>
                <c:pt idx="3575">
                  <c:v>-76.873568698343405</c:v>
                </c:pt>
                <c:pt idx="3576">
                  <c:v>-76.873073422989506</c:v>
                </c:pt>
                <c:pt idx="3577">
                  <c:v>-76.870591450647197</c:v>
                </c:pt>
                <c:pt idx="3578">
                  <c:v>-76.866675732974898</c:v>
                </c:pt>
                <c:pt idx="3579">
                  <c:v>-76.861630406201002</c:v>
                </c:pt>
                <c:pt idx="3580">
                  <c:v>-76.855643715743895</c:v>
                </c:pt>
                <c:pt idx="3581">
                  <c:v>-76.848842784702896</c:v>
                </c:pt>
                <c:pt idx="3582">
                  <c:v>-76.841319164639302</c:v>
                </c:pt>
                <c:pt idx="3583">
                  <c:v>-76.833142065166498</c:v>
                </c:pt>
                <c:pt idx="3584">
                  <c:v>-76.827856688513194</c:v>
                </c:pt>
                <c:pt idx="3585">
                  <c:v>-76.846914909210895</c:v>
                </c:pt>
                <c:pt idx="3586">
                  <c:v>-76.863660093032706</c:v>
                </c:pt>
                <c:pt idx="3587">
                  <c:v>-76.872882935834795</c:v>
                </c:pt>
                <c:pt idx="3588">
                  <c:v>-76.875559571054893</c:v>
                </c:pt>
                <c:pt idx="3589">
                  <c:v>-76.875068468757206</c:v>
                </c:pt>
                <c:pt idx="3590">
                  <c:v>-76.872590778484096</c:v>
                </c:pt>
                <c:pt idx="3591">
                  <c:v>-76.868679317319405</c:v>
                </c:pt>
                <c:pt idx="3592">
                  <c:v>-76.863638150564896</c:v>
                </c:pt>
                <c:pt idx="3593">
                  <c:v>-76.857655482909806</c:v>
                </c:pt>
                <c:pt idx="3594">
                  <c:v>-76.850858412775196</c:v>
                </c:pt>
                <c:pt idx="3595">
                  <c:v>-76.843338476368103</c:v>
                </c:pt>
                <c:pt idx="3596">
                  <c:v>-76.835164873744205</c:v>
                </c:pt>
                <c:pt idx="3597">
                  <c:v>-76.829881868269098</c:v>
                </c:pt>
                <c:pt idx="3598">
                  <c:v>-76.848935583084099</c:v>
                </c:pt>
                <c:pt idx="3599">
                  <c:v>-76.865676292881403</c:v>
                </c:pt>
                <c:pt idx="3600">
                  <c:v>-76.874896192629905</c:v>
                </c:pt>
                <c:pt idx="3601">
                  <c:v>-76.877571260599595</c:v>
                </c:pt>
                <c:pt idx="3602">
                  <c:v>-76.877079128018707</c:v>
                </c:pt>
                <c:pt idx="3603">
                  <c:v>-76.874600646515205</c:v>
                </c:pt>
                <c:pt idx="3604">
                  <c:v>-76.870688494158401</c:v>
                </c:pt>
                <c:pt idx="3605">
                  <c:v>-76.865646661682206</c:v>
                </c:pt>
                <c:pt idx="3606">
                  <c:v>-76.859663309732099</c:v>
                </c:pt>
                <c:pt idx="3607">
                  <c:v>-76.852865508924694</c:v>
                </c:pt>
                <c:pt idx="3608">
                  <c:v>-76.845344777126698</c:v>
                </c:pt>
                <c:pt idx="3609">
                  <c:v>-76.837170301969195</c:v>
                </c:pt>
                <c:pt idx="3610">
                  <c:v>-76.831885427377699</c:v>
                </c:pt>
                <c:pt idx="3611">
                  <c:v>-76.850930678065595</c:v>
                </c:pt>
                <c:pt idx="3612">
                  <c:v>-76.867663112256693</c:v>
                </c:pt>
                <c:pt idx="3613">
                  <c:v>-76.8768763602164</c:v>
                </c:pt>
                <c:pt idx="3614">
                  <c:v>-76.879546223384807</c:v>
                </c:pt>
                <c:pt idx="3615">
                  <c:v>-76.879049502798196</c:v>
                </c:pt>
                <c:pt idx="3616">
                  <c:v>-76.876566754996901</c:v>
                </c:pt>
                <c:pt idx="3617">
                  <c:v>-76.872650519607205</c:v>
                </c:pt>
                <c:pt idx="3618">
                  <c:v>-76.867604712264395</c:v>
                </c:pt>
                <c:pt idx="3619">
                  <c:v>-76.861617448478498</c:v>
                </c:pt>
                <c:pt idx="3620">
                  <c:v>-76.854815769678794</c:v>
                </c:pt>
                <c:pt idx="3621">
                  <c:v>-76.847291173858096</c:v>
                </c:pt>
                <c:pt idx="3622">
                  <c:v>-76.839112834614397</c:v>
                </c:pt>
                <c:pt idx="3623">
                  <c:v>-76.830335057851798</c:v>
                </c:pt>
                <c:pt idx="3624">
                  <c:v>-76.824495302255201</c:v>
                </c:pt>
                <c:pt idx="3625">
                  <c:v>-76.843056458675306</c:v>
                </c:pt>
                <c:pt idx="3626">
                  <c:v>-76.859340498155603</c:v>
                </c:pt>
                <c:pt idx="3627">
                  <c:v>-76.868126922770301</c:v>
                </c:pt>
                <c:pt idx="3628">
                  <c:v>-76.870386708645995</c:v>
                </c:pt>
                <c:pt idx="3629">
                  <c:v>-76.869497293813495</c:v>
                </c:pt>
                <c:pt idx="3630">
                  <c:v>-76.866638378139996</c:v>
                </c:pt>
                <c:pt idx="3631">
                  <c:v>-76.862361397163994</c:v>
                </c:pt>
                <c:pt idx="3632">
                  <c:v>-76.856969184690499</c:v>
                </c:pt>
                <c:pt idx="3633">
                  <c:v>-76.850648870301796</c:v>
                </c:pt>
                <c:pt idx="3634">
                  <c:v>-76.843526618511007</c:v>
                </c:pt>
                <c:pt idx="3635">
                  <c:v>-76.835693152876601</c:v>
                </c:pt>
                <c:pt idx="3636">
                  <c:v>-76.827216962975598</c:v>
                </c:pt>
                <c:pt idx="3637">
                  <c:v>-76.821646183473206</c:v>
                </c:pt>
                <c:pt idx="3638">
                  <c:v>-76.840455293051704</c:v>
                </c:pt>
                <c:pt idx="3639">
                  <c:v>-76.856963177841294</c:v>
                </c:pt>
                <c:pt idx="3640">
                  <c:v>-76.865952807084895</c:v>
                </c:pt>
                <c:pt idx="3641">
                  <c:v>-76.868399137589606</c:v>
                </c:pt>
                <c:pt idx="3642">
                  <c:v>-76.867682972330897</c:v>
                </c:pt>
                <c:pt idx="3643">
                  <c:v>-76.864986156348394</c:v>
                </c:pt>
                <c:pt idx="3644">
                  <c:v>-76.860861707504796</c:v>
                </c:pt>
                <c:pt idx="3645">
                  <c:v>-76.855613691871099</c:v>
                </c:pt>
                <c:pt idx="3646">
                  <c:v>-76.849430226045797</c:v>
                </c:pt>
                <c:pt idx="3647">
                  <c:v>-76.842438279352507</c:v>
                </c:pt>
                <c:pt idx="3648">
                  <c:v>-76.834729240361398</c:v>
                </c:pt>
                <c:pt idx="3649">
                  <c:v>-76.826372154214596</c:v>
                </c:pt>
                <c:pt idx="3650">
                  <c:v>-76.820915695320096</c:v>
                </c:pt>
                <c:pt idx="3651">
                  <c:v>-76.839834688702098</c:v>
                </c:pt>
                <c:pt idx="3652">
                  <c:v>-76.856446922725695</c:v>
                </c:pt>
                <c:pt idx="3653">
                  <c:v>-76.8655361614626</c:v>
                </c:pt>
                <c:pt idx="3654">
                  <c:v>-76.868078165761602</c:v>
                </c:pt>
                <c:pt idx="3655">
                  <c:v>-76.867454222960006</c:v>
                </c:pt>
                <c:pt idx="3656">
                  <c:v>-76.864846446994704</c:v>
                </c:pt>
                <c:pt idx="3657">
                  <c:v>-76.860808058800899</c:v>
                </c:pt>
                <c:pt idx="3658">
                  <c:v>-76.855643295630102</c:v>
                </c:pt>
                <c:pt idx="3659">
                  <c:v>-76.849540424462006</c:v>
                </c:pt>
                <c:pt idx="3660">
                  <c:v>-76.842626549110093</c:v>
                </c:pt>
                <c:pt idx="3661">
                  <c:v>-76.834993179602094</c:v>
                </c:pt>
                <c:pt idx="3662">
                  <c:v>-76.826709471509005</c:v>
                </c:pt>
                <c:pt idx="3663">
                  <c:v>-76.821323830589606</c:v>
                </c:pt>
                <c:pt idx="3664">
                  <c:v>-76.840308589543696</c:v>
                </c:pt>
                <c:pt idx="3665">
                  <c:v>-76.856983738034401</c:v>
                </c:pt>
                <c:pt idx="3666">
                  <c:v>-76.866134112803095</c:v>
                </c:pt>
                <c:pt idx="3667">
                  <c:v>-76.868735839718596</c:v>
                </c:pt>
                <c:pt idx="3668">
                  <c:v>-76.868170075154794</c:v>
                </c:pt>
                <c:pt idx="3669">
                  <c:v>-76.865618909481896</c:v>
                </c:pt>
                <c:pt idx="3670">
                  <c:v>-76.861635577366897</c:v>
                </c:pt>
                <c:pt idx="3671">
                  <c:v>-76.856524346145903</c:v>
                </c:pt>
                <c:pt idx="3672">
                  <c:v>-76.850473520058699</c:v>
                </c:pt>
                <c:pt idx="3673">
                  <c:v>-76.843610243025594</c:v>
                </c:pt>
                <c:pt idx="3674">
                  <c:v>-76.836026065901095</c:v>
                </c:pt>
                <c:pt idx="3675">
                  <c:v>-76.827790184725202</c:v>
                </c:pt>
                <c:pt idx="3676">
                  <c:v>-76.822450405413605</c:v>
                </c:pt>
                <c:pt idx="3677">
                  <c:v>-76.841474962780296</c:v>
                </c:pt>
                <c:pt idx="3678">
                  <c:v>-76.858188208200403</c:v>
                </c:pt>
                <c:pt idx="3679">
                  <c:v>-76.867376301526704</c:v>
                </c:pt>
                <c:pt idx="3680">
                  <c:v>-76.870015527091496</c:v>
                </c:pt>
                <c:pt idx="3681">
                  <c:v>-76.869486586985005</c:v>
                </c:pt>
                <c:pt idx="3682">
                  <c:v>-76.8669714183076</c:v>
                </c:pt>
                <c:pt idx="3683">
                  <c:v>-76.863023195636899</c:v>
                </c:pt>
                <c:pt idx="3684">
                  <c:v>-76.857946165451196</c:v>
                </c:pt>
                <c:pt idx="3685">
                  <c:v>-76.8519286297973</c:v>
                </c:pt>
                <c:pt idx="3686">
                  <c:v>-76.845097740031406</c:v>
                </c:pt>
                <c:pt idx="3687">
                  <c:v>-76.837545059688594</c:v>
                </c:pt>
                <c:pt idx="3688">
                  <c:v>-76.829339800427306</c:v>
                </c:pt>
                <c:pt idx="3689">
                  <c:v>-76.824028983001995</c:v>
                </c:pt>
                <c:pt idx="3690">
                  <c:v>-76.843075796388504</c:v>
                </c:pt>
                <c:pt idx="3691">
                  <c:v>-76.859810297235498</c:v>
                </c:pt>
                <c:pt idx="3692">
                  <c:v>-76.869020113955997</c:v>
                </c:pt>
                <c:pt idx="3693">
                  <c:v>-76.871681558333506</c:v>
                </c:pt>
                <c:pt idx="3694">
                  <c:v>-76.871174683375301</c:v>
                </c:pt>
                <c:pt idx="3695">
                  <c:v>-76.868681198971103</c:v>
                </c:pt>
                <c:pt idx="3696">
                  <c:v>-76.864754179579293</c:v>
                </c:pt>
                <c:pt idx="3697">
                  <c:v>-76.859697824134003</c:v>
                </c:pt>
                <c:pt idx="3698">
                  <c:v>-76.853700412188402</c:v>
                </c:pt>
                <c:pt idx="3699">
                  <c:v>-76.846889085820095</c:v>
                </c:pt>
                <c:pt idx="3700">
                  <c:v>-76.839355406816296</c:v>
                </c:pt>
                <c:pt idx="3701">
                  <c:v>-76.8311685896266</c:v>
                </c:pt>
                <c:pt idx="3702">
                  <c:v>-76.825874768444706</c:v>
                </c:pt>
                <c:pt idx="3703">
                  <c:v>-76.844931577146795</c:v>
                </c:pt>
                <c:pt idx="3704">
                  <c:v>-76.861675546365305</c:v>
                </c:pt>
                <c:pt idx="3705">
                  <c:v>-76.870895836174697</c:v>
                </c:pt>
                <c:pt idx="3706">
                  <c:v>-76.873568698220296</c:v>
                </c:pt>
                <c:pt idx="3707">
                  <c:v>-76.873073422867407</c:v>
                </c:pt>
                <c:pt idx="3708">
                  <c:v>-76.870591450526106</c:v>
                </c:pt>
                <c:pt idx="3709">
                  <c:v>-76.866675732854802</c:v>
                </c:pt>
                <c:pt idx="3710">
                  <c:v>-76.861630406081801</c:v>
                </c:pt>
                <c:pt idx="3711">
                  <c:v>-76.855643715625604</c:v>
                </c:pt>
                <c:pt idx="3712">
                  <c:v>-76.8488427845855</c:v>
                </c:pt>
                <c:pt idx="3713">
                  <c:v>-76.841319164522801</c:v>
                </c:pt>
                <c:pt idx="3714">
                  <c:v>-76.833142065050794</c:v>
                </c:pt>
                <c:pt idx="3715">
                  <c:v>-76.827856688398398</c:v>
                </c:pt>
                <c:pt idx="3716">
                  <c:v>-76.846914909097293</c:v>
                </c:pt>
                <c:pt idx="3717">
                  <c:v>-76.863660092920298</c:v>
                </c:pt>
                <c:pt idx="3718">
                  <c:v>-76.872882935723297</c:v>
                </c:pt>
                <c:pt idx="3719">
                  <c:v>-76.875559570944404</c:v>
                </c:pt>
                <c:pt idx="3720">
                  <c:v>-76.875068468647598</c:v>
                </c:pt>
                <c:pt idx="3721">
                  <c:v>-76.872590778375397</c:v>
                </c:pt>
                <c:pt idx="3722">
                  <c:v>-76.868679317211502</c:v>
                </c:pt>
                <c:pt idx="3723">
                  <c:v>-76.863638150457803</c:v>
                </c:pt>
                <c:pt idx="3724">
                  <c:v>-76.857655482803594</c:v>
                </c:pt>
                <c:pt idx="3725">
                  <c:v>-76.850858412669794</c:v>
                </c:pt>
                <c:pt idx="3726">
                  <c:v>-76.843338476263398</c:v>
                </c:pt>
                <c:pt idx="3727">
                  <c:v>-76.835164873640295</c:v>
                </c:pt>
                <c:pt idx="3728">
                  <c:v>-76.829881868165998</c:v>
                </c:pt>
                <c:pt idx="3729">
                  <c:v>-76.848935582982094</c:v>
                </c:pt>
                <c:pt idx="3730">
                  <c:v>-76.865676292780407</c:v>
                </c:pt>
                <c:pt idx="3731">
                  <c:v>-76.874896192529803</c:v>
                </c:pt>
                <c:pt idx="3732">
                  <c:v>-76.877571260500403</c:v>
                </c:pt>
                <c:pt idx="3733">
                  <c:v>-76.877079127920297</c:v>
                </c:pt>
                <c:pt idx="3734">
                  <c:v>-76.874600646417605</c:v>
                </c:pt>
                <c:pt idx="3735">
                  <c:v>-76.870688494061596</c:v>
                </c:pt>
                <c:pt idx="3736">
                  <c:v>-76.865646661586098</c:v>
                </c:pt>
                <c:pt idx="3737">
                  <c:v>-76.859663309636801</c:v>
                </c:pt>
                <c:pt idx="3738">
                  <c:v>-76.852865508830007</c:v>
                </c:pt>
                <c:pt idx="3739">
                  <c:v>-76.845344777032693</c:v>
                </c:pt>
                <c:pt idx="3740">
                  <c:v>-76.837170301875901</c:v>
                </c:pt>
                <c:pt idx="3741">
                  <c:v>-76.831885427285101</c:v>
                </c:pt>
                <c:pt idx="3742">
                  <c:v>-76.850930677974006</c:v>
                </c:pt>
                <c:pt idx="3743">
                  <c:v>-76.867663112166099</c:v>
                </c:pt>
                <c:pt idx="3744">
                  <c:v>-76.876876360126602</c:v>
                </c:pt>
                <c:pt idx="3745">
                  <c:v>-76.879546223295705</c:v>
                </c:pt>
                <c:pt idx="3746">
                  <c:v>-76.879049502709904</c:v>
                </c:pt>
                <c:pt idx="3747">
                  <c:v>-76.876566754909305</c:v>
                </c:pt>
                <c:pt idx="3748">
                  <c:v>-76.872650519520306</c:v>
                </c:pt>
                <c:pt idx="3749">
                  <c:v>-76.867604712178107</c:v>
                </c:pt>
                <c:pt idx="3750">
                  <c:v>-76.861617448392806</c:v>
                </c:pt>
                <c:pt idx="3751">
                  <c:v>-76.854815769593799</c:v>
                </c:pt>
                <c:pt idx="3752">
                  <c:v>-76.847291173773698</c:v>
                </c:pt>
                <c:pt idx="3753">
                  <c:v>-76.839112834530695</c:v>
                </c:pt>
                <c:pt idx="3754">
                  <c:v>-76.830335057768593</c:v>
                </c:pt>
                <c:pt idx="3755">
                  <c:v>-76.824495302172707</c:v>
                </c:pt>
                <c:pt idx="3756">
                  <c:v>-76.843056458593594</c:v>
                </c:pt>
                <c:pt idx="3757">
                  <c:v>-76.859340498074701</c:v>
                </c:pt>
                <c:pt idx="3758">
                  <c:v>-76.868126922690195</c:v>
                </c:pt>
                <c:pt idx="3759">
                  <c:v>-76.870386708566599</c:v>
                </c:pt>
                <c:pt idx="3760">
                  <c:v>-76.869497293734696</c:v>
                </c:pt>
                <c:pt idx="3761">
                  <c:v>-76.866638378061793</c:v>
                </c:pt>
                <c:pt idx="3762">
                  <c:v>-76.862361397086403</c:v>
                </c:pt>
                <c:pt idx="3763">
                  <c:v>-76.856969184613504</c:v>
                </c:pt>
                <c:pt idx="3764">
                  <c:v>-76.850648870225399</c:v>
                </c:pt>
                <c:pt idx="3765">
                  <c:v>-76.843526618435206</c:v>
                </c:pt>
                <c:pt idx="3766">
                  <c:v>-76.835693152801298</c:v>
                </c:pt>
                <c:pt idx="3767">
                  <c:v>-76.827216962900906</c:v>
                </c:pt>
                <c:pt idx="3768">
                  <c:v>-76.821646183398997</c:v>
                </c:pt>
                <c:pt idx="3769">
                  <c:v>-76.840455292978305</c:v>
                </c:pt>
                <c:pt idx="3770">
                  <c:v>-76.856963177768705</c:v>
                </c:pt>
                <c:pt idx="3771">
                  <c:v>-76.865952807012903</c:v>
                </c:pt>
                <c:pt idx="3772">
                  <c:v>-76.868399137518196</c:v>
                </c:pt>
                <c:pt idx="3773">
                  <c:v>-76.867682972260098</c:v>
                </c:pt>
                <c:pt idx="3774">
                  <c:v>-76.864986156278206</c:v>
                </c:pt>
                <c:pt idx="3775">
                  <c:v>-76.860861707435106</c:v>
                </c:pt>
                <c:pt idx="3776">
                  <c:v>-76.855613691802006</c:v>
                </c:pt>
                <c:pt idx="3777">
                  <c:v>-76.849430225977102</c:v>
                </c:pt>
                <c:pt idx="3778">
                  <c:v>-76.842438279284295</c:v>
                </c:pt>
                <c:pt idx="3779">
                  <c:v>-76.834729240293697</c:v>
                </c:pt>
                <c:pt idx="3780">
                  <c:v>-76.826372154147407</c:v>
                </c:pt>
                <c:pt idx="3781">
                  <c:v>-76.820915695253504</c:v>
                </c:pt>
                <c:pt idx="3782">
                  <c:v>-76.839834688636202</c:v>
                </c:pt>
                <c:pt idx="3783">
                  <c:v>-76.856446922660496</c:v>
                </c:pt>
                <c:pt idx="3784">
                  <c:v>-76.865536161397998</c:v>
                </c:pt>
                <c:pt idx="3785">
                  <c:v>-76.868078165697497</c:v>
                </c:pt>
                <c:pt idx="3786">
                  <c:v>-76.867454222896399</c:v>
                </c:pt>
                <c:pt idx="3787">
                  <c:v>-76.864846446931594</c:v>
                </c:pt>
                <c:pt idx="3788">
                  <c:v>-76.8608080587383</c:v>
                </c:pt>
                <c:pt idx="3789">
                  <c:v>-76.855643295568001</c:v>
                </c:pt>
                <c:pt idx="3790">
                  <c:v>-76.849540424400402</c:v>
                </c:pt>
                <c:pt idx="3791">
                  <c:v>-76.842626549048902</c:v>
                </c:pt>
                <c:pt idx="3792">
                  <c:v>-76.834993179541399</c:v>
                </c:pt>
                <c:pt idx="3793">
                  <c:v>-76.826709471448595</c:v>
                </c:pt>
                <c:pt idx="3794">
                  <c:v>-76.821323830529707</c:v>
                </c:pt>
                <c:pt idx="3795">
                  <c:v>-76.840308589484493</c:v>
                </c:pt>
                <c:pt idx="3796">
                  <c:v>-76.856983737975796</c:v>
                </c:pt>
                <c:pt idx="3797">
                  <c:v>-76.866134112745002</c:v>
                </c:pt>
                <c:pt idx="3798">
                  <c:v>-76.868735839660999</c:v>
                </c:pt>
                <c:pt idx="3799">
                  <c:v>-76.868170075097595</c:v>
                </c:pt>
                <c:pt idx="3800">
                  <c:v>-76.865618909425194</c:v>
                </c:pt>
                <c:pt idx="3801">
                  <c:v>-76.861635577310693</c:v>
                </c:pt>
                <c:pt idx="3802">
                  <c:v>-76.856524346089998</c:v>
                </c:pt>
                <c:pt idx="3803">
                  <c:v>-76.850473520003305</c:v>
                </c:pt>
                <c:pt idx="3804">
                  <c:v>-76.843610242970598</c:v>
                </c:pt>
                <c:pt idx="3805">
                  <c:v>-76.836026065846497</c:v>
                </c:pt>
                <c:pt idx="3806">
                  <c:v>-76.827790184671002</c:v>
                </c:pt>
                <c:pt idx="3807">
                  <c:v>-76.822450405359803</c:v>
                </c:pt>
                <c:pt idx="3808">
                  <c:v>-76.841474962727105</c:v>
                </c:pt>
                <c:pt idx="3809">
                  <c:v>-76.858188208147695</c:v>
                </c:pt>
                <c:pt idx="3810">
                  <c:v>-76.867376301474494</c:v>
                </c:pt>
                <c:pt idx="3811">
                  <c:v>-76.870015527039797</c:v>
                </c:pt>
                <c:pt idx="3812">
                  <c:v>-76.869486586933704</c:v>
                </c:pt>
                <c:pt idx="3813">
                  <c:v>-76.866971418256696</c:v>
                </c:pt>
                <c:pt idx="3814">
                  <c:v>-76.863023195586393</c:v>
                </c:pt>
                <c:pt idx="3815">
                  <c:v>-76.857946165401003</c:v>
                </c:pt>
                <c:pt idx="3816">
                  <c:v>-76.851928629747604</c:v>
                </c:pt>
                <c:pt idx="3817">
                  <c:v>-76.845097739981995</c:v>
                </c:pt>
                <c:pt idx="3818">
                  <c:v>-76.837545059639496</c:v>
                </c:pt>
                <c:pt idx="3819">
                  <c:v>-76.829339800378605</c:v>
                </c:pt>
                <c:pt idx="3820">
                  <c:v>-76.824028982953607</c:v>
                </c:pt>
                <c:pt idx="3821">
                  <c:v>-76.843075796340699</c:v>
                </c:pt>
                <c:pt idx="3822">
                  <c:v>-76.859810297188204</c:v>
                </c:pt>
                <c:pt idx="3823">
                  <c:v>-76.869020113909102</c:v>
                </c:pt>
                <c:pt idx="3824">
                  <c:v>-76.871681558286994</c:v>
                </c:pt>
                <c:pt idx="3825">
                  <c:v>-76.871174683329201</c:v>
                </c:pt>
                <c:pt idx="3826">
                  <c:v>-76.868681198925302</c:v>
                </c:pt>
                <c:pt idx="3827">
                  <c:v>-76.864754179533904</c:v>
                </c:pt>
                <c:pt idx="3828">
                  <c:v>-76.859697824088897</c:v>
                </c:pt>
                <c:pt idx="3829">
                  <c:v>-76.853700412143695</c:v>
                </c:pt>
                <c:pt idx="3830">
                  <c:v>-76.8468890857757</c:v>
                </c:pt>
                <c:pt idx="3831">
                  <c:v>-76.839355406772199</c:v>
                </c:pt>
                <c:pt idx="3832">
                  <c:v>-76.831168589582902</c:v>
                </c:pt>
                <c:pt idx="3833">
                  <c:v>-76.825874768401306</c:v>
                </c:pt>
                <c:pt idx="3834">
                  <c:v>-76.844931577103793</c:v>
                </c:pt>
                <c:pt idx="3835">
                  <c:v>-76.8616755463228</c:v>
                </c:pt>
                <c:pt idx="3836">
                  <c:v>-76.870895836132604</c:v>
                </c:pt>
                <c:pt idx="3837">
                  <c:v>-76.873568698178602</c:v>
                </c:pt>
                <c:pt idx="3838">
                  <c:v>-76.873073422825996</c:v>
                </c:pt>
                <c:pt idx="3839">
                  <c:v>-76.870591450484994</c:v>
                </c:pt>
                <c:pt idx="3840">
                  <c:v>-76.866675732814002</c:v>
                </c:pt>
                <c:pt idx="3841">
                  <c:v>-76.8616304060413</c:v>
                </c:pt>
                <c:pt idx="3842">
                  <c:v>-76.855643715585501</c:v>
                </c:pt>
                <c:pt idx="3843">
                  <c:v>-76.848842784545596</c:v>
                </c:pt>
                <c:pt idx="3844">
                  <c:v>-76.841319164483195</c:v>
                </c:pt>
                <c:pt idx="3845">
                  <c:v>-76.833142065011501</c:v>
                </c:pt>
                <c:pt idx="3846">
                  <c:v>-76.827856688359404</c:v>
                </c:pt>
                <c:pt idx="3847">
                  <c:v>-76.846914909058597</c:v>
                </c:pt>
                <c:pt idx="3848">
                  <c:v>-76.863660092882</c:v>
                </c:pt>
                <c:pt idx="3849">
                  <c:v>-76.872882935685496</c:v>
                </c:pt>
                <c:pt idx="3850">
                  <c:v>-76.875559570906901</c:v>
                </c:pt>
                <c:pt idx="3851">
                  <c:v>-76.875068468610394</c:v>
                </c:pt>
                <c:pt idx="3852">
                  <c:v>-76.872590778338505</c:v>
                </c:pt>
                <c:pt idx="3853">
                  <c:v>-76.868679317174895</c:v>
                </c:pt>
                <c:pt idx="3854">
                  <c:v>-76.863638150421494</c:v>
                </c:pt>
                <c:pt idx="3855">
                  <c:v>-76.857655482767498</c:v>
                </c:pt>
                <c:pt idx="3856">
                  <c:v>-76.850858412633897</c:v>
                </c:pt>
                <c:pt idx="3857">
                  <c:v>-76.8433384762278</c:v>
                </c:pt>
                <c:pt idx="3858">
                  <c:v>-76.835164873604995</c:v>
                </c:pt>
                <c:pt idx="3859">
                  <c:v>-76.829881868130997</c:v>
                </c:pt>
                <c:pt idx="3860">
                  <c:v>-76.848935582947405</c:v>
                </c:pt>
                <c:pt idx="3861">
                  <c:v>-76.865676292746102</c:v>
                </c:pt>
                <c:pt idx="3862">
                  <c:v>-76.874896192495797</c:v>
                </c:pt>
                <c:pt idx="3863">
                  <c:v>-76.877571260466695</c:v>
                </c:pt>
                <c:pt idx="3864">
                  <c:v>-76.877079127886901</c:v>
                </c:pt>
                <c:pt idx="3865">
                  <c:v>-76.874600646384394</c:v>
                </c:pt>
                <c:pt idx="3866">
                  <c:v>-76.870688494028599</c:v>
                </c:pt>
                <c:pt idx="3867">
                  <c:v>-76.865646661553399</c:v>
                </c:pt>
                <c:pt idx="3868">
                  <c:v>-76.859663309604301</c:v>
                </c:pt>
                <c:pt idx="3869">
                  <c:v>-76.852865508797805</c:v>
                </c:pt>
                <c:pt idx="3870">
                  <c:v>-76.845344777000804</c:v>
                </c:pt>
                <c:pt idx="3871">
                  <c:v>-76.837170301844097</c:v>
                </c:pt>
                <c:pt idx="3872">
                  <c:v>-76.831885427253596</c:v>
                </c:pt>
                <c:pt idx="3873">
                  <c:v>-76.850930677942799</c:v>
                </c:pt>
                <c:pt idx="3874">
                  <c:v>-76.867663112135205</c:v>
                </c:pt>
                <c:pt idx="3875">
                  <c:v>-76.876876360096006</c:v>
                </c:pt>
                <c:pt idx="3876">
                  <c:v>-76.879546223265393</c:v>
                </c:pt>
                <c:pt idx="3877">
                  <c:v>-76.879049502679905</c:v>
                </c:pt>
                <c:pt idx="3878">
                  <c:v>-76.876566754879505</c:v>
                </c:pt>
                <c:pt idx="3879">
                  <c:v>-76.872650519490705</c:v>
                </c:pt>
                <c:pt idx="3880">
                  <c:v>-76.867604712148704</c:v>
                </c:pt>
                <c:pt idx="3881">
                  <c:v>-76.861617448363702</c:v>
                </c:pt>
                <c:pt idx="3882">
                  <c:v>-76.854815769564894</c:v>
                </c:pt>
                <c:pt idx="3883">
                  <c:v>-76.847291173745006</c:v>
                </c:pt>
                <c:pt idx="3884">
                  <c:v>-76.839112834502203</c:v>
                </c:pt>
                <c:pt idx="3885">
                  <c:v>-76.830335057740299</c:v>
                </c:pt>
                <c:pt idx="3886">
                  <c:v>-76.824495302144598</c:v>
                </c:pt>
                <c:pt idx="3887">
                  <c:v>-76.843056458565798</c:v>
                </c:pt>
                <c:pt idx="3888">
                  <c:v>-76.859340498047203</c:v>
                </c:pt>
                <c:pt idx="3889">
                  <c:v>-76.868126922662995</c:v>
                </c:pt>
                <c:pt idx="3890">
                  <c:v>-76.870386708539499</c:v>
                </c:pt>
                <c:pt idx="3891">
                  <c:v>-76.869497293707894</c:v>
                </c:pt>
                <c:pt idx="3892">
                  <c:v>-76.866638378035205</c:v>
                </c:pt>
                <c:pt idx="3893">
                  <c:v>-76.862361397059999</c:v>
                </c:pt>
                <c:pt idx="3894">
                  <c:v>-76.8569691845873</c:v>
                </c:pt>
                <c:pt idx="3895">
                  <c:v>-76.850648870199393</c:v>
                </c:pt>
                <c:pt idx="3896">
                  <c:v>-76.8435266184093</c:v>
                </c:pt>
                <c:pt idx="3897">
                  <c:v>-76.835693152775704</c:v>
                </c:pt>
                <c:pt idx="3898">
                  <c:v>-76.827216962875397</c:v>
                </c:pt>
                <c:pt idx="3899">
                  <c:v>-76.821646183373701</c:v>
                </c:pt>
                <c:pt idx="3900">
                  <c:v>-76.840455292953294</c:v>
                </c:pt>
                <c:pt idx="3901">
                  <c:v>-76.856963177743907</c:v>
                </c:pt>
                <c:pt idx="3902">
                  <c:v>-76.865952806988403</c:v>
                </c:pt>
                <c:pt idx="3903">
                  <c:v>-76.868399137493896</c:v>
                </c:pt>
                <c:pt idx="3904">
                  <c:v>-76.867682972235997</c:v>
                </c:pt>
                <c:pt idx="3905">
                  <c:v>-76.864986156254204</c:v>
                </c:pt>
                <c:pt idx="3906">
                  <c:v>-76.860861707411402</c:v>
                </c:pt>
                <c:pt idx="3907">
                  <c:v>-76.855613691778402</c:v>
                </c:pt>
                <c:pt idx="3908">
                  <c:v>-76.849430225953697</c:v>
                </c:pt>
                <c:pt idx="3909">
                  <c:v>-76.842438279261103</c:v>
                </c:pt>
                <c:pt idx="3910">
                  <c:v>-76.834729240270704</c:v>
                </c:pt>
                <c:pt idx="3911">
                  <c:v>-76.826372154124499</c:v>
                </c:pt>
                <c:pt idx="3912">
                  <c:v>-76.820915695230696</c:v>
                </c:pt>
                <c:pt idx="3913">
                  <c:v>-76.839834688613706</c:v>
                </c:pt>
                <c:pt idx="3914">
                  <c:v>-76.856446922638199</c:v>
                </c:pt>
                <c:pt idx="3915">
                  <c:v>-76.8655361613759</c:v>
                </c:pt>
                <c:pt idx="3916">
                  <c:v>-76.868078165675598</c:v>
                </c:pt>
                <c:pt idx="3917">
                  <c:v>-76.867454222874798</c:v>
                </c:pt>
                <c:pt idx="3918">
                  <c:v>-76.864846446909993</c:v>
                </c:pt>
                <c:pt idx="3919">
                  <c:v>-76.860808058716898</c:v>
                </c:pt>
                <c:pt idx="3920">
                  <c:v>-76.855643295546798</c:v>
                </c:pt>
                <c:pt idx="3921">
                  <c:v>-76.849540424379299</c:v>
                </c:pt>
                <c:pt idx="3922">
                  <c:v>-76.842626549027997</c:v>
                </c:pt>
                <c:pt idx="3923">
                  <c:v>-76.834993179520595</c:v>
                </c:pt>
                <c:pt idx="3924">
                  <c:v>-76.826709471428003</c:v>
                </c:pt>
                <c:pt idx="3925">
                  <c:v>-76.8213238305093</c:v>
                </c:pt>
                <c:pt idx="3926">
                  <c:v>-76.8403085894643</c:v>
                </c:pt>
                <c:pt idx="3927">
                  <c:v>-76.856983737955801</c:v>
                </c:pt>
                <c:pt idx="3928">
                  <c:v>-76.866134112725206</c:v>
                </c:pt>
                <c:pt idx="3929">
                  <c:v>-76.868735839641403</c:v>
                </c:pt>
                <c:pt idx="3930">
                  <c:v>-76.868170075078098</c:v>
                </c:pt>
                <c:pt idx="3931">
                  <c:v>-76.865618909405796</c:v>
                </c:pt>
                <c:pt idx="3932">
                  <c:v>-76.861635577291494</c:v>
                </c:pt>
                <c:pt idx="3933">
                  <c:v>-76.856524346070998</c:v>
                </c:pt>
                <c:pt idx="3934">
                  <c:v>-76.850473519984305</c:v>
                </c:pt>
                <c:pt idx="3935">
                  <c:v>-76.843610242951797</c:v>
                </c:pt>
                <c:pt idx="3936">
                  <c:v>-76.836026065827895</c:v>
                </c:pt>
                <c:pt idx="3937">
                  <c:v>-76.8277901846525</c:v>
                </c:pt>
                <c:pt idx="3938">
                  <c:v>-76.822450405341399</c:v>
                </c:pt>
                <c:pt idx="3939">
                  <c:v>-76.841474962709</c:v>
                </c:pt>
                <c:pt idx="3940">
                  <c:v>-76.858188208129704</c:v>
                </c:pt>
                <c:pt idx="3941">
                  <c:v>-76.867376301456602</c:v>
                </c:pt>
                <c:pt idx="3942">
                  <c:v>-76.870015527022105</c:v>
                </c:pt>
                <c:pt idx="3943">
                  <c:v>-76.869486586916196</c:v>
                </c:pt>
                <c:pt idx="3944">
                  <c:v>-76.866971418239302</c:v>
                </c:pt>
                <c:pt idx="3945">
                  <c:v>-76.863023195569099</c:v>
                </c:pt>
                <c:pt idx="3946">
                  <c:v>-76.857946165383893</c:v>
                </c:pt>
                <c:pt idx="3947">
                  <c:v>-76.851928629730494</c:v>
                </c:pt>
                <c:pt idx="3948">
                  <c:v>-76.845097739965098</c:v>
                </c:pt>
                <c:pt idx="3949">
                  <c:v>-76.837545059622798</c:v>
                </c:pt>
                <c:pt idx="3950">
                  <c:v>-76.829339800361893</c:v>
                </c:pt>
                <c:pt idx="3951">
                  <c:v>-76.824028982937094</c:v>
                </c:pt>
                <c:pt idx="3952">
                  <c:v>-76.8430757963243</c:v>
                </c:pt>
                <c:pt idx="3953">
                  <c:v>-76.859810297172004</c:v>
                </c:pt>
                <c:pt idx="3954">
                  <c:v>-76.8690201138931</c:v>
                </c:pt>
                <c:pt idx="3955">
                  <c:v>-76.871681558271106</c:v>
                </c:pt>
                <c:pt idx="3956">
                  <c:v>-76.871174683313399</c:v>
                </c:pt>
                <c:pt idx="3957">
                  <c:v>-76.868681198909698</c:v>
                </c:pt>
                <c:pt idx="3958">
                  <c:v>-76.8647541795184</c:v>
                </c:pt>
                <c:pt idx="3959">
                  <c:v>-76.859697824073507</c:v>
                </c:pt>
                <c:pt idx="3960">
                  <c:v>-76.853700412128404</c:v>
                </c:pt>
                <c:pt idx="3961">
                  <c:v>-76.846889085760594</c:v>
                </c:pt>
                <c:pt idx="3962">
                  <c:v>-76.839355406757093</c:v>
                </c:pt>
                <c:pt idx="3963">
                  <c:v>-76.831168589567895</c:v>
                </c:pt>
                <c:pt idx="3964">
                  <c:v>-76.825874768386399</c:v>
                </c:pt>
                <c:pt idx="3965">
                  <c:v>-76.844931577089099</c:v>
                </c:pt>
                <c:pt idx="3966">
                  <c:v>-76.861675546308206</c:v>
                </c:pt>
                <c:pt idx="3967">
                  <c:v>-76.870895836118194</c:v>
                </c:pt>
                <c:pt idx="3968">
                  <c:v>-76.873568698164306</c:v>
                </c:pt>
                <c:pt idx="3969">
                  <c:v>-76.8730734228118</c:v>
                </c:pt>
                <c:pt idx="3970">
                  <c:v>-76.870591450470897</c:v>
                </c:pt>
                <c:pt idx="3971">
                  <c:v>-76.866675732800005</c:v>
                </c:pt>
                <c:pt idx="3972">
                  <c:v>-76.861630406027402</c:v>
                </c:pt>
                <c:pt idx="3973">
                  <c:v>-76.855643715571702</c:v>
                </c:pt>
                <c:pt idx="3974">
                  <c:v>-76.848842784531996</c:v>
                </c:pt>
                <c:pt idx="3975">
                  <c:v>-76.841319164469596</c:v>
                </c:pt>
                <c:pt idx="3976">
                  <c:v>-76.833142064998</c:v>
                </c:pt>
                <c:pt idx="3977">
                  <c:v>-76.827856688346003</c:v>
                </c:pt>
                <c:pt idx="3978">
                  <c:v>-76.846914909045395</c:v>
                </c:pt>
                <c:pt idx="3979">
                  <c:v>-76.863660092868997</c:v>
                </c:pt>
                <c:pt idx="3980">
                  <c:v>-76.872882935672493</c:v>
                </c:pt>
                <c:pt idx="3981">
                  <c:v>-76.875559570893998</c:v>
                </c:pt>
                <c:pt idx="3982">
                  <c:v>-76.875068468597703</c:v>
                </c:pt>
                <c:pt idx="3983">
                  <c:v>-76.8725907783259</c:v>
                </c:pt>
                <c:pt idx="3984">
                  <c:v>-76.868679317162304</c:v>
                </c:pt>
                <c:pt idx="3985">
                  <c:v>-76.863638150409002</c:v>
                </c:pt>
                <c:pt idx="3986">
                  <c:v>-76.857655482755206</c:v>
                </c:pt>
                <c:pt idx="3987">
                  <c:v>-76.850858412621605</c:v>
                </c:pt>
                <c:pt idx="3988">
                  <c:v>-76.843338476215607</c:v>
                </c:pt>
                <c:pt idx="3989">
                  <c:v>-76.835164873592902</c:v>
                </c:pt>
                <c:pt idx="3990">
                  <c:v>-76.829881868119003</c:v>
                </c:pt>
                <c:pt idx="3991">
                  <c:v>-76.848935582935496</c:v>
                </c:pt>
                <c:pt idx="3992">
                  <c:v>-76.865676292734307</c:v>
                </c:pt>
                <c:pt idx="3993">
                  <c:v>-76.874896192484201</c:v>
                </c:pt>
                <c:pt idx="3994">
                  <c:v>-76.877571260455099</c:v>
                </c:pt>
                <c:pt idx="3995">
                  <c:v>-76.877079127875405</c:v>
                </c:pt>
                <c:pt idx="3996">
                  <c:v>-76.874600646372997</c:v>
                </c:pt>
                <c:pt idx="3997">
                  <c:v>-76.870688494017301</c:v>
                </c:pt>
                <c:pt idx="3998">
                  <c:v>-76.8656466615422</c:v>
                </c:pt>
                <c:pt idx="3999">
                  <c:v>-76.859663309593202</c:v>
                </c:pt>
                <c:pt idx="4000">
                  <c:v>-76.852865508786806</c:v>
                </c:pt>
                <c:pt idx="4001">
                  <c:v>-76.845344776989805</c:v>
                </c:pt>
                <c:pt idx="4002">
                  <c:v>-76.837170301833197</c:v>
                </c:pt>
                <c:pt idx="4003">
                  <c:v>-76.831885427242796</c:v>
                </c:pt>
                <c:pt idx="4004">
                  <c:v>-76.850930677932098</c:v>
                </c:pt>
                <c:pt idx="4005">
                  <c:v>-76.867663112124603</c:v>
                </c:pt>
                <c:pt idx="4006">
                  <c:v>-76.876876360085504</c:v>
                </c:pt>
                <c:pt idx="4007">
                  <c:v>-76.879546223255005</c:v>
                </c:pt>
                <c:pt idx="4008">
                  <c:v>-76.879049502669503</c:v>
                </c:pt>
                <c:pt idx="4009">
                  <c:v>-76.876566754869202</c:v>
                </c:pt>
                <c:pt idx="4010">
                  <c:v>-76.872650519480501</c:v>
                </c:pt>
                <c:pt idx="4011">
                  <c:v>-76.867604712138601</c:v>
                </c:pt>
                <c:pt idx="4012">
                  <c:v>-76.861617448353698</c:v>
                </c:pt>
                <c:pt idx="4013">
                  <c:v>-76.854815769554904</c:v>
                </c:pt>
                <c:pt idx="4014">
                  <c:v>-76.847291173735101</c:v>
                </c:pt>
                <c:pt idx="4015">
                  <c:v>-76.839112834492397</c:v>
                </c:pt>
                <c:pt idx="4016">
                  <c:v>-76.830335057730593</c:v>
                </c:pt>
                <c:pt idx="4017">
                  <c:v>-76.824495302134906</c:v>
                </c:pt>
                <c:pt idx="4018">
                  <c:v>-76.843056458556205</c:v>
                </c:pt>
                <c:pt idx="4019">
                  <c:v>-76.859340498037696</c:v>
                </c:pt>
                <c:pt idx="4020">
                  <c:v>-76.868126922653602</c:v>
                </c:pt>
                <c:pt idx="4021">
                  <c:v>-76.870386708530205</c:v>
                </c:pt>
                <c:pt idx="4022">
                  <c:v>-76.869497293698601</c:v>
                </c:pt>
                <c:pt idx="4023">
                  <c:v>-76.866638378025996</c:v>
                </c:pt>
                <c:pt idx="4024">
                  <c:v>-76.862361397050904</c:v>
                </c:pt>
                <c:pt idx="4025">
                  <c:v>-76.856969184578304</c:v>
                </c:pt>
                <c:pt idx="4026">
                  <c:v>-76.850648870190497</c:v>
                </c:pt>
                <c:pt idx="4027">
                  <c:v>-76.843526618400503</c:v>
                </c:pt>
                <c:pt idx="4028">
                  <c:v>-76.835693152766794</c:v>
                </c:pt>
                <c:pt idx="4029">
                  <c:v>-76.8272169628667</c:v>
                </c:pt>
                <c:pt idx="4030">
                  <c:v>-76.821646183365004</c:v>
                </c:pt>
                <c:pt idx="4031">
                  <c:v>-76.840455292944696</c:v>
                </c:pt>
                <c:pt idx="4032">
                  <c:v>-76.856963177735395</c:v>
                </c:pt>
                <c:pt idx="4033">
                  <c:v>-76.865952806980005</c:v>
                </c:pt>
                <c:pt idx="4034">
                  <c:v>-76.868399137485596</c:v>
                </c:pt>
                <c:pt idx="4035">
                  <c:v>-76.867682972227698</c:v>
                </c:pt>
                <c:pt idx="4036">
                  <c:v>-76.864986156246005</c:v>
                </c:pt>
                <c:pt idx="4037">
                  <c:v>-76.860861707403203</c:v>
                </c:pt>
                <c:pt idx="4038">
                  <c:v>-76.855613691770301</c:v>
                </c:pt>
                <c:pt idx="4039">
                  <c:v>-76.849430225945696</c:v>
                </c:pt>
                <c:pt idx="4040">
                  <c:v>-76.842438279253102</c:v>
                </c:pt>
                <c:pt idx="4041">
                  <c:v>-76.834729240262703</c:v>
                </c:pt>
                <c:pt idx="4042">
                  <c:v>-76.826372154116697</c:v>
                </c:pt>
                <c:pt idx="4043">
                  <c:v>-76.820915695222894</c:v>
                </c:pt>
                <c:pt idx="4044">
                  <c:v>-76.839834688605904</c:v>
                </c:pt>
                <c:pt idx="4045">
                  <c:v>-76.856446922630496</c:v>
                </c:pt>
                <c:pt idx="4046">
                  <c:v>-76.865536161368297</c:v>
                </c:pt>
                <c:pt idx="4047">
                  <c:v>-76.868078165668095</c:v>
                </c:pt>
                <c:pt idx="4048">
                  <c:v>-76.867454222867295</c:v>
                </c:pt>
                <c:pt idx="4049">
                  <c:v>-76.864846446902604</c:v>
                </c:pt>
                <c:pt idx="4050">
                  <c:v>-76.860808058709594</c:v>
                </c:pt>
                <c:pt idx="4051">
                  <c:v>-76.855643295539494</c:v>
                </c:pt>
                <c:pt idx="4052">
                  <c:v>-76.849540424372094</c:v>
                </c:pt>
                <c:pt idx="4053">
                  <c:v>-76.842626549020807</c:v>
                </c:pt>
                <c:pt idx="4054">
                  <c:v>-76.834993179513503</c:v>
                </c:pt>
                <c:pt idx="4055">
                  <c:v>-76.826709471420898</c:v>
                </c:pt>
                <c:pt idx="4056">
                  <c:v>-76.821323830502195</c:v>
                </c:pt>
                <c:pt idx="4057">
                  <c:v>-76.840308589457294</c:v>
                </c:pt>
                <c:pt idx="4058">
                  <c:v>-76.856983737948894</c:v>
                </c:pt>
                <c:pt idx="4059">
                  <c:v>-76.866134112718399</c:v>
                </c:pt>
                <c:pt idx="4060">
                  <c:v>-76.868735839634596</c:v>
                </c:pt>
                <c:pt idx="4061">
                  <c:v>-76.868170075071404</c:v>
                </c:pt>
                <c:pt idx="4062">
                  <c:v>-76.865618909399203</c:v>
                </c:pt>
                <c:pt idx="4063">
                  <c:v>-76.8616355772849</c:v>
                </c:pt>
                <c:pt idx="4064">
                  <c:v>-76.856524346064404</c:v>
                </c:pt>
                <c:pt idx="4065">
                  <c:v>-76.850473519977797</c:v>
                </c:pt>
                <c:pt idx="4066">
                  <c:v>-76.843610242945303</c:v>
                </c:pt>
                <c:pt idx="4067">
                  <c:v>-76.8360260658214</c:v>
                </c:pt>
                <c:pt idx="4068">
                  <c:v>-76.827790184646105</c:v>
                </c:pt>
                <c:pt idx="4069">
                  <c:v>-76.822450405335104</c:v>
                </c:pt>
                <c:pt idx="4070">
                  <c:v>-76.841474962702705</c:v>
                </c:pt>
                <c:pt idx="4071">
                  <c:v>-76.858188208123494</c:v>
                </c:pt>
                <c:pt idx="4072">
                  <c:v>-76.867376301450506</c:v>
                </c:pt>
                <c:pt idx="4073">
                  <c:v>-76.870015527015994</c:v>
                </c:pt>
                <c:pt idx="4074">
                  <c:v>-76.869486586910099</c:v>
                </c:pt>
                <c:pt idx="4075">
                  <c:v>-76.866971418233305</c:v>
                </c:pt>
                <c:pt idx="4076">
                  <c:v>-76.863023195563201</c:v>
                </c:pt>
                <c:pt idx="4077">
                  <c:v>-76.857946165377996</c:v>
                </c:pt>
                <c:pt idx="4078">
                  <c:v>-76.851928629724696</c:v>
                </c:pt>
                <c:pt idx="4079">
                  <c:v>-76.8450977399593</c:v>
                </c:pt>
                <c:pt idx="4080">
                  <c:v>-76.837545059617</c:v>
                </c:pt>
                <c:pt idx="4081">
                  <c:v>-76.829339800356195</c:v>
                </c:pt>
                <c:pt idx="4082">
                  <c:v>-76.824028982931395</c:v>
                </c:pt>
                <c:pt idx="4083">
                  <c:v>-76.843075796318701</c:v>
                </c:pt>
                <c:pt idx="4084">
                  <c:v>-76.859810297166405</c:v>
                </c:pt>
                <c:pt idx="4085">
                  <c:v>-76.869020113887501</c:v>
                </c:pt>
                <c:pt idx="4086">
                  <c:v>-76.871681558265607</c:v>
                </c:pt>
                <c:pt idx="4087">
                  <c:v>-76.871174683307999</c:v>
                </c:pt>
                <c:pt idx="4088">
                  <c:v>-76.868681198904298</c:v>
                </c:pt>
                <c:pt idx="4089">
                  <c:v>-76.864754179513</c:v>
                </c:pt>
                <c:pt idx="4090">
                  <c:v>-76.859697824068206</c:v>
                </c:pt>
                <c:pt idx="4091">
                  <c:v>-76.853700412123104</c:v>
                </c:pt>
                <c:pt idx="4092">
                  <c:v>-76.846889085755294</c:v>
                </c:pt>
                <c:pt idx="4093">
                  <c:v>-76.839355406751906</c:v>
                </c:pt>
                <c:pt idx="4094">
                  <c:v>-76.831168589562694</c:v>
                </c:pt>
                <c:pt idx="4095">
                  <c:v>-76.825874768381297</c:v>
                </c:pt>
                <c:pt idx="4096">
                  <c:v>-76.844931577083997</c:v>
                </c:pt>
                <c:pt idx="4097">
                  <c:v>-76.861675546303204</c:v>
                </c:pt>
                <c:pt idx="4098">
                  <c:v>-76.870895836113206</c:v>
                </c:pt>
                <c:pt idx="4099">
                  <c:v>-76.873568698159303</c:v>
                </c:pt>
                <c:pt idx="4100">
                  <c:v>-76.873073422806897</c:v>
                </c:pt>
                <c:pt idx="4101">
                  <c:v>-76.870591450466094</c:v>
                </c:pt>
                <c:pt idx="4102">
                  <c:v>-76.866675732795201</c:v>
                </c:pt>
                <c:pt idx="4103">
                  <c:v>-76.861630406022599</c:v>
                </c:pt>
                <c:pt idx="4104">
                  <c:v>-76.855643715566899</c:v>
                </c:pt>
                <c:pt idx="4105">
                  <c:v>-76.848842784527207</c:v>
                </c:pt>
                <c:pt idx="4106">
                  <c:v>-76.841319164464906</c:v>
                </c:pt>
                <c:pt idx="4107">
                  <c:v>-76.833142064993396</c:v>
                </c:pt>
                <c:pt idx="4108">
                  <c:v>-76.827856688341399</c:v>
                </c:pt>
                <c:pt idx="4109">
                  <c:v>-76.846914909040905</c:v>
                </c:pt>
                <c:pt idx="4110">
                  <c:v>-76.863660092864393</c:v>
                </c:pt>
                <c:pt idx="4111">
                  <c:v>-76.872882935668002</c:v>
                </c:pt>
                <c:pt idx="4112">
                  <c:v>-76.875559570889607</c:v>
                </c:pt>
                <c:pt idx="4113">
                  <c:v>-76.875068468593199</c:v>
                </c:pt>
                <c:pt idx="4114">
                  <c:v>-76.872590778321495</c:v>
                </c:pt>
                <c:pt idx="4115">
                  <c:v>-76.868679317157998</c:v>
                </c:pt>
                <c:pt idx="4116">
                  <c:v>-76.863638150404697</c:v>
                </c:pt>
                <c:pt idx="4117">
                  <c:v>-76.8576554827509</c:v>
                </c:pt>
                <c:pt idx="4118">
                  <c:v>-76.850858412617399</c:v>
                </c:pt>
                <c:pt idx="4119">
                  <c:v>-76.8433384762114</c:v>
                </c:pt>
                <c:pt idx="4120">
                  <c:v>-76.835164873588695</c:v>
                </c:pt>
                <c:pt idx="4121">
                  <c:v>-76.829881868114796</c:v>
                </c:pt>
                <c:pt idx="4122">
                  <c:v>-76.848935582931404</c:v>
                </c:pt>
                <c:pt idx="4123">
                  <c:v>-76.8656762927302</c:v>
                </c:pt>
                <c:pt idx="4124">
                  <c:v>-76.874896192480094</c:v>
                </c:pt>
                <c:pt idx="4125">
                  <c:v>-76.877571260451106</c:v>
                </c:pt>
                <c:pt idx="4126">
                  <c:v>-76.877079127871397</c:v>
                </c:pt>
                <c:pt idx="4127">
                  <c:v>-76.874600646369103</c:v>
                </c:pt>
                <c:pt idx="4128">
                  <c:v>-76.870688494013393</c:v>
                </c:pt>
                <c:pt idx="4129">
                  <c:v>-76.865646661538406</c:v>
                </c:pt>
                <c:pt idx="4130">
                  <c:v>-76.859663309589394</c:v>
                </c:pt>
                <c:pt idx="4131">
                  <c:v>-76.852865508782898</c:v>
                </c:pt>
                <c:pt idx="4132">
                  <c:v>-76.845344776985996</c:v>
                </c:pt>
                <c:pt idx="4133">
                  <c:v>-76.837170301829502</c:v>
                </c:pt>
                <c:pt idx="4134">
                  <c:v>-76.831885427239101</c:v>
                </c:pt>
                <c:pt idx="4135">
                  <c:v>-76.850930677928403</c:v>
                </c:pt>
                <c:pt idx="4136">
                  <c:v>-76.867663112120994</c:v>
                </c:pt>
                <c:pt idx="4137">
                  <c:v>-76.876876360081894</c:v>
                </c:pt>
                <c:pt idx="4138">
                  <c:v>-76.879546223251396</c:v>
                </c:pt>
                <c:pt idx="4139">
                  <c:v>-76.879049502666007</c:v>
                </c:pt>
                <c:pt idx="4140">
                  <c:v>-76.876566754865706</c:v>
                </c:pt>
                <c:pt idx="4141">
                  <c:v>-76.872650519477006</c:v>
                </c:pt>
                <c:pt idx="4142">
                  <c:v>-76.867604712135105</c:v>
                </c:pt>
                <c:pt idx="4143">
                  <c:v>-76.861617448350202</c:v>
                </c:pt>
                <c:pt idx="4144">
                  <c:v>-76.854815769551493</c:v>
                </c:pt>
                <c:pt idx="4145">
                  <c:v>-76.847291173731705</c:v>
                </c:pt>
                <c:pt idx="4146">
                  <c:v>-76.839112834489001</c:v>
                </c:pt>
                <c:pt idx="4147">
                  <c:v>-76.830335057727197</c:v>
                </c:pt>
                <c:pt idx="4148">
                  <c:v>-76.824495302131595</c:v>
                </c:pt>
                <c:pt idx="4149">
                  <c:v>-76.843056458552894</c:v>
                </c:pt>
                <c:pt idx="4150">
                  <c:v>-76.859340498034399</c:v>
                </c:pt>
                <c:pt idx="4151">
                  <c:v>-76.868126922650305</c:v>
                </c:pt>
                <c:pt idx="4152">
                  <c:v>-76.870386708526993</c:v>
                </c:pt>
                <c:pt idx="4153">
                  <c:v>-76.869497293695503</c:v>
                </c:pt>
                <c:pt idx="4154">
                  <c:v>-76.866638378022898</c:v>
                </c:pt>
                <c:pt idx="4155">
                  <c:v>-76.862361397047806</c:v>
                </c:pt>
                <c:pt idx="4156">
                  <c:v>-76.856969184575206</c:v>
                </c:pt>
                <c:pt idx="4157">
                  <c:v>-76.850648870187399</c:v>
                </c:pt>
                <c:pt idx="4158">
                  <c:v>-76.843526618397405</c:v>
                </c:pt>
                <c:pt idx="4159">
                  <c:v>-76.835693152763795</c:v>
                </c:pt>
                <c:pt idx="4160">
                  <c:v>-76.827216962863602</c:v>
                </c:pt>
                <c:pt idx="4161">
                  <c:v>-76.821646183362006</c:v>
                </c:pt>
                <c:pt idx="4162">
                  <c:v>-76.840455292941698</c:v>
                </c:pt>
                <c:pt idx="4163">
                  <c:v>-76.856963177732496</c:v>
                </c:pt>
                <c:pt idx="4164">
                  <c:v>-76.865952806977006</c:v>
                </c:pt>
                <c:pt idx="4165">
                  <c:v>-76.868399137482697</c:v>
                </c:pt>
                <c:pt idx="4166">
                  <c:v>-76.867682972224799</c:v>
                </c:pt>
                <c:pt idx="4167">
                  <c:v>-76.864986156243205</c:v>
                </c:pt>
                <c:pt idx="4168">
                  <c:v>-76.860861707400403</c:v>
                </c:pt>
                <c:pt idx="4169">
                  <c:v>-76.855613691767502</c:v>
                </c:pt>
                <c:pt idx="4170">
                  <c:v>-76.849430225942896</c:v>
                </c:pt>
                <c:pt idx="4171">
                  <c:v>-76.842438279250302</c:v>
                </c:pt>
                <c:pt idx="4172">
                  <c:v>-76.834729240260003</c:v>
                </c:pt>
                <c:pt idx="4173">
                  <c:v>-76.826372154113898</c:v>
                </c:pt>
                <c:pt idx="4174">
                  <c:v>-76.820915695220194</c:v>
                </c:pt>
                <c:pt idx="4175">
                  <c:v>-76.839834688603304</c:v>
                </c:pt>
                <c:pt idx="4176">
                  <c:v>-76.856446922627896</c:v>
                </c:pt>
                <c:pt idx="4177">
                  <c:v>-76.865536161365696</c:v>
                </c:pt>
                <c:pt idx="4178">
                  <c:v>-76.868078165665494</c:v>
                </c:pt>
                <c:pt idx="4179">
                  <c:v>-76.867454222864694</c:v>
                </c:pt>
                <c:pt idx="4180">
                  <c:v>-76.864846446900103</c:v>
                </c:pt>
                <c:pt idx="4181">
                  <c:v>-76.860808058706994</c:v>
                </c:pt>
                <c:pt idx="4182">
                  <c:v>-76.855643295536893</c:v>
                </c:pt>
                <c:pt idx="4183">
                  <c:v>-76.849540424369593</c:v>
                </c:pt>
                <c:pt idx="4184">
                  <c:v>-76.842626549018306</c:v>
                </c:pt>
                <c:pt idx="4185">
                  <c:v>-76.834993179511002</c:v>
                </c:pt>
                <c:pt idx="4186">
                  <c:v>-76.826709471418496</c:v>
                </c:pt>
                <c:pt idx="4187">
                  <c:v>-76.821323830499793</c:v>
                </c:pt>
                <c:pt idx="4188">
                  <c:v>-76.840308589454906</c:v>
                </c:pt>
                <c:pt idx="4189">
                  <c:v>-76.856983737946507</c:v>
                </c:pt>
                <c:pt idx="4190">
                  <c:v>-76.866134112715997</c:v>
                </c:pt>
                <c:pt idx="4191">
                  <c:v>-76.868735839632294</c:v>
                </c:pt>
                <c:pt idx="4192">
                  <c:v>-76.868170075069102</c:v>
                </c:pt>
                <c:pt idx="4193">
                  <c:v>-76.8656189093969</c:v>
                </c:pt>
                <c:pt idx="4194">
                  <c:v>-76.861635577282598</c:v>
                </c:pt>
                <c:pt idx="4195">
                  <c:v>-76.856524346062102</c:v>
                </c:pt>
                <c:pt idx="4196">
                  <c:v>-76.850473519975594</c:v>
                </c:pt>
                <c:pt idx="4197">
                  <c:v>-76.8436102429431</c:v>
                </c:pt>
                <c:pt idx="4198">
                  <c:v>-76.836026065819198</c:v>
                </c:pt>
                <c:pt idx="4199">
                  <c:v>-76.827790184643902</c:v>
                </c:pt>
                <c:pt idx="4200">
                  <c:v>-76.822450405332901</c:v>
                </c:pt>
                <c:pt idx="4201">
                  <c:v>-76.841474962700502</c:v>
                </c:pt>
                <c:pt idx="4202">
                  <c:v>-76.858188208121305</c:v>
                </c:pt>
                <c:pt idx="4203">
                  <c:v>-76.867376301448402</c:v>
                </c:pt>
                <c:pt idx="4204">
                  <c:v>-76.870015527013905</c:v>
                </c:pt>
                <c:pt idx="4205">
                  <c:v>-76.869486586907996</c:v>
                </c:pt>
                <c:pt idx="4206">
                  <c:v>-76.866971418231202</c:v>
                </c:pt>
                <c:pt idx="4207">
                  <c:v>-76.863023195561098</c:v>
                </c:pt>
                <c:pt idx="4208">
                  <c:v>-76.857946165375907</c:v>
                </c:pt>
                <c:pt idx="4209">
                  <c:v>-76.851928629722593</c:v>
                </c:pt>
                <c:pt idx="4210">
                  <c:v>-76.845097739957197</c:v>
                </c:pt>
                <c:pt idx="4211">
                  <c:v>-76.837545059614996</c:v>
                </c:pt>
                <c:pt idx="4212">
                  <c:v>-76.829339800354205</c:v>
                </c:pt>
                <c:pt idx="4213">
                  <c:v>-76.824028982929406</c:v>
                </c:pt>
                <c:pt idx="4214">
                  <c:v>-76.843075796316697</c:v>
                </c:pt>
                <c:pt idx="4215">
                  <c:v>-76.859810297164501</c:v>
                </c:pt>
                <c:pt idx="4216">
                  <c:v>-76.869020113885597</c:v>
                </c:pt>
                <c:pt idx="4217">
                  <c:v>-76.871681558263703</c:v>
                </c:pt>
                <c:pt idx="4218">
                  <c:v>-76.871174683306094</c:v>
                </c:pt>
                <c:pt idx="4219">
                  <c:v>-76.868681198902394</c:v>
                </c:pt>
                <c:pt idx="4220">
                  <c:v>-76.864754179511195</c:v>
                </c:pt>
                <c:pt idx="4221">
                  <c:v>-76.859697824066302</c:v>
                </c:pt>
                <c:pt idx="4222">
                  <c:v>-76.853700412121299</c:v>
                </c:pt>
                <c:pt idx="4223">
                  <c:v>-76.846889085753503</c:v>
                </c:pt>
                <c:pt idx="4224">
                  <c:v>-76.839355406750101</c:v>
                </c:pt>
                <c:pt idx="4225">
                  <c:v>-76.831168589560903</c:v>
                </c:pt>
                <c:pt idx="4226">
                  <c:v>-76.825874768379506</c:v>
                </c:pt>
                <c:pt idx="4227">
                  <c:v>-76.844931577082306</c:v>
                </c:pt>
                <c:pt idx="4228">
                  <c:v>-76.861675546301399</c:v>
                </c:pt>
                <c:pt idx="4229">
                  <c:v>-76.870895836111401</c:v>
                </c:pt>
                <c:pt idx="4230">
                  <c:v>-76.873568698157598</c:v>
                </c:pt>
                <c:pt idx="4231">
                  <c:v>-76.873073422805206</c:v>
                </c:pt>
                <c:pt idx="4232">
                  <c:v>-76.870591450464403</c:v>
                </c:pt>
                <c:pt idx="4233">
                  <c:v>-76.866675732793496</c:v>
                </c:pt>
                <c:pt idx="4234">
                  <c:v>-76.861630406021007</c:v>
                </c:pt>
                <c:pt idx="4235">
                  <c:v>-76.855643715565293</c:v>
                </c:pt>
                <c:pt idx="4236">
                  <c:v>-76.848842784525601</c:v>
                </c:pt>
                <c:pt idx="4237">
                  <c:v>-76.8413191644633</c:v>
                </c:pt>
                <c:pt idx="4238">
                  <c:v>-76.833142064991804</c:v>
                </c:pt>
                <c:pt idx="4239">
                  <c:v>-76.827856688339807</c:v>
                </c:pt>
                <c:pt idx="4240">
                  <c:v>-76.846914909039299</c:v>
                </c:pt>
                <c:pt idx="4241">
                  <c:v>-76.863660092862901</c:v>
                </c:pt>
                <c:pt idx="4242">
                  <c:v>-76.872882935666496</c:v>
                </c:pt>
                <c:pt idx="4243">
                  <c:v>-76.875559570888001</c:v>
                </c:pt>
                <c:pt idx="4244">
                  <c:v>-76.875068468591707</c:v>
                </c:pt>
                <c:pt idx="4245">
                  <c:v>-76.872590778320003</c:v>
                </c:pt>
                <c:pt idx="4246">
                  <c:v>-76.868679317156506</c:v>
                </c:pt>
                <c:pt idx="4247">
                  <c:v>-76.863638150403204</c:v>
                </c:pt>
                <c:pt idx="4248">
                  <c:v>-76.857655482749394</c:v>
                </c:pt>
                <c:pt idx="4249">
                  <c:v>-76.850858412615906</c:v>
                </c:pt>
                <c:pt idx="4250">
                  <c:v>-76.843338476209894</c:v>
                </c:pt>
                <c:pt idx="4251">
                  <c:v>-76.835164873587303</c:v>
                </c:pt>
                <c:pt idx="4252">
                  <c:v>-76.829881868113304</c:v>
                </c:pt>
                <c:pt idx="4253">
                  <c:v>-76.848935582929997</c:v>
                </c:pt>
                <c:pt idx="4254">
                  <c:v>-76.865676292728807</c:v>
                </c:pt>
                <c:pt idx="4255">
                  <c:v>-76.874896192478701</c:v>
                </c:pt>
                <c:pt idx="4256">
                  <c:v>-76.877571260449699</c:v>
                </c:pt>
                <c:pt idx="4257">
                  <c:v>-76.877079127870104</c:v>
                </c:pt>
                <c:pt idx="4258">
                  <c:v>-76.874600646367696</c:v>
                </c:pt>
                <c:pt idx="4259">
                  <c:v>-76.8706884940121</c:v>
                </c:pt>
                <c:pt idx="4260">
                  <c:v>-76.865646661536999</c:v>
                </c:pt>
                <c:pt idx="4261">
                  <c:v>-76.859663309588001</c:v>
                </c:pt>
                <c:pt idx="4262">
                  <c:v>-76.852865508781605</c:v>
                </c:pt>
                <c:pt idx="4263">
                  <c:v>-76.845344776984703</c:v>
                </c:pt>
                <c:pt idx="4264">
                  <c:v>-76.837170301828195</c:v>
                </c:pt>
                <c:pt idx="4265">
                  <c:v>-76.831885427237793</c:v>
                </c:pt>
                <c:pt idx="4266">
                  <c:v>-76.850930677927096</c:v>
                </c:pt>
                <c:pt idx="4267">
                  <c:v>-76.8676631121197</c:v>
                </c:pt>
                <c:pt idx="4268">
                  <c:v>-76.876876360080601</c:v>
                </c:pt>
                <c:pt idx="4269">
                  <c:v>-76.879546223250202</c:v>
                </c:pt>
                <c:pt idx="4270">
                  <c:v>-76.879049502664699</c:v>
                </c:pt>
                <c:pt idx="4271">
                  <c:v>-76.876566754864399</c:v>
                </c:pt>
                <c:pt idx="4272">
                  <c:v>-76.872650519475798</c:v>
                </c:pt>
                <c:pt idx="4273">
                  <c:v>-76.867604712133897</c:v>
                </c:pt>
                <c:pt idx="4274">
                  <c:v>-76.861617448348994</c:v>
                </c:pt>
                <c:pt idx="4275">
                  <c:v>-76.854815769550299</c:v>
                </c:pt>
                <c:pt idx="4276">
                  <c:v>-76.847291173730497</c:v>
                </c:pt>
                <c:pt idx="4277">
                  <c:v>-76.839112834487807</c:v>
                </c:pt>
                <c:pt idx="4278">
                  <c:v>-76.830335057726003</c:v>
                </c:pt>
                <c:pt idx="4279">
                  <c:v>-76.824495302130401</c:v>
                </c:pt>
                <c:pt idx="4280">
                  <c:v>-76.8430564585518</c:v>
                </c:pt>
                <c:pt idx="4281">
                  <c:v>-76.859340498033305</c:v>
                </c:pt>
                <c:pt idx="4282">
                  <c:v>-76.868126922649196</c:v>
                </c:pt>
                <c:pt idx="4283">
                  <c:v>-76.870386708525899</c:v>
                </c:pt>
                <c:pt idx="4284">
                  <c:v>-76.869497293694295</c:v>
                </c:pt>
                <c:pt idx="4285">
                  <c:v>-76.866638378021804</c:v>
                </c:pt>
                <c:pt idx="4286">
                  <c:v>-76.862361397046698</c:v>
                </c:pt>
                <c:pt idx="4287">
                  <c:v>-76.856969184574098</c:v>
                </c:pt>
                <c:pt idx="4288">
                  <c:v>-76.850648870186305</c:v>
                </c:pt>
                <c:pt idx="4289">
                  <c:v>-76.843526618396297</c:v>
                </c:pt>
                <c:pt idx="4290">
                  <c:v>-76.835693152762701</c:v>
                </c:pt>
                <c:pt idx="4291">
                  <c:v>-76.827216962862593</c:v>
                </c:pt>
                <c:pt idx="4292">
                  <c:v>-76.821646183360897</c:v>
                </c:pt>
                <c:pt idx="4293">
                  <c:v>-76.840455292940604</c:v>
                </c:pt>
                <c:pt idx="4294">
                  <c:v>-76.856963177731402</c:v>
                </c:pt>
                <c:pt idx="4295">
                  <c:v>-76.865952806975997</c:v>
                </c:pt>
                <c:pt idx="4296">
                  <c:v>-76.868399137481603</c:v>
                </c:pt>
                <c:pt idx="4297">
                  <c:v>-76.867682972223804</c:v>
                </c:pt>
                <c:pt idx="4298">
                  <c:v>-76.864986156242097</c:v>
                </c:pt>
                <c:pt idx="4299">
                  <c:v>-76.860861707399394</c:v>
                </c:pt>
                <c:pt idx="4300">
                  <c:v>-76.855613691766493</c:v>
                </c:pt>
                <c:pt idx="4301">
                  <c:v>-76.849430225941902</c:v>
                </c:pt>
                <c:pt idx="4302">
                  <c:v>-76.842438279249393</c:v>
                </c:pt>
                <c:pt idx="4303">
                  <c:v>-76.834729240258994</c:v>
                </c:pt>
                <c:pt idx="4304">
                  <c:v>-76.826372154113002</c:v>
                </c:pt>
                <c:pt idx="4305">
                  <c:v>-76.820915695219298</c:v>
                </c:pt>
                <c:pt idx="4306">
                  <c:v>-76.839834688602295</c:v>
                </c:pt>
                <c:pt idx="4307">
                  <c:v>-76.856446922627001</c:v>
                </c:pt>
                <c:pt idx="4308">
                  <c:v>-76.865536161364801</c:v>
                </c:pt>
                <c:pt idx="4309">
                  <c:v>-76.868078165664599</c:v>
                </c:pt>
                <c:pt idx="4310">
                  <c:v>-76.867454222863799</c:v>
                </c:pt>
                <c:pt idx="4311">
                  <c:v>-76.864846446899193</c:v>
                </c:pt>
                <c:pt idx="4312">
                  <c:v>-76.860808058706098</c:v>
                </c:pt>
                <c:pt idx="4313">
                  <c:v>-76.855643295535998</c:v>
                </c:pt>
                <c:pt idx="4314">
                  <c:v>-76.849540424368698</c:v>
                </c:pt>
                <c:pt idx="4315">
                  <c:v>-76.842626549017396</c:v>
                </c:pt>
                <c:pt idx="4316">
                  <c:v>-76.834993179510207</c:v>
                </c:pt>
                <c:pt idx="4317">
                  <c:v>-76.826709471417601</c:v>
                </c:pt>
                <c:pt idx="4318">
                  <c:v>-76.821323830498898</c:v>
                </c:pt>
                <c:pt idx="4319">
                  <c:v>-76.840308589453997</c:v>
                </c:pt>
                <c:pt idx="4320">
                  <c:v>-76.856983737945598</c:v>
                </c:pt>
                <c:pt idx="4321">
                  <c:v>-76.866134112715201</c:v>
                </c:pt>
                <c:pt idx="4322">
                  <c:v>-76.868735839631398</c:v>
                </c:pt>
                <c:pt idx="4323">
                  <c:v>-76.868170075068306</c:v>
                </c:pt>
                <c:pt idx="4324">
                  <c:v>-76.865618909396005</c:v>
                </c:pt>
                <c:pt idx="4325">
                  <c:v>-76.861635577281803</c:v>
                </c:pt>
                <c:pt idx="4326">
                  <c:v>-76.856524346061306</c:v>
                </c:pt>
                <c:pt idx="4327">
                  <c:v>-76.850473519974798</c:v>
                </c:pt>
                <c:pt idx="4328">
                  <c:v>-76.843610242942304</c:v>
                </c:pt>
                <c:pt idx="4329">
                  <c:v>-76.836026065818402</c:v>
                </c:pt>
                <c:pt idx="4330">
                  <c:v>-76.827790184643106</c:v>
                </c:pt>
                <c:pt idx="4331">
                  <c:v>-76.822450405332106</c:v>
                </c:pt>
                <c:pt idx="4332">
                  <c:v>-76.841474962699706</c:v>
                </c:pt>
                <c:pt idx="4333">
                  <c:v>-76.858188208120595</c:v>
                </c:pt>
                <c:pt idx="4334">
                  <c:v>-76.867376301447607</c:v>
                </c:pt>
                <c:pt idx="4335">
                  <c:v>-76.870015527013095</c:v>
                </c:pt>
                <c:pt idx="4336">
                  <c:v>-76.8694865869073</c:v>
                </c:pt>
                <c:pt idx="4337">
                  <c:v>-76.866971418230506</c:v>
                </c:pt>
                <c:pt idx="4338">
                  <c:v>-76.863023195560402</c:v>
                </c:pt>
                <c:pt idx="4339">
                  <c:v>-76.857946165375196</c:v>
                </c:pt>
                <c:pt idx="4340">
                  <c:v>-76.851928629721897</c:v>
                </c:pt>
                <c:pt idx="4341">
                  <c:v>-76.845097739956501</c:v>
                </c:pt>
                <c:pt idx="4342">
                  <c:v>-76.8375450596143</c:v>
                </c:pt>
                <c:pt idx="4343">
                  <c:v>-76.829339800353495</c:v>
                </c:pt>
                <c:pt idx="4344">
                  <c:v>-76.824028982928695</c:v>
                </c:pt>
                <c:pt idx="4345">
                  <c:v>-76.843075796316</c:v>
                </c:pt>
                <c:pt idx="4346">
                  <c:v>-76.859810297163804</c:v>
                </c:pt>
                <c:pt idx="4347">
                  <c:v>-76.869020113884901</c:v>
                </c:pt>
                <c:pt idx="4348">
                  <c:v>-76.871681558263006</c:v>
                </c:pt>
                <c:pt idx="4349">
                  <c:v>-76.871174683305398</c:v>
                </c:pt>
                <c:pt idx="4350">
                  <c:v>-76.868681198901697</c:v>
                </c:pt>
                <c:pt idx="4351">
                  <c:v>-76.864754179510498</c:v>
                </c:pt>
                <c:pt idx="4352">
                  <c:v>-76.859697824065705</c:v>
                </c:pt>
                <c:pt idx="4353">
                  <c:v>-76.853700412120702</c:v>
                </c:pt>
                <c:pt idx="4354">
                  <c:v>-76.846889085752906</c:v>
                </c:pt>
                <c:pt idx="4355">
                  <c:v>-76.839355406749505</c:v>
                </c:pt>
                <c:pt idx="4356">
                  <c:v>-76.831168589560306</c:v>
                </c:pt>
                <c:pt idx="4357">
                  <c:v>-76.825874768378895</c:v>
                </c:pt>
                <c:pt idx="4358">
                  <c:v>-76.844931577081596</c:v>
                </c:pt>
                <c:pt idx="4359">
                  <c:v>-76.861675546300802</c:v>
                </c:pt>
                <c:pt idx="4360">
                  <c:v>-76.870895836110805</c:v>
                </c:pt>
                <c:pt idx="4361">
                  <c:v>-76.873568698157001</c:v>
                </c:pt>
                <c:pt idx="4362">
                  <c:v>-76.873073422804595</c:v>
                </c:pt>
                <c:pt idx="4363">
                  <c:v>-76.870591450463806</c:v>
                </c:pt>
                <c:pt idx="4364">
                  <c:v>-76.866675732792899</c:v>
                </c:pt>
                <c:pt idx="4365">
                  <c:v>-76.861630406020396</c:v>
                </c:pt>
                <c:pt idx="4366">
                  <c:v>-76.855643715564696</c:v>
                </c:pt>
                <c:pt idx="4367">
                  <c:v>-76.848842784525004</c:v>
                </c:pt>
                <c:pt idx="4368">
                  <c:v>-76.841319164462703</c:v>
                </c:pt>
                <c:pt idx="4369">
                  <c:v>-76.833142064991193</c:v>
                </c:pt>
                <c:pt idx="4370">
                  <c:v>-76.827856688339196</c:v>
                </c:pt>
                <c:pt idx="4371">
                  <c:v>-76.846914909038702</c:v>
                </c:pt>
                <c:pt idx="4372">
                  <c:v>-76.863660092862304</c:v>
                </c:pt>
                <c:pt idx="4373">
                  <c:v>-76.872882935665899</c:v>
                </c:pt>
                <c:pt idx="4374">
                  <c:v>-76.875559570887503</c:v>
                </c:pt>
                <c:pt idx="4375">
                  <c:v>-76.875068468591195</c:v>
                </c:pt>
                <c:pt idx="4376">
                  <c:v>-76.872590778319406</c:v>
                </c:pt>
                <c:pt idx="4377">
                  <c:v>-76.868679317155895</c:v>
                </c:pt>
                <c:pt idx="4378">
                  <c:v>-76.863638150402707</c:v>
                </c:pt>
                <c:pt idx="4379">
                  <c:v>-76.857655482748896</c:v>
                </c:pt>
                <c:pt idx="4380">
                  <c:v>-76.850858412615395</c:v>
                </c:pt>
                <c:pt idx="4381">
                  <c:v>-76.843338476209397</c:v>
                </c:pt>
                <c:pt idx="4382">
                  <c:v>-76.835164873586706</c:v>
                </c:pt>
                <c:pt idx="4383">
                  <c:v>-76.829881868112807</c:v>
                </c:pt>
                <c:pt idx="4384">
                  <c:v>-76.848935582929499</c:v>
                </c:pt>
                <c:pt idx="4385">
                  <c:v>-76.865676292728295</c:v>
                </c:pt>
                <c:pt idx="4386">
                  <c:v>-76.874896192478204</c:v>
                </c:pt>
                <c:pt idx="4387">
                  <c:v>-76.877571260449201</c:v>
                </c:pt>
                <c:pt idx="4388">
                  <c:v>-76.877079127869607</c:v>
                </c:pt>
                <c:pt idx="4389">
                  <c:v>-76.874600646367199</c:v>
                </c:pt>
                <c:pt idx="4390">
                  <c:v>-76.870688494011603</c:v>
                </c:pt>
                <c:pt idx="4391">
                  <c:v>-76.865646661536502</c:v>
                </c:pt>
                <c:pt idx="4392">
                  <c:v>-76.859663309587503</c:v>
                </c:pt>
                <c:pt idx="4393">
                  <c:v>-76.852865508781093</c:v>
                </c:pt>
                <c:pt idx="4394">
                  <c:v>-76.845344776984206</c:v>
                </c:pt>
                <c:pt idx="4395">
                  <c:v>-76.837170301827697</c:v>
                </c:pt>
                <c:pt idx="4396">
                  <c:v>-76.831885427237296</c:v>
                </c:pt>
                <c:pt idx="4397">
                  <c:v>-76.850930677926698</c:v>
                </c:pt>
                <c:pt idx="4398">
                  <c:v>-76.867663112119203</c:v>
                </c:pt>
                <c:pt idx="4399">
                  <c:v>-76.876876360080203</c:v>
                </c:pt>
                <c:pt idx="4400">
                  <c:v>-76.879546223249704</c:v>
                </c:pt>
                <c:pt idx="4401">
                  <c:v>-76.879049502664301</c:v>
                </c:pt>
                <c:pt idx="4402">
                  <c:v>-76.876566754864001</c:v>
                </c:pt>
                <c:pt idx="4403">
                  <c:v>-76.8726505194753</c:v>
                </c:pt>
                <c:pt idx="4404">
                  <c:v>-76.867604712133499</c:v>
                </c:pt>
                <c:pt idx="4405">
                  <c:v>-76.861617448348596</c:v>
                </c:pt>
                <c:pt idx="4406">
                  <c:v>-76.854815769549901</c:v>
                </c:pt>
                <c:pt idx="4407">
                  <c:v>-76.847291173730099</c:v>
                </c:pt>
                <c:pt idx="4408">
                  <c:v>-76.839112834487395</c:v>
                </c:pt>
                <c:pt idx="4409">
                  <c:v>-76.830335057725605</c:v>
                </c:pt>
                <c:pt idx="4410">
                  <c:v>-76.824495302130003</c:v>
                </c:pt>
                <c:pt idx="4411">
                  <c:v>-76.843056458551402</c:v>
                </c:pt>
                <c:pt idx="4412">
                  <c:v>-76.859340498032907</c:v>
                </c:pt>
                <c:pt idx="4413">
                  <c:v>-76.868126922648798</c:v>
                </c:pt>
                <c:pt idx="4414">
                  <c:v>-76.870386708525501</c:v>
                </c:pt>
                <c:pt idx="4415">
                  <c:v>-76.869497293693897</c:v>
                </c:pt>
                <c:pt idx="4416">
                  <c:v>-76.866638378021406</c:v>
                </c:pt>
                <c:pt idx="4417">
                  <c:v>-76.8623613970463</c:v>
                </c:pt>
                <c:pt idx="4418">
                  <c:v>-76.8569691845737</c:v>
                </c:pt>
                <c:pt idx="4419">
                  <c:v>-76.850648870185907</c:v>
                </c:pt>
                <c:pt idx="4420">
                  <c:v>-76.843526618395899</c:v>
                </c:pt>
                <c:pt idx="4421">
                  <c:v>-76.835693152762303</c:v>
                </c:pt>
                <c:pt idx="4422">
                  <c:v>-76.827216962862195</c:v>
                </c:pt>
                <c:pt idx="4423">
                  <c:v>-76.821646183360599</c:v>
                </c:pt>
                <c:pt idx="4424">
                  <c:v>-76.840455292940305</c:v>
                </c:pt>
                <c:pt idx="4425">
                  <c:v>-76.856963177731103</c:v>
                </c:pt>
                <c:pt idx="4426">
                  <c:v>-76.865952806975699</c:v>
                </c:pt>
                <c:pt idx="4427">
                  <c:v>-76.868399137481305</c:v>
                </c:pt>
                <c:pt idx="4428">
                  <c:v>-76.867682972223506</c:v>
                </c:pt>
                <c:pt idx="4429">
                  <c:v>-76.864986156241798</c:v>
                </c:pt>
                <c:pt idx="4430">
                  <c:v>-76.860861707398996</c:v>
                </c:pt>
                <c:pt idx="4431">
                  <c:v>-76.855613691766195</c:v>
                </c:pt>
                <c:pt idx="4432">
                  <c:v>-76.849430225941603</c:v>
                </c:pt>
                <c:pt idx="4433">
                  <c:v>-76.842438279248995</c:v>
                </c:pt>
                <c:pt idx="4434">
                  <c:v>-76.834729240258696</c:v>
                </c:pt>
                <c:pt idx="4435">
                  <c:v>-76.826372154112605</c:v>
                </c:pt>
                <c:pt idx="4436">
                  <c:v>-76.820915695218901</c:v>
                </c:pt>
                <c:pt idx="4437">
                  <c:v>-76.839834688601997</c:v>
                </c:pt>
                <c:pt idx="4438">
                  <c:v>-76.856446922626603</c:v>
                </c:pt>
                <c:pt idx="4439">
                  <c:v>-76.865536161364503</c:v>
                </c:pt>
                <c:pt idx="4440">
                  <c:v>-76.868078165664301</c:v>
                </c:pt>
                <c:pt idx="4441">
                  <c:v>-76.8674542228635</c:v>
                </c:pt>
                <c:pt idx="4442">
                  <c:v>-76.864846446898895</c:v>
                </c:pt>
                <c:pt idx="4443">
                  <c:v>-76.8608080587058</c:v>
                </c:pt>
                <c:pt idx="4444">
                  <c:v>-76.8556432955357</c:v>
                </c:pt>
                <c:pt idx="4445">
                  <c:v>-76.849540424368399</c:v>
                </c:pt>
                <c:pt idx="4446">
                  <c:v>-76.842626549017098</c:v>
                </c:pt>
                <c:pt idx="4447">
                  <c:v>-76.834993179509894</c:v>
                </c:pt>
                <c:pt idx="4448">
                  <c:v>-76.826709471417303</c:v>
                </c:pt>
                <c:pt idx="4449">
                  <c:v>-76.821323830498599</c:v>
                </c:pt>
                <c:pt idx="4450">
                  <c:v>-76.840308589453699</c:v>
                </c:pt>
                <c:pt idx="4451">
                  <c:v>-76.856983737945399</c:v>
                </c:pt>
                <c:pt idx="4452">
                  <c:v>-76.866134112714903</c:v>
                </c:pt>
                <c:pt idx="4453">
                  <c:v>-76.8687358396311</c:v>
                </c:pt>
                <c:pt idx="4454">
                  <c:v>-76.868170075067994</c:v>
                </c:pt>
                <c:pt idx="4455">
                  <c:v>-76.865618909395806</c:v>
                </c:pt>
                <c:pt idx="4456">
                  <c:v>-76.861635577281504</c:v>
                </c:pt>
                <c:pt idx="4457">
                  <c:v>-76.856524346061093</c:v>
                </c:pt>
                <c:pt idx="4458">
                  <c:v>-76.8504735199745</c:v>
                </c:pt>
                <c:pt idx="4459">
                  <c:v>-76.843610242942006</c:v>
                </c:pt>
                <c:pt idx="4460">
                  <c:v>-76.836026065818203</c:v>
                </c:pt>
                <c:pt idx="4461">
                  <c:v>-76.827790184642893</c:v>
                </c:pt>
                <c:pt idx="4462">
                  <c:v>-76.822450405331793</c:v>
                </c:pt>
                <c:pt idx="4463">
                  <c:v>-76.841474962699493</c:v>
                </c:pt>
                <c:pt idx="4464">
                  <c:v>-76.858188208120296</c:v>
                </c:pt>
                <c:pt idx="4465">
                  <c:v>-76.867376301447294</c:v>
                </c:pt>
                <c:pt idx="4466">
                  <c:v>-76.870015527012896</c:v>
                </c:pt>
                <c:pt idx="4467">
                  <c:v>-76.869486586907001</c:v>
                </c:pt>
                <c:pt idx="4468">
                  <c:v>-76.866971418230193</c:v>
                </c:pt>
                <c:pt idx="4469">
                  <c:v>-76.863023195560103</c:v>
                </c:pt>
                <c:pt idx="4470">
                  <c:v>-76.857946165374997</c:v>
                </c:pt>
                <c:pt idx="4471">
                  <c:v>-76.851928629721698</c:v>
                </c:pt>
                <c:pt idx="4472">
                  <c:v>-76.845097739956302</c:v>
                </c:pt>
                <c:pt idx="4473">
                  <c:v>-76.837545059614001</c:v>
                </c:pt>
                <c:pt idx="4474">
                  <c:v>-76.829339800353196</c:v>
                </c:pt>
                <c:pt idx="4475">
                  <c:v>-76.824028982928496</c:v>
                </c:pt>
                <c:pt idx="4476">
                  <c:v>-76.843075796315802</c:v>
                </c:pt>
                <c:pt idx="4477">
                  <c:v>-76.859810297163605</c:v>
                </c:pt>
                <c:pt idx="4478">
                  <c:v>-76.869020113884702</c:v>
                </c:pt>
                <c:pt idx="4479">
                  <c:v>-76.871681558262793</c:v>
                </c:pt>
                <c:pt idx="4480">
                  <c:v>-76.871174683305199</c:v>
                </c:pt>
                <c:pt idx="4481">
                  <c:v>-76.868681198901498</c:v>
                </c:pt>
                <c:pt idx="4482">
                  <c:v>-76.8647541795103</c:v>
                </c:pt>
                <c:pt idx="4483">
                  <c:v>-76.859697824065506</c:v>
                </c:pt>
                <c:pt idx="4484">
                  <c:v>-76.853700412120403</c:v>
                </c:pt>
                <c:pt idx="4485">
                  <c:v>-76.846889085752593</c:v>
                </c:pt>
                <c:pt idx="4486">
                  <c:v>-76.839355406749306</c:v>
                </c:pt>
                <c:pt idx="4487">
                  <c:v>-76.831168589560093</c:v>
                </c:pt>
                <c:pt idx="4488">
                  <c:v>-76.825874768378696</c:v>
                </c:pt>
                <c:pt idx="4489">
                  <c:v>-76.844931577081397</c:v>
                </c:pt>
                <c:pt idx="4490">
                  <c:v>-76.861675546300603</c:v>
                </c:pt>
                <c:pt idx="4491">
                  <c:v>-76.870895836110606</c:v>
                </c:pt>
                <c:pt idx="4492">
                  <c:v>-76.873568698156802</c:v>
                </c:pt>
                <c:pt idx="4493">
                  <c:v>-76.873073422804396</c:v>
                </c:pt>
                <c:pt idx="4494">
                  <c:v>-76.870591450463607</c:v>
                </c:pt>
                <c:pt idx="4495">
                  <c:v>-76.8666757327927</c:v>
                </c:pt>
                <c:pt idx="4496">
                  <c:v>-76.861630406020197</c:v>
                </c:pt>
                <c:pt idx="4497">
                  <c:v>-76.855643715564497</c:v>
                </c:pt>
                <c:pt idx="4498">
                  <c:v>-76.848842784524805</c:v>
                </c:pt>
                <c:pt idx="4499">
                  <c:v>-76.841319164462504</c:v>
                </c:pt>
                <c:pt idx="4500">
                  <c:v>-76.833142064990994</c:v>
                </c:pt>
                <c:pt idx="4501">
                  <c:v>-76.827856688338997</c:v>
                </c:pt>
                <c:pt idx="4502">
                  <c:v>-76.846914909038503</c:v>
                </c:pt>
                <c:pt idx="4503">
                  <c:v>-76.863660092862105</c:v>
                </c:pt>
                <c:pt idx="4504">
                  <c:v>-76.8728829356657</c:v>
                </c:pt>
                <c:pt idx="4505">
                  <c:v>-76.875559570887305</c:v>
                </c:pt>
                <c:pt idx="4506">
                  <c:v>-76.875068468590996</c:v>
                </c:pt>
                <c:pt idx="4507">
                  <c:v>-76.872590778319207</c:v>
                </c:pt>
                <c:pt idx="4508">
                  <c:v>-76.868679317155696</c:v>
                </c:pt>
                <c:pt idx="4509">
                  <c:v>-76.863638150402494</c:v>
                </c:pt>
                <c:pt idx="4510">
                  <c:v>-76.857655482748697</c:v>
                </c:pt>
                <c:pt idx="4511">
                  <c:v>-76.850858412615196</c:v>
                </c:pt>
                <c:pt idx="4512">
                  <c:v>-76.843338476209198</c:v>
                </c:pt>
                <c:pt idx="4513">
                  <c:v>-76.835164873586606</c:v>
                </c:pt>
                <c:pt idx="4514">
                  <c:v>-76.829881868112693</c:v>
                </c:pt>
                <c:pt idx="4515">
                  <c:v>-76.8489355829293</c:v>
                </c:pt>
                <c:pt idx="4516">
                  <c:v>-76.865676292728097</c:v>
                </c:pt>
                <c:pt idx="4517">
                  <c:v>-76.874896192478104</c:v>
                </c:pt>
                <c:pt idx="4518">
                  <c:v>-76.877571260449102</c:v>
                </c:pt>
                <c:pt idx="4519">
                  <c:v>-76.877079127869393</c:v>
                </c:pt>
                <c:pt idx="4520">
                  <c:v>-76.874600646367099</c:v>
                </c:pt>
                <c:pt idx="4521">
                  <c:v>-76.870688494011404</c:v>
                </c:pt>
                <c:pt idx="4522">
                  <c:v>-76.865646661536402</c:v>
                </c:pt>
                <c:pt idx="4523">
                  <c:v>-76.859663309587404</c:v>
                </c:pt>
                <c:pt idx="4524">
                  <c:v>-76.852865508780994</c:v>
                </c:pt>
                <c:pt idx="4525">
                  <c:v>-76.845344776984106</c:v>
                </c:pt>
                <c:pt idx="4526">
                  <c:v>-76.837170301827499</c:v>
                </c:pt>
                <c:pt idx="4527">
                  <c:v>-76.831885427237196</c:v>
                </c:pt>
                <c:pt idx="4528">
                  <c:v>-76.850930677926499</c:v>
                </c:pt>
                <c:pt idx="4529">
                  <c:v>-76.867663112119104</c:v>
                </c:pt>
                <c:pt idx="4530">
                  <c:v>-76.876876360080004</c:v>
                </c:pt>
                <c:pt idx="4531">
                  <c:v>-76.879546223249605</c:v>
                </c:pt>
                <c:pt idx="4532">
                  <c:v>-76.879049502664103</c:v>
                </c:pt>
                <c:pt idx="4533">
                  <c:v>-76.876566754863902</c:v>
                </c:pt>
                <c:pt idx="4534">
                  <c:v>-76.872650519475201</c:v>
                </c:pt>
                <c:pt idx="4535">
                  <c:v>-76.8676047121333</c:v>
                </c:pt>
                <c:pt idx="4536">
                  <c:v>-76.861617448348397</c:v>
                </c:pt>
                <c:pt idx="4537">
                  <c:v>-76.854815769549703</c:v>
                </c:pt>
                <c:pt idx="4538">
                  <c:v>-76.8472911737299</c:v>
                </c:pt>
                <c:pt idx="4539">
                  <c:v>-76.839112834487196</c:v>
                </c:pt>
                <c:pt idx="4540">
                  <c:v>-76.830335057725506</c:v>
                </c:pt>
                <c:pt idx="4541">
                  <c:v>-76.824495302129904</c:v>
                </c:pt>
                <c:pt idx="4542">
                  <c:v>-76.843056458551203</c:v>
                </c:pt>
                <c:pt idx="4543">
                  <c:v>-76.859340498032793</c:v>
                </c:pt>
                <c:pt idx="4544">
                  <c:v>-76.868126922648699</c:v>
                </c:pt>
                <c:pt idx="4545">
                  <c:v>-76.870386708525402</c:v>
                </c:pt>
                <c:pt idx="4546">
                  <c:v>-76.869497293693797</c:v>
                </c:pt>
                <c:pt idx="4547">
                  <c:v>-76.866638378021307</c:v>
                </c:pt>
                <c:pt idx="4548">
                  <c:v>-76.8623613970462</c:v>
                </c:pt>
                <c:pt idx="4549">
                  <c:v>-76.8569691845736</c:v>
                </c:pt>
                <c:pt idx="4550">
                  <c:v>-76.850648870185793</c:v>
                </c:pt>
                <c:pt idx="4551">
                  <c:v>-76.843526618395799</c:v>
                </c:pt>
                <c:pt idx="4552">
                  <c:v>-76.835693152762204</c:v>
                </c:pt>
                <c:pt idx="4553">
                  <c:v>-76.827216962862096</c:v>
                </c:pt>
                <c:pt idx="4554">
                  <c:v>-76.8216461833604</c:v>
                </c:pt>
                <c:pt idx="4555">
                  <c:v>-76.840455292940106</c:v>
                </c:pt>
                <c:pt idx="4556">
                  <c:v>-76.856963177731004</c:v>
                </c:pt>
                <c:pt idx="4557">
                  <c:v>-76.8659528069755</c:v>
                </c:pt>
                <c:pt idx="4558">
                  <c:v>-76.868399137481205</c:v>
                </c:pt>
                <c:pt idx="4559">
                  <c:v>-76.867682972223406</c:v>
                </c:pt>
                <c:pt idx="4560">
                  <c:v>-76.864986156241699</c:v>
                </c:pt>
                <c:pt idx="4561">
                  <c:v>-76.860861707398897</c:v>
                </c:pt>
                <c:pt idx="4562">
                  <c:v>-76.855613691766095</c:v>
                </c:pt>
                <c:pt idx="4563">
                  <c:v>-76.849430225941404</c:v>
                </c:pt>
                <c:pt idx="4564">
                  <c:v>-76.842438279248896</c:v>
                </c:pt>
                <c:pt idx="4565">
                  <c:v>-76.834729240258596</c:v>
                </c:pt>
                <c:pt idx="4566">
                  <c:v>-76.826372154112505</c:v>
                </c:pt>
                <c:pt idx="4567">
                  <c:v>-76.820915695218801</c:v>
                </c:pt>
                <c:pt idx="4568">
                  <c:v>-76.839834688601897</c:v>
                </c:pt>
                <c:pt idx="4569">
                  <c:v>-76.856446922626503</c:v>
                </c:pt>
                <c:pt idx="4570">
                  <c:v>-76.865536161364304</c:v>
                </c:pt>
                <c:pt idx="4571">
                  <c:v>-76.868078165664102</c:v>
                </c:pt>
                <c:pt idx="4572">
                  <c:v>-76.867454222863401</c:v>
                </c:pt>
                <c:pt idx="4573">
                  <c:v>-76.864846446898696</c:v>
                </c:pt>
                <c:pt idx="4574">
                  <c:v>-76.8608080587057</c:v>
                </c:pt>
                <c:pt idx="4575">
                  <c:v>-76.8556432955356</c:v>
                </c:pt>
                <c:pt idx="4576">
                  <c:v>-76.8495404243683</c:v>
                </c:pt>
                <c:pt idx="4577">
                  <c:v>-76.842626549016998</c:v>
                </c:pt>
                <c:pt idx="4578">
                  <c:v>-76.834993179509695</c:v>
                </c:pt>
                <c:pt idx="4579">
                  <c:v>-76.826709471417203</c:v>
                </c:pt>
                <c:pt idx="4580">
                  <c:v>-76.8213238304985</c:v>
                </c:pt>
                <c:pt idx="4581">
                  <c:v>-76.840308589453599</c:v>
                </c:pt>
                <c:pt idx="4582">
                  <c:v>-76.8569837379452</c:v>
                </c:pt>
                <c:pt idx="4583">
                  <c:v>-76.866134112714803</c:v>
                </c:pt>
                <c:pt idx="4584">
                  <c:v>-76.868735839631</c:v>
                </c:pt>
                <c:pt idx="4585">
                  <c:v>-76.868170075067894</c:v>
                </c:pt>
                <c:pt idx="4586">
                  <c:v>-76.865618909395707</c:v>
                </c:pt>
                <c:pt idx="4587">
                  <c:v>-76.861635577281405</c:v>
                </c:pt>
                <c:pt idx="4588">
                  <c:v>-76.856524346060993</c:v>
                </c:pt>
                <c:pt idx="4589">
                  <c:v>-76.8504735199744</c:v>
                </c:pt>
                <c:pt idx="4590">
                  <c:v>-76.843610242941907</c:v>
                </c:pt>
                <c:pt idx="4591">
                  <c:v>-76.836026065818103</c:v>
                </c:pt>
                <c:pt idx="4592">
                  <c:v>-76.827790184642794</c:v>
                </c:pt>
                <c:pt idx="4593">
                  <c:v>-76.822450405331693</c:v>
                </c:pt>
                <c:pt idx="4594">
                  <c:v>-76.841474962699394</c:v>
                </c:pt>
                <c:pt idx="4595">
                  <c:v>-76.858188208120197</c:v>
                </c:pt>
                <c:pt idx="4596">
                  <c:v>-76.867376301447194</c:v>
                </c:pt>
                <c:pt idx="4597">
                  <c:v>-76.870015527012796</c:v>
                </c:pt>
                <c:pt idx="4598">
                  <c:v>-76.869486586906902</c:v>
                </c:pt>
                <c:pt idx="4599">
                  <c:v>-76.866971418230094</c:v>
                </c:pt>
                <c:pt idx="4600">
                  <c:v>-76.863023195560004</c:v>
                </c:pt>
                <c:pt idx="4601">
                  <c:v>-76.857946165374898</c:v>
                </c:pt>
                <c:pt idx="4602">
                  <c:v>-76.851928629721598</c:v>
                </c:pt>
                <c:pt idx="4603">
                  <c:v>-76.845097739956202</c:v>
                </c:pt>
                <c:pt idx="4604">
                  <c:v>-76.837545059613902</c:v>
                </c:pt>
                <c:pt idx="4605">
                  <c:v>-76.829339800353097</c:v>
                </c:pt>
                <c:pt idx="4606">
                  <c:v>-76.824028982928397</c:v>
                </c:pt>
                <c:pt idx="4607">
                  <c:v>-76.843075796315702</c:v>
                </c:pt>
                <c:pt idx="4608">
                  <c:v>-76.859810297163506</c:v>
                </c:pt>
                <c:pt idx="4609">
                  <c:v>-76.869020113884602</c:v>
                </c:pt>
                <c:pt idx="4610">
                  <c:v>-76.871681558262694</c:v>
                </c:pt>
                <c:pt idx="4611">
                  <c:v>-76.8711746833051</c:v>
                </c:pt>
                <c:pt idx="4612">
                  <c:v>-76.868681198901399</c:v>
                </c:pt>
                <c:pt idx="4613">
                  <c:v>-76.8647541795102</c:v>
                </c:pt>
                <c:pt idx="4614">
                  <c:v>-76.859697824065407</c:v>
                </c:pt>
                <c:pt idx="4615">
                  <c:v>-76.853700412120304</c:v>
                </c:pt>
                <c:pt idx="4616">
                  <c:v>-76.846889085752494</c:v>
                </c:pt>
                <c:pt idx="4617">
                  <c:v>-76.839355406749206</c:v>
                </c:pt>
                <c:pt idx="4618">
                  <c:v>-76.831168589559994</c:v>
                </c:pt>
                <c:pt idx="4619">
                  <c:v>-76.825874768378597</c:v>
                </c:pt>
                <c:pt idx="4620">
                  <c:v>-76.844931577081297</c:v>
                </c:pt>
                <c:pt idx="4621">
                  <c:v>-76.861675546300503</c:v>
                </c:pt>
                <c:pt idx="4622">
                  <c:v>-76.870895836110506</c:v>
                </c:pt>
                <c:pt idx="4623">
                  <c:v>-76.873568698156703</c:v>
                </c:pt>
                <c:pt idx="4624">
                  <c:v>-76.873073422804296</c:v>
                </c:pt>
                <c:pt idx="4625">
                  <c:v>-76.870591450463493</c:v>
                </c:pt>
                <c:pt idx="4626">
                  <c:v>-76.8666757327927</c:v>
                </c:pt>
                <c:pt idx="4627">
                  <c:v>-76.861630406020097</c:v>
                </c:pt>
                <c:pt idx="4628">
                  <c:v>-76.855643715564398</c:v>
                </c:pt>
                <c:pt idx="4629">
                  <c:v>-76.848842784524706</c:v>
                </c:pt>
                <c:pt idx="4630">
                  <c:v>-76.841319164462405</c:v>
                </c:pt>
                <c:pt idx="4631">
                  <c:v>-76.833142064990895</c:v>
                </c:pt>
                <c:pt idx="4632">
                  <c:v>-76.827856688338898</c:v>
                </c:pt>
                <c:pt idx="4633">
                  <c:v>-76.846914909038404</c:v>
                </c:pt>
                <c:pt idx="4634">
                  <c:v>-76.863660092862105</c:v>
                </c:pt>
                <c:pt idx="4635">
                  <c:v>-76.8728829356657</c:v>
                </c:pt>
                <c:pt idx="4636">
                  <c:v>-76.875559570887205</c:v>
                </c:pt>
                <c:pt idx="4637">
                  <c:v>-76.875068468590896</c:v>
                </c:pt>
                <c:pt idx="4638">
                  <c:v>-76.872590778319207</c:v>
                </c:pt>
                <c:pt idx="4639">
                  <c:v>-76.868679317155696</c:v>
                </c:pt>
                <c:pt idx="4640">
                  <c:v>-76.863638150402394</c:v>
                </c:pt>
                <c:pt idx="4641">
                  <c:v>-76.857655482748598</c:v>
                </c:pt>
                <c:pt idx="4642">
                  <c:v>-76.850858412615096</c:v>
                </c:pt>
                <c:pt idx="4643">
                  <c:v>-76.843338476209198</c:v>
                </c:pt>
                <c:pt idx="4644">
                  <c:v>-76.835164873586507</c:v>
                </c:pt>
                <c:pt idx="4645">
                  <c:v>-76.829881868112594</c:v>
                </c:pt>
                <c:pt idx="4646">
                  <c:v>-76.848935582929201</c:v>
                </c:pt>
                <c:pt idx="4647">
                  <c:v>-76.865676292728097</c:v>
                </c:pt>
                <c:pt idx="4648">
                  <c:v>-76.874896192478005</c:v>
                </c:pt>
                <c:pt idx="4649">
                  <c:v>-76.877571260449002</c:v>
                </c:pt>
                <c:pt idx="4650">
                  <c:v>-76.877079127869294</c:v>
                </c:pt>
                <c:pt idx="4651">
                  <c:v>-76.874600646367</c:v>
                </c:pt>
                <c:pt idx="4652">
                  <c:v>-76.870688494011404</c:v>
                </c:pt>
                <c:pt idx="4653">
                  <c:v>-76.865646661536303</c:v>
                </c:pt>
                <c:pt idx="4654">
                  <c:v>-76.859663309587305</c:v>
                </c:pt>
                <c:pt idx="4655">
                  <c:v>-76.852865508780894</c:v>
                </c:pt>
                <c:pt idx="4656">
                  <c:v>-76.845344776984007</c:v>
                </c:pt>
                <c:pt idx="4657">
                  <c:v>-76.837170301827499</c:v>
                </c:pt>
                <c:pt idx="4658">
                  <c:v>-76.831885427237097</c:v>
                </c:pt>
                <c:pt idx="4659">
                  <c:v>-76.850930677926399</c:v>
                </c:pt>
                <c:pt idx="4660">
                  <c:v>-76.867663112119004</c:v>
                </c:pt>
                <c:pt idx="4661">
                  <c:v>-76.876876360080004</c:v>
                </c:pt>
                <c:pt idx="4662">
                  <c:v>-76.879546223249505</c:v>
                </c:pt>
                <c:pt idx="4663">
                  <c:v>-76.879049502664103</c:v>
                </c:pt>
                <c:pt idx="4664">
                  <c:v>-76.876566754863802</c:v>
                </c:pt>
                <c:pt idx="4665">
                  <c:v>-76.872650519475101</c:v>
                </c:pt>
                <c:pt idx="4666">
                  <c:v>-76.8676047121333</c:v>
                </c:pt>
                <c:pt idx="4667">
                  <c:v>-76.861617448348397</c:v>
                </c:pt>
                <c:pt idx="4668">
                  <c:v>-76.854815769549703</c:v>
                </c:pt>
                <c:pt idx="4669">
                  <c:v>-76.8472911737299</c:v>
                </c:pt>
                <c:pt idx="4670">
                  <c:v>-76.839112834487196</c:v>
                </c:pt>
                <c:pt idx="4671">
                  <c:v>-76.830335057725407</c:v>
                </c:pt>
                <c:pt idx="4672">
                  <c:v>-76.824495302129804</c:v>
                </c:pt>
                <c:pt idx="4673">
                  <c:v>-76.843056458551203</c:v>
                </c:pt>
                <c:pt idx="4674">
                  <c:v>-76.859340498032694</c:v>
                </c:pt>
                <c:pt idx="4675">
                  <c:v>-76.868126922648599</c:v>
                </c:pt>
                <c:pt idx="4676">
                  <c:v>-76.870386708525302</c:v>
                </c:pt>
                <c:pt idx="4677">
                  <c:v>-76.869497293693698</c:v>
                </c:pt>
                <c:pt idx="4678">
                  <c:v>-76.866638378021193</c:v>
                </c:pt>
                <c:pt idx="4679">
                  <c:v>-76.862361397046101</c:v>
                </c:pt>
                <c:pt idx="4680">
                  <c:v>-76.856969184573501</c:v>
                </c:pt>
                <c:pt idx="4681">
                  <c:v>-76.850648870185694</c:v>
                </c:pt>
                <c:pt idx="4682">
                  <c:v>-76.8435266183957</c:v>
                </c:pt>
                <c:pt idx="4683">
                  <c:v>-76.835693152762204</c:v>
                </c:pt>
                <c:pt idx="4684">
                  <c:v>-76.827216962861996</c:v>
                </c:pt>
                <c:pt idx="4685">
                  <c:v>-76.8216461833604</c:v>
                </c:pt>
                <c:pt idx="4686">
                  <c:v>-76.840455292940106</c:v>
                </c:pt>
                <c:pt idx="4687">
                  <c:v>-76.856963177730904</c:v>
                </c:pt>
                <c:pt idx="4688">
                  <c:v>-76.8659528069755</c:v>
                </c:pt>
                <c:pt idx="4689">
                  <c:v>-76.868399137481106</c:v>
                </c:pt>
                <c:pt idx="4690">
                  <c:v>-76.867682972223307</c:v>
                </c:pt>
                <c:pt idx="4691">
                  <c:v>-76.864986156241599</c:v>
                </c:pt>
                <c:pt idx="4692">
                  <c:v>-76.860861707398897</c:v>
                </c:pt>
                <c:pt idx="4693">
                  <c:v>-76.855613691765996</c:v>
                </c:pt>
                <c:pt idx="4694">
                  <c:v>-76.849430225941404</c:v>
                </c:pt>
                <c:pt idx="4695">
                  <c:v>-76.842438279248896</c:v>
                </c:pt>
                <c:pt idx="4696">
                  <c:v>-76.834729240258497</c:v>
                </c:pt>
                <c:pt idx="4697">
                  <c:v>-76.826372154112505</c:v>
                </c:pt>
                <c:pt idx="4698">
                  <c:v>-76.820915695218801</c:v>
                </c:pt>
                <c:pt idx="4699">
                  <c:v>-76.839834688601798</c:v>
                </c:pt>
                <c:pt idx="4700">
                  <c:v>-76.856446922626503</c:v>
                </c:pt>
                <c:pt idx="4701">
                  <c:v>-76.865536161364304</c:v>
                </c:pt>
                <c:pt idx="4702">
                  <c:v>-76.868078165664102</c:v>
                </c:pt>
                <c:pt idx="4703">
                  <c:v>-76.867454222863302</c:v>
                </c:pt>
                <c:pt idx="4704">
                  <c:v>-76.864846446898696</c:v>
                </c:pt>
                <c:pt idx="4705">
                  <c:v>-76.8608080587057</c:v>
                </c:pt>
                <c:pt idx="4706">
                  <c:v>-76.8556432955356</c:v>
                </c:pt>
                <c:pt idx="4707">
                  <c:v>-76.8495404243682</c:v>
                </c:pt>
                <c:pt idx="4708">
                  <c:v>-76.842626549016899</c:v>
                </c:pt>
                <c:pt idx="4709">
                  <c:v>-76.834993179509695</c:v>
                </c:pt>
                <c:pt idx="4710">
                  <c:v>-76.826709471417203</c:v>
                </c:pt>
                <c:pt idx="4711">
                  <c:v>-76.8213238304985</c:v>
                </c:pt>
                <c:pt idx="4712">
                  <c:v>-76.840308589453599</c:v>
                </c:pt>
                <c:pt idx="4713">
                  <c:v>-76.8569837379452</c:v>
                </c:pt>
                <c:pt idx="4714">
                  <c:v>-76.866134112714704</c:v>
                </c:pt>
                <c:pt idx="4715">
                  <c:v>-76.868735839631</c:v>
                </c:pt>
                <c:pt idx="4716">
                  <c:v>-76.868170075067795</c:v>
                </c:pt>
                <c:pt idx="4717">
                  <c:v>-76.865618909395593</c:v>
                </c:pt>
                <c:pt idx="4718">
                  <c:v>-76.861635577281305</c:v>
                </c:pt>
                <c:pt idx="4719">
                  <c:v>-76.856524346060894</c:v>
                </c:pt>
                <c:pt idx="4720">
                  <c:v>-76.8504735199744</c:v>
                </c:pt>
                <c:pt idx="4721">
                  <c:v>-76.843610242941907</c:v>
                </c:pt>
                <c:pt idx="4722">
                  <c:v>-76.836026065818004</c:v>
                </c:pt>
                <c:pt idx="4723">
                  <c:v>-76.827790184642694</c:v>
                </c:pt>
                <c:pt idx="4724">
                  <c:v>-76.822450405331693</c:v>
                </c:pt>
                <c:pt idx="4725">
                  <c:v>-76.841474962699294</c:v>
                </c:pt>
                <c:pt idx="4726">
                  <c:v>-76.858188208120197</c:v>
                </c:pt>
                <c:pt idx="4727">
                  <c:v>-76.867376301447194</c:v>
                </c:pt>
                <c:pt idx="4728">
                  <c:v>-76.870015527012697</c:v>
                </c:pt>
                <c:pt idx="4729">
                  <c:v>-76.869486586906902</c:v>
                </c:pt>
                <c:pt idx="4730">
                  <c:v>-76.866971418230094</c:v>
                </c:pt>
                <c:pt idx="4731">
                  <c:v>-76.863023195560004</c:v>
                </c:pt>
                <c:pt idx="4732">
                  <c:v>-76.857946165374798</c:v>
                </c:pt>
                <c:pt idx="4733">
                  <c:v>-76.851928629721499</c:v>
                </c:pt>
                <c:pt idx="4734">
                  <c:v>-76.845097739956202</c:v>
                </c:pt>
                <c:pt idx="4735">
                  <c:v>-76.837545059613902</c:v>
                </c:pt>
                <c:pt idx="4736">
                  <c:v>-76.829339800353097</c:v>
                </c:pt>
                <c:pt idx="4737">
                  <c:v>-76.824028982928397</c:v>
                </c:pt>
                <c:pt idx="4738">
                  <c:v>-76.843075796315702</c:v>
                </c:pt>
                <c:pt idx="4739">
                  <c:v>-76.859810297163406</c:v>
                </c:pt>
                <c:pt idx="4740">
                  <c:v>-76.869020113884602</c:v>
                </c:pt>
                <c:pt idx="4741">
                  <c:v>-76.871681558262694</c:v>
                </c:pt>
                <c:pt idx="4742">
                  <c:v>-76.8711746833051</c:v>
                </c:pt>
                <c:pt idx="4743">
                  <c:v>-76.868681198901399</c:v>
                </c:pt>
                <c:pt idx="4744">
                  <c:v>-76.8647541795102</c:v>
                </c:pt>
                <c:pt idx="4745">
                  <c:v>-76.859697824065407</c:v>
                </c:pt>
                <c:pt idx="4746">
                  <c:v>-76.853700412120304</c:v>
                </c:pt>
                <c:pt idx="4747">
                  <c:v>-76.846889085752494</c:v>
                </c:pt>
                <c:pt idx="4748">
                  <c:v>-76.839355406749107</c:v>
                </c:pt>
                <c:pt idx="4749">
                  <c:v>-76.831168589559894</c:v>
                </c:pt>
                <c:pt idx="4750">
                  <c:v>-76.825874768378597</c:v>
                </c:pt>
                <c:pt idx="4751">
                  <c:v>-76.844931577081297</c:v>
                </c:pt>
                <c:pt idx="4752">
                  <c:v>-76.861675546300503</c:v>
                </c:pt>
                <c:pt idx="4753">
                  <c:v>-76.870895836110506</c:v>
                </c:pt>
                <c:pt idx="4754">
                  <c:v>-76.873568698156703</c:v>
                </c:pt>
                <c:pt idx="4755">
                  <c:v>-76.873073422804296</c:v>
                </c:pt>
                <c:pt idx="4756">
                  <c:v>-76.870591450463493</c:v>
                </c:pt>
                <c:pt idx="4757">
                  <c:v>-76.866675732792601</c:v>
                </c:pt>
                <c:pt idx="4758">
                  <c:v>-76.861630406020097</c:v>
                </c:pt>
                <c:pt idx="4759">
                  <c:v>-76.855643715564398</c:v>
                </c:pt>
                <c:pt idx="4760">
                  <c:v>-76.848842784524706</c:v>
                </c:pt>
                <c:pt idx="4761">
                  <c:v>-76.841319164462405</c:v>
                </c:pt>
                <c:pt idx="4762">
                  <c:v>-76.833142064990895</c:v>
                </c:pt>
                <c:pt idx="4763">
                  <c:v>-76.827856688338898</c:v>
                </c:pt>
                <c:pt idx="4764">
                  <c:v>-76.846914909038404</c:v>
                </c:pt>
                <c:pt idx="4765">
                  <c:v>-76.863660092862006</c:v>
                </c:pt>
                <c:pt idx="4766">
                  <c:v>-76.872882935665601</c:v>
                </c:pt>
                <c:pt idx="4767">
                  <c:v>-76.875559570887205</c:v>
                </c:pt>
                <c:pt idx="4768">
                  <c:v>-76.875068468590896</c:v>
                </c:pt>
                <c:pt idx="4769">
                  <c:v>-76.872590778319093</c:v>
                </c:pt>
                <c:pt idx="4770">
                  <c:v>-76.868679317155596</c:v>
                </c:pt>
                <c:pt idx="4771">
                  <c:v>-76.863638150402394</c:v>
                </c:pt>
                <c:pt idx="4772">
                  <c:v>-76.857655482748598</c:v>
                </c:pt>
                <c:pt idx="4773">
                  <c:v>-76.850858412615096</c:v>
                </c:pt>
                <c:pt idx="4774">
                  <c:v>-76.843338476209098</c:v>
                </c:pt>
                <c:pt idx="4775">
                  <c:v>-76.835164873586507</c:v>
                </c:pt>
                <c:pt idx="4776">
                  <c:v>-76.829881868112594</c:v>
                </c:pt>
                <c:pt idx="4777">
                  <c:v>-76.848935582929201</c:v>
                </c:pt>
                <c:pt idx="4778">
                  <c:v>-76.865676292727997</c:v>
                </c:pt>
                <c:pt idx="4779">
                  <c:v>-76.874896192478005</c:v>
                </c:pt>
                <c:pt idx="4780">
                  <c:v>-76.877571260449002</c:v>
                </c:pt>
                <c:pt idx="4781">
                  <c:v>-76.877079127869294</c:v>
                </c:pt>
                <c:pt idx="4782">
                  <c:v>-76.874600646367</c:v>
                </c:pt>
                <c:pt idx="4783">
                  <c:v>-76.870688494011304</c:v>
                </c:pt>
                <c:pt idx="4784">
                  <c:v>-76.865646661536303</c:v>
                </c:pt>
                <c:pt idx="4785">
                  <c:v>-76.859663309587305</c:v>
                </c:pt>
                <c:pt idx="4786">
                  <c:v>-76.852865508780894</c:v>
                </c:pt>
                <c:pt idx="4787">
                  <c:v>-76.845344776984007</c:v>
                </c:pt>
                <c:pt idx="4788">
                  <c:v>-76.837170301827399</c:v>
                </c:pt>
                <c:pt idx="4789">
                  <c:v>-76.831885427237097</c:v>
                </c:pt>
                <c:pt idx="4790">
                  <c:v>-76.850930677926399</c:v>
                </c:pt>
                <c:pt idx="4791">
                  <c:v>-76.867663112119004</c:v>
                </c:pt>
                <c:pt idx="4792">
                  <c:v>-76.876876360079905</c:v>
                </c:pt>
                <c:pt idx="4793">
                  <c:v>-76.879546223249505</c:v>
                </c:pt>
                <c:pt idx="4794">
                  <c:v>-76.879049502664103</c:v>
                </c:pt>
                <c:pt idx="4795">
                  <c:v>-76.876566754863802</c:v>
                </c:pt>
                <c:pt idx="4796">
                  <c:v>-76.872650519475101</c:v>
                </c:pt>
                <c:pt idx="4797">
                  <c:v>-76.8676047121333</c:v>
                </c:pt>
                <c:pt idx="4798">
                  <c:v>-76.861617448348298</c:v>
                </c:pt>
                <c:pt idx="4799">
                  <c:v>-76.854815769549703</c:v>
                </c:pt>
                <c:pt idx="4800">
                  <c:v>-76.8472911737299</c:v>
                </c:pt>
                <c:pt idx="4801">
                  <c:v>-76.839112834487096</c:v>
                </c:pt>
                <c:pt idx="4802">
                  <c:v>-76.830335057725407</c:v>
                </c:pt>
                <c:pt idx="4803">
                  <c:v>-76.824495302129804</c:v>
                </c:pt>
                <c:pt idx="4804">
                  <c:v>-76.843056458551203</c:v>
                </c:pt>
                <c:pt idx="4805">
                  <c:v>-76.859340498032694</c:v>
                </c:pt>
                <c:pt idx="4806">
                  <c:v>-76.868126922648599</c:v>
                </c:pt>
                <c:pt idx="4807">
                  <c:v>-76.870386708525302</c:v>
                </c:pt>
                <c:pt idx="4808">
                  <c:v>-76.869497293693698</c:v>
                </c:pt>
                <c:pt idx="4809">
                  <c:v>-76.866638378021193</c:v>
                </c:pt>
                <c:pt idx="4810">
                  <c:v>-76.862361397046101</c:v>
                </c:pt>
                <c:pt idx="4811">
                  <c:v>-76.856969184573501</c:v>
                </c:pt>
                <c:pt idx="4812">
                  <c:v>-76.850648870185694</c:v>
                </c:pt>
                <c:pt idx="4813">
                  <c:v>-76.8435266183957</c:v>
                </c:pt>
                <c:pt idx="4814">
                  <c:v>-76.835693152762104</c:v>
                </c:pt>
                <c:pt idx="4815">
                  <c:v>-76.827216962861996</c:v>
                </c:pt>
                <c:pt idx="4816">
                  <c:v>-76.8216461833604</c:v>
                </c:pt>
                <c:pt idx="4817">
                  <c:v>-76.840455292940106</c:v>
                </c:pt>
                <c:pt idx="4818">
                  <c:v>-76.856963177730904</c:v>
                </c:pt>
                <c:pt idx="4819">
                  <c:v>-76.8659528069755</c:v>
                </c:pt>
                <c:pt idx="4820">
                  <c:v>-76.868399137481106</c:v>
                </c:pt>
                <c:pt idx="4821">
                  <c:v>-76.867682972223307</c:v>
                </c:pt>
                <c:pt idx="4822">
                  <c:v>-76.864986156241599</c:v>
                </c:pt>
                <c:pt idx="4823">
                  <c:v>-76.860861707398797</c:v>
                </c:pt>
                <c:pt idx="4824">
                  <c:v>-76.855613691765996</c:v>
                </c:pt>
                <c:pt idx="4825">
                  <c:v>-76.849430225941404</c:v>
                </c:pt>
                <c:pt idx="4826">
                  <c:v>-76.842438279248796</c:v>
                </c:pt>
                <c:pt idx="4827">
                  <c:v>-76.834729240258497</c:v>
                </c:pt>
                <c:pt idx="4828">
                  <c:v>-76.826372154112505</c:v>
                </c:pt>
                <c:pt idx="4829">
                  <c:v>-76.820915695218801</c:v>
                </c:pt>
                <c:pt idx="4830">
                  <c:v>-76.839834688601798</c:v>
                </c:pt>
                <c:pt idx="4831">
                  <c:v>-76.856446922626503</c:v>
                </c:pt>
                <c:pt idx="4832">
                  <c:v>-76.865536161364304</c:v>
                </c:pt>
                <c:pt idx="4833">
                  <c:v>-76.868078165664102</c:v>
                </c:pt>
                <c:pt idx="4834">
                  <c:v>-76.867454222863302</c:v>
                </c:pt>
                <c:pt idx="4835">
                  <c:v>-76.864846446898696</c:v>
                </c:pt>
                <c:pt idx="4836">
                  <c:v>-76.8608080587057</c:v>
                </c:pt>
                <c:pt idx="4837">
                  <c:v>-76.8556432955356</c:v>
                </c:pt>
                <c:pt idx="4838">
                  <c:v>-76.8495404243682</c:v>
                </c:pt>
                <c:pt idx="4839">
                  <c:v>-76.842626549016899</c:v>
                </c:pt>
                <c:pt idx="4840">
                  <c:v>-76.834993179509695</c:v>
                </c:pt>
                <c:pt idx="4841">
                  <c:v>-76.826709471417203</c:v>
                </c:pt>
                <c:pt idx="4842">
                  <c:v>-76.8213238304985</c:v>
                </c:pt>
                <c:pt idx="4843">
                  <c:v>-76.840308589453599</c:v>
                </c:pt>
                <c:pt idx="4844">
                  <c:v>-76.8569837379452</c:v>
                </c:pt>
                <c:pt idx="4845">
                  <c:v>-76.866134112714704</c:v>
                </c:pt>
                <c:pt idx="4846">
                  <c:v>-76.868735839631</c:v>
                </c:pt>
                <c:pt idx="4847">
                  <c:v>-76.868170075067795</c:v>
                </c:pt>
                <c:pt idx="4848">
                  <c:v>-76.865618909395593</c:v>
                </c:pt>
                <c:pt idx="4849">
                  <c:v>-76.861635577281305</c:v>
                </c:pt>
                <c:pt idx="4850">
                  <c:v>-76.856524346060894</c:v>
                </c:pt>
                <c:pt idx="4851">
                  <c:v>-76.850473519974301</c:v>
                </c:pt>
                <c:pt idx="4852">
                  <c:v>-76.843610242941907</c:v>
                </c:pt>
                <c:pt idx="4853">
                  <c:v>-76.836026065818004</c:v>
                </c:pt>
                <c:pt idx="4854">
                  <c:v>-76.827790184642694</c:v>
                </c:pt>
                <c:pt idx="4855">
                  <c:v>-76.822450405331693</c:v>
                </c:pt>
                <c:pt idx="4856">
                  <c:v>-76.841474962699294</c:v>
                </c:pt>
                <c:pt idx="4857">
                  <c:v>-76.858188208120197</c:v>
                </c:pt>
                <c:pt idx="4858">
                  <c:v>-76.867376301447194</c:v>
                </c:pt>
                <c:pt idx="4859">
                  <c:v>-76.870015527012697</c:v>
                </c:pt>
                <c:pt idx="4860">
                  <c:v>-76.869486586906902</c:v>
                </c:pt>
                <c:pt idx="4861">
                  <c:v>-76.866971418230094</c:v>
                </c:pt>
                <c:pt idx="4862">
                  <c:v>-76.863023195560004</c:v>
                </c:pt>
                <c:pt idx="4863">
                  <c:v>-76.857946165374798</c:v>
                </c:pt>
                <c:pt idx="4864">
                  <c:v>-76.851928629721499</c:v>
                </c:pt>
                <c:pt idx="4865">
                  <c:v>-76.845097739956103</c:v>
                </c:pt>
                <c:pt idx="4866">
                  <c:v>-76.837545059613902</c:v>
                </c:pt>
                <c:pt idx="4867">
                  <c:v>-76.829339800353097</c:v>
                </c:pt>
                <c:pt idx="4868">
                  <c:v>-76.824028982928397</c:v>
                </c:pt>
                <c:pt idx="4869">
                  <c:v>-76.843075796315702</c:v>
                </c:pt>
                <c:pt idx="4870">
                  <c:v>-76.859810297163406</c:v>
                </c:pt>
                <c:pt idx="4871">
                  <c:v>-76.869020113884602</c:v>
                </c:pt>
                <c:pt idx="4872">
                  <c:v>-76.871681558262694</c:v>
                </c:pt>
                <c:pt idx="4873">
                  <c:v>-76.8711746833051</c:v>
                </c:pt>
                <c:pt idx="4874">
                  <c:v>-76.868681198901399</c:v>
                </c:pt>
                <c:pt idx="4875">
                  <c:v>-76.8647541795102</c:v>
                </c:pt>
                <c:pt idx="4876">
                  <c:v>-76.859697824065293</c:v>
                </c:pt>
                <c:pt idx="4877">
                  <c:v>-76.853700412120304</c:v>
                </c:pt>
                <c:pt idx="4878">
                  <c:v>-76.846889085752494</c:v>
                </c:pt>
                <c:pt idx="4879">
                  <c:v>-76.839355406749107</c:v>
                </c:pt>
                <c:pt idx="4880">
                  <c:v>-76.831168589559894</c:v>
                </c:pt>
                <c:pt idx="4881">
                  <c:v>-76.825874768378497</c:v>
                </c:pt>
                <c:pt idx="4882">
                  <c:v>-76.844931577081297</c:v>
                </c:pt>
                <c:pt idx="4883">
                  <c:v>-76.861675546300503</c:v>
                </c:pt>
                <c:pt idx="4884">
                  <c:v>-76.870895836110506</c:v>
                </c:pt>
                <c:pt idx="4885">
                  <c:v>-76.873568698156703</c:v>
                </c:pt>
                <c:pt idx="4886">
                  <c:v>-76.873073422804296</c:v>
                </c:pt>
                <c:pt idx="4887">
                  <c:v>-76.870591450463394</c:v>
                </c:pt>
                <c:pt idx="4888">
                  <c:v>-76.866675732792601</c:v>
                </c:pt>
                <c:pt idx="4889">
                  <c:v>-76.861630406020097</c:v>
                </c:pt>
                <c:pt idx="4890">
                  <c:v>-76.855643715564398</c:v>
                </c:pt>
                <c:pt idx="4891">
                  <c:v>-76.848842784524706</c:v>
                </c:pt>
                <c:pt idx="4892">
                  <c:v>-76.841319164462405</c:v>
                </c:pt>
                <c:pt idx="4893">
                  <c:v>-76.833142064990895</c:v>
                </c:pt>
                <c:pt idx="4894">
                  <c:v>-76.827856688338898</c:v>
                </c:pt>
                <c:pt idx="4895">
                  <c:v>-76.846914909038404</c:v>
                </c:pt>
                <c:pt idx="4896">
                  <c:v>-76.863660092862006</c:v>
                </c:pt>
                <c:pt idx="4897">
                  <c:v>-76.872882935665601</c:v>
                </c:pt>
                <c:pt idx="4898">
                  <c:v>-76.875559570887205</c:v>
                </c:pt>
                <c:pt idx="4899">
                  <c:v>-76.875068468590896</c:v>
                </c:pt>
                <c:pt idx="4900">
                  <c:v>-76.872590778319093</c:v>
                </c:pt>
                <c:pt idx="4901">
                  <c:v>-76.868679317155596</c:v>
                </c:pt>
                <c:pt idx="4902">
                  <c:v>-76.863638150402394</c:v>
                </c:pt>
                <c:pt idx="4903">
                  <c:v>-76.857655482748598</c:v>
                </c:pt>
                <c:pt idx="4904">
                  <c:v>-76.850858412615096</c:v>
                </c:pt>
                <c:pt idx="4905">
                  <c:v>-76.843338476209098</c:v>
                </c:pt>
                <c:pt idx="4906">
                  <c:v>-76.835164873586507</c:v>
                </c:pt>
                <c:pt idx="4907">
                  <c:v>-76.829881868112594</c:v>
                </c:pt>
                <c:pt idx="4908">
                  <c:v>-76.848935582929201</c:v>
                </c:pt>
                <c:pt idx="4909">
                  <c:v>-76.865676292727997</c:v>
                </c:pt>
                <c:pt idx="4910">
                  <c:v>-76.874896192478005</c:v>
                </c:pt>
                <c:pt idx="4911">
                  <c:v>-76.877571260449002</c:v>
                </c:pt>
                <c:pt idx="4912">
                  <c:v>-76.877079127869294</c:v>
                </c:pt>
                <c:pt idx="4913">
                  <c:v>-76.874600646367</c:v>
                </c:pt>
                <c:pt idx="4914">
                  <c:v>-76.870688494011304</c:v>
                </c:pt>
                <c:pt idx="4915">
                  <c:v>-76.865646661536303</c:v>
                </c:pt>
                <c:pt idx="4916">
                  <c:v>-76.859663309587305</c:v>
                </c:pt>
                <c:pt idx="4917">
                  <c:v>-76.852865508780894</c:v>
                </c:pt>
                <c:pt idx="4918">
                  <c:v>-76.845344776984007</c:v>
                </c:pt>
                <c:pt idx="4919">
                  <c:v>-76.837170301827399</c:v>
                </c:pt>
                <c:pt idx="4920">
                  <c:v>-76.831885427237097</c:v>
                </c:pt>
                <c:pt idx="4921">
                  <c:v>-76.850930677926399</c:v>
                </c:pt>
                <c:pt idx="4922">
                  <c:v>-76.867663112119004</c:v>
                </c:pt>
                <c:pt idx="4923">
                  <c:v>-76.876876360079905</c:v>
                </c:pt>
                <c:pt idx="4924">
                  <c:v>-76.879546223249505</c:v>
                </c:pt>
                <c:pt idx="4925">
                  <c:v>-76.879049502664103</c:v>
                </c:pt>
                <c:pt idx="4926">
                  <c:v>-76.876566754863802</c:v>
                </c:pt>
                <c:pt idx="4927">
                  <c:v>-76.872650519475101</c:v>
                </c:pt>
                <c:pt idx="4928">
                  <c:v>-76.8676047121332</c:v>
                </c:pt>
                <c:pt idx="4929">
                  <c:v>-76.861617448348298</c:v>
                </c:pt>
                <c:pt idx="4930">
                  <c:v>-76.854815769549703</c:v>
                </c:pt>
                <c:pt idx="4931">
                  <c:v>-76.8472911737299</c:v>
                </c:pt>
                <c:pt idx="4932">
                  <c:v>-76.839112834487096</c:v>
                </c:pt>
                <c:pt idx="4933">
                  <c:v>-76.830335057725407</c:v>
                </c:pt>
                <c:pt idx="4934">
                  <c:v>-76.824495302129804</c:v>
                </c:pt>
                <c:pt idx="4935">
                  <c:v>-76.843056458551203</c:v>
                </c:pt>
                <c:pt idx="4936">
                  <c:v>-76.859340498032694</c:v>
                </c:pt>
                <c:pt idx="4937">
                  <c:v>-76.868126922648599</c:v>
                </c:pt>
                <c:pt idx="4938">
                  <c:v>-76.870386708525302</c:v>
                </c:pt>
                <c:pt idx="4939">
                  <c:v>-76.869497293693698</c:v>
                </c:pt>
                <c:pt idx="4940">
                  <c:v>-76.866638378021193</c:v>
                </c:pt>
                <c:pt idx="4941">
                  <c:v>-76.862361397046101</c:v>
                </c:pt>
                <c:pt idx="4942">
                  <c:v>-76.856969184573501</c:v>
                </c:pt>
                <c:pt idx="4943">
                  <c:v>-76.850648870185694</c:v>
                </c:pt>
                <c:pt idx="4944">
                  <c:v>-76.8435266183957</c:v>
                </c:pt>
                <c:pt idx="4945">
                  <c:v>-76.835693152762104</c:v>
                </c:pt>
                <c:pt idx="4946">
                  <c:v>-76.827216962861996</c:v>
                </c:pt>
                <c:pt idx="4947">
                  <c:v>-76.8216461833604</c:v>
                </c:pt>
                <c:pt idx="4948">
                  <c:v>-76.840455292940106</c:v>
                </c:pt>
                <c:pt idx="4949">
                  <c:v>-76.856963177730904</c:v>
                </c:pt>
                <c:pt idx="4950">
                  <c:v>-76.8659528069755</c:v>
                </c:pt>
                <c:pt idx="4951">
                  <c:v>-76.868399137481106</c:v>
                </c:pt>
                <c:pt idx="4952">
                  <c:v>-76.867682972223307</c:v>
                </c:pt>
                <c:pt idx="4953">
                  <c:v>-76.864986156241599</c:v>
                </c:pt>
                <c:pt idx="4954">
                  <c:v>-76.860861707398797</c:v>
                </c:pt>
                <c:pt idx="4955">
                  <c:v>-76.855613691765996</c:v>
                </c:pt>
                <c:pt idx="4956">
                  <c:v>-76.849430225941404</c:v>
                </c:pt>
                <c:pt idx="4957">
                  <c:v>-76.842438279248796</c:v>
                </c:pt>
                <c:pt idx="4958">
                  <c:v>-76.834729240258497</c:v>
                </c:pt>
                <c:pt idx="4959">
                  <c:v>-76.826372154112406</c:v>
                </c:pt>
                <c:pt idx="4960">
                  <c:v>-76.820915695218801</c:v>
                </c:pt>
                <c:pt idx="4961">
                  <c:v>-76.839834688601798</c:v>
                </c:pt>
                <c:pt idx="4962">
                  <c:v>-76.856446922626503</c:v>
                </c:pt>
                <c:pt idx="4963">
                  <c:v>-76.865536161364304</c:v>
                </c:pt>
                <c:pt idx="4964">
                  <c:v>-76.868078165664102</c:v>
                </c:pt>
                <c:pt idx="4965">
                  <c:v>-76.867454222863302</c:v>
                </c:pt>
                <c:pt idx="4966">
                  <c:v>-76.864846446898696</c:v>
                </c:pt>
                <c:pt idx="4967">
                  <c:v>-76.8608080587057</c:v>
                </c:pt>
                <c:pt idx="4968">
                  <c:v>-76.8556432955356</c:v>
                </c:pt>
                <c:pt idx="4969">
                  <c:v>-76.8495404243682</c:v>
                </c:pt>
                <c:pt idx="4970">
                  <c:v>-76.842626549016899</c:v>
                </c:pt>
                <c:pt idx="4971">
                  <c:v>-76.834993179509695</c:v>
                </c:pt>
                <c:pt idx="4972">
                  <c:v>-76.826709471417104</c:v>
                </c:pt>
                <c:pt idx="4973">
                  <c:v>-76.8213238304985</c:v>
                </c:pt>
                <c:pt idx="4974">
                  <c:v>-76.840308589453599</c:v>
                </c:pt>
                <c:pt idx="4975">
                  <c:v>-76.8569837379452</c:v>
                </c:pt>
                <c:pt idx="4976">
                  <c:v>-76.866134112714704</c:v>
                </c:pt>
                <c:pt idx="4977">
                  <c:v>-76.868735839631</c:v>
                </c:pt>
                <c:pt idx="4978">
                  <c:v>-76.868170075067795</c:v>
                </c:pt>
                <c:pt idx="4979">
                  <c:v>-76.865618909395593</c:v>
                </c:pt>
                <c:pt idx="4980">
                  <c:v>-76.861635577281305</c:v>
                </c:pt>
                <c:pt idx="4981">
                  <c:v>-76.856524346060894</c:v>
                </c:pt>
                <c:pt idx="4982">
                  <c:v>-76.850473519974301</c:v>
                </c:pt>
                <c:pt idx="4983">
                  <c:v>-76.843610242941907</c:v>
                </c:pt>
                <c:pt idx="4984">
                  <c:v>-76.836026065818004</c:v>
                </c:pt>
                <c:pt idx="4985">
                  <c:v>-76.827790184642694</c:v>
                </c:pt>
                <c:pt idx="4986">
                  <c:v>-76.822450405331693</c:v>
                </c:pt>
                <c:pt idx="4987">
                  <c:v>-76.841474962699294</c:v>
                </c:pt>
                <c:pt idx="4988">
                  <c:v>-76.858188208120197</c:v>
                </c:pt>
                <c:pt idx="4989">
                  <c:v>-76.867376301447194</c:v>
                </c:pt>
                <c:pt idx="4990">
                  <c:v>-76.870015527012697</c:v>
                </c:pt>
                <c:pt idx="4991">
                  <c:v>-76.869486586906902</c:v>
                </c:pt>
                <c:pt idx="4992">
                  <c:v>-76.866971418230094</c:v>
                </c:pt>
                <c:pt idx="4993">
                  <c:v>-76.863023195560004</c:v>
                </c:pt>
                <c:pt idx="4994">
                  <c:v>-76.857946165374798</c:v>
                </c:pt>
                <c:pt idx="4995">
                  <c:v>-76.851928629721499</c:v>
                </c:pt>
                <c:pt idx="4996">
                  <c:v>-76.845097739956103</c:v>
                </c:pt>
                <c:pt idx="4997">
                  <c:v>-76.837545059613902</c:v>
                </c:pt>
                <c:pt idx="4998">
                  <c:v>-76.829339800353097</c:v>
                </c:pt>
                <c:pt idx="4999">
                  <c:v>-76.824028982928397</c:v>
                </c:pt>
                <c:pt idx="5000">
                  <c:v>-76.843075796315702</c:v>
                </c:pt>
                <c:pt idx="5001">
                  <c:v>-76.859810297163406</c:v>
                </c:pt>
                <c:pt idx="5002">
                  <c:v>-76.869020113884602</c:v>
                </c:pt>
                <c:pt idx="5003">
                  <c:v>-76.871681558262694</c:v>
                </c:pt>
                <c:pt idx="5004">
                  <c:v>-76.8711746833051</c:v>
                </c:pt>
                <c:pt idx="5005">
                  <c:v>-76.868681198901399</c:v>
                </c:pt>
                <c:pt idx="5006">
                  <c:v>-76.8647541795102</c:v>
                </c:pt>
                <c:pt idx="5007">
                  <c:v>-76.859697824065293</c:v>
                </c:pt>
                <c:pt idx="5008">
                  <c:v>-76.853700412120304</c:v>
                </c:pt>
                <c:pt idx="5009">
                  <c:v>-76.846889085752494</c:v>
                </c:pt>
                <c:pt idx="5010">
                  <c:v>-76.839355406749107</c:v>
                </c:pt>
                <c:pt idx="5011">
                  <c:v>-76.831168589559894</c:v>
                </c:pt>
                <c:pt idx="5012">
                  <c:v>-76.825874768378497</c:v>
                </c:pt>
                <c:pt idx="5013">
                  <c:v>-76.844931577081297</c:v>
                </c:pt>
                <c:pt idx="5014">
                  <c:v>-76.861675546300503</c:v>
                </c:pt>
                <c:pt idx="5015">
                  <c:v>-76.870895836110506</c:v>
                </c:pt>
                <c:pt idx="5016">
                  <c:v>-76.873568698156703</c:v>
                </c:pt>
                <c:pt idx="5017">
                  <c:v>-76.873073422804296</c:v>
                </c:pt>
                <c:pt idx="5018">
                  <c:v>-76.870591450463394</c:v>
                </c:pt>
                <c:pt idx="5019">
                  <c:v>-76.866675732792601</c:v>
                </c:pt>
                <c:pt idx="5020">
                  <c:v>-76.861630406020097</c:v>
                </c:pt>
                <c:pt idx="5021">
                  <c:v>-76.855643715564398</c:v>
                </c:pt>
                <c:pt idx="5022">
                  <c:v>-76.848842784524706</c:v>
                </c:pt>
                <c:pt idx="5023">
                  <c:v>-76.841319164462405</c:v>
                </c:pt>
                <c:pt idx="5024">
                  <c:v>-76.833142064990895</c:v>
                </c:pt>
                <c:pt idx="5025">
                  <c:v>-76.827856688338898</c:v>
                </c:pt>
                <c:pt idx="5026">
                  <c:v>-76.846914909038404</c:v>
                </c:pt>
                <c:pt idx="5027">
                  <c:v>-76.863660092862006</c:v>
                </c:pt>
                <c:pt idx="5028">
                  <c:v>-76.872882935665601</c:v>
                </c:pt>
                <c:pt idx="5029">
                  <c:v>-76.875559570887205</c:v>
                </c:pt>
                <c:pt idx="5030">
                  <c:v>-76.875068468590896</c:v>
                </c:pt>
                <c:pt idx="5031">
                  <c:v>-76.872590778319093</c:v>
                </c:pt>
                <c:pt idx="5032">
                  <c:v>-76.868679317155596</c:v>
                </c:pt>
                <c:pt idx="5033">
                  <c:v>-76.863638150402394</c:v>
                </c:pt>
                <c:pt idx="5034">
                  <c:v>-76.857655482748598</c:v>
                </c:pt>
                <c:pt idx="5035">
                  <c:v>-76.850858412615096</c:v>
                </c:pt>
                <c:pt idx="5036">
                  <c:v>-76.843338476209098</c:v>
                </c:pt>
                <c:pt idx="5037">
                  <c:v>-76.835164873586507</c:v>
                </c:pt>
                <c:pt idx="5038">
                  <c:v>-76.829881868112594</c:v>
                </c:pt>
                <c:pt idx="5039">
                  <c:v>-76.848935582929201</c:v>
                </c:pt>
                <c:pt idx="5040">
                  <c:v>-76.865676292727997</c:v>
                </c:pt>
                <c:pt idx="5041">
                  <c:v>-76.874896192478005</c:v>
                </c:pt>
                <c:pt idx="5042">
                  <c:v>-76.877571260449002</c:v>
                </c:pt>
                <c:pt idx="5043">
                  <c:v>-76.877079127869294</c:v>
                </c:pt>
                <c:pt idx="5044">
                  <c:v>-76.874600646367</c:v>
                </c:pt>
                <c:pt idx="5045">
                  <c:v>-76.870688494011304</c:v>
                </c:pt>
                <c:pt idx="5046">
                  <c:v>-76.865646661536303</c:v>
                </c:pt>
                <c:pt idx="5047">
                  <c:v>-76.859663309587305</c:v>
                </c:pt>
                <c:pt idx="5048">
                  <c:v>-76.852865508780894</c:v>
                </c:pt>
                <c:pt idx="5049">
                  <c:v>-76.845344776984007</c:v>
                </c:pt>
                <c:pt idx="5050">
                  <c:v>-76.837170301827399</c:v>
                </c:pt>
                <c:pt idx="5051">
                  <c:v>-76.831885427237097</c:v>
                </c:pt>
                <c:pt idx="5052">
                  <c:v>-76.850930677926399</c:v>
                </c:pt>
                <c:pt idx="5053">
                  <c:v>-76.867663112119004</c:v>
                </c:pt>
                <c:pt idx="5054">
                  <c:v>-76.876876360079905</c:v>
                </c:pt>
                <c:pt idx="5055">
                  <c:v>-76.879546223249505</c:v>
                </c:pt>
                <c:pt idx="5056">
                  <c:v>-76.879049502664003</c:v>
                </c:pt>
                <c:pt idx="5057">
                  <c:v>-76.876566754863802</c:v>
                </c:pt>
                <c:pt idx="5058">
                  <c:v>-76.872650519475101</c:v>
                </c:pt>
                <c:pt idx="5059">
                  <c:v>-76.8676047121332</c:v>
                </c:pt>
                <c:pt idx="5060">
                  <c:v>-76.861617448348298</c:v>
                </c:pt>
                <c:pt idx="5061">
                  <c:v>-76.854815769549703</c:v>
                </c:pt>
                <c:pt idx="5062">
                  <c:v>-76.8472911737299</c:v>
                </c:pt>
                <c:pt idx="5063">
                  <c:v>-76.839112834487096</c:v>
                </c:pt>
                <c:pt idx="5064">
                  <c:v>-76.830335057725407</c:v>
                </c:pt>
                <c:pt idx="5065">
                  <c:v>-76.824495302129804</c:v>
                </c:pt>
                <c:pt idx="5066">
                  <c:v>-76.843056458551203</c:v>
                </c:pt>
                <c:pt idx="5067">
                  <c:v>-76.859340498032694</c:v>
                </c:pt>
                <c:pt idx="5068">
                  <c:v>-76.868126922648599</c:v>
                </c:pt>
                <c:pt idx="5069">
                  <c:v>-76.870386708525302</c:v>
                </c:pt>
                <c:pt idx="5070">
                  <c:v>-76.869497293693698</c:v>
                </c:pt>
                <c:pt idx="5071">
                  <c:v>-76.866638378021193</c:v>
                </c:pt>
                <c:pt idx="5072">
                  <c:v>-76.862361397046101</c:v>
                </c:pt>
                <c:pt idx="5073">
                  <c:v>-76.856969184573501</c:v>
                </c:pt>
                <c:pt idx="5074">
                  <c:v>-76.850648870185694</c:v>
                </c:pt>
                <c:pt idx="5075">
                  <c:v>-76.8435266183957</c:v>
                </c:pt>
                <c:pt idx="5076">
                  <c:v>-76.835693152762104</c:v>
                </c:pt>
                <c:pt idx="5077">
                  <c:v>-76.827216962861996</c:v>
                </c:pt>
                <c:pt idx="5078">
                  <c:v>-76.8216461833604</c:v>
                </c:pt>
                <c:pt idx="5079">
                  <c:v>-76.840455292940106</c:v>
                </c:pt>
                <c:pt idx="5080">
                  <c:v>-76.856963177730904</c:v>
                </c:pt>
                <c:pt idx="5081">
                  <c:v>-76.8659528069754</c:v>
                </c:pt>
                <c:pt idx="5082">
                  <c:v>-76.868399137481106</c:v>
                </c:pt>
                <c:pt idx="5083">
                  <c:v>-76.867682972223307</c:v>
                </c:pt>
                <c:pt idx="5084">
                  <c:v>-76.864986156241599</c:v>
                </c:pt>
                <c:pt idx="5085">
                  <c:v>-76.860861707398797</c:v>
                </c:pt>
                <c:pt idx="5086">
                  <c:v>-76.855613691765996</c:v>
                </c:pt>
                <c:pt idx="5087">
                  <c:v>-76.849430225941404</c:v>
                </c:pt>
                <c:pt idx="5088">
                  <c:v>-76.842438279248796</c:v>
                </c:pt>
                <c:pt idx="5089">
                  <c:v>-76.834729240258497</c:v>
                </c:pt>
                <c:pt idx="5090">
                  <c:v>-76.826372154112406</c:v>
                </c:pt>
                <c:pt idx="5091">
                  <c:v>-76.820915695218801</c:v>
                </c:pt>
                <c:pt idx="5092">
                  <c:v>-76.839834688601798</c:v>
                </c:pt>
                <c:pt idx="5093">
                  <c:v>-76.856446922626503</c:v>
                </c:pt>
                <c:pt idx="5094">
                  <c:v>-76.865536161364304</c:v>
                </c:pt>
                <c:pt idx="5095">
                  <c:v>-76.868078165664102</c:v>
                </c:pt>
                <c:pt idx="5096">
                  <c:v>-76.867454222863302</c:v>
                </c:pt>
                <c:pt idx="5097">
                  <c:v>-76.864846446898696</c:v>
                </c:pt>
                <c:pt idx="5098">
                  <c:v>-76.8608080587057</c:v>
                </c:pt>
                <c:pt idx="5099">
                  <c:v>-76.8556432955356</c:v>
                </c:pt>
                <c:pt idx="5100">
                  <c:v>-76.8495404243682</c:v>
                </c:pt>
                <c:pt idx="5101">
                  <c:v>-76.842626549016899</c:v>
                </c:pt>
                <c:pt idx="5102">
                  <c:v>-76.834993179509695</c:v>
                </c:pt>
                <c:pt idx="5103">
                  <c:v>-76.826709471417104</c:v>
                </c:pt>
                <c:pt idx="5104">
                  <c:v>-76.8213238304985</c:v>
                </c:pt>
                <c:pt idx="5105">
                  <c:v>-76.840308589453599</c:v>
                </c:pt>
                <c:pt idx="5106">
                  <c:v>-76.8569837379452</c:v>
                </c:pt>
                <c:pt idx="5107">
                  <c:v>-76.866134112714704</c:v>
                </c:pt>
                <c:pt idx="5108">
                  <c:v>-76.868735839631</c:v>
                </c:pt>
                <c:pt idx="5109">
                  <c:v>-76.868170075067795</c:v>
                </c:pt>
                <c:pt idx="5110">
                  <c:v>-76.865618909395593</c:v>
                </c:pt>
                <c:pt idx="5111">
                  <c:v>-76.861635577281305</c:v>
                </c:pt>
                <c:pt idx="5112">
                  <c:v>-76.856524346060894</c:v>
                </c:pt>
                <c:pt idx="5113">
                  <c:v>-76.850473519974301</c:v>
                </c:pt>
                <c:pt idx="5114">
                  <c:v>-76.843610242941907</c:v>
                </c:pt>
                <c:pt idx="5115">
                  <c:v>-76.836026065818004</c:v>
                </c:pt>
                <c:pt idx="5116">
                  <c:v>-76.827790184642694</c:v>
                </c:pt>
                <c:pt idx="5117">
                  <c:v>-76.822450405331693</c:v>
                </c:pt>
                <c:pt idx="5118">
                  <c:v>-76.841474962699294</c:v>
                </c:pt>
                <c:pt idx="5119">
                  <c:v>-76.858188208120097</c:v>
                </c:pt>
                <c:pt idx="5120">
                  <c:v>-76.867376301447194</c:v>
                </c:pt>
                <c:pt idx="5121">
                  <c:v>-76.870015527012697</c:v>
                </c:pt>
                <c:pt idx="5122">
                  <c:v>-76.869486586906902</c:v>
                </c:pt>
                <c:pt idx="5123">
                  <c:v>-76.866971418230094</c:v>
                </c:pt>
                <c:pt idx="5124">
                  <c:v>-76.863023195560004</c:v>
                </c:pt>
                <c:pt idx="5125">
                  <c:v>-76.857946165374798</c:v>
                </c:pt>
                <c:pt idx="5126">
                  <c:v>-76.851928629721499</c:v>
                </c:pt>
                <c:pt idx="5127">
                  <c:v>-76.845097739956103</c:v>
                </c:pt>
                <c:pt idx="5128">
                  <c:v>-76.837545059613902</c:v>
                </c:pt>
                <c:pt idx="5129">
                  <c:v>-76.829339800353097</c:v>
                </c:pt>
                <c:pt idx="5130">
                  <c:v>-76.824028982928397</c:v>
                </c:pt>
                <c:pt idx="5131">
                  <c:v>-76.843075796315702</c:v>
                </c:pt>
                <c:pt idx="5132">
                  <c:v>-76.859810297163406</c:v>
                </c:pt>
                <c:pt idx="5133">
                  <c:v>-76.869020113884602</c:v>
                </c:pt>
                <c:pt idx="5134">
                  <c:v>-76.871681558262694</c:v>
                </c:pt>
                <c:pt idx="5135">
                  <c:v>-76.8711746833051</c:v>
                </c:pt>
                <c:pt idx="5136">
                  <c:v>-76.868681198901399</c:v>
                </c:pt>
                <c:pt idx="5137">
                  <c:v>-76.8647541795102</c:v>
                </c:pt>
                <c:pt idx="5138">
                  <c:v>-76.859697824065293</c:v>
                </c:pt>
                <c:pt idx="5139">
                  <c:v>-76.853700412120304</c:v>
                </c:pt>
                <c:pt idx="5140">
                  <c:v>-76.846889085752494</c:v>
                </c:pt>
                <c:pt idx="5141">
                  <c:v>-76.839355406749107</c:v>
                </c:pt>
                <c:pt idx="5142">
                  <c:v>-76.831168589559894</c:v>
                </c:pt>
                <c:pt idx="5143">
                  <c:v>-76.825874768378497</c:v>
                </c:pt>
                <c:pt idx="5144">
                  <c:v>-76.844931577081297</c:v>
                </c:pt>
                <c:pt idx="5145">
                  <c:v>-76.861675546300503</c:v>
                </c:pt>
                <c:pt idx="5146">
                  <c:v>-76.870895836110506</c:v>
                </c:pt>
                <c:pt idx="5147">
                  <c:v>-76.873568698156703</c:v>
                </c:pt>
                <c:pt idx="5148">
                  <c:v>-76.873073422804296</c:v>
                </c:pt>
                <c:pt idx="5149">
                  <c:v>-76.870591450463394</c:v>
                </c:pt>
                <c:pt idx="5150">
                  <c:v>-76.866675732792601</c:v>
                </c:pt>
                <c:pt idx="5151">
                  <c:v>-76.861630406019998</c:v>
                </c:pt>
                <c:pt idx="5152">
                  <c:v>-76.855643715564398</c:v>
                </c:pt>
                <c:pt idx="5153">
                  <c:v>-76.848842784524706</c:v>
                </c:pt>
                <c:pt idx="5154">
                  <c:v>-76.841319164462405</c:v>
                </c:pt>
                <c:pt idx="5155">
                  <c:v>-76.833142064990895</c:v>
                </c:pt>
                <c:pt idx="5156">
                  <c:v>-76.827856688338898</c:v>
                </c:pt>
                <c:pt idx="5157">
                  <c:v>-76.846914909038404</c:v>
                </c:pt>
                <c:pt idx="5158">
                  <c:v>-76.863660092862006</c:v>
                </c:pt>
                <c:pt idx="5159">
                  <c:v>-76.872882935665601</c:v>
                </c:pt>
                <c:pt idx="5160">
                  <c:v>-76.875559570887205</c:v>
                </c:pt>
                <c:pt idx="5161">
                  <c:v>-76.875068468590896</c:v>
                </c:pt>
                <c:pt idx="5162">
                  <c:v>-76.872590778319093</c:v>
                </c:pt>
                <c:pt idx="5163">
                  <c:v>-76.868679317155596</c:v>
                </c:pt>
                <c:pt idx="5164">
                  <c:v>-76.863638150402394</c:v>
                </c:pt>
                <c:pt idx="5165">
                  <c:v>-76.857655482748598</c:v>
                </c:pt>
                <c:pt idx="5166">
                  <c:v>-76.850858412615096</c:v>
                </c:pt>
                <c:pt idx="5167">
                  <c:v>-76.843338476209098</c:v>
                </c:pt>
                <c:pt idx="5168">
                  <c:v>-76.835164873586393</c:v>
                </c:pt>
                <c:pt idx="5169">
                  <c:v>-76.829881868112494</c:v>
                </c:pt>
                <c:pt idx="5170">
                  <c:v>-76.848935582929201</c:v>
                </c:pt>
                <c:pt idx="5171">
                  <c:v>-76.865676292727997</c:v>
                </c:pt>
                <c:pt idx="5172">
                  <c:v>-76.874896192478005</c:v>
                </c:pt>
                <c:pt idx="5173">
                  <c:v>-76.877571260449002</c:v>
                </c:pt>
                <c:pt idx="5174">
                  <c:v>-76.877079127869294</c:v>
                </c:pt>
                <c:pt idx="5175">
                  <c:v>-76.8746006463669</c:v>
                </c:pt>
                <c:pt idx="5176">
                  <c:v>-76.870688494011304</c:v>
                </c:pt>
                <c:pt idx="5177">
                  <c:v>-76.865646661536303</c:v>
                </c:pt>
                <c:pt idx="5178">
                  <c:v>-76.859663309587305</c:v>
                </c:pt>
                <c:pt idx="5179">
                  <c:v>-76.852865508780894</c:v>
                </c:pt>
                <c:pt idx="5180">
                  <c:v>-76.845344776983893</c:v>
                </c:pt>
                <c:pt idx="5181">
                  <c:v>-76.837170301827399</c:v>
                </c:pt>
                <c:pt idx="5182">
                  <c:v>-76.831885427236998</c:v>
                </c:pt>
                <c:pt idx="5183">
                  <c:v>-76.850930677926399</c:v>
                </c:pt>
                <c:pt idx="5184">
                  <c:v>-76.867663112119004</c:v>
                </c:pt>
                <c:pt idx="5185">
                  <c:v>-76.876876360079905</c:v>
                </c:pt>
                <c:pt idx="5186">
                  <c:v>-76.879546223249505</c:v>
                </c:pt>
                <c:pt idx="5187">
                  <c:v>-76.879049502664003</c:v>
                </c:pt>
                <c:pt idx="5188">
                  <c:v>-76.876566754863802</c:v>
                </c:pt>
                <c:pt idx="5189">
                  <c:v>-76.872650519475101</c:v>
                </c:pt>
                <c:pt idx="5190">
                  <c:v>-76.8676047121332</c:v>
                </c:pt>
                <c:pt idx="5191">
                  <c:v>-76.861617448348298</c:v>
                </c:pt>
                <c:pt idx="5192">
                  <c:v>-76.854815769549603</c:v>
                </c:pt>
                <c:pt idx="5193">
                  <c:v>-76.847291173729801</c:v>
                </c:pt>
                <c:pt idx="5194">
                  <c:v>-76.839112834487096</c:v>
                </c:pt>
                <c:pt idx="5195">
                  <c:v>-76.830335057725407</c:v>
                </c:pt>
                <c:pt idx="5196">
                  <c:v>-76.824495302129804</c:v>
                </c:pt>
                <c:pt idx="5197">
                  <c:v>-76.843056458551104</c:v>
                </c:pt>
                <c:pt idx="5198">
                  <c:v>-76.859340498032694</c:v>
                </c:pt>
                <c:pt idx="5199">
                  <c:v>-76.868126922648599</c:v>
                </c:pt>
                <c:pt idx="5200">
                  <c:v>-76.870386708525302</c:v>
                </c:pt>
                <c:pt idx="5201">
                  <c:v>-76.869497293693698</c:v>
                </c:pt>
                <c:pt idx="5202">
                  <c:v>-76.866638378021193</c:v>
                </c:pt>
                <c:pt idx="5203">
                  <c:v>-76.862361397046101</c:v>
                </c:pt>
                <c:pt idx="5204">
                  <c:v>-76.856969184573501</c:v>
                </c:pt>
                <c:pt idx="5205">
                  <c:v>-76.850648870185694</c:v>
                </c:pt>
                <c:pt idx="5206">
                  <c:v>-76.8435266183957</c:v>
                </c:pt>
                <c:pt idx="5207">
                  <c:v>-76.835693152762104</c:v>
                </c:pt>
                <c:pt idx="5208">
                  <c:v>-76.827216962861996</c:v>
                </c:pt>
                <c:pt idx="5209">
                  <c:v>-76.8216461833604</c:v>
                </c:pt>
                <c:pt idx="5210">
                  <c:v>-76.840455292940007</c:v>
                </c:pt>
                <c:pt idx="5211">
                  <c:v>-76.856963177730904</c:v>
                </c:pt>
                <c:pt idx="5212">
                  <c:v>-76.8659528069754</c:v>
                </c:pt>
                <c:pt idx="5213">
                  <c:v>-76.868399137481106</c:v>
                </c:pt>
                <c:pt idx="5214">
                  <c:v>-76.867682972223307</c:v>
                </c:pt>
                <c:pt idx="5215">
                  <c:v>-76.864986156241599</c:v>
                </c:pt>
                <c:pt idx="5216">
                  <c:v>-76.860861707398797</c:v>
                </c:pt>
                <c:pt idx="5217">
                  <c:v>-76.855613691765996</c:v>
                </c:pt>
                <c:pt idx="5218">
                  <c:v>-76.849430225941404</c:v>
                </c:pt>
                <c:pt idx="5219">
                  <c:v>-76.842438279248796</c:v>
                </c:pt>
                <c:pt idx="5220">
                  <c:v>-76.834729240258497</c:v>
                </c:pt>
                <c:pt idx="5221">
                  <c:v>-76.826372154112406</c:v>
                </c:pt>
                <c:pt idx="5222">
                  <c:v>-76.820915695218702</c:v>
                </c:pt>
                <c:pt idx="5223">
                  <c:v>-76.839834688601798</c:v>
                </c:pt>
                <c:pt idx="5224">
                  <c:v>-76.856446922626404</c:v>
                </c:pt>
                <c:pt idx="5225">
                  <c:v>-76.865536161364304</c:v>
                </c:pt>
                <c:pt idx="5226">
                  <c:v>-76.868078165664102</c:v>
                </c:pt>
                <c:pt idx="5227">
                  <c:v>-76.867454222863302</c:v>
                </c:pt>
                <c:pt idx="5228">
                  <c:v>-76.864846446898696</c:v>
                </c:pt>
                <c:pt idx="5229">
                  <c:v>-76.860808058705601</c:v>
                </c:pt>
                <c:pt idx="5230">
                  <c:v>-76.855643295535501</c:v>
                </c:pt>
                <c:pt idx="5231">
                  <c:v>-76.8495404243682</c:v>
                </c:pt>
                <c:pt idx="5232">
                  <c:v>-76.842626549016899</c:v>
                </c:pt>
                <c:pt idx="5233">
                  <c:v>-76.834993179509695</c:v>
                </c:pt>
                <c:pt idx="5234">
                  <c:v>-76.826709471417104</c:v>
                </c:pt>
                <c:pt idx="5235">
                  <c:v>-76.8213238304984</c:v>
                </c:pt>
                <c:pt idx="5236">
                  <c:v>-76.8403085894535</c:v>
                </c:pt>
                <c:pt idx="5237">
                  <c:v>-76.8569837379452</c:v>
                </c:pt>
                <c:pt idx="5238">
                  <c:v>-76.866134112714704</c:v>
                </c:pt>
                <c:pt idx="5239">
                  <c:v>-76.868735839631</c:v>
                </c:pt>
                <c:pt idx="5240">
                  <c:v>-76.868170075067795</c:v>
                </c:pt>
                <c:pt idx="5241">
                  <c:v>-76.865618909395593</c:v>
                </c:pt>
                <c:pt idx="5242">
                  <c:v>-76.861635577281305</c:v>
                </c:pt>
                <c:pt idx="5243">
                  <c:v>-76.856524346060894</c:v>
                </c:pt>
                <c:pt idx="5244">
                  <c:v>-76.850473519974301</c:v>
                </c:pt>
                <c:pt idx="5245">
                  <c:v>-76.843610242941807</c:v>
                </c:pt>
                <c:pt idx="5246">
                  <c:v>-76.836026065818004</c:v>
                </c:pt>
                <c:pt idx="5247">
                  <c:v>-76.827790184642694</c:v>
                </c:pt>
                <c:pt idx="5248">
                  <c:v>-76.822450405331594</c:v>
                </c:pt>
                <c:pt idx="5249">
                  <c:v>-76.841474962699294</c:v>
                </c:pt>
                <c:pt idx="5250">
                  <c:v>-76.858188208120097</c:v>
                </c:pt>
                <c:pt idx="5251">
                  <c:v>-76.867376301447194</c:v>
                </c:pt>
                <c:pt idx="5252">
                  <c:v>-76.870015527012697</c:v>
                </c:pt>
                <c:pt idx="5253">
                  <c:v>-76.869486586906902</c:v>
                </c:pt>
                <c:pt idx="5254">
                  <c:v>-76.866971418230094</c:v>
                </c:pt>
                <c:pt idx="5255">
                  <c:v>-76.863023195559904</c:v>
                </c:pt>
                <c:pt idx="5256">
                  <c:v>-76.857946165374798</c:v>
                </c:pt>
                <c:pt idx="5257">
                  <c:v>-76.851928629721499</c:v>
                </c:pt>
                <c:pt idx="5258">
                  <c:v>-76.845097739956103</c:v>
                </c:pt>
                <c:pt idx="5259">
                  <c:v>-76.837545059613902</c:v>
                </c:pt>
                <c:pt idx="5260">
                  <c:v>-76.829339800353097</c:v>
                </c:pt>
                <c:pt idx="5261">
                  <c:v>-76.824028982928297</c:v>
                </c:pt>
                <c:pt idx="5262">
                  <c:v>-76.843075796315603</c:v>
                </c:pt>
                <c:pt idx="5263">
                  <c:v>-76.859810297163406</c:v>
                </c:pt>
                <c:pt idx="5264">
                  <c:v>-76.869020113884602</c:v>
                </c:pt>
                <c:pt idx="5265">
                  <c:v>-76.871681558262694</c:v>
                </c:pt>
                <c:pt idx="5266">
                  <c:v>-76.871174683305</c:v>
                </c:pt>
                <c:pt idx="5267">
                  <c:v>-76.868681198901299</c:v>
                </c:pt>
                <c:pt idx="5268">
                  <c:v>-76.8647541795102</c:v>
                </c:pt>
                <c:pt idx="5269">
                  <c:v>-76.859697824065293</c:v>
                </c:pt>
                <c:pt idx="5270">
                  <c:v>-76.853700412120304</c:v>
                </c:pt>
                <c:pt idx="5271">
                  <c:v>-76.846889085752494</c:v>
                </c:pt>
                <c:pt idx="5272">
                  <c:v>-76.839355406749107</c:v>
                </c:pt>
                <c:pt idx="5273">
                  <c:v>-76.831168589559894</c:v>
                </c:pt>
                <c:pt idx="5274">
                  <c:v>-76.825874768378497</c:v>
                </c:pt>
                <c:pt idx="5275">
                  <c:v>-76.844931577081297</c:v>
                </c:pt>
                <c:pt idx="5276">
                  <c:v>-76.861675546300503</c:v>
                </c:pt>
                <c:pt idx="5277">
                  <c:v>-76.870895836110506</c:v>
                </c:pt>
                <c:pt idx="5278">
                  <c:v>-76.873568698156603</c:v>
                </c:pt>
                <c:pt idx="5279">
                  <c:v>-76.873073422804296</c:v>
                </c:pt>
                <c:pt idx="5280">
                  <c:v>-76.870591450463394</c:v>
                </c:pt>
                <c:pt idx="5281">
                  <c:v>-76.866675732792601</c:v>
                </c:pt>
                <c:pt idx="5282">
                  <c:v>-76.861630406019998</c:v>
                </c:pt>
                <c:pt idx="5283">
                  <c:v>-76.855643715564398</c:v>
                </c:pt>
                <c:pt idx="5284">
                  <c:v>-76.848842784524706</c:v>
                </c:pt>
                <c:pt idx="5285">
                  <c:v>-76.841319164462405</c:v>
                </c:pt>
                <c:pt idx="5286">
                  <c:v>-76.833142064990795</c:v>
                </c:pt>
                <c:pt idx="5287">
                  <c:v>-76.827856688338898</c:v>
                </c:pt>
                <c:pt idx="5288">
                  <c:v>-76.846914909038404</c:v>
                </c:pt>
                <c:pt idx="5289">
                  <c:v>-76.863660092862006</c:v>
                </c:pt>
                <c:pt idx="5290">
                  <c:v>-76.872882935665601</c:v>
                </c:pt>
                <c:pt idx="5291">
                  <c:v>-76.875559570887205</c:v>
                </c:pt>
                <c:pt idx="5292">
                  <c:v>-76.875068468590797</c:v>
                </c:pt>
                <c:pt idx="5293">
                  <c:v>-76.872590778319093</c:v>
                </c:pt>
                <c:pt idx="5294">
                  <c:v>-76.868679317155596</c:v>
                </c:pt>
                <c:pt idx="5295">
                  <c:v>-76.863638150402295</c:v>
                </c:pt>
                <c:pt idx="5296">
                  <c:v>-76.857655482748498</c:v>
                </c:pt>
                <c:pt idx="5297">
                  <c:v>-76.850858412615096</c:v>
                </c:pt>
                <c:pt idx="5298">
                  <c:v>-76.843338476209098</c:v>
                </c:pt>
                <c:pt idx="5299">
                  <c:v>-76.835164873586393</c:v>
                </c:pt>
                <c:pt idx="5300">
                  <c:v>-76.829881868112494</c:v>
                </c:pt>
                <c:pt idx="5301">
                  <c:v>-76.848935582929201</c:v>
                </c:pt>
                <c:pt idx="5302">
                  <c:v>-76.865676292727997</c:v>
                </c:pt>
                <c:pt idx="5303">
                  <c:v>-76.874896192477905</c:v>
                </c:pt>
                <c:pt idx="5304">
                  <c:v>-76.877571260448903</c:v>
                </c:pt>
                <c:pt idx="5305">
                  <c:v>-76.877079127869294</c:v>
                </c:pt>
                <c:pt idx="5306">
                  <c:v>-76.8746006463669</c:v>
                </c:pt>
                <c:pt idx="5307">
                  <c:v>-76.870688494011304</c:v>
                </c:pt>
                <c:pt idx="5308">
                  <c:v>-76.865646661536303</c:v>
                </c:pt>
                <c:pt idx="5309">
                  <c:v>-76.859663309587205</c:v>
                </c:pt>
                <c:pt idx="5310">
                  <c:v>-76.852865508780894</c:v>
                </c:pt>
                <c:pt idx="5311">
                  <c:v>-76.845344776983893</c:v>
                </c:pt>
                <c:pt idx="5312">
                  <c:v>-76.837170301827399</c:v>
                </c:pt>
                <c:pt idx="5313">
                  <c:v>-76.831885427236998</c:v>
                </c:pt>
                <c:pt idx="5314">
                  <c:v>-76.850930677926399</c:v>
                </c:pt>
                <c:pt idx="5315">
                  <c:v>-76.867663112119004</c:v>
                </c:pt>
                <c:pt idx="5316">
                  <c:v>-76.876876360079905</c:v>
                </c:pt>
                <c:pt idx="5317">
                  <c:v>-76.879546223249505</c:v>
                </c:pt>
                <c:pt idx="5318">
                  <c:v>-76.879049502664003</c:v>
                </c:pt>
                <c:pt idx="5319">
                  <c:v>-76.876566754863703</c:v>
                </c:pt>
                <c:pt idx="5320">
                  <c:v>-76.872650519475101</c:v>
                </c:pt>
                <c:pt idx="5321">
                  <c:v>-76.8676047121332</c:v>
                </c:pt>
                <c:pt idx="5322">
                  <c:v>-76.861617448348298</c:v>
                </c:pt>
                <c:pt idx="5323">
                  <c:v>-76.854815769549603</c:v>
                </c:pt>
                <c:pt idx="5324">
                  <c:v>-76.847291173729801</c:v>
                </c:pt>
                <c:pt idx="5325">
                  <c:v>-76.839112834487096</c:v>
                </c:pt>
                <c:pt idx="5326">
                  <c:v>-76.830335057725407</c:v>
                </c:pt>
                <c:pt idx="5327">
                  <c:v>-76.824495302129705</c:v>
                </c:pt>
                <c:pt idx="5328">
                  <c:v>-76.843056458551104</c:v>
                </c:pt>
                <c:pt idx="5329">
                  <c:v>-76.859340498032594</c:v>
                </c:pt>
                <c:pt idx="5330">
                  <c:v>-76.8681269226485</c:v>
                </c:pt>
                <c:pt idx="5331">
                  <c:v>-76.870386708525203</c:v>
                </c:pt>
                <c:pt idx="5332">
                  <c:v>-76.869497293693698</c:v>
                </c:pt>
                <c:pt idx="5333">
                  <c:v>-76.866638378021094</c:v>
                </c:pt>
                <c:pt idx="5334">
                  <c:v>-76.862361397046101</c:v>
                </c:pt>
                <c:pt idx="5335">
                  <c:v>-76.856969184573401</c:v>
                </c:pt>
                <c:pt idx="5336">
                  <c:v>-76.850648870185694</c:v>
                </c:pt>
                <c:pt idx="5337">
                  <c:v>-76.8435266183957</c:v>
                </c:pt>
                <c:pt idx="5338">
                  <c:v>-76.835693152762104</c:v>
                </c:pt>
                <c:pt idx="5339">
                  <c:v>-76.827216962861996</c:v>
                </c:pt>
                <c:pt idx="5340">
                  <c:v>-76.821646183360301</c:v>
                </c:pt>
                <c:pt idx="5341">
                  <c:v>-76.840455292940007</c:v>
                </c:pt>
                <c:pt idx="5342">
                  <c:v>-76.856963177730805</c:v>
                </c:pt>
                <c:pt idx="5343">
                  <c:v>-76.8659528069754</c:v>
                </c:pt>
                <c:pt idx="5344">
                  <c:v>-76.868399137481106</c:v>
                </c:pt>
                <c:pt idx="5345">
                  <c:v>-76.867682972223307</c:v>
                </c:pt>
                <c:pt idx="5346">
                  <c:v>-76.864986156241599</c:v>
                </c:pt>
                <c:pt idx="5347">
                  <c:v>-76.860861707398797</c:v>
                </c:pt>
                <c:pt idx="5348">
                  <c:v>-76.855613691765896</c:v>
                </c:pt>
                <c:pt idx="5349">
                  <c:v>-76.849430225941305</c:v>
                </c:pt>
                <c:pt idx="5350">
                  <c:v>-76.842438279248796</c:v>
                </c:pt>
                <c:pt idx="5351">
                  <c:v>-76.834729240258497</c:v>
                </c:pt>
                <c:pt idx="5352">
                  <c:v>-76.826372154112406</c:v>
                </c:pt>
                <c:pt idx="5353">
                  <c:v>-76.820915695218702</c:v>
                </c:pt>
                <c:pt idx="5354">
                  <c:v>-76.839834688601798</c:v>
                </c:pt>
                <c:pt idx="5355">
                  <c:v>-76.856446922626404</c:v>
                </c:pt>
                <c:pt idx="5356">
                  <c:v>-76.865536161364204</c:v>
                </c:pt>
                <c:pt idx="5357">
                  <c:v>-76.868078165664002</c:v>
                </c:pt>
                <c:pt idx="5358">
                  <c:v>-76.867454222863302</c:v>
                </c:pt>
                <c:pt idx="5359">
                  <c:v>-76.864846446898596</c:v>
                </c:pt>
                <c:pt idx="5360">
                  <c:v>-76.860808058705601</c:v>
                </c:pt>
                <c:pt idx="5361">
                  <c:v>-76.855643295535501</c:v>
                </c:pt>
                <c:pt idx="5362">
                  <c:v>-76.8495404243682</c:v>
                </c:pt>
                <c:pt idx="5363">
                  <c:v>-76.842626549016899</c:v>
                </c:pt>
                <c:pt idx="5364">
                  <c:v>-76.834993179509596</c:v>
                </c:pt>
                <c:pt idx="5365">
                  <c:v>-76.826709471417104</c:v>
                </c:pt>
                <c:pt idx="5366">
                  <c:v>-76.8213238304984</c:v>
                </c:pt>
                <c:pt idx="5367">
                  <c:v>-76.8403085894535</c:v>
                </c:pt>
                <c:pt idx="5368">
                  <c:v>-76.8569837379452</c:v>
                </c:pt>
                <c:pt idx="5369">
                  <c:v>-76.866134112714704</c:v>
                </c:pt>
                <c:pt idx="5370">
                  <c:v>-76.868735839631</c:v>
                </c:pt>
                <c:pt idx="5371">
                  <c:v>-76.868170075067795</c:v>
                </c:pt>
                <c:pt idx="5372">
                  <c:v>-76.865618909395593</c:v>
                </c:pt>
                <c:pt idx="5373">
                  <c:v>-76.861635577281305</c:v>
                </c:pt>
                <c:pt idx="5374">
                  <c:v>-76.856524346060894</c:v>
                </c:pt>
                <c:pt idx="5375">
                  <c:v>-76.850473519974301</c:v>
                </c:pt>
                <c:pt idx="5376">
                  <c:v>-76.843610242941807</c:v>
                </c:pt>
                <c:pt idx="5377">
                  <c:v>-76.836026065818004</c:v>
                </c:pt>
                <c:pt idx="5378">
                  <c:v>-76.827790184642694</c:v>
                </c:pt>
                <c:pt idx="5379">
                  <c:v>-76.822450405331594</c:v>
                </c:pt>
                <c:pt idx="5380">
                  <c:v>-76.841474962699294</c:v>
                </c:pt>
                <c:pt idx="5381">
                  <c:v>-76.858188208120097</c:v>
                </c:pt>
                <c:pt idx="5382">
                  <c:v>-76.867376301447194</c:v>
                </c:pt>
                <c:pt idx="5383">
                  <c:v>-76.870015527012697</c:v>
                </c:pt>
                <c:pt idx="5384">
                  <c:v>-76.869486586906802</c:v>
                </c:pt>
                <c:pt idx="5385">
                  <c:v>-76.866971418230094</c:v>
                </c:pt>
                <c:pt idx="5386">
                  <c:v>-76.863023195559904</c:v>
                </c:pt>
                <c:pt idx="5387">
                  <c:v>-76.857946165374798</c:v>
                </c:pt>
                <c:pt idx="5388">
                  <c:v>-76.851928629721499</c:v>
                </c:pt>
                <c:pt idx="5389">
                  <c:v>-76.845097739956103</c:v>
                </c:pt>
                <c:pt idx="5390">
                  <c:v>-76.837545059613902</c:v>
                </c:pt>
                <c:pt idx="5391">
                  <c:v>-76.829339800353097</c:v>
                </c:pt>
                <c:pt idx="5392">
                  <c:v>-76.824028982928297</c:v>
                </c:pt>
                <c:pt idx="5393">
                  <c:v>-76.843075796315603</c:v>
                </c:pt>
                <c:pt idx="5394">
                  <c:v>-76.859810297163406</c:v>
                </c:pt>
                <c:pt idx="5395">
                  <c:v>-76.869020113884503</c:v>
                </c:pt>
                <c:pt idx="5396">
                  <c:v>-76.871681558262594</c:v>
                </c:pt>
                <c:pt idx="5397">
                  <c:v>-76.871174683305</c:v>
                </c:pt>
                <c:pt idx="5398">
                  <c:v>-76.868681198901299</c:v>
                </c:pt>
                <c:pt idx="5399">
                  <c:v>-76.864754179510101</c:v>
                </c:pt>
                <c:pt idx="5400">
                  <c:v>-76.859697824065293</c:v>
                </c:pt>
                <c:pt idx="5401">
                  <c:v>-76.853700412120304</c:v>
                </c:pt>
                <c:pt idx="5402">
                  <c:v>-76.846889085752494</c:v>
                </c:pt>
                <c:pt idx="5403">
                  <c:v>-76.839355406749107</c:v>
                </c:pt>
                <c:pt idx="5404">
                  <c:v>-76.831168589559894</c:v>
                </c:pt>
                <c:pt idx="5405">
                  <c:v>-76.825874768378497</c:v>
                </c:pt>
                <c:pt idx="5406">
                  <c:v>-76.844931577081297</c:v>
                </c:pt>
                <c:pt idx="5407">
                  <c:v>-76.861675546300503</c:v>
                </c:pt>
                <c:pt idx="5408">
                  <c:v>-76.870895836110506</c:v>
                </c:pt>
                <c:pt idx="5409">
                  <c:v>-76.873568698156603</c:v>
                </c:pt>
                <c:pt idx="5410">
                  <c:v>-76.873073422804296</c:v>
                </c:pt>
                <c:pt idx="5411">
                  <c:v>-76.870591450463394</c:v>
                </c:pt>
                <c:pt idx="5412">
                  <c:v>-76.866675732792601</c:v>
                </c:pt>
                <c:pt idx="5413">
                  <c:v>-76.861630406019998</c:v>
                </c:pt>
                <c:pt idx="5414">
                  <c:v>-76.855643715564398</c:v>
                </c:pt>
                <c:pt idx="5415">
                  <c:v>-76.848842784524706</c:v>
                </c:pt>
                <c:pt idx="5416">
                  <c:v>-76.841319164462405</c:v>
                </c:pt>
                <c:pt idx="5417">
                  <c:v>-76.833142064990795</c:v>
                </c:pt>
                <c:pt idx="5418">
                  <c:v>-76.827856688338898</c:v>
                </c:pt>
                <c:pt idx="5419">
                  <c:v>-76.846914909038404</c:v>
                </c:pt>
                <c:pt idx="5420">
                  <c:v>-76.863660092862006</c:v>
                </c:pt>
                <c:pt idx="5421">
                  <c:v>-76.872882935665601</c:v>
                </c:pt>
                <c:pt idx="5422">
                  <c:v>-76.875559570887205</c:v>
                </c:pt>
                <c:pt idx="5423">
                  <c:v>-76.875068468590797</c:v>
                </c:pt>
                <c:pt idx="5424">
                  <c:v>-76.872590778319093</c:v>
                </c:pt>
                <c:pt idx="5425">
                  <c:v>-76.868679317155596</c:v>
                </c:pt>
                <c:pt idx="5426">
                  <c:v>-76.863638150402295</c:v>
                </c:pt>
                <c:pt idx="5427">
                  <c:v>-76.857655482748498</c:v>
                </c:pt>
                <c:pt idx="5428">
                  <c:v>-76.850858412615096</c:v>
                </c:pt>
                <c:pt idx="5429">
                  <c:v>-76.843338476209098</c:v>
                </c:pt>
                <c:pt idx="5430">
                  <c:v>-76.835164873586393</c:v>
                </c:pt>
                <c:pt idx="5431">
                  <c:v>-76.829881868112494</c:v>
                </c:pt>
                <c:pt idx="5432">
                  <c:v>-76.848935582929201</c:v>
                </c:pt>
                <c:pt idx="5433">
                  <c:v>-76.865676292727997</c:v>
                </c:pt>
                <c:pt idx="5434">
                  <c:v>-76.874896192477905</c:v>
                </c:pt>
                <c:pt idx="5435">
                  <c:v>-76.877571260448903</c:v>
                </c:pt>
                <c:pt idx="5436">
                  <c:v>-76.877079127869294</c:v>
                </c:pt>
                <c:pt idx="5437">
                  <c:v>-76.8746006463669</c:v>
                </c:pt>
                <c:pt idx="5438">
                  <c:v>-76.870688494011304</c:v>
                </c:pt>
                <c:pt idx="5439">
                  <c:v>-76.865646661536204</c:v>
                </c:pt>
                <c:pt idx="5440">
                  <c:v>-76.859663309587205</c:v>
                </c:pt>
                <c:pt idx="5441">
                  <c:v>-76.852865508780795</c:v>
                </c:pt>
                <c:pt idx="5442">
                  <c:v>-76.845344776983893</c:v>
                </c:pt>
                <c:pt idx="5443">
                  <c:v>-76.837170301827399</c:v>
                </c:pt>
                <c:pt idx="5444">
                  <c:v>-76.831885427236998</c:v>
                </c:pt>
                <c:pt idx="5445">
                  <c:v>-76.850930677926399</c:v>
                </c:pt>
                <c:pt idx="5446">
                  <c:v>-76.867663112119004</c:v>
                </c:pt>
                <c:pt idx="5447">
                  <c:v>-76.876876360079905</c:v>
                </c:pt>
                <c:pt idx="5448">
                  <c:v>-76.879546223249505</c:v>
                </c:pt>
                <c:pt idx="5449">
                  <c:v>-76.879049502664003</c:v>
                </c:pt>
                <c:pt idx="5450">
                  <c:v>-76.876566754863703</c:v>
                </c:pt>
                <c:pt idx="5451">
                  <c:v>-76.872650519475101</c:v>
                </c:pt>
                <c:pt idx="5452">
                  <c:v>-76.8676047121332</c:v>
                </c:pt>
                <c:pt idx="5453">
                  <c:v>-76.861617448348298</c:v>
                </c:pt>
                <c:pt idx="5454">
                  <c:v>-76.854815769549603</c:v>
                </c:pt>
                <c:pt idx="5455">
                  <c:v>-76.847291173729801</c:v>
                </c:pt>
                <c:pt idx="5456">
                  <c:v>-76.839112834487096</c:v>
                </c:pt>
                <c:pt idx="5457">
                  <c:v>-76.830335057725407</c:v>
                </c:pt>
                <c:pt idx="5458">
                  <c:v>-76.824495302129705</c:v>
                </c:pt>
                <c:pt idx="5459">
                  <c:v>-76.843056458551104</c:v>
                </c:pt>
                <c:pt idx="5460">
                  <c:v>-76.859340498032594</c:v>
                </c:pt>
                <c:pt idx="5461">
                  <c:v>-76.8681269226485</c:v>
                </c:pt>
                <c:pt idx="5462">
                  <c:v>-76.870386708525203</c:v>
                </c:pt>
                <c:pt idx="5463">
                  <c:v>-76.869497293693698</c:v>
                </c:pt>
                <c:pt idx="5464">
                  <c:v>-76.866638378021094</c:v>
                </c:pt>
                <c:pt idx="5465">
                  <c:v>-76.862361397046101</c:v>
                </c:pt>
                <c:pt idx="5466">
                  <c:v>-76.856969184573401</c:v>
                </c:pt>
                <c:pt idx="5467">
                  <c:v>-76.850648870185694</c:v>
                </c:pt>
                <c:pt idx="5468">
                  <c:v>-76.8435266183957</c:v>
                </c:pt>
                <c:pt idx="5469">
                  <c:v>-76.835693152762104</c:v>
                </c:pt>
                <c:pt idx="5470">
                  <c:v>-76.827216962861996</c:v>
                </c:pt>
                <c:pt idx="5471">
                  <c:v>-76.821646183360301</c:v>
                </c:pt>
                <c:pt idx="5472">
                  <c:v>-76.840455292940007</c:v>
                </c:pt>
                <c:pt idx="5473">
                  <c:v>-76.856963177730805</c:v>
                </c:pt>
                <c:pt idx="5474">
                  <c:v>-76.8659528069754</c:v>
                </c:pt>
                <c:pt idx="5475">
                  <c:v>-76.868399137481106</c:v>
                </c:pt>
                <c:pt idx="5476">
                  <c:v>-76.867682972223307</c:v>
                </c:pt>
                <c:pt idx="5477">
                  <c:v>-76.864986156241599</c:v>
                </c:pt>
                <c:pt idx="5478">
                  <c:v>-76.860861707398797</c:v>
                </c:pt>
                <c:pt idx="5479">
                  <c:v>-76.855613691765896</c:v>
                </c:pt>
                <c:pt idx="5480">
                  <c:v>-76.849430225941305</c:v>
                </c:pt>
                <c:pt idx="5481">
                  <c:v>-76.842438279248796</c:v>
                </c:pt>
                <c:pt idx="5482">
                  <c:v>-76.834729240258497</c:v>
                </c:pt>
                <c:pt idx="5483">
                  <c:v>-76.826372154112406</c:v>
                </c:pt>
                <c:pt idx="5484">
                  <c:v>-76.820915695218702</c:v>
                </c:pt>
                <c:pt idx="5485">
                  <c:v>-76.839834688601798</c:v>
                </c:pt>
                <c:pt idx="5486">
                  <c:v>-76.856446922626404</c:v>
                </c:pt>
                <c:pt idx="5487">
                  <c:v>-76.865536161364204</c:v>
                </c:pt>
                <c:pt idx="5488">
                  <c:v>-76.868078165664002</c:v>
                </c:pt>
                <c:pt idx="5489">
                  <c:v>-76.867454222863302</c:v>
                </c:pt>
                <c:pt idx="5490">
                  <c:v>-76.864846446898596</c:v>
                </c:pt>
                <c:pt idx="5491">
                  <c:v>-76.860808058705601</c:v>
                </c:pt>
                <c:pt idx="5492">
                  <c:v>-76.855643295535501</c:v>
                </c:pt>
                <c:pt idx="5493">
                  <c:v>-76.8495404243682</c:v>
                </c:pt>
                <c:pt idx="5494">
                  <c:v>-76.842626549016899</c:v>
                </c:pt>
                <c:pt idx="5495">
                  <c:v>-76.834993179509596</c:v>
                </c:pt>
                <c:pt idx="5496">
                  <c:v>-76.826709471417104</c:v>
                </c:pt>
                <c:pt idx="5497">
                  <c:v>-76.8213238304984</c:v>
                </c:pt>
                <c:pt idx="5498">
                  <c:v>-76.8403085894535</c:v>
                </c:pt>
                <c:pt idx="5499">
                  <c:v>-76.8569837379452</c:v>
                </c:pt>
                <c:pt idx="5500">
                  <c:v>-76.866134112714704</c:v>
                </c:pt>
                <c:pt idx="5501">
                  <c:v>-76.868735839631</c:v>
                </c:pt>
                <c:pt idx="5502">
                  <c:v>-76.868170075067795</c:v>
                </c:pt>
                <c:pt idx="5503">
                  <c:v>-76.865618909395593</c:v>
                </c:pt>
                <c:pt idx="5504">
                  <c:v>-76.861635577281305</c:v>
                </c:pt>
                <c:pt idx="5505">
                  <c:v>-76.856524346060894</c:v>
                </c:pt>
                <c:pt idx="5506">
                  <c:v>-76.850473519974301</c:v>
                </c:pt>
                <c:pt idx="5507">
                  <c:v>-76.843610242941807</c:v>
                </c:pt>
                <c:pt idx="5508">
                  <c:v>-76.836026065818004</c:v>
                </c:pt>
                <c:pt idx="5509">
                  <c:v>-76.827790184642694</c:v>
                </c:pt>
                <c:pt idx="5510">
                  <c:v>-76.822450405331594</c:v>
                </c:pt>
                <c:pt idx="5511">
                  <c:v>-76.841474962699294</c:v>
                </c:pt>
                <c:pt idx="5512">
                  <c:v>-76.858188208120097</c:v>
                </c:pt>
                <c:pt idx="5513">
                  <c:v>-76.867376301447194</c:v>
                </c:pt>
                <c:pt idx="5514">
                  <c:v>-76.870015527012697</c:v>
                </c:pt>
                <c:pt idx="5515">
                  <c:v>-76.869486586906802</c:v>
                </c:pt>
                <c:pt idx="5516">
                  <c:v>-76.866971418230094</c:v>
                </c:pt>
                <c:pt idx="5517">
                  <c:v>-76.863023195559904</c:v>
                </c:pt>
                <c:pt idx="5518">
                  <c:v>-76.857946165374798</c:v>
                </c:pt>
                <c:pt idx="5519">
                  <c:v>-76.851928629721499</c:v>
                </c:pt>
                <c:pt idx="5520">
                  <c:v>-76.845097739956103</c:v>
                </c:pt>
                <c:pt idx="5521">
                  <c:v>-76.837545059613902</c:v>
                </c:pt>
                <c:pt idx="5522">
                  <c:v>-76.829339800353097</c:v>
                </c:pt>
                <c:pt idx="5523">
                  <c:v>-76.824028982928297</c:v>
                </c:pt>
                <c:pt idx="5524">
                  <c:v>-76.843075796315603</c:v>
                </c:pt>
                <c:pt idx="5525">
                  <c:v>-76.859810297163406</c:v>
                </c:pt>
                <c:pt idx="5526">
                  <c:v>-76.869020113884503</c:v>
                </c:pt>
                <c:pt idx="5527">
                  <c:v>-76.871681558262594</c:v>
                </c:pt>
                <c:pt idx="5528">
                  <c:v>-76.871174683305</c:v>
                </c:pt>
                <c:pt idx="5529">
                  <c:v>-76.868681198901299</c:v>
                </c:pt>
                <c:pt idx="5530">
                  <c:v>-76.864754179510101</c:v>
                </c:pt>
                <c:pt idx="5531">
                  <c:v>-76.859697824065293</c:v>
                </c:pt>
                <c:pt idx="5532">
                  <c:v>-76.853700412120304</c:v>
                </c:pt>
                <c:pt idx="5533">
                  <c:v>-76.846889085752494</c:v>
                </c:pt>
                <c:pt idx="5534">
                  <c:v>-76.839355406749107</c:v>
                </c:pt>
                <c:pt idx="5535">
                  <c:v>-76.831168589559894</c:v>
                </c:pt>
                <c:pt idx="5536">
                  <c:v>-76.825874768378497</c:v>
                </c:pt>
                <c:pt idx="5537">
                  <c:v>-76.844931577081198</c:v>
                </c:pt>
                <c:pt idx="5538">
                  <c:v>-76.861675546300503</c:v>
                </c:pt>
                <c:pt idx="5539">
                  <c:v>-76.870895836110506</c:v>
                </c:pt>
                <c:pt idx="5540">
                  <c:v>-76.873568698156603</c:v>
                </c:pt>
                <c:pt idx="5541">
                  <c:v>-76.873073422804197</c:v>
                </c:pt>
                <c:pt idx="5542">
                  <c:v>-76.870591450463394</c:v>
                </c:pt>
                <c:pt idx="5543">
                  <c:v>-76.866675732792601</c:v>
                </c:pt>
                <c:pt idx="5544">
                  <c:v>-76.861630406019998</c:v>
                </c:pt>
                <c:pt idx="5545">
                  <c:v>-76.855643715564298</c:v>
                </c:pt>
                <c:pt idx="5546">
                  <c:v>-76.848842784524706</c:v>
                </c:pt>
                <c:pt idx="5547">
                  <c:v>-76.841319164462405</c:v>
                </c:pt>
                <c:pt idx="5548">
                  <c:v>-76.833142064990795</c:v>
                </c:pt>
                <c:pt idx="5549">
                  <c:v>-76.827856688338898</c:v>
                </c:pt>
                <c:pt idx="5550">
                  <c:v>-76.846914909038404</c:v>
                </c:pt>
                <c:pt idx="5551">
                  <c:v>-76.863660092862006</c:v>
                </c:pt>
                <c:pt idx="5552">
                  <c:v>-76.872882935665601</c:v>
                </c:pt>
                <c:pt idx="5553">
                  <c:v>-76.875559570887205</c:v>
                </c:pt>
                <c:pt idx="5554">
                  <c:v>-76.875068468590797</c:v>
                </c:pt>
                <c:pt idx="5555">
                  <c:v>-76.872590778319093</c:v>
                </c:pt>
                <c:pt idx="5556">
                  <c:v>-76.868679317155596</c:v>
                </c:pt>
                <c:pt idx="5557">
                  <c:v>-76.863638150402295</c:v>
                </c:pt>
                <c:pt idx="5558">
                  <c:v>-76.857655482748498</c:v>
                </c:pt>
                <c:pt idx="5559">
                  <c:v>-76.850858412615096</c:v>
                </c:pt>
                <c:pt idx="5560">
                  <c:v>-76.843338476209098</c:v>
                </c:pt>
                <c:pt idx="5561">
                  <c:v>-76.835164873586393</c:v>
                </c:pt>
                <c:pt idx="5562">
                  <c:v>-76.829881868112494</c:v>
                </c:pt>
                <c:pt idx="5563">
                  <c:v>-76.848935582929201</c:v>
                </c:pt>
                <c:pt idx="5564">
                  <c:v>-76.865676292727997</c:v>
                </c:pt>
                <c:pt idx="5565">
                  <c:v>-76.874896192477905</c:v>
                </c:pt>
                <c:pt idx="5566">
                  <c:v>-76.877571260448903</c:v>
                </c:pt>
                <c:pt idx="5567">
                  <c:v>-76.877079127869294</c:v>
                </c:pt>
                <c:pt idx="5568">
                  <c:v>-76.8746006463669</c:v>
                </c:pt>
                <c:pt idx="5569">
                  <c:v>-76.870688494011304</c:v>
                </c:pt>
                <c:pt idx="5570">
                  <c:v>-76.865646661536204</c:v>
                </c:pt>
                <c:pt idx="5571">
                  <c:v>-76.859663309587205</c:v>
                </c:pt>
                <c:pt idx="5572">
                  <c:v>-76.852865508780795</c:v>
                </c:pt>
                <c:pt idx="5573">
                  <c:v>-76.845344776983893</c:v>
                </c:pt>
                <c:pt idx="5574">
                  <c:v>-76.837170301827399</c:v>
                </c:pt>
                <c:pt idx="5575">
                  <c:v>-76.831885427236998</c:v>
                </c:pt>
                <c:pt idx="5576">
                  <c:v>-76.850930677926399</c:v>
                </c:pt>
                <c:pt idx="5577">
                  <c:v>-76.867663112119004</c:v>
                </c:pt>
                <c:pt idx="5578">
                  <c:v>-76.876876360079905</c:v>
                </c:pt>
                <c:pt idx="5579">
                  <c:v>-76.879546223249505</c:v>
                </c:pt>
                <c:pt idx="5580">
                  <c:v>-76.879049502664003</c:v>
                </c:pt>
                <c:pt idx="5581">
                  <c:v>-76.876566754863703</c:v>
                </c:pt>
                <c:pt idx="5582">
                  <c:v>-76.872650519475101</c:v>
                </c:pt>
                <c:pt idx="5583">
                  <c:v>-76.8676047121332</c:v>
                </c:pt>
                <c:pt idx="5584">
                  <c:v>-76.861617448348298</c:v>
                </c:pt>
                <c:pt idx="5585">
                  <c:v>-76.854815769549603</c:v>
                </c:pt>
                <c:pt idx="5586">
                  <c:v>-76.847291173729801</c:v>
                </c:pt>
                <c:pt idx="5587">
                  <c:v>-76.839112834487096</c:v>
                </c:pt>
                <c:pt idx="5588">
                  <c:v>-76.830335057725307</c:v>
                </c:pt>
                <c:pt idx="5589">
                  <c:v>-76.824495302129705</c:v>
                </c:pt>
                <c:pt idx="5590">
                  <c:v>-76.843056458551104</c:v>
                </c:pt>
                <c:pt idx="5591">
                  <c:v>-76.859340498032594</c:v>
                </c:pt>
                <c:pt idx="5592">
                  <c:v>-76.8681269226485</c:v>
                </c:pt>
                <c:pt idx="5593">
                  <c:v>-76.870386708525203</c:v>
                </c:pt>
                <c:pt idx="5594">
                  <c:v>-76.869497293693698</c:v>
                </c:pt>
                <c:pt idx="5595">
                  <c:v>-76.866638378021094</c:v>
                </c:pt>
                <c:pt idx="5596">
                  <c:v>-76.862361397046001</c:v>
                </c:pt>
                <c:pt idx="5597">
                  <c:v>-76.856969184573401</c:v>
                </c:pt>
                <c:pt idx="5598">
                  <c:v>-76.850648870185694</c:v>
                </c:pt>
                <c:pt idx="5599">
                  <c:v>-76.8435266183957</c:v>
                </c:pt>
                <c:pt idx="5600">
                  <c:v>-76.835693152762104</c:v>
                </c:pt>
                <c:pt idx="5601">
                  <c:v>-76.827216962861996</c:v>
                </c:pt>
                <c:pt idx="5602">
                  <c:v>-76.821646183360301</c:v>
                </c:pt>
                <c:pt idx="5603">
                  <c:v>-76.840455292940007</c:v>
                </c:pt>
                <c:pt idx="5604">
                  <c:v>-76.856963177730805</c:v>
                </c:pt>
                <c:pt idx="5605">
                  <c:v>-76.8659528069754</c:v>
                </c:pt>
                <c:pt idx="5606">
                  <c:v>-76.868399137481106</c:v>
                </c:pt>
                <c:pt idx="5607">
                  <c:v>-76.867682972223193</c:v>
                </c:pt>
                <c:pt idx="5608">
                  <c:v>-76.864986156241599</c:v>
                </c:pt>
                <c:pt idx="5609">
                  <c:v>-76.860861707398797</c:v>
                </c:pt>
                <c:pt idx="5610">
                  <c:v>-76.855613691765896</c:v>
                </c:pt>
                <c:pt idx="5611">
                  <c:v>-76.849430225941305</c:v>
                </c:pt>
                <c:pt idx="5612">
                  <c:v>-76.842438279248796</c:v>
                </c:pt>
                <c:pt idx="5613">
                  <c:v>-76.834729240258497</c:v>
                </c:pt>
                <c:pt idx="5614">
                  <c:v>-76.826372154112406</c:v>
                </c:pt>
                <c:pt idx="5615">
                  <c:v>-76.820915695218702</c:v>
                </c:pt>
                <c:pt idx="5616">
                  <c:v>-76.839834688601798</c:v>
                </c:pt>
                <c:pt idx="5617">
                  <c:v>-76.856446922626404</c:v>
                </c:pt>
                <c:pt idx="5618">
                  <c:v>-76.865536161364204</c:v>
                </c:pt>
                <c:pt idx="5619">
                  <c:v>-76.868078165664002</c:v>
                </c:pt>
                <c:pt idx="5620">
                  <c:v>-76.867454222863302</c:v>
                </c:pt>
                <c:pt idx="5621">
                  <c:v>-76.864846446898596</c:v>
                </c:pt>
                <c:pt idx="5622">
                  <c:v>-76.860808058705601</c:v>
                </c:pt>
                <c:pt idx="5623">
                  <c:v>-76.855643295535501</c:v>
                </c:pt>
                <c:pt idx="5624">
                  <c:v>-76.8495404243682</c:v>
                </c:pt>
                <c:pt idx="5625">
                  <c:v>-76.842626549016899</c:v>
                </c:pt>
                <c:pt idx="5626">
                  <c:v>-76.834993179509596</c:v>
                </c:pt>
                <c:pt idx="5627">
                  <c:v>-76.826709471417104</c:v>
                </c:pt>
                <c:pt idx="5628">
                  <c:v>-76.8213238304984</c:v>
                </c:pt>
                <c:pt idx="5629">
                  <c:v>-76.8403085894535</c:v>
                </c:pt>
                <c:pt idx="5630">
                  <c:v>-76.8569837379451</c:v>
                </c:pt>
                <c:pt idx="5631">
                  <c:v>-76.866134112714704</c:v>
                </c:pt>
                <c:pt idx="5632">
                  <c:v>-76.868735839631</c:v>
                </c:pt>
                <c:pt idx="5633">
                  <c:v>-76.868170075067795</c:v>
                </c:pt>
                <c:pt idx="5634">
                  <c:v>-76.865618909395593</c:v>
                </c:pt>
                <c:pt idx="5635">
                  <c:v>-76.861635577281305</c:v>
                </c:pt>
                <c:pt idx="5636">
                  <c:v>-76.856524346060894</c:v>
                </c:pt>
                <c:pt idx="5637">
                  <c:v>-76.850473519974301</c:v>
                </c:pt>
                <c:pt idx="5638">
                  <c:v>-76.843610242941807</c:v>
                </c:pt>
                <c:pt idx="5639">
                  <c:v>-76.836026065818004</c:v>
                </c:pt>
                <c:pt idx="5640">
                  <c:v>-76.827790184642694</c:v>
                </c:pt>
                <c:pt idx="5641">
                  <c:v>-76.822450405331594</c:v>
                </c:pt>
                <c:pt idx="5642">
                  <c:v>-76.841474962699294</c:v>
                </c:pt>
                <c:pt idx="5643">
                  <c:v>-76.858188208120097</c:v>
                </c:pt>
                <c:pt idx="5644">
                  <c:v>-76.867376301447095</c:v>
                </c:pt>
                <c:pt idx="5645">
                  <c:v>-76.870015527012697</c:v>
                </c:pt>
                <c:pt idx="5646">
                  <c:v>-76.869486586906802</c:v>
                </c:pt>
                <c:pt idx="5647">
                  <c:v>-76.866971418229994</c:v>
                </c:pt>
                <c:pt idx="5648">
                  <c:v>-76.863023195559904</c:v>
                </c:pt>
                <c:pt idx="5649">
                  <c:v>-76.857946165374798</c:v>
                </c:pt>
                <c:pt idx="5650">
                  <c:v>-76.851928629721499</c:v>
                </c:pt>
                <c:pt idx="5651">
                  <c:v>-76.845097739956103</c:v>
                </c:pt>
                <c:pt idx="5652">
                  <c:v>-76.837545059613902</c:v>
                </c:pt>
                <c:pt idx="5653">
                  <c:v>-76.829339800353097</c:v>
                </c:pt>
                <c:pt idx="5654">
                  <c:v>-76.824028982928297</c:v>
                </c:pt>
                <c:pt idx="5655">
                  <c:v>-76.843075796315603</c:v>
                </c:pt>
                <c:pt idx="5656">
                  <c:v>-76.859810297163406</c:v>
                </c:pt>
                <c:pt idx="5657">
                  <c:v>-76.869020113884503</c:v>
                </c:pt>
                <c:pt idx="5658">
                  <c:v>-76.871681558262594</c:v>
                </c:pt>
                <c:pt idx="5659">
                  <c:v>-76.871174683305</c:v>
                </c:pt>
                <c:pt idx="5660">
                  <c:v>-76.868681198901299</c:v>
                </c:pt>
                <c:pt idx="5661">
                  <c:v>-76.864754179510101</c:v>
                </c:pt>
                <c:pt idx="5662">
                  <c:v>-76.859697824065293</c:v>
                </c:pt>
                <c:pt idx="5663">
                  <c:v>-76.853700412120304</c:v>
                </c:pt>
                <c:pt idx="5664">
                  <c:v>-76.846889085752494</c:v>
                </c:pt>
                <c:pt idx="5665">
                  <c:v>-76.839355406749107</c:v>
                </c:pt>
                <c:pt idx="5666">
                  <c:v>-76.831168589559894</c:v>
                </c:pt>
                <c:pt idx="5667">
                  <c:v>-76.825874768378497</c:v>
                </c:pt>
                <c:pt idx="5668">
                  <c:v>-76.844931577081198</c:v>
                </c:pt>
                <c:pt idx="5669">
                  <c:v>-76.861675546300503</c:v>
                </c:pt>
                <c:pt idx="5670">
                  <c:v>-76.870895836110506</c:v>
                </c:pt>
                <c:pt idx="5671">
                  <c:v>-76.873568698156603</c:v>
                </c:pt>
                <c:pt idx="5672">
                  <c:v>-76.873073422804197</c:v>
                </c:pt>
                <c:pt idx="5673">
                  <c:v>-76.870591450463394</c:v>
                </c:pt>
                <c:pt idx="5674">
                  <c:v>-76.866675732792601</c:v>
                </c:pt>
                <c:pt idx="5675">
                  <c:v>-76.861630406019998</c:v>
                </c:pt>
                <c:pt idx="5676">
                  <c:v>-76.855643715564298</c:v>
                </c:pt>
                <c:pt idx="5677">
                  <c:v>-76.848842784524706</c:v>
                </c:pt>
                <c:pt idx="5678">
                  <c:v>-76.841319164462405</c:v>
                </c:pt>
                <c:pt idx="5679">
                  <c:v>-76.833142064990795</c:v>
                </c:pt>
                <c:pt idx="5680">
                  <c:v>-76.827856688338898</c:v>
                </c:pt>
                <c:pt idx="5681">
                  <c:v>-76.846914909038404</c:v>
                </c:pt>
                <c:pt idx="5682">
                  <c:v>-76.863660092862006</c:v>
                </c:pt>
                <c:pt idx="5683">
                  <c:v>-76.872882935665601</c:v>
                </c:pt>
                <c:pt idx="5684">
                  <c:v>-76.875559570887205</c:v>
                </c:pt>
                <c:pt idx="5685">
                  <c:v>-76.875068468590797</c:v>
                </c:pt>
                <c:pt idx="5686">
                  <c:v>-76.872590778319093</c:v>
                </c:pt>
                <c:pt idx="5687">
                  <c:v>-76.868679317155596</c:v>
                </c:pt>
                <c:pt idx="5688">
                  <c:v>-76.863638150402295</c:v>
                </c:pt>
                <c:pt idx="5689">
                  <c:v>-76.857655482748498</c:v>
                </c:pt>
                <c:pt idx="5690">
                  <c:v>-76.850858412615096</c:v>
                </c:pt>
                <c:pt idx="5691">
                  <c:v>-76.843338476209098</c:v>
                </c:pt>
                <c:pt idx="5692">
                  <c:v>-76.835164873586393</c:v>
                </c:pt>
                <c:pt idx="5693">
                  <c:v>-76.829881868112494</c:v>
                </c:pt>
                <c:pt idx="5694">
                  <c:v>-76.848935582929201</c:v>
                </c:pt>
                <c:pt idx="5695">
                  <c:v>-76.865676292727997</c:v>
                </c:pt>
                <c:pt idx="5696">
                  <c:v>-76.874896192477905</c:v>
                </c:pt>
                <c:pt idx="5697">
                  <c:v>-76.877571260448903</c:v>
                </c:pt>
                <c:pt idx="5698">
                  <c:v>-76.877079127869294</c:v>
                </c:pt>
                <c:pt idx="5699">
                  <c:v>-76.8746006463669</c:v>
                </c:pt>
                <c:pt idx="5700">
                  <c:v>-76.870688494011304</c:v>
                </c:pt>
                <c:pt idx="5701">
                  <c:v>-76.865646661536204</c:v>
                </c:pt>
                <c:pt idx="5702">
                  <c:v>-76.859663309587205</c:v>
                </c:pt>
                <c:pt idx="5703">
                  <c:v>-76.852865508780795</c:v>
                </c:pt>
                <c:pt idx="5704">
                  <c:v>-76.845344776983893</c:v>
                </c:pt>
                <c:pt idx="5705">
                  <c:v>-76.837170301827399</c:v>
                </c:pt>
                <c:pt idx="5706">
                  <c:v>-76.831885427236998</c:v>
                </c:pt>
                <c:pt idx="5707">
                  <c:v>-76.850930677926399</c:v>
                </c:pt>
                <c:pt idx="5708">
                  <c:v>-76.867663112119004</c:v>
                </c:pt>
                <c:pt idx="5709">
                  <c:v>-76.876876360079905</c:v>
                </c:pt>
                <c:pt idx="5710">
                  <c:v>-76.879546223249505</c:v>
                </c:pt>
                <c:pt idx="5711">
                  <c:v>-76.879049502664003</c:v>
                </c:pt>
                <c:pt idx="5712">
                  <c:v>-76.876566754863703</c:v>
                </c:pt>
                <c:pt idx="5713">
                  <c:v>-76.872650519475101</c:v>
                </c:pt>
                <c:pt idx="5714">
                  <c:v>-76.8676047121332</c:v>
                </c:pt>
                <c:pt idx="5715">
                  <c:v>-76.861617448348298</c:v>
                </c:pt>
                <c:pt idx="5716">
                  <c:v>-76.854815769549603</c:v>
                </c:pt>
                <c:pt idx="5717">
                  <c:v>-76.847291173729801</c:v>
                </c:pt>
                <c:pt idx="5718">
                  <c:v>-76.839112834487096</c:v>
                </c:pt>
                <c:pt idx="5719">
                  <c:v>-76.830335057725307</c:v>
                </c:pt>
                <c:pt idx="5720">
                  <c:v>-76.824495302129705</c:v>
                </c:pt>
                <c:pt idx="5721">
                  <c:v>-76.843056458551104</c:v>
                </c:pt>
                <c:pt idx="5722">
                  <c:v>-76.859340498032594</c:v>
                </c:pt>
                <c:pt idx="5723">
                  <c:v>-76.8681269226485</c:v>
                </c:pt>
                <c:pt idx="5724">
                  <c:v>-76.870386708525203</c:v>
                </c:pt>
                <c:pt idx="5725">
                  <c:v>-76.869497293693698</c:v>
                </c:pt>
                <c:pt idx="5726">
                  <c:v>-76.866638378021094</c:v>
                </c:pt>
                <c:pt idx="5727">
                  <c:v>-76.862361397046001</c:v>
                </c:pt>
                <c:pt idx="5728">
                  <c:v>-76.856969184573401</c:v>
                </c:pt>
                <c:pt idx="5729">
                  <c:v>-76.850648870185694</c:v>
                </c:pt>
                <c:pt idx="5730">
                  <c:v>-76.8435266183957</c:v>
                </c:pt>
                <c:pt idx="5731">
                  <c:v>-76.835693152762104</c:v>
                </c:pt>
                <c:pt idx="5732">
                  <c:v>-76.827216962861996</c:v>
                </c:pt>
                <c:pt idx="5733">
                  <c:v>-76.821646183360301</c:v>
                </c:pt>
                <c:pt idx="5734">
                  <c:v>-76.840455292940007</c:v>
                </c:pt>
                <c:pt idx="5735">
                  <c:v>-76.856963177730805</c:v>
                </c:pt>
                <c:pt idx="5736">
                  <c:v>-76.8659528069754</c:v>
                </c:pt>
                <c:pt idx="5737">
                  <c:v>-76.868399137481106</c:v>
                </c:pt>
                <c:pt idx="5738">
                  <c:v>-76.867682972223193</c:v>
                </c:pt>
                <c:pt idx="5739">
                  <c:v>-76.864986156241599</c:v>
                </c:pt>
                <c:pt idx="5740">
                  <c:v>-76.860861707398797</c:v>
                </c:pt>
                <c:pt idx="5741">
                  <c:v>-76.855613691765896</c:v>
                </c:pt>
                <c:pt idx="5742">
                  <c:v>-76.849430225941305</c:v>
                </c:pt>
                <c:pt idx="5743">
                  <c:v>-76.842438279248796</c:v>
                </c:pt>
                <c:pt idx="5744">
                  <c:v>-76.834729240258497</c:v>
                </c:pt>
                <c:pt idx="5745">
                  <c:v>-76.826372154112406</c:v>
                </c:pt>
                <c:pt idx="5746">
                  <c:v>-76.820915695218702</c:v>
                </c:pt>
                <c:pt idx="5747">
                  <c:v>-76.839834688601798</c:v>
                </c:pt>
                <c:pt idx="5748">
                  <c:v>-76.856446922626404</c:v>
                </c:pt>
                <c:pt idx="5749">
                  <c:v>-76.865536161364204</c:v>
                </c:pt>
                <c:pt idx="5750">
                  <c:v>-76.868078165664002</c:v>
                </c:pt>
                <c:pt idx="5751">
                  <c:v>-76.867454222863302</c:v>
                </c:pt>
                <c:pt idx="5752">
                  <c:v>-76.864846446898596</c:v>
                </c:pt>
                <c:pt idx="5753">
                  <c:v>-76.860808058705601</c:v>
                </c:pt>
                <c:pt idx="5754">
                  <c:v>-76.855643295535501</c:v>
                </c:pt>
                <c:pt idx="5755">
                  <c:v>-76.8495404243682</c:v>
                </c:pt>
                <c:pt idx="5756">
                  <c:v>-76.842626549016899</c:v>
                </c:pt>
                <c:pt idx="5757">
                  <c:v>-76.834993179509596</c:v>
                </c:pt>
                <c:pt idx="5758">
                  <c:v>-76.826709471417104</c:v>
                </c:pt>
                <c:pt idx="5759">
                  <c:v>-76.8213238304984</c:v>
                </c:pt>
                <c:pt idx="5760">
                  <c:v>-76.8403085894535</c:v>
                </c:pt>
                <c:pt idx="5761">
                  <c:v>-76.8569837379451</c:v>
                </c:pt>
                <c:pt idx="5762">
                  <c:v>-76.866134112714704</c:v>
                </c:pt>
                <c:pt idx="5763">
                  <c:v>-76.868735839631</c:v>
                </c:pt>
                <c:pt idx="5764">
                  <c:v>-76.868170075067795</c:v>
                </c:pt>
                <c:pt idx="5765">
                  <c:v>-76.865618909395593</c:v>
                </c:pt>
                <c:pt idx="5766">
                  <c:v>-76.861635577281305</c:v>
                </c:pt>
                <c:pt idx="5767">
                  <c:v>-76.856524346060894</c:v>
                </c:pt>
                <c:pt idx="5768">
                  <c:v>-76.850473519974301</c:v>
                </c:pt>
                <c:pt idx="5769">
                  <c:v>-76.843610242941807</c:v>
                </c:pt>
                <c:pt idx="5770">
                  <c:v>-76.836026065818004</c:v>
                </c:pt>
                <c:pt idx="5771">
                  <c:v>-76.827790184642694</c:v>
                </c:pt>
                <c:pt idx="5772">
                  <c:v>-76.822450405331594</c:v>
                </c:pt>
                <c:pt idx="5773">
                  <c:v>-76.841474962699294</c:v>
                </c:pt>
                <c:pt idx="5774">
                  <c:v>-76.858188208120097</c:v>
                </c:pt>
                <c:pt idx="5775">
                  <c:v>-76.867376301447095</c:v>
                </c:pt>
                <c:pt idx="5776">
                  <c:v>-76.870015527012697</c:v>
                </c:pt>
                <c:pt idx="5777">
                  <c:v>-76.869486586906802</c:v>
                </c:pt>
                <c:pt idx="5778">
                  <c:v>-76.866971418229994</c:v>
                </c:pt>
                <c:pt idx="5779">
                  <c:v>-76.863023195559904</c:v>
                </c:pt>
                <c:pt idx="5780">
                  <c:v>-76.857946165374798</c:v>
                </c:pt>
                <c:pt idx="5781">
                  <c:v>-76.851928629721499</c:v>
                </c:pt>
                <c:pt idx="5782">
                  <c:v>-76.845097739956103</c:v>
                </c:pt>
                <c:pt idx="5783">
                  <c:v>-76.837545059613902</c:v>
                </c:pt>
                <c:pt idx="5784">
                  <c:v>-76.829339800353097</c:v>
                </c:pt>
                <c:pt idx="5785">
                  <c:v>-76.824028982928297</c:v>
                </c:pt>
                <c:pt idx="5786">
                  <c:v>-76.843075796315603</c:v>
                </c:pt>
                <c:pt idx="5787">
                  <c:v>-76.859810297163406</c:v>
                </c:pt>
                <c:pt idx="5788">
                  <c:v>-76.869020113884503</c:v>
                </c:pt>
                <c:pt idx="5789">
                  <c:v>-76.871681558262594</c:v>
                </c:pt>
                <c:pt idx="5790">
                  <c:v>-76.871174683305</c:v>
                </c:pt>
                <c:pt idx="5791">
                  <c:v>-76.868681198901299</c:v>
                </c:pt>
                <c:pt idx="5792">
                  <c:v>-76.864754179510101</c:v>
                </c:pt>
                <c:pt idx="5793">
                  <c:v>-76.859697824065293</c:v>
                </c:pt>
                <c:pt idx="5794">
                  <c:v>-76.853700412120304</c:v>
                </c:pt>
                <c:pt idx="5795">
                  <c:v>-76.846889085752494</c:v>
                </c:pt>
                <c:pt idx="5796">
                  <c:v>-76.839355406749107</c:v>
                </c:pt>
                <c:pt idx="5797">
                  <c:v>-76.831168589559894</c:v>
                </c:pt>
                <c:pt idx="5798">
                  <c:v>-76.825874768378497</c:v>
                </c:pt>
                <c:pt idx="5799">
                  <c:v>-76.844931577081198</c:v>
                </c:pt>
                <c:pt idx="5800">
                  <c:v>-76.861675546300503</c:v>
                </c:pt>
                <c:pt idx="5801">
                  <c:v>-76.870895836110506</c:v>
                </c:pt>
                <c:pt idx="5802">
                  <c:v>-76.873568698156603</c:v>
                </c:pt>
                <c:pt idx="5803">
                  <c:v>-76.873073422804197</c:v>
                </c:pt>
                <c:pt idx="5804">
                  <c:v>-76.870591450463394</c:v>
                </c:pt>
                <c:pt idx="5805">
                  <c:v>-76.866675732792601</c:v>
                </c:pt>
                <c:pt idx="5806">
                  <c:v>-76.861630406019998</c:v>
                </c:pt>
                <c:pt idx="5807">
                  <c:v>-76.855643715564298</c:v>
                </c:pt>
                <c:pt idx="5808">
                  <c:v>-76.848842784524706</c:v>
                </c:pt>
                <c:pt idx="5809">
                  <c:v>-76.841319164462405</c:v>
                </c:pt>
                <c:pt idx="5810">
                  <c:v>-76.833142064990795</c:v>
                </c:pt>
                <c:pt idx="5811">
                  <c:v>-76.827856688338898</c:v>
                </c:pt>
                <c:pt idx="5812">
                  <c:v>-76.846914909038404</c:v>
                </c:pt>
                <c:pt idx="5813">
                  <c:v>-76.863660092862006</c:v>
                </c:pt>
                <c:pt idx="5814">
                  <c:v>-76.872882935665601</c:v>
                </c:pt>
                <c:pt idx="5815">
                  <c:v>-76.875559570887205</c:v>
                </c:pt>
                <c:pt idx="5816">
                  <c:v>-76.875068468590797</c:v>
                </c:pt>
                <c:pt idx="5817">
                  <c:v>-76.872590778319093</c:v>
                </c:pt>
                <c:pt idx="5818">
                  <c:v>-76.868679317155596</c:v>
                </c:pt>
                <c:pt idx="5819">
                  <c:v>-76.863638150402295</c:v>
                </c:pt>
                <c:pt idx="5820">
                  <c:v>-76.857655482748498</c:v>
                </c:pt>
                <c:pt idx="5821">
                  <c:v>-76.850858412615096</c:v>
                </c:pt>
                <c:pt idx="5822">
                  <c:v>-76.843338476209098</c:v>
                </c:pt>
                <c:pt idx="5823">
                  <c:v>-76.835164873586393</c:v>
                </c:pt>
                <c:pt idx="5824">
                  <c:v>-76.829881868112494</c:v>
                </c:pt>
                <c:pt idx="5825">
                  <c:v>-76.848935582929201</c:v>
                </c:pt>
                <c:pt idx="5826">
                  <c:v>-76.865676292727997</c:v>
                </c:pt>
                <c:pt idx="5827">
                  <c:v>-76.874896192477905</c:v>
                </c:pt>
                <c:pt idx="5828">
                  <c:v>-76.877571260448903</c:v>
                </c:pt>
                <c:pt idx="5829">
                  <c:v>-76.877079127869294</c:v>
                </c:pt>
                <c:pt idx="5830">
                  <c:v>-76.8746006463669</c:v>
                </c:pt>
                <c:pt idx="5831">
                  <c:v>-76.870688494011304</c:v>
                </c:pt>
                <c:pt idx="5832">
                  <c:v>-76.865646661536204</c:v>
                </c:pt>
                <c:pt idx="5833">
                  <c:v>-76.859663309587205</c:v>
                </c:pt>
                <c:pt idx="5834">
                  <c:v>-76.852865508780795</c:v>
                </c:pt>
                <c:pt idx="5835">
                  <c:v>-76.845344776983893</c:v>
                </c:pt>
                <c:pt idx="5836">
                  <c:v>-76.837170301827399</c:v>
                </c:pt>
                <c:pt idx="5837">
                  <c:v>-76.831885427236998</c:v>
                </c:pt>
                <c:pt idx="5838">
                  <c:v>-76.850930677926399</c:v>
                </c:pt>
                <c:pt idx="5839">
                  <c:v>-76.867663112119004</c:v>
                </c:pt>
                <c:pt idx="5840">
                  <c:v>-76.876876360079905</c:v>
                </c:pt>
                <c:pt idx="5841">
                  <c:v>-76.879546223249505</c:v>
                </c:pt>
                <c:pt idx="5842">
                  <c:v>-76.879049502664003</c:v>
                </c:pt>
                <c:pt idx="5843">
                  <c:v>-76.876566754863703</c:v>
                </c:pt>
                <c:pt idx="5844">
                  <c:v>-76.872650519475101</c:v>
                </c:pt>
                <c:pt idx="5845">
                  <c:v>-76.8676047121332</c:v>
                </c:pt>
                <c:pt idx="5846">
                  <c:v>-76.861617448348298</c:v>
                </c:pt>
                <c:pt idx="5847">
                  <c:v>-76.854815769549603</c:v>
                </c:pt>
                <c:pt idx="5848">
                  <c:v>-76.847291173729801</c:v>
                </c:pt>
                <c:pt idx="5849">
                  <c:v>-76.839112834487096</c:v>
                </c:pt>
                <c:pt idx="5850">
                  <c:v>-76.830335057725307</c:v>
                </c:pt>
                <c:pt idx="5851">
                  <c:v>-76.824495302129705</c:v>
                </c:pt>
                <c:pt idx="5852">
                  <c:v>-76.843056458551104</c:v>
                </c:pt>
                <c:pt idx="5853">
                  <c:v>-76.859340498032594</c:v>
                </c:pt>
                <c:pt idx="5854">
                  <c:v>-76.8681269226485</c:v>
                </c:pt>
                <c:pt idx="5855">
                  <c:v>-76.870386708525203</c:v>
                </c:pt>
                <c:pt idx="5856">
                  <c:v>-76.869497293693698</c:v>
                </c:pt>
                <c:pt idx="5857">
                  <c:v>-76.866638378021094</c:v>
                </c:pt>
                <c:pt idx="5858">
                  <c:v>-76.862361397046001</c:v>
                </c:pt>
                <c:pt idx="5859">
                  <c:v>-76.856969184573401</c:v>
                </c:pt>
                <c:pt idx="5860">
                  <c:v>-76.850648870185694</c:v>
                </c:pt>
                <c:pt idx="5861">
                  <c:v>-76.8435266183957</c:v>
                </c:pt>
                <c:pt idx="5862">
                  <c:v>-76.835693152762104</c:v>
                </c:pt>
                <c:pt idx="5863">
                  <c:v>-76.827216962861996</c:v>
                </c:pt>
                <c:pt idx="5864">
                  <c:v>-76.821646183360301</c:v>
                </c:pt>
                <c:pt idx="5865">
                  <c:v>-76.840455292940007</c:v>
                </c:pt>
                <c:pt idx="5866">
                  <c:v>-76.856963177730805</c:v>
                </c:pt>
                <c:pt idx="5867">
                  <c:v>-76.8659528069754</c:v>
                </c:pt>
                <c:pt idx="5868">
                  <c:v>-76.868399137481106</c:v>
                </c:pt>
                <c:pt idx="5869">
                  <c:v>-76.867682972223193</c:v>
                </c:pt>
                <c:pt idx="5870">
                  <c:v>-76.864986156241599</c:v>
                </c:pt>
                <c:pt idx="5871">
                  <c:v>-76.860861707398797</c:v>
                </c:pt>
                <c:pt idx="5872">
                  <c:v>-76.855613691765896</c:v>
                </c:pt>
                <c:pt idx="5873">
                  <c:v>-76.849430225941305</c:v>
                </c:pt>
                <c:pt idx="5874">
                  <c:v>-76.842438279248796</c:v>
                </c:pt>
                <c:pt idx="5875">
                  <c:v>-76.834729240258497</c:v>
                </c:pt>
                <c:pt idx="5876">
                  <c:v>-76.826372154112406</c:v>
                </c:pt>
                <c:pt idx="5877">
                  <c:v>-76.820915695218702</c:v>
                </c:pt>
                <c:pt idx="5878">
                  <c:v>-76.839834688601798</c:v>
                </c:pt>
                <c:pt idx="5879">
                  <c:v>-76.856446922626404</c:v>
                </c:pt>
                <c:pt idx="5880">
                  <c:v>-76.865536161364204</c:v>
                </c:pt>
                <c:pt idx="5881">
                  <c:v>-76.868078165664002</c:v>
                </c:pt>
                <c:pt idx="5882">
                  <c:v>-76.867454222863302</c:v>
                </c:pt>
                <c:pt idx="5883">
                  <c:v>-76.864846446898596</c:v>
                </c:pt>
                <c:pt idx="5884">
                  <c:v>-76.860808058705601</c:v>
                </c:pt>
                <c:pt idx="5885">
                  <c:v>-76.855643295535501</c:v>
                </c:pt>
                <c:pt idx="5886">
                  <c:v>-76.8495404243682</c:v>
                </c:pt>
                <c:pt idx="5887">
                  <c:v>-76.842626549016899</c:v>
                </c:pt>
                <c:pt idx="5888">
                  <c:v>-76.834993179509596</c:v>
                </c:pt>
                <c:pt idx="5889">
                  <c:v>-76.826709471417104</c:v>
                </c:pt>
                <c:pt idx="5890">
                  <c:v>-76.8213238304984</c:v>
                </c:pt>
                <c:pt idx="5891">
                  <c:v>-76.8403085894535</c:v>
                </c:pt>
                <c:pt idx="5892">
                  <c:v>-76.8569837379451</c:v>
                </c:pt>
                <c:pt idx="5893">
                  <c:v>-76.866134112714704</c:v>
                </c:pt>
                <c:pt idx="5894">
                  <c:v>-76.868735839631</c:v>
                </c:pt>
                <c:pt idx="5895">
                  <c:v>-76.868170075067795</c:v>
                </c:pt>
                <c:pt idx="5896">
                  <c:v>-76.865618909395593</c:v>
                </c:pt>
                <c:pt idx="5897">
                  <c:v>-76.861635577281305</c:v>
                </c:pt>
                <c:pt idx="5898">
                  <c:v>-76.856524346060894</c:v>
                </c:pt>
                <c:pt idx="5899">
                  <c:v>-76.850473519974301</c:v>
                </c:pt>
                <c:pt idx="5900">
                  <c:v>-76.843610242941807</c:v>
                </c:pt>
                <c:pt idx="5901">
                  <c:v>-76.836026065818004</c:v>
                </c:pt>
                <c:pt idx="5902">
                  <c:v>-76.827790184642694</c:v>
                </c:pt>
                <c:pt idx="5903">
                  <c:v>-76.822450405331594</c:v>
                </c:pt>
                <c:pt idx="5904">
                  <c:v>-76.841474962699294</c:v>
                </c:pt>
                <c:pt idx="5905">
                  <c:v>-76.858188208120097</c:v>
                </c:pt>
                <c:pt idx="5906">
                  <c:v>-76.867376301447095</c:v>
                </c:pt>
                <c:pt idx="5907">
                  <c:v>-76.870015527012697</c:v>
                </c:pt>
                <c:pt idx="5908">
                  <c:v>-76.869486586906802</c:v>
                </c:pt>
                <c:pt idx="5909">
                  <c:v>-76.866971418229994</c:v>
                </c:pt>
                <c:pt idx="5910">
                  <c:v>-76.863023195559904</c:v>
                </c:pt>
                <c:pt idx="5911">
                  <c:v>-76.857946165374798</c:v>
                </c:pt>
                <c:pt idx="5912">
                  <c:v>-76.851928629721499</c:v>
                </c:pt>
                <c:pt idx="5913">
                  <c:v>-76.845097739956103</c:v>
                </c:pt>
                <c:pt idx="5914">
                  <c:v>-76.837545059613902</c:v>
                </c:pt>
                <c:pt idx="5915">
                  <c:v>-76.829339800353097</c:v>
                </c:pt>
                <c:pt idx="5916">
                  <c:v>-76.824028982928297</c:v>
                </c:pt>
                <c:pt idx="5917">
                  <c:v>-76.843075796315603</c:v>
                </c:pt>
                <c:pt idx="5918">
                  <c:v>-76.859810297163406</c:v>
                </c:pt>
                <c:pt idx="5919">
                  <c:v>-76.869020113884503</c:v>
                </c:pt>
                <c:pt idx="5920">
                  <c:v>-76.871681558262594</c:v>
                </c:pt>
                <c:pt idx="5921">
                  <c:v>-76.871174683305</c:v>
                </c:pt>
                <c:pt idx="5922">
                  <c:v>-76.868681198901299</c:v>
                </c:pt>
                <c:pt idx="5923">
                  <c:v>-76.864754179510101</c:v>
                </c:pt>
                <c:pt idx="5924">
                  <c:v>-76.859697824065293</c:v>
                </c:pt>
                <c:pt idx="5925">
                  <c:v>-76.853700412120304</c:v>
                </c:pt>
                <c:pt idx="5926">
                  <c:v>-76.846889085752494</c:v>
                </c:pt>
                <c:pt idx="5927">
                  <c:v>-76.839355406749107</c:v>
                </c:pt>
                <c:pt idx="5928">
                  <c:v>-76.831168589559894</c:v>
                </c:pt>
                <c:pt idx="5929">
                  <c:v>-76.825874768378497</c:v>
                </c:pt>
                <c:pt idx="5930">
                  <c:v>-76.844931577081198</c:v>
                </c:pt>
                <c:pt idx="5931">
                  <c:v>-76.861675546300503</c:v>
                </c:pt>
                <c:pt idx="5932">
                  <c:v>-76.870895836110506</c:v>
                </c:pt>
                <c:pt idx="5933">
                  <c:v>-76.873568698156603</c:v>
                </c:pt>
                <c:pt idx="5934">
                  <c:v>-76.873073422804197</c:v>
                </c:pt>
                <c:pt idx="5935">
                  <c:v>-76.870591450463394</c:v>
                </c:pt>
                <c:pt idx="5936">
                  <c:v>-76.866675732792601</c:v>
                </c:pt>
                <c:pt idx="5937">
                  <c:v>-76.861630406019998</c:v>
                </c:pt>
                <c:pt idx="5938">
                  <c:v>-76.855643715564298</c:v>
                </c:pt>
                <c:pt idx="5939">
                  <c:v>-76.848842784524706</c:v>
                </c:pt>
                <c:pt idx="5940">
                  <c:v>-76.841319164462405</c:v>
                </c:pt>
                <c:pt idx="5941">
                  <c:v>-76.833142064990795</c:v>
                </c:pt>
                <c:pt idx="5942">
                  <c:v>-76.827856688338898</c:v>
                </c:pt>
                <c:pt idx="5943">
                  <c:v>-76.846914909038404</c:v>
                </c:pt>
                <c:pt idx="5944">
                  <c:v>-76.863660092862006</c:v>
                </c:pt>
                <c:pt idx="5945">
                  <c:v>-76.872882935665601</c:v>
                </c:pt>
                <c:pt idx="5946">
                  <c:v>-76.875559570887205</c:v>
                </c:pt>
                <c:pt idx="5947">
                  <c:v>-76.875068468590797</c:v>
                </c:pt>
                <c:pt idx="5948">
                  <c:v>-76.872590778319093</c:v>
                </c:pt>
                <c:pt idx="5949">
                  <c:v>-76.868679317155596</c:v>
                </c:pt>
                <c:pt idx="5950">
                  <c:v>-76.863638150402295</c:v>
                </c:pt>
                <c:pt idx="5951">
                  <c:v>-76.857655482748498</c:v>
                </c:pt>
                <c:pt idx="5952">
                  <c:v>-76.850858412615096</c:v>
                </c:pt>
                <c:pt idx="5953">
                  <c:v>-76.843338476209098</c:v>
                </c:pt>
                <c:pt idx="5954">
                  <c:v>-76.835164873586393</c:v>
                </c:pt>
                <c:pt idx="5955">
                  <c:v>-76.829881868112494</c:v>
                </c:pt>
                <c:pt idx="5956">
                  <c:v>-76.848935582929201</c:v>
                </c:pt>
                <c:pt idx="5957">
                  <c:v>-76.865676292727997</c:v>
                </c:pt>
                <c:pt idx="5958">
                  <c:v>-76.874896192477905</c:v>
                </c:pt>
                <c:pt idx="5959">
                  <c:v>-76.877571260448903</c:v>
                </c:pt>
                <c:pt idx="5960">
                  <c:v>-76.877079127869294</c:v>
                </c:pt>
                <c:pt idx="5961">
                  <c:v>-76.8746006463669</c:v>
                </c:pt>
                <c:pt idx="5962">
                  <c:v>-76.870688494011304</c:v>
                </c:pt>
                <c:pt idx="5963">
                  <c:v>-76.865646661536204</c:v>
                </c:pt>
                <c:pt idx="5964">
                  <c:v>-76.859663309587205</c:v>
                </c:pt>
                <c:pt idx="5965">
                  <c:v>-76.852865508780795</c:v>
                </c:pt>
                <c:pt idx="5966">
                  <c:v>-76.845344776983893</c:v>
                </c:pt>
                <c:pt idx="5967">
                  <c:v>-76.837170301827399</c:v>
                </c:pt>
                <c:pt idx="5968">
                  <c:v>-76.831885427236998</c:v>
                </c:pt>
                <c:pt idx="5969">
                  <c:v>-76.850930677926399</c:v>
                </c:pt>
                <c:pt idx="5970">
                  <c:v>-76.867663112119004</c:v>
                </c:pt>
                <c:pt idx="5971">
                  <c:v>-76.876876360079905</c:v>
                </c:pt>
                <c:pt idx="5972">
                  <c:v>-76.879546223249505</c:v>
                </c:pt>
                <c:pt idx="5973">
                  <c:v>-76.879049502664003</c:v>
                </c:pt>
                <c:pt idx="5974">
                  <c:v>-76.876566754863703</c:v>
                </c:pt>
                <c:pt idx="5975">
                  <c:v>-76.872650519475101</c:v>
                </c:pt>
                <c:pt idx="5976">
                  <c:v>-76.8676047121332</c:v>
                </c:pt>
                <c:pt idx="5977">
                  <c:v>-76.861617448348298</c:v>
                </c:pt>
                <c:pt idx="5978">
                  <c:v>-76.854815769549603</c:v>
                </c:pt>
                <c:pt idx="5979">
                  <c:v>-76.847291173729801</c:v>
                </c:pt>
                <c:pt idx="5980">
                  <c:v>-76.839112834487096</c:v>
                </c:pt>
                <c:pt idx="5981">
                  <c:v>-76.830335057725307</c:v>
                </c:pt>
                <c:pt idx="5982">
                  <c:v>-76.824495302129705</c:v>
                </c:pt>
                <c:pt idx="5983">
                  <c:v>-76.843056458551104</c:v>
                </c:pt>
                <c:pt idx="5984">
                  <c:v>-76.859340498032594</c:v>
                </c:pt>
                <c:pt idx="5985">
                  <c:v>-76.8681269226485</c:v>
                </c:pt>
                <c:pt idx="5986">
                  <c:v>-76.870386708525203</c:v>
                </c:pt>
                <c:pt idx="5987">
                  <c:v>-76.869497293693698</c:v>
                </c:pt>
                <c:pt idx="5988">
                  <c:v>-76.866638378021094</c:v>
                </c:pt>
                <c:pt idx="5989">
                  <c:v>-76.862361397046001</c:v>
                </c:pt>
                <c:pt idx="5990">
                  <c:v>-76.856969184573401</c:v>
                </c:pt>
                <c:pt idx="5991">
                  <c:v>-76.850648870185694</c:v>
                </c:pt>
                <c:pt idx="5992">
                  <c:v>-76.8435266183957</c:v>
                </c:pt>
                <c:pt idx="5993">
                  <c:v>-76.835693152762104</c:v>
                </c:pt>
                <c:pt idx="5994">
                  <c:v>-76.827216962861996</c:v>
                </c:pt>
                <c:pt idx="5995">
                  <c:v>-76.821646183360301</c:v>
                </c:pt>
                <c:pt idx="5996">
                  <c:v>-76.840455292940007</c:v>
                </c:pt>
                <c:pt idx="5997">
                  <c:v>-76.856963177730805</c:v>
                </c:pt>
                <c:pt idx="5998">
                  <c:v>-76.8659528069754</c:v>
                </c:pt>
                <c:pt idx="5999">
                  <c:v>-76.868399137481106</c:v>
                </c:pt>
                <c:pt idx="6000">
                  <c:v>-76.867682972223193</c:v>
                </c:pt>
                <c:pt idx="6001">
                  <c:v>-76.864986156241599</c:v>
                </c:pt>
                <c:pt idx="6002">
                  <c:v>-76.860861707398797</c:v>
                </c:pt>
                <c:pt idx="6003">
                  <c:v>-76.855613691765896</c:v>
                </c:pt>
                <c:pt idx="6004">
                  <c:v>-76.849430225941305</c:v>
                </c:pt>
                <c:pt idx="6005">
                  <c:v>-76.842438279248796</c:v>
                </c:pt>
                <c:pt idx="6006">
                  <c:v>-76.834729240258497</c:v>
                </c:pt>
                <c:pt idx="6007">
                  <c:v>-76.826372154112406</c:v>
                </c:pt>
                <c:pt idx="6008">
                  <c:v>-76.820915695218702</c:v>
                </c:pt>
                <c:pt idx="6009">
                  <c:v>-76.839834688601798</c:v>
                </c:pt>
                <c:pt idx="6010">
                  <c:v>-76.856446922626404</c:v>
                </c:pt>
                <c:pt idx="6011">
                  <c:v>-76.865536161364204</c:v>
                </c:pt>
                <c:pt idx="6012">
                  <c:v>-76.868078165664002</c:v>
                </c:pt>
                <c:pt idx="6013">
                  <c:v>-76.867454222863302</c:v>
                </c:pt>
                <c:pt idx="6014">
                  <c:v>-76.864846446898596</c:v>
                </c:pt>
                <c:pt idx="6015">
                  <c:v>-76.860808058705601</c:v>
                </c:pt>
                <c:pt idx="6016">
                  <c:v>-76.855643295535501</c:v>
                </c:pt>
                <c:pt idx="6017">
                  <c:v>-76.8495404243682</c:v>
                </c:pt>
                <c:pt idx="6018">
                  <c:v>-76.842626549016899</c:v>
                </c:pt>
                <c:pt idx="6019">
                  <c:v>-76.834993179509596</c:v>
                </c:pt>
                <c:pt idx="6020">
                  <c:v>-76.826709471417104</c:v>
                </c:pt>
                <c:pt idx="6021">
                  <c:v>-76.8213238304984</c:v>
                </c:pt>
                <c:pt idx="6022">
                  <c:v>-76.8403085894535</c:v>
                </c:pt>
                <c:pt idx="6023">
                  <c:v>-76.8569837379451</c:v>
                </c:pt>
                <c:pt idx="6024">
                  <c:v>-76.866134112714704</c:v>
                </c:pt>
                <c:pt idx="6025">
                  <c:v>-76.868735839631</c:v>
                </c:pt>
                <c:pt idx="6026">
                  <c:v>-76.868170075067795</c:v>
                </c:pt>
                <c:pt idx="6027">
                  <c:v>-76.865618909395593</c:v>
                </c:pt>
                <c:pt idx="6028">
                  <c:v>-76.861635577281305</c:v>
                </c:pt>
                <c:pt idx="6029">
                  <c:v>-76.856524346060894</c:v>
                </c:pt>
                <c:pt idx="6030">
                  <c:v>-76.850473519974301</c:v>
                </c:pt>
                <c:pt idx="6031">
                  <c:v>-76.843610242941807</c:v>
                </c:pt>
                <c:pt idx="6032">
                  <c:v>-76.836026065818004</c:v>
                </c:pt>
                <c:pt idx="6033">
                  <c:v>-76.827790184642694</c:v>
                </c:pt>
                <c:pt idx="6034">
                  <c:v>-76.822450405331594</c:v>
                </c:pt>
                <c:pt idx="6035">
                  <c:v>-76.841474962699294</c:v>
                </c:pt>
                <c:pt idx="6036">
                  <c:v>-76.858188208120097</c:v>
                </c:pt>
                <c:pt idx="6037">
                  <c:v>-76.867376301447095</c:v>
                </c:pt>
                <c:pt idx="6038">
                  <c:v>-76.870015527012697</c:v>
                </c:pt>
                <c:pt idx="6039">
                  <c:v>-76.869486586906802</c:v>
                </c:pt>
                <c:pt idx="6040">
                  <c:v>-76.866971418229994</c:v>
                </c:pt>
                <c:pt idx="6041">
                  <c:v>-76.863023195559904</c:v>
                </c:pt>
                <c:pt idx="6042">
                  <c:v>-76.857946165374798</c:v>
                </c:pt>
                <c:pt idx="6043">
                  <c:v>-76.851928629721499</c:v>
                </c:pt>
                <c:pt idx="6044">
                  <c:v>-76.845097739956103</c:v>
                </c:pt>
                <c:pt idx="6045">
                  <c:v>-76.837545059613902</c:v>
                </c:pt>
                <c:pt idx="6046">
                  <c:v>-76.829339800353097</c:v>
                </c:pt>
                <c:pt idx="6047">
                  <c:v>-76.824028982928297</c:v>
                </c:pt>
                <c:pt idx="6048">
                  <c:v>-76.843075796315603</c:v>
                </c:pt>
                <c:pt idx="6049">
                  <c:v>-76.859810297163406</c:v>
                </c:pt>
                <c:pt idx="6050">
                  <c:v>-76.869020113884503</c:v>
                </c:pt>
                <c:pt idx="6051">
                  <c:v>-76.871681558262594</c:v>
                </c:pt>
                <c:pt idx="6052">
                  <c:v>-76.871174683305</c:v>
                </c:pt>
                <c:pt idx="6053">
                  <c:v>-76.868681198901299</c:v>
                </c:pt>
                <c:pt idx="6054">
                  <c:v>-76.864754179510101</c:v>
                </c:pt>
                <c:pt idx="6055">
                  <c:v>-76.859697824065293</c:v>
                </c:pt>
                <c:pt idx="6056">
                  <c:v>-76.853700412120304</c:v>
                </c:pt>
                <c:pt idx="6057">
                  <c:v>-76.846889085752494</c:v>
                </c:pt>
                <c:pt idx="6058">
                  <c:v>-76.839355406749107</c:v>
                </c:pt>
                <c:pt idx="6059">
                  <c:v>-76.831168589559894</c:v>
                </c:pt>
                <c:pt idx="6060">
                  <c:v>-76.825874768378497</c:v>
                </c:pt>
                <c:pt idx="6061">
                  <c:v>-76.844931577081198</c:v>
                </c:pt>
                <c:pt idx="6062">
                  <c:v>-76.861675546300503</c:v>
                </c:pt>
                <c:pt idx="6063">
                  <c:v>-76.870895836110506</c:v>
                </c:pt>
                <c:pt idx="6064">
                  <c:v>-76.873568698156603</c:v>
                </c:pt>
                <c:pt idx="6065">
                  <c:v>-76.873073422804197</c:v>
                </c:pt>
                <c:pt idx="6066">
                  <c:v>-76.870591450463394</c:v>
                </c:pt>
                <c:pt idx="6067">
                  <c:v>-76.866675732792601</c:v>
                </c:pt>
                <c:pt idx="6068">
                  <c:v>-76.861630406019998</c:v>
                </c:pt>
                <c:pt idx="6069">
                  <c:v>-76.855643715564298</c:v>
                </c:pt>
                <c:pt idx="6070">
                  <c:v>-76.848842784524706</c:v>
                </c:pt>
                <c:pt idx="6071">
                  <c:v>-76.841319164462405</c:v>
                </c:pt>
                <c:pt idx="6072">
                  <c:v>-76.833142064990795</c:v>
                </c:pt>
                <c:pt idx="6073">
                  <c:v>-76.827856688338898</c:v>
                </c:pt>
                <c:pt idx="6074">
                  <c:v>-76.846914909038404</c:v>
                </c:pt>
                <c:pt idx="6075">
                  <c:v>-76.863660092862006</c:v>
                </c:pt>
                <c:pt idx="6076">
                  <c:v>-76.872882935665601</c:v>
                </c:pt>
                <c:pt idx="6077">
                  <c:v>-76.875559570887205</c:v>
                </c:pt>
                <c:pt idx="6078">
                  <c:v>-76.875068468590797</c:v>
                </c:pt>
                <c:pt idx="6079">
                  <c:v>-76.872590778319093</c:v>
                </c:pt>
                <c:pt idx="6080">
                  <c:v>-76.868679317155596</c:v>
                </c:pt>
                <c:pt idx="6081">
                  <c:v>-76.863638150402295</c:v>
                </c:pt>
                <c:pt idx="6082">
                  <c:v>-76.857655482748498</c:v>
                </c:pt>
                <c:pt idx="6083">
                  <c:v>-76.850858412615096</c:v>
                </c:pt>
                <c:pt idx="6084">
                  <c:v>-76.843338476209098</c:v>
                </c:pt>
                <c:pt idx="6085">
                  <c:v>-76.835164873586393</c:v>
                </c:pt>
                <c:pt idx="6086">
                  <c:v>-76.829881868112494</c:v>
                </c:pt>
                <c:pt idx="6087">
                  <c:v>-76.848935582929201</c:v>
                </c:pt>
                <c:pt idx="6088">
                  <c:v>-76.865676292727997</c:v>
                </c:pt>
                <c:pt idx="6089">
                  <c:v>-76.874896192477905</c:v>
                </c:pt>
                <c:pt idx="6090">
                  <c:v>-76.877571260448903</c:v>
                </c:pt>
                <c:pt idx="6091">
                  <c:v>-76.877079127869294</c:v>
                </c:pt>
                <c:pt idx="6092">
                  <c:v>-76.8746006463669</c:v>
                </c:pt>
                <c:pt idx="6093">
                  <c:v>-76.870688494011304</c:v>
                </c:pt>
                <c:pt idx="6094">
                  <c:v>-76.865646661536204</c:v>
                </c:pt>
                <c:pt idx="6095">
                  <c:v>-76.859663309587205</c:v>
                </c:pt>
                <c:pt idx="6096">
                  <c:v>-76.852865508780795</c:v>
                </c:pt>
                <c:pt idx="6097">
                  <c:v>-76.845344776983893</c:v>
                </c:pt>
                <c:pt idx="6098">
                  <c:v>-76.837170301827399</c:v>
                </c:pt>
                <c:pt idx="6099">
                  <c:v>-76.831885427236998</c:v>
                </c:pt>
                <c:pt idx="6100">
                  <c:v>-76.850930677926399</c:v>
                </c:pt>
                <c:pt idx="6101">
                  <c:v>-76.867663112119004</c:v>
                </c:pt>
                <c:pt idx="6102">
                  <c:v>-76.876876360079905</c:v>
                </c:pt>
                <c:pt idx="6103">
                  <c:v>-76.879546223249505</c:v>
                </c:pt>
                <c:pt idx="6104">
                  <c:v>-76.879049502664003</c:v>
                </c:pt>
                <c:pt idx="6105">
                  <c:v>-76.876566754863703</c:v>
                </c:pt>
                <c:pt idx="6106">
                  <c:v>-76.872650519475101</c:v>
                </c:pt>
                <c:pt idx="6107">
                  <c:v>-76.8676047121332</c:v>
                </c:pt>
                <c:pt idx="6108">
                  <c:v>-76.861617448348298</c:v>
                </c:pt>
                <c:pt idx="6109">
                  <c:v>-76.854815769549603</c:v>
                </c:pt>
                <c:pt idx="6110">
                  <c:v>-76.847291173729801</c:v>
                </c:pt>
                <c:pt idx="6111">
                  <c:v>-76.839112834487096</c:v>
                </c:pt>
                <c:pt idx="6112">
                  <c:v>-76.830335057725307</c:v>
                </c:pt>
                <c:pt idx="6113">
                  <c:v>-76.824495302129705</c:v>
                </c:pt>
                <c:pt idx="6114">
                  <c:v>-76.843056458551104</c:v>
                </c:pt>
                <c:pt idx="6115">
                  <c:v>-76.859340498032594</c:v>
                </c:pt>
                <c:pt idx="6116">
                  <c:v>-76.8681269226485</c:v>
                </c:pt>
                <c:pt idx="6117">
                  <c:v>-76.870386708525203</c:v>
                </c:pt>
                <c:pt idx="6118">
                  <c:v>-76.869497293693698</c:v>
                </c:pt>
                <c:pt idx="6119">
                  <c:v>-76.866638378021094</c:v>
                </c:pt>
                <c:pt idx="6120">
                  <c:v>-76.862361397046001</c:v>
                </c:pt>
                <c:pt idx="6121">
                  <c:v>-76.856969184573401</c:v>
                </c:pt>
                <c:pt idx="6122">
                  <c:v>-76.850648870185694</c:v>
                </c:pt>
                <c:pt idx="6123">
                  <c:v>-76.8435266183957</c:v>
                </c:pt>
                <c:pt idx="6124">
                  <c:v>-76.835693152762104</c:v>
                </c:pt>
                <c:pt idx="6125">
                  <c:v>-76.827216962861996</c:v>
                </c:pt>
                <c:pt idx="6126">
                  <c:v>-76.821646183360301</c:v>
                </c:pt>
                <c:pt idx="6127">
                  <c:v>-76.840455292940007</c:v>
                </c:pt>
                <c:pt idx="6128">
                  <c:v>-76.856963177730805</c:v>
                </c:pt>
                <c:pt idx="6129">
                  <c:v>-76.8659528069754</c:v>
                </c:pt>
                <c:pt idx="6130">
                  <c:v>-76.868399137481106</c:v>
                </c:pt>
                <c:pt idx="6131">
                  <c:v>-76.867682972223193</c:v>
                </c:pt>
                <c:pt idx="6132">
                  <c:v>-76.864986156241599</c:v>
                </c:pt>
                <c:pt idx="6133">
                  <c:v>-76.860861707398797</c:v>
                </c:pt>
                <c:pt idx="6134">
                  <c:v>-76.855613691765896</c:v>
                </c:pt>
                <c:pt idx="6135">
                  <c:v>-76.849430225941305</c:v>
                </c:pt>
                <c:pt idx="6136">
                  <c:v>-76.842438279248796</c:v>
                </c:pt>
                <c:pt idx="6137">
                  <c:v>-76.834729240258497</c:v>
                </c:pt>
                <c:pt idx="6138">
                  <c:v>-76.826372154112406</c:v>
                </c:pt>
                <c:pt idx="6139">
                  <c:v>-76.820915695218702</c:v>
                </c:pt>
                <c:pt idx="6140">
                  <c:v>-76.839834688601798</c:v>
                </c:pt>
                <c:pt idx="6141">
                  <c:v>-76.856446922626404</c:v>
                </c:pt>
                <c:pt idx="6142">
                  <c:v>-76.865536161364204</c:v>
                </c:pt>
                <c:pt idx="6143">
                  <c:v>-76.868078165664002</c:v>
                </c:pt>
                <c:pt idx="6144">
                  <c:v>-76.867454222863302</c:v>
                </c:pt>
                <c:pt idx="6145">
                  <c:v>-76.864846446898596</c:v>
                </c:pt>
                <c:pt idx="6146">
                  <c:v>-76.860808058705601</c:v>
                </c:pt>
                <c:pt idx="6147">
                  <c:v>-76.855643295535501</c:v>
                </c:pt>
                <c:pt idx="6148">
                  <c:v>-76.8495404243682</c:v>
                </c:pt>
                <c:pt idx="6149">
                  <c:v>-76.842626549016899</c:v>
                </c:pt>
                <c:pt idx="6150">
                  <c:v>-76.834993179509596</c:v>
                </c:pt>
                <c:pt idx="6151">
                  <c:v>-76.826709471417104</c:v>
                </c:pt>
                <c:pt idx="6152">
                  <c:v>-76.8213238304984</c:v>
                </c:pt>
                <c:pt idx="6153">
                  <c:v>-76.8403085894535</c:v>
                </c:pt>
                <c:pt idx="6154">
                  <c:v>-76.8569837379451</c:v>
                </c:pt>
                <c:pt idx="6155">
                  <c:v>-76.866134112714704</c:v>
                </c:pt>
                <c:pt idx="6156">
                  <c:v>-76.868735839631</c:v>
                </c:pt>
                <c:pt idx="6157">
                  <c:v>-76.868170075067795</c:v>
                </c:pt>
                <c:pt idx="6158">
                  <c:v>-76.865618909395593</c:v>
                </c:pt>
                <c:pt idx="6159">
                  <c:v>-76.861635577281305</c:v>
                </c:pt>
                <c:pt idx="6160">
                  <c:v>-76.856524346060894</c:v>
                </c:pt>
                <c:pt idx="6161">
                  <c:v>-76.850473519974301</c:v>
                </c:pt>
                <c:pt idx="6162">
                  <c:v>-76.843610242941807</c:v>
                </c:pt>
                <c:pt idx="6163">
                  <c:v>-76.836026065818004</c:v>
                </c:pt>
                <c:pt idx="6164">
                  <c:v>-76.827790184642694</c:v>
                </c:pt>
                <c:pt idx="6165">
                  <c:v>-76.822450405331594</c:v>
                </c:pt>
                <c:pt idx="6166">
                  <c:v>-76.841474962699294</c:v>
                </c:pt>
                <c:pt idx="6167">
                  <c:v>-76.858188208120097</c:v>
                </c:pt>
                <c:pt idx="6168">
                  <c:v>-76.867376301447095</c:v>
                </c:pt>
                <c:pt idx="6169">
                  <c:v>-76.870015527012697</c:v>
                </c:pt>
                <c:pt idx="6170">
                  <c:v>-76.869486586906802</c:v>
                </c:pt>
                <c:pt idx="6171">
                  <c:v>-76.866971418229994</c:v>
                </c:pt>
                <c:pt idx="6172">
                  <c:v>-76.863023195559904</c:v>
                </c:pt>
                <c:pt idx="6173">
                  <c:v>-76.857946165374798</c:v>
                </c:pt>
                <c:pt idx="6174">
                  <c:v>-76.851928629721499</c:v>
                </c:pt>
                <c:pt idx="6175">
                  <c:v>-76.845097739956103</c:v>
                </c:pt>
                <c:pt idx="6176">
                  <c:v>-76.837545059613902</c:v>
                </c:pt>
                <c:pt idx="6177">
                  <c:v>-76.829339800353097</c:v>
                </c:pt>
                <c:pt idx="6178">
                  <c:v>-76.824028982928297</c:v>
                </c:pt>
                <c:pt idx="6179">
                  <c:v>-76.843075796315603</c:v>
                </c:pt>
                <c:pt idx="6180">
                  <c:v>-76.859810297163406</c:v>
                </c:pt>
                <c:pt idx="6181">
                  <c:v>-76.869020113884503</c:v>
                </c:pt>
                <c:pt idx="6182">
                  <c:v>-76.871681558262594</c:v>
                </c:pt>
                <c:pt idx="6183">
                  <c:v>-76.871174683305</c:v>
                </c:pt>
                <c:pt idx="6184">
                  <c:v>-76.868681198901299</c:v>
                </c:pt>
                <c:pt idx="6185">
                  <c:v>-76.864754179510101</c:v>
                </c:pt>
                <c:pt idx="6186">
                  <c:v>-76.859697824065293</c:v>
                </c:pt>
                <c:pt idx="6187">
                  <c:v>-76.853700412120304</c:v>
                </c:pt>
                <c:pt idx="6188">
                  <c:v>-76.846889085752494</c:v>
                </c:pt>
                <c:pt idx="6189">
                  <c:v>-76.839355406749107</c:v>
                </c:pt>
                <c:pt idx="6190">
                  <c:v>-76.831168589559894</c:v>
                </c:pt>
                <c:pt idx="6191">
                  <c:v>-76.825874768378497</c:v>
                </c:pt>
                <c:pt idx="6192">
                  <c:v>-76.844931577081198</c:v>
                </c:pt>
                <c:pt idx="6193">
                  <c:v>-76.861675546300503</c:v>
                </c:pt>
                <c:pt idx="6194">
                  <c:v>-76.870895836110506</c:v>
                </c:pt>
                <c:pt idx="6195">
                  <c:v>-76.873568698156603</c:v>
                </c:pt>
                <c:pt idx="6196">
                  <c:v>-76.873073422804197</c:v>
                </c:pt>
                <c:pt idx="6197">
                  <c:v>-76.870591450463394</c:v>
                </c:pt>
                <c:pt idx="6198">
                  <c:v>-76.866675732792601</c:v>
                </c:pt>
                <c:pt idx="6199">
                  <c:v>-76.861630406019998</c:v>
                </c:pt>
                <c:pt idx="6200">
                  <c:v>-76.855643715564298</c:v>
                </c:pt>
                <c:pt idx="6201">
                  <c:v>-76.848842784524706</c:v>
                </c:pt>
                <c:pt idx="6202">
                  <c:v>-76.841319164462405</c:v>
                </c:pt>
                <c:pt idx="6203">
                  <c:v>-76.833142064990795</c:v>
                </c:pt>
                <c:pt idx="6204">
                  <c:v>-76.827856688338898</c:v>
                </c:pt>
                <c:pt idx="6205">
                  <c:v>-76.846914909038404</c:v>
                </c:pt>
                <c:pt idx="6206">
                  <c:v>-76.863660092862006</c:v>
                </c:pt>
                <c:pt idx="6207">
                  <c:v>-76.872882935665601</c:v>
                </c:pt>
                <c:pt idx="6208">
                  <c:v>-76.875559570887205</c:v>
                </c:pt>
                <c:pt idx="6209">
                  <c:v>-76.875068468590797</c:v>
                </c:pt>
                <c:pt idx="6210">
                  <c:v>-76.872590778319093</c:v>
                </c:pt>
                <c:pt idx="6211">
                  <c:v>-76.868679317155596</c:v>
                </c:pt>
                <c:pt idx="6212">
                  <c:v>-76.863638150402295</c:v>
                </c:pt>
                <c:pt idx="6213">
                  <c:v>-76.857655482748498</c:v>
                </c:pt>
                <c:pt idx="6214">
                  <c:v>-76.850858412615096</c:v>
                </c:pt>
                <c:pt idx="6215">
                  <c:v>-76.843338476209098</c:v>
                </c:pt>
                <c:pt idx="6216">
                  <c:v>-76.835164873586393</c:v>
                </c:pt>
                <c:pt idx="6217">
                  <c:v>-76.829881868112494</c:v>
                </c:pt>
                <c:pt idx="6218">
                  <c:v>-76.848935582929201</c:v>
                </c:pt>
                <c:pt idx="6219">
                  <c:v>-76.865676292727997</c:v>
                </c:pt>
                <c:pt idx="6220">
                  <c:v>-76.874896192477905</c:v>
                </c:pt>
                <c:pt idx="6221">
                  <c:v>-76.877571260448903</c:v>
                </c:pt>
                <c:pt idx="6222">
                  <c:v>-76.877079127869294</c:v>
                </c:pt>
                <c:pt idx="6223">
                  <c:v>-76.8746006463669</c:v>
                </c:pt>
                <c:pt idx="6224">
                  <c:v>-76.870688494011304</c:v>
                </c:pt>
                <c:pt idx="6225">
                  <c:v>-76.865646661536204</c:v>
                </c:pt>
                <c:pt idx="6226">
                  <c:v>-76.859663309587205</c:v>
                </c:pt>
                <c:pt idx="6227">
                  <c:v>-76.852865508780795</c:v>
                </c:pt>
                <c:pt idx="6228">
                  <c:v>-76.845344776983893</c:v>
                </c:pt>
                <c:pt idx="6229">
                  <c:v>-76.837170301827399</c:v>
                </c:pt>
                <c:pt idx="6230">
                  <c:v>-76.831885427236998</c:v>
                </c:pt>
                <c:pt idx="6231">
                  <c:v>-76.850930677926399</c:v>
                </c:pt>
                <c:pt idx="6232">
                  <c:v>-76.867663112119004</c:v>
                </c:pt>
                <c:pt idx="6233">
                  <c:v>-76.876876360079905</c:v>
                </c:pt>
                <c:pt idx="6234">
                  <c:v>-76.879546223249505</c:v>
                </c:pt>
                <c:pt idx="6235">
                  <c:v>-76.879049502664003</c:v>
                </c:pt>
                <c:pt idx="6236">
                  <c:v>-76.876566754863703</c:v>
                </c:pt>
                <c:pt idx="6237">
                  <c:v>-76.872650519475101</c:v>
                </c:pt>
                <c:pt idx="6238">
                  <c:v>-76.8676047121332</c:v>
                </c:pt>
                <c:pt idx="6239">
                  <c:v>-76.861617448348298</c:v>
                </c:pt>
                <c:pt idx="6240">
                  <c:v>-76.854815769549603</c:v>
                </c:pt>
                <c:pt idx="6241">
                  <c:v>-76.847291173729801</c:v>
                </c:pt>
                <c:pt idx="6242">
                  <c:v>-76.839112834487096</c:v>
                </c:pt>
                <c:pt idx="6243">
                  <c:v>-76.830335057725307</c:v>
                </c:pt>
                <c:pt idx="6244">
                  <c:v>-76.824495302129705</c:v>
                </c:pt>
                <c:pt idx="6245">
                  <c:v>-76.843056458551104</c:v>
                </c:pt>
                <c:pt idx="6246">
                  <c:v>-76.859340498032594</c:v>
                </c:pt>
                <c:pt idx="6247">
                  <c:v>-76.8681269226485</c:v>
                </c:pt>
                <c:pt idx="6248">
                  <c:v>-76.870386708525203</c:v>
                </c:pt>
                <c:pt idx="6249">
                  <c:v>-76.869497293693698</c:v>
                </c:pt>
                <c:pt idx="6250">
                  <c:v>-76.866638378021094</c:v>
                </c:pt>
                <c:pt idx="6251">
                  <c:v>-76.862361397046001</c:v>
                </c:pt>
                <c:pt idx="6252">
                  <c:v>-76.856969184573401</c:v>
                </c:pt>
                <c:pt idx="6253">
                  <c:v>-76.850648870185694</c:v>
                </c:pt>
                <c:pt idx="6254">
                  <c:v>-76.8435266183957</c:v>
                </c:pt>
                <c:pt idx="6255">
                  <c:v>-76.835693152762104</c:v>
                </c:pt>
                <c:pt idx="6256">
                  <c:v>-76.827216962861996</c:v>
                </c:pt>
                <c:pt idx="6257">
                  <c:v>-76.821646183360301</c:v>
                </c:pt>
                <c:pt idx="6258">
                  <c:v>-76.840455292940007</c:v>
                </c:pt>
                <c:pt idx="6259">
                  <c:v>-76.856963177730805</c:v>
                </c:pt>
                <c:pt idx="6260">
                  <c:v>-76.8659528069754</c:v>
                </c:pt>
                <c:pt idx="6261">
                  <c:v>-76.868399137481106</c:v>
                </c:pt>
                <c:pt idx="6262">
                  <c:v>-76.867682972223193</c:v>
                </c:pt>
                <c:pt idx="6263">
                  <c:v>-76.864986156241599</c:v>
                </c:pt>
                <c:pt idx="6264">
                  <c:v>-76.860861707398797</c:v>
                </c:pt>
                <c:pt idx="6265">
                  <c:v>-76.855613691765896</c:v>
                </c:pt>
                <c:pt idx="6266">
                  <c:v>-76.849430225941305</c:v>
                </c:pt>
                <c:pt idx="6267">
                  <c:v>-76.842438279248796</c:v>
                </c:pt>
                <c:pt idx="6268">
                  <c:v>-76.834729240258497</c:v>
                </c:pt>
                <c:pt idx="6269">
                  <c:v>-76.826372154112406</c:v>
                </c:pt>
                <c:pt idx="6270">
                  <c:v>-76.820915695218702</c:v>
                </c:pt>
                <c:pt idx="6271">
                  <c:v>-76.839834688601798</c:v>
                </c:pt>
                <c:pt idx="6272">
                  <c:v>-76.856446922626404</c:v>
                </c:pt>
                <c:pt idx="6273">
                  <c:v>-76.865536161364204</c:v>
                </c:pt>
                <c:pt idx="6274">
                  <c:v>-76.868078165664002</c:v>
                </c:pt>
                <c:pt idx="6275">
                  <c:v>-76.867454222863302</c:v>
                </c:pt>
                <c:pt idx="6276">
                  <c:v>-76.864846446898596</c:v>
                </c:pt>
                <c:pt idx="6277">
                  <c:v>-76.860808058705601</c:v>
                </c:pt>
                <c:pt idx="6278">
                  <c:v>-76.855643295535501</c:v>
                </c:pt>
                <c:pt idx="6279">
                  <c:v>-76.8495404243682</c:v>
                </c:pt>
                <c:pt idx="6280">
                  <c:v>-76.842626549016899</c:v>
                </c:pt>
                <c:pt idx="6281">
                  <c:v>-76.834993179509596</c:v>
                </c:pt>
                <c:pt idx="6282">
                  <c:v>-76.826709471417104</c:v>
                </c:pt>
                <c:pt idx="6283">
                  <c:v>-76.8213238304984</c:v>
                </c:pt>
                <c:pt idx="6284">
                  <c:v>-76.8403085894535</c:v>
                </c:pt>
                <c:pt idx="6285">
                  <c:v>-76.8569837379451</c:v>
                </c:pt>
                <c:pt idx="6286">
                  <c:v>-76.866134112714704</c:v>
                </c:pt>
                <c:pt idx="6287">
                  <c:v>-76.868735839631</c:v>
                </c:pt>
                <c:pt idx="6288">
                  <c:v>-76.868170075067795</c:v>
                </c:pt>
                <c:pt idx="6289">
                  <c:v>-76.865618909395593</c:v>
                </c:pt>
                <c:pt idx="6290">
                  <c:v>-76.861635577281305</c:v>
                </c:pt>
                <c:pt idx="6291">
                  <c:v>-76.856524346060894</c:v>
                </c:pt>
                <c:pt idx="6292">
                  <c:v>-76.850473519974301</c:v>
                </c:pt>
                <c:pt idx="6293">
                  <c:v>-76.843610242941807</c:v>
                </c:pt>
                <c:pt idx="6294">
                  <c:v>-76.836026065818004</c:v>
                </c:pt>
                <c:pt idx="6295">
                  <c:v>-76.827790184642694</c:v>
                </c:pt>
                <c:pt idx="6296">
                  <c:v>-76.822450405331594</c:v>
                </c:pt>
                <c:pt idx="6297">
                  <c:v>-76.841474962699294</c:v>
                </c:pt>
                <c:pt idx="6298">
                  <c:v>-76.858188208120097</c:v>
                </c:pt>
                <c:pt idx="6299">
                  <c:v>-76.867376301447095</c:v>
                </c:pt>
                <c:pt idx="6300">
                  <c:v>-76.870015527012697</c:v>
                </c:pt>
                <c:pt idx="6301">
                  <c:v>-76.869486586906802</c:v>
                </c:pt>
                <c:pt idx="6302">
                  <c:v>-76.866971418229994</c:v>
                </c:pt>
                <c:pt idx="6303">
                  <c:v>-76.863023195559904</c:v>
                </c:pt>
                <c:pt idx="6304">
                  <c:v>-76.857946165374798</c:v>
                </c:pt>
                <c:pt idx="6305">
                  <c:v>-76.851928629721499</c:v>
                </c:pt>
                <c:pt idx="6306">
                  <c:v>-76.845097739956103</c:v>
                </c:pt>
                <c:pt idx="6307">
                  <c:v>-76.837545059613902</c:v>
                </c:pt>
                <c:pt idx="6308">
                  <c:v>-76.829339800353097</c:v>
                </c:pt>
                <c:pt idx="6309">
                  <c:v>-76.824028982928297</c:v>
                </c:pt>
                <c:pt idx="6310">
                  <c:v>-76.843075796315603</c:v>
                </c:pt>
                <c:pt idx="6311">
                  <c:v>-76.859810297163406</c:v>
                </c:pt>
                <c:pt idx="6312">
                  <c:v>-76.869020113884503</c:v>
                </c:pt>
                <c:pt idx="6313">
                  <c:v>-76.871681558262594</c:v>
                </c:pt>
                <c:pt idx="6314">
                  <c:v>-76.871174683305</c:v>
                </c:pt>
                <c:pt idx="6315">
                  <c:v>-76.868681198901299</c:v>
                </c:pt>
                <c:pt idx="6316">
                  <c:v>-76.864754179510101</c:v>
                </c:pt>
                <c:pt idx="6317">
                  <c:v>-76.859697824065293</c:v>
                </c:pt>
                <c:pt idx="6318">
                  <c:v>-76.853700412120304</c:v>
                </c:pt>
                <c:pt idx="6319">
                  <c:v>-76.846889085752494</c:v>
                </c:pt>
                <c:pt idx="6320">
                  <c:v>-76.839355406749107</c:v>
                </c:pt>
                <c:pt idx="6321">
                  <c:v>-76.831168589559894</c:v>
                </c:pt>
                <c:pt idx="6322">
                  <c:v>-76.825874768378497</c:v>
                </c:pt>
                <c:pt idx="6323">
                  <c:v>-76.844931577081198</c:v>
                </c:pt>
                <c:pt idx="6324">
                  <c:v>-76.861675546300503</c:v>
                </c:pt>
                <c:pt idx="6325">
                  <c:v>-76.870895836110506</c:v>
                </c:pt>
                <c:pt idx="6326">
                  <c:v>-76.873568698156603</c:v>
                </c:pt>
                <c:pt idx="6327">
                  <c:v>-76.873073422804197</c:v>
                </c:pt>
                <c:pt idx="6328">
                  <c:v>-76.870591450463394</c:v>
                </c:pt>
                <c:pt idx="6329">
                  <c:v>-76.866675732792601</c:v>
                </c:pt>
                <c:pt idx="6330">
                  <c:v>-76.861630406019998</c:v>
                </c:pt>
                <c:pt idx="6331">
                  <c:v>-76.855643715564298</c:v>
                </c:pt>
                <c:pt idx="6332">
                  <c:v>-76.848842784524706</c:v>
                </c:pt>
                <c:pt idx="6333">
                  <c:v>-76.841319164462405</c:v>
                </c:pt>
                <c:pt idx="6334">
                  <c:v>-76.833142064990795</c:v>
                </c:pt>
                <c:pt idx="6335">
                  <c:v>-76.827856688338898</c:v>
                </c:pt>
                <c:pt idx="6336">
                  <c:v>-76.846914909038404</c:v>
                </c:pt>
                <c:pt idx="6337">
                  <c:v>-76.863660092862006</c:v>
                </c:pt>
                <c:pt idx="6338">
                  <c:v>-76.872882935665601</c:v>
                </c:pt>
                <c:pt idx="6339">
                  <c:v>-76.875559570887205</c:v>
                </c:pt>
                <c:pt idx="6340">
                  <c:v>-76.875068468590797</c:v>
                </c:pt>
                <c:pt idx="6341">
                  <c:v>-76.872590778319093</c:v>
                </c:pt>
                <c:pt idx="6342">
                  <c:v>-76.868679317155596</c:v>
                </c:pt>
                <c:pt idx="6343">
                  <c:v>-76.863638150402295</c:v>
                </c:pt>
                <c:pt idx="6344">
                  <c:v>-76.857655482748498</c:v>
                </c:pt>
                <c:pt idx="6345">
                  <c:v>-76.850858412615096</c:v>
                </c:pt>
                <c:pt idx="6346">
                  <c:v>-76.843338476209098</c:v>
                </c:pt>
                <c:pt idx="6347">
                  <c:v>-76.835164873586393</c:v>
                </c:pt>
                <c:pt idx="6348">
                  <c:v>-76.829881868112494</c:v>
                </c:pt>
                <c:pt idx="6349">
                  <c:v>-76.848935582929201</c:v>
                </c:pt>
                <c:pt idx="6350">
                  <c:v>-76.865676292727997</c:v>
                </c:pt>
                <c:pt idx="6351">
                  <c:v>-76.874896192477905</c:v>
                </c:pt>
                <c:pt idx="6352">
                  <c:v>-76.877571260448903</c:v>
                </c:pt>
                <c:pt idx="6353">
                  <c:v>-76.877079127869294</c:v>
                </c:pt>
                <c:pt idx="6354">
                  <c:v>-76.8746006463669</c:v>
                </c:pt>
                <c:pt idx="6355">
                  <c:v>-76.870688494011304</c:v>
                </c:pt>
                <c:pt idx="6356">
                  <c:v>-76.865646661536204</c:v>
                </c:pt>
                <c:pt idx="6357">
                  <c:v>-76.859663309587205</c:v>
                </c:pt>
                <c:pt idx="6358">
                  <c:v>-76.852865508780795</c:v>
                </c:pt>
                <c:pt idx="6359">
                  <c:v>-76.845344776983893</c:v>
                </c:pt>
                <c:pt idx="6360">
                  <c:v>-76.837170301827399</c:v>
                </c:pt>
                <c:pt idx="6361">
                  <c:v>-76.831885427236998</c:v>
                </c:pt>
                <c:pt idx="6362">
                  <c:v>-76.850930677926399</c:v>
                </c:pt>
                <c:pt idx="6363">
                  <c:v>-76.867663112119004</c:v>
                </c:pt>
                <c:pt idx="6364">
                  <c:v>-76.876876360079905</c:v>
                </c:pt>
                <c:pt idx="6365">
                  <c:v>-76.879546223249505</c:v>
                </c:pt>
                <c:pt idx="6366">
                  <c:v>-76.879049502664003</c:v>
                </c:pt>
                <c:pt idx="6367">
                  <c:v>-76.876566754863703</c:v>
                </c:pt>
                <c:pt idx="6368">
                  <c:v>-76.872650519475101</c:v>
                </c:pt>
                <c:pt idx="6369">
                  <c:v>-76.8676047121332</c:v>
                </c:pt>
                <c:pt idx="6370">
                  <c:v>-76.861617448348298</c:v>
                </c:pt>
                <c:pt idx="6371">
                  <c:v>-76.854815769549603</c:v>
                </c:pt>
                <c:pt idx="6372">
                  <c:v>-76.847291173729801</c:v>
                </c:pt>
                <c:pt idx="6373">
                  <c:v>-76.839112834487096</c:v>
                </c:pt>
                <c:pt idx="6374">
                  <c:v>-76.830335057725307</c:v>
                </c:pt>
                <c:pt idx="6375">
                  <c:v>-76.824495302129705</c:v>
                </c:pt>
                <c:pt idx="6376">
                  <c:v>-76.843056458551104</c:v>
                </c:pt>
                <c:pt idx="6377">
                  <c:v>-76.859340498032594</c:v>
                </c:pt>
                <c:pt idx="6378">
                  <c:v>-76.8681269226485</c:v>
                </c:pt>
                <c:pt idx="6379">
                  <c:v>-76.870386708525203</c:v>
                </c:pt>
                <c:pt idx="6380">
                  <c:v>-76.869497293693698</c:v>
                </c:pt>
                <c:pt idx="6381">
                  <c:v>-76.866638378021094</c:v>
                </c:pt>
                <c:pt idx="6382">
                  <c:v>-76.862361397046001</c:v>
                </c:pt>
                <c:pt idx="6383">
                  <c:v>-76.856969184573401</c:v>
                </c:pt>
                <c:pt idx="6384">
                  <c:v>-76.850648870185694</c:v>
                </c:pt>
                <c:pt idx="6385">
                  <c:v>-76.8435266183957</c:v>
                </c:pt>
                <c:pt idx="6386">
                  <c:v>-76.835693152762104</c:v>
                </c:pt>
                <c:pt idx="6387">
                  <c:v>-76.827216962861996</c:v>
                </c:pt>
                <c:pt idx="6388">
                  <c:v>-76.821646183360301</c:v>
                </c:pt>
                <c:pt idx="6389">
                  <c:v>-76.840455292940007</c:v>
                </c:pt>
                <c:pt idx="6390">
                  <c:v>-76.856963177730805</c:v>
                </c:pt>
                <c:pt idx="6391">
                  <c:v>-76.8659528069754</c:v>
                </c:pt>
                <c:pt idx="6392">
                  <c:v>-76.868399137481106</c:v>
                </c:pt>
                <c:pt idx="6393">
                  <c:v>-76.867682972223193</c:v>
                </c:pt>
                <c:pt idx="6394">
                  <c:v>-76.864986156241599</c:v>
                </c:pt>
                <c:pt idx="6395">
                  <c:v>-76.860861707398797</c:v>
                </c:pt>
                <c:pt idx="6396">
                  <c:v>-76.855613691765896</c:v>
                </c:pt>
                <c:pt idx="6397">
                  <c:v>-76.849430225941305</c:v>
                </c:pt>
                <c:pt idx="6398">
                  <c:v>-76.842438279248796</c:v>
                </c:pt>
                <c:pt idx="6399">
                  <c:v>-76.834729240258497</c:v>
                </c:pt>
                <c:pt idx="6400">
                  <c:v>-76.826372154112406</c:v>
                </c:pt>
                <c:pt idx="6401">
                  <c:v>-76.820915695218702</c:v>
                </c:pt>
                <c:pt idx="6402">
                  <c:v>-76.839834688601798</c:v>
                </c:pt>
                <c:pt idx="6403">
                  <c:v>-76.856446922626404</c:v>
                </c:pt>
                <c:pt idx="6404">
                  <c:v>-76.865536161364204</c:v>
                </c:pt>
                <c:pt idx="6405">
                  <c:v>-76.868078165664002</c:v>
                </c:pt>
                <c:pt idx="6406">
                  <c:v>-76.867454222863302</c:v>
                </c:pt>
                <c:pt idx="6407">
                  <c:v>-76.864846446898596</c:v>
                </c:pt>
                <c:pt idx="6408">
                  <c:v>-76.860808058705601</c:v>
                </c:pt>
                <c:pt idx="6409">
                  <c:v>-76.855643295535501</c:v>
                </c:pt>
                <c:pt idx="6410">
                  <c:v>-76.8495404243682</c:v>
                </c:pt>
                <c:pt idx="6411">
                  <c:v>-76.842626549016899</c:v>
                </c:pt>
                <c:pt idx="6412">
                  <c:v>-76.834993179509596</c:v>
                </c:pt>
                <c:pt idx="6413">
                  <c:v>-76.826709471417104</c:v>
                </c:pt>
                <c:pt idx="6414">
                  <c:v>-76.8213238304984</c:v>
                </c:pt>
                <c:pt idx="6415">
                  <c:v>-76.8403085894535</c:v>
                </c:pt>
                <c:pt idx="6416">
                  <c:v>-76.8569837379451</c:v>
                </c:pt>
                <c:pt idx="6417">
                  <c:v>-76.866134112714704</c:v>
                </c:pt>
                <c:pt idx="6418">
                  <c:v>-76.868735839631</c:v>
                </c:pt>
                <c:pt idx="6419">
                  <c:v>-76.868170075067795</c:v>
                </c:pt>
                <c:pt idx="6420">
                  <c:v>-76.865618909395593</c:v>
                </c:pt>
                <c:pt idx="6421">
                  <c:v>-76.861635577281305</c:v>
                </c:pt>
                <c:pt idx="6422">
                  <c:v>-76.856524346060894</c:v>
                </c:pt>
                <c:pt idx="6423">
                  <c:v>-76.850473519974301</c:v>
                </c:pt>
                <c:pt idx="6424">
                  <c:v>-76.843610242941807</c:v>
                </c:pt>
                <c:pt idx="6425">
                  <c:v>-76.836026065818004</c:v>
                </c:pt>
                <c:pt idx="6426">
                  <c:v>-76.827790184642694</c:v>
                </c:pt>
                <c:pt idx="6427">
                  <c:v>-76.822450405331594</c:v>
                </c:pt>
                <c:pt idx="6428">
                  <c:v>-76.841474962699294</c:v>
                </c:pt>
                <c:pt idx="6429">
                  <c:v>-76.858188208120097</c:v>
                </c:pt>
                <c:pt idx="6430">
                  <c:v>-76.867376301447095</c:v>
                </c:pt>
                <c:pt idx="6431">
                  <c:v>-76.870015527012697</c:v>
                </c:pt>
                <c:pt idx="6432">
                  <c:v>-76.869486586906802</c:v>
                </c:pt>
                <c:pt idx="6433">
                  <c:v>-76.866971418229994</c:v>
                </c:pt>
                <c:pt idx="6434">
                  <c:v>-76.863023195559904</c:v>
                </c:pt>
                <c:pt idx="6435">
                  <c:v>-76.857946165374798</c:v>
                </c:pt>
                <c:pt idx="6436">
                  <c:v>-76.851928629721499</c:v>
                </c:pt>
                <c:pt idx="6437">
                  <c:v>-76.845097739956103</c:v>
                </c:pt>
                <c:pt idx="6438">
                  <c:v>-76.837545059613902</c:v>
                </c:pt>
                <c:pt idx="6439">
                  <c:v>-76.829339800353097</c:v>
                </c:pt>
                <c:pt idx="6440">
                  <c:v>-76.824028982928297</c:v>
                </c:pt>
                <c:pt idx="6441">
                  <c:v>-76.843075796315603</c:v>
                </c:pt>
                <c:pt idx="6442">
                  <c:v>-76.859810297163406</c:v>
                </c:pt>
                <c:pt idx="6443">
                  <c:v>-76.869020113884503</c:v>
                </c:pt>
                <c:pt idx="6444">
                  <c:v>-76.871681558262594</c:v>
                </c:pt>
                <c:pt idx="6445">
                  <c:v>-76.871174683305</c:v>
                </c:pt>
                <c:pt idx="6446">
                  <c:v>-76.868681198901299</c:v>
                </c:pt>
                <c:pt idx="6447">
                  <c:v>-76.864754179510101</c:v>
                </c:pt>
                <c:pt idx="6448">
                  <c:v>-76.859697824065293</c:v>
                </c:pt>
                <c:pt idx="6449">
                  <c:v>-76.853700412120304</c:v>
                </c:pt>
                <c:pt idx="6450">
                  <c:v>-76.846889085752494</c:v>
                </c:pt>
                <c:pt idx="6451">
                  <c:v>-76.839355406749107</c:v>
                </c:pt>
                <c:pt idx="6452">
                  <c:v>-76.831168589559894</c:v>
                </c:pt>
                <c:pt idx="6453">
                  <c:v>-76.825874768378497</c:v>
                </c:pt>
                <c:pt idx="6454">
                  <c:v>-76.844931577081198</c:v>
                </c:pt>
                <c:pt idx="6455">
                  <c:v>-76.861675546300503</c:v>
                </c:pt>
                <c:pt idx="6456">
                  <c:v>-76.870895836110506</c:v>
                </c:pt>
                <c:pt idx="6457">
                  <c:v>-76.873568698156603</c:v>
                </c:pt>
                <c:pt idx="6458">
                  <c:v>-76.873073422804197</c:v>
                </c:pt>
                <c:pt idx="6459">
                  <c:v>-76.870591450463394</c:v>
                </c:pt>
                <c:pt idx="6460">
                  <c:v>-76.866675732792601</c:v>
                </c:pt>
                <c:pt idx="6461">
                  <c:v>-76.861630406019998</c:v>
                </c:pt>
                <c:pt idx="6462">
                  <c:v>-76.855643715564298</c:v>
                </c:pt>
                <c:pt idx="6463">
                  <c:v>-76.848842784524706</c:v>
                </c:pt>
                <c:pt idx="6464">
                  <c:v>-76.841319164462405</c:v>
                </c:pt>
                <c:pt idx="6465">
                  <c:v>-76.833142064990795</c:v>
                </c:pt>
                <c:pt idx="6466">
                  <c:v>-76.827856688338898</c:v>
                </c:pt>
                <c:pt idx="6467">
                  <c:v>-76.846914909038404</c:v>
                </c:pt>
                <c:pt idx="6468">
                  <c:v>-76.863660092862006</c:v>
                </c:pt>
                <c:pt idx="6469">
                  <c:v>-76.872882935665601</c:v>
                </c:pt>
                <c:pt idx="6470">
                  <c:v>-76.875559570887205</c:v>
                </c:pt>
                <c:pt idx="6471">
                  <c:v>-76.875068468590797</c:v>
                </c:pt>
                <c:pt idx="6472">
                  <c:v>-76.872590778319093</c:v>
                </c:pt>
                <c:pt idx="6473">
                  <c:v>-76.868679317155596</c:v>
                </c:pt>
                <c:pt idx="6474">
                  <c:v>-76.863638150402295</c:v>
                </c:pt>
                <c:pt idx="6475">
                  <c:v>-76.857655482748498</c:v>
                </c:pt>
                <c:pt idx="6476">
                  <c:v>-76.850858412615096</c:v>
                </c:pt>
                <c:pt idx="6477">
                  <c:v>-76.843338476209098</c:v>
                </c:pt>
                <c:pt idx="6478">
                  <c:v>-76.835164873586393</c:v>
                </c:pt>
                <c:pt idx="6479">
                  <c:v>-76.829881868112494</c:v>
                </c:pt>
                <c:pt idx="6480">
                  <c:v>-76.848935582929201</c:v>
                </c:pt>
                <c:pt idx="6481">
                  <c:v>-76.865676292727997</c:v>
                </c:pt>
                <c:pt idx="6482">
                  <c:v>-76.874896192477905</c:v>
                </c:pt>
                <c:pt idx="6483">
                  <c:v>-76.877571260448903</c:v>
                </c:pt>
                <c:pt idx="6484">
                  <c:v>-76.877079127869294</c:v>
                </c:pt>
                <c:pt idx="6485">
                  <c:v>-76.8746006463669</c:v>
                </c:pt>
                <c:pt idx="6486">
                  <c:v>-76.870688494011304</c:v>
                </c:pt>
                <c:pt idx="6487">
                  <c:v>-76.865646661536204</c:v>
                </c:pt>
                <c:pt idx="6488">
                  <c:v>-76.859663309587205</c:v>
                </c:pt>
                <c:pt idx="6489">
                  <c:v>-76.852865508780795</c:v>
                </c:pt>
                <c:pt idx="6490">
                  <c:v>-76.845344776983893</c:v>
                </c:pt>
                <c:pt idx="6491">
                  <c:v>-76.837170301827399</c:v>
                </c:pt>
                <c:pt idx="6492">
                  <c:v>-76.831885427236998</c:v>
                </c:pt>
                <c:pt idx="6493">
                  <c:v>-76.850930677926399</c:v>
                </c:pt>
                <c:pt idx="6494">
                  <c:v>-76.867663112119004</c:v>
                </c:pt>
                <c:pt idx="6495">
                  <c:v>-76.876876360079905</c:v>
                </c:pt>
                <c:pt idx="6496">
                  <c:v>-76.879546223249505</c:v>
                </c:pt>
                <c:pt idx="6497">
                  <c:v>-76.879049502664003</c:v>
                </c:pt>
                <c:pt idx="6498">
                  <c:v>-76.876566754863703</c:v>
                </c:pt>
                <c:pt idx="6499">
                  <c:v>-76.872650519475101</c:v>
                </c:pt>
                <c:pt idx="6500">
                  <c:v>-76.8676047121332</c:v>
                </c:pt>
                <c:pt idx="6501">
                  <c:v>-76.861617448348298</c:v>
                </c:pt>
                <c:pt idx="6502">
                  <c:v>-76.854815769549603</c:v>
                </c:pt>
                <c:pt idx="6503">
                  <c:v>-76.847291173729801</c:v>
                </c:pt>
                <c:pt idx="6504">
                  <c:v>-76.839112834487096</c:v>
                </c:pt>
                <c:pt idx="6505">
                  <c:v>-76.830335057725307</c:v>
                </c:pt>
                <c:pt idx="6506">
                  <c:v>-76.824495302129705</c:v>
                </c:pt>
                <c:pt idx="6507">
                  <c:v>-76.843056458551104</c:v>
                </c:pt>
                <c:pt idx="6508">
                  <c:v>-76.859340498032594</c:v>
                </c:pt>
                <c:pt idx="6509">
                  <c:v>-76.8681269226485</c:v>
                </c:pt>
                <c:pt idx="6510">
                  <c:v>-76.870386708525203</c:v>
                </c:pt>
                <c:pt idx="6511">
                  <c:v>-76.869497293693698</c:v>
                </c:pt>
                <c:pt idx="6512">
                  <c:v>-76.866638378021094</c:v>
                </c:pt>
                <c:pt idx="6513">
                  <c:v>-76.862361397046001</c:v>
                </c:pt>
                <c:pt idx="6514">
                  <c:v>-76.856969184573401</c:v>
                </c:pt>
                <c:pt idx="6515">
                  <c:v>-76.850648870185694</c:v>
                </c:pt>
                <c:pt idx="6516">
                  <c:v>-76.8435266183957</c:v>
                </c:pt>
                <c:pt idx="6517">
                  <c:v>-76.835693152762104</c:v>
                </c:pt>
                <c:pt idx="6518">
                  <c:v>-76.827216962861996</c:v>
                </c:pt>
                <c:pt idx="6519">
                  <c:v>-76.821646183360301</c:v>
                </c:pt>
                <c:pt idx="6520">
                  <c:v>-76.840455292940007</c:v>
                </c:pt>
                <c:pt idx="6521">
                  <c:v>-76.856963177730805</c:v>
                </c:pt>
                <c:pt idx="6522">
                  <c:v>-76.8659528069754</c:v>
                </c:pt>
                <c:pt idx="6523">
                  <c:v>-76.868399137481106</c:v>
                </c:pt>
                <c:pt idx="6524">
                  <c:v>-76.867682972223193</c:v>
                </c:pt>
                <c:pt idx="6525">
                  <c:v>-76.864986156241599</c:v>
                </c:pt>
                <c:pt idx="6526">
                  <c:v>-76.860861707398797</c:v>
                </c:pt>
                <c:pt idx="6527">
                  <c:v>-76.855613691765896</c:v>
                </c:pt>
                <c:pt idx="6528">
                  <c:v>-76.849430225941305</c:v>
                </c:pt>
                <c:pt idx="6529">
                  <c:v>-76.842438279248796</c:v>
                </c:pt>
                <c:pt idx="6530">
                  <c:v>-76.834729240258497</c:v>
                </c:pt>
                <c:pt idx="6531">
                  <c:v>-76.826372154112406</c:v>
                </c:pt>
                <c:pt idx="6532">
                  <c:v>-76.820915695218702</c:v>
                </c:pt>
                <c:pt idx="6533">
                  <c:v>-76.839834688601798</c:v>
                </c:pt>
                <c:pt idx="6534">
                  <c:v>-76.856446922626404</c:v>
                </c:pt>
                <c:pt idx="6535">
                  <c:v>-76.865536161364204</c:v>
                </c:pt>
                <c:pt idx="6536">
                  <c:v>-76.868078165664002</c:v>
                </c:pt>
                <c:pt idx="6537">
                  <c:v>-76.867454222863302</c:v>
                </c:pt>
                <c:pt idx="6538">
                  <c:v>-76.864846446898596</c:v>
                </c:pt>
                <c:pt idx="6539">
                  <c:v>-76.860808058705601</c:v>
                </c:pt>
                <c:pt idx="6540">
                  <c:v>-76.855643295535501</c:v>
                </c:pt>
                <c:pt idx="6541">
                  <c:v>-76.8495404243682</c:v>
                </c:pt>
                <c:pt idx="6542">
                  <c:v>-76.842626549016899</c:v>
                </c:pt>
                <c:pt idx="6543">
                  <c:v>-76.834993179509596</c:v>
                </c:pt>
                <c:pt idx="6544">
                  <c:v>-76.826709471417104</c:v>
                </c:pt>
                <c:pt idx="6545">
                  <c:v>-76.8213238304984</c:v>
                </c:pt>
                <c:pt idx="6546">
                  <c:v>-76.8403085894535</c:v>
                </c:pt>
                <c:pt idx="6547">
                  <c:v>-76.8569837379451</c:v>
                </c:pt>
                <c:pt idx="6548">
                  <c:v>-76.866134112714704</c:v>
                </c:pt>
                <c:pt idx="6549">
                  <c:v>-76.868735839631</c:v>
                </c:pt>
                <c:pt idx="6550">
                  <c:v>-76.868170075067795</c:v>
                </c:pt>
                <c:pt idx="6551">
                  <c:v>-76.865618909395593</c:v>
                </c:pt>
                <c:pt idx="6552">
                  <c:v>-76.861635577281305</c:v>
                </c:pt>
                <c:pt idx="6553">
                  <c:v>-76.856524346060894</c:v>
                </c:pt>
                <c:pt idx="6554">
                  <c:v>-76.850473519974301</c:v>
                </c:pt>
                <c:pt idx="6555">
                  <c:v>-76.843610242941807</c:v>
                </c:pt>
                <c:pt idx="6556">
                  <c:v>-76.836026065818004</c:v>
                </c:pt>
                <c:pt idx="6557">
                  <c:v>-76.827790184642694</c:v>
                </c:pt>
                <c:pt idx="6558">
                  <c:v>-76.822450405331594</c:v>
                </c:pt>
                <c:pt idx="6559">
                  <c:v>-76.841474962699294</c:v>
                </c:pt>
                <c:pt idx="6560">
                  <c:v>-76.858188208120097</c:v>
                </c:pt>
                <c:pt idx="6561">
                  <c:v>-76.867376301447095</c:v>
                </c:pt>
                <c:pt idx="6562">
                  <c:v>-76.870015527012697</c:v>
                </c:pt>
                <c:pt idx="6563">
                  <c:v>-76.869486586906802</c:v>
                </c:pt>
                <c:pt idx="6564">
                  <c:v>-76.866971418229994</c:v>
                </c:pt>
                <c:pt idx="6565">
                  <c:v>-76.863023195559904</c:v>
                </c:pt>
                <c:pt idx="6566">
                  <c:v>-76.857946165374798</c:v>
                </c:pt>
                <c:pt idx="6567">
                  <c:v>-76.851928629721499</c:v>
                </c:pt>
                <c:pt idx="6568">
                  <c:v>-76.845097739956103</c:v>
                </c:pt>
                <c:pt idx="6569">
                  <c:v>-76.837545059613902</c:v>
                </c:pt>
                <c:pt idx="6570">
                  <c:v>-76.829339800353097</c:v>
                </c:pt>
                <c:pt idx="6571">
                  <c:v>-76.824028982928297</c:v>
                </c:pt>
                <c:pt idx="6572">
                  <c:v>-76.843075796315603</c:v>
                </c:pt>
                <c:pt idx="6573">
                  <c:v>-76.859810297163406</c:v>
                </c:pt>
                <c:pt idx="6574">
                  <c:v>-76.869020113884503</c:v>
                </c:pt>
                <c:pt idx="6575">
                  <c:v>-76.871681558262594</c:v>
                </c:pt>
                <c:pt idx="6576">
                  <c:v>-76.871174683305</c:v>
                </c:pt>
                <c:pt idx="6577">
                  <c:v>-76.868681198901299</c:v>
                </c:pt>
                <c:pt idx="6578">
                  <c:v>-76.864754179510101</c:v>
                </c:pt>
                <c:pt idx="6579">
                  <c:v>-76.859697824065293</c:v>
                </c:pt>
                <c:pt idx="6580">
                  <c:v>-76.853700412120304</c:v>
                </c:pt>
                <c:pt idx="6581">
                  <c:v>-76.846889085752494</c:v>
                </c:pt>
                <c:pt idx="6582">
                  <c:v>-76.839355406749107</c:v>
                </c:pt>
                <c:pt idx="6583">
                  <c:v>-76.831168589559894</c:v>
                </c:pt>
                <c:pt idx="6584">
                  <c:v>-76.825874768378497</c:v>
                </c:pt>
                <c:pt idx="6585">
                  <c:v>-76.844931577081198</c:v>
                </c:pt>
                <c:pt idx="6586">
                  <c:v>-76.861675546300503</c:v>
                </c:pt>
                <c:pt idx="6587">
                  <c:v>-76.870895836110506</c:v>
                </c:pt>
                <c:pt idx="6588">
                  <c:v>-76.873568698156603</c:v>
                </c:pt>
                <c:pt idx="6589">
                  <c:v>-76.873073422804197</c:v>
                </c:pt>
                <c:pt idx="6590">
                  <c:v>-76.870591450463394</c:v>
                </c:pt>
                <c:pt idx="6591">
                  <c:v>-76.866675732792601</c:v>
                </c:pt>
                <c:pt idx="6592">
                  <c:v>-76.861630406019998</c:v>
                </c:pt>
                <c:pt idx="6593">
                  <c:v>-76.855643715564298</c:v>
                </c:pt>
                <c:pt idx="6594">
                  <c:v>-76.848842784524706</c:v>
                </c:pt>
                <c:pt idx="6595">
                  <c:v>-76.841319164462405</c:v>
                </c:pt>
                <c:pt idx="6596">
                  <c:v>-76.833142064990795</c:v>
                </c:pt>
                <c:pt idx="6597">
                  <c:v>-76.827856688338898</c:v>
                </c:pt>
                <c:pt idx="6598">
                  <c:v>-76.846914909038404</c:v>
                </c:pt>
                <c:pt idx="6599">
                  <c:v>-76.863660092862006</c:v>
                </c:pt>
                <c:pt idx="6600">
                  <c:v>-76.872882935665601</c:v>
                </c:pt>
                <c:pt idx="6601">
                  <c:v>-76.875559570887205</c:v>
                </c:pt>
                <c:pt idx="6602">
                  <c:v>-76.875068468590797</c:v>
                </c:pt>
                <c:pt idx="6603">
                  <c:v>-76.872590778319093</c:v>
                </c:pt>
                <c:pt idx="6604">
                  <c:v>-76.868679317155596</c:v>
                </c:pt>
                <c:pt idx="6605">
                  <c:v>-76.863638150402295</c:v>
                </c:pt>
                <c:pt idx="6606">
                  <c:v>-76.857655482748498</c:v>
                </c:pt>
                <c:pt idx="6607">
                  <c:v>-76.850858412615096</c:v>
                </c:pt>
                <c:pt idx="6608">
                  <c:v>-76.843338476209098</c:v>
                </c:pt>
                <c:pt idx="6609">
                  <c:v>-76.835164873586393</c:v>
                </c:pt>
                <c:pt idx="6610">
                  <c:v>-76.829881868112494</c:v>
                </c:pt>
                <c:pt idx="6611">
                  <c:v>-76.848935582929201</c:v>
                </c:pt>
                <c:pt idx="6612">
                  <c:v>-76.865676292727997</c:v>
                </c:pt>
                <c:pt idx="6613">
                  <c:v>-76.874896192477905</c:v>
                </c:pt>
                <c:pt idx="6614">
                  <c:v>-76.877571260448903</c:v>
                </c:pt>
                <c:pt idx="6615">
                  <c:v>-76.877079127869294</c:v>
                </c:pt>
                <c:pt idx="6616">
                  <c:v>-76.8746006463669</c:v>
                </c:pt>
                <c:pt idx="6617">
                  <c:v>-76.870688494011304</c:v>
                </c:pt>
                <c:pt idx="6618">
                  <c:v>-76.865646661536204</c:v>
                </c:pt>
                <c:pt idx="6619">
                  <c:v>-76.859663309587205</c:v>
                </c:pt>
                <c:pt idx="6620">
                  <c:v>-76.852865508780795</c:v>
                </c:pt>
                <c:pt idx="6621">
                  <c:v>-76.845344776983893</c:v>
                </c:pt>
                <c:pt idx="6622">
                  <c:v>-76.837170301827399</c:v>
                </c:pt>
                <c:pt idx="6623">
                  <c:v>-76.831885427236998</c:v>
                </c:pt>
                <c:pt idx="6624">
                  <c:v>-76.850930677926399</c:v>
                </c:pt>
                <c:pt idx="6625">
                  <c:v>-76.867663112119004</c:v>
                </c:pt>
                <c:pt idx="6626">
                  <c:v>-76.876876360079905</c:v>
                </c:pt>
                <c:pt idx="6627">
                  <c:v>-76.879546223249505</c:v>
                </c:pt>
                <c:pt idx="6628">
                  <c:v>-76.879049502664003</c:v>
                </c:pt>
                <c:pt idx="6629">
                  <c:v>-76.876566754863703</c:v>
                </c:pt>
                <c:pt idx="6630">
                  <c:v>-76.872650519475101</c:v>
                </c:pt>
                <c:pt idx="6631">
                  <c:v>-76.8676047121332</c:v>
                </c:pt>
                <c:pt idx="6632">
                  <c:v>-76.861617448348298</c:v>
                </c:pt>
                <c:pt idx="6633">
                  <c:v>-76.854815769549603</c:v>
                </c:pt>
                <c:pt idx="6634">
                  <c:v>-76.847291173729801</c:v>
                </c:pt>
                <c:pt idx="6635">
                  <c:v>-76.839112834487096</c:v>
                </c:pt>
                <c:pt idx="6636">
                  <c:v>-76.830335057725307</c:v>
                </c:pt>
                <c:pt idx="6637">
                  <c:v>-76.824495302129705</c:v>
                </c:pt>
                <c:pt idx="6638">
                  <c:v>-76.843056458551104</c:v>
                </c:pt>
                <c:pt idx="6639">
                  <c:v>-76.859340498032594</c:v>
                </c:pt>
                <c:pt idx="6640">
                  <c:v>-76.8681269226485</c:v>
                </c:pt>
                <c:pt idx="6641">
                  <c:v>-76.870386708525203</c:v>
                </c:pt>
                <c:pt idx="6642">
                  <c:v>-76.869497293693698</c:v>
                </c:pt>
                <c:pt idx="6643">
                  <c:v>-76.866638378021094</c:v>
                </c:pt>
                <c:pt idx="6644">
                  <c:v>-76.862361397046001</c:v>
                </c:pt>
                <c:pt idx="6645">
                  <c:v>-76.856969184573401</c:v>
                </c:pt>
                <c:pt idx="6646">
                  <c:v>-76.850648870185694</c:v>
                </c:pt>
                <c:pt idx="6647">
                  <c:v>-76.8435266183957</c:v>
                </c:pt>
                <c:pt idx="6648">
                  <c:v>-76.835693152762104</c:v>
                </c:pt>
                <c:pt idx="6649">
                  <c:v>-76.827216962861996</c:v>
                </c:pt>
                <c:pt idx="6650">
                  <c:v>-76.821646183360301</c:v>
                </c:pt>
                <c:pt idx="6651">
                  <c:v>-76.840455292940007</c:v>
                </c:pt>
                <c:pt idx="6652">
                  <c:v>-76.856963177730805</c:v>
                </c:pt>
                <c:pt idx="6653">
                  <c:v>-76.8659528069754</c:v>
                </c:pt>
                <c:pt idx="6654">
                  <c:v>-76.868399137481106</c:v>
                </c:pt>
                <c:pt idx="6655">
                  <c:v>-76.867682972223193</c:v>
                </c:pt>
                <c:pt idx="6656">
                  <c:v>-76.864986156241599</c:v>
                </c:pt>
                <c:pt idx="6657">
                  <c:v>-76.860861707398797</c:v>
                </c:pt>
                <c:pt idx="6658">
                  <c:v>-76.855613691765896</c:v>
                </c:pt>
                <c:pt idx="6659">
                  <c:v>-76.849430225941305</c:v>
                </c:pt>
                <c:pt idx="6660">
                  <c:v>-76.842438279248796</c:v>
                </c:pt>
                <c:pt idx="6661">
                  <c:v>-76.834729240258497</c:v>
                </c:pt>
                <c:pt idx="6662">
                  <c:v>-76.826372154112406</c:v>
                </c:pt>
                <c:pt idx="6663">
                  <c:v>-76.820915695218702</c:v>
                </c:pt>
                <c:pt idx="6664">
                  <c:v>-76.839834688601798</c:v>
                </c:pt>
                <c:pt idx="6665">
                  <c:v>-76.856446922626404</c:v>
                </c:pt>
                <c:pt idx="6666">
                  <c:v>-76.865536161364204</c:v>
                </c:pt>
                <c:pt idx="6667">
                  <c:v>-76.868078165664002</c:v>
                </c:pt>
                <c:pt idx="6668">
                  <c:v>-76.867454222863302</c:v>
                </c:pt>
                <c:pt idx="6669">
                  <c:v>-76.864846446898596</c:v>
                </c:pt>
                <c:pt idx="6670">
                  <c:v>-76.860808058705601</c:v>
                </c:pt>
                <c:pt idx="6671">
                  <c:v>-76.855643295535501</c:v>
                </c:pt>
                <c:pt idx="6672">
                  <c:v>-76.8495404243682</c:v>
                </c:pt>
                <c:pt idx="6673">
                  <c:v>-76.842626549016899</c:v>
                </c:pt>
                <c:pt idx="6674">
                  <c:v>-76.834993179509596</c:v>
                </c:pt>
                <c:pt idx="6675">
                  <c:v>-76.826709471417104</c:v>
                </c:pt>
                <c:pt idx="6676">
                  <c:v>-76.8213238304984</c:v>
                </c:pt>
                <c:pt idx="6677">
                  <c:v>-76.8403085894535</c:v>
                </c:pt>
                <c:pt idx="6678">
                  <c:v>-76.8569837379451</c:v>
                </c:pt>
                <c:pt idx="6679">
                  <c:v>-76.866134112714704</c:v>
                </c:pt>
                <c:pt idx="6680">
                  <c:v>-76.868735839631</c:v>
                </c:pt>
                <c:pt idx="6681">
                  <c:v>-76.868170075067795</c:v>
                </c:pt>
                <c:pt idx="6682">
                  <c:v>-76.865618909395593</c:v>
                </c:pt>
                <c:pt idx="6683">
                  <c:v>-76.861635577281305</c:v>
                </c:pt>
                <c:pt idx="6684">
                  <c:v>-76.856524346060894</c:v>
                </c:pt>
                <c:pt idx="6685">
                  <c:v>-76.850473519974301</c:v>
                </c:pt>
                <c:pt idx="6686">
                  <c:v>-76.843610242941807</c:v>
                </c:pt>
                <c:pt idx="6687">
                  <c:v>-76.836026065818004</c:v>
                </c:pt>
                <c:pt idx="6688">
                  <c:v>-76.827790184642694</c:v>
                </c:pt>
                <c:pt idx="6689">
                  <c:v>-76.822450405331594</c:v>
                </c:pt>
                <c:pt idx="6690">
                  <c:v>-76.841474962699294</c:v>
                </c:pt>
                <c:pt idx="6691">
                  <c:v>-76.858188208120097</c:v>
                </c:pt>
                <c:pt idx="6692">
                  <c:v>-76.867376301447095</c:v>
                </c:pt>
                <c:pt idx="6693">
                  <c:v>-76.870015527012697</c:v>
                </c:pt>
                <c:pt idx="6694">
                  <c:v>-76.869486586906802</c:v>
                </c:pt>
                <c:pt idx="6695">
                  <c:v>-76.866971418229994</c:v>
                </c:pt>
                <c:pt idx="6696">
                  <c:v>-76.863023195559904</c:v>
                </c:pt>
                <c:pt idx="6697">
                  <c:v>-76.857946165374798</c:v>
                </c:pt>
                <c:pt idx="6698">
                  <c:v>-76.851928629721499</c:v>
                </c:pt>
                <c:pt idx="6699">
                  <c:v>-76.845097739956103</c:v>
                </c:pt>
                <c:pt idx="6700">
                  <c:v>-76.837545059613902</c:v>
                </c:pt>
                <c:pt idx="6701">
                  <c:v>-76.829339800353097</c:v>
                </c:pt>
                <c:pt idx="6702">
                  <c:v>-76.824028982928297</c:v>
                </c:pt>
                <c:pt idx="6703">
                  <c:v>-76.843075796315603</c:v>
                </c:pt>
                <c:pt idx="6704">
                  <c:v>-76.859810297163406</c:v>
                </c:pt>
                <c:pt idx="6705">
                  <c:v>-76.869020113884503</c:v>
                </c:pt>
                <c:pt idx="6706">
                  <c:v>-76.871681558262594</c:v>
                </c:pt>
                <c:pt idx="6707">
                  <c:v>-76.871174683305</c:v>
                </c:pt>
                <c:pt idx="6708">
                  <c:v>-76.868681198901299</c:v>
                </c:pt>
                <c:pt idx="6709">
                  <c:v>-76.864754179510101</c:v>
                </c:pt>
                <c:pt idx="6710">
                  <c:v>-76.859697824065293</c:v>
                </c:pt>
                <c:pt idx="6711">
                  <c:v>-76.853700412120304</c:v>
                </c:pt>
                <c:pt idx="6712">
                  <c:v>-76.846889085752494</c:v>
                </c:pt>
                <c:pt idx="6713">
                  <c:v>-76.839355406749107</c:v>
                </c:pt>
                <c:pt idx="6714">
                  <c:v>-76.831168589559894</c:v>
                </c:pt>
                <c:pt idx="6715">
                  <c:v>-76.825874768378497</c:v>
                </c:pt>
                <c:pt idx="6716">
                  <c:v>-76.844931577081198</c:v>
                </c:pt>
                <c:pt idx="6717">
                  <c:v>-76.861675546300503</c:v>
                </c:pt>
                <c:pt idx="6718">
                  <c:v>-76.870895836110506</c:v>
                </c:pt>
                <c:pt idx="6719">
                  <c:v>-76.873568698156603</c:v>
                </c:pt>
                <c:pt idx="6720">
                  <c:v>-76.873073422804197</c:v>
                </c:pt>
                <c:pt idx="6721">
                  <c:v>-76.870591450463394</c:v>
                </c:pt>
                <c:pt idx="6722">
                  <c:v>-76.866675732792601</c:v>
                </c:pt>
                <c:pt idx="6723">
                  <c:v>-76.861630406019998</c:v>
                </c:pt>
                <c:pt idx="6724">
                  <c:v>-76.855643715564298</c:v>
                </c:pt>
                <c:pt idx="6725">
                  <c:v>-76.848842784524706</c:v>
                </c:pt>
                <c:pt idx="6726">
                  <c:v>-76.841319164462405</c:v>
                </c:pt>
                <c:pt idx="6727">
                  <c:v>-76.833142064990795</c:v>
                </c:pt>
                <c:pt idx="6728">
                  <c:v>-76.827856688338898</c:v>
                </c:pt>
                <c:pt idx="6729">
                  <c:v>-76.846914909038404</c:v>
                </c:pt>
                <c:pt idx="6730">
                  <c:v>-76.863660092862006</c:v>
                </c:pt>
                <c:pt idx="6731">
                  <c:v>-76.872882935665601</c:v>
                </c:pt>
                <c:pt idx="6732">
                  <c:v>-76.875559570887205</c:v>
                </c:pt>
                <c:pt idx="6733">
                  <c:v>-76.875068468590797</c:v>
                </c:pt>
                <c:pt idx="6734">
                  <c:v>-76.872590778319093</c:v>
                </c:pt>
                <c:pt idx="6735">
                  <c:v>-76.868679317155596</c:v>
                </c:pt>
                <c:pt idx="6736">
                  <c:v>-76.863638150402295</c:v>
                </c:pt>
                <c:pt idx="6737">
                  <c:v>-76.857655482748498</c:v>
                </c:pt>
                <c:pt idx="6738">
                  <c:v>-76.850858412615096</c:v>
                </c:pt>
                <c:pt idx="6739">
                  <c:v>-76.843338476209098</c:v>
                </c:pt>
                <c:pt idx="6740">
                  <c:v>-76.835164873586393</c:v>
                </c:pt>
                <c:pt idx="6741">
                  <c:v>-76.829881868112494</c:v>
                </c:pt>
                <c:pt idx="6742">
                  <c:v>-76.848935582929201</c:v>
                </c:pt>
                <c:pt idx="6743">
                  <c:v>-76.865676292727997</c:v>
                </c:pt>
                <c:pt idx="6744">
                  <c:v>-76.874896192477905</c:v>
                </c:pt>
                <c:pt idx="6745">
                  <c:v>-76.877571260448903</c:v>
                </c:pt>
                <c:pt idx="6746">
                  <c:v>-76.877079127869294</c:v>
                </c:pt>
                <c:pt idx="6747">
                  <c:v>-76.8746006463669</c:v>
                </c:pt>
                <c:pt idx="6748">
                  <c:v>-76.870688494011304</c:v>
                </c:pt>
                <c:pt idx="6749">
                  <c:v>-76.865646661536204</c:v>
                </c:pt>
                <c:pt idx="6750">
                  <c:v>-76.859663309587205</c:v>
                </c:pt>
                <c:pt idx="6751">
                  <c:v>-76.852865508780795</c:v>
                </c:pt>
                <c:pt idx="6752">
                  <c:v>-76.845344776983893</c:v>
                </c:pt>
                <c:pt idx="6753">
                  <c:v>-76.837170301827399</c:v>
                </c:pt>
                <c:pt idx="6754">
                  <c:v>-76.831885427236998</c:v>
                </c:pt>
                <c:pt idx="6755">
                  <c:v>-76.850930677926399</c:v>
                </c:pt>
                <c:pt idx="6756">
                  <c:v>-76.867663112119004</c:v>
                </c:pt>
                <c:pt idx="6757">
                  <c:v>-76.876876360079905</c:v>
                </c:pt>
                <c:pt idx="6758">
                  <c:v>-76.879546223249505</c:v>
                </c:pt>
                <c:pt idx="6759">
                  <c:v>-76.879049502664003</c:v>
                </c:pt>
                <c:pt idx="6760">
                  <c:v>-76.876566754863703</c:v>
                </c:pt>
                <c:pt idx="6761">
                  <c:v>-76.872650519475101</c:v>
                </c:pt>
                <c:pt idx="6762">
                  <c:v>-76.8676047121332</c:v>
                </c:pt>
                <c:pt idx="6763">
                  <c:v>-76.861617448348298</c:v>
                </c:pt>
                <c:pt idx="6764">
                  <c:v>-76.854815769549603</c:v>
                </c:pt>
                <c:pt idx="6765">
                  <c:v>-76.847291173729801</c:v>
                </c:pt>
                <c:pt idx="6766">
                  <c:v>-76.839112834487096</c:v>
                </c:pt>
                <c:pt idx="6767">
                  <c:v>-76.830335057725307</c:v>
                </c:pt>
                <c:pt idx="6768">
                  <c:v>-76.824495302129705</c:v>
                </c:pt>
                <c:pt idx="6769">
                  <c:v>-76.843056458551104</c:v>
                </c:pt>
                <c:pt idx="6770">
                  <c:v>-76.859340498032594</c:v>
                </c:pt>
                <c:pt idx="6771">
                  <c:v>-76.8681269226485</c:v>
                </c:pt>
                <c:pt idx="6772">
                  <c:v>-76.870386708525203</c:v>
                </c:pt>
                <c:pt idx="6773">
                  <c:v>-76.869497293693698</c:v>
                </c:pt>
                <c:pt idx="6774">
                  <c:v>-76.866638378021094</c:v>
                </c:pt>
                <c:pt idx="6775">
                  <c:v>-76.862361397046001</c:v>
                </c:pt>
                <c:pt idx="6776">
                  <c:v>-76.856969184573401</c:v>
                </c:pt>
                <c:pt idx="6777">
                  <c:v>-76.850648870185694</c:v>
                </c:pt>
                <c:pt idx="6778">
                  <c:v>-76.8435266183957</c:v>
                </c:pt>
                <c:pt idx="6779">
                  <c:v>-76.835693152762104</c:v>
                </c:pt>
                <c:pt idx="6780">
                  <c:v>-76.827216962861996</c:v>
                </c:pt>
                <c:pt idx="6781">
                  <c:v>-76.821646183360301</c:v>
                </c:pt>
                <c:pt idx="6782">
                  <c:v>-76.840455292940007</c:v>
                </c:pt>
                <c:pt idx="6783">
                  <c:v>-76.856963177730805</c:v>
                </c:pt>
                <c:pt idx="6784">
                  <c:v>-76.8659528069754</c:v>
                </c:pt>
                <c:pt idx="6785">
                  <c:v>-76.868399137481106</c:v>
                </c:pt>
                <c:pt idx="6786">
                  <c:v>-76.867682972223193</c:v>
                </c:pt>
                <c:pt idx="6787">
                  <c:v>-76.864986156241599</c:v>
                </c:pt>
                <c:pt idx="6788">
                  <c:v>-76.860861707398797</c:v>
                </c:pt>
                <c:pt idx="6789">
                  <c:v>-76.855613691765896</c:v>
                </c:pt>
                <c:pt idx="6790">
                  <c:v>-76.849430225941305</c:v>
                </c:pt>
                <c:pt idx="6791">
                  <c:v>-76.842438279248796</c:v>
                </c:pt>
                <c:pt idx="6792">
                  <c:v>-76.834729240258497</c:v>
                </c:pt>
                <c:pt idx="6793">
                  <c:v>-76.826372154112406</c:v>
                </c:pt>
                <c:pt idx="6794">
                  <c:v>-76.820915695218702</c:v>
                </c:pt>
                <c:pt idx="6795">
                  <c:v>-76.839834688601798</c:v>
                </c:pt>
                <c:pt idx="6796">
                  <c:v>-76.856446922626404</c:v>
                </c:pt>
                <c:pt idx="6797">
                  <c:v>-76.865536161364204</c:v>
                </c:pt>
                <c:pt idx="6798">
                  <c:v>-76.868078165664002</c:v>
                </c:pt>
                <c:pt idx="6799">
                  <c:v>-76.867454222863302</c:v>
                </c:pt>
                <c:pt idx="6800">
                  <c:v>-76.864846446898596</c:v>
                </c:pt>
                <c:pt idx="6801">
                  <c:v>-76.860808058705601</c:v>
                </c:pt>
                <c:pt idx="6802">
                  <c:v>-76.855643295535501</c:v>
                </c:pt>
                <c:pt idx="6803">
                  <c:v>-76.8495404243682</c:v>
                </c:pt>
                <c:pt idx="6804">
                  <c:v>-76.842626549016899</c:v>
                </c:pt>
                <c:pt idx="6805">
                  <c:v>-76.834993179509596</c:v>
                </c:pt>
                <c:pt idx="6806">
                  <c:v>-76.826709471417104</c:v>
                </c:pt>
                <c:pt idx="6807">
                  <c:v>-76.8213238304984</c:v>
                </c:pt>
                <c:pt idx="6808">
                  <c:v>-76.8403085894535</c:v>
                </c:pt>
                <c:pt idx="6809">
                  <c:v>-76.8569837379451</c:v>
                </c:pt>
                <c:pt idx="6810">
                  <c:v>-76.866134112714704</c:v>
                </c:pt>
                <c:pt idx="6811">
                  <c:v>-76.868735839631</c:v>
                </c:pt>
                <c:pt idx="6812">
                  <c:v>-76.868170075067795</c:v>
                </c:pt>
                <c:pt idx="6813">
                  <c:v>-76.865618909395593</c:v>
                </c:pt>
                <c:pt idx="6814">
                  <c:v>-76.861635577281305</c:v>
                </c:pt>
                <c:pt idx="6815">
                  <c:v>-76.856524346060894</c:v>
                </c:pt>
                <c:pt idx="6816">
                  <c:v>-76.850473519974301</c:v>
                </c:pt>
                <c:pt idx="6817">
                  <c:v>-76.843610242941807</c:v>
                </c:pt>
                <c:pt idx="6818">
                  <c:v>-76.836026065818004</c:v>
                </c:pt>
                <c:pt idx="6819">
                  <c:v>-76.827790184642694</c:v>
                </c:pt>
                <c:pt idx="6820">
                  <c:v>-76.822450405331594</c:v>
                </c:pt>
                <c:pt idx="6821">
                  <c:v>-76.841474962699294</c:v>
                </c:pt>
                <c:pt idx="6822">
                  <c:v>-76.858188208120097</c:v>
                </c:pt>
                <c:pt idx="6823">
                  <c:v>-76.867376301447095</c:v>
                </c:pt>
                <c:pt idx="6824">
                  <c:v>-76.870015527012697</c:v>
                </c:pt>
                <c:pt idx="6825">
                  <c:v>-76.869486586906802</c:v>
                </c:pt>
                <c:pt idx="6826">
                  <c:v>-76.866971418229994</c:v>
                </c:pt>
                <c:pt idx="6827">
                  <c:v>-76.863023195559904</c:v>
                </c:pt>
                <c:pt idx="6828">
                  <c:v>-76.857946165374798</c:v>
                </c:pt>
                <c:pt idx="6829">
                  <c:v>-76.851928629721499</c:v>
                </c:pt>
                <c:pt idx="6830">
                  <c:v>-76.845097739956103</c:v>
                </c:pt>
                <c:pt idx="6831">
                  <c:v>-76.837545059613902</c:v>
                </c:pt>
                <c:pt idx="6832">
                  <c:v>-76.829339800353097</c:v>
                </c:pt>
                <c:pt idx="6833">
                  <c:v>-76.824028982928297</c:v>
                </c:pt>
                <c:pt idx="6834">
                  <c:v>-76.843075796315603</c:v>
                </c:pt>
                <c:pt idx="6835">
                  <c:v>-76.859810297163406</c:v>
                </c:pt>
                <c:pt idx="6836">
                  <c:v>-76.869020113884503</c:v>
                </c:pt>
                <c:pt idx="6837">
                  <c:v>-76.871681558262594</c:v>
                </c:pt>
                <c:pt idx="6838">
                  <c:v>-76.871174683305</c:v>
                </c:pt>
                <c:pt idx="6839">
                  <c:v>-76.868681198901299</c:v>
                </c:pt>
                <c:pt idx="6840">
                  <c:v>-76.864754179510101</c:v>
                </c:pt>
                <c:pt idx="6841">
                  <c:v>-76.859697824065293</c:v>
                </c:pt>
                <c:pt idx="6842">
                  <c:v>-76.853700412120304</c:v>
                </c:pt>
                <c:pt idx="6843">
                  <c:v>-76.846889085752494</c:v>
                </c:pt>
                <c:pt idx="6844">
                  <c:v>-76.839355406749107</c:v>
                </c:pt>
                <c:pt idx="6845">
                  <c:v>-76.831168589559894</c:v>
                </c:pt>
                <c:pt idx="6846">
                  <c:v>-76.825874768378497</c:v>
                </c:pt>
                <c:pt idx="6847">
                  <c:v>-76.844931577081198</c:v>
                </c:pt>
                <c:pt idx="6848">
                  <c:v>-76.861675546300503</c:v>
                </c:pt>
                <c:pt idx="6849">
                  <c:v>-76.870895836110506</c:v>
                </c:pt>
                <c:pt idx="6850">
                  <c:v>-76.873568698156603</c:v>
                </c:pt>
                <c:pt idx="6851">
                  <c:v>-76.873073422804197</c:v>
                </c:pt>
                <c:pt idx="6852">
                  <c:v>-76.870591450463394</c:v>
                </c:pt>
                <c:pt idx="6853">
                  <c:v>-76.866675732792601</c:v>
                </c:pt>
                <c:pt idx="6854">
                  <c:v>-76.861630406019998</c:v>
                </c:pt>
                <c:pt idx="6855">
                  <c:v>-76.855643715564298</c:v>
                </c:pt>
                <c:pt idx="6856">
                  <c:v>-76.848842784524706</c:v>
                </c:pt>
                <c:pt idx="6857">
                  <c:v>-76.841319164462405</c:v>
                </c:pt>
                <c:pt idx="6858">
                  <c:v>-76.833142064990795</c:v>
                </c:pt>
                <c:pt idx="6859">
                  <c:v>-76.827856688338898</c:v>
                </c:pt>
                <c:pt idx="6860">
                  <c:v>-76.846914909038404</c:v>
                </c:pt>
                <c:pt idx="6861">
                  <c:v>-76.863660092862006</c:v>
                </c:pt>
                <c:pt idx="6862">
                  <c:v>-76.872882935665601</c:v>
                </c:pt>
                <c:pt idx="6863">
                  <c:v>-76.875559570887205</c:v>
                </c:pt>
                <c:pt idx="6864">
                  <c:v>-76.875068468590797</c:v>
                </c:pt>
                <c:pt idx="6865">
                  <c:v>-76.872590778319093</c:v>
                </c:pt>
                <c:pt idx="6866">
                  <c:v>-76.868679317155596</c:v>
                </c:pt>
                <c:pt idx="6867">
                  <c:v>-76.863638150402295</c:v>
                </c:pt>
                <c:pt idx="6868">
                  <c:v>-76.857655482748498</c:v>
                </c:pt>
                <c:pt idx="6869">
                  <c:v>-76.850858412615096</c:v>
                </c:pt>
                <c:pt idx="6870">
                  <c:v>-76.843338476209098</c:v>
                </c:pt>
                <c:pt idx="6871">
                  <c:v>-76.835164873586393</c:v>
                </c:pt>
                <c:pt idx="6872">
                  <c:v>-76.829881868112494</c:v>
                </c:pt>
                <c:pt idx="6873">
                  <c:v>-76.848935582929201</c:v>
                </c:pt>
                <c:pt idx="6874">
                  <c:v>-76.865676292727997</c:v>
                </c:pt>
                <c:pt idx="6875">
                  <c:v>-76.874896192477905</c:v>
                </c:pt>
                <c:pt idx="6876">
                  <c:v>-76.877571260448903</c:v>
                </c:pt>
                <c:pt idx="6877">
                  <c:v>-76.877079127869294</c:v>
                </c:pt>
                <c:pt idx="6878">
                  <c:v>-76.8746006463669</c:v>
                </c:pt>
                <c:pt idx="6879">
                  <c:v>-76.870688494011304</c:v>
                </c:pt>
                <c:pt idx="6880">
                  <c:v>-76.865646661536204</c:v>
                </c:pt>
                <c:pt idx="6881">
                  <c:v>-76.859663309587205</c:v>
                </c:pt>
                <c:pt idx="6882">
                  <c:v>-76.852865508780795</c:v>
                </c:pt>
                <c:pt idx="6883">
                  <c:v>-76.845344776983893</c:v>
                </c:pt>
                <c:pt idx="6884">
                  <c:v>-76.837170301827399</c:v>
                </c:pt>
                <c:pt idx="6885">
                  <c:v>-76.831885427236998</c:v>
                </c:pt>
                <c:pt idx="6886">
                  <c:v>-76.850930677926399</c:v>
                </c:pt>
                <c:pt idx="6887">
                  <c:v>-76.867663112119004</c:v>
                </c:pt>
                <c:pt idx="6888">
                  <c:v>-76.876876360079905</c:v>
                </c:pt>
                <c:pt idx="6889">
                  <c:v>-76.879546223249505</c:v>
                </c:pt>
                <c:pt idx="6890">
                  <c:v>-76.879049502664003</c:v>
                </c:pt>
                <c:pt idx="6891">
                  <c:v>-76.876566754863703</c:v>
                </c:pt>
                <c:pt idx="6892">
                  <c:v>-76.872650519475101</c:v>
                </c:pt>
                <c:pt idx="6893">
                  <c:v>-76.8676047121332</c:v>
                </c:pt>
                <c:pt idx="6894">
                  <c:v>-76.861617448348298</c:v>
                </c:pt>
                <c:pt idx="6895">
                  <c:v>-76.854815769549603</c:v>
                </c:pt>
                <c:pt idx="6896">
                  <c:v>-76.847291173729801</c:v>
                </c:pt>
                <c:pt idx="6897">
                  <c:v>-76.839112834487096</c:v>
                </c:pt>
                <c:pt idx="6898">
                  <c:v>-76.830335057725307</c:v>
                </c:pt>
                <c:pt idx="6899">
                  <c:v>-76.824495302129705</c:v>
                </c:pt>
                <c:pt idx="6900">
                  <c:v>-76.843056458551104</c:v>
                </c:pt>
                <c:pt idx="6901">
                  <c:v>-76.859340498032594</c:v>
                </c:pt>
                <c:pt idx="6902">
                  <c:v>-76.8681269226485</c:v>
                </c:pt>
                <c:pt idx="6903">
                  <c:v>-76.870386708525203</c:v>
                </c:pt>
                <c:pt idx="6904">
                  <c:v>-76.869497293693698</c:v>
                </c:pt>
                <c:pt idx="6905">
                  <c:v>-76.866638378021094</c:v>
                </c:pt>
                <c:pt idx="6906">
                  <c:v>-76.862361397046001</c:v>
                </c:pt>
                <c:pt idx="6907">
                  <c:v>-76.856969184573401</c:v>
                </c:pt>
                <c:pt idx="6908">
                  <c:v>-76.850648870185694</c:v>
                </c:pt>
                <c:pt idx="6909">
                  <c:v>-76.8435266183957</c:v>
                </c:pt>
                <c:pt idx="6910">
                  <c:v>-76.835693152762104</c:v>
                </c:pt>
                <c:pt idx="6911">
                  <c:v>-76.827216962861996</c:v>
                </c:pt>
                <c:pt idx="6912">
                  <c:v>-76.821646183360301</c:v>
                </c:pt>
                <c:pt idx="6913">
                  <c:v>-76.840455292940007</c:v>
                </c:pt>
                <c:pt idx="6914">
                  <c:v>-76.856963177730805</c:v>
                </c:pt>
                <c:pt idx="6915">
                  <c:v>-76.8659528069754</c:v>
                </c:pt>
                <c:pt idx="6916">
                  <c:v>-76.868399137481106</c:v>
                </c:pt>
                <c:pt idx="6917">
                  <c:v>-76.867682972223193</c:v>
                </c:pt>
                <c:pt idx="6918">
                  <c:v>-76.864986156241599</c:v>
                </c:pt>
                <c:pt idx="6919">
                  <c:v>-76.860861707398797</c:v>
                </c:pt>
                <c:pt idx="6920">
                  <c:v>-76.855613691765896</c:v>
                </c:pt>
                <c:pt idx="6921">
                  <c:v>-76.849430225941305</c:v>
                </c:pt>
                <c:pt idx="6922">
                  <c:v>-76.842438279248796</c:v>
                </c:pt>
                <c:pt idx="6923">
                  <c:v>-76.834729240258497</c:v>
                </c:pt>
                <c:pt idx="6924">
                  <c:v>-76.826372154112406</c:v>
                </c:pt>
                <c:pt idx="6925">
                  <c:v>-76.820915695218702</c:v>
                </c:pt>
                <c:pt idx="6926">
                  <c:v>-76.839834688601798</c:v>
                </c:pt>
                <c:pt idx="6927">
                  <c:v>-76.856446922626404</c:v>
                </c:pt>
                <c:pt idx="6928">
                  <c:v>-76.865536161364204</c:v>
                </c:pt>
                <c:pt idx="6929">
                  <c:v>-76.868078165664002</c:v>
                </c:pt>
                <c:pt idx="6930">
                  <c:v>-76.867454222863302</c:v>
                </c:pt>
                <c:pt idx="6931">
                  <c:v>-76.864846446898596</c:v>
                </c:pt>
                <c:pt idx="6932">
                  <c:v>-76.860808058705601</c:v>
                </c:pt>
                <c:pt idx="6933">
                  <c:v>-76.855643295535501</c:v>
                </c:pt>
                <c:pt idx="6934">
                  <c:v>-76.8495404243682</c:v>
                </c:pt>
                <c:pt idx="6935">
                  <c:v>-76.842626549016899</c:v>
                </c:pt>
                <c:pt idx="6936">
                  <c:v>-76.834993179509596</c:v>
                </c:pt>
                <c:pt idx="6937">
                  <c:v>-76.826709471417104</c:v>
                </c:pt>
                <c:pt idx="6938">
                  <c:v>-76.8213238304984</c:v>
                </c:pt>
                <c:pt idx="6939">
                  <c:v>-76.8403085894535</c:v>
                </c:pt>
                <c:pt idx="6940">
                  <c:v>-76.8569837379451</c:v>
                </c:pt>
                <c:pt idx="6941">
                  <c:v>-76.866134112714704</c:v>
                </c:pt>
                <c:pt idx="6942">
                  <c:v>-76.868735839631</c:v>
                </c:pt>
                <c:pt idx="6943">
                  <c:v>-76.868170075067795</c:v>
                </c:pt>
                <c:pt idx="6944">
                  <c:v>-76.865618909395593</c:v>
                </c:pt>
                <c:pt idx="6945">
                  <c:v>-76.861635577281305</c:v>
                </c:pt>
                <c:pt idx="6946">
                  <c:v>-76.856524346060894</c:v>
                </c:pt>
                <c:pt idx="6947">
                  <c:v>-76.850473519974301</c:v>
                </c:pt>
                <c:pt idx="6948">
                  <c:v>-76.843610242941807</c:v>
                </c:pt>
                <c:pt idx="6949">
                  <c:v>-76.836026065818004</c:v>
                </c:pt>
                <c:pt idx="6950">
                  <c:v>-76.827790184642694</c:v>
                </c:pt>
                <c:pt idx="6951">
                  <c:v>-76.822450405331594</c:v>
                </c:pt>
                <c:pt idx="6952">
                  <c:v>-76.841474962699294</c:v>
                </c:pt>
                <c:pt idx="6953">
                  <c:v>-76.858188208120097</c:v>
                </c:pt>
                <c:pt idx="6954">
                  <c:v>-76.867376301447095</c:v>
                </c:pt>
                <c:pt idx="6955">
                  <c:v>-76.870015527012697</c:v>
                </c:pt>
                <c:pt idx="6956">
                  <c:v>-76.869486586906802</c:v>
                </c:pt>
                <c:pt idx="6957">
                  <c:v>-76.866971418229994</c:v>
                </c:pt>
                <c:pt idx="6958">
                  <c:v>-76.863023195559904</c:v>
                </c:pt>
                <c:pt idx="6959">
                  <c:v>-76.857946165374798</c:v>
                </c:pt>
                <c:pt idx="6960">
                  <c:v>-76.851928629721499</c:v>
                </c:pt>
                <c:pt idx="6961">
                  <c:v>-76.845097739956103</c:v>
                </c:pt>
                <c:pt idx="6962">
                  <c:v>-76.837545059613902</c:v>
                </c:pt>
                <c:pt idx="6963">
                  <c:v>-76.829339800353097</c:v>
                </c:pt>
                <c:pt idx="6964">
                  <c:v>-76.824028982928297</c:v>
                </c:pt>
                <c:pt idx="6965">
                  <c:v>-76.843075796315603</c:v>
                </c:pt>
                <c:pt idx="6966">
                  <c:v>-76.859810297163406</c:v>
                </c:pt>
                <c:pt idx="6967">
                  <c:v>-76.869020113884503</c:v>
                </c:pt>
                <c:pt idx="6968">
                  <c:v>-76.871681558262594</c:v>
                </c:pt>
                <c:pt idx="6969">
                  <c:v>-76.871174683305</c:v>
                </c:pt>
                <c:pt idx="6970">
                  <c:v>-76.868681198901299</c:v>
                </c:pt>
                <c:pt idx="6971">
                  <c:v>-76.864754179510101</c:v>
                </c:pt>
                <c:pt idx="6972">
                  <c:v>-76.859697824065293</c:v>
                </c:pt>
                <c:pt idx="6973">
                  <c:v>-76.853700412120304</c:v>
                </c:pt>
                <c:pt idx="6974">
                  <c:v>-76.846889085752494</c:v>
                </c:pt>
                <c:pt idx="6975">
                  <c:v>-76.839355406749107</c:v>
                </c:pt>
                <c:pt idx="6976">
                  <c:v>-76.831168589559894</c:v>
                </c:pt>
                <c:pt idx="6977">
                  <c:v>-76.825874768378497</c:v>
                </c:pt>
                <c:pt idx="6978">
                  <c:v>-76.844931577081198</c:v>
                </c:pt>
                <c:pt idx="6979">
                  <c:v>-76.861675546300503</c:v>
                </c:pt>
                <c:pt idx="6980">
                  <c:v>-76.870895836110506</c:v>
                </c:pt>
                <c:pt idx="6981">
                  <c:v>-76.873568698156603</c:v>
                </c:pt>
                <c:pt idx="6982">
                  <c:v>-76.873073422804197</c:v>
                </c:pt>
                <c:pt idx="6983">
                  <c:v>-76.870591450463394</c:v>
                </c:pt>
                <c:pt idx="6984">
                  <c:v>-76.866675732792601</c:v>
                </c:pt>
                <c:pt idx="6985">
                  <c:v>-76.861630406019998</c:v>
                </c:pt>
                <c:pt idx="6986">
                  <c:v>-76.855643715564298</c:v>
                </c:pt>
                <c:pt idx="6987">
                  <c:v>-76.848842784524706</c:v>
                </c:pt>
                <c:pt idx="6988">
                  <c:v>-76.841319164462405</c:v>
                </c:pt>
                <c:pt idx="6989">
                  <c:v>-76.833142064990795</c:v>
                </c:pt>
                <c:pt idx="6990">
                  <c:v>-76.827856688338898</c:v>
                </c:pt>
                <c:pt idx="6991">
                  <c:v>-76.846914909038404</c:v>
                </c:pt>
                <c:pt idx="6992">
                  <c:v>-76.863660092862006</c:v>
                </c:pt>
                <c:pt idx="6993">
                  <c:v>-76.872882935665601</c:v>
                </c:pt>
                <c:pt idx="6994">
                  <c:v>-76.875559570887205</c:v>
                </c:pt>
                <c:pt idx="6995">
                  <c:v>-76.875068468590797</c:v>
                </c:pt>
                <c:pt idx="6996">
                  <c:v>-76.872590778319093</c:v>
                </c:pt>
                <c:pt idx="6997">
                  <c:v>-76.868679317155596</c:v>
                </c:pt>
                <c:pt idx="6998">
                  <c:v>-76.863638150402295</c:v>
                </c:pt>
                <c:pt idx="6999">
                  <c:v>-76.857655482748498</c:v>
                </c:pt>
                <c:pt idx="7000">
                  <c:v>-76.850858412615096</c:v>
                </c:pt>
                <c:pt idx="7001">
                  <c:v>-76.843338476209098</c:v>
                </c:pt>
                <c:pt idx="7002">
                  <c:v>-76.835164873586393</c:v>
                </c:pt>
                <c:pt idx="7003">
                  <c:v>-76.829881868112494</c:v>
                </c:pt>
                <c:pt idx="7004">
                  <c:v>-76.848935582929201</c:v>
                </c:pt>
                <c:pt idx="7005">
                  <c:v>-76.865676292727997</c:v>
                </c:pt>
                <c:pt idx="7006">
                  <c:v>-76.874896192477905</c:v>
                </c:pt>
                <c:pt idx="7007">
                  <c:v>-76.877571260448903</c:v>
                </c:pt>
                <c:pt idx="7008">
                  <c:v>-76.877079127869294</c:v>
                </c:pt>
                <c:pt idx="7009">
                  <c:v>-76.8746006463669</c:v>
                </c:pt>
                <c:pt idx="7010">
                  <c:v>-76.870688494011304</c:v>
                </c:pt>
                <c:pt idx="7011">
                  <c:v>-76.865646661536204</c:v>
                </c:pt>
                <c:pt idx="7012">
                  <c:v>-76.859663309587205</c:v>
                </c:pt>
                <c:pt idx="7013">
                  <c:v>-76.852865508780795</c:v>
                </c:pt>
                <c:pt idx="7014">
                  <c:v>-76.845344776983893</c:v>
                </c:pt>
                <c:pt idx="7015">
                  <c:v>-76.837170301827399</c:v>
                </c:pt>
                <c:pt idx="7016">
                  <c:v>-76.831885427236998</c:v>
                </c:pt>
                <c:pt idx="7017">
                  <c:v>-76.850930677926399</c:v>
                </c:pt>
                <c:pt idx="7018">
                  <c:v>-76.867663112119004</c:v>
                </c:pt>
                <c:pt idx="7019">
                  <c:v>-76.876876360079905</c:v>
                </c:pt>
                <c:pt idx="7020">
                  <c:v>-76.879546223249505</c:v>
                </c:pt>
                <c:pt idx="7021">
                  <c:v>-76.879049502664003</c:v>
                </c:pt>
                <c:pt idx="7022">
                  <c:v>-76.876566754863703</c:v>
                </c:pt>
                <c:pt idx="7023">
                  <c:v>-76.872650519475101</c:v>
                </c:pt>
                <c:pt idx="7024">
                  <c:v>-76.8676047121332</c:v>
                </c:pt>
                <c:pt idx="7025">
                  <c:v>-76.861617448348298</c:v>
                </c:pt>
                <c:pt idx="7026">
                  <c:v>-76.854815769549603</c:v>
                </c:pt>
                <c:pt idx="7027">
                  <c:v>-76.847291173729801</c:v>
                </c:pt>
                <c:pt idx="7028">
                  <c:v>-76.839112834487096</c:v>
                </c:pt>
                <c:pt idx="7029">
                  <c:v>-76.830335057725307</c:v>
                </c:pt>
                <c:pt idx="7030">
                  <c:v>-76.824495302129705</c:v>
                </c:pt>
                <c:pt idx="7031">
                  <c:v>-76.843056458551104</c:v>
                </c:pt>
                <c:pt idx="7032">
                  <c:v>-76.859340498032594</c:v>
                </c:pt>
                <c:pt idx="7033">
                  <c:v>-76.8681269226485</c:v>
                </c:pt>
                <c:pt idx="7034">
                  <c:v>-76.870386708525203</c:v>
                </c:pt>
                <c:pt idx="7035">
                  <c:v>-76.869497293693698</c:v>
                </c:pt>
                <c:pt idx="7036">
                  <c:v>-76.866638378021094</c:v>
                </c:pt>
                <c:pt idx="7037">
                  <c:v>-76.862361397046001</c:v>
                </c:pt>
                <c:pt idx="7038">
                  <c:v>-76.856969184573401</c:v>
                </c:pt>
                <c:pt idx="7039">
                  <c:v>-76.850648870185694</c:v>
                </c:pt>
                <c:pt idx="7040">
                  <c:v>-76.8435266183957</c:v>
                </c:pt>
                <c:pt idx="7041">
                  <c:v>-76.835693152762104</c:v>
                </c:pt>
                <c:pt idx="7042">
                  <c:v>-76.827216962861996</c:v>
                </c:pt>
                <c:pt idx="7043">
                  <c:v>-76.821646183360301</c:v>
                </c:pt>
                <c:pt idx="7044">
                  <c:v>-76.840455292940007</c:v>
                </c:pt>
                <c:pt idx="7045">
                  <c:v>-76.856963177730805</c:v>
                </c:pt>
                <c:pt idx="7046">
                  <c:v>-76.8659528069754</c:v>
                </c:pt>
                <c:pt idx="7047">
                  <c:v>-76.868399137481106</c:v>
                </c:pt>
                <c:pt idx="7048">
                  <c:v>-76.867682972223193</c:v>
                </c:pt>
                <c:pt idx="7049">
                  <c:v>-76.864986156241599</c:v>
                </c:pt>
                <c:pt idx="7050">
                  <c:v>-76.860861707398797</c:v>
                </c:pt>
                <c:pt idx="7051">
                  <c:v>-76.855613691765896</c:v>
                </c:pt>
                <c:pt idx="7052">
                  <c:v>-76.849430225941305</c:v>
                </c:pt>
                <c:pt idx="7053">
                  <c:v>-76.842438279248796</c:v>
                </c:pt>
                <c:pt idx="7054">
                  <c:v>-76.834729240258497</c:v>
                </c:pt>
                <c:pt idx="7055">
                  <c:v>-76.826372154112406</c:v>
                </c:pt>
                <c:pt idx="7056">
                  <c:v>-76.820915695218702</c:v>
                </c:pt>
                <c:pt idx="7057">
                  <c:v>-76.839834688601798</c:v>
                </c:pt>
                <c:pt idx="7058">
                  <c:v>-76.856446922626404</c:v>
                </c:pt>
                <c:pt idx="7059">
                  <c:v>-76.865536161364204</c:v>
                </c:pt>
                <c:pt idx="7060">
                  <c:v>-76.868078165664002</c:v>
                </c:pt>
                <c:pt idx="7061">
                  <c:v>-76.867454222863302</c:v>
                </c:pt>
                <c:pt idx="7062">
                  <c:v>-76.864846446898596</c:v>
                </c:pt>
                <c:pt idx="7063">
                  <c:v>-76.860808058705601</c:v>
                </c:pt>
                <c:pt idx="7064">
                  <c:v>-76.855643295535501</c:v>
                </c:pt>
                <c:pt idx="7065">
                  <c:v>-76.8495404243682</c:v>
                </c:pt>
                <c:pt idx="7066">
                  <c:v>-76.842626549016899</c:v>
                </c:pt>
                <c:pt idx="7067">
                  <c:v>-76.834993179509596</c:v>
                </c:pt>
                <c:pt idx="7068">
                  <c:v>-76.826709471417104</c:v>
                </c:pt>
                <c:pt idx="7069">
                  <c:v>-76.8213238304984</c:v>
                </c:pt>
                <c:pt idx="7070">
                  <c:v>-76.8403085894535</c:v>
                </c:pt>
                <c:pt idx="7071">
                  <c:v>-76.8569837379451</c:v>
                </c:pt>
                <c:pt idx="7072">
                  <c:v>-76.866134112714704</c:v>
                </c:pt>
                <c:pt idx="7073">
                  <c:v>-76.868735839631</c:v>
                </c:pt>
                <c:pt idx="7074">
                  <c:v>-76.868170075067795</c:v>
                </c:pt>
                <c:pt idx="7075">
                  <c:v>-76.865618909395593</c:v>
                </c:pt>
                <c:pt idx="7076">
                  <c:v>-76.861635577281305</c:v>
                </c:pt>
                <c:pt idx="7077">
                  <c:v>-76.856524346060894</c:v>
                </c:pt>
                <c:pt idx="7078">
                  <c:v>-76.850473519974301</c:v>
                </c:pt>
                <c:pt idx="7079">
                  <c:v>-76.843610242941807</c:v>
                </c:pt>
                <c:pt idx="7080">
                  <c:v>-76.836026065818004</c:v>
                </c:pt>
                <c:pt idx="7081">
                  <c:v>-76.827790184642694</c:v>
                </c:pt>
                <c:pt idx="7082">
                  <c:v>-76.822450405331594</c:v>
                </c:pt>
                <c:pt idx="7083">
                  <c:v>-76.841474962699294</c:v>
                </c:pt>
                <c:pt idx="7084">
                  <c:v>-76.858188208120097</c:v>
                </c:pt>
                <c:pt idx="7085">
                  <c:v>-76.867376301447095</c:v>
                </c:pt>
                <c:pt idx="7086">
                  <c:v>-76.870015527012697</c:v>
                </c:pt>
                <c:pt idx="7087">
                  <c:v>-76.869486586906802</c:v>
                </c:pt>
                <c:pt idx="7088">
                  <c:v>-76.866971418229994</c:v>
                </c:pt>
                <c:pt idx="7089">
                  <c:v>-76.863023195559904</c:v>
                </c:pt>
                <c:pt idx="7090">
                  <c:v>-76.857946165374798</c:v>
                </c:pt>
                <c:pt idx="7091">
                  <c:v>-76.851928629721499</c:v>
                </c:pt>
                <c:pt idx="7092">
                  <c:v>-76.845097739956103</c:v>
                </c:pt>
                <c:pt idx="7093">
                  <c:v>-76.837545059613902</c:v>
                </c:pt>
                <c:pt idx="7094">
                  <c:v>-76.829339800353097</c:v>
                </c:pt>
                <c:pt idx="7095">
                  <c:v>-76.824028982928297</c:v>
                </c:pt>
                <c:pt idx="7096">
                  <c:v>-76.843075796315603</c:v>
                </c:pt>
                <c:pt idx="7097">
                  <c:v>-76.859810297163406</c:v>
                </c:pt>
                <c:pt idx="7098">
                  <c:v>-76.869020113884503</c:v>
                </c:pt>
                <c:pt idx="7099">
                  <c:v>-76.871681558262594</c:v>
                </c:pt>
                <c:pt idx="7100">
                  <c:v>-76.871174683305</c:v>
                </c:pt>
                <c:pt idx="7101">
                  <c:v>-76.868681198901299</c:v>
                </c:pt>
                <c:pt idx="7102">
                  <c:v>-76.864754179510101</c:v>
                </c:pt>
                <c:pt idx="7103">
                  <c:v>-76.859697824065293</c:v>
                </c:pt>
                <c:pt idx="7104">
                  <c:v>-76.853700412120304</c:v>
                </c:pt>
                <c:pt idx="7105">
                  <c:v>-76.846889085752494</c:v>
                </c:pt>
                <c:pt idx="7106">
                  <c:v>-76.839355406749107</c:v>
                </c:pt>
                <c:pt idx="7107">
                  <c:v>-76.831168589559894</c:v>
                </c:pt>
                <c:pt idx="7108">
                  <c:v>-76.825874768378497</c:v>
                </c:pt>
                <c:pt idx="7109">
                  <c:v>-76.844931577081198</c:v>
                </c:pt>
                <c:pt idx="7110">
                  <c:v>-76.861675546300503</c:v>
                </c:pt>
                <c:pt idx="7111">
                  <c:v>-76.870895836110506</c:v>
                </c:pt>
                <c:pt idx="7112">
                  <c:v>-76.873568698156603</c:v>
                </c:pt>
                <c:pt idx="7113">
                  <c:v>-76.873073422804197</c:v>
                </c:pt>
                <c:pt idx="7114">
                  <c:v>-76.870591450463394</c:v>
                </c:pt>
                <c:pt idx="7115">
                  <c:v>-76.866675732792601</c:v>
                </c:pt>
                <c:pt idx="7116">
                  <c:v>-76.861630406019998</c:v>
                </c:pt>
                <c:pt idx="7117">
                  <c:v>-76.855643715564298</c:v>
                </c:pt>
                <c:pt idx="7118">
                  <c:v>-76.848842784524706</c:v>
                </c:pt>
                <c:pt idx="7119">
                  <c:v>-76.841319164462405</c:v>
                </c:pt>
                <c:pt idx="7120">
                  <c:v>-76.833142064990795</c:v>
                </c:pt>
                <c:pt idx="7121">
                  <c:v>-76.827856688338898</c:v>
                </c:pt>
                <c:pt idx="7122">
                  <c:v>-76.846914909038404</c:v>
                </c:pt>
                <c:pt idx="7123">
                  <c:v>-76.863660092862006</c:v>
                </c:pt>
                <c:pt idx="7124">
                  <c:v>-76.872882935665601</c:v>
                </c:pt>
                <c:pt idx="7125">
                  <c:v>-76.875559570887205</c:v>
                </c:pt>
                <c:pt idx="7126">
                  <c:v>-76.875068468590797</c:v>
                </c:pt>
                <c:pt idx="7127">
                  <c:v>-76.872590778319093</c:v>
                </c:pt>
                <c:pt idx="7128">
                  <c:v>-76.868679317155596</c:v>
                </c:pt>
                <c:pt idx="7129">
                  <c:v>-76.863638150402295</c:v>
                </c:pt>
                <c:pt idx="7130">
                  <c:v>-76.857655482748498</c:v>
                </c:pt>
                <c:pt idx="7131">
                  <c:v>-76.850858412615096</c:v>
                </c:pt>
                <c:pt idx="7132">
                  <c:v>-76.843338476209098</c:v>
                </c:pt>
                <c:pt idx="7133">
                  <c:v>-76.835164873586393</c:v>
                </c:pt>
                <c:pt idx="7134">
                  <c:v>-76.829881868112494</c:v>
                </c:pt>
                <c:pt idx="7135">
                  <c:v>-76.848935582929201</c:v>
                </c:pt>
                <c:pt idx="7136">
                  <c:v>-76.865676292727997</c:v>
                </c:pt>
                <c:pt idx="7137">
                  <c:v>-76.874896192477905</c:v>
                </c:pt>
                <c:pt idx="7138">
                  <c:v>-76.877571260448903</c:v>
                </c:pt>
                <c:pt idx="7139">
                  <c:v>-76.877079127869294</c:v>
                </c:pt>
                <c:pt idx="7140">
                  <c:v>-76.8746006463669</c:v>
                </c:pt>
                <c:pt idx="7141">
                  <c:v>-76.870688494011304</c:v>
                </c:pt>
                <c:pt idx="7142">
                  <c:v>-76.865646661536204</c:v>
                </c:pt>
                <c:pt idx="7143">
                  <c:v>-76.859663309587205</c:v>
                </c:pt>
                <c:pt idx="7144">
                  <c:v>-76.852865508780795</c:v>
                </c:pt>
                <c:pt idx="7145">
                  <c:v>-76.845344776983893</c:v>
                </c:pt>
                <c:pt idx="7146">
                  <c:v>-76.837170301827399</c:v>
                </c:pt>
                <c:pt idx="7147">
                  <c:v>-76.831885427236998</c:v>
                </c:pt>
                <c:pt idx="7148">
                  <c:v>-76.850930677926399</c:v>
                </c:pt>
                <c:pt idx="7149">
                  <c:v>-76.867663112119004</c:v>
                </c:pt>
                <c:pt idx="7150">
                  <c:v>-76.876876360079905</c:v>
                </c:pt>
                <c:pt idx="7151">
                  <c:v>-76.879546223249505</c:v>
                </c:pt>
                <c:pt idx="7152">
                  <c:v>-76.879049502664003</c:v>
                </c:pt>
                <c:pt idx="7153">
                  <c:v>-76.876566754863703</c:v>
                </c:pt>
                <c:pt idx="7154">
                  <c:v>-76.872650519475101</c:v>
                </c:pt>
                <c:pt idx="7155">
                  <c:v>-76.8676047121332</c:v>
                </c:pt>
                <c:pt idx="7156">
                  <c:v>-76.861617448348298</c:v>
                </c:pt>
                <c:pt idx="7157">
                  <c:v>-76.854815769549603</c:v>
                </c:pt>
                <c:pt idx="7158">
                  <c:v>-76.847291173729801</c:v>
                </c:pt>
                <c:pt idx="7159">
                  <c:v>-76.839112834487096</c:v>
                </c:pt>
                <c:pt idx="7160">
                  <c:v>-76.830335057725307</c:v>
                </c:pt>
                <c:pt idx="7161">
                  <c:v>-76.824495302129705</c:v>
                </c:pt>
                <c:pt idx="7162">
                  <c:v>-76.843056458551104</c:v>
                </c:pt>
                <c:pt idx="7163">
                  <c:v>-76.859340498032594</c:v>
                </c:pt>
                <c:pt idx="7164">
                  <c:v>-76.8681269226485</c:v>
                </c:pt>
                <c:pt idx="7165">
                  <c:v>-76.870386708525203</c:v>
                </c:pt>
                <c:pt idx="7166">
                  <c:v>-76.869497293693698</c:v>
                </c:pt>
                <c:pt idx="7167">
                  <c:v>-76.866638378021094</c:v>
                </c:pt>
                <c:pt idx="7168">
                  <c:v>-76.862361397046001</c:v>
                </c:pt>
                <c:pt idx="7169">
                  <c:v>-76.856969184573401</c:v>
                </c:pt>
                <c:pt idx="7170">
                  <c:v>-76.850648870185694</c:v>
                </c:pt>
                <c:pt idx="7171">
                  <c:v>-76.8435266183957</c:v>
                </c:pt>
                <c:pt idx="7172">
                  <c:v>-76.835693152762104</c:v>
                </c:pt>
                <c:pt idx="7173">
                  <c:v>-76.827216962861996</c:v>
                </c:pt>
                <c:pt idx="7174">
                  <c:v>-76.821646183360301</c:v>
                </c:pt>
                <c:pt idx="7175">
                  <c:v>-76.840455292940007</c:v>
                </c:pt>
                <c:pt idx="7176">
                  <c:v>-76.856963177730805</c:v>
                </c:pt>
                <c:pt idx="7177">
                  <c:v>-76.8659528069754</c:v>
                </c:pt>
                <c:pt idx="7178">
                  <c:v>-76.868399137481106</c:v>
                </c:pt>
                <c:pt idx="7179">
                  <c:v>-76.867682972223193</c:v>
                </c:pt>
                <c:pt idx="7180">
                  <c:v>-76.864986156241599</c:v>
                </c:pt>
                <c:pt idx="7181">
                  <c:v>-76.860861707398797</c:v>
                </c:pt>
                <c:pt idx="7182">
                  <c:v>-76.855613691765896</c:v>
                </c:pt>
                <c:pt idx="7183">
                  <c:v>-76.849430225941305</c:v>
                </c:pt>
                <c:pt idx="7184">
                  <c:v>-76.842438279248796</c:v>
                </c:pt>
                <c:pt idx="7185">
                  <c:v>-76.834729240258497</c:v>
                </c:pt>
                <c:pt idx="7186">
                  <c:v>-76.826372154112406</c:v>
                </c:pt>
                <c:pt idx="7187">
                  <c:v>-76.820915695218702</c:v>
                </c:pt>
                <c:pt idx="7188">
                  <c:v>-76.839834688601798</c:v>
                </c:pt>
                <c:pt idx="7189">
                  <c:v>-76.856446922626404</c:v>
                </c:pt>
                <c:pt idx="7190">
                  <c:v>-76.865536161364204</c:v>
                </c:pt>
                <c:pt idx="7191">
                  <c:v>-76.868078165664002</c:v>
                </c:pt>
                <c:pt idx="7192">
                  <c:v>-76.867454222863302</c:v>
                </c:pt>
                <c:pt idx="7193">
                  <c:v>-76.864846446898596</c:v>
                </c:pt>
                <c:pt idx="7194">
                  <c:v>-76.860808058705601</c:v>
                </c:pt>
                <c:pt idx="7195">
                  <c:v>-76.855643295535501</c:v>
                </c:pt>
                <c:pt idx="7196">
                  <c:v>-76.8495404243682</c:v>
                </c:pt>
                <c:pt idx="7197">
                  <c:v>-76.842626549016899</c:v>
                </c:pt>
                <c:pt idx="7198">
                  <c:v>-76.834993179509596</c:v>
                </c:pt>
                <c:pt idx="7199">
                  <c:v>-76.826709471417104</c:v>
                </c:pt>
                <c:pt idx="7200">
                  <c:v>-76.8213238304984</c:v>
                </c:pt>
                <c:pt idx="7201">
                  <c:v>-76.8403085894535</c:v>
                </c:pt>
                <c:pt idx="7202">
                  <c:v>-76.8569837379451</c:v>
                </c:pt>
                <c:pt idx="7203">
                  <c:v>-76.866134112714704</c:v>
                </c:pt>
                <c:pt idx="7204">
                  <c:v>-76.868735839631</c:v>
                </c:pt>
                <c:pt idx="7205">
                  <c:v>-76.868170075067795</c:v>
                </c:pt>
                <c:pt idx="7206">
                  <c:v>-76.865618909395593</c:v>
                </c:pt>
                <c:pt idx="7207">
                  <c:v>-76.861635577281305</c:v>
                </c:pt>
                <c:pt idx="7208">
                  <c:v>-76.856524346060894</c:v>
                </c:pt>
                <c:pt idx="7209">
                  <c:v>-76.850473519974301</c:v>
                </c:pt>
                <c:pt idx="7210">
                  <c:v>-76.843610242941807</c:v>
                </c:pt>
                <c:pt idx="7211">
                  <c:v>-76.836026065818004</c:v>
                </c:pt>
                <c:pt idx="7212">
                  <c:v>-76.827790184642694</c:v>
                </c:pt>
                <c:pt idx="7213">
                  <c:v>-76.822450405331594</c:v>
                </c:pt>
                <c:pt idx="7214">
                  <c:v>-76.841474962699294</c:v>
                </c:pt>
                <c:pt idx="7215">
                  <c:v>-76.858188208120097</c:v>
                </c:pt>
                <c:pt idx="7216">
                  <c:v>-76.867376301447095</c:v>
                </c:pt>
                <c:pt idx="7217">
                  <c:v>-76.870015527012697</c:v>
                </c:pt>
                <c:pt idx="7218">
                  <c:v>-76.869486586906802</c:v>
                </c:pt>
                <c:pt idx="7219">
                  <c:v>-76.866971418229994</c:v>
                </c:pt>
                <c:pt idx="7220">
                  <c:v>-76.863023195559904</c:v>
                </c:pt>
                <c:pt idx="7221">
                  <c:v>-76.857946165374798</c:v>
                </c:pt>
                <c:pt idx="7222">
                  <c:v>-76.851928629721499</c:v>
                </c:pt>
                <c:pt idx="7223">
                  <c:v>-76.845097739956103</c:v>
                </c:pt>
                <c:pt idx="7224">
                  <c:v>-76.837545059613902</c:v>
                </c:pt>
                <c:pt idx="7225">
                  <c:v>-76.829339800353097</c:v>
                </c:pt>
                <c:pt idx="7226">
                  <c:v>-76.824028982928297</c:v>
                </c:pt>
                <c:pt idx="7227">
                  <c:v>-76.843075796315603</c:v>
                </c:pt>
                <c:pt idx="7228">
                  <c:v>-76.859810297163406</c:v>
                </c:pt>
                <c:pt idx="7229">
                  <c:v>-76.869020113884503</c:v>
                </c:pt>
                <c:pt idx="7230">
                  <c:v>-76.871681558262594</c:v>
                </c:pt>
                <c:pt idx="7231">
                  <c:v>-76.871174683305</c:v>
                </c:pt>
                <c:pt idx="7232">
                  <c:v>-76.868681198901299</c:v>
                </c:pt>
                <c:pt idx="7233">
                  <c:v>-76.864754179510101</c:v>
                </c:pt>
                <c:pt idx="7234">
                  <c:v>-76.859697824065293</c:v>
                </c:pt>
                <c:pt idx="7235">
                  <c:v>-76.853700412120304</c:v>
                </c:pt>
                <c:pt idx="7236">
                  <c:v>-76.846889085752494</c:v>
                </c:pt>
                <c:pt idx="7237">
                  <c:v>-76.839355406749107</c:v>
                </c:pt>
                <c:pt idx="7238">
                  <c:v>-76.831168589559894</c:v>
                </c:pt>
                <c:pt idx="7239">
                  <c:v>-76.825874768378497</c:v>
                </c:pt>
                <c:pt idx="7240">
                  <c:v>-76.844931577081198</c:v>
                </c:pt>
                <c:pt idx="7241">
                  <c:v>-76.861675546300503</c:v>
                </c:pt>
                <c:pt idx="7242">
                  <c:v>-76.870895836110506</c:v>
                </c:pt>
                <c:pt idx="7243">
                  <c:v>-76.873568698156603</c:v>
                </c:pt>
                <c:pt idx="7244">
                  <c:v>-76.873073422804197</c:v>
                </c:pt>
                <c:pt idx="7245">
                  <c:v>-76.870591450463394</c:v>
                </c:pt>
                <c:pt idx="7246">
                  <c:v>-76.866675732792601</c:v>
                </c:pt>
                <c:pt idx="7247">
                  <c:v>-76.861630406019998</c:v>
                </c:pt>
                <c:pt idx="7248">
                  <c:v>-76.855643715564298</c:v>
                </c:pt>
                <c:pt idx="7249">
                  <c:v>-76.848842784524706</c:v>
                </c:pt>
                <c:pt idx="7250">
                  <c:v>-76.841319164462405</c:v>
                </c:pt>
                <c:pt idx="7251">
                  <c:v>-76.833142064990795</c:v>
                </c:pt>
                <c:pt idx="7252">
                  <c:v>-76.827856688338898</c:v>
                </c:pt>
                <c:pt idx="7253">
                  <c:v>-76.846914909038404</c:v>
                </c:pt>
                <c:pt idx="7254">
                  <c:v>-76.863660092862006</c:v>
                </c:pt>
                <c:pt idx="7255">
                  <c:v>-76.872882935665601</c:v>
                </c:pt>
                <c:pt idx="7256">
                  <c:v>-76.875559570887205</c:v>
                </c:pt>
                <c:pt idx="7257">
                  <c:v>-76.875068468590797</c:v>
                </c:pt>
                <c:pt idx="7258">
                  <c:v>-76.872590778319093</c:v>
                </c:pt>
                <c:pt idx="7259">
                  <c:v>-76.868679317155596</c:v>
                </c:pt>
                <c:pt idx="7260">
                  <c:v>-76.863638150402295</c:v>
                </c:pt>
                <c:pt idx="7261">
                  <c:v>-76.857655482748498</c:v>
                </c:pt>
                <c:pt idx="7262">
                  <c:v>-76.850858412615096</c:v>
                </c:pt>
                <c:pt idx="7263">
                  <c:v>-76.843338476209098</c:v>
                </c:pt>
                <c:pt idx="7264">
                  <c:v>-76.835164873586393</c:v>
                </c:pt>
                <c:pt idx="7265">
                  <c:v>-76.829881868112494</c:v>
                </c:pt>
                <c:pt idx="7266">
                  <c:v>-76.848935582929201</c:v>
                </c:pt>
                <c:pt idx="7267">
                  <c:v>-76.865676292727997</c:v>
                </c:pt>
                <c:pt idx="7268">
                  <c:v>-76.874896192477905</c:v>
                </c:pt>
                <c:pt idx="7269">
                  <c:v>-76.877571260448903</c:v>
                </c:pt>
                <c:pt idx="7270">
                  <c:v>-76.877079127869294</c:v>
                </c:pt>
                <c:pt idx="7271">
                  <c:v>-76.8746006463669</c:v>
                </c:pt>
                <c:pt idx="7272">
                  <c:v>-76.870688494011304</c:v>
                </c:pt>
                <c:pt idx="7273">
                  <c:v>-76.865646661536204</c:v>
                </c:pt>
                <c:pt idx="7274">
                  <c:v>-76.859663309587205</c:v>
                </c:pt>
                <c:pt idx="7275">
                  <c:v>-76.852865508780795</c:v>
                </c:pt>
                <c:pt idx="7276">
                  <c:v>-76.845344776983893</c:v>
                </c:pt>
                <c:pt idx="7277">
                  <c:v>-76.837170301827399</c:v>
                </c:pt>
                <c:pt idx="7278">
                  <c:v>-76.831885427236998</c:v>
                </c:pt>
                <c:pt idx="7279">
                  <c:v>-76.850930677926399</c:v>
                </c:pt>
                <c:pt idx="7280">
                  <c:v>-76.867663112119004</c:v>
                </c:pt>
                <c:pt idx="7281">
                  <c:v>-76.876876360079905</c:v>
                </c:pt>
                <c:pt idx="7282">
                  <c:v>-76.879546223249505</c:v>
                </c:pt>
                <c:pt idx="7283">
                  <c:v>-76.879049502664003</c:v>
                </c:pt>
                <c:pt idx="7284">
                  <c:v>-76.876566754863703</c:v>
                </c:pt>
                <c:pt idx="7285">
                  <c:v>-76.872650519475101</c:v>
                </c:pt>
                <c:pt idx="7286">
                  <c:v>-76.8676047121332</c:v>
                </c:pt>
                <c:pt idx="7287">
                  <c:v>-76.861617448348298</c:v>
                </c:pt>
                <c:pt idx="7288">
                  <c:v>-76.854815769549603</c:v>
                </c:pt>
                <c:pt idx="7289">
                  <c:v>-76.847291173729801</c:v>
                </c:pt>
                <c:pt idx="7290">
                  <c:v>-76.839112834487096</c:v>
                </c:pt>
                <c:pt idx="7291">
                  <c:v>-76.830335057725307</c:v>
                </c:pt>
                <c:pt idx="7292">
                  <c:v>-76.824495302129705</c:v>
                </c:pt>
                <c:pt idx="7293">
                  <c:v>-76.843056458551104</c:v>
                </c:pt>
                <c:pt idx="7294">
                  <c:v>-76.859340498032594</c:v>
                </c:pt>
                <c:pt idx="7295">
                  <c:v>-76.8681269226485</c:v>
                </c:pt>
                <c:pt idx="7296">
                  <c:v>-76.870386708525203</c:v>
                </c:pt>
                <c:pt idx="7297">
                  <c:v>-76.869497293693698</c:v>
                </c:pt>
                <c:pt idx="7298">
                  <c:v>-76.866638378021094</c:v>
                </c:pt>
                <c:pt idx="7299">
                  <c:v>-76.862361397046001</c:v>
                </c:pt>
                <c:pt idx="7300">
                  <c:v>-76.856969184573401</c:v>
                </c:pt>
                <c:pt idx="7301">
                  <c:v>-76.850648870185694</c:v>
                </c:pt>
                <c:pt idx="7302">
                  <c:v>-76.8435266183957</c:v>
                </c:pt>
                <c:pt idx="7303">
                  <c:v>-76.835693152762104</c:v>
                </c:pt>
                <c:pt idx="7304">
                  <c:v>-76.827216962861996</c:v>
                </c:pt>
                <c:pt idx="7305">
                  <c:v>-76.821646183360301</c:v>
                </c:pt>
                <c:pt idx="7306">
                  <c:v>-76.840455292940007</c:v>
                </c:pt>
                <c:pt idx="7307">
                  <c:v>-76.856963177730805</c:v>
                </c:pt>
                <c:pt idx="7308">
                  <c:v>-76.8659528069754</c:v>
                </c:pt>
                <c:pt idx="7309">
                  <c:v>-76.868399137481106</c:v>
                </c:pt>
                <c:pt idx="7310">
                  <c:v>-76.867682972223193</c:v>
                </c:pt>
                <c:pt idx="7311">
                  <c:v>-76.864986156241599</c:v>
                </c:pt>
                <c:pt idx="7312">
                  <c:v>-76.860861707398797</c:v>
                </c:pt>
                <c:pt idx="7313">
                  <c:v>-76.855613691765896</c:v>
                </c:pt>
                <c:pt idx="7314">
                  <c:v>-76.849430225941305</c:v>
                </c:pt>
                <c:pt idx="7315">
                  <c:v>-76.842438279248796</c:v>
                </c:pt>
                <c:pt idx="7316">
                  <c:v>-76.834729240258497</c:v>
                </c:pt>
                <c:pt idx="7317">
                  <c:v>-76.826372154112406</c:v>
                </c:pt>
                <c:pt idx="7318">
                  <c:v>-76.820915695218702</c:v>
                </c:pt>
                <c:pt idx="7319">
                  <c:v>-76.839834688601798</c:v>
                </c:pt>
                <c:pt idx="7320">
                  <c:v>-76.856446922626404</c:v>
                </c:pt>
                <c:pt idx="7321">
                  <c:v>-76.865536161364204</c:v>
                </c:pt>
                <c:pt idx="7322">
                  <c:v>-76.868078165664002</c:v>
                </c:pt>
                <c:pt idx="7323">
                  <c:v>-76.867454222863302</c:v>
                </c:pt>
                <c:pt idx="7324">
                  <c:v>-76.864846446898596</c:v>
                </c:pt>
                <c:pt idx="7325">
                  <c:v>-76.860808058705601</c:v>
                </c:pt>
                <c:pt idx="7326">
                  <c:v>-76.855643295535501</c:v>
                </c:pt>
                <c:pt idx="7327">
                  <c:v>-76.8495404243682</c:v>
                </c:pt>
                <c:pt idx="7328">
                  <c:v>-76.842626549016899</c:v>
                </c:pt>
                <c:pt idx="7329">
                  <c:v>-76.834993179509596</c:v>
                </c:pt>
                <c:pt idx="7330">
                  <c:v>-76.826709471417104</c:v>
                </c:pt>
                <c:pt idx="7331">
                  <c:v>-76.8213238304984</c:v>
                </c:pt>
                <c:pt idx="7332">
                  <c:v>-76.8403085894535</c:v>
                </c:pt>
                <c:pt idx="7333">
                  <c:v>-76.8569837379451</c:v>
                </c:pt>
                <c:pt idx="7334">
                  <c:v>-76.866134112714704</c:v>
                </c:pt>
                <c:pt idx="7335">
                  <c:v>-76.868735839631</c:v>
                </c:pt>
                <c:pt idx="7336">
                  <c:v>-76.868170075067795</c:v>
                </c:pt>
                <c:pt idx="7337">
                  <c:v>-76.865618909395593</c:v>
                </c:pt>
                <c:pt idx="7338">
                  <c:v>-76.861635577281305</c:v>
                </c:pt>
                <c:pt idx="7339">
                  <c:v>-76.856524346060894</c:v>
                </c:pt>
                <c:pt idx="7340">
                  <c:v>-76.850473519974301</c:v>
                </c:pt>
                <c:pt idx="7341">
                  <c:v>-76.843610242941807</c:v>
                </c:pt>
                <c:pt idx="7342">
                  <c:v>-76.836026065818004</c:v>
                </c:pt>
                <c:pt idx="7343">
                  <c:v>-76.827790184642694</c:v>
                </c:pt>
                <c:pt idx="7344">
                  <c:v>-76.822450405331594</c:v>
                </c:pt>
                <c:pt idx="7345">
                  <c:v>-76.841474962699294</c:v>
                </c:pt>
                <c:pt idx="7346">
                  <c:v>-76.858188208120097</c:v>
                </c:pt>
                <c:pt idx="7347">
                  <c:v>-76.867376301447095</c:v>
                </c:pt>
                <c:pt idx="7348">
                  <c:v>-76.870015527012697</c:v>
                </c:pt>
                <c:pt idx="7349">
                  <c:v>-76.869486586906802</c:v>
                </c:pt>
                <c:pt idx="7350">
                  <c:v>-76.866971418229994</c:v>
                </c:pt>
                <c:pt idx="7351">
                  <c:v>-76.863023195559904</c:v>
                </c:pt>
                <c:pt idx="7352">
                  <c:v>-76.857946165374798</c:v>
                </c:pt>
                <c:pt idx="7353">
                  <c:v>-76.851928629721499</c:v>
                </c:pt>
                <c:pt idx="7354">
                  <c:v>-76.845097739956103</c:v>
                </c:pt>
                <c:pt idx="7355">
                  <c:v>-76.837545059613902</c:v>
                </c:pt>
                <c:pt idx="7356">
                  <c:v>-76.829339800353097</c:v>
                </c:pt>
                <c:pt idx="7357">
                  <c:v>-76.824028982928297</c:v>
                </c:pt>
                <c:pt idx="7358">
                  <c:v>-76.843075796315603</c:v>
                </c:pt>
                <c:pt idx="7359">
                  <c:v>-76.859810297163406</c:v>
                </c:pt>
                <c:pt idx="7360">
                  <c:v>-76.869020113884503</c:v>
                </c:pt>
                <c:pt idx="7361">
                  <c:v>-76.871681558262594</c:v>
                </c:pt>
                <c:pt idx="7362">
                  <c:v>-76.871174683305</c:v>
                </c:pt>
                <c:pt idx="7363">
                  <c:v>-76.868681198901299</c:v>
                </c:pt>
                <c:pt idx="7364">
                  <c:v>-76.864754179510101</c:v>
                </c:pt>
                <c:pt idx="7365">
                  <c:v>-76.859697824065293</c:v>
                </c:pt>
                <c:pt idx="7366">
                  <c:v>-76.853700412120304</c:v>
                </c:pt>
                <c:pt idx="7367">
                  <c:v>-76.846889085752494</c:v>
                </c:pt>
                <c:pt idx="7368">
                  <c:v>-76.839355406749107</c:v>
                </c:pt>
                <c:pt idx="7369">
                  <c:v>-76.831168589559894</c:v>
                </c:pt>
                <c:pt idx="7370">
                  <c:v>-76.825874768378497</c:v>
                </c:pt>
                <c:pt idx="7371">
                  <c:v>-76.844931577081198</c:v>
                </c:pt>
                <c:pt idx="7372">
                  <c:v>-76.861675546300503</c:v>
                </c:pt>
                <c:pt idx="7373">
                  <c:v>-76.870895836110506</c:v>
                </c:pt>
                <c:pt idx="7374">
                  <c:v>-76.873568698156603</c:v>
                </c:pt>
                <c:pt idx="7375">
                  <c:v>-76.873073422804197</c:v>
                </c:pt>
                <c:pt idx="7376">
                  <c:v>-76.870591450463394</c:v>
                </c:pt>
                <c:pt idx="7377">
                  <c:v>-76.866675732792601</c:v>
                </c:pt>
                <c:pt idx="7378">
                  <c:v>-76.861630406019998</c:v>
                </c:pt>
                <c:pt idx="7379">
                  <c:v>-76.855643715564298</c:v>
                </c:pt>
                <c:pt idx="7380">
                  <c:v>-76.848842784524706</c:v>
                </c:pt>
                <c:pt idx="7381">
                  <c:v>-76.841319164462405</c:v>
                </c:pt>
                <c:pt idx="7382">
                  <c:v>-76.833142064990795</c:v>
                </c:pt>
                <c:pt idx="7383">
                  <c:v>-76.827856688338898</c:v>
                </c:pt>
                <c:pt idx="7384">
                  <c:v>-76.846914909038404</c:v>
                </c:pt>
                <c:pt idx="7385">
                  <c:v>-76.863660092862006</c:v>
                </c:pt>
                <c:pt idx="7386">
                  <c:v>-76.872882935665601</c:v>
                </c:pt>
                <c:pt idx="7387">
                  <c:v>-76.875559570887205</c:v>
                </c:pt>
                <c:pt idx="7388">
                  <c:v>-76.875068468590797</c:v>
                </c:pt>
                <c:pt idx="7389">
                  <c:v>-76.872590778319093</c:v>
                </c:pt>
                <c:pt idx="7390">
                  <c:v>-76.868679317155596</c:v>
                </c:pt>
                <c:pt idx="7391">
                  <c:v>-76.863638150402295</c:v>
                </c:pt>
                <c:pt idx="7392">
                  <c:v>-76.857655482748498</c:v>
                </c:pt>
                <c:pt idx="7393">
                  <c:v>-76.850858412615096</c:v>
                </c:pt>
                <c:pt idx="7394">
                  <c:v>-76.843338476209098</c:v>
                </c:pt>
                <c:pt idx="7395">
                  <c:v>-76.835164873586393</c:v>
                </c:pt>
                <c:pt idx="7396">
                  <c:v>-76.829881868112494</c:v>
                </c:pt>
                <c:pt idx="7397">
                  <c:v>-76.848935582929201</c:v>
                </c:pt>
                <c:pt idx="7398">
                  <c:v>-76.865676292727997</c:v>
                </c:pt>
                <c:pt idx="7399">
                  <c:v>-76.874896192477905</c:v>
                </c:pt>
                <c:pt idx="7400">
                  <c:v>-76.877571260448903</c:v>
                </c:pt>
                <c:pt idx="7401">
                  <c:v>-76.877079127869294</c:v>
                </c:pt>
                <c:pt idx="7402">
                  <c:v>-76.8746006463669</c:v>
                </c:pt>
                <c:pt idx="7403">
                  <c:v>-76.870688494011304</c:v>
                </c:pt>
                <c:pt idx="7404">
                  <c:v>-76.865646661536204</c:v>
                </c:pt>
                <c:pt idx="7405">
                  <c:v>-76.859663309587205</c:v>
                </c:pt>
                <c:pt idx="7406">
                  <c:v>-76.852865508780795</c:v>
                </c:pt>
                <c:pt idx="7407">
                  <c:v>-76.845344776983893</c:v>
                </c:pt>
                <c:pt idx="7408">
                  <c:v>-76.837170301827399</c:v>
                </c:pt>
                <c:pt idx="7409">
                  <c:v>-76.831885427236998</c:v>
                </c:pt>
                <c:pt idx="7410">
                  <c:v>-76.850930677926399</c:v>
                </c:pt>
                <c:pt idx="7411">
                  <c:v>-76.867663112119004</c:v>
                </c:pt>
                <c:pt idx="7412">
                  <c:v>-76.876876360079905</c:v>
                </c:pt>
                <c:pt idx="7413">
                  <c:v>-76.879546223249505</c:v>
                </c:pt>
                <c:pt idx="7414">
                  <c:v>-76.879049502664003</c:v>
                </c:pt>
                <c:pt idx="7415">
                  <c:v>-76.876566754863703</c:v>
                </c:pt>
                <c:pt idx="7416">
                  <c:v>-76.872650519475101</c:v>
                </c:pt>
                <c:pt idx="7417">
                  <c:v>-76.8676047121332</c:v>
                </c:pt>
                <c:pt idx="7418">
                  <c:v>-76.861617448348298</c:v>
                </c:pt>
                <c:pt idx="7419">
                  <c:v>-76.854815769549603</c:v>
                </c:pt>
                <c:pt idx="7420">
                  <c:v>-76.847291173729801</c:v>
                </c:pt>
                <c:pt idx="7421">
                  <c:v>-76.839112834487096</c:v>
                </c:pt>
                <c:pt idx="7422">
                  <c:v>-76.830335057725307</c:v>
                </c:pt>
                <c:pt idx="7423">
                  <c:v>-76.824495302129705</c:v>
                </c:pt>
                <c:pt idx="7424">
                  <c:v>-76.843056458551104</c:v>
                </c:pt>
                <c:pt idx="7425">
                  <c:v>-76.859340498032594</c:v>
                </c:pt>
                <c:pt idx="7426">
                  <c:v>-76.8681269226485</c:v>
                </c:pt>
                <c:pt idx="7427">
                  <c:v>-76.870386708525203</c:v>
                </c:pt>
                <c:pt idx="7428">
                  <c:v>-76.869497293693698</c:v>
                </c:pt>
                <c:pt idx="7429">
                  <c:v>-76.866638378021094</c:v>
                </c:pt>
                <c:pt idx="7430">
                  <c:v>-76.862361397046001</c:v>
                </c:pt>
                <c:pt idx="7431">
                  <c:v>-76.856969184573401</c:v>
                </c:pt>
                <c:pt idx="7432">
                  <c:v>-76.850648870185694</c:v>
                </c:pt>
                <c:pt idx="7433">
                  <c:v>-76.8435266183957</c:v>
                </c:pt>
                <c:pt idx="7434">
                  <c:v>-76.835693152762104</c:v>
                </c:pt>
                <c:pt idx="7435">
                  <c:v>-76.827216962861996</c:v>
                </c:pt>
                <c:pt idx="7436">
                  <c:v>-76.821646183360301</c:v>
                </c:pt>
                <c:pt idx="7437">
                  <c:v>-76.840455292940007</c:v>
                </c:pt>
                <c:pt idx="7438">
                  <c:v>-76.856963177730805</c:v>
                </c:pt>
                <c:pt idx="7439">
                  <c:v>-76.8659528069754</c:v>
                </c:pt>
                <c:pt idx="7440">
                  <c:v>-76.868399137481106</c:v>
                </c:pt>
                <c:pt idx="7441">
                  <c:v>-76.867682972223193</c:v>
                </c:pt>
                <c:pt idx="7442">
                  <c:v>-76.864986156241599</c:v>
                </c:pt>
                <c:pt idx="7443">
                  <c:v>-76.860861707398797</c:v>
                </c:pt>
                <c:pt idx="7444">
                  <c:v>-76.855613691765896</c:v>
                </c:pt>
                <c:pt idx="7445">
                  <c:v>-76.849430225941305</c:v>
                </c:pt>
                <c:pt idx="7446">
                  <c:v>-76.842438279248796</c:v>
                </c:pt>
                <c:pt idx="7447">
                  <c:v>-76.834729240258497</c:v>
                </c:pt>
                <c:pt idx="7448">
                  <c:v>-76.826372154112406</c:v>
                </c:pt>
                <c:pt idx="7449">
                  <c:v>-76.820915695218702</c:v>
                </c:pt>
                <c:pt idx="7450">
                  <c:v>-76.839834688601798</c:v>
                </c:pt>
                <c:pt idx="7451">
                  <c:v>-76.856446922626404</c:v>
                </c:pt>
                <c:pt idx="7452">
                  <c:v>-76.865536161364204</c:v>
                </c:pt>
                <c:pt idx="7453">
                  <c:v>-76.868078165664002</c:v>
                </c:pt>
                <c:pt idx="7454">
                  <c:v>-76.867454222863302</c:v>
                </c:pt>
                <c:pt idx="7455">
                  <c:v>-76.864846446898596</c:v>
                </c:pt>
                <c:pt idx="7456">
                  <c:v>-76.860808058705601</c:v>
                </c:pt>
                <c:pt idx="7457">
                  <c:v>-76.855643295535501</c:v>
                </c:pt>
                <c:pt idx="7458">
                  <c:v>-76.8495404243682</c:v>
                </c:pt>
                <c:pt idx="7459">
                  <c:v>-76.842626549016899</c:v>
                </c:pt>
                <c:pt idx="7460">
                  <c:v>-76.834993179509596</c:v>
                </c:pt>
                <c:pt idx="7461">
                  <c:v>-76.826709471417104</c:v>
                </c:pt>
                <c:pt idx="7462">
                  <c:v>-76.8213238304984</c:v>
                </c:pt>
                <c:pt idx="7463">
                  <c:v>-76.8403085894535</c:v>
                </c:pt>
                <c:pt idx="7464">
                  <c:v>-76.8569837379451</c:v>
                </c:pt>
                <c:pt idx="7465">
                  <c:v>-76.866134112714704</c:v>
                </c:pt>
                <c:pt idx="7466">
                  <c:v>-76.868735839631</c:v>
                </c:pt>
                <c:pt idx="7467">
                  <c:v>-76.868170075067795</c:v>
                </c:pt>
                <c:pt idx="7468">
                  <c:v>-76.865618909395593</c:v>
                </c:pt>
                <c:pt idx="7469">
                  <c:v>-76.861635577281305</c:v>
                </c:pt>
                <c:pt idx="7470">
                  <c:v>-76.856524346060894</c:v>
                </c:pt>
                <c:pt idx="7471">
                  <c:v>-76.850473519974301</c:v>
                </c:pt>
                <c:pt idx="7472">
                  <c:v>-76.843610242941807</c:v>
                </c:pt>
                <c:pt idx="7473">
                  <c:v>-76.836026065818004</c:v>
                </c:pt>
                <c:pt idx="7474">
                  <c:v>-76.827790184642694</c:v>
                </c:pt>
                <c:pt idx="7475">
                  <c:v>-76.822450405331594</c:v>
                </c:pt>
                <c:pt idx="7476">
                  <c:v>-76.841474962699294</c:v>
                </c:pt>
                <c:pt idx="7477">
                  <c:v>-76.858188208120097</c:v>
                </c:pt>
                <c:pt idx="7478">
                  <c:v>-76.867376301447095</c:v>
                </c:pt>
                <c:pt idx="7479">
                  <c:v>-76.870015527012697</c:v>
                </c:pt>
                <c:pt idx="7480">
                  <c:v>-76.869486586906802</c:v>
                </c:pt>
                <c:pt idx="7481">
                  <c:v>-76.866971418229994</c:v>
                </c:pt>
                <c:pt idx="7482">
                  <c:v>-76.863023195559904</c:v>
                </c:pt>
                <c:pt idx="7483">
                  <c:v>-76.857946165374798</c:v>
                </c:pt>
                <c:pt idx="7484">
                  <c:v>-76.851928629721499</c:v>
                </c:pt>
                <c:pt idx="7485">
                  <c:v>-76.845097739956103</c:v>
                </c:pt>
                <c:pt idx="7486">
                  <c:v>-76.837545059613902</c:v>
                </c:pt>
                <c:pt idx="7487">
                  <c:v>-76.829339800353097</c:v>
                </c:pt>
                <c:pt idx="7488">
                  <c:v>-76.824028982928297</c:v>
                </c:pt>
                <c:pt idx="7489">
                  <c:v>-76.843075796315603</c:v>
                </c:pt>
                <c:pt idx="7490">
                  <c:v>-76.859810297163406</c:v>
                </c:pt>
                <c:pt idx="7491">
                  <c:v>-76.869020113884503</c:v>
                </c:pt>
                <c:pt idx="7492">
                  <c:v>-76.871681558262594</c:v>
                </c:pt>
                <c:pt idx="7493">
                  <c:v>-76.871174683305</c:v>
                </c:pt>
                <c:pt idx="7494">
                  <c:v>-76.868681198901299</c:v>
                </c:pt>
                <c:pt idx="7495">
                  <c:v>-76.864754179510101</c:v>
                </c:pt>
                <c:pt idx="7496">
                  <c:v>-76.859697824065293</c:v>
                </c:pt>
                <c:pt idx="7497">
                  <c:v>-76.853700412120304</c:v>
                </c:pt>
                <c:pt idx="7498">
                  <c:v>-76.846889085752494</c:v>
                </c:pt>
                <c:pt idx="7499">
                  <c:v>-76.839355406749107</c:v>
                </c:pt>
                <c:pt idx="7500">
                  <c:v>-76.831168589559894</c:v>
                </c:pt>
                <c:pt idx="7501">
                  <c:v>-76.825874768378497</c:v>
                </c:pt>
                <c:pt idx="7502">
                  <c:v>-76.844931577081198</c:v>
                </c:pt>
                <c:pt idx="7503">
                  <c:v>-76.861675546300503</c:v>
                </c:pt>
                <c:pt idx="7504">
                  <c:v>-76.870895836110506</c:v>
                </c:pt>
                <c:pt idx="7505">
                  <c:v>-76.873568698156603</c:v>
                </c:pt>
                <c:pt idx="7506">
                  <c:v>-76.873073422804197</c:v>
                </c:pt>
                <c:pt idx="7507">
                  <c:v>-76.870591450463394</c:v>
                </c:pt>
                <c:pt idx="7508">
                  <c:v>-76.866675732792601</c:v>
                </c:pt>
                <c:pt idx="7509">
                  <c:v>-76.861630406019998</c:v>
                </c:pt>
                <c:pt idx="7510">
                  <c:v>-76.855643715564298</c:v>
                </c:pt>
                <c:pt idx="7511">
                  <c:v>-76.848842784524706</c:v>
                </c:pt>
                <c:pt idx="7512">
                  <c:v>-76.841319164462405</c:v>
                </c:pt>
                <c:pt idx="7513">
                  <c:v>-76.833142064990795</c:v>
                </c:pt>
                <c:pt idx="7514">
                  <c:v>-76.827856688338898</c:v>
                </c:pt>
                <c:pt idx="7515">
                  <c:v>-76.846914909038404</c:v>
                </c:pt>
                <c:pt idx="7516">
                  <c:v>-76.863660092862006</c:v>
                </c:pt>
                <c:pt idx="7517">
                  <c:v>-76.872882935665601</c:v>
                </c:pt>
                <c:pt idx="7518">
                  <c:v>-76.875559570887205</c:v>
                </c:pt>
                <c:pt idx="7519">
                  <c:v>-76.875068468590797</c:v>
                </c:pt>
                <c:pt idx="7520">
                  <c:v>-76.872590778319093</c:v>
                </c:pt>
                <c:pt idx="7521">
                  <c:v>-76.868679317155596</c:v>
                </c:pt>
                <c:pt idx="7522">
                  <c:v>-76.863638150402295</c:v>
                </c:pt>
                <c:pt idx="7523">
                  <c:v>-76.857655482748498</c:v>
                </c:pt>
                <c:pt idx="7524">
                  <c:v>-76.850858412615096</c:v>
                </c:pt>
                <c:pt idx="7525">
                  <c:v>-76.843338476209098</c:v>
                </c:pt>
                <c:pt idx="7526">
                  <c:v>-76.835164873586393</c:v>
                </c:pt>
                <c:pt idx="7527">
                  <c:v>-76.829881868112494</c:v>
                </c:pt>
                <c:pt idx="7528">
                  <c:v>-76.848935582929201</c:v>
                </c:pt>
                <c:pt idx="7529">
                  <c:v>-76.865676292727997</c:v>
                </c:pt>
                <c:pt idx="7530">
                  <c:v>-76.874896192477905</c:v>
                </c:pt>
                <c:pt idx="7531">
                  <c:v>-76.877571260448903</c:v>
                </c:pt>
                <c:pt idx="7532">
                  <c:v>-76.877079127869294</c:v>
                </c:pt>
                <c:pt idx="7533">
                  <c:v>-76.8746006463669</c:v>
                </c:pt>
                <c:pt idx="7534">
                  <c:v>-76.870688494011304</c:v>
                </c:pt>
                <c:pt idx="7535">
                  <c:v>-76.865646661536204</c:v>
                </c:pt>
                <c:pt idx="7536">
                  <c:v>-76.859663309587205</c:v>
                </c:pt>
                <c:pt idx="7537">
                  <c:v>-76.852865508780795</c:v>
                </c:pt>
                <c:pt idx="7538">
                  <c:v>-76.845344776983893</c:v>
                </c:pt>
                <c:pt idx="7539">
                  <c:v>-76.837170301827399</c:v>
                </c:pt>
                <c:pt idx="7540">
                  <c:v>-76.831885427236998</c:v>
                </c:pt>
                <c:pt idx="7541">
                  <c:v>-76.850930677926399</c:v>
                </c:pt>
                <c:pt idx="7542">
                  <c:v>-76.867663112119004</c:v>
                </c:pt>
                <c:pt idx="7543">
                  <c:v>-76.876876360079905</c:v>
                </c:pt>
                <c:pt idx="7544">
                  <c:v>-76.879546223249505</c:v>
                </c:pt>
                <c:pt idx="7545">
                  <c:v>-76.879049502664003</c:v>
                </c:pt>
                <c:pt idx="7546">
                  <c:v>-76.876566754863703</c:v>
                </c:pt>
                <c:pt idx="7547">
                  <c:v>-76.872650519475101</c:v>
                </c:pt>
                <c:pt idx="7548">
                  <c:v>-76.8676047121332</c:v>
                </c:pt>
                <c:pt idx="7549">
                  <c:v>-76.861617448348298</c:v>
                </c:pt>
                <c:pt idx="7550">
                  <c:v>-76.854815769549603</c:v>
                </c:pt>
                <c:pt idx="7551">
                  <c:v>-76.847291173729801</c:v>
                </c:pt>
                <c:pt idx="7552">
                  <c:v>-76.839112834487096</c:v>
                </c:pt>
                <c:pt idx="7553">
                  <c:v>-76.830335057725307</c:v>
                </c:pt>
                <c:pt idx="7554">
                  <c:v>-76.824495302129705</c:v>
                </c:pt>
                <c:pt idx="7555">
                  <c:v>-76.843056458551104</c:v>
                </c:pt>
                <c:pt idx="7556">
                  <c:v>-76.859340498032594</c:v>
                </c:pt>
                <c:pt idx="7557">
                  <c:v>-76.8681269226485</c:v>
                </c:pt>
                <c:pt idx="7558">
                  <c:v>-76.870386708525203</c:v>
                </c:pt>
                <c:pt idx="7559">
                  <c:v>-76.869497293693698</c:v>
                </c:pt>
                <c:pt idx="7560">
                  <c:v>-76.866638378021094</c:v>
                </c:pt>
                <c:pt idx="7561">
                  <c:v>-76.862361397046001</c:v>
                </c:pt>
                <c:pt idx="7562">
                  <c:v>-76.856969184573401</c:v>
                </c:pt>
                <c:pt idx="7563">
                  <c:v>-76.850648870185694</c:v>
                </c:pt>
                <c:pt idx="7564">
                  <c:v>-76.8435266183957</c:v>
                </c:pt>
                <c:pt idx="7565">
                  <c:v>-76.835693152762104</c:v>
                </c:pt>
                <c:pt idx="7566">
                  <c:v>-76.827216962861996</c:v>
                </c:pt>
                <c:pt idx="7567">
                  <c:v>-76.821646183360301</c:v>
                </c:pt>
                <c:pt idx="7568">
                  <c:v>-76.840455292940007</c:v>
                </c:pt>
                <c:pt idx="7569">
                  <c:v>-76.856963177730805</c:v>
                </c:pt>
                <c:pt idx="7570">
                  <c:v>-76.8659528069754</c:v>
                </c:pt>
                <c:pt idx="7571">
                  <c:v>-76.868399137481106</c:v>
                </c:pt>
                <c:pt idx="7572">
                  <c:v>-76.867682972223193</c:v>
                </c:pt>
                <c:pt idx="7573">
                  <c:v>-76.864986156241599</c:v>
                </c:pt>
                <c:pt idx="7574">
                  <c:v>-76.860861707398797</c:v>
                </c:pt>
                <c:pt idx="7575">
                  <c:v>-76.855613691765896</c:v>
                </c:pt>
                <c:pt idx="7576">
                  <c:v>-76.849430225941305</c:v>
                </c:pt>
                <c:pt idx="7577">
                  <c:v>-76.842438279248796</c:v>
                </c:pt>
                <c:pt idx="7578">
                  <c:v>-76.834729240258497</c:v>
                </c:pt>
                <c:pt idx="7579">
                  <c:v>-76.826372154112406</c:v>
                </c:pt>
                <c:pt idx="7580">
                  <c:v>-76.820915695218702</c:v>
                </c:pt>
                <c:pt idx="7581">
                  <c:v>-76.839834688601798</c:v>
                </c:pt>
                <c:pt idx="7582">
                  <c:v>-76.856446922626404</c:v>
                </c:pt>
                <c:pt idx="7583">
                  <c:v>-76.865536161364204</c:v>
                </c:pt>
                <c:pt idx="7584">
                  <c:v>-76.868078165664002</c:v>
                </c:pt>
                <c:pt idx="7585">
                  <c:v>-76.867454222863302</c:v>
                </c:pt>
                <c:pt idx="7586">
                  <c:v>-76.864846446898596</c:v>
                </c:pt>
                <c:pt idx="7587">
                  <c:v>-76.860808058705601</c:v>
                </c:pt>
                <c:pt idx="7588">
                  <c:v>-76.855643295535501</c:v>
                </c:pt>
                <c:pt idx="7589">
                  <c:v>-76.8495404243682</c:v>
                </c:pt>
                <c:pt idx="7590">
                  <c:v>-76.842626549016899</c:v>
                </c:pt>
                <c:pt idx="7591">
                  <c:v>-76.834993179509596</c:v>
                </c:pt>
                <c:pt idx="7592">
                  <c:v>-76.826709471417104</c:v>
                </c:pt>
                <c:pt idx="7593">
                  <c:v>-76.8213238304984</c:v>
                </c:pt>
                <c:pt idx="7594">
                  <c:v>-76.8403085894535</c:v>
                </c:pt>
                <c:pt idx="7595">
                  <c:v>-76.8569837379451</c:v>
                </c:pt>
                <c:pt idx="7596">
                  <c:v>-76.866134112714704</c:v>
                </c:pt>
                <c:pt idx="7597">
                  <c:v>-76.868735839631</c:v>
                </c:pt>
                <c:pt idx="7598">
                  <c:v>-76.868170075067795</c:v>
                </c:pt>
                <c:pt idx="7599">
                  <c:v>-76.865618909395593</c:v>
                </c:pt>
                <c:pt idx="7600">
                  <c:v>-76.861635577281305</c:v>
                </c:pt>
                <c:pt idx="7601">
                  <c:v>-76.856524346060894</c:v>
                </c:pt>
                <c:pt idx="7602">
                  <c:v>-76.850473519974301</c:v>
                </c:pt>
                <c:pt idx="7603">
                  <c:v>-76.843610242941807</c:v>
                </c:pt>
                <c:pt idx="7604">
                  <c:v>-76.836026065818004</c:v>
                </c:pt>
                <c:pt idx="7605">
                  <c:v>-76.827790184642694</c:v>
                </c:pt>
                <c:pt idx="7606">
                  <c:v>-76.822450405331594</c:v>
                </c:pt>
                <c:pt idx="7607">
                  <c:v>-76.841474962699294</c:v>
                </c:pt>
                <c:pt idx="7608">
                  <c:v>-76.858188208120097</c:v>
                </c:pt>
                <c:pt idx="7609">
                  <c:v>-76.867376301447095</c:v>
                </c:pt>
                <c:pt idx="7610">
                  <c:v>-76.870015527012697</c:v>
                </c:pt>
                <c:pt idx="7611">
                  <c:v>-76.869486586906802</c:v>
                </c:pt>
                <c:pt idx="7612">
                  <c:v>-76.866971418229994</c:v>
                </c:pt>
                <c:pt idx="7613">
                  <c:v>-76.863023195559904</c:v>
                </c:pt>
                <c:pt idx="7614">
                  <c:v>-76.857946165374798</c:v>
                </c:pt>
                <c:pt idx="7615">
                  <c:v>-76.851928629721499</c:v>
                </c:pt>
                <c:pt idx="7616">
                  <c:v>-76.845097739956103</c:v>
                </c:pt>
                <c:pt idx="7617">
                  <c:v>-76.837545059613902</c:v>
                </c:pt>
                <c:pt idx="7618">
                  <c:v>-76.829339800353097</c:v>
                </c:pt>
                <c:pt idx="7619">
                  <c:v>-76.824028982928297</c:v>
                </c:pt>
                <c:pt idx="7620">
                  <c:v>-76.843075796315603</c:v>
                </c:pt>
                <c:pt idx="7621">
                  <c:v>-76.859810297163406</c:v>
                </c:pt>
                <c:pt idx="7622">
                  <c:v>-76.869020113884503</c:v>
                </c:pt>
                <c:pt idx="7623">
                  <c:v>-76.871681558262594</c:v>
                </c:pt>
                <c:pt idx="7624">
                  <c:v>-76.871174683305</c:v>
                </c:pt>
                <c:pt idx="7625">
                  <c:v>-76.868681198901299</c:v>
                </c:pt>
                <c:pt idx="7626">
                  <c:v>-76.864754179510101</c:v>
                </c:pt>
                <c:pt idx="7627">
                  <c:v>-76.859697824065293</c:v>
                </c:pt>
                <c:pt idx="7628">
                  <c:v>-76.853700412120304</c:v>
                </c:pt>
                <c:pt idx="7629">
                  <c:v>-76.846889085752494</c:v>
                </c:pt>
                <c:pt idx="7630">
                  <c:v>-76.839355406749107</c:v>
                </c:pt>
                <c:pt idx="7631">
                  <c:v>-76.831168589559894</c:v>
                </c:pt>
                <c:pt idx="7632">
                  <c:v>-76.825874768378497</c:v>
                </c:pt>
                <c:pt idx="7633">
                  <c:v>-76.844931577081198</c:v>
                </c:pt>
                <c:pt idx="7634">
                  <c:v>-76.861675546300503</c:v>
                </c:pt>
                <c:pt idx="7635">
                  <c:v>-76.870895836110506</c:v>
                </c:pt>
                <c:pt idx="7636">
                  <c:v>-76.873568698156603</c:v>
                </c:pt>
                <c:pt idx="7637">
                  <c:v>-76.873073422804197</c:v>
                </c:pt>
                <c:pt idx="7638">
                  <c:v>-76.870591450463394</c:v>
                </c:pt>
                <c:pt idx="7639">
                  <c:v>-76.866675732792601</c:v>
                </c:pt>
                <c:pt idx="7640">
                  <c:v>-76.861630406019998</c:v>
                </c:pt>
                <c:pt idx="7641">
                  <c:v>-76.855643715564298</c:v>
                </c:pt>
                <c:pt idx="7642">
                  <c:v>-76.848842784524706</c:v>
                </c:pt>
                <c:pt idx="7643">
                  <c:v>-76.841319164462405</c:v>
                </c:pt>
                <c:pt idx="7644">
                  <c:v>-76.833142064990795</c:v>
                </c:pt>
                <c:pt idx="7645">
                  <c:v>-76.827856688338898</c:v>
                </c:pt>
                <c:pt idx="7646">
                  <c:v>-76.846914909038404</c:v>
                </c:pt>
                <c:pt idx="7647">
                  <c:v>-76.863660092862006</c:v>
                </c:pt>
                <c:pt idx="7648">
                  <c:v>-76.872882935665601</c:v>
                </c:pt>
                <c:pt idx="7649">
                  <c:v>-76.875559570887205</c:v>
                </c:pt>
                <c:pt idx="7650">
                  <c:v>-76.875068468590797</c:v>
                </c:pt>
                <c:pt idx="7651">
                  <c:v>-76.872590778319093</c:v>
                </c:pt>
                <c:pt idx="7652">
                  <c:v>-76.868679317155596</c:v>
                </c:pt>
                <c:pt idx="7653">
                  <c:v>-76.863638150402295</c:v>
                </c:pt>
                <c:pt idx="7654">
                  <c:v>-76.857655482748498</c:v>
                </c:pt>
                <c:pt idx="7655">
                  <c:v>-76.850858412615096</c:v>
                </c:pt>
                <c:pt idx="7656">
                  <c:v>-76.843338476209098</c:v>
                </c:pt>
                <c:pt idx="7657">
                  <c:v>-76.835164873586393</c:v>
                </c:pt>
                <c:pt idx="7658">
                  <c:v>-76.829881868112494</c:v>
                </c:pt>
                <c:pt idx="7659">
                  <c:v>-76.848935582929201</c:v>
                </c:pt>
                <c:pt idx="7660">
                  <c:v>-76.865676292727997</c:v>
                </c:pt>
                <c:pt idx="7661">
                  <c:v>-76.874896192477905</c:v>
                </c:pt>
                <c:pt idx="7662">
                  <c:v>-76.877571260448903</c:v>
                </c:pt>
                <c:pt idx="7663">
                  <c:v>-76.877079127869294</c:v>
                </c:pt>
                <c:pt idx="7664">
                  <c:v>-76.8746006463669</c:v>
                </c:pt>
                <c:pt idx="7665">
                  <c:v>-76.870688494011304</c:v>
                </c:pt>
                <c:pt idx="7666">
                  <c:v>-76.865646661536204</c:v>
                </c:pt>
                <c:pt idx="7667">
                  <c:v>-76.859663309587205</c:v>
                </c:pt>
                <c:pt idx="7668">
                  <c:v>-76.852865508780795</c:v>
                </c:pt>
                <c:pt idx="7669">
                  <c:v>-76.845344776983893</c:v>
                </c:pt>
                <c:pt idx="7670">
                  <c:v>-76.837170301827399</c:v>
                </c:pt>
                <c:pt idx="7671">
                  <c:v>-76.831885427236998</c:v>
                </c:pt>
                <c:pt idx="7672">
                  <c:v>-76.850930677926399</c:v>
                </c:pt>
                <c:pt idx="7673">
                  <c:v>-76.867663112119004</c:v>
                </c:pt>
                <c:pt idx="7674">
                  <c:v>-76.876876360079905</c:v>
                </c:pt>
                <c:pt idx="7675">
                  <c:v>-76.879546223249505</c:v>
                </c:pt>
                <c:pt idx="7676">
                  <c:v>-76.879049502664003</c:v>
                </c:pt>
                <c:pt idx="7677">
                  <c:v>-76.876566754863703</c:v>
                </c:pt>
                <c:pt idx="7678">
                  <c:v>-76.872650519475101</c:v>
                </c:pt>
                <c:pt idx="7679">
                  <c:v>-76.8676047121332</c:v>
                </c:pt>
                <c:pt idx="7680">
                  <c:v>-76.861617448348298</c:v>
                </c:pt>
                <c:pt idx="7681">
                  <c:v>-76.854815769549603</c:v>
                </c:pt>
                <c:pt idx="7682">
                  <c:v>-76.847291173729801</c:v>
                </c:pt>
                <c:pt idx="7683">
                  <c:v>-76.839112834487096</c:v>
                </c:pt>
                <c:pt idx="7684">
                  <c:v>-76.830335057725307</c:v>
                </c:pt>
                <c:pt idx="7685">
                  <c:v>-76.824495302129705</c:v>
                </c:pt>
                <c:pt idx="7686">
                  <c:v>-76.843056458551104</c:v>
                </c:pt>
                <c:pt idx="7687">
                  <c:v>-76.859340498032594</c:v>
                </c:pt>
                <c:pt idx="7688">
                  <c:v>-76.8681269226485</c:v>
                </c:pt>
                <c:pt idx="7689">
                  <c:v>-76.870386708525203</c:v>
                </c:pt>
                <c:pt idx="7690">
                  <c:v>-76.869497293693698</c:v>
                </c:pt>
                <c:pt idx="7691">
                  <c:v>-76.866638378021094</c:v>
                </c:pt>
                <c:pt idx="7692">
                  <c:v>-76.862361397046001</c:v>
                </c:pt>
                <c:pt idx="7693">
                  <c:v>-76.856969184573401</c:v>
                </c:pt>
                <c:pt idx="7694">
                  <c:v>-76.850648870185694</c:v>
                </c:pt>
                <c:pt idx="7695">
                  <c:v>-76.8435266183957</c:v>
                </c:pt>
                <c:pt idx="7696">
                  <c:v>-76.835693152762104</c:v>
                </c:pt>
                <c:pt idx="7697">
                  <c:v>-76.827216962861996</c:v>
                </c:pt>
                <c:pt idx="7698">
                  <c:v>-76.821646183360301</c:v>
                </c:pt>
                <c:pt idx="7699">
                  <c:v>-76.840455292940007</c:v>
                </c:pt>
                <c:pt idx="7700">
                  <c:v>-76.856963177730805</c:v>
                </c:pt>
                <c:pt idx="7701">
                  <c:v>-76.8659528069754</c:v>
                </c:pt>
                <c:pt idx="7702">
                  <c:v>-76.868399137481106</c:v>
                </c:pt>
                <c:pt idx="7703">
                  <c:v>-76.867682972223193</c:v>
                </c:pt>
                <c:pt idx="7704">
                  <c:v>-76.864986156241599</c:v>
                </c:pt>
                <c:pt idx="7705">
                  <c:v>-76.860861707398797</c:v>
                </c:pt>
                <c:pt idx="7706">
                  <c:v>-76.855613691765896</c:v>
                </c:pt>
                <c:pt idx="7707">
                  <c:v>-76.849430225941305</c:v>
                </c:pt>
                <c:pt idx="7708">
                  <c:v>-76.842438279248796</c:v>
                </c:pt>
                <c:pt idx="7709">
                  <c:v>-76.834729240258497</c:v>
                </c:pt>
                <c:pt idx="7710">
                  <c:v>-76.826372154112406</c:v>
                </c:pt>
                <c:pt idx="7711">
                  <c:v>-76.820915695218702</c:v>
                </c:pt>
                <c:pt idx="7712">
                  <c:v>-76.839834688601798</c:v>
                </c:pt>
                <c:pt idx="7713">
                  <c:v>-76.856446922626404</c:v>
                </c:pt>
                <c:pt idx="7714">
                  <c:v>-76.865536161364204</c:v>
                </c:pt>
                <c:pt idx="7715">
                  <c:v>-76.868078165664002</c:v>
                </c:pt>
                <c:pt idx="7716">
                  <c:v>-76.867454222863302</c:v>
                </c:pt>
                <c:pt idx="7717">
                  <c:v>-76.864846446898596</c:v>
                </c:pt>
                <c:pt idx="7718">
                  <c:v>-76.860808058705601</c:v>
                </c:pt>
                <c:pt idx="7719">
                  <c:v>-76.855643295535501</c:v>
                </c:pt>
                <c:pt idx="7720">
                  <c:v>-76.8495404243682</c:v>
                </c:pt>
                <c:pt idx="7721">
                  <c:v>-76.842626549016899</c:v>
                </c:pt>
                <c:pt idx="7722">
                  <c:v>-76.834993179509596</c:v>
                </c:pt>
                <c:pt idx="7723">
                  <c:v>-76.826709471417104</c:v>
                </c:pt>
                <c:pt idx="7724">
                  <c:v>-76.8213238304984</c:v>
                </c:pt>
                <c:pt idx="7725">
                  <c:v>-76.8403085894535</c:v>
                </c:pt>
                <c:pt idx="7726">
                  <c:v>-76.8569837379451</c:v>
                </c:pt>
                <c:pt idx="7727">
                  <c:v>-76.866134112714704</c:v>
                </c:pt>
                <c:pt idx="7728">
                  <c:v>-76.868735839631</c:v>
                </c:pt>
                <c:pt idx="7729">
                  <c:v>-76.868170075067795</c:v>
                </c:pt>
                <c:pt idx="7730">
                  <c:v>-76.865618909395593</c:v>
                </c:pt>
                <c:pt idx="7731">
                  <c:v>-76.861635577281305</c:v>
                </c:pt>
                <c:pt idx="7732">
                  <c:v>-76.856524346060894</c:v>
                </c:pt>
                <c:pt idx="7733">
                  <c:v>-76.850473519974301</c:v>
                </c:pt>
                <c:pt idx="7734">
                  <c:v>-76.843610242941807</c:v>
                </c:pt>
                <c:pt idx="7735">
                  <c:v>-76.836026065818004</c:v>
                </c:pt>
                <c:pt idx="7736">
                  <c:v>-76.827790184642694</c:v>
                </c:pt>
                <c:pt idx="7737">
                  <c:v>-76.822450405331594</c:v>
                </c:pt>
                <c:pt idx="7738">
                  <c:v>-76.841474962699294</c:v>
                </c:pt>
                <c:pt idx="7739">
                  <c:v>-76.858188208120097</c:v>
                </c:pt>
                <c:pt idx="7740">
                  <c:v>-76.867376301447095</c:v>
                </c:pt>
                <c:pt idx="7741">
                  <c:v>-76.870015527012697</c:v>
                </c:pt>
                <c:pt idx="7742">
                  <c:v>-76.869486586906802</c:v>
                </c:pt>
                <c:pt idx="7743">
                  <c:v>-76.866971418229994</c:v>
                </c:pt>
                <c:pt idx="7744">
                  <c:v>-76.863023195559904</c:v>
                </c:pt>
                <c:pt idx="7745">
                  <c:v>-76.857946165374798</c:v>
                </c:pt>
                <c:pt idx="7746">
                  <c:v>-76.851928629721499</c:v>
                </c:pt>
                <c:pt idx="7747">
                  <c:v>-76.845097739956103</c:v>
                </c:pt>
                <c:pt idx="7748">
                  <c:v>-76.837545059613902</c:v>
                </c:pt>
                <c:pt idx="7749">
                  <c:v>-76.829339800353097</c:v>
                </c:pt>
                <c:pt idx="7750">
                  <c:v>-76.824028982928297</c:v>
                </c:pt>
                <c:pt idx="7751">
                  <c:v>-76.843075796315603</c:v>
                </c:pt>
                <c:pt idx="7752">
                  <c:v>-76.859810297163406</c:v>
                </c:pt>
                <c:pt idx="7753">
                  <c:v>-76.869020113884503</c:v>
                </c:pt>
                <c:pt idx="7754">
                  <c:v>-76.871681558262594</c:v>
                </c:pt>
                <c:pt idx="7755">
                  <c:v>-76.871174683305</c:v>
                </c:pt>
                <c:pt idx="7756">
                  <c:v>-76.868681198901299</c:v>
                </c:pt>
                <c:pt idx="7757">
                  <c:v>-76.864754179510101</c:v>
                </c:pt>
                <c:pt idx="7758">
                  <c:v>-76.859697824065293</c:v>
                </c:pt>
                <c:pt idx="7759">
                  <c:v>-76.853700412120304</c:v>
                </c:pt>
                <c:pt idx="7760">
                  <c:v>-76.846889085752494</c:v>
                </c:pt>
                <c:pt idx="7761">
                  <c:v>-76.839355406749107</c:v>
                </c:pt>
                <c:pt idx="7762">
                  <c:v>-76.831168589559894</c:v>
                </c:pt>
                <c:pt idx="7763">
                  <c:v>-76.825874768378497</c:v>
                </c:pt>
                <c:pt idx="7764">
                  <c:v>-76.844931577081198</c:v>
                </c:pt>
                <c:pt idx="7765">
                  <c:v>-76.861675546300503</c:v>
                </c:pt>
                <c:pt idx="7766">
                  <c:v>-76.870895836110506</c:v>
                </c:pt>
                <c:pt idx="7767">
                  <c:v>-76.873568698156603</c:v>
                </c:pt>
                <c:pt idx="7768">
                  <c:v>-76.873073422804197</c:v>
                </c:pt>
                <c:pt idx="7769">
                  <c:v>-76.870591450463394</c:v>
                </c:pt>
                <c:pt idx="7770">
                  <c:v>-76.866675732792601</c:v>
                </c:pt>
                <c:pt idx="7771">
                  <c:v>-76.861630406019998</c:v>
                </c:pt>
                <c:pt idx="7772">
                  <c:v>-76.855643715564298</c:v>
                </c:pt>
                <c:pt idx="7773">
                  <c:v>-76.848842784524706</c:v>
                </c:pt>
                <c:pt idx="7774">
                  <c:v>-76.841319164462405</c:v>
                </c:pt>
                <c:pt idx="7775">
                  <c:v>-76.833142064990795</c:v>
                </c:pt>
                <c:pt idx="7776">
                  <c:v>-76.827856688338898</c:v>
                </c:pt>
                <c:pt idx="7777">
                  <c:v>-76.846914909038404</c:v>
                </c:pt>
                <c:pt idx="7778">
                  <c:v>-76.863660092862006</c:v>
                </c:pt>
                <c:pt idx="7779">
                  <c:v>-76.872882935665601</c:v>
                </c:pt>
                <c:pt idx="7780">
                  <c:v>-76.875559570887205</c:v>
                </c:pt>
                <c:pt idx="7781">
                  <c:v>-76.875068468590797</c:v>
                </c:pt>
                <c:pt idx="7782">
                  <c:v>-76.872590778319093</c:v>
                </c:pt>
                <c:pt idx="7783">
                  <c:v>-76.868679317155596</c:v>
                </c:pt>
                <c:pt idx="7784">
                  <c:v>-76.863638150402295</c:v>
                </c:pt>
                <c:pt idx="7785">
                  <c:v>-76.857655482748498</c:v>
                </c:pt>
                <c:pt idx="7786">
                  <c:v>-76.850858412615096</c:v>
                </c:pt>
                <c:pt idx="7787">
                  <c:v>-76.843338476209098</c:v>
                </c:pt>
                <c:pt idx="7788">
                  <c:v>-76.835164873586393</c:v>
                </c:pt>
                <c:pt idx="7789">
                  <c:v>-76.829881868112494</c:v>
                </c:pt>
                <c:pt idx="7790">
                  <c:v>-76.848935582929201</c:v>
                </c:pt>
                <c:pt idx="7791">
                  <c:v>-76.865676292727997</c:v>
                </c:pt>
                <c:pt idx="7792">
                  <c:v>-76.874896192477905</c:v>
                </c:pt>
                <c:pt idx="7793">
                  <c:v>-76.877571260448903</c:v>
                </c:pt>
                <c:pt idx="7794">
                  <c:v>-76.877079127869294</c:v>
                </c:pt>
                <c:pt idx="7795">
                  <c:v>-76.8746006463669</c:v>
                </c:pt>
                <c:pt idx="7796">
                  <c:v>-76.870688494011304</c:v>
                </c:pt>
                <c:pt idx="7797">
                  <c:v>-76.865646661536204</c:v>
                </c:pt>
                <c:pt idx="7798">
                  <c:v>-76.859663309587205</c:v>
                </c:pt>
                <c:pt idx="7799">
                  <c:v>-76.852865508780795</c:v>
                </c:pt>
                <c:pt idx="7800">
                  <c:v>-76.845344776983893</c:v>
                </c:pt>
                <c:pt idx="7801">
                  <c:v>-76.837170301827399</c:v>
                </c:pt>
                <c:pt idx="7802">
                  <c:v>-76.831885427236998</c:v>
                </c:pt>
                <c:pt idx="7803">
                  <c:v>-76.850930677926399</c:v>
                </c:pt>
                <c:pt idx="7804">
                  <c:v>-76.867663112119004</c:v>
                </c:pt>
                <c:pt idx="7805">
                  <c:v>-76.876876360079905</c:v>
                </c:pt>
                <c:pt idx="7806">
                  <c:v>-76.879546223249505</c:v>
                </c:pt>
                <c:pt idx="7807">
                  <c:v>-76.879049502664003</c:v>
                </c:pt>
                <c:pt idx="7808">
                  <c:v>-76.876566754863703</c:v>
                </c:pt>
                <c:pt idx="7809">
                  <c:v>-76.872650519475101</c:v>
                </c:pt>
                <c:pt idx="7810">
                  <c:v>-76.8676047121332</c:v>
                </c:pt>
                <c:pt idx="7811">
                  <c:v>-76.861617448348298</c:v>
                </c:pt>
                <c:pt idx="7812">
                  <c:v>-76.854815769549603</c:v>
                </c:pt>
                <c:pt idx="7813">
                  <c:v>-76.847291173729801</c:v>
                </c:pt>
                <c:pt idx="7814">
                  <c:v>-76.839112834487096</c:v>
                </c:pt>
                <c:pt idx="7815">
                  <c:v>-76.830335057725307</c:v>
                </c:pt>
                <c:pt idx="7816">
                  <c:v>-76.824495302129705</c:v>
                </c:pt>
                <c:pt idx="7817">
                  <c:v>-76.843056458551104</c:v>
                </c:pt>
                <c:pt idx="7818">
                  <c:v>-76.859340498032594</c:v>
                </c:pt>
                <c:pt idx="7819">
                  <c:v>-76.8681269226485</c:v>
                </c:pt>
                <c:pt idx="7820">
                  <c:v>-76.870386708525203</c:v>
                </c:pt>
                <c:pt idx="7821">
                  <c:v>-76.869497293693698</c:v>
                </c:pt>
                <c:pt idx="7822">
                  <c:v>-76.866638378021094</c:v>
                </c:pt>
                <c:pt idx="7823">
                  <c:v>-76.862361397046001</c:v>
                </c:pt>
                <c:pt idx="7824">
                  <c:v>-76.856969184573401</c:v>
                </c:pt>
                <c:pt idx="7825">
                  <c:v>-76.850648870185694</c:v>
                </c:pt>
                <c:pt idx="7826">
                  <c:v>-76.8435266183957</c:v>
                </c:pt>
                <c:pt idx="7827">
                  <c:v>-76.835693152762104</c:v>
                </c:pt>
                <c:pt idx="7828">
                  <c:v>-76.827216962861996</c:v>
                </c:pt>
                <c:pt idx="7829">
                  <c:v>-76.821646183360301</c:v>
                </c:pt>
                <c:pt idx="7830">
                  <c:v>-76.840455292940007</c:v>
                </c:pt>
                <c:pt idx="7831">
                  <c:v>-76.856963177730805</c:v>
                </c:pt>
                <c:pt idx="7832">
                  <c:v>-76.8659528069754</c:v>
                </c:pt>
                <c:pt idx="7833">
                  <c:v>-76.868399137481106</c:v>
                </c:pt>
                <c:pt idx="7834">
                  <c:v>-76.867682972223193</c:v>
                </c:pt>
                <c:pt idx="7835">
                  <c:v>-76.864986156241599</c:v>
                </c:pt>
                <c:pt idx="7836">
                  <c:v>-76.860861707398797</c:v>
                </c:pt>
                <c:pt idx="7837">
                  <c:v>-76.855613691765896</c:v>
                </c:pt>
                <c:pt idx="7838">
                  <c:v>-76.849430225941305</c:v>
                </c:pt>
                <c:pt idx="7839">
                  <c:v>-76.842438279248796</c:v>
                </c:pt>
                <c:pt idx="7840">
                  <c:v>-76.834729240258497</c:v>
                </c:pt>
                <c:pt idx="7841">
                  <c:v>-76.826372154112406</c:v>
                </c:pt>
                <c:pt idx="7842">
                  <c:v>-76.820915695218702</c:v>
                </c:pt>
                <c:pt idx="7843">
                  <c:v>-76.839834688601798</c:v>
                </c:pt>
                <c:pt idx="7844">
                  <c:v>-76.856446922626404</c:v>
                </c:pt>
                <c:pt idx="7845">
                  <c:v>-76.865536161364204</c:v>
                </c:pt>
                <c:pt idx="7846">
                  <c:v>-76.868078165664002</c:v>
                </c:pt>
                <c:pt idx="7847">
                  <c:v>-76.867454222863302</c:v>
                </c:pt>
                <c:pt idx="7848">
                  <c:v>-76.864846446898596</c:v>
                </c:pt>
                <c:pt idx="7849">
                  <c:v>-76.860808058705601</c:v>
                </c:pt>
                <c:pt idx="7850">
                  <c:v>-76.855643295535501</c:v>
                </c:pt>
                <c:pt idx="7851">
                  <c:v>-76.8495404243682</c:v>
                </c:pt>
                <c:pt idx="7852">
                  <c:v>-76.842626549016899</c:v>
                </c:pt>
                <c:pt idx="7853">
                  <c:v>-76.834993179509596</c:v>
                </c:pt>
                <c:pt idx="7854">
                  <c:v>-76.826709471417104</c:v>
                </c:pt>
                <c:pt idx="7855">
                  <c:v>-76.8213238304984</c:v>
                </c:pt>
                <c:pt idx="7856">
                  <c:v>-76.8403085894535</c:v>
                </c:pt>
                <c:pt idx="7857">
                  <c:v>-76.8569837379451</c:v>
                </c:pt>
                <c:pt idx="7858">
                  <c:v>-76.866134112714704</c:v>
                </c:pt>
                <c:pt idx="7859">
                  <c:v>-76.868735839631</c:v>
                </c:pt>
                <c:pt idx="7860">
                  <c:v>-76.868170075067795</c:v>
                </c:pt>
                <c:pt idx="7861">
                  <c:v>-76.865618909395593</c:v>
                </c:pt>
                <c:pt idx="7862">
                  <c:v>-76.861635577281305</c:v>
                </c:pt>
                <c:pt idx="7863">
                  <c:v>-76.856524346060894</c:v>
                </c:pt>
                <c:pt idx="7864">
                  <c:v>-76.850473519974301</c:v>
                </c:pt>
                <c:pt idx="7865">
                  <c:v>-76.843610242941807</c:v>
                </c:pt>
                <c:pt idx="7866">
                  <c:v>-76.836026065818004</c:v>
                </c:pt>
                <c:pt idx="7867">
                  <c:v>-76.827790184642694</c:v>
                </c:pt>
                <c:pt idx="7868">
                  <c:v>-76.822450405331594</c:v>
                </c:pt>
                <c:pt idx="7869">
                  <c:v>-76.841474962699294</c:v>
                </c:pt>
                <c:pt idx="7870">
                  <c:v>-76.858188208120097</c:v>
                </c:pt>
                <c:pt idx="7871">
                  <c:v>-76.867376301447095</c:v>
                </c:pt>
                <c:pt idx="7872">
                  <c:v>-76.870015527012697</c:v>
                </c:pt>
                <c:pt idx="7873">
                  <c:v>-76.869486586906802</c:v>
                </c:pt>
                <c:pt idx="7874">
                  <c:v>-76.866971418229994</c:v>
                </c:pt>
                <c:pt idx="7875">
                  <c:v>-76.863023195559904</c:v>
                </c:pt>
                <c:pt idx="7876">
                  <c:v>-76.857946165374798</c:v>
                </c:pt>
                <c:pt idx="7877">
                  <c:v>-76.851928629721499</c:v>
                </c:pt>
                <c:pt idx="7878">
                  <c:v>-76.845097739956103</c:v>
                </c:pt>
                <c:pt idx="7879">
                  <c:v>-76.837545059613902</c:v>
                </c:pt>
                <c:pt idx="7880">
                  <c:v>-76.829339800353097</c:v>
                </c:pt>
                <c:pt idx="7881">
                  <c:v>-76.824028982928297</c:v>
                </c:pt>
                <c:pt idx="7882">
                  <c:v>-76.843075796315603</c:v>
                </c:pt>
                <c:pt idx="7883">
                  <c:v>-76.859810297163406</c:v>
                </c:pt>
                <c:pt idx="7884">
                  <c:v>-76.869020113884503</c:v>
                </c:pt>
                <c:pt idx="7885">
                  <c:v>-76.871681558262594</c:v>
                </c:pt>
                <c:pt idx="7886">
                  <c:v>-76.871174683305</c:v>
                </c:pt>
                <c:pt idx="7887">
                  <c:v>-76.868681198901299</c:v>
                </c:pt>
                <c:pt idx="7888">
                  <c:v>-76.864754179510101</c:v>
                </c:pt>
                <c:pt idx="7889">
                  <c:v>-76.859697824065293</c:v>
                </c:pt>
                <c:pt idx="7890">
                  <c:v>-76.853700412120304</c:v>
                </c:pt>
                <c:pt idx="7891">
                  <c:v>-76.846889085752494</c:v>
                </c:pt>
                <c:pt idx="7892">
                  <c:v>-76.839355406749107</c:v>
                </c:pt>
                <c:pt idx="7893">
                  <c:v>-76.831168589559894</c:v>
                </c:pt>
                <c:pt idx="7894">
                  <c:v>-76.825874768378497</c:v>
                </c:pt>
                <c:pt idx="7895">
                  <c:v>-76.844931577081198</c:v>
                </c:pt>
                <c:pt idx="7896">
                  <c:v>-76.861675546300503</c:v>
                </c:pt>
                <c:pt idx="7897">
                  <c:v>-76.870895836110506</c:v>
                </c:pt>
                <c:pt idx="7898">
                  <c:v>-76.873568698156603</c:v>
                </c:pt>
                <c:pt idx="7899">
                  <c:v>-76.873073422804197</c:v>
                </c:pt>
                <c:pt idx="7900">
                  <c:v>-76.870591450463394</c:v>
                </c:pt>
                <c:pt idx="7901">
                  <c:v>-76.866675732792601</c:v>
                </c:pt>
                <c:pt idx="7902">
                  <c:v>-76.861630406019998</c:v>
                </c:pt>
                <c:pt idx="7903">
                  <c:v>-76.855643715564298</c:v>
                </c:pt>
                <c:pt idx="7904">
                  <c:v>-76.848842784524706</c:v>
                </c:pt>
                <c:pt idx="7905">
                  <c:v>-76.841319164462405</c:v>
                </c:pt>
                <c:pt idx="7906">
                  <c:v>-76.833142064990795</c:v>
                </c:pt>
                <c:pt idx="7907">
                  <c:v>-76.827856688338898</c:v>
                </c:pt>
                <c:pt idx="7908">
                  <c:v>-76.846914909038404</c:v>
                </c:pt>
                <c:pt idx="7909">
                  <c:v>-76.863660092862006</c:v>
                </c:pt>
                <c:pt idx="7910">
                  <c:v>-76.872882935665601</c:v>
                </c:pt>
                <c:pt idx="7911">
                  <c:v>-76.875559570887205</c:v>
                </c:pt>
                <c:pt idx="7912">
                  <c:v>-76.875068468590797</c:v>
                </c:pt>
                <c:pt idx="7913">
                  <c:v>-76.872590778319093</c:v>
                </c:pt>
                <c:pt idx="7914">
                  <c:v>-76.868679317155596</c:v>
                </c:pt>
                <c:pt idx="7915">
                  <c:v>-76.863638150402295</c:v>
                </c:pt>
                <c:pt idx="7916">
                  <c:v>-76.857655482748498</c:v>
                </c:pt>
                <c:pt idx="7917">
                  <c:v>-76.850858412615096</c:v>
                </c:pt>
                <c:pt idx="7918">
                  <c:v>-76.843338476209098</c:v>
                </c:pt>
                <c:pt idx="7919">
                  <c:v>-76.835164873586393</c:v>
                </c:pt>
                <c:pt idx="7920">
                  <c:v>-76.829881868112494</c:v>
                </c:pt>
                <c:pt idx="7921">
                  <c:v>-76.848935582929201</c:v>
                </c:pt>
                <c:pt idx="7922">
                  <c:v>-76.865676292727997</c:v>
                </c:pt>
                <c:pt idx="7923">
                  <c:v>-76.874896192477905</c:v>
                </c:pt>
                <c:pt idx="7924">
                  <c:v>-76.877571260448903</c:v>
                </c:pt>
                <c:pt idx="7925">
                  <c:v>-76.877079127869294</c:v>
                </c:pt>
                <c:pt idx="7926">
                  <c:v>-76.8746006463669</c:v>
                </c:pt>
                <c:pt idx="7927">
                  <c:v>-76.870688494011304</c:v>
                </c:pt>
                <c:pt idx="7928">
                  <c:v>-76.865646661536204</c:v>
                </c:pt>
                <c:pt idx="7929">
                  <c:v>-76.859663309587205</c:v>
                </c:pt>
                <c:pt idx="7930">
                  <c:v>-76.852865508780795</c:v>
                </c:pt>
                <c:pt idx="7931">
                  <c:v>-76.845344776983893</c:v>
                </c:pt>
                <c:pt idx="7932">
                  <c:v>-76.837170301827399</c:v>
                </c:pt>
                <c:pt idx="7933">
                  <c:v>-76.831885427236998</c:v>
                </c:pt>
                <c:pt idx="7934">
                  <c:v>-76.850930677926399</c:v>
                </c:pt>
                <c:pt idx="7935">
                  <c:v>-76.867663112119004</c:v>
                </c:pt>
                <c:pt idx="7936">
                  <c:v>-76.876876360079905</c:v>
                </c:pt>
                <c:pt idx="7937">
                  <c:v>-76.879546223249505</c:v>
                </c:pt>
                <c:pt idx="7938">
                  <c:v>-76.879049502664003</c:v>
                </c:pt>
                <c:pt idx="7939">
                  <c:v>-76.876566754863703</c:v>
                </c:pt>
                <c:pt idx="7940">
                  <c:v>-76.872650519475101</c:v>
                </c:pt>
                <c:pt idx="7941">
                  <c:v>-76.8676047121332</c:v>
                </c:pt>
                <c:pt idx="7942">
                  <c:v>-76.861617448348298</c:v>
                </c:pt>
                <c:pt idx="7943">
                  <c:v>-76.854815769549603</c:v>
                </c:pt>
                <c:pt idx="7944">
                  <c:v>-76.847291173729801</c:v>
                </c:pt>
                <c:pt idx="7945">
                  <c:v>-76.839112834487096</c:v>
                </c:pt>
                <c:pt idx="7946">
                  <c:v>-76.830335057725307</c:v>
                </c:pt>
                <c:pt idx="7947">
                  <c:v>-76.824495302129705</c:v>
                </c:pt>
                <c:pt idx="7948">
                  <c:v>-76.843056458551104</c:v>
                </c:pt>
                <c:pt idx="7949">
                  <c:v>-76.859340498032594</c:v>
                </c:pt>
                <c:pt idx="7950">
                  <c:v>-76.8681269226485</c:v>
                </c:pt>
                <c:pt idx="7951">
                  <c:v>-76.870386708525203</c:v>
                </c:pt>
                <c:pt idx="7952">
                  <c:v>-76.869497293693698</c:v>
                </c:pt>
                <c:pt idx="7953">
                  <c:v>-76.866638378021094</c:v>
                </c:pt>
                <c:pt idx="7954">
                  <c:v>-76.862361397046001</c:v>
                </c:pt>
                <c:pt idx="7955">
                  <c:v>-76.856969184573401</c:v>
                </c:pt>
                <c:pt idx="7956">
                  <c:v>-76.850648870185694</c:v>
                </c:pt>
                <c:pt idx="7957">
                  <c:v>-76.8435266183957</c:v>
                </c:pt>
                <c:pt idx="7958">
                  <c:v>-76.835693152762104</c:v>
                </c:pt>
                <c:pt idx="7959">
                  <c:v>-76.827216962861996</c:v>
                </c:pt>
                <c:pt idx="7960">
                  <c:v>-76.821646183360301</c:v>
                </c:pt>
                <c:pt idx="7961">
                  <c:v>-76.840455292940007</c:v>
                </c:pt>
                <c:pt idx="7962">
                  <c:v>-76.856963177730805</c:v>
                </c:pt>
                <c:pt idx="7963">
                  <c:v>-76.8659528069754</c:v>
                </c:pt>
                <c:pt idx="7964">
                  <c:v>-76.868399137481106</c:v>
                </c:pt>
                <c:pt idx="7965">
                  <c:v>-76.867682972223193</c:v>
                </c:pt>
                <c:pt idx="7966">
                  <c:v>-76.864986156241599</c:v>
                </c:pt>
                <c:pt idx="7967">
                  <c:v>-76.860861707398797</c:v>
                </c:pt>
                <c:pt idx="7968">
                  <c:v>-76.855613691765896</c:v>
                </c:pt>
                <c:pt idx="7969">
                  <c:v>-76.849430225941305</c:v>
                </c:pt>
                <c:pt idx="7970">
                  <c:v>-76.842438279248796</c:v>
                </c:pt>
                <c:pt idx="7971">
                  <c:v>-76.834729240258497</c:v>
                </c:pt>
                <c:pt idx="7972">
                  <c:v>-76.826372154112406</c:v>
                </c:pt>
                <c:pt idx="7973">
                  <c:v>-76.820915695218702</c:v>
                </c:pt>
                <c:pt idx="7974">
                  <c:v>-76.839834688601798</c:v>
                </c:pt>
                <c:pt idx="7975">
                  <c:v>-76.856446922626404</c:v>
                </c:pt>
                <c:pt idx="7976">
                  <c:v>-76.865536161364204</c:v>
                </c:pt>
                <c:pt idx="7977">
                  <c:v>-76.868078165664002</c:v>
                </c:pt>
                <c:pt idx="7978">
                  <c:v>-76.867454222863302</c:v>
                </c:pt>
                <c:pt idx="7979">
                  <c:v>-76.864846446898596</c:v>
                </c:pt>
                <c:pt idx="7980">
                  <c:v>-76.860808058705601</c:v>
                </c:pt>
                <c:pt idx="7981">
                  <c:v>-76.855643295535501</c:v>
                </c:pt>
                <c:pt idx="7982">
                  <c:v>-76.8495404243682</c:v>
                </c:pt>
                <c:pt idx="7983">
                  <c:v>-76.842626549016899</c:v>
                </c:pt>
                <c:pt idx="7984">
                  <c:v>-76.834993179509596</c:v>
                </c:pt>
                <c:pt idx="7985">
                  <c:v>-76.826709471417104</c:v>
                </c:pt>
                <c:pt idx="7986">
                  <c:v>-76.8213238304984</c:v>
                </c:pt>
                <c:pt idx="7987">
                  <c:v>-76.8403085894535</c:v>
                </c:pt>
                <c:pt idx="7988">
                  <c:v>-76.8569837379451</c:v>
                </c:pt>
                <c:pt idx="7989">
                  <c:v>-76.866134112714704</c:v>
                </c:pt>
                <c:pt idx="7990">
                  <c:v>-76.868735839631</c:v>
                </c:pt>
                <c:pt idx="7991">
                  <c:v>-76.868170075067795</c:v>
                </c:pt>
                <c:pt idx="7992">
                  <c:v>-76.865618909395593</c:v>
                </c:pt>
                <c:pt idx="7993">
                  <c:v>-76.861635577281305</c:v>
                </c:pt>
                <c:pt idx="7994">
                  <c:v>-76.856524346060894</c:v>
                </c:pt>
                <c:pt idx="7995">
                  <c:v>-76.850473519974301</c:v>
                </c:pt>
                <c:pt idx="7996">
                  <c:v>-76.843610242941807</c:v>
                </c:pt>
                <c:pt idx="7997">
                  <c:v>-76.836026065818004</c:v>
                </c:pt>
                <c:pt idx="7998">
                  <c:v>-76.827790184642694</c:v>
                </c:pt>
                <c:pt idx="7999">
                  <c:v>-76.822450405331594</c:v>
                </c:pt>
                <c:pt idx="8000">
                  <c:v>-76.841474962699294</c:v>
                </c:pt>
                <c:pt idx="8001">
                  <c:v>-76.858188208120097</c:v>
                </c:pt>
                <c:pt idx="8002">
                  <c:v>-76.867376301447095</c:v>
                </c:pt>
                <c:pt idx="8003">
                  <c:v>-76.870015527012697</c:v>
                </c:pt>
                <c:pt idx="8004">
                  <c:v>-76.869486586906802</c:v>
                </c:pt>
                <c:pt idx="8005">
                  <c:v>-76.866971418229994</c:v>
                </c:pt>
                <c:pt idx="8006">
                  <c:v>-76.863023195559904</c:v>
                </c:pt>
                <c:pt idx="8007">
                  <c:v>-76.857946165374798</c:v>
                </c:pt>
                <c:pt idx="8008">
                  <c:v>-76.851928629721499</c:v>
                </c:pt>
                <c:pt idx="8009">
                  <c:v>-76.845097739956103</c:v>
                </c:pt>
                <c:pt idx="8010">
                  <c:v>-76.837545059613902</c:v>
                </c:pt>
                <c:pt idx="8011">
                  <c:v>-76.829339800353097</c:v>
                </c:pt>
                <c:pt idx="8012">
                  <c:v>-76.824028982928297</c:v>
                </c:pt>
                <c:pt idx="8013">
                  <c:v>-76.843075796315603</c:v>
                </c:pt>
                <c:pt idx="8014">
                  <c:v>-76.859810297163406</c:v>
                </c:pt>
                <c:pt idx="8015">
                  <c:v>-76.869020113884503</c:v>
                </c:pt>
                <c:pt idx="8016">
                  <c:v>-76.871681558262594</c:v>
                </c:pt>
                <c:pt idx="8017">
                  <c:v>-76.871174683305</c:v>
                </c:pt>
                <c:pt idx="8018">
                  <c:v>-76.868681198901299</c:v>
                </c:pt>
                <c:pt idx="8019">
                  <c:v>-76.864754179510101</c:v>
                </c:pt>
                <c:pt idx="8020">
                  <c:v>-76.859697824065293</c:v>
                </c:pt>
                <c:pt idx="8021">
                  <c:v>-76.853700412120304</c:v>
                </c:pt>
                <c:pt idx="8022">
                  <c:v>-76.846889085752494</c:v>
                </c:pt>
                <c:pt idx="8023">
                  <c:v>-76.839355406749107</c:v>
                </c:pt>
                <c:pt idx="8024">
                  <c:v>-76.831168589559894</c:v>
                </c:pt>
                <c:pt idx="8025">
                  <c:v>-76.825874768378497</c:v>
                </c:pt>
                <c:pt idx="8026">
                  <c:v>-76.844931577081198</c:v>
                </c:pt>
                <c:pt idx="8027">
                  <c:v>-76.861675546300503</c:v>
                </c:pt>
                <c:pt idx="8028">
                  <c:v>-76.870895836110506</c:v>
                </c:pt>
                <c:pt idx="8029">
                  <c:v>-76.873568698156603</c:v>
                </c:pt>
                <c:pt idx="8030">
                  <c:v>-76.873073422804197</c:v>
                </c:pt>
                <c:pt idx="8031">
                  <c:v>-76.870591450463394</c:v>
                </c:pt>
                <c:pt idx="8032">
                  <c:v>-76.866675732792601</c:v>
                </c:pt>
                <c:pt idx="8033">
                  <c:v>-76.861630406019998</c:v>
                </c:pt>
                <c:pt idx="8034">
                  <c:v>-76.855643715564298</c:v>
                </c:pt>
                <c:pt idx="8035">
                  <c:v>-76.848842784524706</c:v>
                </c:pt>
                <c:pt idx="8036">
                  <c:v>-76.841319164462405</c:v>
                </c:pt>
                <c:pt idx="8037">
                  <c:v>-76.833142064990795</c:v>
                </c:pt>
                <c:pt idx="8038">
                  <c:v>-76.827856688338898</c:v>
                </c:pt>
                <c:pt idx="8039">
                  <c:v>-76.846914909038404</c:v>
                </c:pt>
                <c:pt idx="8040">
                  <c:v>-76.863660092862006</c:v>
                </c:pt>
                <c:pt idx="8041">
                  <c:v>-76.872882935665601</c:v>
                </c:pt>
                <c:pt idx="8042">
                  <c:v>-76.875559570887205</c:v>
                </c:pt>
                <c:pt idx="8043">
                  <c:v>-76.875068468590797</c:v>
                </c:pt>
                <c:pt idx="8044">
                  <c:v>-76.872590778319093</c:v>
                </c:pt>
                <c:pt idx="8045">
                  <c:v>-76.868679317155596</c:v>
                </c:pt>
                <c:pt idx="8046">
                  <c:v>-76.863638150402295</c:v>
                </c:pt>
                <c:pt idx="8047">
                  <c:v>-76.857655482748498</c:v>
                </c:pt>
                <c:pt idx="8048">
                  <c:v>-76.850858412615096</c:v>
                </c:pt>
                <c:pt idx="8049">
                  <c:v>-76.843338476209098</c:v>
                </c:pt>
                <c:pt idx="8050">
                  <c:v>-76.835164873586393</c:v>
                </c:pt>
                <c:pt idx="8051">
                  <c:v>-76.829881868112494</c:v>
                </c:pt>
                <c:pt idx="8052">
                  <c:v>-76.848935582929201</c:v>
                </c:pt>
                <c:pt idx="8053">
                  <c:v>-76.865676292727997</c:v>
                </c:pt>
                <c:pt idx="8054">
                  <c:v>-76.874896192477905</c:v>
                </c:pt>
                <c:pt idx="8055">
                  <c:v>-76.877571260448903</c:v>
                </c:pt>
                <c:pt idx="8056">
                  <c:v>-76.877079127869294</c:v>
                </c:pt>
                <c:pt idx="8057">
                  <c:v>-76.8746006463669</c:v>
                </c:pt>
                <c:pt idx="8058">
                  <c:v>-76.870688494011304</c:v>
                </c:pt>
                <c:pt idx="8059">
                  <c:v>-76.865646661536204</c:v>
                </c:pt>
                <c:pt idx="8060">
                  <c:v>-76.859663309587205</c:v>
                </c:pt>
                <c:pt idx="8061">
                  <c:v>-76.852865508780795</c:v>
                </c:pt>
                <c:pt idx="8062">
                  <c:v>-76.845344776983893</c:v>
                </c:pt>
                <c:pt idx="8063">
                  <c:v>-76.837170301827399</c:v>
                </c:pt>
                <c:pt idx="8064">
                  <c:v>-76.831885427236998</c:v>
                </c:pt>
                <c:pt idx="8065">
                  <c:v>-76.850930677926399</c:v>
                </c:pt>
                <c:pt idx="8066">
                  <c:v>-76.867663112119004</c:v>
                </c:pt>
                <c:pt idx="8067">
                  <c:v>-76.876876360079905</c:v>
                </c:pt>
                <c:pt idx="8068">
                  <c:v>-76.879546223249505</c:v>
                </c:pt>
                <c:pt idx="8069">
                  <c:v>-76.879049502664003</c:v>
                </c:pt>
                <c:pt idx="8070">
                  <c:v>-76.876566754863703</c:v>
                </c:pt>
                <c:pt idx="8071">
                  <c:v>-76.872650519475101</c:v>
                </c:pt>
                <c:pt idx="8072">
                  <c:v>-76.8676047121332</c:v>
                </c:pt>
                <c:pt idx="8073">
                  <c:v>-76.861617448348298</c:v>
                </c:pt>
                <c:pt idx="8074">
                  <c:v>-76.854815769549603</c:v>
                </c:pt>
                <c:pt idx="8075">
                  <c:v>-76.847291173729801</c:v>
                </c:pt>
                <c:pt idx="8076">
                  <c:v>-76.839112834487096</c:v>
                </c:pt>
                <c:pt idx="8077">
                  <c:v>-76.830335057725307</c:v>
                </c:pt>
                <c:pt idx="8078">
                  <c:v>-76.824495302129705</c:v>
                </c:pt>
                <c:pt idx="8079">
                  <c:v>-76.843056458551104</c:v>
                </c:pt>
                <c:pt idx="8080">
                  <c:v>-76.859340498032594</c:v>
                </c:pt>
                <c:pt idx="8081">
                  <c:v>-76.8681269226485</c:v>
                </c:pt>
                <c:pt idx="8082">
                  <c:v>-76.870386708525203</c:v>
                </c:pt>
                <c:pt idx="8083">
                  <c:v>-76.869497293693698</c:v>
                </c:pt>
                <c:pt idx="8084">
                  <c:v>-76.866638378021094</c:v>
                </c:pt>
                <c:pt idx="8085">
                  <c:v>-76.862361397046001</c:v>
                </c:pt>
                <c:pt idx="8086">
                  <c:v>-76.856969184573401</c:v>
                </c:pt>
                <c:pt idx="8087">
                  <c:v>-76.850648870185694</c:v>
                </c:pt>
                <c:pt idx="8088">
                  <c:v>-76.8435266183957</c:v>
                </c:pt>
                <c:pt idx="8089">
                  <c:v>-76.835693152762104</c:v>
                </c:pt>
                <c:pt idx="8090">
                  <c:v>-76.827216962861996</c:v>
                </c:pt>
                <c:pt idx="8091">
                  <c:v>-76.821646183360301</c:v>
                </c:pt>
                <c:pt idx="8092">
                  <c:v>-76.840455292940007</c:v>
                </c:pt>
                <c:pt idx="8093">
                  <c:v>-76.856963177730805</c:v>
                </c:pt>
                <c:pt idx="8094">
                  <c:v>-76.8659528069754</c:v>
                </c:pt>
                <c:pt idx="8095">
                  <c:v>-76.868399137481106</c:v>
                </c:pt>
                <c:pt idx="8096">
                  <c:v>-76.867682972223193</c:v>
                </c:pt>
                <c:pt idx="8097">
                  <c:v>-76.864986156241599</c:v>
                </c:pt>
                <c:pt idx="8098">
                  <c:v>-76.860861707398797</c:v>
                </c:pt>
                <c:pt idx="8099">
                  <c:v>-76.855613691765896</c:v>
                </c:pt>
                <c:pt idx="8100">
                  <c:v>-76.849430225941305</c:v>
                </c:pt>
                <c:pt idx="8101">
                  <c:v>-76.842438279248796</c:v>
                </c:pt>
                <c:pt idx="8102">
                  <c:v>-76.834729240258497</c:v>
                </c:pt>
                <c:pt idx="8103">
                  <c:v>-76.826372154112406</c:v>
                </c:pt>
                <c:pt idx="8104">
                  <c:v>-76.820915695218702</c:v>
                </c:pt>
                <c:pt idx="8105">
                  <c:v>-76.839834688601798</c:v>
                </c:pt>
                <c:pt idx="8106">
                  <c:v>-76.856446922626404</c:v>
                </c:pt>
                <c:pt idx="8107">
                  <c:v>-76.865536161364204</c:v>
                </c:pt>
                <c:pt idx="8108">
                  <c:v>-76.868078165664002</c:v>
                </c:pt>
                <c:pt idx="8109">
                  <c:v>-76.867454222863302</c:v>
                </c:pt>
                <c:pt idx="8110">
                  <c:v>-76.864846446898596</c:v>
                </c:pt>
                <c:pt idx="8111">
                  <c:v>-76.860808058705601</c:v>
                </c:pt>
                <c:pt idx="8112">
                  <c:v>-76.855643295535501</c:v>
                </c:pt>
                <c:pt idx="8113">
                  <c:v>-76.8495404243682</c:v>
                </c:pt>
                <c:pt idx="8114">
                  <c:v>-76.842626549016899</c:v>
                </c:pt>
                <c:pt idx="8115">
                  <c:v>-76.834993179509596</c:v>
                </c:pt>
                <c:pt idx="8116">
                  <c:v>-76.826709471417104</c:v>
                </c:pt>
                <c:pt idx="8117">
                  <c:v>-76.8213238304984</c:v>
                </c:pt>
                <c:pt idx="8118">
                  <c:v>-76.8403085894535</c:v>
                </c:pt>
                <c:pt idx="8119">
                  <c:v>-76.8569837379451</c:v>
                </c:pt>
                <c:pt idx="8120">
                  <c:v>-76.866134112714704</c:v>
                </c:pt>
                <c:pt idx="8121">
                  <c:v>-76.868735839631</c:v>
                </c:pt>
                <c:pt idx="8122">
                  <c:v>-76.868170075067795</c:v>
                </c:pt>
                <c:pt idx="8123">
                  <c:v>-76.865618909395593</c:v>
                </c:pt>
                <c:pt idx="8124">
                  <c:v>-76.861635577281305</c:v>
                </c:pt>
                <c:pt idx="8125">
                  <c:v>-76.856524346060894</c:v>
                </c:pt>
                <c:pt idx="8126">
                  <c:v>-76.850473519974301</c:v>
                </c:pt>
                <c:pt idx="8127">
                  <c:v>-76.843610242941807</c:v>
                </c:pt>
                <c:pt idx="8128">
                  <c:v>-76.836026065818004</c:v>
                </c:pt>
                <c:pt idx="8129">
                  <c:v>-76.827790184642694</c:v>
                </c:pt>
                <c:pt idx="8130">
                  <c:v>-76.822450405331594</c:v>
                </c:pt>
                <c:pt idx="8131">
                  <c:v>-76.841474962699294</c:v>
                </c:pt>
                <c:pt idx="8132">
                  <c:v>-76.858188208120097</c:v>
                </c:pt>
                <c:pt idx="8133">
                  <c:v>-76.867376301447095</c:v>
                </c:pt>
                <c:pt idx="8134">
                  <c:v>-76.870015527012697</c:v>
                </c:pt>
                <c:pt idx="8135">
                  <c:v>-76.869486586906802</c:v>
                </c:pt>
                <c:pt idx="8136">
                  <c:v>-76.866971418229994</c:v>
                </c:pt>
                <c:pt idx="8137">
                  <c:v>-76.863023195559904</c:v>
                </c:pt>
                <c:pt idx="8138">
                  <c:v>-76.857946165374798</c:v>
                </c:pt>
                <c:pt idx="8139">
                  <c:v>-76.851928629721499</c:v>
                </c:pt>
                <c:pt idx="8140">
                  <c:v>-76.845097739956103</c:v>
                </c:pt>
                <c:pt idx="8141">
                  <c:v>-76.837545059613902</c:v>
                </c:pt>
                <c:pt idx="8142">
                  <c:v>-76.829339800353097</c:v>
                </c:pt>
                <c:pt idx="8143">
                  <c:v>-76.824028982928297</c:v>
                </c:pt>
                <c:pt idx="8144">
                  <c:v>-76.843075796315603</c:v>
                </c:pt>
                <c:pt idx="8145">
                  <c:v>-76.859810297163406</c:v>
                </c:pt>
                <c:pt idx="8146">
                  <c:v>-76.869020113884503</c:v>
                </c:pt>
                <c:pt idx="8147">
                  <c:v>-76.871681558262594</c:v>
                </c:pt>
                <c:pt idx="8148">
                  <c:v>-76.871174683305</c:v>
                </c:pt>
                <c:pt idx="8149">
                  <c:v>-76.868681198901299</c:v>
                </c:pt>
                <c:pt idx="8150">
                  <c:v>-76.864754179510101</c:v>
                </c:pt>
                <c:pt idx="8151">
                  <c:v>-76.859697824065293</c:v>
                </c:pt>
                <c:pt idx="8152">
                  <c:v>-76.853700412120304</c:v>
                </c:pt>
                <c:pt idx="8153">
                  <c:v>-76.846889085752494</c:v>
                </c:pt>
                <c:pt idx="8154">
                  <c:v>-76.839355406749107</c:v>
                </c:pt>
                <c:pt idx="8155">
                  <c:v>-76.831168589559894</c:v>
                </c:pt>
                <c:pt idx="8156">
                  <c:v>-76.825874768378497</c:v>
                </c:pt>
                <c:pt idx="8157">
                  <c:v>-76.844931577081198</c:v>
                </c:pt>
                <c:pt idx="8158">
                  <c:v>-76.861675546300503</c:v>
                </c:pt>
                <c:pt idx="8159">
                  <c:v>-76.870895836110506</c:v>
                </c:pt>
                <c:pt idx="8160">
                  <c:v>-76.873568698156603</c:v>
                </c:pt>
                <c:pt idx="8161">
                  <c:v>-76.873073422804197</c:v>
                </c:pt>
                <c:pt idx="8162">
                  <c:v>-76.870591450463394</c:v>
                </c:pt>
                <c:pt idx="8163">
                  <c:v>-76.866675732792601</c:v>
                </c:pt>
                <c:pt idx="8164">
                  <c:v>-76.861630406019998</c:v>
                </c:pt>
                <c:pt idx="8165">
                  <c:v>-76.855643715564298</c:v>
                </c:pt>
                <c:pt idx="8166">
                  <c:v>-76.848842784524706</c:v>
                </c:pt>
                <c:pt idx="8167">
                  <c:v>-76.841319164462405</c:v>
                </c:pt>
                <c:pt idx="8168">
                  <c:v>-76.833142064990795</c:v>
                </c:pt>
                <c:pt idx="8169">
                  <c:v>-76.827856688338898</c:v>
                </c:pt>
                <c:pt idx="8170">
                  <c:v>-76.846914909038404</c:v>
                </c:pt>
                <c:pt idx="8171">
                  <c:v>-76.863660092862006</c:v>
                </c:pt>
                <c:pt idx="8172">
                  <c:v>-76.872882935665601</c:v>
                </c:pt>
                <c:pt idx="8173">
                  <c:v>-76.875559570887205</c:v>
                </c:pt>
                <c:pt idx="8174">
                  <c:v>-76.875068468590797</c:v>
                </c:pt>
                <c:pt idx="8175">
                  <c:v>-76.872590778319093</c:v>
                </c:pt>
                <c:pt idx="8176">
                  <c:v>-76.868679317155596</c:v>
                </c:pt>
                <c:pt idx="8177">
                  <c:v>-76.863638150402295</c:v>
                </c:pt>
                <c:pt idx="8178">
                  <c:v>-76.857655482748498</c:v>
                </c:pt>
                <c:pt idx="8179">
                  <c:v>-76.850858412615096</c:v>
                </c:pt>
                <c:pt idx="8180">
                  <c:v>-76.843338476209098</c:v>
                </c:pt>
                <c:pt idx="8181">
                  <c:v>-76.835164873586393</c:v>
                </c:pt>
                <c:pt idx="8182">
                  <c:v>-76.829881868112494</c:v>
                </c:pt>
                <c:pt idx="8183">
                  <c:v>-76.848935582929201</c:v>
                </c:pt>
                <c:pt idx="8184">
                  <c:v>-76.865676292727997</c:v>
                </c:pt>
                <c:pt idx="8185">
                  <c:v>-76.874896192477905</c:v>
                </c:pt>
                <c:pt idx="8186">
                  <c:v>-76.877571260448903</c:v>
                </c:pt>
                <c:pt idx="8187">
                  <c:v>-76.877079127869294</c:v>
                </c:pt>
                <c:pt idx="8188">
                  <c:v>-76.8746006463669</c:v>
                </c:pt>
                <c:pt idx="8189">
                  <c:v>-76.870688494011304</c:v>
                </c:pt>
                <c:pt idx="8190">
                  <c:v>-76.865646661536204</c:v>
                </c:pt>
                <c:pt idx="8191">
                  <c:v>-76.859663309587205</c:v>
                </c:pt>
                <c:pt idx="8192">
                  <c:v>-76.852865508780795</c:v>
                </c:pt>
                <c:pt idx="8193">
                  <c:v>-76.845344776983893</c:v>
                </c:pt>
                <c:pt idx="8194">
                  <c:v>-76.837170301827399</c:v>
                </c:pt>
                <c:pt idx="8195">
                  <c:v>-76.831885427236998</c:v>
                </c:pt>
                <c:pt idx="8196">
                  <c:v>-76.850930677926399</c:v>
                </c:pt>
                <c:pt idx="8197">
                  <c:v>-76.867663112119004</c:v>
                </c:pt>
                <c:pt idx="8198">
                  <c:v>-76.876876360079905</c:v>
                </c:pt>
                <c:pt idx="8199">
                  <c:v>-76.879546223249505</c:v>
                </c:pt>
                <c:pt idx="8200">
                  <c:v>-76.879049502664003</c:v>
                </c:pt>
                <c:pt idx="8201">
                  <c:v>-76.876566754863703</c:v>
                </c:pt>
                <c:pt idx="8202">
                  <c:v>-76.872650519475101</c:v>
                </c:pt>
                <c:pt idx="8203">
                  <c:v>-76.8676047121332</c:v>
                </c:pt>
                <c:pt idx="8204">
                  <c:v>-76.861617448348298</c:v>
                </c:pt>
                <c:pt idx="8205">
                  <c:v>-76.854815769549603</c:v>
                </c:pt>
                <c:pt idx="8206">
                  <c:v>-76.847291173729801</c:v>
                </c:pt>
                <c:pt idx="8207">
                  <c:v>-76.839112834487096</c:v>
                </c:pt>
                <c:pt idx="8208">
                  <c:v>-76.830335057725307</c:v>
                </c:pt>
                <c:pt idx="8209">
                  <c:v>-76.824495302129705</c:v>
                </c:pt>
                <c:pt idx="8210">
                  <c:v>-76.843056458551104</c:v>
                </c:pt>
                <c:pt idx="8211">
                  <c:v>-76.859340498032594</c:v>
                </c:pt>
                <c:pt idx="8212">
                  <c:v>-76.8681269226485</c:v>
                </c:pt>
                <c:pt idx="8213">
                  <c:v>-76.870386708525203</c:v>
                </c:pt>
                <c:pt idx="8214">
                  <c:v>-76.869497293693698</c:v>
                </c:pt>
                <c:pt idx="8215">
                  <c:v>-76.866638378021094</c:v>
                </c:pt>
                <c:pt idx="8216">
                  <c:v>-76.862361397046001</c:v>
                </c:pt>
                <c:pt idx="8217">
                  <c:v>-76.856969184573401</c:v>
                </c:pt>
                <c:pt idx="8218">
                  <c:v>-76.850648870185694</c:v>
                </c:pt>
                <c:pt idx="8219">
                  <c:v>-76.8435266183957</c:v>
                </c:pt>
                <c:pt idx="8220">
                  <c:v>-76.835693152762104</c:v>
                </c:pt>
                <c:pt idx="8221">
                  <c:v>-76.827216962861996</c:v>
                </c:pt>
                <c:pt idx="8222">
                  <c:v>-76.821646183360301</c:v>
                </c:pt>
                <c:pt idx="8223">
                  <c:v>-76.840455292940007</c:v>
                </c:pt>
                <c:pt idx="8224">
                  <c:v>-76.856963177730805</c:v>
                </c:pt>
                <c:pt idx="8225">
                  <c:v>-76.8659528069754</c:v>
                </c:pt>
                <c:pt idx="8226">
                  <c:v>-76.868399137481106</c:v>
                </c:pt>
                <c:pt idx="8227">
                  <c:v>-76.867682972223193</c:v>
                </c:pt>
                <c:pt idx="8228">
                  <c:v>-76.864986156241599</c:v>
                </c:pt>
                <c:pt idx="8229">
                  <c:v>-76.860861707398797</c:v>
                </c:pt>
                <c:pt idx="8230">
                  <c:v>-76.855613691765896</c:v>
                </c:pt>
                <c:pt idx="8231">
                  <c:v>-76.849430225941305</c:v>
                </c:pt>
                <c:pt idx="8232">
                  <c:v>-76.842438279248796</c:v>
                </c:pt>
                <c:pt idx="8233">
                  <c:v>-76.834729240258497</c:v>
                </c:pt>
                <c:pt idx="8234">
                  <c:v>-76.826372154112406</c:v>
                </c:pt>
                <c:pt idx="8235">
                  <c:v>-76.820915695218702</c:v>
                </c:pt>
                <c:pt idx="8236">
                  <c:v>-76.839834688601798</c:v>
                </c:pt>
                <c:pt idx="8237">
                  <c:v>-76.856446922626404</c:v>
                </c:pt>
                <c:pt idx="8238">
                  <c:v>-76.865536161364204</c:v>
                </c:pt>
                <c:pt idx="8239">
                  <c:v>-76.868078165664002</c:v>
                </c:pt>
                <c:pt idx="8240">
                  <c:v>-76.867454222863302</c:v>
                </c:pt>
                <c:pt idx="8241">
                  <c:v>-76.864846446898596</c:v>
                </c:pt>
                <c:pt idx="8242">
                  <c:v>-76.860808058705601</c:v>
                </c:pt>
                <c:pt idx="8243">
                  <c:v>-76.855643295535501</c:v>
                </c:pt>
                <c:pt idx="8244">
                  <c:v>-76.8495404243682</c:v>
                </c:pt>
                <c:pt idx="8245">
                  <c:v>-76.842626549016899</c:v>
                </c:pt>
                <c:pt idx="8246">
                  <c:v>-76.834993179509596</c:v>
                </c:pt>
                <c:pt idx="8247">
                  <c:v>-76.826709471417104</c:v>
                </c:pt>
                <c:pt idx="8248">
                  <c:v>-76.8213238304984</c:v>
                </c:pt>
                <c:pt idx="8249">
                  <c:v>-76.8403085894535</c:v>
                </c:pt>
                <c:pt idx="8250">
                  <c:v>-76.8569837379451</c:v>
                </c:pt>
                <c:pt idx="8251">
                  <c:v>-76.866134112714704</c:v>
                </c:pt>
                <c:pt idx="8252">
                  <c:v>-76.868735839631</c:v>
                </c:pt>
                <c:pt idx="8253">
                  <c:v>-76.868170075067795</c:v>
                </c:pt>
                <c:pt idx="8254">
                  <c:v>-76.865618909395593</c:v>
                </c:pt>
                <c:pt idx="8255">
                  <c:v>-76.861635577281305</c:v>
                </c:pt>
                <c:pt idx="8256">
                  <c:v>-76.856524346060894</c:v>
                </c:pt>
                <c:pt idx="8257">
                  <c:v>-76.850473519974301</c:v>
                </c:pt>
                <c:pt idx="8258">
                  <c:v>-76.843610242941807</c:v>
                </c:pt>
                <c:pt idx="8259">
                  <c:v>-76.836026065818004</c:v>
                </c:pt>
                <c:pt idx="8260">
                  <c:v>-76.827790184642694</c:v>
                </c:pt>
                <c:pt idx="8261">
                  <c:v>-76.822450405331594</c:v>
                </c:pt>
                <c:pt idx="8262">
                  <c:v>-76.841474962699294</c:v>
                </c:pt>
                <c:pt idx="8263">
                  <c:v>-76.858188208120097</c:v>
                </c:pt>
                <c:pt idx="8264">
                  <c:v>-76.867376301447095</c:v>
                </c:pt>
                <c:pt idx="8265">
                  <c:v>-76.870015527012697</c:v>
                </c:pt>
                <c:pt idx="8266">
                  <c:v>-76.869486586906802</c:v>
                </c:pt>
                <c:pt idx="8267">
                  <c:v>-76.866971418229994</c:v>
                </c:pt>
                <c:pt idx="8268">
                  <c:v>-76.863023195559904</c:v>
                </c:pt>
                <c:pt idx="8269">
                  <c:v>-76.857946165374798</c:v>
                </c:pt>
                <c:pt idx="8270">
                  <c:v>-76.851928629721499</c:v>
                </c:pt>
                <c:pt idx="8271">
                  <c:v>-76.845097739956103</c:v>
                </c:pt>
                <c:pt idx="8272">
                  <c:v>-76.837545059613902</c:v>
                </c:pt>
                <c:pt idx="8273">
                  <c:v>-76.829339800353097</c:v>
                </c:pt>
                <c:pt idx="8274">
                  <c:v>-76.824028982928297</c:v>
                </c:pt>
                <c:pt idx="8275">
                  <c:v>-76.843075796315603</c:v>
                </c:pt>
                <c:pt idx="8276">
                  <c:v>-76.859810297163406</c:v>
                </c:pt>
                <c:pt idx="8277">
                  <c:v>-76.869020113884503</c:v>
                </c:pt>
                <c:pt idx="8278">
                  <c:v>-76.871681558262594</c:v>
                </c:pt>
                <c:pt idx="8279">
                  <c:v>-76.871174683305</c:v>
                </c:pt>
                <c:pt idx="8280">
                  <c:v>-76.868681198901299</c:v>
                </c:pt>
                <c:pt idx="8281">
                  <c:v>-76.864754179510101</c:v>
                </c:pt>
                <c:pt idx="8282">
                  <c:v>-76.859697824065293</c:v>
                </c:pt>
                <c:pt idx="8283">
                  <c:v>-76.853700412120304</c:v>
                </c:pt>
                <c:pt idx="8284">
                  <c:v>-76.846889085752494</c:v>
                </c:pt>
                <c:pt idx="8285">
                  <c:v>-76.839355406749107</c:v>
                </c:pt>
                <c:pt idx="8286">
                  <c:v>-76.831168589559894</c:v>
                </c:pt>
                <c:pt idx="8287">
                  <c:v>-76.825874768378497</c:v>
                </c:pt>
                <c:pt idx="8288">
                  <c:v>-76.844931577081198</c:v>
                </c:pt>
                <c:pt idx="8289">
                  <c:v>-76.861675546300503</c:v>
                </c:pt>
                <c:pt idx="8290">
                  <c:v>-76.870895836110506</c:v>
                </c:pt>
                <c:pt idx="8291">
                  <c:v>-76.873568698156603</c:v>
                </c:pt>
                <c:pt idx="8292">
                  <c:v>-76.873073422804197</c:v>
                </c:pt>
                <c:pt idx="8293">
                  <c:v>-76.870591450463394</c:v>
                </c:pt>
                <c:pt idx="8294">
                  <c:v>-76.866675732792601</c:v>
                </c:pt>
                <c:pt idx="8295">
                  <c:v>-76.861630406019998</c:v>
                </c:pt>
                <c:pt idx="8296">
                  <c:v>-76.855643715564298</c:v>
                </c:pt>
                <c:pt idx="8297">
                  <c:v>-76.848842784524706</c:v>
                </c:pt>
                <c:pt idx="8298">
                  <c:v>-76.841319164462405</c:v>
                </c:pt>
                <c:pt idx="8299">
                  <c:v>-76.833142064990795</c:v>
                </c:pt>
                <c:pt idx="8300">
                  <c:v>-76.827856688338898</c:v>
                </c:pt>
                <c:pt idx="8301">
                  <c:v>-76.846914909038404</c:v>
                </c:pt>
                <c:pt idx="8302">
                  <c:v>-76.863660092862006</c:v>
                </c:pt>
                <c:pt idx="8303">
                  <c:v>-76.872882935665601</c:v>
                </c:pt>
                <c:pt idx="8304">
                  <c:v>-76.875559570887205</c:v>
                </c:pt>
                <c:pt idx="8305">
                  <c:v>-76.875068468590797</c:v>
                </c:pt>
                <c:pt idx="8306">
                  <c:v>-76.872590778319093</c:v>
                </c:pt>
                <c:pt idx="8307">
                  <c:v>-76.868679317155596</c:v>
                </c:pt>
                <c:pt idx="8308">
                  <c:v>-76.863638150402295</c:v>
                </c:pt>
                <c:pt idx="8309">
                  <c:v>-76.857655482748498</c:v>
                </c:pt>
                <c:pt idx="8310">
                  <c:v>-76.850858412615096</c:v>
                </c:pt>
                <c:pt idx="8311">
                  <c:v>-76.843338476209098</c:v>
                </c:pt>
                <c:pt idx="8312">
                  <c:v>-76.835164873586393</c:v>
                </c:pt>
                <c:pt idx="8313">
                  <c:v>-76.829881868112494</c:v>
                </c:pt>
                <c:pt idx="8314">
                  <c:v>-76.848935582929201</c:v>
                </c:pt>
                <c:pt idx="8315">
                  <c:v>-76.865676292727997</c:v>
                </c:pt>
                <c:pt idx="8316">
                  <c:v>-76.874896192477905</c:v>
                </c:pt>
                <c:pt idx="8317">
                  <c:v>-76.877571260448903</c:v>
                </c:pt>
                <c:pt idx="8318">
                  <c:v>-76.877079127869294</c:v>
                </c:pt>
                <c:pt idx="8319">
                  <c:v>-76.8746006463669</c:v>
                </c:pt>
                <c:pt idx="8320">
                  <c:v>-76.870688494011304</c:v>
                </c:pt>
                <c:pt idx="8321">
                  <c:v>-76.865646661536204</c:v>
                </c:pt>
                <c:pt idx="8322">
                  <c:v>-76.859663309587205</c:v>
                </c:pt>
                <c:pt idx="8323">
                  <c:v>-76.852865508780795</c:v>
                </c:pt>
                <c:pt idx="8324">
                  <c:v>-76.845344776983893</c:v>
                </c:pt>
                <c:pt idx="8325">
                  <c:v>-76.837170301827399</c:v>
                </c:pt>
                <c:pt idx="8326">
                  <c:v>-76.831885427236998</c:v>
                </c:pt>
                <c:pt idx="8327">
                  <c:v>-76.850930677926399</c:v>
                </c:pt>
                <c:pt idx="8328">
                  <c:v>-76.867663112119004</c:v>
                </c:pt>
                <c:pt idx="8329">
                  <c:v>-76.876876360079905</c:v>
                </c:pt>
                <c:pt idx="8330">
                  <c:v>-76.879546223249505</c:v>
                </c:pt>
                <c:pt idx="8331">
                  <c:v>-76.879049502664003</c:v>
                </c:pt>
                <c:pt idx="8332">
                  <c:v>-76.876566754863703</c:v>
                </c:pt>
                <c:pt idx="8333">
                  <c:v>-76.872650519475101</c:v>
                </c:pt>
                <c:pt idx="8334">
                  <c:v>-76.8676047121332</c:v>
                </c:pt>
                <c:pt idx="8335">
                  <c:v>-76.861617448348298</c:v>
                </c:pt>
                <c:pt idx="8336">
                  <c:v>-76.854815769549603</c:v>
                </c:pt>
                <c:pt idx="8337">
                  <c:v>-76.847291173729801</c:v>
                </c:pt>
                <c:pt idx="8338">
                  <c:v>-76.839112834487096</c:v>
                </c:pt>
                <c:pt idx="8339">
                  <c:v>-76.830335057725307</c:v>
                </c:pt>
                <c:pt idx="8340">
                  <c:v>-76.824495302129705</c:v>
                </c:pt>
                <c:pt idx="8341">
                  <c:v>-76.843056458551104</c:v>
                </c:pt>
                <c:pt idx="8342">
                  <c:v>-76.859340498032594</c:v>
                </c:pt>
                <c:pt idx="8343">
                  <c:v>-76.8681269226485</c:v>
                </c:pt>
                <c:pt idx="8344">
                  <c:v>-76.870386708525203</c:v>
                </c:pt>
                <c:pt idx="8345">
                  <c:v>-76.869497293693698</c:v>
                </c:pt>
                <c:pt idx="8346">
                  <c:v>-76.866638378021094</c:v>
                </c:pt>
                <c:pt idx="8347">
                  <c:v>-76.862361397046001</c:v>
                </c:pt>
                <c:pt idx="8348">
                  <c:v>-76.856969184573401</c:v>
                </c:pt>
                <c:pt idx="8349">
                  <c:v>-76.850648870185694</c:v>
                </c:pt>
                <c:pt idx="8350">
                  <c:v>-76.8435266183957</c:v>
                </c:pt>
                <c:pt idx="8351">
                  <c:v>-76.835693152762104</c:v>
                </c:pt>
                <c:pt idx="8352">
                  <c:v>-76.827216962861996</c:v>
                </c:pt>
                <c:pt idx="8353">
                  <c:v>-76.821646183360301</c:v>
                </c:pt>
                <c:pt idx="8354">
                  <c:v>-76.840455292940007</c:v>
                </c:pt>
                <c:pt idx="8355">
                  <c:v>-76.856963177730805</c:v>
                </c:pt>
                <c:pt idx="8356">
                  <c:v>-76.8659528069754</c:v>
                </c:pt>
                <c:pt idx="8357">
                  <c:v>-76.868399137481106</c:v>
                </c:pt>
                <c:pt idx="8358">
                  <c:v>-76.867682972223193</c:v>
                </c:pt>
                <c:pt idx="8359">
                  <c:v>-76.864986156241599</c:v>
                </c:pt>
                <c:pt idx="8360">
                  <c:v>-76.860861707398797</c:v>
                </c:pt>
                <c:pt idx="8361">
                  <c:v>-76.855613691765896</c:v>
                </c:pt>
                <c:pt idx="8362">
                  <c:v>-76.849430225941305</c:v>
                </c:pt>
                <c:pt idx="8363">
                  <c:v>-76.842438279248796</c:v>
                </c:pt>
                <c:pt idx="8364">
                  <c:v>-76.834729240258497</c:v>
                </c:pt>
                <c:pt idx="8365">
                  <c:v>-76.826372154112406</c:v>
                </c:pt>
                <c:pt idx="8366">
                  <c:v>-76.820915695218702</c:v>
                </c:pt>
                <c:pt idx="8367">
                  <c:v>-76.839834688601798</c:v>
                </c:pt>
                <c:pt idx="8368">
                  <c:v>-76.856446922626404</c:v>
                </c:pt>
                <c:pt idx="8369">
                  <c:v>-76.865536161364204</c:v>
                </c:pt>
                <c:pt idx="8370">
                  <c:v>-76.868078165664002</c:v>
                </c:pt>
                <c:pt idx="8371">
                  <c:v>-76.867454222863302</c:v>
                </c:pt>
                <c:pt idx="8372">
                  <c:v>-76.864846446898596</c:v>
                </c:pt>
                <c:pt idx="8373">
                  <c:v>-76.860808058705601</c:v>
                </c:pt>
                <c:pt idx="8374">
                  <c:v>-76.855643295535501</c:v>
                </c:pt>
                <c:pt idx="8375">
                  <c:v>-76.8495404243682</c:v>
                </c:pt>
                <c:pt idx="8376">
                  <c:v>-76.842626549016899</c:v>
                </c:pt>
                <c:pt idx="8377">
                  <c:v>-76.834993179509596</c:v>
                </c:pt>
                <c:pt idx="8378">
                  <c:v>-76.826709471417104</c:v>
                </c:pt>
                <c:pt idx="8379">
                  <c:v>-76.8213238304984</c:v>
                </c:pt>
                <c:pt idx="8380">
                  <c:v>-76.8403085894535</c:v>
                </c:pt>
                <c:pt idx="8381">
                  <c:v>-76.8569837379451</c:v>
                </c:pt>
                <c:pt idx="8382">
                  <c:v>-76.866134112714704</c:v>
                </c:pt>
                <c:pt idx="8383">
                  <c:v>-76.868735839631</c:v>
                </c:pt>
                <c:pt idx="8384">
                  <c:v>-76.868170075067795</c:v>
                </c:pt>
                <c:pt idx="8385">
                  <c:v>-76.865618909395593</c:v>
                </c:pt>
                <c:pt idx="8386">
                  <c:v>-76.861635577281305</c:v>
                </c:pt>
                <c:pt idx="8387">
                  <c:v>-76.856524346060894</c:v>
                </c:pt>
                <c:pt idx="8388">
                  <c:v>-76.850473519974301</c:v>
                </c:pt>
                <c:pt idx="8389">
                  <c:v>-76.843610242941807</c:v>
                </c:pt>
                <c:pt idx="8390">
                  <c:v>-76.836026065818004</c:v>
                </c:pt>
                <c:pt idx="8391">
                  <c:v>-76.827790184642694</c:v>
                </c:pt>
                <c:pt idx="8392">
                  <c:v>-76.822450405331594</c:v>
                </c:pt>
                <c:pt idx="8393">
                  <c:v>-76.841474962699294</c:v>
                </c:pt>
                <c:pt idx="8394">
                  <c:v>-76.858188208120097</c:v>
                </c:pt>
                <c:pt idx="8395">
                  <c:v>-76.867376301447095</c:v>
                </c:pt>
                <c:pt idx="8396">
                  <c:v>-76.870015527012697</c:v>
                </c:pt>
                <c:pt idx="8397">
                  <c:v>-76.869486586906802</c:v>
                </c:pt>
                <c:pt idx="8398">
                  <c:v>-76.866971418229994</c:v>
                </c:pt>
                <c:pt idx="8399">
                  <c:v>-76.863023195559904</c:v>
                </c:pt>
                <c:pt idx="8400">
                  <c:v>-76.857946165374798</c:v>
                </c:pt>
                <c:pt idx="8401">
                  <c:v>-76.851928629721499</c:v>
                </c:pt>
                <c:pt idx="8402">
                  <c:v>-76.845097739956103</c:v>
                </c:pt>
                <c:pt idx="8403">
                  <c:v>-76.837545059613902</c:v>
                </c:pt>
                <c:pt idx="8404">
                  <c:v>-76.829339800353097</c:v>
                </c:pt>
                <c:pt idx="8405">
                  <c:v>-76.824028982928297</c:v>
                </c:pt>
                <c:pt idx="8406">
                  <c:v>-76.843075796315603</c:v>
                </c:pt>
                <c:pt idx="8407">
                  <c:v>-76.859810297163406</c:v>
                </c:pt>
                <c:pt idx="8408">
                  <c:v>-76.869020113884503</c:v>
                </c:pt>
                <c:pt idx="8409">
                  <c:v>-76.871681558262594</c:v>
                </c:pt>
                <c:pt idx="8410">
                  <c:v>-76.871174683305</c:v>
                </c:pt>
                <c:pt idx="8411">
                  <c:v>-76.868681198901299</c:v>
                </c:pt>
                <c:pt idx="8412">
                  <c:v>-76.864754179510101</c:v>
                </c:pt>
                <c:pt idx="8413">
                  <c:v>-76.859697824065293</c:v>
                </c:pt>
                <c:pt idx="8414">
                  <c:v>-76.853700412120304</c:v>
                </c:pt>
                <c:pt idx="8415">
                  <c:v>-76.846889085752494</c:v>
                </c:pt>
                <c:pt idx="8416">
                  <c:v>-76.839355406749107</c:v>
                </c:pt>
                <c:pt idx="8417">
                  <c:v>-76.831168589559894</c:v>
                </c:pt>
                <c:pt idx="8418">
                  <c:v>-76.825874768378497</c:v>
                </c:pt>
                <c:pt idx="8419">
                  <c:v>-76.844931577081198</c:v>
                </c:pt>
                <c:pt idx="8420">
                  <c:v>-76.861675546300503</c:v>
                </c:pt>
                <c:pt idx="8421">
                  <c:v>-76.870895836110506</c:v>
                </c:pt>
                <c:pt idx="8422">
                  <c:v>-76.873568698156603</c:v>
                </c:pt>
                <c:pt idx="8423">
                  <c:v>-76.873073422804197</c:v>
                </c:pt>
                <c:pt idx="8424">
                  <c:v>-76.870591450463394</c:v>
                </c:pt>
                <c:pt idx="8425">
                  <c:v>-76.866675732792601</c:v>
                </c:pt>
                <c:pt idx="8426">
                  <c:v>-76.861630406019998</c:v>
                </c:pt>
                <c:pt idx="8427">
                  <c:v>-76.855643715564298</c:v>
                </c:pt>
                <c:pt idx="8428">
                  <c:v>-76.848842784524706</c:v>
                </c:pt>
                <c:pt idx="8429">
                  <c:v>-76.841319164462405</c:v>
                </c:pt>
                <c:pt idx="8430">
                  <c:v>-76.833142064990795</c:v>
                </c:pt>
                <c:pt idx="8431">
                  <c:v>-76.827856688338898</c:v>
                </c:pt>
                <c:pt idx="8432">
                  <c:v>-76.846914909038404</c:v>
                </c:pt>
                <c:pt idx="8433">
                  <c:v>-76.863660092862006</c:v>
                </c:pt>
                <c:pt idx="8434">
                  <c:v>-76.872882935665601</c:v>
                </c:pt>
                <c:pt idx="8435">
                  <c:v>-76.875559570887205</c:v>
                </c:pt>
                <c:pt idx="8436">
                  <c:v>-76.875068468590797</c:v>
                </c:pt>
                <c:pt idx="8437">
                  <c:v>-76.872590778319093</c:v>
                </c:pt>
                <c:pt idx="8438">
                  <c:v>-76.868679317155596</c:v>
                </c:pt>
                <c:pt idx="8439">
                  <c:v>-76.863638150402295</c:v>
                </c:pt>
                <c:pt idx="8440">
                  <c:v>-76.857655482748498</c:v>
                </c:pt>
                <c:pt idx="8441">
                  <c:v>-76.850858412615096</c:v>
                </c:pt>
                <c:pt idx="8442">
                  <c:v>-76.843338476209098</c:v>
                </c:pt>
                <c:pt idx="8443">
                  <c:v>-76.835164873586393</c:v>
                </c:pt>
                <c:pt idx="8444">
                  <c:v>-76.829881868112494</c:v>
                </c:pt>
                <c:pt idx="8445">
                  <c:v>-76.848935582929201</c:v>
                </c:pt>
                <c:pt idx="8446">
                  <c:v>-76.865676292727997</c:v>
                </c:pt>
                <c:pt idx="8447">
                  <c:v>-76.874896192477905</c:v>
                </c:pt>
                <c:pt idx="8448">
                  <c:v>-76.877571260448903</c:v>
                </c:pt>
                <c:pt idx="8449">
                  <c:v>-76.877079127869294</c:v>
                </c:pt>
                <c:pt idx="8450">
                  <c:v>-76.8746006463669</c:v>
                </c:pt>
                <c:pt idx="8451">
                  <c:v>-76.870688494011304</c:v>
                </c:pt>
                <c:pt idx="8452">
                  <c:v>-76.865646661536204</c:v>
                </c:pt>
                <c:pt idx="8453">
                  <c:v>-76.859663309587205</c:v>
                </c:pt>
                <c:pt idx="8454">
                  <c:v>-76.852865508780795</c:v>
                </c:pt>
                <c:pt idx="8455">
                  <c:v>-76.845344776983893</c:v>
                </c:pt>
                <c:pt idx="8456">
                  <c:v>-76.837170301827399</c:v>
                </c:pt>
                <c:pt idx="8457">
                  <c:v>-76.831885427236998</c:v>
                </c:pt>
                <c:pt idx="8458">
                  <c:v>-76.850930677926399</c:v>
                </c:pt>
                <c:pt idx="8459">
                  <c:v>-76.867663112119004</c:v>
                </c:pt>
                <c:pt idx="8460">
                  <c:v>-76.876876360079905</c:v>
                </c:pt>
                <c:pt idx="8461">
                  <c:v>-76.879546223249505</c:v>
                </c:pt>
                <c:pt idx="8462">
                  <c:v>-76.879049502664003</c:v>
                </c:pt>
                <c:pt idx="8463">
                  <c:v>-76.876566754863703</c:v>
                </c:pt>
                <c:pt idx="8464">
                  <c:v>-76.872650519475101</c:v>
                </c:pt>
                <c:pt idx="8465">
                  <c:v>-76.8676047121332</c:v>
                </c:pt>
                <c:pt idx="8466">
                  <c:v>-76.861617448348298</c:v>
                </c:pt>
                <c:pt idx="8467">
                  <c:v>-76.854815769549603</c:v>
                </c:pt>
                <c:pt idx="8468">
                  <c:v>-76.847291173729801</c:v>
                </c:pt>
                <c:pt idx="8469">
                  <c:v>-76.839112834487096</c:v>
                </c:pt>
                <c:pt idx="8470">
                  <c:v>-76.830335057725307</c:v>
                </c:pt>
                <c:pt idx="8471">
                  <c:v>-76.824495302129705</c:v>
                </c:pt>
                <c:pt idx="8472">
                  <c:v>-76.843056458551104</c:v>
                </c:pt>
                <c:pt idx="8473">
                  <c:v>-76.859340498032594</c:v>
                </c:pt>
                <c:pt idx="8474">
                  <c:v>-76.8681269226485</c:v>
                </c:pt>
                <c:pt idx="8475">
                  <c:v>-76.870386708525203</c:v>
                </c:pt>
                <c:pt idx="8476">
                  <c:v>-76.869497293693698</c:v>
                </c:pt>
                <c:pt idx="8477">
                  <c:v>-76.866638378021094</c:v>
                </c:pt>
                <c:pt idx="8478">
                  <c:v>-76.862361397046001</c:v>
                </c:pt>
                <c:pt idx="8479">
                  <c:v>-76.856969184573401</c:v>
                </c:pt>
                <c:pt idx="8480">
                  <c:v>-76.850648870185694</c:v>
                </c:pt>
                <c:pt idx="8481">
                  <c:v>-76.8435266183957</c:v>
                </c:pt>
                <c:pt idx="8482">
                  <c:v>-76.835693152762104</c:v>
                </c:pt>
                <c:pt idx="8483">
                  <c:v>-76.827216962861996</c:v>
                </c:pt>
                <c:pt idx="8484">
                  <c:v>-76.821646183360301</c:v>
                </c:pt>
                <c:pt idx="8485">
                  <c:v>-76.840455292940007</c:v>
                </c:pt>
                <c:pt idx="8486">
                  <c:v>-76.856963177730805</c:v>
                </c:pt>
                <c:pt idx="8487">
                  <c:v>-76.8659528069754</c:v>
                </c:pt>
                <c:pt idx="8488">
                  <c:v>-76.868399137481106</c:v>
                </c:pt>
                <c:pt idx="8489">
                  <c:v>-76.867682972223193</c:v>
                </c:pt>
                <c:pt idx="8490">
                  <c:v>-76.864986156241599</c:v>
                </c:pt>
                <c:pt idx="8491">
                  <c:v>-76.860861707398797</c:v>
                </c:pt>
                <c:pt idx="8492">
                  <c:v>-76.855613691765896</c:v>
                </c:pt>
                <c:pt idx="8493">
                  <c:v>-76.849430225941305</c:v>
                </c:pt>
                <c:pt idx="8494">
                  <c:v>-76.842438279248796</c:v>
                </c:pt>
                <c:pt idx="8495">
                  <c:v>-76.834729240258497</c:v>
                </c:pt>
                <c:pt idx="8496">
                  <c:v>-76.826372154112406</c:v>
                </c:pt>
                <c:pt idx="8497">
                  <c:v>-76.820915695218702</c:v>
                </c:pt>
                <c:pt idx="8498">
                  <c:v>-76.839834688601798</c:v>
                </c:pt>
                <c:pt idx="8499">
                  <c:v>-76.856446922626404</c:v>
                </c:pt>
                <c:pt idx="8500">
                  <c:v>-76.865536161364204</c:v>
                </c:pt>
                <c:pt idx="8501">
                  <c:v>-76.868078165664002</c:v>
                </c:pt>
                <c:pt idx="8502">
                  <c:v>-76.867454222863302</c:v>
                </c:pt>
                <c:pt idx="8503">
                  <c:v>-76.864846446898596</c:v>
                </c:pt>
                <c:pt idx="8504">
                  <c:v>-76.860808058705601</c:v>
                </c:pt>
                <c:pt idx="8505">
                  <c:v>-76.855643295535501</c:v>
                </c:pt>
                <c:pt idx="8506">
                  <c:v>-76.8495404243682</c:v>
                </c:pt>
                <c:pt idx="8507">
                  <c:v>-76.842626549016899</c:v>
                </c:pt>
                <c:pt idx="8508">
                  <c:v>-76.834993179509596</c:v>
                </c:pt>
                <c:pt idx="8509">
                  <c:v>-76.826709471417104</c:v>
                </c:pt>
                <c:pt idx="8510">
                  <c:v>-76.8213238304984</c:v>
                </c:pt>
                <c:pt idx="8511">
                  <c:v>-76.8403085894535</c:v>
                </c:pt>
                <c:pt idx="8512">
                  <c:v>-76.8569837379451</c:v>
                </c:pt>
                <c:pt idx="8513">
                  <c:v>-76.866134112714704</c:v>
                </c:pt>
                <c:pt idx="8514">
                  <c:v>-76.868735839631</c:v>
                </c:pt>
                <c:pt idx="8515">
                  <c:v>-76.868170075067795</c:v>
                </c:pt>
                <c:pt idx="8516">
                  <c:v>-76.865618909395593</c:v>
                </c:pt>
                <c:pt idx="8517">
                  <c:v>-76.861635577281305</c:v>
                </c:pt>
                <c:pt idx="8518">
                  <c:v>-76.856524346060894</c:v>
                </c:pt>
                <c:pt idx="8519">
                  <c:v>-76.850473519974301</c:v>
                </c:pt>
                <c:pt idx="8520">
                  <c:v>-76.843610242941807</c:v>
                </c:pt>
                <c:pt idx="8521">
                  <c:v>-76.836026065818004</c:v>
                </c:pt>
                <c:pt idx="8522">
                  <c:v>-76.827790184642694</c:v>
                </c:pt>
                <c:pt idx="8523">
                  <c:v>-76.822450405331594</c:v>
                </c:pt>
                <c:pt idx="8524">
                  <c:v>-76.841474962699294</c:v>
                </c:pt>
                <c:pt idx="8525">
                  <c:v>-76.858188208120097</c:v>
                </c:pt>
                <c:pt idx="8526">
                  <c:v>-76.867376301447095</c:v>
                </c:pt>
                <c:pt idx="8527">
                  <c:v>-76.870015527012697</c:v>
                </c:pt>
                <c:pt idx="8528">
                  <c:v>-76.869486586906802</c:v>
                </c:pt>
                <c:pt idx="8529">
                  <c:v>-76.866971418229994</c:v>
                </c:pt>
                <c:pt idx="8530">
                  <c:v>-76.863023195559904</c:v>
                </c:pt>
                <c:pt idx="8531">
                  <c:v>-76.857946165374798</c:v>
                </c:pt>
                <c:pt idx="8532">
                  <c:v>-76.851928629721499</c:v>
                </c:pt>
                <c:pt idx="8533">
                  <c:v>-76.845097739956103</c:v>
                </c:pt>
                <c:pt idx="8534">
                  <c:v>-76.837545059613902</c:v>
                </c:pt>
                <c:pt idx="8535">
                  <c:v>-76.829339800353097</c:v>
                </c:pt>
                <c:pt idx="8536">
                  <c:v>-76.824028982928297</c:v>
                </c:pt>
                <c:pt idx="8537">
                  <c:v>-76.843075796315603</c:v>
                </c:pt>
                <c:pt idx="8538">
                  <c:v>-76.859810297163406</c:v>
                </c:pt>
                <c:pt idx="8539">
                  <c:v>-76.869020113884503</c:v>
                </c:pt>
                <c:pt idx="8540">
                  <c:v>-76.871681558262594</c:v>
                </c:pt>
                <c:pt idx="8541">
                  <c:v>-76.871174683305</c:v>
                </c:pt>
                <c:pt idx="8542">
                  <c:v>-76.868681198901299</c:v>
                </c:pt>
                <c:pt idx="8543">
                  <c:v>-76.864754179510101</c:v>
                </c:pt>
                <c:pt idx="8544">
                  <c:v>-76.859697824065293</c:v>
                </c:pt>
                <c:pt idx="8545">
                  <c:v>-76.853700412120304</c:v>
                </c:pt>
                <c:pt idx="8546">
                  <c:v>-76.846889085752494</c:v>
                </c:pt>
                <c:pt idx="8547">
                  <c:v>-76.839355406749107</c:v>
                </c:pt>
                <c:pt idx="8548">
                  <c:v>-76.831168589559894</c:v>
                </c:pt>
                <c:pt idx="8549">
                  <c:v>-76.825874768378497</c:v>
                </c:pt>
                <c:pt idx="8550">
                  <c:v>-76.844931577081198</c:v>
                </c:pt>
                <c:pt idx="8551">
                  <c:v>-76.861675546300503</c:v>
                </c:pt>
                <c:pt idx="8552">
                  <c:v>-76.870895836110506</c:v>
                </c:pt>
                <c:pt idx="8553">
                  <c:v>-76.873568698156603</c:v>
                </c:pt>
                <c:pt idx="8554">
                  <c:v>-76.873073422804197</c:v>
                </c:pt>
                <c:pt idx="8555">
                  <c:v>-76.870591450463394</c:v>
                </c:pt>
                <c:pt idx="8556">
                  <c:v>-76.866675732792601</c:v>
                </c:pt>
                <c:pt idx="8557">
                  <c:v>-76.861630406019998</c:v>
                </c:pt>
                <c:pt idx="8558">
                  <c:v>-76.855643715564298</c:v>
                </c:pt>
                <c:pt idx="8559">
                  <c:v>-76.848842784524706</c:v>
                </c:pt>
                <c:pt idx="8560">
                  <c:v>-76.841319164462405</c:v>
                </c:pt>
                <c:pt idx="8561">
                  <c:v>-76.833142064990795</c:v>
                </c:pt>
                <c:pt idx="8562">
                  <c:v>-76.827856688338898</c:v>
                </c:pt>
                <c:pt idx="8563">
                  <c:v>-76.846914909038404</c:v>
                </c:pt>
                <c:pt idx="8564">
                  <c:v>-76.863660092862006</c:v>
                </c:pt>
                <c:pt idx="8565">
                  <c:v>-76.872882935665601</c:v>
                </c:pt>
                <c:pt idx="8566">
                  <c:v>-76.875559570887205</c:v>
                </c:pt>
                <c:pt idx="8567">
                  <c:v>-76.875068468590797</c:v>
                </c:pt>
                <c:pt idx="8568">
                  <c:v>-76.872590778319093</c:v>
                </c:pt>
                <c:pt idx="8569">
                  <c:v>-76.868679317155596</c:v>
                </c:pt>
                <c:pt idx="8570">
                  <c:v>-76.863638150402295</c:v>
                </c:pt>
                <c:pt idx="8571">
                  <c:v>-76.857655482748498</c:v>
                </c:pt>
                <c:pt idx="8572">
                  <c:v>-76.850858412615096</c:v>
                </c:pt>
                <c:pt idx="8573">
                  <c:v>-76.843338476209098</c:v>
                </c:pt>
                <c:pt idx="8574">
                  <c:v>-76.835164873586393</c:v>
                </c:pt>
                <c:pt idx="8575">
                  <c:v>-76.829881868112494</c:v>
                </c:pt>
                <c:pt idx="8576">
                  <c:v>-76.848935582929201</c:v>
                </c:pt>
                <c:pt idx="8577">
                  <c:v>-76.865676292727997</c:v>
                </c:pt>
                <c:pt idx="8578">
                  <c:v>-76.874896192477905</c:v>
                </c:pt>
                <c:pt idx="8579">
                  <c:v>-76.877571260448903</c:v>
                </c:pt>
                <c:pt idx="8580">
                  <c:v>-76.877079127869294</c:v>
                </c:pt>
                <c:pt idx="8581">
                  <c:v>-76.8746006463669</c:v>
                </c:pt>
                <c:pt idx="8582">
                  <c:v>-76.870688494011304</c:v>
                </c:pt>
                <c:pt idx="8583">
                  <c:v>-76.865646661536204</c:v>
                </c:pt>
                <c:pt idx="8584">
                  <c:v>-76.859663309587205</c:v>
                </c:pt>
                <c:pt idx="8585">
                  <c:v>-76.852865508780795</c:v>
                </c:pt>
                <c:pt idx="8586">
                  <c:v>-76.845344776983893</c:v>
                </c:pt>
                <c:pt idx="8587">
                  <c:v>-76.837170301827399</c:v>
                </c:pt>
                <c:pt idx="8588">
                  <c:v>-76.831885427236998</c:v>
                </c:pt>
                <c:pt idx="8589">
                  <c:v>-76.850930677926399</c:v>
                </c:pt>
                <c:pt idx="8590">
                  <c:v>-76.867663112119004</c:v>
                </c:pt>
                <c:pt idx="8591">
                  <c:v>-76.876876360079905</c:v>
                </c:pt>
                <c:pt idx="8592">
                  <c:v>-76.879546223249505</c:v>
                </c:pt>
                <c:pt idx="8593">
                  <c:v>-76.879049502664003</c:v>
                </c:pt>
                <c:pt idx="8594">
                  <c:v>-76.876566754863703</c:v>
                </c:pt>
                <c:pt idx="8595">
                  <c:v>-76.872650519475101</c:v>
                </c:pt>
                <c:pt idx="8596">
                  <c:v>-76.8676047121332</c:v>
                </c:pt>
                <c:pt idx="8597">
                  <c:v>-76.861617448348298</c:v>
                </c:pt>
                <c:pt idx="8598">
                  <c:v>-76.854815769549603</c:v>
                </c:pt>
                <c:pt idx="8599">
                  <c:v>-76.847291173729801</c:v>
                </c:pt>
                <c:pt idx="8600">
                  <c:v>-76.839112834487096</c:v>
                </c:pt>
                <c:pt idx="8601">
                  <c:v>-76.830335057725307</c:v>
                </c:pt>
                <c:pt idx="8602">
                  <c:v>-76.824495302129705</c:v>
                </c:pt>
                <c:pt idx="8603">
                  <c:v>-76.843056458551104</c:v>
                </c:pt>
                <c:pt idx="8604">
                  <c:v>-76.859340498032594</c:v>
                </c:pt>
                <c:pt idx="8605">
                  <c:v>-76.8681269226485</c:v>
                </c:pt>
                <c:pt idx="8606">
                  <c:v>-76.870386708525203</c:v>
                </c:pt>
                <c:pt idx="8607">
                  <c:v>-76.869497293693698</c:v>
                </c:pt>
                <c:pt idx="8608">
                  <c:v>-76.866638378021094</c:v>
                </c:pt>
                <c:pt idx="8609">
                  <c:v>-76.862361397046001</c:v>
                </c:pt>
                <c:pt idx="8610">
                  <c:v>-76.856969184573401</c:v>
                </c:pt>
                <c:pt idx="8611">
                  <c:v>-76.850648870185694</c:v>
                </c:pt>
                <c:pt idx="8612">
                  <c:v>-76.8435266183957</c:v>
                </c:pt>
                <c:pt idx="8613">
                  <c:v>-76.835693152762104</c:v>
                </c:pt>
                <c:pt idx="8614">
                  <c:v>-76.827216962861996</c:v>
                </c:pt>
                <c:pt idx="8615">
                  <c:v>-76.821646183360301</c:v>
                </c:pt>
                <c:pt idx="8616">
                  <c:v>-76.840455292940007</c:v>
                </c:pt>
                <c:pt idx="8617">
                  <c:v>-76.856963177730805</c:v>
                </c:pt>
                <c:pt idx="8618">
                  <c:v>-76.8659528069754</c:v>
                </c:pt>
                <c:pt idx="8619">
                  <c:v>-76.868399137481106</c:v>
                </c:pt>
                <c:pt idx="8620">
                  <c:v>-76.867682972223193</c:v>
                </c:pt>
                <c:pt idx="8621">
                  <c:v>-76.864986156241599</c:v>
                </c:pt>
                <c:pt idx="8622">
                  <c:v>-76.860861707398797</c:v>
                </c:pt>
                <c:pt idx="8623">
                  <c:v>-76.855613691765896</c:v>
                </c:pt>
                <c:pt idx="8624">
                  <c:v>-76.849430225941305</c:v>
                </c:pt>
                <c:pt idx="8625">
                  <c:v>-76.842438279248796</c:v>
                </c:pt>
                <c:pt idx="8626">
                  <c:v>-76.834729240258497</c:v>
                </c:pt>
                <c:pt idx="8627">
                  <c:v>-76.826372154112406</c:v>
                </c:pt>
                <c:pt idx="8628">
                  <c:v>-76.820915695218702</c:v>
                </c:pt>
                <c:pt idx="8629">
                  <c:v>-76.839834688601798</c:v>
                </c:pt>
                <c:pt idx="8630">
                  <c:v>-76.856446922626404</c:v>
                </c:pt>
                <c:pt idx="8631">
                  <c:v>-76.865536161364204</c:v>
                </c:pt>
                <c:pt idx="8632">
                  <c:v>-76.868078165664002</c:v>
                </c:pt>
                <c:pt idx="8633">
                  <c:v>-76.867454222863302</c:v>
                </c:pt>
                <c:pt idx="8634">
                  <c:v>-76.864846446898596</c:v>
                </c:pt>
                <c:pt idx="8635">
                  <c:v>-76.860808058705601</c:v>
                </c:pt>
                <c:pt idx="8636">
                  <c:v>-76.855643295535501</c:v>
                </c:pt>
                <c:pt idx="8637">
                  <c:v>-76.8495404243682</c:v>
                </c:pt>
                <c:pt idx="8638">
                  <c:v>-76.842626549016899</c:v>
                </c:pt>
                <c:pt idx="8639">
                  <c:v>-76.834993179509596</c:v>
                </c:pt>
                <c:pt idx="8640">
                  <c:v>-76.826709471417104</c:v>
                </c:pt>
                <c:pt idx="8641">
                  <c:v>-76.8213238304984</c:v>
                </c:pt>
                <c:pt idx="8642">
                  <c:v>-76.8403085894535</c:v>
                </c:pt>
                <c:pt idx="8643">
                  <c:v>-76.8569837379451</c:v>
                </c:pt>
                <c:pt idx="8644">
                  <c:v>-76.866134112714704</c:v>
                </c:pt>
                <c:pt idx="8645">
                  <c:v>-76.868735839631</c:v>
                </c:pt>
                <c:pt idx="8646">
                  <c:v>-76.868170075067795</c:v>
                </c:pt>
                <c:pt idx="8647">
                  <c:v>-76.865618909395593</c:v>
                </c:pt>
                <c:pt idx="8648">
                  <c:v>-76.861635577281305</c:v>
                </c:pt>
                <c:pt idx="8649">
                  <c:v>-76.856524346060894</c:v>
                </c:pt>
                <c:pt idx="8650">
                  <c:v>-76.850473519974301</c:v>
                </c:pt>
                <c:pt idx="8651">
                  <c:v>-76.843610242941807</c:v>
                </c:pt>
                <c:pt idx="8652">
                  <c:v>-76.836026065818004</c:v>
                </c:pt>
                <c:pt idx="8653">
                  <c:v>-76.827790184642694</c:v>
                </c:pt>
                <c:pt idx="8654">
                  <c:v>-76.822450405331594</c:v>
                </c:pt>
                <c:pt idx="8655">
                  <c:v>-76.841474962699294</c:v>
                </c:pt>
                <c:pt idx="8656">
                  <c:v>-76.858188208120097</c:v>
                </c:pt>
                <c:pt idx="8657">
                  <c:v>-76.867376301447095</c:v>
                </c:pt>
                <c:pt idx="8658">
                  <c:v>-76.870015527012697</c:v>
                </c:pt>
                <c:pt idx="8659">
                  <c:v>-76.869486586906802</c:v>
                </c:pt>
                <c:pt idx="8660">
                  <c:v>-76.866971418229994</c:v>
                </c:pt>
                <c:pt idx="8661">
                  <c:v>-76.863023195559904</c:v>
                </c:pt>
                <c:pt idx="8662">
                  <c:v>-76.857946165374798</c:v>
                </c:pt>
                <c:pt idx="8663">
                  <c:v>-76.851928629721499</c:v>
                </c:pt>
                <c:pt idx="8664">
                  <c:v>-76.845097739956103</c:v>
                </c:pt>
                <c:pt idx="8665">
                  <c:v>-76.837545059613902</c:v>
                </c:pt>
                <c:pt idx="8666">
                  <c:v>-76.829339800353097</c:v>
                </c:pt>
                <c:pt idx="8667">
                  <c:v>-76.824028982928297</c:v>
                </c:pt>
                <c:pt idx="8668">
                  <c:v>-76.843075796315603</c:v>
                </c:pt>
                <c:pt idx="8669">
                  <c:v>-76.859810297163406</c:v>
                </c:pt>
                <c:pt idx="8670">
                  <c:v>-76.869020113884503</c:v>
                </c:pt>
                <c:pt idx="8671">
                  <c:v>-76.871681558262594</c:v>
                </c:pt>
                <c:pt idx="8672">
                  <c:v>-76.871174683305</c:v>
                </c:pt>
                <c:pt idx="8673">
                  <c:v>-76.868681198901299</c:v>
                </c:pt>
                <c:pt idx="8674">
                  <c:v>-76.864754179510101</c:v>
                </c:pt>
                <c:pt idx="8675">
                  <c:v>-76.859697824065293</c:v>
                </c:pt>
                <c:pt idx="8676">
                  <c:v>-76.853700412120304</c:v>
                </c:pt>
                <c:pt idx="8677">
                  <c:v>-76.846889085752494</c:v>
                </c:pt>
                <c:pt idx="8678">
                  <c:v>-76.839355406749107</c:v>
                </c:pt>
                <c:pt idx="8679">
                  <c:v>-76.831168589559894</c:v>
                </c:pt>
                <c:pt idx="8680">
                  <c:v>-76.825874768378497</c:v>
                </c:pt>
                <c:pt idx="8681">
                  <c:v>-76.844931577081198</c:v>
                </c:pt>
                <c:pt idx="8682">
                  <c:v>-76.861675546300503</c:v>
                </c:pt>
                <c:pt idx="8683">
                  <c:v>-76.870895836110506</c:v>
                </c:pt>
                <c:pt idx="8684">
                  <c:v>-76.873568698156603</c:v>
                </c:pt>
                <c:pt idx="8685">
                  <c:v>-76.873073422804197</c:v>
                </c:pt>
                <c:pt idx="8686">
                  <c:v>-76.870591450463394</c:v>
                </c:pt>
                <c:pt idx="8687">
                  <c:v>-76.866675732792601</c:v>
                </c:pt>
                <c:pt idx="8688">
                  <c:v>-76.861630406019998</c:v>
                </c:pt>
                <c:pt idx="8689">
                  <c:v>-76.855643715564298</c:v>
                </c:pt>
                <c:pt idx="8690">
                  <c:v>-76.848842784524706</c:v>
                </c:pt>
                <c:pt idx="8691">
                  <c:v>-76.841319164462405</c:v>
                </c:pt>
                <c:pt idx="8692">
                  <c:v>-76.833142064990795</c:v>
                </c:pt>
                <c:pt idx="8693">
                  <c:v>-76.827856688338898</c:v>
                </c:pt>
                <c:pt idx="8694">
                  <c:v>-76.846914909038404</c:v>
                </c:pt>
                <c:pt idx="8695">
                  <c:v>-76.863660092862006</c:v>
                </c:pt>
                <c:pt idx="8696">
                  <c:v>-76.872882935665601</c:v>
                </c:pt>
                <c:pt idx="8697">
                  <c:v>-76.875559570887205</c:v>
                </c:pt>
                <c:pt idx="8698">
                  <c:v>-76.875068468590797</c:v>
                </c:pt>
                <c:pt idx="8699">
                  <c:v>-76.872590778319093</c:v>
                </c:pt>
                <c:pt idx="8700">
                  <c:v>-76.868679317155596</c:v>
                </c:pt>
                <c:pt idx="8701">
                  <c:v>-76.863638150402295</c:v>
                </c:pt>
                <c:pt idx="8702">
                  <c:v>-76.857655482748498</c:v>
                </c:pt>
                <c:pt idx="8703">
                  <c:v>-76.850858412615096</c:v>
                </c:pt>
                <c:pt idx="8704">
                  <c:v>-76.843338476209098</c:v>
                </c:pt>
                <c:pt idx="8705">
                  <c:v>-76.835164873586393</c:v>
                </c:pt>
                <c:pt idx="8706">
                  <c:v>-76.829881868112494</c:v>
                </c:pt>
                <c:pt idx="8707">
                  <c:v>-76.848935582929201</c:v>
                </c:pt>
                <c:pt idx="8708">
                  <c:v>-76.865676292727997</c:v>
                </c:pt>
                <c:pt idx="8709">
                  <c:v>-76.874896192477905</c:v>
                </c:pt>
                <c:pt idx="8710">
                  <c:v>-76.877571260448903</c:v>
                </c:pt>
                <c:pt idx="8711">
                  <c:v>-76.877079127869294</c:v>
                </c:pt>
                <c:pt idx="8712">
                  <c:v>-76.8746006463669</c:v>
                </c:pt>
                <c:pt idx="8713">
                  <c:v>-76.870688494011304</c:v>
                </c:pt>
                <c:pt idx="8714">
                  <c:v>-76.865646661536204</c:v>
                </c:pt>
                <c:pt idx="8715">
                  <c:v>-76.859663309587205</c:v>
                </c:pt>
                <c:pt idx="8716">
                  <c:v>-76.852865508780795</c:v>
                </c:pt>
                <c:pt idx="8717">
                  <c:v>-76.845344776983893</c:v>
                </c:pt>
                <c:pt idx="8718">
                  <c:v>-76.837170301827399</c:v>
                </c:pt>
                <c:pt idx="8719">
                  <c:v>-76.831885427236998</c:v>
                </c:pt>
                <c:pt idx="8720">
                  <c:v>-76.850930677926399</c:v>
                </c:pt>
                <c:pt idx="8721">
                  <c:v>-76.867663112119004</c:v>
                </c:pt>
                <c:pt idx="8722">
                  <c:v>-76.876876360079905</c:v>
                </c:pt>
                <c:pt idx="8723">
                  <c:v>-76.879546223249505</c:v>
                </c:pt>
                <c:pt idx="8724">
                  <c:v>-76.879049502664003</c:v>
                </c:pt>
                <c:pt idx="8725">
                  <c:v>-76.876566754863703</c:v>
                </c:pt>
                <c:pt idx="8726">
                  <c:v>-76.872650519475101</c:v>
                </c:pt>
                <c:pt idx="8727">
                  <c:v>-76.8676047121332</c:v>
                </c:pt>
                <c:pt idx="8728">
                  <c:v>-76.861617448348298</c:v>
                </c:pt>
                <c:pt idx="8729">
                  <c:v>-76.854815769549603</c:v>
                </c:pt>
                <c:pt idx="8730">
                  <c:v>-76.847291173729801</c:v>
                </c:pt>
                <c:pt idx="8731">
                  <c:v>-76.839112834487096</c:v>
                </c:pt>
                <c:pt idx="8732">
                  <c:v>-76.830335057725307</c:v>
                </c:pt>
                <c:pt idx="8733">
                  <c:v>-76.824495302129705</c:v>
                </c:pt>
                <c:pt idx="8734">
                  <c:v>-76.843056458551104</c:v>
                </c:pt>
                <c:pt idx="8735">
                  <c:v>-76.859340498032594</c:v>
                </c:pt>
                <c:pt idx="8736">
                  <c:v>-76.8681269226485</c:v>
                </c:pt>
                <c:pt idx="8737">
                  <c:v>-76.870386708525203</c:v>
                </c:pt>
                <c:pt idx="8738">
                  <c:v>-76.869497293693698</c:v>
                </c:pt>
                <c:pt idx="8739">
                  <c:v>-76.866638378021094</c:v>
                </c:pt>
                <c:pt idx="8740">
                  <c:v>-76.862361397046001</c:v>
                </c:pt>
                <c:pt idx="8741">
                  <c:v>-76.856969184573401</c:v>
                </c:pt>
                <c:pt idx="8742">
                  <c:v>-76.850648870185694</c:v>
                </c:pt>
                <c:pt idx="8743">
                  <c:v>-76.8435266183957</c:v>
                </c:pt>
                <c:pt idx="8744">
                  <c:v>-76.835693152762104</c:v>
                </c:pt>
                <c:pt idx="8745">
                  <c:v>-76.827216962861996</c:v>
                </c:pt>
                <c:pt idx="8746">
                  <c:v>-76.821646183360301</c:v>
                </c:pt>
                <c:pt idx="8747">
                  <c:v>-76.840455292940007</c:v>
                </c:pt>
                <c:pt idx="8748">
                  <c:v>-76.856963177730805</c:v>
                </c:pt>
                <c:pt idx="8749">
                  <c:v>-76.8659528069754</c:v>
                </c:pt>
                <c:pt idx="8750">
                  <c:v>-76.868399137481106</c:v>
                </c:pt>
                <c:pt idx="8751">
                  <c:v>-76.867682972223193</c:v>
                </c:pt>
                <c:pt idx="8752">
                  <c:v>-76.864986156241599</c:v>
                </c:pt>
                <c:pt idx="8753">
                  <c:v>-76.860861707398797</c:v>
                </c:pt>
                <c:pt idx="8754">
                  <c:v>-76.855613691765896</c:v>
                </c:pt>
                <c:pt idx="8755">
                  <c:v>-76.849430225941305</c:v>
                </c:pt>
                <c:pt idx="8756">
                  <c:v>-76.842438279248796</c:v>
                </c:pt>
                <c:pt idx="8757">
                  <c:v>-76.834729240258497</c:v>
                </c:pt>
                <c:pt idx="8758">
                  <c:v>-76.826372154112406</c:v>
                </c:pt>
                <c:pt idx="8759">
                  <c:v>-76.820915695218702</c:v>
                </c:pt>
                <c:pt idx="8760">
                  <c:v>-76.839834688601798</c:v>
                </c:pt>
                <c:pt idx="8761">
                  <c:v>-76.856446922626404</c:v>
                </c:pt>
                <c:pt idx="8762">
                  <c:v>-76.865536161364204</c:v>
                </c:pt>
                <c:pt idx="8763">
                  <c:v>-76.868078165664002</c:v>
                </c:pt>
                <c:pt idx="8764">
                  <c:v>-76.867454222863302</c:v>
                </c:pt>
                <c:pt idx="8765">
                  <c:v>-76.864846446898596</c:v>
                </c:pt>
                <c:pt idx="8766">
                  <c:v>-76.860808058705601</c:v>
                </c:pt>
                <c:pt idx="8767">
                  <c:v>-76.855643295535501</c:v>
                </c:pt>
                <c:pt idx="8768">
                  <c:v>-76.8495404243682</c:v>
                </c:pt>
                <c:pt idx="8769">
                  <c:v>-76.842626549016899</c:v>
                </c:pt>
                <c:pt idx="8770">
                  <c:v>-76.834993179509596</c:v>
                </c:pt>
                <c:pt idx="8771">
                  <c:v>-76.826709471417104</c:v>
                </c:pt>
                <c:pt idx="8772">
                  <c:v>-76.8213238304984</c:v>
                </c:pt>
                <c:pt idx="8773">
                  <c:v>-76.8403085894535</c:v>
                </c:pt>
                <c:pt idx="8774">
                  <c:v>-76.8569837379451</c:v>
                </c:pt>
                <c:pt idx="8775">
                  <c:v>-76.866134112714704</c:v>
                </c:pt>
                <c:pt idx="8776">
                  <c:v>-76.868735839631</c:v>
                </c:pt>
                <c:pt idx="8777">
                  <c:v>-76.868170075067795</c:v>
                </c:pt>
                <c:pt idx="8778">
                  <c:v>-76.865618909395593</c:v>
                </c:pt>
                <c:pt idx="8779">
                  <c:v>-76.861635577281305</c:v>
                </c:pt>
                <c:pt idx="8780">
                  <c:v>-76.856524346060894</c:v>
                </c:pt>
                <c:pt idx="8781">
                  <c:v>-76.850473519974301</c:v>
                </c:pt>
                <c:pt idx="8782">
                  <c:v>-76.843610242941807</c:v>
                </c:pt>
                <c:pt idx="8783">
                  <c:v>-76.836026065818004</c:v>
                </c:pt>
                <c:pt idx="8784">
                  <c:v>-76.827790184642694</c:v>
                </c:pt>
                <c:pt idx="8785">
                  <c:v>-76.822450405331594</c:v>
                </c:pt>
                <c:pt idx="8786">
                  <c:v>-76.841474962699294</c:v>
                </c:pt>
                <c:pt idx="8787">
                  <c:v>-76.858188208120097</c:v>
                </c:pt>
                <c:pt idx="8788">
                  <c:v>-76.867376301447095</c:v>
                </c:pt>
                <c:pt idx="8789">
                  <c:v>-76.870015527012697</c:v>
                </c:pt>
                <c:pt idx="8790">
                  <c:v>-76.869486586906802</c:v>
                </c:pt>
                <c:pt idx="8791">
                  <c:v>-76.866971418229994</c:v>
                </c:pt>
                <c:pt idx="8792">
                  <c:v>-76.863023195559904</c:v>
                </c:pt>
                <c:pt idx="8793">
                  <c:v>-76.857946165374798</c:v>
                </c:pt>
                <c:pt idx="8794">
                  <c:v>-76.851928629721499</c:v>
                </c:pt>
                <c:pt idx="8795">
                  <c:v>-76.845097739956103</c:v>
                </c:pt>
                <c:pt idx="8796">
                  <c:v>-76.837545059613902</c:v>
                </c:pt>
                <c:pt idx="8797">
                  <c:v>-76.829339800353097</c:v>
                </c:pt>
                <c:pt idx="8798">
                  <c:v>-76.824028982928297</c:v>
                </c:pt>
                <c:pt idx="8799">
                  <c:v>-76.843075796315603</c:v>
                </c:pt>
                <c:pt idx="8800">
                  <c:v>-76.859810297163406</c:v>
                </c:pt>
                <c:pt idx="8801">
                  <c:v>-76.869020113884503</c:v>
                </c:pt>
                <c:pt idx="8802">
                  <c:v>-76.871681558262594</c:v>
                </c:pt>
                <c:pt idx="8803">
                  <c:v>-76.871174683305</c:v>
                </c:pt>
                <c:pt idx="8804">
                  <c:v>-76.868681198901299</c:v>
                </c:pt>
                <c:pt idx="8805">
                  <c:v>-76.864754179510101</c:v>
                </c:pt>
                <c:pt idx="8806">
                  <c:v>-76.859697824065293</c:v>
                </c:pt>
                <c:pt idx="8807">
                  <c:v>-76.853700412120304</c:v>
                </c:pt>
                <c:pt idx="8808">
                  <c:v>-76.846889085752494</c:v>
                </c:pt>
                <c:pt idx="8809">
                  <c:v>-76.839355406749107</c:v>
                </c:pt>
                <c:pt idx="8810">
                  <c:v>-76.831168589559894</c:v>
                </c:pt>
                <c:pt idx="8811">
                  <c:v>-76.825874768378497</c:v>
                </c:pt>
                <c:pt idx="8812">
                  <c:v>-76.844931577081198</c:v>
                </c:pt>
                <c:pt idx="8813">
                  <c:v>-76.861675546300503</c:v>
                </c:pt>
                <c:pt idx="8814">
                  <c:v>-76.870895836110506</c:v>
                </c:pt>
                <c:pt idx="8815">
                  <c:v>-76.873568698156603</c:v>
                </c:pt>
                <c:pt idx="8816">
                  <c:v>-76.873073422804197</c:v>
                </c:pt>
                <c:pt idx="8817">
                  <c:v>-76.870591450463394</c:v>
                </c:pt>
                <c:pt idx="8818">
                  <c:v>-76.866675732792601</c:v>
                </c:pt>
                <c:pt idx="8819">
                  <c:v>-76.861630406019998</c:v>
                </c:pt>
                <c:pt idx="8820">
                  <c:v>-76.855643715564298</c:v>
                </c:pt>
                <c:pt idx="8821">
                  <c:v>-76.848842784524706</c:v>
                </c:pt>
                <c:pt idx="8822">
                  <c:v>-76.841319164462405</c:v>
                </c:pt>
                <c:pt idx="8823">
                  <c:v>-76.833142064990795</c:v>
                </c:pt>
                <c:pt idx="8824">
                  <c:v>-76.827856688338898</c:v>
                </c:pt>
                <c:pt idx="8825">
                  <c:v>-76.846914909038404</c:v>
                </c:pt>
                <c:pt idx="8826">
                  <c:v>-76.863660092862006</c:v>
                </c:pt>
                <c:pt idx="8827">
                  <c:v>-76.872882935665601</c:v>
                </c:pt>
                <c:pt idx="8828">
                  <c:v>-76.875559570887205</c:v>
                </c:pt>
                <c:pt idx="8829">
                  <c:v>-76.875068468590797</c:v>
                </c:pt>
                <c:pt idx="8830">
                  <c:v>-76.872590778319093</c:v>
                </c:pt>
                <c:pt idx="8831">
                  <c:v>-76.868679317155596</c:v>
                </c:pt>
                <c:pt idx="8832">
                  <c:v>-76.863638150402295</c:v>
                </c:pt>
                <c:pt idx="8833">
                  <c:v>-76.857655482748498</c:v>
                </c:pt>
                <c:pt idx="8834">
                  <c:v>-76.850858412615096</c:v>
                </c:pt>
                <c:pt idx="8835">
                  <c:v>-76.843338476209098</c:v>
                </c:pt>
                <c:pt idx="8836">
                  <c:v>-76.835164873586393</c:v>
                </c:pt>
                <c:pt idx="8837">
                  <c:v>-76.829881868112494</c:v>
                </c:pt>
                <c:pt idx="8838">
                  <c:v>-76.848935582929201</c:v>
                </c:pt>
                <c:pt idx="8839">
                  <c:v>-76.865676292727997</c:v>
                </c:pt>
                <c:pt idx="8840">
                  <c:v>-76.874896192477905</c:v>
                </c:pt>
                <c:pt idx="8841">
                  <c:v>-76.877571260448903</c:v>
                </c:pt>
                <c:pt idx="8842">
                  <c:v>-76.877079127869294</c:v>
                </c:pt>
                <c:pt idx="8843">
                  <c:v>-76.8746006463669</c:v>
                </c:pt>
                <c:pt idx="8844">
                  <c:v>-76.870688494011304</c:v>
                </c:pt>
                <c:pt idx="8845">
                  <c:v>-76.865646661536204</c:v>
                </c:pt>
                <c:pt idx="8846">
                  <c:v>-76.859663309587205</c:v>
                </c:pt>
                <c:pt idx="8847">
                  <c:v>-76.852865508780795</c:v>
                </c:pt>
                <c:pt idx="8848">
                  <c:v>-76.845344776983893</c:v>
                </c:pt>
                <c:pt idx="8849">
                  <c:v>-76.837170301827399</c:v>
                </c:pt>
                <c:pt idx="8850">
                  <c:v>-76.831885427236998</c:v>
                </c:pt>
                <c:pt idx="8851">
                  <c:v>-76.850930677926399</c:v>
                </c:pt>
                <c:pt idx="8852">
                  <c:v>-76.867663112119004</c:v>
                </c:pt>
                <c:pt idx="8853">
                  <c:v>-76.876876360079905</c:v>
                </c:pt>
                <c:pt idx="8854">
                  <c:v>-76.879546223249505</c:v>
                </c:pt>
                <c:pt idx="8855">
                  <c:v>-76.879049502664003</c:v>
                </c:pt>
                <c:pt idx="8856">
                  <c:v>-76.876566754863703</c:v>
                </c:pt>
                <c:pt idx="8857">
                  <c:v>-76.872650519475101</c:v>
                </c:pt>
                <c:pt idx="8858">
                  <c:v>-76.8676047121332</c:v>
                </c:pt>
                <c:pt idx="8859">
                  <c:v>-76.861617448348298</c:v>
                </c:pt>
                <c:pt idx="8860">
                  <c:v>-76.854815769549603</c:v>
                </c:pt>
                <c:pt idx="8861">
                  <c:v>-76.847291173729801</c:v>
                </c:pt>
                <c:pt idx="8862">
                  <c:v>-76.839112834487096</c:v>
                </c:pt>
                <c:pt idx="8863">
                  <c:v>-76.830335057725307</c:v>
                </c:pt>
                <c:pt idx="8864">
                  <c:v>-76.824495302129705</c:v>
                </c:pt>
                <c:pt idx="8865">
                  <c:v>-76.843056458551104</c:v>
                </c:pt>
                <c:pt idx="8866">
                  <c:v>-76.859340498032594</c:v>
                </c:pt>
                <c:pt idx="8867">
                  <c:v>-76.8681269226485</c:v>
                </c:pt>
                <c:pt idx="8868">
                  <c:v>-76.870386708525203</c:v>
                </c:pt>
                <c:pt idx="8869">
                  <c:v>-76.869497293693698</c:v>
                </c:pt>
                <c:pt idx="8870">
                  <c:v>-76.866638378021094</c:v>
                </c:pt>
                <c:pt idx="8871">
                  <c:v>-76.862361397046001</c:v>
                </c:pt>
                <c:pt idx="8872">
                  <c:v>-76.856969184573401</c:v>
                </c:pt>
                <c:pt idx="8873">
                  <c:v>-76.850648870185694</c:v>
                </c:pt>
                <c:pt idx="8874">
                  <c:v>-76.8435266183957</c:v>
                </c:pt>
                <c:pt idx="8875">
                  <c:v>-76.835693152762104</c:v>
                </c:pt>
                <c:pt idx="8876">
                  <c:v>-76.827216962861996</c:v>
                </c:pt>
                <c:pt idx="8877">
                  <c:v>-76.821646183360301</c:v>
                </c:pt>
                <c:pt idx="8878">
                  <c:v>-76.840455292940007</c:v>
                </c:pt>
                <c:pt idx="8879">
                  <c:v>-76.856963177730805</c:v>
                </c:pt>
                <c:pt idx="8880">
                  <c:v>-76.8659528069754</c:v>
                </c:pt>
                <c:pt idx="8881">
                  <c:v>-76.868399137481106</c:v>
                </c:pt>
                <c:pt idx="8882">
                  <c:v>-76.867682972223193</c:v>
                </c:pt>
                <c:pt idx="8883">
                  <c:v>-76.864986156241599</c:v>
                </c:pt>
                <c:pt idx="8884">
                  <c:v>-76.860861707398797</c:v>
                </c:pt>
                <c:pt idx="8885">
                  <c:v>-76.855613691765896</c:v>
                </c:pt>
                <c:pt idx="8886">
                  <c:v>-76.849430225941305</c:v>
                </c:pt>
                <c:pt idx="8887">
                  <c:v>-76.842438279248796</c:v>
                </c:pt>
                <c:pt idx="8888">
                  <c:v>-76.834729240258497</c:v>
                </c:pt>
                <c:pt idx="8889">
                  <c:v>-76.826372154112406</c:v>
                </c:pt>
                <c:pt idx="8890">
                  <c:v>-76.820915695218702</c:v>
                </c:pt>
                <c:pt idx="8891">
                  <c:v>-76.839834688601798</c:v>
                </c:pt>
                <c:pt idx="8892">
                  <c:v>-76.856446922626404</c:v>
                </c:pt>
                <c:pt idx="8893">
                  <c:v>-76.865536161364204</c:v>
                </c:pt>
                <c:pt idx="8894">
                  <c:v>-76.868078165664002</c:v>
                </c:pt>
                <c:pt idx="8895">
                  <c:v>-76.867454222863302</c:v>
                </c:pt>
                <c:pt idx="8896">
                  <c:v>-76.864846446898596</c:v>
                </c:pt>
                <c:pt idx="8897">
                  <c:v>-76.860808058705601</c:v>
                </c:pt>
                <c:pt idx="8898">
                  <c:v>-76.855643295535501</c:v>
                </c:pt>
                <c:pt idx="8899">
                  <c:v>-76.8495404243682</c:v>
                </c:pt>
                <c:pt idx="8900">
                  <c:v>-76.842626549016899</c:v>
                </c:pt>
                <c:pt idx="8901">
                  <c:v>-76.834993179509596</c:v>
                </c:pt>
                <c:pt idx="8902">
                  <c:v>-76.826709471417104</c:v>
                </c:pt>
                <c:pt idx="8903">
                  <c:v>-76.8213238304984</c:v>
                </c:pt>
                <c:pt idx="8904">
                  <c:v>-76.8403085894535</c:v>
                </c:pt>
                <c:pt idx="8905">
                  <c:v>-76.8569837379451</c:v>
                </c:pt>
                <c:pt idx="8906">
                  <c:v>-76.866134112714704</c:v>
                </c:pt>
                <c:pt idx="8907">
                  <c:v>-76.868735839631</c:v>
                </c:pt>
                <c:pt idx="8908">
                  <c:v>-76.868170075067795</c:v>
                </c:pt>
                <c:pt idx="8909">
                  <c:v>-76.865618909395593</c:v>
                </c:pt>
                <c:pt idx="8910">
                  <c:v>-76.861635577281305</c:v>
                </c:pt>
                <c:pt idx="8911">
                  <c:v>-76.856524346060894</c:v>
                </c:pt>
                <c:pt idx="8912">
                  <c:v>-76.850473519974301</c:v>
                </c:pt>
                <c:pt idx="8913">
                  <c:v>-76.843610242941807</c:v>
                </c:pt>
                <c:pt idx="8914">
                  <c:v>-76.836026065818004</c:v>
                </c:pt>
                <c:pt idx="8915">
                  <c:v>-76.827790184642694</c:v>
                </c:pt>
                <c:pt idx="8916">
                  <c:v>-76.822450405331594</c:v>
                </c:pt>
                <c:pt idx="8917">
                  <c:v>-76.841474962699294</c:v>
                </c:pt>
                <c:pt idx="8918">
                  <c:v>-76.858188208120097</c:v>
                </c:pt>
                <c:pt idx="8919">
                  <c:v>-76.867376301447095</c:v>
                </c:pt>
                <c:pt idx="8920">
                  <c:v>-76.870015527012697</c:v>
                </c:pt>
                <c:pt idx="8921">
                  <c:v>-76.869486586906802</c:v>
                </c:pt>
                <c:pt idx="8922">
                  <c:v>-76.866971418229994</c:v>
                </c:pt>
                <c:pt idx="8923">
                  <c:v>-76.863023195559904</c:v>
                </c:pt>
                <c:pt idx="8924">
                  <c:v>-76.857946165374798</c:v>
                </c:pt>
                <c:pt idx="8925">
                  <c:v>-76.851928629721499</c:v>
                </c:pt>
                <c:pt idx="8926">
                  <c:v>-76.845097739956103</c:v>
                </c:pt>
                <c:pt idx="8927">
                  <c:v>-76.837545059613902</c:v>
                </c:pt>
                <c:pt idx="8928">
                  <c:v>-76.829339800353097</c:v>
                </c:pt>
                <c:pt idx="8929">
                  <c:v>-76.824028982928297</c:v>
                </c:pt>
                <c:pt idx="8930">
                  <c:v>-76.843075796315603</c:v>
                </c:pt>
                <c:pt idx="8931">
                  <c:v>-76.859810297163406</c:v>
                </c:pt>
                <c:pt idx="8932">
                  <c:v>-76.869020113884503</c:v>
                </c:pt>
                <c:pt idx="8933">
                  <c:v>-76.871681558262594</c:v>
                </c:pt>
                <c:pt idx="8934">
                  <c:v>-76.871174683305</c:v>
                </c:pt>
                <c:pt idx="8935">
                  <c:v>-76.868681198901299</c:v>
                </c:pt>
                <c:pt idx="8936">
                  <c:v>-76.864754179510101</c:v>
                </c:pt>
                <c:pt idx="8937">
                  <c:v>-76.859697824065293</c:v>
                </c:pt>
                <c:pt idx="8938">
                  <c:v>-76.853700412120304</c:v>
                </c:pt>
                <c:pt idx="8939">
                  <c:v>-76.846889085752494</c:v>
                </c:pt>
                <c:pt idx="8940">
                  <c:v>-76.839355406749107</c:v>
                </c:pt>
                <c:pt idx="8941">
                  <c:v>-76.831168589559894</c:v>
                </c:pt>
                <c:pt idx="8942">
                  <c:v>-76.825874768378497</c:v>
                </c:pt>
                <c:pt idx="8943">
                  <c:v>-76.844931577081198</c:v>
                </c:pt>
                <c:pt idx="8944">
                  <c:v>-76.861675546300503</c:v>
                </c:pt>
                <c:pt idx="8945">
                  <c:v>-76.870895836110506</c:v>
                </c:pt>
                <c:pt idx="8946">
                  <c:v>-76.873568698156603</c:v>
                </c:pt>
                <c:pt idx="8947">
                  <c:v>-76.873073422804197</c:v>
                </c:pt>
                <c:pt idx="8948">
                  <c:v>-76.870591450463394</c:v>
                </c:pt>
                <c:pt idx="8949">
                  <c:v>-76.866675732792601</c:v>
                </c:pt>
                <c:pt idx="8950">
                  <c:v>-76.861630406019998</c:v>
                </c:pt>
                <c:pt idx="8951">
                  <c:v>-76.855643715564298</c:v>
                </c:pt>
                <c:pt idx="8952">
                  <c:v>-76.848842784524706</c:v>
                </c:pt>
                <c:pt idx="8953">
                  <c:v>-76.841319164462405</c:v>
                </c:pt>
                <c:pt idx="8954">
                  <c:v>-76.833142064990795</c:v>
                </c:pt>
                <c:pt idx="8955">
                  <c:v>-76.827856688338898</c:v>
                </c:pt>
                <c:pt idx="8956">
                  <c:v>-76.846914909038404</c:v>
                </c:pt>
                <c:pt idx="8957">
                  <c:v>-76.863660092862006</c:v>
                </c:pt>
                <c:pt idx="8958">
                  <c:v>-76.872882935665601</c:v>
                </c:pt>
                <c:pt idx="8959">
                  <c:v>-76.875559570887205</c:v>
                </c:pt>
                <c:pt idx="8960">
                  <c:v>-76.875068468590797</c:v>
                </c:pt>
                <c:pt idx="8961">
                  <c:v>-76.872590778319093</c:v>
                </c:pt>
                <c:pt idx="8962">
                  <c:v>-76.868679317155596</c:v>
                </c:pt>
                <c:pt idx="8963">
                  <c:v>-76.863638150402295</c:v>
                </c:pt>
                <c:pt idx="8964">
                  <c:v>-76.857655482748498</c:v>
                </c:pt>
                <c:pt idx="8965">
                  <c:v>-76.850858412615096</c:v>
                </c:pt>
                <c:pt idx="8966">
                  <c:v>-76.843338476209098</c:v>
                </c:pt>
                <c:pt idx="8967">
                  <c:v>-76.835164873586393</c:v>
                </c:pt>
                <c:pt idx="8968">
                  <c:v>-76.829881868112494</c:v>
                </c:pt>
                <c:pt idx="8969">
                  <c:v>-76.848935582929201</c:v>
                </c:pt>
                <c:pt idx="8970">
                  <c:v>-76.865676292727997</c:v>
                </c:pt>
                <c:pt idx="8971">
                  <c:v>-76.874896192477905</c:v>
                </c:pt>
                <c:pt idx="8972">
                  <c:v>-76.877571260448903</c:v>
                </c:pt>
                <c:pt idx="8973">
                  <c:v>-76.877079127869294</c:v>
                </c:pt>
                <c:pt idx="8974">
                  <c:v>-76.8746006463669</c:v>
                </c:pt>
                <c:pt idx="8975">
                  <c:v>-76.870688494011304</c:v>
                </c:pt>
                <c:pt idx="8976">
                  <c:v>-76.865646661536204</c:v>
                </c:pt>
                <c:pt idx="8977">
                  <c:v>-76.859663309587205</c:v>
                </c:pt>
                <c:pt idx="8978">
                  <c:v>-76.852865508780795</c:v>
                </c:pt>
                <c:pt idx="8979">
                  <c:v>-76.845344776983893</c:v>
                </c:pt>
                <c:pt idx="8980">
                  <c:v>-76.837170301827399</c:v>
                </c:pt>
                <c:pt idx="8981">
                  <c:v>-76.831885427236998</c:v>
                </c:pt>
                <c:pt idx="8982">
                  <c:v>-76.850930677926399</c:v>
                </c:pt>
                <c:pt idx="8983">
                  <c:v>-76.867663112119004</c:v>
                </c:pt>
                <c:pt idx="8984">
                  <c:v>-76.876876360079905</c:v>
                </c:pt>
                <c:pt idx="8985">
                  <c:v>-76.879546223249505</c:v>
                </c:pt>
                <c:pt idx="8986">
                  <c:v>-76.879049502664003</c:v>
                </c:pt>
                <c:pt idx="8987">
                  <c:v>-76.876566754863703</c:v>
                </c:pt>
                <c:pt idx="8988">
                  <c:v>-76.872650519475101</c:v>
                </c:pt>
                <c:pt idx="8989">
                  <c:v>-76.8676047121332</c:v>
                </c:pt>
                <c:pt idx="8990">
                  <c:v>-76.861617448348298</c:v>
                </c:pt>
                <c:pt idx="8991">
                  <c:v>-76.854815769549603</c:v>
                </c:pt>
                <c:pt idx="8992">
                  <c:v>-76.847291173729801</c:v>
                </c:pt>
                <c:pt idx="8993">
                  <c:v>-76.839112834487096</c:v>
                </c:pt>
                <c:pt idx="8994">
                  <c:v>-76.830335057725307</c:v>
                </c:pt>
                <c:pt idx="8995">
                  <c:v>-76.824495302129705</c:v>
                </c:pt>
                <c:pt idx="8996">
                  <c:v>-76.843056458551104</c:v>
                </c:pt>
                <c:pt idx="8997">
                  <c:v>-76.859340498032594</c:v>
                </c:pt>
                <c:pt idx="8998">
                  <c:v>-76.8681269226485</c:v>
                </c:pt>
                <c:pt idx="8999">
                  <c:v>-76.870386708525203</c:v>
                </c:pt>
                <c:pt idx="9000">
                  <c:v>-76.869497293693698</c:v>
                </c:pt>
                <c:pt idx="9001">
                  <c:v>-76.866638378021094</c:v>
                </c:pt>
                <c:pt idx="9002">
                  <c:v>-76.862361397046001</c:v>
                </c:pt>
                <c:pt idx="9003">
                  <c:v>-76.856969184573401</c:v>
                </c:pt>
                <c:pt idx="9004">
                  <c:v>-76.850648870185694</c:v>
                </c:pt>
                <c:pt idx="9005">
                  <c:v>-76.8435266183957</c:v>
                </c:pt>
                <c:pt idx="9006">
                  <c:v>-76.835693152762104</c:v>
                </c:pt>
                <c:pt idx="9007">
                  <c:v>-76.827216962861996</c:v>
                </c:pt>
                <c:pt idx="9008">
                  <c:v>-76.821646183360301</c:v>
                </c:pt>
                <c:pt idx="9009">
                  <c:v>-76.840455292940007</c:v>
                </c:pt>
                <c:pt idx="9010">
                  <c:v>-76.856963177730805</c:v>
                </c:pt>
                <c:pt idx="9011">
                  <c:v>-76.8659528069754</c:v>
                </c:pt>
                <c:pt idx="9012">
                  <c:v>-76.868399137481106</c:v>
                </c:pt>
                <c:pt idx="9013">
                  <c:v>-76.867682972223193</c:v>
                </c:pt>
                <c:pt idx="9014">
                  <c:v>-76.864986156241599</c:v>
                </c:pt>
                <c:pt idx="9015">
                  <c:v>-76.860861707398797</c:v>
                </c:pt>
                <c:pt idx="9016">
                  <c:v>-76.855613691765896</c:v>
                </c:pt>
                <c:pt idx="9017">
                  <c:v>-76.849430225941305</c:v>
                </c:pt>
                <c:pt idx="9018">
                  <c:v>-76.842438279248796</c:v>
                </c:pt>
                <c:pt idx="9019">
                  <c:v>-76.834729240258497</c:v>
                </c:pt>
                <c:pt idx="9020">
                  <c:v>-76.826372154112406</c:v>
                </c:pt>
                <c:pt idx="9021">
                  <c:v>-76.820915695218702</c:v>
                </c:pt>
                <c:pt idx="9022">
                  <c:v>-76.839834688601798</c:v>
                </c:pt>
                <c:pt idx="9023">
                  <c:v>-76.856446922626404</c:v>
                </c:pt>
                <c:pt idx="9024">
                  <c:v>-76.865536161364204</c:v>
                </c:pt>
                <c:pt idx="9025">
                  <c:v>-76.868078165664002</c:v>
                </c:pt>
                <c:pt idx="9026">
                  <c:v>-76.867454222863302</c:v>
                </c:pt>
                <c:pt idx="9027">
                  <c:v>-76.864846446898596</c:v>
                </c:pt>
                <c:pt idx="9028">
                  <c:v>-76.860808058705601</c:v>
                </c:pt>
                <c:pt idx="9029">
                  <c:v>-76.855643295535501</c:v>
                </c:pt>
                <c:pt idx="9030">
                  <c:v>-76.8495404243682</c:v>
                </c:pt>
                <c:pt idx="9031">
                  <c:v>-76.842626549016899</c:v>
                </c:pt>
                <c:pt idx="9032">
                  <c:v>-76.834993179509596</c:v>
                </c:pt>
                <c:pt idx="9033">
                  <c:v>-76.826709471417104</c:v>
                </c:pt>
                <c:pt idx="9034">
                  <c:v>-76.8213238304984</c:v>
                </c:pt>
                <c:pt idx="9035">
                  <c:v>-76.8403085894535</c:v>
                </c:pt>
                <c:pt idx="9036">
                  <c:v>-76.8569837379451</c:v>
                </c:pt>
                <c:pt idx="9037">
                  <c:v>-76.866134112714704</c:v>
                </c:pt>
                <c:pt idx="9038">
                  <c:v>-76.868735839631</c:v>
                </c:pt>
                <c:pt idx="9039">
                  <c:v>-76.868170075067795</c:v>
                </c:pt>
                <c:pt idx="9040">
                  <c:v>-76.865618909395593</c:v>
                </c:pt>
                <c:pt idx="9041">
                  <c:v>-76.861635577281305</c:v>
                </c:pt>
                <c:pt idx="9042">
                  <c:v>-76.856524346060894</c:v>
                </c:pt>
                <c:pt idx="9043">
                  <c:v>-76.850473519974301</c:v>
                </c:pt>
                <c:pt idx="9044">
                  <c:v>-76.843610242941807</c:v>
                </c:pt>
                <c:pt idx="9045">
                  <c:v>-76.836026065818004</c:v>
                </c:pt>
                <c:pt idx="9046">
                  <c:v>-76.827790184642694</c:v>
                </c:pt>
                <c:pt idx="9047">
                  <c:v>-76.822450405331594</c:v>
                </c:pt>
                <c:pt idx="9048">
                  <c:v>-76.841474962699294</c:v>
                </c:pt>
                <c:pt idx="9049">
                  <c:v>-76.858188208120097</c:v>
                </c:pt>
                <c:pt idx="9050">
                  <c:v>-76.867376301447095</c:v>
                </c:pt>
                <c:pt idx="9051">
                  <c:v>-76.870015527012697</c:v>
                </c:pt>
                <c:pt idx="9052">
                  <c:v>-76.869486586906802</c:v>
                </c:pt>
                <c:pt idx="9053">
                  <c:v>-76.866971418229994</c:v>
                </c:pt>
                <c:pt idx="9054">
                  <c:v>-76.863023195559904</c:v>
                </c:pt>
                <c:pt idx="9055">
                  <c:v>-76.857946165374798</c:v>
                </c:pt>
                <c:pt idx="9056">
                  <c:v>-76.851928629721499</c:v>
                </c:pt>
                <c:pt idx="9057">
                  <c:v>-76.845097739956103</c:v>
                </c:pt>
                <c:pt idx="9058">
                  <c:v>-76.837545059613902</c:v>
                </c:pt>
                <c:pt idx="9059">
                  <c:v>-76.829339800353097</c:v>
                </c:pt>
                <c:pt idx="9060">
                  <c:v>-76.824028982928297</c:v>
                </c:pt>
                <c:pt idx="9061">
                  <c:v>-76.843075796315603</c:v>
                </c:pt>
                <c:pt idx="9062">
                  <c:v>-76.859810297163406</c:v>
                </c:pt>
                <c:pt idx="9063">
                  <c:v>-76.869020113884503</c:v>
                </c:pt>
                <c:pt idx="9064">
                  <c:v>-76.871681558262594</c:v>
                </c:pt>
                <c:pt idx="9065">
                  <c:v>-76.871174683305</c:v>
                </c:pt>
                <c:pt idx="9066">
                  <c:v>-76.868681198901299</c:v>
                </c:pt>
                <c:pt idx="9067">
                  <c:v>-76.864754179510101</c:v>
                </c:pt>
                <c:pt idx="9068">
                  <c:v>-76.859697824065293</c:v>
                </c:pt>
                <c:pt idx="9069">
                  <c:v>-76.853700412120304</c:v>
                </c:pt>
                <c:pt idx="9070">
                  <c:v>-76.846889085752494</c:v>
                </c:pt>
                <c:pt idx="9071">
                  <c:v>-76.839355406749107</c:v>
                </c:pt>
                <c:pt idx="9072">
                  <c:v>-76.831168589559894</c:v>
                </c:pt>
                <c:pt idx="9073">
                  <c:v>-76.825874768378497</c:v>
                </c:pt>
                <c:pt idx="9074">
                  <c:v>-76.844931577081198</c:v>
                </c:pt>
                <c:pt idx="9075">
                  <c:v>-76.861675546300503</c:v>
                </c:pt>
                <c:pt idx="9076">
                  <c:v>-76.870895836110506</c:v>
                </c:pt>
                <c:pt idx="9077">
                  <c:v>-76.873568698156603</c:v>
                </c:pt>
                <c:pt idx="9078">
                  <c:v>-76.873073422804197</c:v>
                </c:pt>
                <c:pt idx="9079">
                  <c:v>-76.870591450463394</c:v>
                </c:pt>
                <c:pt idx="9080">
                  <c:v>-76.866675732792601</c:v>
                </c:pt>
                <c:pt idx="9081">
                  <c:v>-76.861630406019998</c:v>
                </c:pt>
                <c:pt idx="9082">
                  <c:v>-76.855643715564298</c:v>
                </c:pt>
                <c:pt idx="9083">
                  <c:v>-76.848842784524706</c:v>
                </c:pt>
                <c:pt idx="9084">
                  <c:v>-76.841319164462405</c:v>
                </c:pt>
                <c:pt idx="9085">
                  <c:v>-76.833142064990795</c:v>
                </c:pt>
                <c:pt idx="9086">
                  <c:v>-76.827856688338898</c:v>
                </c:pt>
                <c:pt idx="9087">
                  <c:v>-76.846914909038404</c:v>
                </c:pt>
                <c:pt idx="9088">
                  <c:v>-76.863660092862006</c:v>
                </c:pt>
                <c:pt idx="9089">
                  <c:v>-76.872882935665601</c:v>
                </c:pt>
                <c:pt idx="9090">
                  <c:v>-76.875559570887205</c:v>
                </c:pt>
                <c:pt idx="9091">
                  <c:v>-76.875068468590797</c:v>
                </c:pt>
                <c:pt idx="9092">
                  <c:v>-76.872590778319093</c:v>
                </c:pt>
                <c:pt idx="9093">
                  <c:v>-76.868679317155596</c:v>
                </c:pt>
                <c:pt idx="9094">
                  <c:v>-76.863638150402295</c:v>
                </c:pt>
                <c:pt idx="9095">
                  <c:v>-76.857655482748498</c:v>
                </c:pt>
                <c:pt idx="9096">
                  <c:v>-76.850858412615096</c:v>
                </c:pt>
                <c:pt idx="9097">
                  <c:v>-76.843338476209098</c:v>
                </c:pt>
                <c:pt idx="9098">
                  <c:v>-76.835164873586393</c:v>
                </c:pt>
                <c:pt idx="9099">
                  <c:v>-76.829881868112494</c:v>
                </c:pt>
                <c:pt idx="9100">
                  <c:v>-76.848935582929201</c:v>
                </c:pt>
                <c:pt idx="9101">
                  <c:v>-76.865676292727997</c:v>
                </c:pt>
                <c:pt idx="9102">
                  <c:v>-76.874896192477905</c:v>
                </c:pt>
                <c:pt idx="9103">
                  <c:v>-76.877571260448903</c:v>
                </c:pt>
                <c:pt idx="9104">
                  <c:v>-76.877079127869294</c:v>
                </c:pt>
                <c:pt idx="9105">
                  <c:v>-76.8746006463669</c:v>
                </c:pt>
                <c:pt idx="9106">
                  <c:v>-76.870688494011304</c:v>
                </c:pt>
                <c:pt idx="9107">
                  <c:v>-76.865646661536204</c:v>
                </c:pt>
                <c:pt idx="9108">
                  <c:v>-76.859663309587205</c:v>
                </c:pt>
                <c:pt idx="9109">
                  <c:v>-76.852865508780795</c:v>
                </c:pt>
                <c:pt idx="9110">
                  <c:v>-76.845344776983893</c:v>
                </c:pt>
                <c:pt idx="9111">
                  <c:v>-76.837170301827399</c:v>
                </c:pt>
                <c:pt idx="9112">
                  <c:v>-76.831885427236998</c:v>
                </c:pt>
                <c:pt idx="9113">
                  <c:v>-76.850930677926399</c:v>
                </c:pt>
                <c:pt idx="9114">
                  <c:v>-76.867663112119004</c:v>
                </c:pt>
                <c:pt idx="9115">
                  <c:v>-76.876876360079905</c:v>
                </c:pt>
                <c:pt idx="9116">
                  <c:v>-76.879546223249505</c:v>
                </c:pt>
                <c:pt idx="9117">
                  <c:v>-76.879049502664003</c:v>
                </c:pt>
                <c:pt idx="9118">
                  <c:v>-76.876566754863703</c:v>
                </c:pt>
                <c:pt idx="9119">
                  <c:v>-76.872650519475101</c:v>
                </c:pt>
                <c:pt idx="9120">
                  <c:v>-76.8676047121332</c:v>
                </c:pt>
                <c:pt idx="9121">
                  <c:v>-76.861617448348298</c:v>
                </c:pt>
                <c:pt idx="9122">
                  <c:v>-76.854815769549603</c:v>
                </c:pt>
                <c:pt idx="9123">
                  <c:v>-76.847291173729801</c:v>
                </c:pt>
                <c:pt idx="9124">
                  <c:v>-76.839112834487096</c:v>
                </c:pt>
                <c:pt idx="9125">
                  <c:v>-76.830335057725307</c:v>
                </c:pt>
                <c:pt idx="9126">
                  <c:v>-76.824495302129705</c:v>
                </c:pt>
                <c:pt idx="9127">
                  <c:v>-76.843056458551104</c:v>
                </c:pt>
                <c:pt idx="9128">
                  <c:v>-76.859340498032594</c:v>
                </c:pt>
                <c:pt idx="9129">
                  <c:v>-76.8681269226485</c:v>
                </c:pt>
                <c:pt idx="9130">
                  <c:v>-76.870386708525203</c:v>
                </c:pt>
                <c:pt idx="9131">
                  <c:v>-76.869497293693698</c:v>
                </c:pt>
                <c:pt idx="9132">
                  <c:v>-76.866638378021094</c:v>
                </c:pt>
                <c:pt idx="9133">
                  <c:v>-76.862361397046001</c:v>
                </c:pt>
                <c:pt idx="9134">
                  <c:v>-76.856969184573401</c:v>
                </c:pt>
                <c:pt idx="9135">
                  <c:v>-76.850648870185694</c:v>
                </c:pt>
                <c:pt idx="9136">
                  <c:v>-76.8435266183957</c:v>
                </c:pt>
                <c:pt idx="9137">
                  <c:v>-76.835693152762104</c:v>
                </c:pt>
                <c:pt idx="9138">
                  <c:v>-76.827216962861996</c:v>
                </c:pt>
                <c:pt idx="9139">
                  <c:v>-76.821646183360301</c:v>
                </c:pt>
                <c:pt idx="9140">
                  <c:v>-76.840455292940007</c:v>
                </c:pt>
                <c:pt idx="9141">
                  <c:v>-76.856963177730805</c:v>
                </c:pt>
                <c:pt idx="9142">
                  <c:v>-76.8659528069754</c:v>
                </c:pt>
                <c:pt idx="9143">
                  <c:v>-76.868399137481106</c:v>
                </c:pt>
                <c:pt idx="9144">
                  <c:v>-76.867682972223193</c:v>
                </c:pt>
                <c:pt idx="9145">
                  <c:v>-76.864986156241599</c:v>
                </c:pt>
                <c:pt idx="9146">
                  <c:v>-76.860861707398797</c:v>
                </c:pt>
                <c:pt idx="9147">
                  <c:v>-76.855613691765896</c:v>
                </c:pt>
                <c:pt idx="9148">
                  <c:v>-76.849430225941305</c:v>
                </c:pt>
                <c:pt idx="9149">
                  <c:v>-76.842438279248796</c:v>
                </c:pt>
                <c:pt idx="9150">
                  <c:v>-76.834729240258497</c:v>
                </c:pt>
                <c:pt idx="9151">
                  <c:v>-76.826372154112406</c:v>
                </c:pt>
                <c:pt idx="9152">
                  <c:v>-76.820915695218702</c:v>
                </c:pt>
                <c:pt idx="9153">
                  <c:v>-76.839834688601798</c:v>
                </c:pt>
                <c:pt idx="9154">
                  <c:v>-76.856446922626404</c:v>
                </c:pt>
                <c:pt idx="9155">
                  <c:v>-76.865536161364204</c:v>
                </c:pt>
                <c:pt idx="9156">
                  <c:v>-76.868078165664002</c:v>
                </c:pt>
                <c:pt idx="9157">
                  <c:v>-76.867454222863302</c:v>
                </c:pt>
                <c:pt idx="9158">
                  <c:v>-76.864846446898596</c:v>
                </c:pt>
                <c:pt idx="9159">
                  <c:v>-76.860808058705601</c:v>
                </c:pt>
                <c:pt idx="9160">
                  <c:v>-76.855643295535501</c:v>
                </c:pt>
                <c:pt idx="9161">
                  <c:v>-76.8495404243682</c:v>
                </c:pt>
                <c:pt idx="9162">
                  <c:v>-76.842626549016899</c:v>
                </c:pt>
                <c:pt idx="9163">
                  <c:v>-76.834993179509596</c:v>
                </c:pt>
                <c:pt idx="9164">
                  <c:v>-76.826709471417104</c:v>
                </c:pt>
                <c:pt idx="9165">
                  <c:v>-76.8213238304984</c:v>
                </c:pt>
                <c:pt idx="9166">
                  <c:v>-76.8403085894535</c:v>
                </c:pt>
                <c:pt idx="9167">
                  <c:v>-76.8569837379451</c:v>
                </c:pt>
                <c:pt idx="9168">
                  <c:v>-76.866134112714704</c:v>
                </c:pt>
                <c:pt idx="9169">
                  <c:v>-76.868735839631</c:v>
                </c:pt>
                <c:pt idx="9170">
                  <c:v>-76.868170075067795</c:v>
                </c:pt>
                <c:pt idx="9171">
                  <c:v>-76.865618909395593</c:v>
                </c:pt>
                <c:pt idx="9172">
                  <c:v>-76.861635577281305</c:v>
                </c:pt>
                <c:pt idx="9173">
                  <c:v>-76.856524346060894</c:v>
                </c:pt>
                <c:pt idx="9174">
                  <c:v>-76.850473519974301</c:v>
                </c:pt>
                <c:pt idx="9175">
                  <c:v>-76.843610242941807</c:v>
                </c:pt>
                <c:pt idx="9176">
                  <c:v>-76.836026065818004</c:v>
                </c:pt>
                <c:pt idx="9177">
                  <c:v>-76.827790184642694</c:v>
                </c:pt>
                <c:pt idx="9178">
                  <c:v>-76.822450405331594</c:v>
                </c:pt>
                <c:pt idx="9179">
                  <c:v>-76.841474962699294</c:v>
                </c:pt>
                <c:pt idx="9180">
                  <c:v>-76.858188208120097</c:v>
                </c:pt>
                <c:pt idx="9181">
                  <c:v>-76.867376301447095</c:v>
                </c:pt>
                <c:pt idx="9182">
                  <c:v>-76.870015527012697</c:v>
                </c:pt>
                <c:pt idx="9183">
                  <c:v>-76.869486586906802</c:v>
                </c:pt>
                <c:pt idx="9184">
                  <c:v>-76.866971418229994</c:v>
                </c:pt>
                <c:pt idx="9185">
                  <c:v>-76.863023195559904</c:v>
                </c:pt>
                <c:pt idx="9186">
                  <c:v>-76.857946165374798</c:v>
                </c:pt>
                <c:pt idx="9187">
                  <c:v>-76.851928629721499</c:v>
                </c:pt>
                <c:pt idx="9188">
                  <c:v>-76.845097739956103</c:v>
                </c:pt>
                <c:pt idx="9189">
                  <c:v>-76.837545059613902</c:v>
                </c:pt>
                <c:pt idx="9190">
                  <c:v>-76.829339800353097</c:v>
                </c:pt>
                <c:pt idx="9191">
                  <c:v>-76.824028982928297</c:v>
                </c:pt>
                <c:pt idx="9192">
                  <c:v>-76.843075796315603</c:v>
                </c:pt>
                <c:pt idx="9193">
                  <c:v>-76.859810297163406</c:v>
                </c:pt>
                <c:pt idx="9194">
                  <c:v>-76.869020113884503</c:v>
                </c:pt>
                <c:pt idx="9195">
                  <c:v>-76.871681558262594</c:v>
                </c:pt>
                <c:pt idx="9196">
                  <c:v>-76.871174683305</c:v>
                </c:pt>
                <c:pt idx="9197">
                  <c:v>-76.868681198901299</c:v>
                </c:pt>
                <c:pt idx="9198">
                  <c:v>-76.864754179510101</c:v>
                </c:pt>
                <c:pt idx="9199">
                  <c:v>-76.859697824065293</c:v>
                </c:pt>
                <c:pt idx="9200">
                  <c:v>-76.853700412120304</c:v>
                </c:pt>
                <c:pt idx="9201">
                  <c:v>-76.846889085752494</c:v>
                </c:pt>
                <c:pt idx="9202">
                  <c:v>-76.839355406749107</c:v>
                </c:pt>
                <c:pt idx="9203">
                  <c:v>-76.831168589559894</c:v>
                </c:pt>
                <c:pt idx="9204">
                  <c:v>-76.825874768378497</c:v>
                </c:pt>
                <c:pt idx="9205">
                  <c:v>-76.844931577081198</c:v>
                </c:pt>
                <c:pt idx="9206">
                  <c:v>-76.861675546300503</c:v>
                </c:pt>
                <c:pt idx="9207">
                  <c:v>-76.870895836110506</c:v>
                </c:pt>
                <c:pt idx="9208">
                  <c:v>-76.873568698156603</c:v>
                </c:pt>
                <c:pt idx="9209">
                  <c:v>-76.873073422804197</c:v>
                </c:pt>
                <c:pt idx="9210">
                  <c:v>-76.870591450463394</c:v>
                </c:pt>
                <c:pt idx="9211">
                  <c:v>-76.866675732792601</c:v>
                </c:pt>
                <c:pt idx="9212">
                  <c:v>-76.861630406019998</c:v>
                </c:pt>
                <c:pt idx="9213">
                  <c:v>-76.855643715564298</c:v>
                </c:pt>
                <c:pt idx="9214">
                  <c:v>-76.848842784524706</c:v>
                </c:pt>
                <c:pt idx="9215">
                  <c:v>-76.841319164462405</c:v>
                </c:pt>
                <c:pt idx="9216">
                  <c:v>-76.833142064990795</c:v>
                </c:pt>
                <c:pt idx="9217">
                  <c:v>-76.827856688338898</c:v>
                </c:pt>
                <c:pt idx="9218">
                  <c:v>-76.846914909038404</c:v>
                </c:pt>
                <c:pt idx="9219">
                  <c:v>-76.863660092862006</c:v>
                </c:pt>
                <c:pt idx="9220">
                  <c:v>-76.872882935665601</c:v>
                </c:pt>
                <c:pt idx="9221">
                  <c:v>-76.875559570887205</c:v>
                </c:pt>
                <c:pt idx="9222">
                  <c:v>-76.875068468590797</c:v>
                </c:pt>
                <c:pt idx="9223">
                  <c:v>-76.872590778319093</c:v>
                </c:pt>
                <c:pt idx="9224">
                  <c:v>-76.868679317155596</c:v>
                </c:pt>
                <c:pt idx="9225">
                  <c:v>-76.863638150402295</c:v>
                </c:pt>
                <c:pt idx="9226">
                  <c:v>-76.857655482748498</c:v>
                </c:pt>
                <c:pt idx="9227">
                  <c:v>-76.850858412615096</c:v>
                </c:pt>
                <c:pt idx="9228">
                  <c:v>-76.843338476209098</c:v>
                </c:pt>
                <c:pt idx="9229">
                  <c:v>-76.835164873586393</c:v>
                </c:pt>
                <c:pt idx="9230">
                  <c:v>-76.829881868112494</c:v>
                </c:pt>
                <c:pt idx="9231">
                  <c:v>-76.848935582929201</c:v>
                </c:pt>
                <c:pt idx="9232">
                  <c:v>-76.865676292727997</c:v>
                </c:pt>
                <c:pt idx="9233">
                  <c:v>-76.874896192477905</c:v>
                </c:pt>
                <c:pt idx="9234">
                  <c:v>-76.877571260448903</c:v>
                </c:pt>
                <c:pt idx="9235">
                  <c:v>-76.877079127869294</c:v>
                </c:pt>
                <c:pt idx="9236">
                  <c:v>-76.8746006463669</c:v>
                </c:pt>
                <c:pt idx="9237">
                  <c:v>-76.870688494011304</c:v>
                </c:pt>
                <c:pt idx="9238">
                  <c:v>-76.865646661536204</c:v>
                </c:pt>
                <c:pt idx="9239">
                  <c:v>-76.859663309587205</c:v>
                </c:pt>
                <c:pt idx="9240">
                  <c:v>-76.852865508780795</c:v>
                </c:pt>
                <c:pt idx="9241">
                  <c:v>-76.845344776983893</c:v>
                </c:pt>
                <c:pt idx="9242">
                  <c:v>-76.837170301827399</c:v>
                </c:pt>
                <c:pt idx="9243">
                  <c:v>-76.831885427236998</c:v>
                </c:pt>
                <c:pt idx="9244">
                  <c:v>-76.850930677926399</c:v>
                </c:pt>
                <c:pt idx="9245">
                  <c:v>-76.867663112119004</c:v>
                </c:pt>
                <c:pt idx="9246">
                  <c:v>-76.876876360079905</c:v>
                </c:pt>
                <c:pt idx="9247">
                  <c:v>-76.879546223249505</c:v>
                </c:pt>
                <c:pt idx="9248">
                  <c:v>-76.879049502664003</c:v>
                </c:pt>
                <c:pt idx="9249">
                  <c:v>-76.876566754863703</c:v>
                </c:pt>
                <c:pt idx="9250">
                  <c:v>-76.872650519475101</c:v>
                </c:pt>
                <c:pt idx="9251">
                  <c:v>-76.8676047121332</c:v>
                </c:pt>
                <c:pt idx="9252">
                  <c:v>-76.861617448348298</c:v>
                </c:pt>
                <c:pt idx="9253">
                  <c:v>-76.854815769549603</c:v>
                </c:pt>
                <c:pt idx="9254">
                  <c:v>-76.847291173729801</c:v>
                </c:pt>
                <c:pt idx="9255">
                  <c:v>-76.839112834487096</c:v>
                </c:pt>
                <c:pt idx="9256">
                  <c:v>-76.830335057725307</c:v>
                </c:pt>
                <c:pt idx="9257">
                  <c:v>-76.824495302129705</c:v>
                </c:pt>
                <c:pt idx="9258">
                  <c:v>-76.843056458551104</c:v>
                </c:pt>
                <c:pt idx="9259">
                  <c:v>-76.859340498032594</c:v>
                </c:pt>
                <c:pt idx="9260">
                  <c:v>-76.8681269226485</c:v>
                </c:pt>
                <c:pt idx="9261">
                  <c:v>-76.870386708525203</c:v>
                </c:pt>
                <c:pt idx="9262">
                  <c:v>-76.869497293693698</c:v>
                </c:pt>
                <c:pt idx="9263">
                  <c:v>-76.866638378021094</c:v>
                </c:pt>
                <c:pt idx="9264">
                  <c:v>-76.862361397046001</c:v>
                </c:pt>
                <c:pt idx="9265">
                  <c:v>-76.856969184573401</c:v>
                </c:pt>
                <c:pt idx="9266">
                  <c:v>-76.850648870185694</c:v>
                </c:pt>
                <c:pt idx="9267">
                  <c:v>-76.8435266183957</c:v>
                </c:pt>
                <c:pt idx="9268">
                  <c:v>-76.835693152762104</c:v>
                </c:pt>
                <c:pt idx="9269">
                  <c:v>-76.827216962861996</c:v>
                </c:pt>
                <c:pt idx="9270">
                  <c:v>-76.821646183360301</c:v>
                </c:pt>
                <c:pt idx="9271">
                  <c:v>-76.840455292940007</c:v>
                </c:pt>
                <c:pt idx="9272">
                  <c:v>-76.856963177730805</c:v>
                </c:pt>
                <c:pt idx="9273">
                  <c:v>-76.8659528069754</c:v>
                </c:pt>
                <c:pt idx="9274">
                  <c:v>-76.868399137481106</c:v>
                </c:pt>
                <c:pt idx="9275">
                  <c:v>-76.867682972223193</c:v>
                </c:pt>
                <c:pt idx="9276">
                  <c:v>-76.864986156241599</c:v>
                </c:pt>
                <c:pt idx="9277">
                  <c:v>-76.860861707398797</c:v>
                </c:pt>
                <c:pt idx="9278">
                  <c:v>-76.855613691765896</c:v>
                </c:pt>
                <c:pt idx="9279">
                  <c:v>-76.849430225941305</c:v>
                </c:pt>
                <c:pt idx="9280">
                  <c:v>-76.842438279248796</c:v>
                </c:pt>
                <c:pt idx="9281">
                  <c:v>-76.834729240258497</c:v>
                </c:pt>
                <c:pt idx="9282">
                  <c:v>-76.826372154112406</c:v>
                </c:pt>
                <c:pt idx="9283">
                  <c:v>-76.820915695218702</c:v>
                </c:pt>
                <c:pt idx="9284">
                  <c:v>-76.839834688601798</c:v>
                </c:pt>
                <c:pt idx="9285">
                  <c:v>-76.856446922626404</c:v>
                </c:pt>
                <c:pt idx="9286">
                  <c:v>-76.865536161364204</c:v>
                </c:pt>
                <c:pt idx="9287">
                  <c:v>-76.868078165664002</c:v>
                </c:pt>
                <c:pt idx="9288">
                  <c:v>-76.867454222863302</c:v>
                </c:pt>
                <c:pt idx="9289">
                  <c:v>-76.864846446898596</c:v>
                </c:pt>
                <c:pt idx="9290">
                  <c:v>-76.860808058705601</c:v>
                </c:pt>
                <c:pt idx="9291">
                  <c:v>-76.855643295535501</c:v>
                </c:pt>
                <c:pt idx="9292">
                  <c:v>-76.8495404243682</c:v>
                </c:pt>
                <c:pt idx="9293">
                  <c:v>-76.842626549016899</c:v>
                </c:pt>
                <c:pt idx="9294">
                  <c:v>-76.834993179509596</c:v>
                </c:pt>
                <c:pt idx="9295">
                  <c:v>-76.826709471417104</c:v>
                </c:pt>
                <c:pt idx="9296">
                  <c:v>-76.8213238304984</c:v>
                </c:pt>
                <c:pt idx="9297">
                  <c:v>-76.8403085894535</c:v>
                </c:pt>
                <c:pt idx="9298">
                  <c:v>-76.8569837379451</c:v>
                </c:pt>
                <c:pt idx="9299">
                  <c:v>-76.866134112714704</c:v>
                </c:pt>
                <c:pt idx="9300">
                  <c:v>-76.868735839631</c:v>
                </c:pt>
                <c:pt idx="9301">
                  <c:v>-76.868170075067795</c:v>
                </c:pt>
                <c:pt idx="9302">
                  <c:v>-76.865618909395593</c:v>
                </c:pt>
                <c:pt idx="9303">
                  <c:v>-76.861635577281305</c:v>
                </c:pt>
                <c:pt idx="9304">
                  <c:v>-76.856524346060894</c:v>
                </c:pt>
                <c:pt idx="9305">
                  <c:v>-76.850473519974301</c:v>
                </c:pt>
                <c:pt idx="9306">
                  <c:v>-76.843610242941807</c:v>
                </c:pt>
                <c:pt idx="9307">
                  <c:v>-76.836026065818004</c:v>
                </c:pt>
                <c:pt idx="9308">
                  <c:v>-76.827790184642694</c:v>
                </c:pt>
                <c:pt idx="9309">
                  <c:v>-76.822450405331594</c:v>
                </c:pt>
                <c:pt idx="9310">
                  <c:v>-76.841474962699294</c:v>
                </c:pt>
                <c:pt idx="9311">
                  <c:v>-76.858188208120097</c:v>
                </c:pt>
                <c:pt idx="9312">
                  <c:v>-76.867376301447095</c:v>
                </c:pt>
                <c:pt idx="9313">
                  <c:v>-76.870015527012697</c:v>
                </c:pt>
                <c:pt idx="9314">
                  <c:v>-76.869486586906802</c:v>
                </c:pt>
                <c:pt idx="9315">
                  <c:v>-76.866971418229994</c:v>
                </c:pt>
                <c:pt idx="9316">
                  <c:v>-76.863023195559904</c:v>
                </c:pt>
                <c:pt idx="9317">
                  <c:v>-76.857946165374798</c:v>
                </c:pt>
                <c:pt idx="9318">
                  <c:v>-76.851928629721499</c:v>
                </c:pt>
                <c:pt idx="9319">
                  <c:v>-76.845097739956103</c:v>
                </c:pt>
                <c:pt idx="9320">
                  <c:v>-76.837545059613902</c:v>
                </c:pt>
                <c:pt idx="9321">
                  <c:v>-76.829339800353097</c:v>
                </c:pt>
                <c:pt idx="9322">
                  <c:v>-76.824028982928297</c:v>
                </c:pt>
                <c:pt idx="9323">
                  <c:v>-76.843075796315603</c:v>
                </c:pt>
                <c:pt idx="9324">
                  <c:v>-76.859810297163406</c:v>
                </c:pt>
                <c:pt idx="9325">
                  <c:v>-76.869020113884503</c:v>
                </c:pt>
                <c:pt idx="9326">
                  <c:v>-76.871681558262594</c:v>
                </c:pt>
                <c:pt idx="9327">
                  <c:v>-76.871174683305</c:v>
                </c:pt>
                <c:pt idx="9328">
                  <c:v>-76.868681198901299</c:v>
                </c:pt>
                <c:pt idx="9329">
                  <c:v>-76.864754179510101</c:v>
                </c:pt>
                <c:pt idx="9330">
                  <c:v>-76.859697824065293</c:v>
                </c:pt>
                <c:pt idx="9331">
                  <c:v>-76.853700412120304</c:v>
                </c:pt>
                <c:pt idx="9332">
                  <c:v>-76.846889085752494</c:v>
                </c:pt>
                <c:pt idx="9333">
                  <c:v>-76.839355406749107</c:v>
                </c:pt>
                <c:pt idx="9334">
                  <c:v>-76.831168589559894</c:v>
                </c:pt>
                <c:pt idx="9335">
                  <c:v>-76.825874768378497</c:v>
                </c:pt>
                <c:pt idx="9336">
                  <c:v>-76.844931577081198</c:v>
                </c:pt>
                <c:pt idx="9337">
                  <c:v>-76.861675546300503</c:v>
                </c:pt>
                <c:pt idx="9338">
                  <c:v>-76.870895836110506</c:v>
                </c:pt>
                <c:pt idx="9339">
                  <c:v>-76.873568698156603</c:v>
                </c:pt>
                <c:pt idx="9340">
                  <c:v>-76.873073422804197</c:v>
                </c:pt>
                <c:pt idx="9341">
                  <c:v>-76.870591450463394</c:v>
                </c:pt>
                <c:pt idx="9342">
                  <c:v>-76.866675732792601</c:v>
                </c:pt>
                <c:pt idx="9343">
                  <c:v>-76.861630406019998</c:v>
                </c:pt>
                <c:pt idx="9344">
                  <c:v>-76.855643715564298</c:v>
                </c:pt>
                <c:pt idx="9345">
                  <c:v>-76.848842784524706</c:v>
                </c:pt>
                <c:pt idx="9346">
                  <c:v>-76.841319164462405</c:v>
                </c:pt>
                <c:pt idx="9347">
                  <c:v>-76.833142064990795</c:v>
                </c:pt>
                <c:pt idx="9348">
                  <c:v>-76.827856688338898</c:v>
                </c:pt>
                <c:pt idx="9349">
                  <c:v>-76.846914909038404</c:v>
                </c:pt>
                <c:pt idx="9350">
                  <c:v>-76.863660092862006</c:v>
                </c:pt>
                <c:pt idx="9351">
                  <c:v>-76.872882935665601</c:v>
                </c:pt>
                <c:pt idx="9352">
                  <c:v>-76.875559570887205</c:v>
                </c:pt>
                <c:pt idx="9353">
                  <c:v>-76.875068468590797</c:v>
                </c:pt>
                <c:pt idx="9354">
                  <c:v>-76.872590778319093</c:v>
                </c:pt>
                <c:pt idx="9355">
                  <c:v>-76.868679317155596</c:v>
                </c:pt>
                <c:pt idx="9356">
                  <c:v>-76.863638150402295</c:v>
                </c:pt>
                <c:pt idx="9357">
                  <c:v>-76.857655482748498</c:v>
                </c:pt>
                <c:pt idx="9358">
                  <c:v>-76.850858412615096</c:v>
                </c:pt>
                <c:pt idx="9359">
                  <c:v>-76.843338476209098</c:v>
                </c:pt>
                <c:pt idx="9360">
                  <c:v>-76.835164873586393</c:v>
                </c:pt>
                <c:pt idx="9361">
                  <c:v>-76.829881868112494</c:v>
                </c:pt>
                <c:pt idx="9362">
                  <c:v>-76.848935582929201</c:v>
                </c:pt>
                <c:pt idx="9363">
                  <c:v>-76.865676292727997</c:v>
                </c:pt>
                <c:pt idx="9364">
                  <c:v>-76.874896192477905</c:v>
                </c:pt>
                <c:pt idx="9365">
                  <c:v>-76.877571260448903</c:v>
                </c:pt>
                <c:pt idx="9366">
                  <c:v>-76.877079127869294</c:v>
                </c:pt>
                <c:pt idx="9367">
                  <c:v>-76.8746006463669</c:v>
                </c:pt>
                <c:pt idx="9368">
                  <c:v>-76.870688494011304</c:v>
                </c:pt>
                <c:pt idx="9369">
                  <c:v>-76.865646661536204</c:v>
                </c:pt>
                <c:pt idx="9370">
                  <c:v>-76.859663309587205</c:v>
                </c:pt>
                <c:pt idx="9371">
                  <c:v>-76.852865508780795</c:v>
                </c:pt>
                <c:pt idx="9372">
                  <c:v>-76.845344776983893</c:v>
                </c:pt>
                <c:pt idx="9373">
                  <c:v>-76.837170301827399</c:v>
                </c:pt>
                <c:pt idx="9374">
                  <c:v>-76.831885427236998</c:v>
                </c:pt>
                <c:pt idx="9375">
                  <c:v>-76.850930677926399</c:v>
                </c:pt>
                <c:pt idx="9376">
                  <c:v>-76.867663112119004</c:v>
                </c:pt>
                <c:pt idx="9377">
                  <c:v>-76.876876360079905</c:v>
                </c:pt>
                <c:pt idx="9378">
                  <c:v>-76.879546223249505</c:v>
                </c:pt>
                <c:pt idx="9379">
                  <c:v>-76.879049502664003</c:v>
                </c:pt>
                <c:pt idx="9380">
                  <c:v>-76.876566754863703</c:v>
                </c:pt>
                <c:pt idx="9381">
                  <c:v>-76.872650519475101</c:v>
                </c:pt>
                <c:pt idx="9382">
                  <c:v>-76.8676047121332</c:v>
                </c:pt>
                <c:pt idx="9383">
                  <c:v>-76.861617448348298</c:v>
                </c:pt>
                <c:pt idx="9384">
                  <c:v>-76.854815769549603</c:v>
                </c:pt>
                <c:pt idx="9385">
                  <c:v>-76.847291173729801</c:v>
                </c:pt>
                <c:pt idx="9386">
                  <c:v>-76.839112834487096</c:v>
                </c:pt>
                <c:pt idx="9387">
                  <c:v>-76.830335057725307</c:v>
                </c:pt>
                <c:pt idx="9388">
                  <c:v>-76.824495302129705</c:v>
                </c:pt>
                <c:pt idx="9389">
                  <c:v>-76.843056458551104</c:v>
                </c:pt>
                <c:pt idx="9390">
                  <c:v>-76.859340498032594</c:v>
                </c:pt>
                <c:pt idx="9391">
                  <c:v>-76.8681269226485</c:v>
                </c:pt>
                <c:pt idx="9392">
                  <c:v>-76.870386708525203</c:v>
                </c:pt>
                <c:pt idx="9393">
                  <c:v>-76.869497293693698</c:v>
                </c:pt>
                <c:pt idx="9394">
                  <c:v>-76.866638378021094</c:v>
                </c:pt>
                <c:pt idx="9395">
                  <c:v>-76.862361397046001</c:v>
                </c:pt>
                <c:pt idx="9396">
                  <c:v>-76.856969184573401</c:v>
                </c:pt>
                <c:pt idx="9397">
                  <c:v>-76.850648870185694</c:v>
                </c:pt>
                <c:pt idx="9398">
                  <c:v>-76.8435266183957</c:v>
                </c:pt>
                <c:pt idx="9399">
                  <c:v>-76.835693152762104</c:v>
                </c:pt>
                <c:pt idx="9400">
                  <c:v>-76.827216962861996</c:v>
                </c:pt>
                <c:pt idx="9401">
                  <c:v>-76.821646183360301</c:v>
                </c:pt>
                <c:pt idx="9402">
                  <c:v>-76.840455292940007</c:v>
                </c:pt>
                <c:pt idx="9403">
                  <c:v>-76.856963177730805</c:v>
                </c:pt>
                <c:pt idx="9404">
                  <c:v>-76.8659528069754</c:v>
                </c:pt>
                <c:pt idx="9405">
                  <c:v>-76.868399137481106</c:v>
                </c:pt>
                <c:pt idx="9406">
                  <c:v>-76.867682972223193</c:v>
                </c:pt>
                <c:pt idx="9407">
                  <c:v>-76.864986156241599</c:v>
                </c:pt>
                <c:pt idx="9408">
                  <c:v>-76.860861707398797</c:v>
                </c:pt>
                <c:pt idx="9409">
                  <c:v>-76.855613691765896</c:v>
                </c:pt>
                <c:pt idx="9410">
                  <c:v>-76.849430225941305</c:v>
                </c:pt>
                <c:pt idx="9411">
                  <c:v>-76.842438279248796</c:v>
                </c:pt>
                <c:pt idx="9412">
                  <c:v>-76.834729240258497</c:v>
                </c:pt>
                <c:pt idx="9413">
                  <c:v>-76.826372154112406</c:v>
                </c:pt>
                <c:pt idx="9414">
                  <c:v>-76.820915695218702</c:v>
                </c:pt>
                <c:pt idx="9415">
                  <c:v>-76.839834688601798</c:v>
                </c:pt>
                <c:pt idx="9416">
                  <c:v>-76.856446922626404</c:v>
                </c:pt>
                <c:pt idx="9417">
                  <c:v>-76.865536161364204</c:v>
                </c:pt>
                <c:pt idx="9418">
                  <c:v>-76.868078165664002</c:v>
                </c:pt>
                <c:pt idx="9419">
                  <c:v>-76.867454222863302</c:v>
                </c:pt>
                <c:pt idx="9420">
                  <c:v>-76.864846446898596</c:v>
                </c:pt>
                <c:pt idx="9421">
                  <c:v>-76.860808058705601</c:v>
                </c:pt>
                <c:pt idx="9422">
                  <c:v>-76.855643295535501</c:v>
                </c:pt>
                <c:pt idx="9423">
                  <c:v>-76.8495404243682</c:v>
                </c:pt>
                <c:pt idx="9424">
                  <c:v>-76.842626549016899</c:v>
                </c:pt>
                <c:pt idx="9425">
                  <c:v>-76.834993179509596</c:v>
                </c:pt>
                <c:pt idx="9426">
                  <c:v>-76.826709471417104</c:v>
                </c:pt>
                <c:pt idx="9427">
                  <c:v>-76.8213238304984</c:v>
                </c:pt>
                <c:pt idx="9428">
                  <c:v>-76.8403085894535</c:v>
                </c:pt>
                <c:pt idx="9429">
                  <c:v>-76.8569837379451</c:v>
                </c:pt>
                <c:pt idx="9430">
                  <c:v>-76.866134112714704</c:v>
                </c:pt>
                <c:pt idx="9431">
                  <c:v>-76.868735839631</c:v>
                </c:pt>
                <c:pt idx="9432">
                  <c:v>-76.868170075067795</c:v>
                </c:pt>
                <c:pt idx="9433">
                  <c:v>-76.865618909395593</c:v>
                </c:pt>
                <c:pt idx="9434">
                  <c:v>-76.861635577281305</c:v>
                </c:pt>
                <c:pt idx="9435">
                  <c:v>-76.856524346060894</c:v>
                </c:pt>
                <c:pt idx="9436">
                  <c:v>-76.850473519974301</c:v>
                </c:pt>
                <c:pt idx="9437">
                  <c:v>-76.843610242941807</c:v>
                </c:pt>
                <c:pt idx="9438">
                  <c:v>-76.836026065818004</c:v>
                </c:pt>
                <c:pt idx="9439">
                  <c:v>-76.827790184642694</c:v>
                </c:pt>
                <c:pt idx="9440">
                  <c:v>-76.822450405331594</c:v>
                </c:pt>
                <c:pt idx="9441">
                  <c:v>-76.841474962699294</c:v>
                </c:pt>
                <c:pt idx="9442">
                  <c:v>-76.858188208120097</c:v>
                </c:pt>
                <c:pt idx="9443">
                  <c:v>-76.867376301447095</c:v>
                </c:pt>
                <c:pt idx="9444">
                  <c:v>-76.870015527012697</c:v>
                </c:pt>
                <c:pt idx="9445">
                  <c:v>-76.869486586906802</c:v>
                </c:pt>
                <c:pt idx="9446">
                  <c:v>-76.866971418229994</c:v>
                </c:pt>
                <c:pt idx="9447">
                  <c:v>-76.863023195559904</c:v>
                </c:pt>
                <c:pt idx="9448">
                  <c:v>-76.857946165374798</c:v>
                </c:pt>
                <c:pt idx="9449">
                  <c:v>-76.851928629721499</c:v>
                </c:pt>
                <c:pt idx="9450">
                  <c:v>-76.845097739956103</c:v>
                </c:pt>
                <c:pt idx="9451">
                  <c:v>-76.837545059613902</c:v>
                </c:pt>
                <c:pt idx="9452">
                  <c:v>-76.829339800353097</c:v>
                </c:pt>
                <c:pt idx="9453">
                  <c:v>-76.824028982928297</c:v>
                </c:pt>
                <c:pt idx="9454">
                  <c:v>-76.843075796315603</c:v>
                </c:pt>
                <c:pt idx="9455">
                  <c:v>-76.859810297163406</c:v>
                </c:pt>
                <c:pt idx="9456">
                  <c:v>-76.869020113884503</c:v>
                </c:pt>
                <c:pt idx="9457">
                  <c:v>-76.871681558262594</c:v>
                </c:pt>
                <c:pt idx="9458">
                  <c:v>-76.871174683305</c:v>
                </c:pt>
                <c:pt idx="9459">
                  <c:v>-76.868681198901299</c:v>
                </c:pt>
                <c:pt idx="9460">
                  <c:v>-76.864754179510101</c:v>
                </c:pt>
                <c:pt idx="9461">
                  <c:v>-76.859697824065293</c:v>
                </c:pt>
                <c:pt idx="9462">
                  <c:v>-76.853700412120304</c:v>
                </c:pt>
                <c:pt idx="9463">
                  <c:v>-76.846889085752494</c:v>
                </c:pt>
                <c:pt idx="9464">
                  <c:v>-76.839355406749107</c:v>
                </c:pt>
                <c:pt idx="9465">
                  <c:v>-76.831168589559894</c:v>
                </c:pt>
                <c:pt idx="9466">
                  <c:v>-76.825874768378497</c:v>
                </c:pt>
                <c:pt idx="9467">
                  <c:v>-76.844931577081198</c:v>
                </c:pt>
                <c:pt idx="9468">
                  <c:v>-76.861675546300503</c:v>
                </c:pt>
                <c:pt idx="9469">
                  <c:v>-76.870895836110506</c:v>
                </c:pt>
                <c:pt idx="9470">
                  <c:v>-76.873568698156603</c:v>
                </c:pt>
                <c:pt idx="9471">
                  <c:v>-76.873073422804197</c:v>
                </c:pt>
                <c:pt idx="9472">
                  <c:v>-76.870591450463394</c:v>
                </c:pt>
                <c:pt idx="9473">
                  <c:v>-76.866675732792601</c:v>
                </c:pt>
                <c:pt idx="9474">
                  <c:v>-76.861630406019998</c:v>
                </c:pt>
                <c:pt idx="9475">
                  <c:v>-76.855643715564298</c:v>
                </c:pt>
                <c:pt idx="9476">
                  <c:v>-76.848842784524706</c:v>
                </c:pt>
                <c:pt idx="9477">
                  <c:v>-76.841319164462405</c:v>
                </c:pt>
                <c:pt idx="9478">
                  <c:v>-76.833142064990795</c:v>
                </c:pt>
                <c:pt idx="9479">
                  <c:v>-76.827856688338898</c:v>
                </c:pt>
                <c:pt idx="9480">
                  <c:v>-76.846914909038404</c:v>
                </c:pt>
                <c:pt idx="9481">
                  <c:v>-76.863660092862006</c:v>
                </c:pt>
                <c:pt idx="9482">
                  <c:v>-76.872882935665601</c:v>
                </c:pt>
                <c:pt idx="9483">
                  <c:v>-76.875559570887205</c:v>
                </c:pt>
                <c:pt idx="9484">
                  <c:v>-76.875068468590797</c:v>
                </c:pt>
                <c:pt idx="9485">
                  <c:v>-76.872590778319093</c:v>
                </c:pt>
                <c:pt idx="9486">
                  <c:v>-76.868679317155596</c:v>
                </c:pt>
                <c:pt idx="9487">
                  <c:v>-76.863638150402295</c:v>
                </c:pt>
                <c:pt idx="9488">
                  <c:v>-76.857655482748498</c:v>
                </c:pt>
                <c:pt idx="9489">
                  <c:v>-76.850858412615096</c:v>
                </c:pt>
                <c:pt idx="9490">
                  <c:v>-76.843338476209098</c:v>
                </c:pt>
                <c:pt idx="9491">
                  <c:v>-76.835164873586393</c:v>
                </c:pt>
                <c:pt idx="9492">
                  <c:v>-76.829881868112494</c:v>
                </c:pt>
                <c:pt idx="9493">
                  <c:v>-76.848935582929201</c:v>
                </c:pt>
                <c:pt idx="9494">
                  <c:v>-76.865676292727997</c:v>
                </c:pt>
                <c:pt idx="9495">
                  <c:v>-76.874896192477905</c:v>
                </c:pt>
                <c:pt idx="9496">
                  <c:v>-76.877571260448903</c:v>
                </c:pt>
                <c:pt idx="9497">
                  <c:v>-76.877079127869294</c:v>
                </c:pt>
                <c:pt idx="9498">
                  <c:v>-76.8746006463669</c:v>
                </c:pt>
                <c:pt idx="9499">
                  <c:v>-76.870688494011304</c:v>
                </c:pt>
                <c:pt idx="9500">
                  <c:v>-76.865646661536204</c:v>
                </c:pt>
                <c:pt idx="9501">
                  <c:v>-76.859663309587205</c:v>
                </c:pt>
                <c:pt idx="9502">
                  <c:v>-76.852865508780795</c:v>
                </c:pt>
                <c:pt idx="9503">
                  <c:v>-76.845344776983893</c:v>
                </c:pt>
                <c:pt idx="9504">
                  <c:v>-76.837170301827399</c:v>
                </c:pt>
                <c:pt idx="9505">
                  <c:v>-76.831885427236998</c:v>
                </c:pt>
                <c:pt idx="9506">
                  <c:v>-76.850930677926399</c:v>
                </c:pt>
                <c:pt idx="9507">
                  <c:v>-76.867663112119004</c:v>
                </c:pt>
                <c:pt idx="9508">
                  <c:v>-76.876876360079905</c:v>
                </c:pt>
                <c:pt idx="9509">
                  <c:v>-76.879546223249505</c:v>
                </c:pt>
                <c:pt idx="9510">
                  <c:v>-76.879049502664003</c:v>
                </c:pt>
                <c:pt idx="9511">
                  <c:v>-76.876566754863703</c:v>
                </c:pt>
                <c:pt idx="9512">
                  <c:v>-76.872650519475101</c:v>
                </c:pt>
                <c:pt idx="9513">
                  <c:v>-76.8676047121332</c:v>
                </c:pt>
                <c:pt idx="9514">
                  <c:v>-76.861617448348298</c:v>
                </c:pt>
                <c:pt idx="9515">
                  <c:v>-76.854815769549603</c:v>
                </c:pt>
                <c:pt idx="9516">
                  <c:v>-76.847291173729801</c:v>
                </c:pt>
                <c:pt idx="9517">
                  <c:v>-76.839112834487096</c:v>
                </c:pt>
                <c:pt idx="9518">
                  <c:v>-76.830335057725307</c:v>
                </c:pt>
                <c:pt idx="9519">
                  <c:v>-76.824495302129705</c:v>
                </c:pt>
                <c:pt idx="9520">
                  <c:v>-76.843056458551104</c:v>
                </c:pt>
                <c:pt idx="9521">
                  <c:v>-76.859340498032594</c:v>
                </c:pt>
                <c:pt idx="9522">
                  <c:v>-76.8681269226485</c:v>
                </c:pt>
                <c:pt idx="9523">
                  <c:v>-76.870386708525203</c:v>
                </c:pt>
                <c:pt idx="9524">
                  <c:v>-76.869497293693698</c:v>
                </c:pt>
                <c:pt idx="9525">
                  <c:v>-76.866638378021094</c:v>
                </c:pt>
                <c:pt idx="9526">
                  <c:v>-76.862361397046001</c:v>
                </c:pt>
                <c:pt idx="9527">
                  <c:v>-76.856969184573401</c:v>
                </c:pt>
                <c:pt idx="9528">
                  <c:v>-76.850648870185694</c:v>
                </c:pt>
                <c:pt idx="9529">
                  <c:v>-76.8435266183957</c:v>
                </c:pt>
                <c:pt idx="9530">
                  <c:v>-76.835693152762104</c:v>
                </c:pt>
                <c:pt idx="9531">
                  <c:v>-76.827216962861996</c:v>
                </c:pt>
                <c:pt idx="9532">
                  <c:v>-76.821646183360301</c:v>
                </c:pt>
                <c:pt idx="9533">
                  <c:v>-76.840455292940007</c:v>
                </c:pt>
                <c:pt idx="9534">
                  <c:v>-76.856963177730805</c:v>
                </c:pt>
                <c:pt idx="9535">
                  <c:v>-76.8659528069754</c:v>
                </c:pt>
                <c:pt idx="9536">
                  <c:v>-76.868399137481106</c:v>
                </c:pt>
                <c:pt idx="9537">
                  <c:v>-76.867682972223193</c:v>
                </c:pt>
                <c:pt idx="9538">
                  <c:v>-76.864986156241599</c:v>
                </c:pt>
                <c:pt idx="9539">
                  <c:v>-76.860861707398797</c:v>
                </c:pt>
                <c:pt idx="9540">
                  <c:v>-76.855613691765896</c:v>
                </c:pt>
                <c:pt idx="9541">
                  <c:v>-76.849430225941305</c:v>
                </c:pt>
                <c:pt idx="9542">
                  <c:v>-76.842438279248796</c:v>
                </c:pt>
                <c:pt idx="9543">
                  <c:v>-76.834729240258497</c:v>
                </c:pt>
                <c:pt idx="9544">
                  <c:v>-76.826372154112406</c:v>
                </c:pt>
                <c:pt idx="9545">
                  <c:v>-76.820915695218702</c:v>
                </c:pt>
                <c:pt idx="9546">
                  <c:v>-76.839834688601798</c:v>
                </c:pt>
                <c:pt idx="9547">
                  <c:v>-76.856446922626404</c:v>
                </c:pt>
                <c:pt idx="9548">
                  <c:v>-76.865536161364204</c:v>
                </c:pt>
                <c:pt idx="9549">
                  <c:v>-76.868078165664002</c:v>
                </c:pt>
                <c:pt idx="9550">
                  <c:v>-76.867454222863302</c:v>
                </c:pt>
                <c:pt idx="9551">
                  <c:v>-76.864846446898596</c:v>
                </c:pt>
                <c:pt idx="9552">
                  <c:v>-76.860808058705601</c:v>
                </c:pt>
                <c:pt idx="9553">
                  <c:v>-76.855643295535501</c:v>
                </c:pt>
                <c:pt idx="9554">
                  <c:v>-76.8495404243682</c:v>
                </c:pt>
                <c:pt idx="9555">
                  <c:v>-76.842626549016899</c:v>
                </c:pt>
                <c:pt idx="9556">
                  <c:v>-76.834993179509596</c:v>
                </c:pt>
                <c:pt idx="9557">
                  <c:v>-76.826709471417104</c:v>
                </c:pt>
                <c:pt idx="9558">
                  <c:v>-76.8213238304984</c:v>
                </c:pt>
                <c:pt idx="9559">
                  <c:v>-76.8403085894535</c:v>
                </c:pt>
                <c:pt idx="9560">
                  <c:v>-76.8569837379451</c:v>
                </c:pt>
                <c:pt idx="9561">
                  <c:v>-76.866134112714704</c:v>
                </c:pt>
                <c:pt idx="9562">
                  <c:v>-76.868735839631</c:v>
                </c:pt>
                <c:pt idx="9563">
                  <c:v>-76.868170075067795</c:v>
                </c:pt>
                <c:pt idx="9564">
                  <c:v>-76.865618909395593</c:v>
                </c:pt>
                <c:pt idx="9565">
                  <c:v>-76.861635577281305</c:v>
                </c:pt>
                <c:pt idx="9566">
                  <c:v>-76.856524346060894</c:v>
                </c:pt>
                <c:pt idx="9567">
                  <c:v>-76.850473519974301</c:v>
                </c:pt>
                <c:pt idx="9568">
                  <c:v>-76.843610242941807</c:v>
                </c:pt>
                <c:pt idx="9569">
                  <c:v>-76.836026065818004</c:v>
                </c:pt>
                <c:pt idx="9570">
                  <c:v>-76.827790184642694</c:v>
                </c:pt>
                <c:pt idx="9571">
                  <c:v>-76.822450405331594</c:v>
                </c:pt>
                <c:pt idx="9572">
                  <c:v>-76.841474962699294</c:v>
                </c:pt>
                <c:pt idx="9573">
                  <c:v>-76.858188208120097</c:v>
                </c:pt>
                <c:pt idx="9574">
                  <c:v>-76.867376301447095</c:v>
                </c:pt>
                <c:pt idx="9575">
                  <c:v>-76.870015527012697</c:v>
                </c:pt>
                <c:pt idx="9576">
                  <c:v>-76.869486586906802</c:v>
                </c:pt>
                <c:pt idx="9577">
                  <c:v>-76.866971418229994</c:v>
                </c:pt>
                <c:pt idx="9578">
                  <c:v>-76.863023195559904</c:v>
                </c:pt>
                <c:pt idx="9579">
                  <c:v>-76.857946165374798</c:v>
                </c:pt>
                <c:pt idx="9580">
                  <c:v>-76.851928629721499</c:v>
                </c:pt>
                <c:pt idx="9581">
                  <c:v>-76.845097739956103</c:v>
                </c:pt>
                <c:pt idx="9582">
                  <c:v>-76.837545059613902</c:v>
                </c:pt>
                <c:pt idx="9583">
                  <c:v>-76.829339800353097</c:v>
                </c:pt>
                <c:pt idx="9584">
                  <c:v>-76.824028982928297</c:v>
                </c:pt>
                <c:pt idx="9585">
                  <c:v>-76.843075796315603</c:v>
                </c:pt>
                <c:pt idx="9586">
                  <c:v>-76.859810297163406</c:v>
                </c:pt>
                <c:pt idx="9587">
                  <c:v>-76.869020113884503</c:v>
                </c:pt>
                <c:pt idx="9588">
                  <c:v>-76.871681558262594</c:v>
                </c:pt>
                <c:pt idx="9589">
                  <c:v>-76.871174683305</c:v>
                </c:pt>
                <c:pt idx="9590">
                  <c:v>-76.868681198901299</c:v>
                </c:pt>
                <c:pt idx="9591">
                  <c:v>-76.864754179510101</c:v>
                </c:pt>
                <c:pt idx="9592">
                  <c:v>-76.859697824065293</c:v>
                </c:pt>
                <c:pt idx="9593">
                  <c:v>-76.853700412120304</c:v>
                </c:pt>
                <c:pt idx="9594">
                  <c:v>-76.846889085752494</c:v>
                </c:pt>
                <c:pt idx="9595">
                  <c:v>-76.839355406749107</c:v>
                </c:pt>
                <c:pt idx="9596">
                  <c:v>-76.831168589559894</c:v>
                </c:pt>
                <c:pt idx="9597">
                  <c:v>-76.825874768378497</c:v>
                </c:pt>
                <c:pt idx="9598">
                  <c:v>-76.844931577081198</c:v>
                </c:pt>
                <c:pt idx="9599">
                  <c:v>-76.861675546300503</c:v>
                </c:pt>
                <c:pt idx="9600">
                  <c:v>-76.870895836110506</c:v>
                </c:pt>
                <c:pt idx="9601">
                  <c:v>-76.873568698156603</c:v>
                </c:pt>
                <c:pt idx="9602">
                  <c:v>-76.873073422804197</c:v>
                </c:pt>
                <c:pt idx="9603">
                  <c:v>-76.870591450463394</c:v>
                </c:pt>
                <c:pt idx="9604">
                  <c:v>-76.866675732792601</c:v>
                </c:pt>
                <c:pt idx="9605">
                  <c:v>-76.861630406019998</c:v>
                </c:pt>
                <c:pt idx="9606">
                  <c:v>-76.855643715564298</c:v>
                </c:pt>
                <c:pt idx="9607">
                  <c:v>-76.848842784524706</c:v>
                </c:pt>
                <c:pt idx="9608">
                  <c:v>-76.841319164462405</c:v>
                </c:pt>
                <c:pt idx="9609">
                  <c:v>-76.833142064990795</c:v>
                </c:pt>
                <c:pt idx="9610">
                  <c:v>-76.827856688338898</c:v>
                </c:pt>
                <c:pt idx="9611">
                  <c:v>-76.846914909038404</c:v>
                </c:pt>
                <c:pt idx="9612">
                  <c:v>-76.863660092862006</c:v>
                </c:pt>
                <c:pt idx="9613">
                  <c:v>-76.872882935665601</c:v>
                </c:pt>
                <c:pt idx="9614">
                  <c:v>-76.875559570887205</c:v>
                </c:pt>
                <c:pt idx="9615">
                  <c:v>-76.875068468590797</c:v>
                </c:pt>
                <c:pt idx="9616">
                  <c:v>-76.872590778319093</c:v>
                </c:pt>
                <c:pt idx="9617">
                  <c:v>-76.868679317155596</c:v>
                </c:pt>
                <c:pt idx="9618">
                  <c:v>-76.863638150402295</c:v>
                </c:pt>
                <c:pt idx="9619">
                  <c:v>-76.857655482748498</c:v>
                </c:pt>
                <c:pt idx="9620">
                  <c:v>-76.850858412615096</c:v>
                </c:pt>
                <c:pt idx="9621">
                  <c:v>-76.843338476209098</c:v>
                </c:pt>
                <c:pt idx="9622">
                  <c:v>-76.835164873586393</c:v>
                </c:pt>
                <c:pt idx="9623">
                  <c:v>-76.829881868112494</c:v>
                </c:pt>
                <c:pt idx="9624">
                  <c:v>-76.848935582929201</c:v>
                </c:pt>
                <c:pt idx="9625">
                  <c:v>-76.865676292727997</c:v>
                </c:pt>
                <c:pt idx="9626">
                  <c:v>-76.874896192477905</c:v>
                </c:pt>
                <c:pt idx="9627">
                  <c:v>-76.877571260448903</c:v>
                </c:pt>
                <c:pt idx="9628">
                  <c:v>-76.877079127869294</c:v>
                </c:pt>
                <c:pt idx="9629">
                  <c:v>-76.8746006463669</c:v>
                </c:pt>
                <c:pt idx="9630">
                  <c:v>-76.870688494011304</c:v>
                </c:pt>
                <c:pt idx="9631">
                  <c:v>-76.865646661536204</c:v>
                </c:pt>
                <c:pt idx="9632">
                  <c:v>-76.859663309587205</c:v>
                </c:pt>
                <c:pt idx="9633">
                  <c:v>-76.852865508780795</c:v>
                </c:pt>
                <c:pt idx="9634">
                  <c:v>-76.845344776983893</c:v>
                </c:pt>
                <c:pt idx="9635">
                  <c:v>-76.837170301827399</c:v>
                </c:pt>
                <c:pt idx="9636">
                  <c:v>-76.831885427236998</c:v>
                </c:pt>
                <c:pt idx="9637">
                  <c:v>-76.850930677926399</c:v>
                </c:pt>
                <c:pt idx="9638">
                  <c:v>-76.867663112119004</c:v>
                </c:pt>
                <c:pt idx="9639">
                  <c:v>-76.876876360079905</c:v>
                </c:pt>
                <c:pt idx="9640">
                  <c:v>-76.879546223249505</c:v>
                </c:pt>
                <c:pt idx="9641">
                  <c:v>-76.879049502664003</c:v>
                </c:pt>
                <c:pt idx="9642">
                  <c:v>-76.876566754863703</c:v>
                </c:pt>
                <c:pt idx="9643">
                  <c:v>-76.872650519475101</c:v>
                </c:pt>
                <c:pt idx="9644">
                  <c:v>-76.8676047121332</c:v>
                </c:pt>
                <c:pt idx="9645">
                  <c:v>-76.861617448348298</c:v>
                </c:pt>
                <c:pt idx="9646">
                  <c:v>-76.854815769549603</c:v>
                </c:pt>
                <c:pt idx="9647">
                  <c:v>-76.847291173729801</c:v>
                </c:pt>
                <c:pt idx="9648">
                  <c:v>-76.839112834487096</c:v>
                </c:pt>
                <c:pt idx="9649">
                  <c:v>-76.830335057725307</c:v>
                </c:pt>
                <c:pt idx="9650">
                  <c:v>-76.824495302129705</c:v>
                </c:pt>
                <c:pt idx="9651">
                  <c:v>-76.843056458551104</c:v>
                </c:pt>
                <c:pt idx="9652">
                  <c:v>-76.859340498032594</c:v>
                </c:pt>
                <c:pt idx="9653">
                  <c:v>-76.8681269226485</c:v>
                </c:pt>
                <c:pt idx="9654">
                  <c:v>-76.870386708525203</c:v>
                </c:pt>
                <c:pt idx="9655">
                  <c:v>-76.869497293693698</c:v>
                </c:pt>
                <c:pt idx="9656">
                  <c:v>-76.866638378021094</c:v>
                </c:pt>
                <c:pt idx="9657">
                  <c:v>-76.862361397046001</c:v>
                </c:pt>
                <c:pt idx="9658">
                  <c:v>-76.856969184573401</c:v>
                </c:pt>
                <c:pt idx="9659">
                  <c:v>-76.850648870185694</c:v>
                </c:pt>
                <c:pt idx="9660">
                  <c:v>-76.8435266183957</c:v>
                </c:pt>
                <c:pt idx="9661">
                  <c:v>-76.835693152762104</c:v>
                </c:pt>
                <c:pt idx="9662">
                  <c:v>-76.827216962861996</c:v>
                </c:pt>
                <c:pt idx="9663">
                  <c:v>-76.821646183360301</c:v>
                </c:pt>
                <c:pt idx="9664">
                  <c:v>-76.840455292940007</c:v>
                </c:pt>
                <c:pt idx="9665">
                  <c:v>-76.856963177730805</c:v>
                </c:pt>
                <c:pt idx="9666">
                  <c:v>-76.8659528069754</c:v>
                </c:pt>
                <c:pt idx="9667">
                  <c:v>-76.868399137481106</c:v>
                </c:pt>
                <c:pt idx="9668">
                  <c:v>-76.867682972223193</c:v>
                </c:pt>
                <c:pt idx="9669">
                  <c:v>-76.864986156241599</c:v>
                </c:pt>
                <c:pt idx="9670">
                  <c:v>-76.860861707398797</c:v>
                </c:pt>
                <c:pt idx="9671">
                  <c:v>-76.855613691765896</c:v>
                </c:pt>
                <c:pt idx="9672">
                  <c:v>-76.849430225941305</c:v>
                </c:pt>
                <c:pt idx="9673">
                  <c:v>-76.842438279248796</c:v>
                </c:pt>
                <c:pt idx="9674">
                  <c:v>-76.834729240258497</c:v>
                </c:pt>
                <c:pt idx="9675">
                  <c:v>-76.826372154112406</c:v>
                </c:pt>
                <c:pt idx="9676">
                  <c:v>-76.820915695218702</c:v>
                </c:pt>
                <c:pt idx="9677">
                  <c:v>-76.839834688601798</c:v>
                </c:pt>
                <c:pt idx="9678">
                  <c:v>-76.856446922626404</c:v>
                </c:pt>
                <c:pt idx="9679">
                  <c:v>-76.865536161364204</c:v>
                </c:pt>
                <c:pt idx="9680">
                  <c:v>-76.868078165664002</c:v>
                </c:pt>
                <c:pt idx="9681">
                  <c:v>-76.867454222863302</c:v>
                </c:pt>
                <c:pt idx="9682">
                  <c:v>-76.864846446898596</c:v>
                </c:pt>
                <c:pt idx="9683">
                  <c:v>-76.860808058705601</c:v>
                </c:pt>
                <c:pt idx="9684">
                  <c:v>-76.855643295535501</c:v>
                </c:pt>
                <c:pt idx="9685">
                  <c:v>-76.8495404243682</c:v>
                </c:pt>
                <c:pt idx="9686">
                  <c:v>-76.842626549016899</c:v>
                </c:pt>
                <c:pt idx="9687">
                  <c:v>-76.834993179509596</c:v>
                </c:pt>
                <c:pt idx="9688">
                  <c:v>-76.826709471417104</c:v>
                </c:pt>
                <c:pt idx="9689">
                  <c:v>-76.8213238304984</c:v>
                </c:pt>
                <c:pt idx="9690">
                  <c:v>-76.8403085894535</c:v>
                </c:pt>
                <c:pt idx="9691">
                  <c:v>-76.8569837379451</c:v>
                </c:pt>
                <c:pt idx="9692">
                  <c:v>-76.866134112714704</c:v>
                </c:pt>
                <c:pt idx="9693">
                  <c:v>-76.868735839631</c:v>
                </c:pt>
                <c:pt idx="9694">
                  <c:v>-76.868170075067795</c:v>
                </c:pt>
                <c:pt idx="9695">
                  <c:v>-76.865618909395593</c:v>
                </c:pt>
                <c:pt idx="9696">
                  <c:v>-76.861635577281305</c:v>
                </c:pt>
                <c:pt idx="9697">
                  <c:v>-76.856524346060894</c:v>
                </c:pt>
                <c:pt idx="9698">
                  <c:v>-76.850473519974301</c:v>
                </c:pt>
                <c:pt idx="9699">
                  <c:v>-76.843610242941807</c:v>
                </c:pt>
                <c:pt idx="9700">
                  <c:v>-76.836026065818004</c:v>
                </c:pt>
                <c:pt idx="9701">
                  <c:v>-76.827790184642694</c:v>
                </c:pt>
                <c:pt idx="9702">
                  <c:v>-76.822450405331594</c:v>
                </c:pt>
                <c:pt idx="9703">
                  <c:v>-76.841474962699294</c:v>
                </c:pt>
                <c:pt idx="9704">
                  <c:v>-76.858188208120097</c:v>
                </c:pt>
                <c:pt idx="9705">
                  <c:v>-76.867376301447095</c:v>
                </c:pt>
                <c:pt idx="9706">
                  <c:v>-76.870015527012697</c:v>
                </c:pt>
                <c:pt idx="9707">
                  <c:v>-76.869486586906802</c:v>
                </c:pt>
                <c:pt idx="9708">
                  <c:v>-76.866971418229994</c:v>
                </c:pt>
                <c:pt idx="9709">
                  <c:v>-76.863023195559904</c:v>
                </c:pt>
                <c:pt idx="9710">
                  <c:v>-76.857946165374798</c:v>
                </c:pt>
                <c:pt idx="9711">
                  <c:v>-76.851928629721499</c:v>
                </c:pt>
                <c:pt idx="9712">
                  <c:v>-76.845097739956103</c:v>
                </c:pt>
                <c:pt idx="9713">
                  <c:v>-76.837545059613902</c:v>
                </c:pt>
                <c:pt idx="9714">
                  <c:v>-76.829339800353097</c:v>
                </c:pt>
                <c:pt idx="9715">
                  <c:v>-76.824028982928297</c:v>
                </c:pt>
                <c:pt idx="9716">
                  <c:v>-76.843075796315603</c:v>
                </c:pt>
                <c:pt idx="9717">
                  <c:v>-76.859810297163406</c:v>
                </c:pt>
                <c:pt idx="9718">
                  <c:v>-76.869020113884503</c:v>
                </c:pt>
                <c:pt idx="9719">
                  <c:v>-76.871681558262594</c:v>
                </c:pt>
                <c:pt idx="9720">
                  <c:v>-76.871174683305</c:v>
                </c:pt>
                <c:pt idx="9721">
                  <c:v>-76.868681198901299</c:v>
                </c:pt>
                <c:pt idx="9722">
                  <c:v>-76.864754179510101</c:v>
                </c:pt>
                <c:pt idx="9723">
                  <c:v>-76.859697824065293</c:v>
                </c:pt>
                <c:pt idx="9724">
                  <c:v>-76.853700412120304</c:v>
                </c:pt>
                <c:pt idx="9725">
                  <c:v>-76.846889085752494</c:v>
                </c:pt>
                <c:pt idx="9726">
                  <c:v>-76.839355406749107</c:v>
                </c:pt>
                <c:pt idx="9727">
                  <c:v>-76.831168589559894</c:v>
                </c:pt>
                <c:pt idx="9728">
                  <c:v>-76.825874768378497</c:v>
                </c:pt>
                <c:pt idx="9729">
                  <c:v>-76.844931577081198</c:v>
                </c:pt>
                <c:pt idx="9730">
                  <c:v>-76.861675546300503</c:v>
                </c:pt>
                <c:pt idx="9731">
                  <c:v>-76.870895836110506</c:v>
                </c:pt>
                <c:pt idx="9732">
                  <c:v>-76.873568698156603</c:v>
                </c:pt>
                <c:pt idx="9733">
                  <c:v>-76.873073422804197</c:v>
                </c:pt>
                <c:pt idx="9734">
                  <c:v>-76.870591450463394</c:v>
                </c:pt>
                <c:pt idx="9735">
                  <c:v>-76.866675732792601</c:v>
                </c:pt>
                <c:pt idx="9736">
                  <c:v>-76.861630406019998</c:v>
                </c:pt>
                <c:pt idx="9737">
                  <c:v>-76.855643715564298</c:v>
                </c:pt>
                <c:pt idx="9738">
                  <c:v>-76.848842784524706</c:v>
                </c:pt>
                <c:pt idx="9739">
                  <c:v>-76.841319164462405</c:v>
                </c:pt>
                <c:pt idx="9740">
                  <c:v>-76.833142064990795</c:v>
                </c:pt>
                <c:pt idx="9741">
                  <c:v>-76.827856688338898</c:v>
                </c:pt>
                <c:pt idx="9742">
                  <c:v>-76.846914909038404</c:v>
                </c:pt>
                <c:pt idx="9743">
                  <c:v>-76.863660092862006</c:v>
                </c:pt>
                <c:pt idx="9744">
                  <c:v>-76.872882935665601</c:v>
                </c:pt>
                <c:pt idx="9745">
                  <c:v>-76.875559570887205</c:v>
                </c:pt>
                <c:pt idx="9746">
                  <c:v>-76.875068468590797</c:v>
                </c:pt>
                <c:pt idx="9747">
                  <c:v>-76.872590778319093</c:v>
                </c:pt>
                <c:pt idx="9748">
                  <c:v>-76.868679317155596</c:v>
                </c:pt>
                <c:pt idx="9749">
                  <c:v>-76.863638150402295</c:v>
                </c:pt>
                <c:pt idx="9750">
                  <c:v>-76.857655482748498</c:v>
                </c:pt>
                <c:pt idx="9751">
                  <c:v>-76.850858412615096</c:v>
                </c:pt>
                <c:pt idx="9752">
                  <c:v>-76.843338476209098</c:v>
                </c:pt>
                <c:pt idx="9753">
                  <c:v>-76.835164873586393</c:v>
                </c:pt>
                <c:pt idx="9754">
                  <c:v>-76.829881868112494</c:v>
                </c:pt>
                <c:pt idx="9755">
                  <c:v>-76.848935582929201</c:v>
                </c:pt>
                <c:pt idx="9756">
                  <c:v>-76.865676292727997</c:v>
                </c:pt>
                <c:pt idx="9757">
                  <c:v>-76.874896192477905</c:v>
                </c:pt>
                <c:pt idx="9758">
                  <c:v>-76.877571260448903</c:v>
                </c:pt>
                <c:pt idx="9759">
                  <c:v>-76.877079127869294</c:v>
                </c:pt>
                <c:pt idx="9760">
                  <c:v>-76.8746006463669</c:v>
                </c:pt>
                <c:pt idx="9761">
                  <c:v>-76.870688494011304</c:v>
                </c:pt>
                <c:pt idx="9762">
                  <c:v>-76.865646661536204</c:v>
                </c:pt>
                <c:pt idx="9763">
                  <c:v>-76.859663309587205</c:v>
                </c:pt>
                <c:pt idx="9764">
                  <c:v>-76.852865508780795</c:v>
                </c:pt>
                <c:pt idx="9765">
                  <c:v>-76.845344776983893</c:v>
                </c:pt>
                <c:pt idx="9766">
                  <c:v>-76.837170301827399</c:v>
                </c:pt>
                <c:pt idx="9767">
                  <c:v>-76.831885427236998</c:v>
                </c:pt>
                <c:pt idx="9768">
                  <c:v>-76.850930677926399</c:v>
                </c:pt>
                <c:pt idx="9769">
                  <c:v>-76.867663112119004</c:v>
                </c:pt>
                <c:pt idx="9770">
                  <c:v>-76.876876360079905</c:v>
                </c:pt>
                <c:pt idx="9771">
                  <c:v>-76.879546223249505</c:v>
                </c:pt>
                <c:pt idx="9772">
                  <c:v>-76.879049502664003</c:v>
                </c:pt>
                <c:pt idx="9773">
                  <c:v>-76.876566754863703</c:v>
                </c:pt>
                <c:pt idx="9774">
                  <c:v>-76.872650519475101</c:v>
                </c:pt>
                <c:pt idx="9775">
                  <c:v>-76.8676047121332</c:v>
                </c:pt>
                <c:pt idx="9776">
                  <c:v>-76.861617448348298</c:v>
                </c:pt>
                <c:pt idx="9777">
                  <c:v>-76.854815769549603</c:v>
                </c:pt>
                <c:pt idx="9778">
                  <c:v>-76.847291173729801</c:v>
                </c:pt>
                <c:pt idx="9779">
                  <c:v>-76.839112834487096</c:v>
                </c:pt>
                <c:pt idx="9780">
                  <c:v>-76.830335057725307</c:v>
                </c:pt>
                <c:pt idx="9781">
                  <c:v>-76.824495302129705</c:v>
                </c:pt>
                <c:pt idx="9782">
                  <c:v>-76.843056458551104</c:v>
                </c:pt>
                <c:pt idx="9783">
                  <c:v>-76.859340498032594</c:v>
                </c:pt>
                <c:pt idx="9784">
                  <c:v>-76.8681269226485</c:v>
                </c:pt>
                <c:pt idx="9785">
                  <c:v>-76.870386708525203</c:v>
                </c:pt>
                <c:pt idx="9786">
                  <c:v>-76.869497293693698</c:v>
                </c:pt>
                <c:pt idx="9787">
                  <c:v>-76.866638378021094</c:v>
                </c:pt>
                <c:pt idx="9788">
                  <c:v>-76.862361397046001</c:v>
                </c:pt>
                <c:pt idx="9789">
                  <c:v>-76.856969184573401</c:v>
                </c:pt>
                <c:pt idx="9790">
                  <c:v>-76.850648870185694</c:v>
                </c:pt>
                <c:pt idx="9791">
                  <c:v>-76.8435266183957</c:v>
                </c:pt>
                <c:pt idx="9792">
                  <c:v>-76.835693152762104</c:v>
                </c:pt>
                <c:pt idx="9793">
                  <c:v>-76.827216962861996</c:v>
                </c:pt>
                <c:pt idx="9794">
                  <c:v>-76.821646183360301</c:v>
                </c:pt>
                <c:pt idx="9795">
                  <c:v>-76.840455292940007</c:v>
                </c:pt>
                <c:pt idx="9796">
                  <c:v>-76.856963177730805</c:v>
                </c:pt>
                <c:pt idx="9797">
                  <c:v>-76.8659528069754</c:v>
                </c:pt>
                <c:pt idx="9798">
                  <c:v>-76.868399137481106</c:v>
                </c:pt>
                <c:pt idx="9799">
                  <c:v>-76.867682972223193</c:v>
                </c:pt>
                <c:pt idx="9800">
                  <c:v>-76.864986156241599</c:v>
                </c:pt>
                <c:pt idx="9801">
                  <c:v>-76.860861707398797</c:v>
                </c:pt>
                <c:pt idx="9802">
                  <c:v>-76.855613691765896</c:v>
                </c:pt>
                <c:pt idx="9803">
                  <c:v>-76.849430225941305</c:v>
                </c:pt>
                <c:pt idx="9804">
                  <c:v>-76.842438279248796</c:v>
                </c:pt>
                <c:pt idx="9805">
                  <c:v>-76.834729240258497</c:v>
                </c:pt>
                <c:pt idx="9806">
                  <c:v>-76.826372154112406</c:v>
                </c:pt>
                <c:pt idx="9807">
                  <c:v>-76.820915695218702</c:v>
                </c:pt>
                <c:pt idx="9808">
                  <c:v>-76.839834688601798</c:v>
                </c:pt>
                <c:pt idx="9809">
                  <c:v>-76.856446922626404</c:v>
                </c:pt>
                <c:pt idx="9810">
                  <c:v>-76.865536161364204</c:v>
                </c:pt>
                <c:pt idx="9811">
                  <c:v>-76.868078165664002</c:v>
                </c:pt>
                <c:pt idx="9812">
                  <c:v>-76.867454222863302</c:v>
                </c:pt>
                <c:pt idx="9813">
                  <c:v>-76.864846446898596</c:v>
                </c:pt>
                <c:pt idx="9814">
                  <c:v>-76.860808058705601</c:v>
                </c:pt>
                <c:pt idx="9815">
                  <c:v>-76.855643295535501</c:v>
                </c:pt>
                <c:pt idx="9816">
                  <c:v>-76.8495404243682</c:v>
                </c:pt>
                <c:pt idx="9817">
                  <c:v>-76.842626549016899</c:v>
                </c:pt>
                <c:pt idx="9818">
                  <c:v>-76.834993179509596</c:v>
                </c:pt>
                <c:pt idx="9819">
                  <c:v>-76.826709471417104</c:v>
                </c:pt>
                <c:pt idx="9820">
                  <c:v>-76.8213238304984</c:v>
                </c:pt>
                <c:pt idx="9821">
                  <c:v>-76.8403085894535</c:v>
                </c:pt>
                <c:pt idx="9822">
                  <c:v>-76.8569837379451</c:v>
                </c:pt>
                <c:pt idx="9823">
                  <c:v>-76.866134112714704</c:v>
                </c:pt>
                <c:pt idx="9824">
                  <c:v>-76.868735839631</c:v>
                </c:pt>
                <c:pt idx="9825">
                  <c:v>-76.868170075067795</c:v>
                </c:pt>
                <c:pt idx="9826">
                  <c:v>-76.865618909395593</c:v>
                </c:pt>
                <c:pt idx="9827">
                  <c:v>-76.861635577281305</c:v>
                </c:pt>
                <c:pt idx="9828">
                  <c:v>-76.856524346060894</c:v>
                </c:pt>
                <c:pt idx="9829">
                  <c:v>-76.850473519974301</c:v>
                </c:pt>
                <c:pt idx="9830">
                  <c:v>-76.843610242941807</c:v>
                </c:pt>
                <c:pt idx="9831">
                  <c:v>-76.836026065818004</c:v>
                </c:pt>
                <c:pt idx="9832">
                  <c:v>-76.827790184642694</c:v>
                </c:pt>
                <c:pt idx="9833">
                  <c:v>-76.822450405331594</c:v>
                </c:pt>
                <c:pt idx="9834">
                  <c:v>-76.841474962699294</c:v>
                </c:pt>
                <c:pt idx="9835">
                  <c:v>-76.858188208120097</c:v>
                </c:pt>
                <c:pt idx="9836">
                  <c:v>-76.867376301447095</c:v>
                </c:pt>
                <c:pt idx="9837">
                  <c:v>-76.870015527012697</c:v>
                </c:pt>
                <c:pt idx="9838">
                  <c:v>-76.869486586906802</c:v>
                </c:pt>
                <c:pt idx="9839">
                  <c:v>-76.866971418229994</c:v>
                </c:pt>
                <c:pt idx="9840">
                  <c:v>-76.863023195559904</c:v>
                </c:pt>
                <c:pt idx="9841">
                  <c:v>-76.857946165374798</c:v>
                </c:pt>
                <c:pt idx="9842">
                  <c:v>-76.851928629721499</c:v>
                </c:pt>
                <c:pt idx="9843">
                  <c:v>-76.845097739956103</c:v>
                </c:pt>
                <c:pt idx="9844">
                  <c:v>-76.837545059613902</c:v>
                </c:pt>
                <c:pt idx="9845">
                  <c:v>-76.829339800353097</c:v>
                </c:pt>
                <c:pt idx="9846">
                  <c:v>-76.824028982928297</c:v>
                </c:pt>
                <c:pt idx="9847">
                  <c:v>-76.843075796315603</c:v>
                </c:pt>
                <c:pt idx="9848">
                  <c:v>-76.859810297163406</c:v>
                </c:pt>
                <c:pt idx="9849">
                  <c:v>-76.869020113884503</c:v>
                </c:pt>
                <c:pt idx="9850">
                  <c:v>-76.871681558262594</c:v>
                </c:pt>
                <c:pt idx="9851">
                  <c:v>-76.871174683305</c:v>
                </c:pt>
                <c:pt idx="9852">
                  <c:v>-76.868681198901299</c:v>
                </c:pt>
                <c:pt idx="9853">
                  <c:v>-76.864754179510101</c:v>
                </c:pt>
                <c:pt idx="9854">
                  <c:v>-76.859697824065293</c:v>
                </c:pt>
                <c:pt idx="9855">
                  <c:v>-76.853700412120304</c:v>
                </c:pt>
                <c:pt idx="9856">
                  <c:v>-76.846889085752494</c:v>
                </c:pt>
                <c:pt idx="9857">
                  <c:v>-76.839355406749107</c:v>
                </c:pt>
                <c:pt idx="9858">
                  <c:v>-76.831168589559894</c:v>
                </c:pt>
                <c:pt idx="9859">
                  <c:v>-76.825874768378497</c:v>
                </c:pt>
                <c:pt idx="9860">
                  <c:v>-76.844931577081198</c:v>
                </c:pt>
                <c:pt idx="9861">
                  <c:v>-76.861675546300503</c:v>
                </c:pt>
                <c:pt idx="9862">
                  <c:v>-76.870895836110506</c:v>
                </c:pt>
                <c:pt idx="9863">
                  <c:v>-76.873568698156603</c:v>
                </c:pt>
                <c:pt idx="9864">
                  <c:v>-76.873073422804197</c:v>
                </c:pt>
                <c:pt idx="9865">
                  <c:v>-76.870591450463394</c:v>
                </c:pt>
                <c:pt idx="9866">
                  <c:v>-76.866675732792601</c:v>
                </c:pt>
                <c:pt idx="9867">
                  <c:v>-76.861630406019998</c:v>
                </c:pt>
                <c:pt idx="9868">
                  <c:v>-76.855643715564298</c:v>
                </c:pt>
                <c:pt idx="9869">
                  <c:v>-76.848842784524706</c:v>
                </c:pt>
                <c:pt idx="9870">
                  <c:v>-76.841319164462405</c:v>
                </c:pt>
                <c:pt idx="9871">
                  <c:v>-76.833142064990795</c:v>
                </c:pt>
                <c:pt idx="9872">
                  <c:v>-76.827856688338898</c:v>
                </c:pt>
                <c:pt idx="9873">
                  <c:v>-76.846914909038404</c:v>
                </c:pt>
                <c:pt idx="9874">
                  <c:v>-76.863660092862006</c:v>
                </c:pt>
                <c:pt idx="9875">
                  <c:v>-76.872882935665601</c:v>
                </c:pt>
                <c:pt idx="9876">
                  <c:v>-76.875559570887205</c:v>
                </c:pt>
                <c:pt idx="9877">
                  <c:v>-76.875068468590797</c:v>
                </c:pt>
                <c:pt idx="9878">
                  <c:v>-76.872590778319093</c:v>
                </c:pt>
                <c:pt idx="9879">
                  <c:v>-76.868679317155596</c:v>
                </c:pt>
                <c:pt idx="9880">
                  <c:v>-76.863638150402295</c:v>
                </c:pt>
                <c:pt idx="9881">
                  <c:v>-76.857655482748498</c:v>
                </c:pt>
                <c:pt idx="9882">
                  <c:v>-76.850858412615096</c:v>
                </c:pt>
                <c:pt idx="9883">
                  <c:v>-76.843338476209098</c:v>
                </c:pt>
                <c:pt idx="9884">
                  <c:v>-76.835164873586393</c:v>
                </c:pt>
                <c:pt idx="9885">
                  <c:v>-76.829881868112494</c:v>
                </c:pt>
                <c:pt idx="9886">
                  <c:v>-76.848935582929201</c:v>
                </c:pt>
                <c:pt idx="9887">
                  <c:v>-76.865676292727997</c:v>
                </c:pt>
                <c:pt idx="9888">
                  <c:v>-76.874896192477905</c:v>
                </c:pt>
                <c:pt idx="9889">
                  <c:v>-76.877571260448903</c:v>
                </c:pt>
                <c:pt idx="9890">
                  <c:v>-76.877079127869294</c:v>
                </c:pt>
                <c:pt idx="9891">
                  <c:v>-76.8746006463669</c:v>
                </c:pt>
                <c:pt idx="9892">
                  <c:v>-76.870688494011304</c:v>
                </c:pt>
                <c:pt idx="9893">
                  <c:v>-76.865646661536204</c:v>
                </c:pt>
                <c:pt idx="9894">
                  <c:v>-76.859663309587205</c:v>
                </c:pt>
                <c:pt idx="9895">
                  <c:v>-76.852865508780795</c:v>
                </c:pt>
                <c:pt idx="9896">
                  <c:v>-76.845344776983893</c:v>
                </c:pt>
                <c:pt idx="9897">
                  <c:v>-76.837170301827399</c:v>
                </c:pt>
                <c:pt idx="9898">
                  <c:v>-76.831885427236998</c:v>
                </c:pt>
                <c:pt idx="9899">
                  <c:v>-76.850930677926399</c:v>
                </c:pt>
                <c:pt idx="9900">
                  <c:v>-76.867663112119004</c:v>
                </c:pt>
                <c:pt idx="9901">
                  <c:v>-76.876876360079905</c:v>
                </c:pt>
                <c:pt idx="9902">
                  <c:v>-76.879546223249505</c:v>
                </c:pt>
                <c:pt idx="9903">
                  <c:v>-76.879049502664003</c:v>
                </c:pt>
                <c:pt idx="9904">
                  <c:v>-76.876566754863703</c:v>
                </c:pt>
                <c:pt idx="9905">
                  <c:v>-76.872650519475101</c:v>
                </c:pt>
                <c:pt idx="9906">
                  <c:v>-76.8676047121332</c:v>
                </c:pt>
                <c:pt idx="9907">
                  <c:v>-76.861617448348298</c:v>
                </c:pt>
                <c:pt idx="9908">
                  <c:v>-76.854815769549603</c:v>
                </c:pt>
                <c:pt idx="9909">
                  <c:v>-76.847291173729801</c:v>
                </c:pt>
                <c:pt idx="9910">
                  <c:v>-76.839112834487096</c:v>
                </c:pt>
                <c:pt idx="9911">
                  <c:v>-76.830335057725307</c:v>
                </c:pt>
                <c:pt idx="9912">
                  <c:v>-76.824495302129705</c:v>
                </c:pt>
                <c:pt idx="9913">
                  <c:v>-76.843056458551104</c:v>
                </c:pt>
                <c:pt idx="9914">
                  <c:v>-76.859340498032594</c:v>
                </c:pt>
                <c:pt idx="9915">
                  <c:v>-76.8681269226485</c:v>
                </c:pt>
                <c:pt idx="9916">
                  <c:v>-76.870386708525203</c:v>
                </c:pt>
                <c:pt idx="9917">
                  <c:v>-76.869497293693698</c:v>
                </c:pt>
                <c:pt idx="9918">
                  <c:v>-76.866638378021094</c:v>
                </c:pt>
                <c:pt idx="9919">
                  <c:v>-76.862361397046001</c:v>
                </c:pt>
                <c:pt idx="9920">
                  <c:v>-76.856969184573401</c:v>
                </c:pt>
                <c:pt idx="9921">
                  <c:v>-76.850648870185694</c:v>
                </c:pt>
                <c:pt idx="9922">
                  <c:v>-76.8435266183957</c:v>
                </c:pt>
                <c:pt idx="9923">
                  <c:v>-76.835693152762104</c:v>
                </c:pt>
                <c:pt idx="9924">
                  <c:v>-76.827216962861996</c:v>
                </c:pt>
                <c:pt idx="9925">
                  <c:v>-76.821646183360301</c:v>
                </c:pt>
                <c:pt idx="9926">
                  <c:v>-76.840455292940007</c:v>
                </c:pt>
                <c:pt idx="9927">
                  <c:v>-76.856963177730805</c:v>
                </c:pt>
                <c:pt idx="9928">
                  <c:v>-76.8659528069754</c:v>
                </c:pt>
                <c:pt idx="9929">
                  <c:v>-76.868399137481106</c:v>
                </c:pt>
                <c:pt idx="9930">
                  <c:v>-76.867682972223193</c:v>
                </c:pt>
                <c:pt idx="9931">
                  <c:v>-76.864986156241599</c:v>
                </c:pt>
                <c:pt idx="9932">
                  <c:v>-76.860861707398797</c:v>
                </c:pt>
                <c:pt idx="9933">
                  <c:v>-76.855613691765896</c:v>
                </c:pt>
                <c:pt idx="9934">
                  <c:v>-76.849430225941305</c:v>
                </c:pt>
                <c:pt idx="9935">
                  <c:v>-76.842438279248796</c:v>
                </c:pt>
                <c:pt idx="9936">
                  <c:v>-76.834729240258497</c:v>
                </c:pt>
                <c:pt idx="9937">
                  <c:v>-76.826372154112406</c:v>
                </c:pt>
                <c:pt idx="9938">
                  <c:v>-76.820915695218702</c:v>
                </c:pt>
                <c:pt idx="9939">
                  <c:v>-76.839834688601798</c:v>
                </c:pt>
                <c:pt idx="9940">
                  <c:v>-76.856446922626404</c:v>
                </c:pt>
                <c:pt idx="9941">
                  <c:v>-76.865536161364204</c:v>
                </c:pt>
                <c:pt idx="9942">
                  <c:v>-76.868078165664002</c:v>
                </c:pt>
                <c:pt idx="9943">
                  <c:v>-76.867454222863302</c:v>
                </c:pt>
                <c:pt idx="9944">
                  <c:v>-76.864846446898596</c:v>
                </c:pt>
                <c:pt idx="9945">
                  <c:v>-76.860808058705601</c:v>
                </c:pt>
                <c:pt idx="9946">
                  <c:v>-76.855643295535501</c:v>
                </c:pt>
                <c:pt idx="9947">
                  <c:v>-76.8495404243682</c:v>
                </c:pt>
                <c:pt idx="9948">
                  <c:v>-76.842626549016899</c:v>
                </c:pt>
                <c:pt idx="9949">
                  <c:v>-76.834993179509596</c:v>
                </c:pt>
                <c:pt idx="9950">
                  <c:v>-76.826709471417104</c:v>
                </c:pt>
                <c:pt idx="9951">
                  <c:v>-76.8213238304984</c:v>
                </c:pt>
                <c:pt idx="9952">
                  <c:v>-76.8403085894535</c:v>
                </c:pt>
                <c:pt idx="9953">
                  <c:v>-76.8569837379451</c:v>
                </c:pt>
                <c:pt idx="9954">
                  <c:v>-76.866134112714704</c:v>
                </c:pt>
                <c:pt idx="9955">
                  <c:v>-76.868735839631</c:v>
                </c:pt>
                <c:pt idx="9956">
                  <c:v>-76.868170075067795</c:v>
                </c:pt>
                <c:pt idx="9957">
                  <c:v>-76.865618909395593</c:v>
                </c:pt>
                <c:pt idx="9958">
                  <c:v>-76.861635577281305</c:v>
                </c:pt>
                <c:pt idx="9959">
                  <c:v>-76.856524346060894</c:v>
                </c:pt>
                <c:pt idx="9960">
                  <c:v>-76.850473519974301</c:v>
                </c:pt>
                <c:pt idx="9961">
                  <c:v>-76.843610242941807</c:v>
                </c:pt>
                <c:pt idx="9962">
                  <c:v>-76.836026065818004</c:v>
                </c:pt>
                <c:pt idx="9963">
                  <c:v>-76.827790184642694</c:v>
                </c:pt>
                <c:pt idx="9964">
                  <c:v>-76.822450405331594</c:v>
                </c:pt>
                <c:pt idx="9965">
                  <c:v>-76.841474962699294</c:v>
                </c:pt>
                <c:pt idx="9966">
                  <c:v>-76.858188208120097</c:v>
                </c:pt>
                <c:pt idx="9967">
                  <c:v>-76.867376301447095</c:v>
                </c:pt>
                <c:pt idx="9968">
                  <c:v>-76.870015527012697</c:v>
                </c:pt>
                <c:pt idx="9969">
                  <c:v>-76.869486586906802</c:v>
                </c:pt>
                <c:pt idx="9970">
                  <c:v>-76.866971418229994</c:v>
                </c:pt>
                <c:pt idx="9971">
                  <c:v>-76.863023195559904</c:v>
                </c:pt>
                <c:pt idx="9972">
                  <c:v>-76.857946165374798</c:v>
                </c:pt>
                <c:pt idx="9973">
                  <c:v>-76.851928629721499</c:v>
                </c:pt>
                <c:pt idx="9974">
                  <c:v>-76.845097739956103</c:v>
                </c:pt>
                <c:pt idx="9975">
                  <c:v>-76.837545059613902</c:v>
                </c:pt>
                <c:pt idx="9976">
                  <c:v>-76.829339800353097</c:v>
                </c:pt>
                <c:pt idx="9977">
                  <c:v>-76.824028982928297</c:v>
                </c:pt>
                <c:pt idx="9978">
                  <c:v>-76.843075796315603</c:v>
                </c:pt>
                <c:pt idx="9979">
                  <c:v>-76.859810297163406</c:v>
                </c:pt>
                <c:pt idx="9980">
                  <c:v>-76.869020113884503</c:v>
                </c:pt>
                <c:pt idx="9981">
                  <c:v>-76.871681558262594</c:v>
                </c:pt>
                <c:pt idx="9982">
                  <c:v>-76.871174683305</c:v>
                </c:pt>
                <c:pt idx="9983">
                  <c:v>-76.868681198901299</c:v>
                </c:pt>
                <c:pt idx="9984">
                  <c:v>-76.864754179510101</c:v>
                </c:pt>
                <c:pt idx="9985">
                  <c:v>-76.859697824065293</c:v>
                </c:pt>
                <c:pt idx="9986">
                  <c:v>-76.853700412120304</c:v>
                </c:pt>
                <c:pt idx="9987">
                  <c:v>-76.846889085752494</c:v>
                </c:pt>
                <c:pt idx="9988">
                  <c:v>-76.839355406749107</c:v>
                </c:pt>
                <c:pt idx="9989">
                  <c:v>-76.831168589559894</c:v>
                </c:pt>
                <c:pt idx="9990">
                  <c:v>-76.825874768378497</c:v>
                </c:pt>
                <c:pt idx="9991">
                  <c:v>-76.844931577081198</c:v>
                </c:pt>
                <c:pt idx="9992">
                  <c:v>-76.861675546300503</c:v>
                </c:pt>
                <c:pt idx="9993">
                  <c:v>-76.870895836110506</c:v>
                </c:pt>
                <c:pt idx="9994">
                  <c:v>-76.873568698156603</c:v>
                </c:pt>
                <c:pt idx="9995">
                  <c:v>-76.873073422804197</c:v>
                </c:pt>
                <c:pt idx="9996">
                  <c:v>-76.870591450463394</c:v>
                </c:pt>
                <c:pt idx="9997">
                  <c:v>-76.866675732792601</c:v>
                </c:pt>
                <c:pt idx="9998">
                  <c:v>-76.861630406019998</c:v>
                </c:pt>
                <c:pt idx="9999">
                  <c:v>-76.855643715564298</c:v>
                </c:pt>
                <c:pt idx="10000">
                  <c:v>-76.848842784524706</c:v>
                </c:pt>
                <c:pt idx="10001">
                  <c:v>-76.841319164462405</c:v>
                </c:pt>
                <c:pt idx="10002">
                  <c:v>-76.833142064990795</c:v>
                </c:pt>
                <c:pt idx="10003">
                  <c:v>-76.827856688338898</c:v>
                </c:pt>
                <c:pt idx="10004">
                  <c:v>-76.846914909038404</c:v>
                </c:pt>
                <c:pt idx="10005">
                  <c:v>-76.863660092862006</c:v>
                </c:pt>
                <c:pt idx="10006">
                  <c:v>-76.872882935665601</c:v>
                </c:pt>
                <c:pt idx="10007">
                  <c:v>-76.875559570887205</c:v>
                </c:pt>
                <c:pt idx="10008">
                  <c:v>-76.875068468590797</c:v>
                </c:pt>
                <c:pt idx="10009">
                  <c:v>-76.872590778319093</c:v>
                </c:pt>
                <c:pt idx="10010">
                  <c:v>-76.868679317155596</c:v>
                </c:pt>
                <c:pt idx="10011">
                  <c:v>-76.863638150402295</c:v>
                </c:pt>
                <c:pt idx="10012">
                  <c:v>-76.857655482748498</c:v>
                </c:pt>
                <c:pt idx="10013">
                  <c:v>-76.850858412615096</c:v>
                </c:pt>
                <c:pt idx="10014">
                  <c:v>-76.843338476209098</c:v>
                </c:pt>
                <c:pt idx="10015">
                  <c:v>-76.835164873586393</c:v>
                </c:pt>
                <c:pt idx="10016">
                  <c:v>-76.829881868112494</c:v>
                </c:pt>
                <c:pt idx="10017">
                  <c:v>-76.848935582929201</c:v>
                </c:pt>
                <c:pt idx="10018">
                  <c:v>-76.865676292727997</c:v>
                </c:pt>
                <c:pt idx="10019">
                  <c:v>-76.874896192477905</c:v>
                </c:pt>
                <c:pt idx="10020">
                  <c:v>-76.877571260448903</c:v>
                </c:pt>
                <c:pt idx="10021">
                  <c:v>-76.877079127869294</c:v>
                </c:pt>
                <c:pt idx="10022">
                  <c:v>-76.8746006463669</c:v>
                </c:pt>
                <c:pt idx="10023">
                  <c:v>-76.870688494011304</c:v>
                </c:pt>
                <c:pt idx="10024">
                  <c:v>-76.865646661536204</c:v>
                </c:pt>
                <c:pt idx="10025">
                  <c:v>-76.859663309587205</c:v>
                </c:pt>
                <c:pt idx="10026">
                  <c:v>-76.852865508780795</c:v>
                </c:pt>
                <c:pt idx="10027">
                  <c:v>-76.845344776983893</c:v>
                </c:pt>
                <c:pt idx="10028">
                  <c:v>-76.837170301827399</c:v>
                </c:pt>
                <c:pt idx="10029">
                  <c:v>-76.831885427236998</c:v>
                </c:pt>
                <c:pt idx="10030">
                  <c:v>-76.850930677926399</c:v>
                </c:pt>
                <c:pt idx="10031">
                  <c:v>-76.867663112119004</c:v>
                </c:pt>
                <c:pt idx="10032">
                  <c:v>-76.876876360079905</c:v>
                </c:pt>
                <c:pt idx="10033">
                  <c:v>-76.879546223249505</c:v>
                </c:pt>
                <c:pt idx="10034">
                  <c:v>-76.879049502664003</c:v>
                </c:pt>
                <c:pt idx="10035">
                  <c:v>-76.876566754863703</c:v>
                </c:pt>
                <c:pt idx="10036">
                  <c:v>-76.872650519475101</c:v>
                </c:pt>
                <c:pt idx="10037">
                  <c:v>-76.8676047121332</c:v>
                </c:pt>
                <c:pt idx="10038">
                  <c:v>-76.861617448348298</c:v>
                </c:pt>
                <c:pt idx="10039">
                  <c:v>-76.854815769549603</c:v>
                </c:pt>
                <c:pt idx="10040">
                  <c:v>-76.847291173729801</c:v>
                </c:pt>
                <c:pt idx="10041">
                  <c:v>-76.839112834487096</c:v>
                </c:pt>
                <c:pt idx="10042">
                  <c:v>-76.830335057725307</c:v>
                </c:pt>
                <c:pt idx="10043">
                  <c:v>-76.824495302129705</c:v>
                </c:pt>
                <c:pt idx="10044">
                  <c:v>-76.843056458551104</c:v>
                </c:pt>
                <c:pt idx="10045">
                  <c:v>-76.859340498032594</c:v>
                </c:pt>
                <c:pt idx="10046">
                  <c:v>-76.8681269226485</c:v>
                </c:pt>
                <c:pt idx="10047">
                  <c:v>-76.870386708525203</c:v>
                </c:pt>
                <c:pt idx="10048">
                  <c:v>-76.869497293693698</c:v>
                </c:pt>
                <c:pt idx="10049">
                  <c:v>-76.866638378021094</c:v>
                </c:pt>
                <c:pt idx="10050">
                  <c:v>-76.862361397046001</c:v>
                </c:pt>
                <c:pt idx="10051">
                  <c:v>-76.856969184573401</c:v>
                </c:pt>
                <c:pt idx="10052">
                  <c:v>-76.850648870185694</c:v>
                </c:pt>
                <c:pt idx="10053">
                  <c:v>-76.8435266183957</c:v>
                </c:pt>
                <c:pt idx="10054">
                  <c:v>-76.835693152762104</c:v>
                </c:pt>
                <c:pt idx="10055">
                  <c:v>-76.827216962861996</c:v>
                </c:pt>
                <c:pt idx="10056">
                  <c:v>-76.821646183360301</c:v>
                </c:pt>
                <c:pt idx="10057">
                  <c:v>-76.840455292940007</c:v>
                </c:pt>
                <c:pt idx="10058">
                  <c:v>-76.856963177730805</c:v>
                </c:pt>
                <c:pt idx="10059">
                  <c:v>-76.8659528069754</c:v>
                </c:pt>
                <c:pt idx="10060">
                  <c:v>-76.868399137481106</c:v>
                </c:pt>
                <c:pt idx="10061">
                  <c:v>-76.867682972223193</c:v>
                </c:pt>
                <c:pt idx="10062">
                  <c:v>-76.864986156241599</c:v>
                </c:pt>
                <c:pt idx="10063">
                  <c:v>-76.860861707398797</c:v>
                </c:pt>
                <c:pt idx="10064">
                  <c:v>-76.855613691765896</c:v>
                </c:pt>
                <c:pt idx="10065">
                  <c:v>-76.849430225941305</c:v>
                </c:pt>
                <c:pt idx="10066">
                  <c:v>-76.842438279248796</c:v>
                </c:pt>
                <c:pt idx="10067">
                  <c:v>-76.834729240258497</c:v>
                </c:pt>
                <c:pt idx="10068">
                  <c:v>-76.826372154112406</c:v>
                </c:pt>
                <c:pt idx="10069">
                  <c:v>-76.820915695218702</c:v>
                </c:pt>
                <c:pt idx="10070">
                  <c:v>-76.839834688601798</c:v>
                </c:pt>
                <c:pt idx="10071">
                  <c:v>-76.856446922626404</c:v>
                </c:pt>
                <c:pt idx="10072">
                  <c:v>-76.865536161364204</c:v>
                </c:pt>
                <c:pt idx="10073">
                  <c:v>-76.868078165664002</c:v>
                </c:pt>
                <c:pt idx="10074">
                  <c:v>-76.867454222863302</c:v>
                </c:pt>
                <c:pt idx="10075">
                  <c:v>-76.864846446898596</c:v>
                </c:pt>
                <c:pt idx="10076">
                  <c:v>-76.860808058705601</c:v>
                </c:pt>
                <c:pt idx="10077">
                  <c:v>-76.855643295535501</c:v>
                </c:pt>
                <c:pt idx="10078">
                  <c:v>-76.8495404243682</c:v>
                </c:pt>
                <c:pt idx="10079">
                  <c:v>-76.842626549016899</c:v>
                </c:pt>
                <c:pt idx="10080">
                  <c:v>-76.834993179509596</c:v>
                </c:pt>
                <c:pt idx="10081">
                  <c:v>-76.826709471417104</c:v>
                </c:pt>
                <c:pt idx="10082">
                  <c:v>-76.8213238304984</c:v>
                </c:pt>
                <c:pt idx="10083">
                  <c:v>-76.8403085894535</c:v>
                </c:pt>
                <c:pt idx="10084">
                  <c:v>-76.8569837379451</c:v>
                </c:pt>
                <c:pt idx="10085">
                  <c:v>-76.866134112714704</c:v>
                </c:pt>
                <c:pt idx="10086">
                  <c:v>-76.868735839631</c:v>
                </c:pt>
                <c:pt idx="10087">
                  <c:v>-76.868170075067795</c:v>
                </c:pt>
                <c:pt idx="10088">
                  <c:v>-76.865618909395593</c:v>
                </c:pt>
                <c:pt idx="10089">
                  <c:v>-76.861635577281305</c:v>
                </c:pt>
                <c:pt idx="10090">
                  <c:v>-76.856524346060894</c:v>
                </c:pt>
                <c:pt idx="10091">
                  <c:v>-76.850473519974301</c:v>
                </c:pt>
                <c:pt idx="10092">
                  <c:v>-76.843610242941807</c:v>
                </c:pt>
                <c:pt idx="10093">
                  <c:v>-76.836026065818004</c:v>
                </c:pt>
                <c:pt idx="10094">
                  <c:v>-76.827790184642694</c:v>
                </c:pt>
                <c:pt idx="10095">
                  <c:v>-76.822450405331594</c:v>
                </c:pt>
                <c:pt idx="10096">
                  <c:v>-76.841474962699294</c:v>
                </c:pt>
                <c:pt idx="10097">
                  <c:v>-76.858188208120097</c:v>
                </c:pt>
                <c:pt idx="10098">
                  <c:v>-76.867376301447095</c:v>
                </c:pt>
                <c:pt idx="10099">
                  <c:v>-76.870015527012697</c:v>
                </c:pt>
                <c:pt idx="10100">
                  <c:v>-76.869486586906802</c:v>
                </c:pt>
                <c:pt idx="10101">
                  <c:v>-76.866971418229994</c:v>
                </c:pt>
                <c:pt idx="10102">
                  <c:v>-76.863023195559904</c:v>
                </c:pt>
                <c:pt idx="10103">
                  <c:v>-76.857946165374798</c:v>
                </c:pt>
                <c:pt idx="10104">
                  <c:v>-76.851928629721499</c:v>
                </c:pt>
                <c:pt idx="10105">
                  <c:v>-76.845097739956103</c:v>
                </c:pt>
                <c:pt idx="10106">
                  <c:v>-76.837545059613902</c:v>
                </c:pt>
                <c:pt idx="10107">
                  <c:v>-76.829339800353097</c:v>
                </c:pt>
                <c:pt idx="10108">
                  <c:v>-76.824028982928297</c:v>
                </c:pt>
                <c:pt idx="10109">
                  <c:v>-76.843075796315603</c:v>
                </c:pt>
                <c:pt idx="10110">
                  <c:v>-76.859810297163406</c:v>
                </c:pt>
                <c:pt idx="10111">
                  <c:v>-76.869020113884503</c:v>
                </c:pt>
                <c:pt idx="10112">
                  <c:v>-76.871681558262594</c:v>
                </c:pt>
                <c:pt idx="10113">
                  <c:v>-76.871174683305</c:v>
                </c:pt>
                <c:pt idx="10114">
                  <c:v>-76.868681198901299</c:v>
                </c:pt>
                <c:pt idx="10115">
                  <c:v>-76.864754179510101</c:v>
                </c:pt>
                <c:pt idx="10116">
                  <c:v>-76.859697824065293</c:v>
                </c:pt>
                <c:pt idx="10117">
                  <c:v>-76.853700412120304</c:v>
                </c:pt>
                <c:pt idx="10118">
                  <c:v>-76.846889085752494</c:v>
                </c:pt>
                <c:pt idx="10119">
                  <c:v>-76.839355406749107</c:v>
                </c:pt>
                <c:pt idx="10120">
                  <c:v>-76.831168589559894</c:v>
                </c:pt>
                <c:pt idx="10121">
                  <c:v>-76.825874768378497</c:v>
                </c:pt>
                <c:pt idx="10122">
                  <c:v>-76.844931577081198</c:v>
                </c:pt>
                <c:pt idx="10123">
                  <c:v>-76.861675546300503</c:v>
                </c:pt>
                <c:pt idx="10124">
                  <c:v>-76.870895836110506</c:v>
                </c:pt>
                <c:pt idx="10125">
                  <c:v>-76.873568698156603</c:v>
                </c:pt>
                <c:pt idx="10126">
                  <c:v>-76.873073422804197</c:v>
                </c:pt>
                <c:pt idx="10127">
                  <c:v>-76.870591450463394</c:v>
                </c:pt>
                <c:pt idx="10128">
                  <c:v>-76.866675732792601</c:v>
                </c:pt>
                <c:pt idx="10129">
                  <c:v>-76.861630406019998</c:v>
                </c:pt>
                <c:pt idx="10130">
                  <c:v>-76.855643715564298</c:v>
                </c:pt>
                <c:pt idx="10131">
                  <c:v>-76.848842784524706</c:v>
                </c:pt>
                <c:pt idx="10132">
                  <c:v>-76.841319164462405</c:v>
                </c:pt>
                <c:pt idx="10133">
                  <c:v>-76.833142064990795</c:v>
                </c:pt>
                <c:pt idx="10134">
                  <c:v>-76.827856688338898</c:v>
                </c:pt>
                <c:pt idx="10135">
                  <c:v>-76.846914909038404</c:v>
                </c:pt>
                <c:pt idx="10136">
                  <c:v>-76.863660092862006</c:v>
                </c:pt>
                <c:pt idx="10137">
                  <c:v>-76.872882935665601</c:v>
                </c:pt>
                <c:pt idx="10138">
                  <c:v>-76.875559570887205</c:v>
                </c:pt>
                <c:pt idx="10139">
                  <c:v>-76.875068468590797</c:v>
                </c:pt>
                <c:pt idx="10140">
                  <c:v>-76.872590778319093</c:v>
                </c:pt>
                <c:pt idx="10141">
                  <c:v>-76.868679317155596</c:v>
                </c:pt>
                <c:pt idx="10142">
                  <c:v>-76.863638150402295</c:v>
                </c:pt>
                <c:pt idx="10143">
                  <c:v>-76.857655482748498</c:v>
                </c:pt>
                <c:pt idx="10144">
                  <c:v>-76.850858412615096</c:v>
                </c:pt>
                <c:pt idx="10145">
                  <c:v>-76.843338476209098</c:v>
                </c:pt>
                <c:pt idx="10146">
                  <c:v>-76.835164873586393</c:v>
                </c:pt>
                <c:pt idx="10147">
                  <c:v>-76.829881868112494</c:v>
                </c:pt>
                <c:pt idx="10148">
                  <c:v>-76.848935582929201</c:v>
                </c:pt>
                <c:pt idx="10149">
                  <c:v>-76.865676292727997</c:v>
                </c:pt>
                <c:pt idx="10150">
                  <c:v>-76.874896192477905</c:v>
                </c:pt>
                <c:pt idx="10151">
                  <c:v>-76.877571260448903</c:v>
                </c:pt>
                <c:pt idx="10152">
                  <c:v>-76.877079127869294</c:v>
                </c:pt>
                <c:pt idx="10153">
                  <c:v>-76.8746006463669</c:v>
                </c:pt>
                <c:pt idx="10154">
                  <c:v>-76.870688494011304</c:v>
                </c:pt>
                <c:pt idx="10155">
                  <c:v>-76.865646661536204</c:v>
                </c:pt>
                <c:pt idx="10156">
                  <c:v>-76.859663309587205</c:v>
                </c:pt>
                <c:pt idx="10157">
                  <c:v>-76.852865508780795</c:v>
                </c:pt>
                <c:pt idx="10158">
                  <c:v>-76.845344776983893</c:v>
                </c:pt>
                <c:pt idx="10159">
                  <c:v>-76.837170301827399</c:v>
                </c:pt>
                <c:pt idx="10160">
                  <c:v>-76.831885427236998</c:v>
                </c:pt>
                <c:pt idx="10161">
                  <c:v>-76.850930677926399</c:v>
                </c:pt>
                <c:pt idx="10162">
                  <c:v>-76.867663112119004</c:v>
                </c:pt>
                <c:pt idx="10163">
                  <c:v>-76.876876360079905</c:v>
                </c:pt>
                <c:pt idx="10164">
                  <c:v>-76.879546223249505</c:v>
                </c:pt>
                <c:pt idx="10165">
                  <c:v>-76.879049502664003</c:v>
                </c:pt>
                <c:pt idx="10166">
                  <c:v>-76.876566754863703</c:v>
                </c:pt>
                <c:pt idx="10167">
                  <c:v>-76.872650519475101</c:v>
                </c:pt>
                <c:pt idx="10168">
                  <c:v>-76.8676047121332</c:v>
                </c:pt>
                <c:pt idx="10169">
                  <c:v>-76.861617448348298</c:v>
                </c:pt>
                <c:pt idx="10170">
                  <c:v>-76.854815769549603</c:v>
                </c:pt>
                <c:pt idx="10171">
                  <c:v>-76.847291173729801</c:v>
                </c:pt>
                <c:pt idx="10172">
                  <c:v>-76.839112834487096</c:v>
                </c:pt>
                <c:pt idx="10173">
                  <c:v>-76.830335057725307</c:v>
                </c:pt>
                <c:pt idx="10174">
                  <c:v>-76.824495302129705</c:v>
                </c:pt>
                <c:pt idx="10175">
                  <c:v>-76.843056458551104</c:v>
                </c:pt>
                <c:pt idx="10176">
                  <c:v>-76.859340498032594</c:v>
                </c:pt>
                <c:pt idx="10177">
                  <c:v>-76.8681269226485</c:v>
                </c:pt>
                <c:pt idx="10178">
                  <c:v>-76.870386708525203</c:v>
                </c:pt>
                <c:pt idx="10179">
                  <c:v>-76.869497293693698</c:v>
                </c:pt>
                <c:pt idx="10180">
                  <c:v>-76.866638378021094</c:v>
                </c:pt>
                <c:pt idx="10181">
                  <c:v>-76.862361397046001</c:v>
                </c:pt>
                <c:pt idx="10182">
                  <c:v>-76.856969184573401</c:v>
                </c:pt>
                <c:pt idx="10183">
                  <c:v>-76.850648870185694</c:v>
                </c:pt>
                <c:pt idx="10184">
                  <c:v>-76.8435266183957</c:v>
                </c:pt>
                <c:pt idx="10185">
                  <c:v>-76.835693152762104</c:v>
                </c:pt>
                <c:pt idx="10186">
                  <c:v>-76.827216962861996</c:v>
                </c:pt>
                <c:pt idx="10187">
                  <c:v>-76.821646183360301</c:v>
                </c:pt>
                <c:pt idx="10188">
                  <c:v>-76.840455292940007</c:v>
                </c:pt>
                <c:pt idx="10189">
                  <c:v>-76.856963177730805</c:v>
                </c:pt>
                <c:pt idx="10190">
                  <c:v>-76.8659528069754</c:v>
                </c:pt>
                <c:pt idx="10191">
                  <c:v>-76.868399137481106</c:v>
                </c:pt>
                <c:pt idx="10192">
                  <c:v>-76.867682972223193</c:v>
                </c:pt>
                <c:pt idx="10193">
                  <c:v>-76.864986156241599</c:v>
                </c:pt>
                <c:pt idx="10194">
                  <c:v>-76.860861707398797</c:v>
                </c:pt>
                <c:pt idx="10195">
                  <c:v>-76.855613691765896</c:v>
                </c:pt>
                <c:pt idx="10196">
                  <c:v>-76.849430225941305</c:v>
                </c:pt>
                <c:pt idx="10197">
                  <c:v>-76.842438279248796</c:v>
                </c:pt>
                <c:pt idx="10198">
                  <c:v>-76.834729240258497</c:v>
                </c:pt>
                <c:pt idx="10199">
                  <c:v>-76.826372154112406</c:v>
                </c:pt>
                <c:pt idx="10200">
                  <c:v>-76.820915695218702</c:v>
                </c:pt>
                <c:pt idx="10201">
                  <c:v>-76.839834688601798</c:v>
                </c:pt>
                <c:pt idx="10202">
                  <c:v>-76.856446922626404</c:v>
                </c:pt>
                <c:pt idx="10203">
                  <c:v>-76.865536161364204</c:v>
                </c:pt>
                <c:pt idx="10204">
                  <c:v>-76.868078165664002</c:v>
                </c:pt>
                <c:pt idx="10205">
                  <c:v>-76.867454222863302</c:v>
                </c:pt>
                <c:pt idx="10206">
                  <c:v>-76.864846446898596</c:v>
                </c:pt>
                <c:pt idx="10207">
                  <c:v>-76.860808058705601</c:v>
                </c:pt>
                <c:pt idx="10208">
                  <c:v>-76.855643295535501</c:v>
                </c:pt>
                <c:pt idx="10209">
                  <c:v>-76.8495404243682</c:v>
                </c:pt>
                <c:pt idx="10210">
                  <c:v>-76.842626549016899</c:v>
                </c:pt>
                <c:pt idx="10211">
                  <c:v>-76.834993179509596</c:v>
                </c:pt>
                <c:pt idx="10212">
                  <c:v>-76.826709471417104</c:v>
                </c:pt>
                <c:pt idx="10213">
                  <c:v>-76.8213238304984</c:v>
                </c:pt>
                <c:pt idx="10214">
                  <c:v>-76.8403085894535</c:v>
                </c:pt>
                <c:pt idx="10215">
                  <c:v>-76.8569837379451</c:v>
                </c:pt>
                <c:pt idx="10216">
                  <c:v>-76.866134112714704</c:v>
                </c:pt>
                <c:pt idx="10217">
                  <c:v>-76.868735839631</c:v>
                </c:pt>
                <c:pt idx="10218">
                  <c:v>-76.868170075067795</c:v>
                </c:pt>
                <c:pt idx="10219">
                  <c:v>-76.865618909395593</c:v>
                </c:pt>
                <c:pt idx="10220">
                  <c:v>-76.861635577281305</c:v>
                </c:pt>
                <c:pt idx="10221">
                  <c:v>-76.856524346060894</c:v>
                </c:pt>
                <c:pt idx="10222">
                  <c:v>-76.850473519974301</c:v>
                </c:pt>
                <c:pt idx="10223">
                  <c:v>-76.843610242941807</c:v>
                </c:pt>
                <c:pt idx="10224">
                  <c:v>-76.836026065818004</c:v>
                </c:pt>
                <c:pt idx="10225">
                  <c:v>-76.827790184642694</c:v>
                </c:pt>
                <c:pt idx="10226">
                  <c:v>-76.822450405331594</c:v>
                </c:pt>
                <c:pt idx="10227">
                  <c:v>-76.841474962699294</c:v>
                </c:pt>
                <c:pt idx="10228">
                  <c:v>-76.858188208120097</c:v>
                </c:pt>
                <c:pt idx="10229">
                  <c:v>-76.867376301447095</c:v>
                </c:pt>
                <c:pt idx="10230">
                  <c:v>-76.870015527012697</c:v>
                </c:pt>
                <c:pt idx="10231">
                  <c:v>-76.869486586906802</c:v>
                </c:pt>
                <c:pt idx="10232">
                  <c:v>-76.866971418229994</c:v>
                </c:pt>
                <c:pt idx="10233">
                  <c:v>-76.863023195559904</c:v>
                </c:pt>
                <c:pt idx="10234">
                  <c:v>-76.857946165374798</c:v>
                </c:pt>
                <c:pt idx="10235">
                  <c:v>-76.851928629721499</c:v>
                </c:pt>
                <c:pt idx="10236">
                  <c:v>-76.845097739956103</c:v>
                </c:pt>
                <c:pt idx="10237">
                  <c:v>-76.837545059613902</c:v>
                </c:pt>
                <c:pt idx="10238">
                  <c:v>-76.829339800353097</c:v>
                </c:pt>
                <c:pt idx="10239">
                  <c:v>-76.824028982928297</c:v>
                </c:pt>
                <c:pt idx="10240">
                  <c:v>-76.843075796315603</c:v>
                </c:pt>
                <c:pt idx="10241">
                  <c:v>-76.859810297163406</c:v>
                </c:pt>
                <c:pt idx="10242">
                  <c:v>-76.869020113884503</c:v>
                </c:pt>
                <c:pt idx="10243">
                  <c:v>-76.871681558262594</c:v>
                </c:pt>
                <c:pt idx="10244">
                  <c:v>-76.871174683305</c:v>
                </c:pt>
                <c:pt idx="10245">
                  <c:v>-76.868681198901299</c:v>
                </c:pt>
                <c:pt idx="10246">
                  <c:v>-76.8647541795102</c:v>
                </c:pt>
                <c:pt idx="10247">
                  <c:v>-76.859697824065293</c:v>
                </c:pt>
                <c:pt idx="10248">
                  <c:v>-76.853700412120304</c:v>
                </c:pt>
                <c:pt idx="10249">
                  <c:v>-76.846889085752494</c:v>
                </c:pt>
                <c:pt idx="10250">
                  <c:v>-76.839355406749107</c:v>
                </c:pt>
                <c:pt idx="10251">
                  <c:v>-76.831168589559894</c:v>
                </c:pt>
                <c:pt idx="10252">
                  <c:v>-76.825874768378497</c:v>
                </c:pt>
                <c:pt idx="10253">
                  <c:v>-76.844931577081297</c:v>
                </c:pt>
                <c:pt idx="10254">
                  <c:v>-76.861675546300503</c:v>
                </c:pt>
                <c:pt idx="10255">
                  <c:v>-76.870895836110506</c:v>
                </c:pt>
                <c:pt idx="10256">
                  <c:v>-76.873568698156703</c:v>
                </c:pt>
                <c:pt idx="10257">
                  <c:v>-76.873073422804296</c:v>
                </c:pt>
                <c:pt idx="10258">
                  <c:v>-76.870591450463394</c:v>
                </c:pt>
                <c:pt idx="10259">
                  <c:v>-76.866675732792601</c:v>
                </c:pt>
                <c:pt idx="10260">
                  <c:v>-76.861630406019998</c:v>
                </c:pt>
                <c:pt idx="10261">
                  <c:v>-76.855643715564398</c:v>
                </c:pt>
                <c:pt idx="10262">
                  <c:v>-76.848842784524706</c:v>
                </c:pt>
                <c:pt idx="10263">
                  <c:v>-76.841319164462405</c:v>
                </c:pt>
                <c:pt idx="10264">
                  <c:v>-76.833142064990895</c:v>
                </c:pt>
                <c:pt idx="10265">
                  <c:v>-76.827856688338898</c:v>
                </c:pt>
                <c:pt idx="10266">
                  <c:v>-76.846914909038404</c:v>
                </c:pt>
                <c:pt idx="10267">
                  <c:v>-76.863660092862006</c:v>
                </c:pt>
                <c:pt idx="10268">
                  <c:v>-76.872882935665601</c:v>
                </c:pt>
                <c:pt idx="10269">
                  <c:v>-76.875559570887205</c:v>
                </c:pt>
                <c:pt idx="10270">
                  <c:v>-76.875068468590896</c:v>
                </c:pt>
                <c:pt idx="10271">
                  <c:v>-76.872590778319093</c:v>
                </c:pt>
                <c:pt idx="10272">
                  <c:v>-76.868679317155696</c:v>
                </c:pt>
                <c:pt idx="10273">
                  <c:v>-76.863638150402394</c:v>
                </c:pt>
                <c:pt idx="10274">
                  <c:v>-76.857655482748598</c:v>
                </c:pt>
                <c:pt idx="10275">
                  <c:v>-76.850858412615096</c:v>
                </c:pt>
                <c:pt idx="10276">
                  <c:v>-76.843338476209198</c:v>
                </c:pt>
                <c:pt idx="10277">
                  <c:v>-76.835164873586507</c:v>
                </c:pt>
                <c:pt idx="10278">
                  <c:v>-76.829881868112594</c:v>
                </c:pt>
                <c:pt idx="10279">
                  <c:v>-76.848935582929201</c:v>
                </c:pt>
                <c:pt idx="10280">
                  <c:v>-76.865676292728097</c:v>
                </c:pt>
                <c:pt idx="10281">
                  <c:v>-76.874896192478005</c:v>
                </c:pt>
                <c:pt idx="10282">
                  <c:v>-76.877571260449002</c:v>
                </c:pt>
                <c:pt idx="10283">
                  <c:v>-76.877079127869393</c:v>
                </c:pt>
                <c:pt idx="10284">
                  <c:v>-76.874600646367</c:v>
                </c:pt>
                <c:pt idx="10285">
                  <c:v>-76.870688494011404</c:v>
                </c:pt>
                <c:pt idx="10286">
                  <c:v>-76.865646661536303</c:v>
                </c:pt>
                <c:pt idx="10287">
                  <c:v>-76.859663309587305</c:v>
                </c:pt>
                <c:pt idx="10288">
                  <c:v>-76.852865508780894</c:v>
                </c:pt>
                <c:pt idx="10289">
                  <c:v>-76.845344776984007</c:v>
                </c:pt>
                <c:pt idx="10290">
                  <c:v>-76.837170301827499</c:v>
                </c:pt>
                <c:pt idx="10291">
                  <c:v>-76.831885427237097</c:v>
                </c:pt>
                <c:pt idx="10292">
                  <c:v>-76.850930677926499</c:v>
                </c:pt>
                <c:pt idx="10293">
                  <c:v>-76.867663112119104</c:v>
                </c:pt>
                <c:pt idx="10294">
                  <c:v>-76.876876360080004</c:v>
                </c:pt>
                <c:pt idx="10295">
                  <c:v>-76.879546223249605</c:v>
                </c:pt>
                <c:pt idx="10296">
                  <c:v>-76.879049502664103</c:v>
                </c:pt>
                <c:pt idx="10297">
                  <c:v>-76.876566754863902</c:v>
                </c:pt>
                <c:pt idx="10298">
                  <c:v>-76.872650519475201</c:v>
                </c:pt>
                <c:pt idx="10299">
                  <c:v>-76.8676047121333</c:v>
                </c:pt>
                <c:pt idx="10300">
                  <c:v>-76.861617448348397</c:v>
                </c:pt>
                <c:pt idx="10301">
                  <c:v>-76.854815769549703</c:v>
                </c:pt>
                <c:pt idx="10302">
                  <c:v>-76.8472911737299</c:v>
                </c:pt>
                <c:pt idx="10303">
                  <c:v>-76.839112834487196</c:v>
                </c:pt>
                <c:pt idx="10304">
                  <c:v>-76.830335057725506</c:v>
                </c:pt>
                <c:pt idx="10305">
                  <c:v>-76.824495302129904</c:v>
                </c:pt>
                <c:pt idx="10306">
                  <c:v>-76.843056458551203</c:v>
                </c:pt>
                <c:pt idx="10307">
                  <c:v>-76.859340498032793</c:v>
                </c:pt>
                <c:pt idx="10308">
                  <c:v>-76.868126922648699</c:v>
                </c:pt>
                <c:pt idx="10309">
                  <c:v>-76.870386708525402</c:v>
                </c:pt>
                <c:pt idx="10310">
                  <c:v>-76.869497293693797</c:v>
                </c:pt>
                <c:pt idx="10311">
                  <c:v>-76.866638378021307</c:v>
                </c:pt>
                <c:pt idx="10312">
                  <c:v>-76.8623613970462</c:v>
                </c:pt>
                <c:pt idx="10313">
                  <c:v>-76.8569691845736</c:v>
                </c:pt>
                <c:pt idx="10314">
                  <c:v>-76.850648870185793</c:v>
                </c:pt>
                <c:pt idx="10315">
                  <c:v>-76.843526618395799</c:v>
                </c:pt>
                <c:pt idx="10316">
                  <c:v>-76.835693152762303</c:v>
                </c:pt>
                <c:pt idx="10317">
                  <c:v>-76.827216962862096</c:v>
                </c:pt>
                <c:pt idx="10318">
                  <c:v>-76.8216461833605</c:v>
                </c:pt>
                <c:pt idx="10319">
                  <c:v>-76.840455292940206</c:v>
                </c:pt>
                <c:pt idx="10320">
                  <c:v>-76.856963177731004</c:v>
                </c:pt>
                <c:pt idx="10321">
                  <c:v>-76.865952806975599</c:v>
                </c:pt>
                <c:pt idx="10322">
                  <c:v>-76.868399137481205</c:v>
                </c:pt>
                <c:pt idx="10323">
                  <c:v>-76.867682972223406</c:v>
                </c:pt>
                <c:pt idx="10324">
                  <c:v>-76.864986156241699</c:v>
                </c:pt>
                <c:pt idx="10325">
                  <c:v>-76.860861707398996</c:v>
                </c:pt>
                <c:pt idx="10326">
                  <c:v>-76.855613691766095</c:v>
                </c:pt>
                <c:pt idx="10327">
                  <c:v>-76.849430225941504</c:v>
                </c:pt>
                <c:pt idx="10328">
                  <c:v>-76.842438279248995</c:v>
                </c:pt>
                <c:pt idx="10329">
                  <c:v>-76.834729240258596</c:v>
                </c:pt>
                <c:pt idx="10330">
                  <c:v>-76.826372154112605</c:v>
                </c:pt>
                <c:pt idx="10331">
                  <c:v>-76.820915695218901</c:v>
                </c:pt>
                <c:pt idx="10332">
                  <c:v>-76.839834688601897</c:v>
                </c:pt>
                <c:pt idx="10333">
                  <c:v>-76.856446922626603</c:v>
                </c:pt>
                <c:pt idx="10334">
                  <c:v>-76.865536161364403</c:v>
                </c:pt>
                <c:pt idx="10335">
                  <c:v>-76.868078165664201</c:v>
                </c:pt>
                <c:pt idx="10336">
                  <c:v>-76.8674542228635</c:v>
                </c:pt>
                <c:pt idx="10337">
                  <c:v>-76.864846446898795</c:v>
                </c:pt>
                <c:pt idx="10338">
                  <c:v>-76.8608080587058</c:v>
                </c:pt>
                <c:pt idx="10339">
                  <c:v>-76.8556432955357</c:v>
                </c:pt>
                <c:pt idx="10340">
                  <c:v>-76.849540424368399</c:v>
                </c:pt>
                <c:pt idx="10341">
                  <c:v>-76.842626549017098</c:v>
                </c:pt>
                <c:pt idx="10342">
                  <c:v>-76.834993179509894</c:v>
                </c:pt>
                <c:pt idx="10343">
                  <c:v>-76.826709471417303</c:v>
                </c:pt>
                <c:pt idx="10344">
                  <c:v>-76.821323830498599</c:v>
                </c:pt>
                <c:pt idx="10345">
                  <c:v>-76.840308589453699</c:v>
                </c:pt>
                <c:pt idx="10346">
                  <c:v>-76.856983737945399</c:v>
                </c:pt>
                <c:pt idx="10347">
                  <c:v>-76.866134112714903</c:v>
                </c:pt>
                <c:pt idx="10348">
                  <c:v>-76.868735839631199</c:v>
                </c:pt>
                <c:pt idx="10349">
                  <c:v>-76.868170075067994</c:v>
                </c:pt>
                <c:pt idx="10350">
                  <c:v>-76.865618909395806</c:v>
                </c:pt>
                <c:pt idx="10351">
                  <c:v>-76.861635577281504</c:v>
                </c:pt>
                <c:pt idx="10352">
                  <c:v>-76.856524346061093</c:v>
                </c:pt>
                <c:pt idx="10353">
                  <c:v>-76.8504735199745</c:v>
                </c:pt>
                <c:pt idx="10354">
                  <c:v>-76.843610242942106</c:v>
                </c:pt>
                <c:pt idx="10355">
                  <c:v>-76.836026065818203</c:v>
                </c:pt>
                <c:pt idx="10356">
                  <c:v>-76.827790184642893</c:v>
                </c:pt>
                <c:pt idx="10357">
                  <c:v>-76.822450405331907</c:v>
                </c:pt>
                <c:pt idx="10358">
                  <c:v>-76.841474962699493</c:v>
                </c:pt>
                <c:pt idx="10359">
                  <c:v>-76.858188208120396</c:v>
                </c:pt>
                <c:pt idx="10360">
                  <c:v>-76.867376301447393</c:v>
                </c:pt>
                <c:pt idx="10361">
                  <c:v>-76.870015527012896</c:v>
                </c:pt>
                <c:pt idx="10362">
                  <c:v>-76.869486586907101</c:v>
                </c:pt>
                <c:pt idx="10363">
                  <c:v>-76.866971418230307</c:v>
                </c:pt>
                <c:pt idx="10364">
                  <c:v>-76.863023195560203</c:v>
                </c:pt>
                <c:pt idx="10365">
                  <c:v>-76.857946165374997</c:v>
                </c:pt>
                <c:pt idx="10366">
                  <c:v>-76.851928629721698</c:v>
                </c:pt>
                <c:pt idx="10367">
                  <c:v>-76.845097739956401</c:v>
                </c:pt>
                <c:pt idx="10368">
                  <c:v>-76.837545059614101</c:v>
                </c:pt>
                <c:pt idx="10369">
                  <c:v>-76.829339800353296</c:v>
                </c:pt>
                <c:pt idx="10370">
                  <c:v>-76.824028982928596</c:v>
                </c:pt>
                <c:pt idx="10371">
                  <c:v>-76.843075796315901</c:v>
                </c:pt>
                <c:pt idx="10372">
                  <c:v>-76.859810297163705</c:v>
                </c:pt>
                <c:pt idx="10373">
                  <c:v>-76.869020113884801</c:v>
                </c:pt>
                <c:pt idx="10374">
                  <c:v>-76.871681558262907</c:v>
                </c:pt>
                <c:pt idx="10375">
                  <c:v>-76.871174683305298</c:v>
                </c:pt>
                <c:pt idx="10376">
                  <c:v>-76.868681198901598</c:v>
                </c:pt>
                <c:pt idx="10377">
                  <c:v>-76.864754179510399</c:v>
                </c:pt>
                <c:pt idx="10378">
                  <c:v>-76.859697824065606</c:v>
                </c:pt>
                <c:pt idx="10379">
                  <c:v>-76.853700412120503</c:v>
                </c:pt>
                <c:pt idx="10380">
                  <c:v>-76.846889085752693</c:v>
                </c:pt>
                <c:pt idx="10381">
                  <c:v>-76.839355406749405</c:v>
                </c:pt>
                <c:pt idx="10382">
                  <c:v>-76.831168589560207</c:v>
                </c:pt>
                <c:pt idx="10383">
                  <c:v>-76.825874768378796</c:v>
                </c:pt>
                <c:pt idx="10384">
                  <c:v>-76.844931577081496</c:v>
                </c:pt>
                <c:pt idx="10385">
                  <c:v>-76.861675546300802</c:v>
                </c:pt>
                <c:pt idx="10386">
                  <c:v>-76.870895836110805</c:v>
                </c:pt>
                <c:pt idx="10387">
                  <c:v>-76.873568698156902</c:v>
                </c:pt>
                <c:pt idx="10388">
                  <c:v>-76.873073422804495</c:v>
                </c:pt>
                <c:pt idx="10389">
                  <c:v>-76.870591450463706</c:v>
                </c:pt>
                <c:pt idx="10390">
                  <c:v>-76.866675732792899</c:v>
                </c:pt>
                <c:pt idx="10391">
                  <c:v>-76.861630406020296</c:v>
                </c:pt>
                <c:pt idx="10392">
                  <c:v>-76.855643715564696</c:v>
                </c:pt>
                <c:pt idx="10393">
                  <c:v>-76.848842784525004</c:v>
                </c:pt>
                <c:pt idx="10394">
                  <c:v>-76.841319164462703</c:v>
                </c:pt>
                <c:pt idx="10395">
                  <c:v>-76.833142064991094</c:v>
                </c:pt>
                <c:pt idx="10396">
                  <c:v>-76.827856688339196</c:v>
                </c:pt>
                <c:pt idx="10397">
                  <c:v>-76.846914909038702</c:v>
                </c:pt>
                <c:pt idx="10398">
                  <c:v>-76.863660092862304</c:v>
                </c:pt>
                <c:pt idx="10399">
                  <c:v>-76.872882935665899</c:v>
                </c:pt>
                <c:pt idx="10400">
                  <c:v>-76.875559570887503</c:v>
                </c:pt>
                <c:pt idx="10401">
                  <c:v>-76.875068468591095</c:v>
                </c:pt>
                <c:pt idx="10402">
                  <c:v>-76.872590778319406</c:v>
                </c:pt>
                <c:pt idx="10403">
                  <c:v>-76.868679317155895</c:v>
                </c:pt>
                <c:pt idx="10404">
                  <c:v>-76.863638150402707</c:v>
                </c:pt>
                <c:pt idx="10405">
                  <c:v>-76.857655482748896</c:v>
                </c:pt>
                <c:pt idx="10406">
                  <c:v>-76.850858412615395</c:v>
                </c:pt>
                <c:pt idx="10407">
                  <c:v>-76.843338476209397</c:v>
                </c:pt>
                <c:pt idx="10408">
                  <c:v>-76.835164873586706</c:v>
                </c:pt>
                <c:pt idx="10409">
                  <c:v>-76.829881868112807</c:v>
                </c:pt>
                <c:pt idx="10410">
                  <c:v>-76.848935582929499</c:v>
                </c:pt>
                <c:pt idx="10411">
                  <c:v>-76.865676292728295</c:v>
                </c:pt>
                <c:pt idx="10412">
                  <c:v>-76.874896192478303</c:v>
                </c:pt>
                <c:pt idx="10413">
                  <c:v>-76.877571260449301</c:v>
                </c:pt>
                <c:pt idx="10414">
                  <c:v>-76.877079127869607</c:v>
                </c:pt>
                <c:pt idx="10415">
                  <c:v>-76.874600646367298</c:v>
                </c:pt>
                <c:pt idx="10416">
                  <c:v>-76.870688494011603</c:v>
                </c:pt>
                <c:pt idx="10417">
                  <c:v>-76.865646661536601</c:v>
                </c:pt>
                <c:pt idx="10418">
                  <c:v>-76.859663309587603</c:v>
                </c:pt>
                <c:pt idx="10419">
                  <c:v>-76.852865508781207</c:v>
                </c:pt>
                <c:pt idx="10420">
                  <c:v>-76.845344776984305</c:v>
                </c:pt>
                <c:pt idx="10421">
                  <c:v>-76.837170301827697</c:v>
                </c:pt>
                <c:pt idx="10422">
                  <c:v>-76.831885427237395</c:v>
                </c:pt>
                <c:pt idx="10423">
                  <c:v>-76.850930677926698</c:v>
                </c:pt>
                <c:pt idx="10424">
                  <c:v>-76.867663112119303</c:v>
                </c:pt>
                <c:pt idx="10425">
                  <c:v>-76.876876360080203</c:v>
                </c:pt>
                <c:pt idx="10426">
                  <c:v>-76.879546223249804</c:v>
                </c:pt>
                <c:pt idx="10427">
                  <c:v>-76.879049502664401</c:v>
                </c:pt>
                <c:pt idx="10428">
                  <c:v>-76.876566754864101</c:v>
                </c:pt>
                <c:pt idx="10429">
                  <c:v>-76.8726505194754</c:v>
                </c:pt>
                <c:pt idx="10430">
                  <c:v>-76.867604712133598</c:v>
                </c:pt>
                <c:pt idx="10431">
                  <c:v>-76.861617448348596</c:v>
                </c:pt>
                <c:pt idx="10432">
                  <c:v>-76.854815769550001</c:v>
                </c:pt>
                <c:pt idx="10433">
                  <c:v>-76.847291173730198</c:v>
                </c:pt>
                <c:pt idx="10434">
                  <c:v>-76.839112834487395</c:v>
                </c:pt>
                <c:pt idx="10435">
                  <c:v>-76.830335057725705</c:v>
                </c:pt>
                <c:pt idx="10436">
                  <c:v>-76.824495302130103</c:v>
                </c:pt>
                <c:pt idx="10437">
                  <c:v>-76.843056458551501</c:v>
                </c:pt>
                <c:pt idx="10438">
                  <c:v>-76.859340498033006</c:v>
                </c:pt>
                <c:pt idx="10439">
                  <c:v>-76.868126922648898</c:v>
                </c:pt>
                <c:pt idx="10440">
                  <c:v>-76.870386708525601</c:v>
                </c:pt>
                <c:pt idx="10441">
                  <c:v>-76.869497293693996</c:v>
                </c:pt>
                <c:pt idx="10442">
                  <c:v>-76.866638378021506</c:v>
                </c:pt>
                <c:pt idx="10443">
                  <c:v>-76.862361397046399</c:v>
                </c:pt>
                <c:pt idx="10444">
                  <c:v>-76.856969184573799</c:v>
                </c:pt>
                <c:pt idx="10445">
                  <c:v>-76.850648870186006</c:v>
                </c:pt>
                <c:pt idx="10446">
                  <c:v>-76.843526618396098</c:v>
                </c:pt>
                <c:pt idx="10447">
                  <c:v>-76.835693152762502</c:v>
                </c:pt>
                <c:pt idx="10448">
                  <c:v>-76.827216962862295</c:v>
                </c:pt>
                <c:pt idx="10449">
                  <c:v>-76.821646183360699</c:v>
                </c:pt>
                <c:pt idx="10450">
                  <c:v>-76.840455292940405</c:v>
                </c:pt>
                <c:pt idx="10451">
                  <c:v>-76.856963177731203</c:v>
                </c:pt>
                <c:pt idx="10452">
                  <c:v>-76.865952806975798</c:v>
                </c:pt>
                <c:pt idx="10453">
                  <c:v>-76.868399137481404</c:v>
                </c:pt>
                <c:pt idx="10454">
                  <c:v>-76.867682972223605</c:v>
                </c:pt>
                <c:pt idx="10455">
                  <c:v>-76.864986156241898</c:v>
                </c:pt>
                <c:pt idx="10456">
                  <c:v>-76.860861707399195</c:v>
                </c:pt>
                <c:pt idx="10457">
                  <c:v>-76.855613691766294</c:v>
                </c:pt>
                <c:pt idx="10458">
                  <c:v>-76.849430225941703</c:v>
                </c:pt>
                <c:pt idx="10459">
                  <c:v>-76.842438279249194</c:v>
                </c:pt>
                <c:pt idx="10460">
                  <c:v>-76.834729240258795</c:v>
                </c:pt>
                <c:pt idx="10461">
                  <c:v>-76.826372154112804</c:v>
                </c:pt>
                <c:pt idx="10462">
                  <c:v>-76.820915695219099</c:v>
                </c:pt>
                <c:pt idx="10463">
                  <c:v>-76.839834688602096</c:v>
                </c:pt>
                <c:pt idx="10464">
                  <c:v>-76.856446922626802</c:v>
                </c:pt>
                <c:pt idx="10465">
                  <c:v>-76.865536161364602</c:v>
                </c:pt>
                <c:pt idx="10466">
                  <c:v>-76.8680781656644</c:v>
                </c:pt>
                <c:pt idx="10467">
                  <c:v>-76.8674542228636</c:v>
                </c:pt>
                <c:pt idx="10468">
                  <c:v>-76.864846446898994</c:v>
                </c:pt>
                <c:pt idx="10469">
                  <c:v>-76.860808058705999</c:v>
                </c:pt>
                <c:pt idx="10470">
                  <c:v>-76.855643295535899</c:v>
                </c:pt>
                <c:pt idx="10471">
                  <c:v>-76.849540424368499</c:v>
                </c:pt>
                <c:pt idx="10472">
                  <c:v>-76.842626549017297</c:v>
                </c:pt>
                <c:pt idx="10473">
                  <c:v>-76.834993179509993</c:v>
                </c:pt>
                <c:pt idx="10474">
                  <c:v>-76.826709471417502</c:v>
                </c:pt>
                <c:pt idx="10475">
                  <c:v>-76.821323830498798</c:v>
                </c:pt>
                <c:pt idx="10476">
                  <c:v>-76.840308589453898</c:v>
                </c:pt>
                <c:pt idx="10477">
                  <c:v>-76.856983737945498</c:v>
                </c:pt>
                <c:pt idx="10478">
                  <c:v>-76.866134112715102</c:v>
                </c:pt>
                <c:pt idx="10479">
                  <c:v>-76.868735839631299</c:v>
                </c:pt>
                <c:pt idx="10480">
                  <c:v>-76.868170075068207</c:v>
                </c:pt>
                <c:pt idx="10481">
                  <c:v>-76.865618909396005</c:v>
                </c:pt>
                <c:pt idx="10482">
                  <c:v>-76.861635577281703</c:v>
                </c:pt>
                <c:pt idx="10483">
                  <c:v>-76.856524346061306</c:v>
                </c:pt>
                <c:pt idx="10484">
                  <c:v>-76.850473519974699</c:v>
                </c:pt>
                <c:pt idx="10485">
                  <c:v>-76.843610242942205</c:v>
                </c:pt>
                <c:pt idx="10486">
                  <c:v>-76.836026065818402</c:v>
                </c:pt>
                <c:pt idx="10487">
                  <c:v>-76.827790184643106</c:v>
                </c:pt>
                <c:pt idx="10488">
                  <c:v>-76.822450405332006</c:v>
                </c:pt>
                <c:pt idx="10489">
                  <c:v>-76.841474962699706</c:v>
                </c:pt>
                <c:pt idx="10490">
                  <c:v>-76.858188208120495</c:v>
                </c:pt>
                <c:pt idx="10491">
                  <c:v>-76.867376301447607</c:v>
                </c:pt>
                <c:pt idx="10492">
                  <c:v>-76.870015527013095</c:v>
                </c:pt>
                <c:pt idx="10493">
                  <c:v>-76.8694865869072</c:v>
                </c:pt>
                <c:pt idx="10494">
                  <c:v>-76.866971418230506</c:v>
                </c:pt>
                <c:pt idx="10495">
                  <c:v>-76.863023195560302</c:v>
                </c:pt>
                <c:pt idx="10496">
                  <c:v>-76.857946165375196</c:v>
                </c:pt>
                <c:pt idx="10497">
                  <c:v>-76.851928629721897</c:v>
                </c:pt>
                <c:pt idx="10498">
                  <c:v>-76.845097739956501</c:v>
                </c:pt>
                <c:pt idx="10499">
                  <c:v>-76.8375450596143</c:v>
                </c:pt>
                <c:pt idx="10500">
                  <c:v>-76.829339800353495</c:v>
                </c:pt>
                <c:pt idx="10501">
                  <c:v>-76.824028982928695</c:v>
                </c:pt>
                <c:pt idx="10502">
                  <c:v>-76.843075796316</c:v>
                </c:pt>
                <c:pt idx="10503">
                  <c:v>-76.859810297163804</c:v>
                </c:pt>
                <c:pt idx="10504">
                  <c:v>-76.869020113885</c:v>
                </c:pt>
                <c:pt idx="10505">
                  <c:v>-76.871681558263106</c:v>
                </c:pt>
                <c:pt idx="10506">
                  <c:v>-76.871174683305398</c:v>
                </c:pt>
                <c:pt idx="10507">
                  <c:v>-76.868681198901697</c:v>
                </c:pt>
                <c:pt idx="10508">
                  <c:v>-76.864754179510498</c:v>
                </c:pt>
                <c:pt idx="10509">
                  <c:v>-76.859697824065705</c:v>
                </c:pt>
                <c:pt idx="10510">
                  <c:v>-76.853700412120702</c:v>
                </c:pt>
                <c:pt idx="10511">
                  <c:v>-76.846889085752906</c:v>
                </c:pt>
                <c:pt idx="10512">
                  <c:v>-76.839355406749505</c:v>
                </c:pt>
                <c:pt idx="10513">
                  <c:v>-76.831168589560306</c:v>
                </c:pt>
                <c:pt idx="10514">
                  <c:v>-76.825874768378895</c:v>
                </c:pt>
                <c:pt idx="10515">
                  <c:v>-76.844931577081695</c:v>
                </c:pt>
                <c:pt idx="10516">
                  <c:v>-76.861675546300901</c:v>
                </c:pt>
                <c:pt idx="10517">
                  <c:v>-76.870895836110904</c:v>
                </c:pt>
                <c:pt idx="10518">
                  <c:v>-76.873568698157101</c:v>
                </c:pt>
                <c:pt idx="10519">
                  <c:v>-76.873073422804694</c:v>
                </c:pt>
                <c:pt idx="10520">
                  <c:v>-76.870591450463806</c:v>
                </c:pt>
                <c:pt idx="10521">
                  <c:v>-76.866675732792999</c:v>
                </c:pt>
                <c:pt idx="10522">
                  <c:v>-76.861630406020396</c:v>
                </c:pt>
                <c:pt idx="10523">
                  <c:v>-76.855643715564796</c:v>
                </c:pt>
                <c:pt idx="10524">
                  <c:v>-76.848842784525104</c:v>
                </c:pt>
                <c:pt idx="10525">
                  <c:v>-76.841319164462803</c:v>
                </c:pt>
                <c:pt idx="10526">
                  <c:v>-76.833142064991307</c:v>
                </c:pt>
                <c:pt idx="10527">
                  <c:v>-76.827856688339295</c:v>
                </c:pt>
                <c:pt idx="10528">
                  <c:v>-76.846914909038802</c:v>
                </c:pt>
                <c:pt idx="10529">
                  <c:v>-76.863660092862403</c:v>
                </c:pt>
                <c:pt idx="10530">
                  <c:v>-76.872882935665999</c:v>
                </c:pt>
                <c:pt idx="10531">
                  <c:v>-76.875559570887603</c:v>
                </c:pt>
                <c:pt idx="10532">
                  <c:v>-76.875068468591294</c:v>
                </c:pt>
                <c:pt idx="10533">
                  <c:v>-76.872590778319505</c:v>
                </c:pt>
                <c:pt idx="10534">
                  <c:v>-76.868679317155994</c:v>
                </c:pt>
                <c:pt idx="10535">
                  <c:v>-76.863638150402807</c:v>
                </c:pt>
                <c:pt idx="10536">
                  <c:v>-76.857655482748996</c:v>
                </c:pt>
                <c:pt idx="10537">
                  <c:v>-76.850858412615494</c:v>
                </c:pt>
                <c:pt idx="10538">
                  <c:v>-76.843338476209496</c:v>
                </c:pt>
                <c:pt idx="10539">
                  <c:v>-76.835164873586805</c:v>
                </c:pt>
                <c:pt idx="10540">
                  <c:v>-76.829881868112906</c:v>
                </c:pt>
                <c:pt idx="10541">
                  <c:v>-76.848935582929599</c:v>
                </c:pt>
                <c:pt idx="10542">
                  <c:v>-76.865676292728395</c:v>
                </c:pt>
                <c:pt idx="10543">
                  <c:v>-76.874896192478403</c:v>
                </c:pt>
                <c:pt idx="10544">
                  <c:v>-76.8775712604494</c:v>
                </c:pt>
                <c:pt idx="10545">
                  <c:v>-76.877079127869706</c:v>
                </c:pt>
                <c:pt idx="10546">
                  <c:v>-76.874600646367398</c:v>
                </c:pt>
                <c:pt idx="10547">
                  <c:v>-76.870688494011702</c:v>
                </c:pt>
                <c:pt idx="10548">
                  <c:v>-76.865646661536701</c:v>
                </c:pt>
                <c:pt idx="10549">
                  <c:v>-76.859663309587702</c:v>
                </c:pt>
                <c:pt idx="10550">
                  <c:v>-76.852865508781306</c:v>
                </c:pt>
                <c:pt idx="10551">
                  <c:v>-76.845344776984405</c:v>
                </c:pt>
                <c:pt idx="10552">
                  <c:v>-76.837170301827797</c:v>
                </c:pt>
                <c:pt idx="10553">
                  <c:v>-76.831885427237495</c:v>
                </c:pt>
                <c:pt idx="10554">
                  <c:v>-76.850930677926797</c:v>
                </c:pt>
                <c:pt idx="10555">
                  <c:v>-76.867663112119402</c:v>
                </c:pt>
                <c:pt idx="10556">
                  <c:v>-76.876876360080303</c:v>
                </c:pt>
                <c:pt idx="10557">
                  <c:v>-76.879546223249903</c:v>
                </c:pt>
                <c:pt idx="10558">
                  <c:v>-76.8790495026645</c:v>
                </c:pt>
                <c:pt idx="10559">
                  <c:v>-76.8765667548642</c:v>
                </c:pt>
                <c:pt idx="10560">
                  <c:v>-76.872650519475499</c:v>
                </c:pt>
                <c:pt idx="10561">
                  <c:v>-76.867604712133598</c:v>
                </c:pt>
                <c:pt idx="10562">
                  <c:v>-76.861617448348696</c:v>
                </c:pt>
                <c:pt idx="10563">
                  <c:v>-76.8548157695501</c:v>
                </c:pt>
                <c:pt idx="10564">
                  <c:v>-76.847291173730198</c:v>
                </c:pt>
                <c:pt idx="10565">
                  <c:v>-76.839112834487494</c:v>
                </c:pt>
                <c:pt idx="10566">
                  <c:v>-76.830335057725804</c:v>
                </c:pt>
                <c:pt idx="10567">
                  <c:v>-76.824495302130202</c:v>
                </c:pt>
                <c:pt idx="10568">
                  <c:v>-76.843056458551601</c:v>
                </c:pt>
                <c:pt idx="10569">
                  <c:v>-76.859340498033106</c:v>
                </c:pt>
                <c:pt idx="10570">
                  <c:v>-76.868126922648997</c:v>
                </c:pt>
                <c:pt idx="10571">
                  <c:v>-76.8703867085257</c:v>
                </c:pt>
                <c:pt idx="10572">
                  <c:v>-76.869497293694096</c:v>
                </c:pt>
                <c:pt idx="10573">
                  <c:v>-76.866638378021605</c:v>
                </c:pt>
                <c:pt idx="10574">
                  <c:v>-76.862361397046499</c:v>
                </c:pt>
                <c:pt idx="10575">
                  <c:v>-76.856969184573899</c:v>
                </c:pt>
                <c:pt idx="10576">
                  <c:v>-76.850648870186106</c:v>
                </c:pt>
                <c:pt idx="10577">
                  <c:v>-76.843526618396098</c:v>
                </c:pt>
                <c:pt idx="10578">
                  <c:v>-76.835693152762502</c:v>
                </c:pt>
                <c:pt idx="10579">
                  <c:v>-76.827216962862394</c:v>
                </c:pt>
                <c:pt idx="10580">
                  <c:v>-76.821646183360798</c:v>
                </c:pt>
                <c:pt idx="10581">
                  <c:v>-76.840455292940504</c:v>
                </c:pt>
                <c:pt idx="10582">
                  <c:v>-76.856963177731302</c:v>
                </c:pt>
                <c:pt idx="10583">
                  <c:v>-76.865952806975898</c:v>
                </c:pt>
                <c:pt idx="10584">
                  <c:v>-76.868399137481504</c:v>
                </c:pt>
                <c:pt idx="10585">
                  <c:v>-76.867682972223704</c:v>
                </c:pt>
                <c:pt idx="10586">
                  <c:v>-76.864986156241997</c:v>
                </c:pt>
                <c:pt idx="10587">
                  <c:v>-76.860861707399195</c:v>
                </c:pt>
                <c:pt idx="10588">
                  <c:v>-76.855613691766393</c:v>
                </c:pt>
                <c:pt idx="10589">
                  <c:v>-76.849430225941802</c:v>
                </c:pt>
                <c:pt idx="10590">
                  <c:v>-76.842438279249293</c:v>
                </c:pt>
                <c:pt idx="10591">
                  <c:v>-76.834729240258895</c:v>
                </c:pt>
                <c:pt idx="10592">
                  <c:v>-76.826372154112903</c:v>
                </c:pt>
                <c:pt idx="10593">
                  <c:v>-76.820915695219099</c:v>
                </c:pt>
                <c:pt idx="10594">
                  <c:v>-76.839834688602195</c:v>
                </c:pt>
                <c:pt idx="10595">
                  <c:v>-76.856446922626901</c:v>
                </c:pt>
                <c:pt idx="10596">
                  <c:v>-76.865536161364702</c:v>
                </c:pt>
                <c:pt idx="10597">
                  <c:v>-76.8680781656645</c:v>
                </c:pt>
                <c:pt idx="10598">
                  <c:v>-76.867454222863699</c:v>
                </c:pt>
                <c:pt idx="10599">
                  <c:v>-76.864846446899094</c:v>
                </c:pt>
                <c:pt idx="10600">
                  <c:v>-76.860808058706098</c:v>
                </c:pt>
                <c:pt idx="10601">
                  <c:v>-76.855643295535998</c:v>
                </c:pt>
                <c:pt idx="10602">
                  <c:v>-76.849540424368598</c:v>
                </c:pt>
                <c:pt idx="10603">
                  <c:v>-76.842626549017297</c:v>
                </c:pt>
                <c:pt idx="10604">
                  <c:v>-76.834993179510107</c:v>
                </c:pt>
                <c:pt idx="10605">
                  <c:v>-76.826709471417601</c:v>
                </c:pt>
                <c:pt idx="10606">
                  <c:v>-76.821323830498898</c:v>
                </c:pt>
                <c:pt idx="10607">
                  <c:v>-76.840308589453997</c:v>
                </c:pt>
                <c:pt idx="10608">
                  <c:v>-76.856983737945598</c:v>
                </c:pt>
                <c:pt idx="10609">
                  <c:v>-76.866134112715102</c:v>
                </c:pt>
                <c:pt idx="10610">
                  <c:v>-76.868735839631398</c:v>
                </c:pt>
                <c:pt idx="10611">
                  <c:v>-76.868170075068207</c:v>
                </c:pt>
                <c:pt idx="10612">
                  <c:v>-76.865618909396005</c:v>
                </c:pt>
                <c:pt idx="10613">
                  <c:v>-76.861635577281703</c:v>
                </c:pt>
                <c:pt idx="10614">
                  <c:v>-76.856524346061306</c:v>
                </c:pt>
                <c:pt idx="10615">
                  <c:v>-76.850473519974699</c:v>
                </c:pt>
                <c:pt idx="10616">
                  <c:v>-76.843610242942304</c:v>
                </c:pt>
                <c:pt idx="10617">
                  <c:v>-76.836026065818402</c:v>
                </c:pt>
                <c:pt idx="10618">
                  <c:v>-76.827790184643106</c:v>
                </c:pt>
                <c:pt idx="10619">
                  <c:v>-76.822450405332106</c:v>
                </c:pt>
                <c:pt idx="10620">
                  <c:v>-76.841474962699706</c:v>
                </c:pt>
                <c:pt idx="10621">
                  <c:v>-76.858188208120595</c:v>
                </c:pt>
                <c:pt idx="10622">
                  <c:v>-76.867376301447607</c:v>
                </c:pt>
                <c:pt idx="10623">
                  <c:v>-76.870015527013194</c:v>
                </c:pt>
                <c:pt idx="10624">
                  <c:v>-76.8694865869073</c:v>
                </c:pt>
                <c:pt idx="10625">
                  <c:v>-76.866971418230506</c:v>
                </c:pt>
                <c:pt idx="10626">
                  <c:v>-76.863023195560402</c:v>
                </c:pt>
                <c:pt idx="10627">
                  <c:v>-76.857946165375196</c:v>
                </c:pt>
                <c:pt idx="10628">
                  <c:v>-76.851928629721897</c:v>
                </c:pt>
                <c:pt idx="10629">
                  <c:v>-76.845097739956501</c:v>
                </c:pt>
                <c:pt idx="10630">
                  <c:v>-76.8375450596143</c:v>
                </c:pt>
                <c:pt idx="10631">
                  <c:v>-76.829339800353495</c:v>
                </c:pt>
                <c:pt idx="10632">
                  <c:v>-76.824028982928795</c:v>
                </c:pt>
                <c:pt idx="10633">
                  <c:v>-76.8430757963161</c:v>
                </c:pt>
                <c:pt idx="10634">
                  <c:v>-76.859810297163804</c:v>
                </c:pt>
                <c:pt idx="10635">
                  <c:v>-76.869020113885</c:v>
                </c:pt>
                <c:pt idx="10636">
                  <c:v>-76.871681558263106</c:v>
                </c:pt>
                <c:pt idx="10637">
                  <c:v>-76.871174683305497</c:v>
                </c:pt>
                <c:pt idx="10638">
                  <c:v>-76.868681198901797</c:v>
                </c:pt>
                <c:pt idx="10639">
                  <c:v>-76.864754179510598</c:v>
                </c:pt>
                <c:pt idx="10640">
                  <c:v>-76.859697824065805</c:v>
                </c:pt>
                <c:pt idx="10641">
                  <c:v>-76.853700412120702</c:v>
                </c:pt>
                <c:pt idx="10642">
                  <c:v>-76.846889085752906</c:v>
                </c:pt>
                <c:pt idx="10643">
                  <c:v>-76.839355406749505</c:v>
                </c:pt>
                <c:pt idx="10644">
                  <c:v>-76.831168589560306</c:v>
                </c:pt>
                <c:pt idx="10645">
                  <c:v>-76.825874768378995</c:v>
                </c:pt>
                <c:pt idx="10646">
                  <c:v>-76.844931577081695</c:v>
                </c:pt>
                <c:pt idx="10647">
                  <c:v>-76.861675546300901</c:v>
                </c:pt>
                <c:pt idx="10648">
                  <c:v>-76.870895836110904</c:v>
                </c:pt>
                <c:pt idx="10649">
                  <c:v>-76.873568698157101</c:v>
                </c:pt>
                <c:pt idx="10650">
                  <c:v>-76.873073422804694</c:v>
                </c:pt>
                <c:pt idx="10651">
                  <c:v>-76.870591450463905</c:v>
                </c:pt>
                <c:pt idx="10652">
                  <c:v>-76.866675732792999</c:v>
                </c:pt>
                <c:pt idx="10653">
                  <c:v>-76.861630406020495</c:v>
                </c:pt>
                <c:pt idx="10654">
                  <c:v>-76.855643715564796</c:v>
                </c:pt>
                <c:pt idx="10655">
                  <c:v>-76.848842784525104</c:v>
                </c:pt>
                <c:pt idx="10656">
                  <c:v>-76.841319164462803</c:v>
                </c:pt>
                <c:pt idx="10657">
                  <c:v>-76.833142064991307</c:v>
                </c:pt>
                <c:pt idx="10658">
                  <c:v>-76.827856688339295</c:v>
                </c:pt>
                <c:pt idx="10659">
                  <c:v>-76.846914909038802</c:v>
                </c:pt>
                <c:pt idx="10660">
                  <c:v>-76.863660092862403</c:v>
                </c:pt>
                <c:pt idx="10661">
                  <c:v>-76.872882935665999</c:v>
                </c:pt>
                <c:pt idx="10662">
                  <c:v>-76.875559570887603</c:v>
                </c:pt>
                <c:pt idx="10663">
                  <c:v>-76.875068468591294</c:v>
                </c:pt>
                <c:pt idx="10664">
                  <c:v>-76.872590778319505</c:v>
                </c:pt>
                <c:pt idx="10665">
                  <c:v>-76.868679317156094</c:v>
                </c:pt>
                <c:pt idx="10666">
                  <c:v>-76.863638150402807</c:v>
                </c:pt>
                <c:pt idx="10667">
                  <c:v>-76.857655482748996</c:v>
                </c:pt>
                <c:pt idx="10668">
                  <c:v>-76.850858412615494</c:v>
                </c:pt>
                <c:pt idx="10669">
                  <c:v>-76.843338476209595</c:v>
                </c:pt>
                <c:pt idx="10670">
                  <c:v>-76.835164873586905</c:v>
                </c:pt>
                <c:pt idx="10671">
                  <c:v>-76.829881868113006</c:v>
                </c:pt>
                <c:pt idx="10672">
                  <c:v>-76.848935582929599</c:v>
                </c:pt>
                <c:pt idx="10673">
                  <c:v>-76.865676292728494</c:v>
                </c:pt>
                <c:pt idx="10674">
                  <c:v>-76.874896192478403</c:v>
                </c:pt>
                <c:pt idx="10675">
                  <c:v>-76.8775712604494</c:v>
                </c:pt>
                <c:pt idx="10676">
                  <c:v>-76.877079127869706</c:v>
                </c:pt>
                <c:pt idx="10677">
                  <c:v>-76.874600646367398</c:v>
                </c:pt>
                <c:pt idx="10678">
                  <c:v>-76.870688494011802</c:v>
                </c:pt>
                <c:pt idx="10679">
                  <c:v>-76.865646661536701</c:v>
                </c:pt>
                <c:pt idx="10680">
                  <c:v>-76.859663309587702</c:v>
                </c:pt>
                <c:pt idx="10681">
                  <c:v>-76.852865508781306</c:v>
                </c:pt>
                <c:pt idx="10682">
                  <c:v>-76.845344776984405</c:v>
                </c:pt>
                <c:pt idx="10683">
                  <c:v>-76.837170301827896</c:v>
                </c:pt>
                <c:pt idx="10684">
                  <c:v>-76.831885427237495</c:v>
                </c:pt>
                <c:pt idx="10685">
                  <c:v>-76.850930677926797</c:v>
                </c:pt>
                <c:pt idx="10686">
                  <c:v>-76.867663112119402</c:v>
                </c:pt>
                <c:pt idx="10687">
                  <c:v>-76.876876360080402</c:v>
                </c:pt>
                <c:pt idx="10688">
                  <c:v>-76.879546223249903</c:v>
                </c:pt>
                <c:pt idx="10689">
                  <c:v>-76.8790495026645</c:v>
                </c:pt>
                <c:pt idx="10690">
                  <c:v>-76.8765667548642</c:v>
                </c:pt>
                <c:pt idx="10691">
                  <c:v>-76.872650519475499</c:v>
                </c:pt>
                <c:pt idx="10692">
                  <c:v>-76.867604712133698</c:v>
                </c:pt>
                <c:pt idx="10693">
                  <c:v>-76.861617448348795</c:v>
                </c:pt>
                <c:pt idx="10694">
                  <c:v>-76.8548157695501</c:v>
                </c:pt>
                <c:pt idx="10695">
                  <c:v>-76.847291173730298</c:v>
                </c:pt>
                <c:pt idx="10696">
                  <c:v>-76.839112834487594</c:v>
                </c:pt>
                <c:pt idx="10697">
                  <c:v>-76.830335057725804</c:v>
                </c:pt>
                <c:pt idx="10698">
                  <c:v>-76.824495302130202</c:v>
                </c:pt>
                <c:pt idx="10699">
                  <c:v>-76.843056458551601</c:v>
                </c:pt>
                <c:pt idx="10700">
                  <c:v>-76.859340498033106</c:v>
                </c:pt>
                <c:pt idx="10701">
                  <c:v>-76.868126922648997</c:v>
                </c:pt>
                <c:pt idx="10702">
                  <c:v>-76.8703867085257</c:v>
                </c:pt>
                <c:pt idx="10703">
                  <c:v>-76.869497293694096</c:v>
                </c:pt>
                <c:pt idx="10704">
                  <c:v>-76.866638378021605</c:v>
                </c:pt>
                <c:pt idx="10705">
                  <c:v>-76.862361397046499</c:v>
                </c:pt>
                <c:pt idx="10706">
                  <c:v>-76.856969184573899</c:v>
                </c:pt>
                <c:pt idx="10707">
                  <c:v>-76.850648870186106</c:v>
                </c:pt>
                <c:pt idx="10708">
                  <c:v>-76.843526618396197</c:v>
                </c:pt>
                <c:pt idx="10709">
                  <c:v>-76.835693152762602</c:v>
                </c:pt>
                <c:pt idx="10710">
                  <c:v>-76.827216962862394</c:v>
                </c:pt>
                <c:pt idx="10711">
                  <c:v>-76.821646183360798</c:v>
                </c:pt>
                <c:pt idx="10712">
                  <c:v>-76.840455292940504</c:v>
                </c:pt>
                <c:pt idx="10713">
                  <c:v>-76.856963177731302</c:v>
                </c:pt>
                <c:pt idx="10714">
                  <c:v>-76.865952806975898</c:v>
                </c:pt>
                <c:pt idx="10715">
                  <c:v>-76.868399137481504</c:v>
                </c:pt>
                <c:pt idx="10716">
                  <c:v>-76.867682972223704</c:v>
                </c:pt>
                <c:pt idx="10717">
                  <c:v>-76.864986156241997</c:v>
                </c:pt>
                <c:pt idx="10718">
                  <c:v>-76.860861707399295</c:v>
                </c:pt>
                <c:pt idx="10719">
                  <c:v>-76.855613691766393</c:v>
                </c:pt>
                <c:pt idx="10720">
                  <c:v>-76.849430225941802</c:v>
                </c:pt>
                <c:pt idx="10721">
                  <c:v>-76.842438279249293</c:v>
                </c:pt>
                <c:pt idx="10722">
                  <c:v>-76.834729240258895</c:v>
                </c:pt>
                <c:pt idx="10723">
                  <c:v>-76.826372154112903</c:v>
                </c:pt>
                <c:pt idx="10724">
                  <c:v>-76.820915695219199</c:v>
                </c:pt>
                <c:pt idx="10725">
                  <c:v>-76.839834688602195</c:v>
                </c:pt>
                <c:pt idx="10726">
                  <c:v>-76.856446922626901</c:v>
                </c:pt>
                <c:pt idx="10727">
                  <c:v>-76.865536161364702</c:v>
                </c:pt>
                <c:pt idx="10728">
                  <c:v>-76.8680781656645</c:v>
                </c:pt>
                <c:pt idx="10729">
                  <c:v>-76.867454222863699</c:v>
                </c:pt>
                <c:pt idx="10730">
                  <c:v>-76.864846446899094</c:v>
                </c:pt>
                <c:pt idx="10731">
                  <c:v>-76.860808058706098</c:v>
                </c:pt>
                <c:pt idx="10732">
                  <c:v>-76.855643295535998</c:v>
                </c:pt>
                <c:pt idx="10733">
                  <c:v>-76.849540424368598</c:v>
                </c:pt>
                <c:pt idx="10734">
                  <c:v>-76.842626549017396</c:v>
                </c:pt>
                <c:pt idx="10735">
                  <c:v>-76.834993179510107</c:v>
                </c:pt>
                <c:pt idx="10736">
                  <c:v>-76.826709471417601</c:v>
                </c:pt>
                <c:pt idx="10737">
                  <c:v>-76.821323830498898</c:v>
                </c:pt>
                <c:pt idx="10738">
                  <c:v>-76.840308589453997</c:v>
                </c:pt>
                <c:pt idx="10739">
                  <c:v>-76.856983737945598</c:v>
                </c:pt>
                <c:pt idx="10740">
                  <c:v>-76.866134112715201</c:v>
                </c:pt>
                <c:pt idx="10741">
                  <c:v>-76.868735839631398</c:v>
                </c:pt>
                <c:pt idx="10742">
                  <c:v>-76.868170075068207</c:v>
                </c:pt>
                <c:pt idx="10743">
                  <c:v>-76.865618909396005</c:v>
                </c:pt>
                <c:pt idx="10744">
                  <c:v>-76.861635577281803</c:v>
                </c:pt>
                <c:pt idx="10745">
                  <c:v>-76.856524346061306</c:v>
                </c:pt>
                <c:pt idx="10746">
                  <c:v>-76.850473519974798</c:v>
                </c:pt>
                <c:pt idx="10747">
                  <c:v>-76.843610242942304</c:v>
                </c:pt>
                <c:pt idx="10748">
                  <c:v>-76.836026065818402</c:v>
                </c:pt>
                <c:pt idx="10749">
                  <c:v>-76.827790184643106</c:v>
                </c:pt>
                <c:pt idx="10750">
                  <c:v>-76.822450405332106</c:v>
                </c:pt>
                <c:pt idx="10751">
                  <c:v>-76.841474962699706</c:v>
                </c:pt>
                <c:pt idx="10752">
                  <c:v>-76.858188208120595</c:v>
                </c:pt>
                <c:pt idx="10753">
                  <c:v>-76.867376301447607</c:v>
                </c:pt>
                <c:pt idx="10754">
                  <c:v>-76.870015527013194</c:v>
                </c:pt>
                <c:pt idx="10755">
                  <c:v>-76.8694865869073</c:v>
                </c:pt>
                <c:pt idx="10756">
                  <c:v>-76.866971418230506</c:v>
                </c:pt>
                <c:pt idx="10757">
                  <c:v>-76.863023195560402</c:v>
                </c:pt>
                <c:pt idx="10758">
                  <c:v>-76.857946165375196</c:v>
                </c:pt>
                <c:pt idx="10759">
                  <c:v>-76.851928629721996</c:v>
                </c:pt>
                <c:pt idx="10760">
                  <c:v>-76.8450977399566</c:v>
                </c:pt>
                <c:pt idx="10761">
                  <c:v>-76.8375450596143</c:v>
                </c:pt>
                <c:pt idx="10762">
                  <c:v>-76.829339800353495</c:v>
                </c:pt>
                <c:pt idx="10763">
                  <c:v>-76.824028982928795</c:v>
                </c:pt>
                <c:pt idx="10764">
                  <c:v>-76.8430757963161</c:v>
                </c:pt>
                <c:pt idx="10765">
                  <c:v>-76.859810297163904</c:v>
                </c:pt>
                <c:pt idx="10766">
                  <c:v>-76.869020113885</c:v>
                </c:pt>
                <c:pt idx="10767">
                  <c:v>-76.871681558263106</c:v>
                </c:pt>
                <c:pt idx="10768">
                  <c:v>-76.871174683305497</c:v>
                </c:pt>
                <c:pt idx="10769">
                  <c:v>-76.868681198901797</c:v>
                </c:pt>
                <c:pt idx="10770">
                  <c:v>-76.864754179510598</c:v>
                </c:pt>
                <c:pt idx="10771">
                  <c:v>-76.859697824065805</c:v>
                </c:pt>
                <c:pt idx="10772">
                  <c:v>-76.853700412120702</c:v>
                </c:pt>
                <c:pt idx="10773">
                  <c:v>-76.846889085752906</c:v>
                </c:pt>
                <c:pt idx="10774">
                  <c:v>-76.839355406749604</c:v>
                </c:pt>
                <c:pt idx="10775">
                  <c:v>-76.831168589560406</c:v>
                </c:pt>
                <c:pt idx="10776">
                  <c:v>-76.825874768378995</c:v>
                </c:pt>
                <c:pt idx="10777">
                  <c:v>-76.844931577081695</c:v>
                </c:pt>
                <c:pt idx="10778">
                  <c:v>-76.861675546300901</c:v>
                </c:pt>
                <c:pt idx="10779">
                  <c:v>-76.870895836110904</c:v>
                </c:pt>
                <c:pt idx="10780">
                  <c:v>-76.873568698157101</c:v>
                </c:pt>
                <c:pt idx="10781">
                  <c:v>-76.873073422804694</c:v>
                </c:pt>
                <c:pt idx="10782">
                  <c:v>-76.870591450463905</c:v>
                </c:pt>
                <c:pt idx="10783">
                  <c:v>-76.866675732793098</c:v>
                </c:pt>
                <c:pt idx="10784">
                  <c:v>-76.861630406020495</c:v>
                </c:pt>
                <c:pt idx="10785">
                  <c:v>-76.855643715564796</c:v>
                </c:pt>
                <c:pt idx="10786">
                  <c:v>-76.848842784525104</c:v>
                </c:pt>
                <c:pt idx="10787">
                  <c:v>-76.841319164462803</c:v>
                </c:pt>
                <c:pt idx="10788">
                  <c:v>-76.833142064991307</c:v>
                </c:pt>
                <c:pt idx="10789">
                  <c:v>-76.827856688339295</c:v>
                </c:pt>
                <c:pt idx="10790">
                  <c:v>-76.846914909038802</c:v>
                </c:pt>
                <c:pt idx="10791">
                  <c:v>-76.863660092862503</c:v>
                </c:pt>
                <c:pt idx="10792">
                  <c:v>-76.872882935666098</c:v>
                </c:pt>
                <c:pt idx="10793">
                  <c:v>-76.875559570887603</c:v>
                </c:pt>
                <c:pt idx="10794">
                  <c:v>-76.875068468591294</c:v>
                </c:pt>
                <c:pt idx="10795">
                  <c:v>-76.872590778319605</c:v>
                </c:pt>
                <c:pt idx="10796">
                  <c:v>-76.868679317156094</c:v>
                </c:pt>
                <c:pt idx="10797">
                  <c:v>-76.863638150402807</c:v>
                </c:pt>
                <c:pt idx="10798">
                  <c:v>-76.857655482748996</c:v>
                </c:pt>
                <c:pt idx="10799">
                  <c:v>-76.850858412615494</c:v>
                </c:pt>
                <c:pt idx="10800">
                  <c:v>-76.843338476209595</c:v>
                </c:pt>
                <c:pt idx="10801">
                  <c:v>-76.835164873586905</c:v>
                </c:pt>
                <c:pt idx="10802">
                  <c:v>-76.829881868113006</c:v>
                </c:pt>
                <c:pt idx="10803">
                  <c:v>-76.848935582929599</c:v>
                </c:pt>
                <c:pt idx="10804">
                  <c:v>-76.865676292728494</c:v>
                </c:pt>
                <c:pt idx="10805">
                  <c:v>-76.874896192478403</c:v>
                </c:pt>
                <c:pt idx="10806">
                  <c:v>-76.8775712604494</c:v>
                </c:pt>
                <c:pt idx="10807">
                  <c:v>-76.877079127869706</c:v>
                </c:pt>
                <c:pt idx="10808">
                  <c:v>-76.874600646367398</c:v>
                </c:pt>
                <c:pt idx="10809">
                  <c:v>-76.870688494011802</c:v>
                </c:pt>
                <c:pt idx="10810">
                  <c:v>-76.865646661536701</c:v>
                </c:pt>
                <c:pt idx="10811">
                  <c:v>-76.859663309587702</c:v>
                </c:pt>
                <c:pt idx="10812">
                  <c:v>-76.852865508781306</c:v>
                </c:pt>
                <c:pt idx="10813">
                  <c:v>-76.845344776984405</c:v>
                </c:pt>
                <c:pt idx="10814">
                  <c:v>-76.837170301827896</c:v>
                </c:pt>
                <c:pt idx="10815">
                  <c:v>-76.831885427237495</c:v>
                </c:pt>
                <c:pt idx="10816">
                  <c:v>-76.850930677926797</c:v>
                </c:pt>
                <c:pt idx="10817">
                  <c:v>-76.867663112119402</c:v>
                </c:pt>
                <c:pt idx="10818">
                  <c:v>-76.876876360080402</c:v>
                </c:pt>
                <c:pt idx="10819">
                  <c:v>-76.879546223249903</c:v>
                </c:pt>
                <c:pt idx="10820">
                  <c:v>-76.8790495026645</c:v>
                </c:pt>
                <c:pt idx="10821">
                  <c:v>-76.8765667548642</c:v>
                </c:pt>
                <c:pt idx="10822">
                  <c:v>-76.872650519475499</c:v>
                </c:pt>
                <c:pt idx="10823">
                  <c:v>-76.867604712133698</c:v>
                </c:pt>
                <c:pt idx="10824">
                  <c:v>-76.861617448348795</c:v>
                </c:pt>
                <c:pt idx="10825">
                  <c:v>-76.8548157695501</c:v>
                </c:pt>
                <c:pt idx="10826">
                  <c:v>-76.847291173730298</c:v>
                </c:pt>
                <c:pt idx="10827">
                  <c:v>-76.839112834487594</c:v>
                </c:pt>
                <c:pt idx="10828">
                  <c:v>-76.830335057725804</c:v>
                </c:pt>
                <c:pt idx="10829">
                  <c:v>-76.824495302130202</c:v>
                </c:pt>
                <c:pt idx="10830">
                  <c:v>-76.843056458551601</c:v>
                </c:pt>
                <c:pt idx="10831">
                  <c:v>-76.859340498033106</c:v>
                </c:pt>
                <c:pt idx="10832">
                  <c:v>-76.868126922648997</c:v>
                </c:pt>
                <c:pt idx="10833">
                  <c:v>-76.8703867085257</c:v>
                </c:pt>
                <c:pt idx="10834">
                  <c:v>-76.869497293694195</c:v>
                </c:pt>
                <c:pt idx="10835">
                  <c:v>-76.866638378021605</c:v>
                </c:pt>
                <c:pt idx="10836">
                  <c:v>-76.862361397046499</c:v>
                </c:pt>
                <c:pt idx="10837">
                  <c:v>-76.856969184573899</c:v>
                </c:pt>
                <c:pt idx="10838">
                  <c:v>-76.850648870186106</c:v>
                </c:pt>
                <c:pt idx="10839">
                  <c:v>-76.843526618396197</c:v>
                </c:pt>
                <c:pt idx="10840">
                  <c:v>-76.835693152762602</c:v>
                </c:pt>
                <c:pt idx="10841">
                  <c:v>-76.827216962862394</c:v>
                </c:pt>
                <c:pt idx="10842">
                  <c:v>-76.821646183360798</c:v>
                </c:pt>
                <c:pt idx="10843">
                  <c:v>-76.840455292940504</c:v>
                </c:pt>
                <c:pt idx="10844">
                  <c:v>-76.856963177731302</c:v>
                </c:pt>
                <c:pt idx="10845">
                  <c:v>-76.865952806975898</c:v>
                </c:pt>
                <c:pt idx="10846">
                  <c:v>-76.868399137481504</c:v>
                </c:pt>
                <c:pt idx="10847">
                  <c:v>-76.867682972223704</c:v>
                </c:pt>
                <c:pt idx="10848">
                  <c:v>-76.864986156241997</c:v>
                </c:pt>
                <c:pt idx="10849">
                  <c:v>-76.860861707399295</c:v>
                </c:pt>
                <c:pt idx="10850">
                  <c:v>-76.855613691766393</c:v>
                </c:pt>
                <c:pt idx="10851">
                  <c:v>-76.849430225941802</c:v>
                </c:pt>
                <c:pt idx="10852">
                  <c:v>-76.842438279249293</c:v>
                </c:pt>
                <c:pt idx="10853">
                  <c:v>-76.834729240258895</c:v>
                </c:pt>
                <c:pt idx="10854">
                  <c:v>-76.826372154112903</c:v>
                </c:pt>
                <c:pt idx="10855">
                  <c:v>-76.820915695219199</c:v>
                </c:pt>
                <c:pt idx="10856">
                  <c:v>-76.839834688602195</c:v>
                </c:pt>
                <c:pt idx="10857">
                  <c:v>-76.856446922626901</c:v>
                </c:pt>
                <c:pt idx="10858">
                  <c:v>-76.865536161364702</c:v>
                </c:pt>
                <c:pt idx="10859">
                  <c:v>-76.8680781656645</c:v>
                </c:pt>
                <c:pt idx="10860">
                  <c:v>-76.867454222863699</c:v>
                </c:pt>
                <c:pt idx="10861">
                  <c:v>-76.864846446899094</c:v>
                </c:pt>
                <c:pt idx="10862">
                  <c:v>-76.860808058706098</c:v>
                </c:pt>
                <c:pt idx="10863">
                  <c:v>-76.855643295535998</c:v>
                </c:pt>
                <c:pt idx="10864">
                  <c:v>-76.849540424368598</c:v>
                </c:pt>
                <c:pt idx="10865">
                  <c:v>-76.842626549017396</c:v>
                </c:pt>
                <c:pt idx="10866">
                  <c:v>-76.834993179510107</c:v>
                </c:pt>
                <c:pt idx="10867">
                  <c:v>-76.826709471417601</c:v>
                </c:pt>
                <c:pt idx="10868">
                  <c:v>-76.821323830498898</c:v>
                </c:pt>
                <c:pt idx="10869">
                  <c:v>-76.840308589453997</c:v>
                </c:pt>
                <c:pt idx="10870">
                  <c:v>-76.856983737945598</c:v>
                </c:pt>
                <c:pt idx="10871">
                  <c:v>-76.866134112715201</c:v>
                </c:pt>
                <c:pt idx="10872">
                  <c:v>-76.868735839631398</c:v>
                </c:pt>
                <c:pt idx="10873">
                  <c:v>-76.868170075068207</c:v>
                </c:pt>
                <c:pt idx="10874">
                  <c:v>-76.865618909396005</c:v>
                </c:pt>
                <c:pt idx="10875">
                  <c:v>-76.861635577281803</c:v>
                </c:pt>
                <c:pt idx="10876">
                  <c:v>-76.856524346061306</c:v>
                </c:pt>
                <c:pt idx="10877">
                  <c:v>-76.850473519974798</c:v>
                </c:pt>
                <c:pt idx="10878">
                  <c:v>-76.843610242942304</c:v>
                </c:pt>
                <c:pt idx="10879">
                  <c:v>-76.836026065818501</c:v>
                </c:pt>
                <c:pt idx="10880">
                  <c:v>-76.827790184643206</c:v>
                </c:pt>
                <c:pt idx="10881">
                  <c:v>-76.822450405332106</c:v>
                </c:pt>
                <c:pt idx="10882">
                  <c:v>-76.841474962699706</c:v>
                </c:pt>
                <c:pt idx="10883">
                  <c:v>-76.858188208120595</c:v>
                </c:pt>
                <c:pt idx="10884">
                  <c:v>-76.867376301447607</c:v>
                </c:pt>
                <c:pt idx="10885">
                  <c:v>-76.870015527013194</c:v>
                </c:pt>
                <c:pt idx="10886">
                  <c:v>-76.8694865869073</c:v>
                </c:pt>
                <c:pt idx="10887">
                  <c:v>-76.866971418230506</c:v>
                </c:pt>
                <c:pt idx="10888">
                  <c:v>-76.863023195560402</c:v>
                </c:pt>
                <c:pt idx="10889">
                  <c:v>-76.857946165375296</c:v>
                </c:pt>
                <c:pt idx="10890">
                  <c:v>-76.851928629721996</c:v>
                </c:pt>
                <c:pt idx="10891">
                  <c:v>-76.8450977399566</c:v>
                </c:pt>
                <c:pt idx="10892">
                  <c:v>-76.8375450596143</c:v>
                </c:pt>
                <c:pt idx="10893">
                  <c:v>-76.829339800353495</c:v>
                </c:pt>
                <c:pt idx="10894">
                  <c:v>-76.824028982928795</c:v>
                </c:pt>
                <c:pt idx="10895">
                  <c:v>-76.8430757963161</c:v>
                </c:pt>
                <c:pt idx="10896">
                  <c:v>-76.859810297163904</c:v>
                </c:pt>
                <c:pt idx="10897">
                  <c:v>-76.869020113885</c:v>
                </c:pt>
                <c:pt idx="10898">
                  <c:v>-76.871681558263106</c:v>
                </c:pt>
                <c:pt idx="10899">
                  <c:v>-76.871174683305497</c:v>
                </c:pt>
                <c:pt idx="10900">
                  <c:v>-76.868681198901797</c:v>
                </c:pt>
                <c:pt idx="10901">
                  <c:v>-76.864754179510598</c:v>
                </c:pt>
                <c:pt idx="10902">
                  <c:v>-76.859697824065805</c:v>
                </c:pt>
                <c:pt idx="10903">
                  <c:v>-76.853700412120702</c:v>
                </c:pt>
                <c:pt idx="10904">
                  <c:v>-76.846889085752906</c:v>
                </c:pt>
                <c:pt idx="10905">
                  <c:v>-76.839355406749604</c:v>
                </c:pt>
                <c:pt idx="10906">
                  <c:v>-76.831168589560406</c:v>
                </c:pt>
                <c:pt idx="10907">
                  <c:v>-76.825874768378995</c:v>
                </c:pt>
                <c:pt idx="10908">
                  <c:v>-76.844931577081695</c:v>
                </c:pt>
                <c:pt idx="10909">
                  <c:v>-76.861675546300901</c:v>
                </c:pt>
                <c:pt idx="10910">
                  <c:v>-76.870895836110904</c:v>
                </c:pt>
                <c:pt idx="10911">
                  <c:v>-76.873568698157101</c:v>
                </c:pt>
                <c:pt idx="10912">
                  <c:v>-76.873073422804694</c:v>
                </c:pt>
                <c:pt idx="10913">
                  <c:v>-76.870591450463905</c:v>
                </c:pt>
                <c:pt idx="10914">
                  <c:v>-76.866675732793098</c:v>
                </c:pt>
                <c:pt idx="10915">
                  <c:v>-76.861630406020495</c:v>
                </c:pt>
                <c:pt idx="10916">
                  <c:v>-76.855643715564796</c:v>
                </c:pt>
                <c:pt idx="10917">
                  <c:v>-76.848842784525203</c:v>
                </c:pt>
                <c:pt idx="10918">
                  <c:v>-76.841319164462803</c:v>
                </c:pt>
                <c:pt idx="10919">
                  <c:v>-76.833142064991307</c:v>
                </c:pt>
                <c:pt idx="10920">
                  <c:v>-76.827856688339295</c:v>
                </c:pt>
                <c:pt idx="10921">
                  <c:v>-76.846914909038802</c:v>
                </c:pt>
                <c:pt idx="10922">
                  <c:v>-76.863660092862503</c:v>
                </c:pt>
                <c:pt idx="10923">
                  <c:v>-76.872882935666098</c:v>
                </c:pt>
                <c:pt idx="10924">
                  <c:v>-76.875559570887603</c:v>
                </c:pt>
                <c:pt idx="10925">
                  <c:v>-76.875068468591294</c:v>
                </c:pt>
                <c:pt idx="10926">
                  <c:v>-76.872590778319605</c:v>
                </c:pt>
                <c:pt idx="10927">
                  <c:v>-76.868679317156094</c:v>
                </c:pt>
                <c:pt idx="10928">
                  <c:v>-76.863638150402807</c:v>
                </c:pt>
                <c:pt idx="10929">
                  <c:v>-76.857655482748996</c:v>
                </c:pt>
                <c:pt idx="10930">
                  <c:v>-76.850858412615494</c:v>
                </c:pt>
                <c:pt idx="10931">
                  <c:v>-76.843338476209595</c:v>
                </c:pt>
                <c:pt idx="10932">
                  <c:v>-76.835164873586905</c:v>
                </c:pt>
                <c:pt idx="10933">
                  <c:v>-76.829881868113006</c:v>
                </c:pt>
                <c:pt idx="10934">
                  <c:v>-76.848935582929599</c:v>
                </c:pt>
                <c:pt idx="10935">
                  <c:v>-76.865676292728494</c:v>
                </c:pt>
                <c:pt idx="10936">
                  <c:v>-76.874896192478403</c:v>
                </c:pt>
                <c:pt idx="10937">
                  <c:v>-76.8775712604494</c:v>
                </c:pt>
                <c:pt idx="10938">
                  <c:v>-76.877079127869706</c:v>
                </c:pt>
                <c:pt idx="10939">
                  <c:v>-76.874600646367398</c:v>
                </c:pt>
                <c:pt idx="10940">
                  <c:v>-76.870688494011802</c:v>
                </c:pt>
                <c:pt idx="10941">
                  <c:v>-76.865646661536701</c:v>
                </c:pt>
                <c:pt idx="10942">
                  <c:v>-76.859663309587702</c:v>
                </c:pt>
                <c:pt idx="10943">
                  <c:v>-76.852865508781306</c:v>
                </c:pt>
                <c:pt idx="10944">
                  <c:v>-76.845344776984405</c:v>
                </c:pt>
                <c:pt idx="10945">
                  <c:v>-76.837170301827896</c:v>
                </c:pt>
                <c:pt idx="10946">
                  <c:v>-76.831885427237495</c:v>
                </c:pt>
                <c:pt idx="10947">
                  <c:v>-76.850930677926797</c:v>
                </c:pt>
                <c:pt idx="10948">
                  <c:v>-76.867663112119402</c:v>
                </c:pt>
                <c:pt idx="10949">
                  <c:v>-76.876876360080402</c:v>
                </c:pt>
                <c:pt idx="10950">
                  <c:v>-76.879546223249903</c:v>
                </c:pt>
                <c:pt idx="10951">
                  <c:v>-76.8790495026645</c:v>
                </c:pt>
                <c:pt idx="10952">
                  <c:v>-76.8765667548642</c:v>
                </c:pt>
                <c:pt idx="10953">
                  <c:v>-76.872650519475499</c:v>
                </c:pt>
                <c:pt idx="10954">
                  <c:v>-76.867604712133698</c:v>
                </c:pt>
                <c:pt idx="10955">
                  <c:v>-76.861617448348795</c:v>
                </c:pt>
                <c:pt idx="10956">
                  <c:v>-76.8548157695501</c:v>
                </c:pt>
                <c:pt idx="10957">
                  <c:v>-76.847291173730298</c:v>
                </c:pt>
                <c:pt idx="10958">
                  <c:v>-76.839112834487594</c:v>
                </c:pt>
                <c:pt idx="10959">
                  <c:v>-76.830335057725804</c:v>
                </c:pt>
                <c:pt idx="10960">
                  <c:v>-76.824495302130202</c:v>
                </c:pt>
                <c:pt idx="10961">
                  <c:v>-76.843056458551601</c:v>
                </c:pt>
                <c:pt idx="10962">
                  <c:v>-76.859340498033106</c:v>
                </c:pt>
                <c:pt idx="10963">
                  <c:v>-76.868126922648997</c:v>
                </c:pt>
                <c:pt idx="10964">
                  <c:v>-76.8703867085257</c:v>
                </c:pt>
                <c:pt idx="10965">
                  <c:v>-76.869497293694195</c:v>
                </c:pt>
                <c:pt idx="10966">
                  <c:v>-76.866638378021605</c:v>
                </c:pt>
                <c:pt idx="10967">
                  <c:v>-76.862361397046499</c:v>
                </c:pt>
                <c:pt idx="10968">
                  <c:v>-76.856969184573899</c:v>
                </c:pt>
                <c:pt idx="10969">
                  <c:v>-76.850648870186106</c:v>
                </c:pt>
                <c:pt idx="10970">
                  <c:v>-76.843526618396197</c:v>
                </c:pt>
                <c:pt idx="10971">
                  <c:v>-76.835693152762602</c:v>
                </c:pt>
                <c:pt idx="10972">
                  <c:v>-76.827216962862394</c:v>
                </c:pt>
                <c:pt idx="10973">
                  <c:v>-76.821646183360798</c:v>
                </c:pt>
                <c:pt idx="10974">
                  <c:v>-76.840455292940504</c:v>
                </c:pt>
                <c:pt idx="10975">
                  <c:v>-76.856963177731302</c:v>
                </c:pt>
                <c:pt idx="10976">
                  <c:v>-76.865952806975898</c:v>
                </c:pt>
                <c:pt idx="10977">
                  <c:v>-76.868399137481504</c:v>
                </c:pt>
                <c:pt idx="10978">
                  <c:v>-76.867682972223704</c:v>
                </c:pt>
                <c:pt idx="10979">
                  <c:v>-76.864986156241997</c:v>
                </c:pt>
                <c:pt idx="10980">
                  <c:v>-76.860861707399295</c:v>
                </c:pt>
                <c:pt idx="10981">
                  <c:v>-76.855613691766393</c:v>
                </c:pt>
                <c:pt idx="10982">
                  <c:v>-76.849430225941802</c:v>
                </c:pt>
                <c:pt idx="10983">
                  <c:v>-76.842438279249293</c:v>
                </c:pt>
                <c:pt idx="10984">
                  <c:v>-76.834729240258895</c:v>
                </c:pt>
                <c:pt idx="10985">
                  <c:v>-76.826372154112903</c:v>
                </c:pt>
                <c:pt idx="10986">
                  <c:v>-76.820915695219199</c:v>
                </c:pt>
                <c:pt idx="10987">
                  <c:v>-76.839834688602195</c:v>
                </c:pt>
                <c:pt idx="10988">
                  <c:v>-76.856446922626901</c:v>
                </c:pt>
                <c:pt idx="10989">
                  <c:v>-76.865536161364702</c:v>
                </c:pt>
                <c:pt idx="10990">
                  <c:v>-76.8680781656645</c:v>
                </c:pt>
                <c:pt idx="10991">
                  <c:v>-76.867454222863699</c:v>
                </c:pt>
                <c:pt idx="10992">
                  <c:v>-76.864846446899094</c:v>
                </c:pt>
                <c:pt idx="10993">
                  <c:v>-76.860808058706098</c:v>
                </c:pt>
                <c:pt idx="10994">
                  <c:v>-76.855643295535998</c:v>
                </c:pt>
                <c:pt idx="10995">
                  <c:v>-76.849540424368598</c:v>
                </c:pt>
                <c:pt idx="10996">
                  <c:v>-76.842626549017396</c:v>
                </c:pt>
                <c:pt idx="10997">
                  <c:v>-76.834993179510107</c:v>
                </c:pt>
                <c:pt idx="10998">
                  <c:v>-76.826709471417601</c:v>
                </c:pt>
                <c:pt idx="10999">
                  <c:v>-76.821323830498898</c:v>
                </c:pt>
                <c:pt idx="11000">
                  <c:v>-76.840308589453997</c:v>
                </c:pt>
              </c:numCache>
            </c:numRef>
          </c:yVal>
          <c:smooth val="1"/>
          <c:extLst>
            <c:ext xmlns:c16="http://schemas.microsoft.com/office/drawing/2014/chart" uri="{C3380CC4-5D6E-409C-BE32-E72D297353CC}">
              <c16:uniqueId val="{00000000-F13B-B445-A6D0-FA4302DD1CAF}"/>
            </c:ext>
          </c:extLst>
        </c:ser>
        <c:dLbls>
          <c:showLegendKey val="0"/>
          <c:showVal val="0"/>
          <c:showCatName val="0"/>
          <c:showSerName val="0"/>
          <c:showPercent val="0"/>
          <c:showBubbleSize val="0"/>
        </c:dLbls>
        <c:axId val="723700048"/>
        <c:axId val="723933056"/>
      </c:scatterChart>
      <c:valAx>
        <c:axId val="723700048"/>
        <c:scaling>
          <c:orientation val="minMax"/>
          <c:max val="1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3933056"/>
        <c:crosses val="autoZero"/>
        <c:crossBetween val="midCat"/>
      </c:valAx>
      <c:valAx>
        <c:axId val="723933056"/>
        <c:scaling>
          <c:orientation val="minMax"/>
          <c:max val="-70"/>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Membrane Voltage (mV)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37000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prstClr val="black">
                    <a:lumMod val="65000"/>
                    <a:lumOff val="35000"/>
                  </a:prstClr>
                </a:solidFill>
              </a:rPr>
              <a:t>Control with No Adjusted Current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'control-trace-conductance-only'!$A$1:$A$11001</c:f>
              <c:numCache>
                <c:formatCode>0.00E+00</c:formatCode>
                <c:ptCount val="11001"/>
                <c:pt idx="0">
                  <c:v>0</c:v>
                </c:pt>
                <c:pt idx="1">
                  <c:v>0.1</c:v>
                </c:pt>
                <c:pt idx="2">
                  <c:v>0.2</c:v>
                </c:pt>
                <c:pt idx="3">
                  <c:v>0.29999999999999899</c:v>
                </c:pt>
                <c:pt idx="4">
                  <c:v>0.39999999999999902</c:v>
                </c:pt>
                <c:pt idx="5">
                  <c:v>0.499999999999999</c:v>
                </c:pt>
                <c:pt idx="6">
                  <c:v>0.59999999999999898</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2.2999999999999901</c:v>
                </c:pt>
                <c:pt idx="24">
                  <c:v>2.3999999999999901</c:v>
                </c:pt>
                <c:pt idx="25">
                  <c:v>2.4999999999999898</c:v>
                </c:pt>
                <c:pt idx="26">
                  <c:v>2.5999999999999899</c:v>
                </c:pt>
                <c:pt idx="27">
                  <c:v>2.69999999999999</c:v>
                </c:pt>
                <c:pt idx="28">
                  <c:v>2.7999999999999901</c:v>
                </c:pt>
                <c:pt idx="29">
                  <c:v>2.8999999999999901</c:v>
                </c:pt>
                <c:pt idx="30">
                  <c:v>2.9999999999999898</c:v>
                </c:pt>
                <c:pt idx="31">
                  <c:v>3.0999999999999899</c:v>
                </c:pt>
                <c:pt idx="32">
                  <c:v>3.19999999999999</c:v>
                </c:pt>
                <c:pt idx="33">
                  <c:v>3.2999999999999901</c:v>
                </c:pt>
                <c:pt idx="34">
                  <c:v>3.3999999999999901</c:v>
                </c:pt>
                <c:pt idx="35">
                  <c:v>3.4999999999999898</c:v>
                </c:pt>
                <c:pt idx="36">
                  <c:v>3.5999999999999899</c:v>
                </c:pt>
                <c:pt idx="37">
                  <c:v>3.69999999999999</c:v>
                </c:pt>
                <c:pt idx="38">
                  <c:v>3.7999999999999901</c:v>
                </c:pt>
                <c:pt idx="39">
                  <c:v>3.8999999999999901</c:v>
                </c:pt>
                <c:pt idx="40">
                  <c:v>3.9999999999999898</c:v>
                </c:pt>
                <c:pt idx="41">
                  <c:v>4.0999999999999899</c:v>
                </c:pt>
                <c:pt idx="42">
                  <c:v>4.1999999999999904</c:v>
                </c:pt>
                <c:pt idx="43">
                  <c:v>4.2999999999999901</c:v>
                </c:pt>
                <c:pt idx="44">
                  <c:v>4.3999999999999897</c:v>
                </c:pt>
                <c:pt idx="45">
                  <c:v>4.4999999999999902</c:v>
                </c:pt>
                <c:pt idx="46">
                  <c:v>4.5999999999999899</c:v>
                </c:pt>
                <c:pt idx="47">
                  <c:v>4.6999999999999904</c:v>
                </c:pt>
                <c:pt idx="48">
                  <c:v>4.7999999999999901</c:v>
                </c:pt>
                <c:pt idx="49">
                  <c:v>4.8999999999999897</c:v>
                </c:pt>
                <c:pt idx="50">
                  <c:v>4.9999999999999902</c:v>
                </c:pt>
                <c:pt idx="51">
                  <c:v>5.0999999999999801</c:v>
                </c:pt>
                <c:pt idx="52">
                  <c:v>5.1999999999999797</c:v>
                </c:pt>
                <c:pt idx="53">
                  <c:v>5.2999999999999803</c:v>
                </c:pt>
                <c:pt idx="54">
                  <c:v>5.3999999999999799</c:v>
                </c:pt>
                <c:pt idx="55">
                  <c:v>5.4999999999999796</c:v>
                </c:pt>
                <c:pt idx="56">
                  <c:v>5.5999999999999801</c:v>
                </c:pt>
                <c:pt idx="57">
                  <c:v>5.6999999999999797</c:v>
                </c:pt>
                <c:pt idx="58">
                  <c:v>5.7999999999999803</c:v>
                </c:pt>
                <c:pt idx="59">
                  <c:v>5.8999999999999799</c:v>
                </c:pt>
                <c:pt idx="60">
                  <c:v>5.9999999999999796</c:v>
                </c:pt>
                <c:pt idx="61">
                  <c:v>6.0999999999999801</c:v>
                </c:pt>
                <c:pt idx="62">
                  <c:v>6.1999999999999797</c:v>
                </c:pt>
                <c:pt idx="63">
                  <c:v>6.2999999999999803</c:v>
                </c:pt>
                <c:pt idx="64">
                  <c:v>6.3999999999999799</c:v>
                </c:pt>
                <c:pt idx="65">
                  <c:v>6.4999999999999796</c:v>
                </c:pt>
                <c:pt idx="66">
                  <c:v>6.5999999999999801</c:v>
                </c:pt>
                <c:pt idx="67">
                  <c:v>6.6999999999999797</c:v>
                </c:pt>
                <c:pt idx="68">
                  <c:v>6.7999999999999803</c:v>
                </c:pt>
                <c:pt idx="69">
                  <c:v>6.8999999999999799</c:v>
                </c:pt>
                <c:pt idx="70">
                  <c:v>6.9999999999999796</c:v>
                </c:pt>
                <c:pt idx="71">
                  <c:v>7.0999999999999801</c:v>
                </c:pt>
                <c:pt idx="72">
                  <c:v>7.1999999999999797</c:v>
                </c:pt>
                <c:pt idx="73">
                  <c:v>7.2999999999999803</c:v>
                </c:pt>
                <c:pt idx="74">
                  <c:v>7.3999999999999799</c:v>
                </c:pt>
                <c:pt idx="75">
                  <c:v>7.4999999999999796</c:v>
                </c:pt>
                <c:pt idx="76">
                  <c:v>7.5999999999999801</c:v>
                </c:pt>
                <c:pt idx="77">
                  <c:v>7.6999999999999797</c:v>
                </c:pt>
                <c:pt idx="78">
                  <c:v>7.7999999999999803</c:v>
                </c:pt>
                <c:pt idx="79">
                  <c:v>7.8999999999999702</c:v>
                </c:pt>
                <c:pt idx="80">
                  <c:v>7.9999999999999698</c:v>
                </c:pt>
                <c:pt idx="81">
                  <c:v>8.0999999999999801</c:v>
                </c:pt>
                <c:pt idx="82">
                  <c:v>8.1999999999999797</c:v>
                </c:pt>
                <c:pt idx="83">
                  <c:v>8.2999999999999794</c:v>
                </c:pt>
                <c:pt idx="84">
                  <c:v>8.3999999999999808</c:v>
                </c:pt>
                <c:pt idx="85">
                  <c:v>8.4999999999999805</c:v>
                </c:pt>
                <c:pt idx="86">
                  <c:v>8.5999999999999801</c:v>
                </c:pt>
                <c:pt idx="87">
                  <c:v>8.6999999999999797</c:v>
                </c:pt>
                <c:pt idx="88">
                  <c:v>8.7999999999999901</c:v>
                </c:pt>
                <c:pt idx="89">
                  <c:v>8.8999999999999897</c:v>
                </c:pt>
                <c:pt idx="90">
                  <c:v>8.9999999999999893</c:v>
                </c:pt>
                <c:pt idx="91">
                  <c:v>9.0999999999999908</c:v>
                </c:pt>
                <c:pt idx="92">
                  <c:v>9.1999999999999904</c:v>
                </c:pt>
                <c:pt idx="93">
                  <c:v>9.2999999999999901</c:v>
                </c:pt>
                <c:pt idx="94">
                  <c:v>9.3999999999999897</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16.600000000000101</c:v>
                </c:pt>
                <c:pt idx="167">
                  <c:v>16.700000000000099</c:v>
                </c:pt>
                <c:pt idx="168">
                  <c:v>16.8000000000001</c:v>
                </c:pt>
                <c:pt idx="169">
                  <c:v>16.900000000000102</c:v>
                </c:pt>
                <c:pt idx="170">
                  <c:v>17.000000000000099</c:v>
                </c:pt>
                <c:pt idx="171">
                  <c:v>17.100000000000101</c:v>
                </c:pt>
                <c:pt idx="172">
                  <c:v>17.200000000000099</c:v>
                </c:pt>
                <c:pt idx="173">
                  <c:v>17.3000000000001</c:v>
                </c:pt>
                <c:pt idx="174">
                  <c:v>17.400000000000102</c:v>
                </c:pt>
                <c:pt idx="175">
                  <c:v>17.500000000000099</c:v>
                </c:pt>
                <c:pt idx="176">
                  <c:v>17.600000000000101</c:v>
                </c:pt>
                <c:pt idx="177">
                  <c:v>17.700000000000099</c:v>
                </c:pt>
                <c:pt idx="178">
                  <c:v>17.8000000000001</c:v>
                </c:pt>
                <c:pt idx="179">
                  <c:v>17.900000000000102</c:v>
                </c:pt>
                <c:pt idx="180">
                  <c:v>18.000000000000099</c:v>
                </c:pt>
                <c:pt idx="181">
                  <c:v>18.100000000000101</c:v>
                </c:pt>
                <c:pt idx="182">
                  <c:v>18.200000000000099</c:v>
                </c:pt>
                <c:pt idx="183">
                  <c:v>18.3000000000001</c:v>
                </c:pt>
                <c:pt idx="184">
                  <c:v>18.400000000000102</c:v>
                </c:pt>
                <c:pt idx="185">
                  <c:v>18.500000000000099</c:v>
                </c:pt>
                <c:pt idx="186">
                  <c:v>18.600000000000101</c:v>
                </c:pt>
                <c:pt idx="187">
                  <c:v>18.700000000000099</c:v>
                </c:pt>
                <c:pt idx="188">
                  <c:v>18.8000000000001</c:v>
                </c:pt>
                <c:pt idx="189">
                  <c:v>18.900000000000102</c:v>
                </c:pt>
                <c:pt idx="190">
                  <c:v>19.000000000000099</c:v>
                </c:pt>
                <c:pt idx="191">
                  <c:v>19.100000000000101</c:v>
                </c:pt>
                <c:pt idx="192">
                  <c:v>19.200000000000099</c:v>
                </c:pt>
                <c:pt idx="193">
                  <c:v>19.3000000000001</c:v>
                </c:pt>
                <c:pt idx="194">
                  <c:v>19.400000000000102</c:v>
                </c:pt>
                <c:pt idx="195">
                  <c:v>19.500000000000099</c:v>
                </c:pt>
                <c:pt idx="196">
                  <c:v>19.600000000000101</c:v>
                </c:pt>
                <c:pt idx="197">
                  <c:v>19.700000000000099</c:v>
                </c:pt>
                <c:pt idx="198">
                  <c:v>19.8000000000001</c:v>
                </c:pt>
                <c:pt idx="199">
                  <c:v>19.900000000000102</c:v>
                </c:pt>
                <c:pt idx="200">
                  <c:v>20.000000000000099</c:v>
                </c:pt>
                <c:pt idx="201">
                  <c:v>20.100000000000101</c:v>
                </c:pt>
                <c:pt idx="202">
                  <c:v>20.200000000000099</c:v>
                </c:pt>
                <c:pt idx="203">
                  <c:v>20.3000000000001</c:v>
                </c:pt>
                <c:pt idx="204">
                  <c:v>20.400000000000102</c:v>
                </c:pt>
                <c:pt idx="205">
                  <c:v>20.500000000000099</c:v>
                </c:pt>
                <c:pt idx="206">
                  <c:v>20.600000000000101</c:v>
                </c:pt>
                <c:pt idx="207">
                  <c:v>20.700000000000099</c:v>
                </c:pt>
                <c:pt idx="208">
                  <c:v>20.8000000000001</c:v>
                </c:pt>
                <c:pt idx="209">
                  <c:v>20.900000000000102</c:v>
                </c:pt>
                <c:pt idx="210">
                  <c:v>21.000000000000099</c:v>
                </c:pt>
                <c:pt idx="211">
                  <c:v>21.100000000000101</c:v>
                </c:pt>
                <c:pt idx="212">
                  <c:v>21.200000000000099</c:v>
                </c:pt>
                <c:pt idx="213">
                  <c:v>21.3000000000001</c:v>
                </c:pt>
                <c:pt idx="214">
                  <c:v>21.400000000000102</c:v>
                </c:pt>
                <c:pt idx="215">
                  <c:v>21.500000000000099</c:v>
                </c:pt>
                <c:pt idx="216">
                  <c:v>21.600000000000101</c:v>
                </c:pt>
                <c:pt idx="217">
                  <c:v>21.700000000000099</c:v>
                </c:pt>
                <c:pt idx="218">
                  <c:v>21.8000000000001</c:v>
                </c:pt>
                <c:pt idx="219">
                  <c:v>21.900000000000102</c:v>
                </c:pt>
                <c:pt idx="220">
                  <c:v>22.000000000000099</c:v>
                </c:pt>
                <c:pt idx="221">
                  <c:v>22.100000000000101</c:v>
                </c:pt>
                <c:pt idx="222">
                  <c:v>22.200000000000099</c:v>
                </c:pt>
                <c:pt idx="223">
                  <c:v>22.3000000000001</c:v>
                </c:pt>
                <c:pt idx="224">
                  <c:v>22.400000000000102</c:v>
                </c:pt>
                <c:pt idx="225">
                  <c:v>22.500000000000099</c:v>
                </c:pt>
                <c:pt idx="226">
                  <c:v>22.600000000000101</c:v>
                </c:pt>
                <c:pt idx="227">
                  <c:v>22.700000000000099</c:v>
                </c:pt>
                <c:pt idx="228">
                  <c:v>22.8000000000001</c:v>
                </c:pt>
                <c:pt idx="229">
                  <c:v>22.900000000000102</c:v>
                </c:pt>
                <c:pt idx="230">
                  <c:v>23.000000000000099</c:v>
                </c:pt>
                <c:pt idx="231">
                  <c:v>23.100000000000101</c:v>
                </c:pt>
                <c:pt idx="232">
                  <c:v>23.200000000000099</c:v>
                </c:pt>
                <c:pt idx="233">
                  <c:v>23.3000000000001</c:v>
                </c:pt>
                <c:pt idx="234">
                  <c:v>23.400000000000102</c:v>
                </c:pt>
                <c:pt idx="235">
                  <c:v>23.500000000000099</c:v>
                </c:pt>
                <c:pt idx="236">
                  <c:v>23.6000000000002</c:v>
                </c:pt>
                <c:pt idx="237">
                  <c:v>23.700000000000198</c:v>
                </c:pt>
                <c:pt idx="238">
                  <c:v>23.8000000000002</c:v>
                </c:pt>
                <c:pt idx="239">
                  <c:v>23.900000000000201</c:v>
                </c:pt>
                <c:pt idx="240">
                  <c:v>24.000000000000199</c:v>
                </c:pt>
                <c:pt idx="241">
                  <c:v>24.1000000000002</c:v>
                </c:pt>
                <c:pt idx="242">
                  <c:v>24.200000000000198</c:v>
                </c:pt>
                <c:pt idx="243">
                  <c:v>24.3000000000002</c:v>
                </c:pt>
                <c:pt idx="244">
                  <c:v>24.400000000000201</c:v>
                </c:pt>
                <c:pt idx="245">
                  <c:v>24.500000000000199</c:v>
                </c:pt>
                <c:pt idx="246">
                  <c:v>24.6000000000002</c:v>
                </c:pt>
                <c:pt idx="247">
                  <c:v>24.700000000000198</c:v>
                </c:pt>
                <c:pt idx="248">
                  <c:v>24.8000000000002</c:v>
                </c:pt>
                <c:pt idx="249">
                  <c:v>24.900000000000201</c:v>
                </c:pt>
                <c:pt idx="250">
                  <c:v>25.000000000000199</c:v>
                </c:pt>
                <c:pt idx="251">
                  <c:v>25.1000000000002</c:v>
                </c:pt>
                <c:pt idx="252">
                  <c:v>25.200000000000198</c:v>
                </c:pt>
                <c:pt idx="253">
                  <c:v>25.3000000000002</c:v>
                </c:pt>
                <c:pt idx="254">
                  <c:v>25.400000000000201</c:v>
                </c:pt>
                <c:pt idx="255">
                  <c:v>25.500000000000199</c:v>
                </c:pt>
                <c:pt idx="256">
                  <c:v>25.6000000000002</c:v>
                </c:pt>
                <c:pt idx="257">
                  <c:v>25.700000000000198</c:v>
                </c:pt>
                <c:pt idx="258">
                  <c:v>25.8000000000002</c:v>
                </c:pt>
                <c:pt idx="259">
                  <c:v>25.900000000000201</c:v>
                </c:pt>
                <c:pt idx="260">
                  <c:v>26.000000000000199</c:v>
                </c:pt>
                <c:pt idx="261">
                  <c:v>26.1000000000002</c:v>
                </c:pt>
                <c:pt idx="262">
                  <c:v>26.200000000000198</c:v>
                </c:pt>
                <c:pt idx="263">
                  <c:v>26.3000000000002</c:v>
                </c:pt>
                <c:pt idx="264">
                  <c:v>26.400000000000201</c:v>
                </c:pt>
                <c:pt idx="265">
                  <c:v>26.500000000000199</c:v>
                </c:pt>
                <c:pt idx="266">
                  <c:v>26.6000000000002</c:v>
                </c:pt>
                <c:pt idx="267">
                  <c:v>26.700000000000198</c:v>
                </c:pt>
                <c:pt idx="268">
                  <c:v>26.8000000000002</c:v>
                </c:pt>
                <c:pt idx="269">
                  <c:v>26.900000000000201</c:v>
                </c:pt>
                <c:pt idx="270">
                  <c:v>27.000000000000199</c:v>
                </c:pt>
                <c:pt idx="271">
                  <c:v>27.1000000000002</c:v>
                </c:pt>
                <c:pt idx="272">
                  <c:v>27.200000000000198</c:v>
                </c:pt>
                <c:pt idx="273">
                  <c:v>27.3000000000002</c:v>
                </c:pt>
                <c:pt idx="274">
                  <c:v>27.400000000000201</c:v>
                </c:pt>
                <c:pt idx="275">
                  <c:v>27.500000000000199</c:v>
                </c:pt>
                <c:pt idx="276">
                  <c:v>27.6000000000002</c:v>
                </c:pt>
                <c:pt idx="277">
                  <c:v>27.700000000000198</c:v>
                </c:pt>
                <c:pt idx="278">
                  <c:v>27.8000000000002</c:v>
                </c:pt>
                <c:pt idx="279">
                  <c:v>27.900000000000201</c:v>
                </c:pt>
                <c:pt idx="280">
                  <c:v>28.000000000000199</c:v>
                </c:pt>
                <c:pt idx="281">
                  <c:v>28.1000000000002</c:v>
                </c:pt>
                <c:pt idx="282">
                  <c:v>28.200000000000198</c:v>
                </c:pt>
                <c:pt idx="283">
                  <c:v>28.3000000000002</c:v>
                </c:pt>
                <c:pt idx="284">
                  <c:v>28.400000000000201</c:v>
                </c:pt>
                <c:pt idx="285">
                  <c:v>28.500000000000199</c:v>
                </c:pt>
                <c:pt idx="286">
                  <c:v>28.6000000000002</c:v>
                </c:pt>
                <c:pt idx="287">
                  <c:v>28.700000000000198</c:v>
                </c:pt>
                <c:pt idx="288">
                  <c:v>28.8000000000002</c:v>
                </c:pt>
                <c:pt idx="289">
                  <c:v>28.900000000000201</c:v>
                </c:pt>
                <c:pt idx="290">
                  <c:v>29.000000000000199</c:v>
                </c:pt>
                <c:pt idx="291">
                  <c:v>29.1000000000002</c:v>
                </c:pt>
                <c:pt idx="292">
                  <c:v>29.200000000000198</c:v>
                </c:pt>
                <c:pt idx="293">
                  <c:v>29.3000000000002</c:v>
                </c:pt>
                <c:pt idx="294">
                  <c:v>29.400000000000201</c:v>
                </c:pt>
                <c:pt idx="295">
                  <c:v>29.500000000000199</c:v>
                </c:pt>
                <c:pt idx="296">
                  <c:v>29.6000000000002</c:v>
                </c:pt>
                <c:pt idx="297">
                  <c:v>29.700000000000198</c:v>
                </c:pt>
                <c:pt idx="298">
                  <c:v>29.8000000000002</c:v>
                </c:pt>
                <c:pt idx="299">
                  <c:v>29.900000000000201</c:v>
                </c:pt>
                <c:pt idx="300">
                  <c:v>30.000000000000199</c:v>
                </c:pt>
                <c:pt idx="301">
                  <c:v>30.1000000000002</c:v>
                </c:pt>
                <c:pt idx="302">
                  <c:v>30.200000000000198</c:v>
                </c:pt>
                <c:pt idx="303">
                  <c:v>30.3000000000002</c:v>
                </c:pt>
                <c:pt idx="304">
                  <c:v>30.400000000000201</c:v>
                </c:pt>
                <c:pt idx="305">
                  <c:v>30.500000000000199</c:v>
                </c:pt>
                <c:pt idx="306">
                  <c:v>30.6000000000002</c:v>
                </c:pt>
                <c:pt idx="307">
                  <c:v>30.700000000000301</c:v>
                </c:pt>
                <c:pt idx="308">
                  <c:v>30.800000000000299</c:v>
                </c:pt>
                <c:pt idx="309">
                  <c:v>30.900000000000301</c:v>
                </c:pt>
                <c:pt idx="310">
                  <c:v>31.000000000000298</c:v>
                </c:pt>
                <c:pt idx="311">
                  <c:v>31.1000000000003</c:v>
                </c:pt>
                <c:pt idx="312">
                  <c:v>31.200000000000301</c:v>
                </c:pt>
                <c:pt idx="313">
                  <c:v>31.300000000000299</c:v>
                </c:pt>
                <c:pt idx="314">
                  <c:v>31.400000000000301</c:v>
                </c:pt>
                <c:pt idx="315">
                  <c:v>31.500000000000298</c:v>
                </c:pt>
                <c:pt idx="316">
                  <c:v>31.6000000000003</c:v>
                </c:pt>
                <c:pt idx="317">
                  <c:v>31.700000000000301</c:v>
                </c:pt>
                <c:pt idx="318">
                  <c:v>31.800000000000299</c:v>
                </c:pt>
                <c:pt idx="319">
                  <c:v>31.900000000000301</c:v>
                </c:pt>
                <c:pt idx="320">
                  <c:v>32.000000000000298</c:v>
                </c:pt>
                <c:pt idx="321">
                  <c:v>32.1000000000003</c:v>
                </c:pt>
                <c:pt idx="322">
                  <c:v>32.200000000000301</c:v>
                </c:pt>
                <c:pt idx="323">
                  <c:v>32.300000000000303</c:v>
                </c:pt>
                <c:pt idx="324">
                  <c:v>32.400000000000198</c:v>
                </c:pt>
                <c:pt idx="325">
                  <c:v>32.500000000000199</c:v>
                </c:pt>
                <c:pt idx="326">
                  <c:v>32.6000000000002</c:v>
                </c:pt>
                <c:pt idx="327">
                  <c:v>32.700000000000202</c:v>
                </c:pt>
                <c:pt idx="328">
                  <c:v>32.800000000000203</c:v>
                </c:pt>
                <c:pt idx="329">
                  <c:v>32.900000000000198</c:v>
                </c:pt>
                <c:pt idx="330">
                  <c:v>33.000000000000199</c:v>
                </c:pt>
                <c:pt idx="331">
                  <c:v>33.1000000000002</c:v>
                </c:pt>
                <c:pt idx="332">
                  <c:v>33.200000000000202</c:v>
                </c:pt>
                <c:pt idx="333">
                  <c:v>33.300000000000203</c:v>
                </c:pt>
                <c:pt idx="334">
                  <c:v>33.400000000000198</c:v>
                </c:pt>
                <c:pt idx="335">
                  <c:v>33.500000000000199</c:v>
                </c:pt>
                <c:pt idx="336">
                  <c:v>33.6000000000002</c:v>
                </c:pt>
                <c:pt idx="337">
                  <c:v>33.700000000000202</c:v>
                </c:pt>
                <c:pt idx="338">
                  <c:v>33.800000000000203</c:v>
                </c:pt>
                <c:pt idx="339">
                  <c:v>33.900000000000198</c:v>
                </c:pt>
                <c:pt idx="340">
                  <c:v>34.000000000000199</c:v>
                </c:pt>
                <c:pt idx="341">
                  <c:v>34.1000000000002</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37.699999999999903</c:v>
                </c:pt>
                <c:pt idx="378">
                  <c:v>37.799999999999898</c:v>
                </c:pt>
                <c:pt idx="379">
                  <c:v>37.899999999999899</c:v>
                </c:pt>
                <c:pt idx="380">
                  <c:v>37.999999999999901</c:v>
                </c:pt>
                <c:pt idx="381">
                  <c:v>38.099999999999902</c:v>
                </c:pt>
                <c:pt idx="382">
                  <c:v>38.199999999999903</c:v>
                </c:pt>
                <c:pt idx="383">
                  <c:v>38.299999999999898</c:v>
                </c:pt>
                <c:pt idx="384">
                  <c:v>38.399999999999899</c:v>
                </c:pt>
                <c:pt idx="385">
                  <c:v>38.499999999999901</c:v>
                </c:pt>
                <c:pt idx="386">
                  <c:v>38.599999999999902</c:v>
                </c:pt>
                <c:pt idx="387">
                  <c:v>38.699999999999903</c:v>
                </c:pt>
                <c:pt idx="388">
                  <c:v>38.799999999999898</c:v>
                </c:pt>
                <c:pt idx="389">
                  <c:v>38.899999999999899</c:v>
                </c:pt>
                <c:pt idx="390">
                  <c:v>38.999999999999901</c:v>
                </c:pt>
                <c:pt idx="391">
                  <c:v>39.099999999999902</c:v>
                </c:pt>
                <c:pt idx="392">
                  <c:v>39.199999999999903</c:v>
                </c:pt>
                <c:pt idx="393">
                  <c:v>39.299999999999898</c:v>
                </c:pt>
                <c:pt idx="394">
                  <c:v>39.3999999999998</c:v>
                </c:pt>
                <c:pt idx="395">
                  <c:v>39.499999999999801</c:v>
                </c:pt>
                <c:pt idx="396">
                  <c:v>39.599999999999802</c:v>
                </c:pt>
                <c:pt idx="397">
                  <c:v>39.699999999999797</c:v>
                </c:pt>
                <c:pt idx="398">
                  <c:v>39.799999999999798</c:v>
                </c:pt>
                <c:pt idx="399">
                  <c:v>39.8999999999998</c:v>
                </c:pt>
                <c:pt idx="400">
                  <c:v>39.999999999999801</c:v>
                </c:pt>
                <c:pt idx="401">
                  <c:v>40.099999999999802</c:v>
                </c:pt>
                <c:pt idx="402">
                  <c:v>40.199999999999797</c:v>
                </c:pt>
                <c:pt idx="403">
                  <c:v>40.299999999999798</c:v>
                </c:pt>
                <c:pt idx="404">
                  <c:v>40.3999999999998</c:v>
                </c:pt>
                <c:pt idx="405">
                  <c:v>40.499999999999801</c:v>
                </c:pt>
                <c:pt idx="406">
                  <c:v>40.599999999999802</c:v>
                </c:pt>
                <c:pt idx="407">
                  <c:v>40.699999999999797</c:v>
                </c:pt>
                <c:pt idx="408">
                  <c:v>40.799999999999798</c:v>
                </c:pt>
                <c:pt idx="409">
                  <c:v>40.8999999999998</c:v>
                </c:pt>
                <c:pt idx="410">
                  <c:v>40.999999999999801</c:v>
                </c:pt>
                <c:pt idx="411">
                  <c:v>41.099999999999802</c:v>
                </c:pt>
                <c:pt idx="412">
                  <c:v>41.199999999999697</c:v>
                </c:pt>
                <c:pt idx="413">
                  <c:v>41.299999999999699</c:v>
                </c:pt>
                <c:pt idx="414">
                  <c:v>41.3999999999997</c:v>
                </c:pt>
                <c:pt idx="415">
                  <c:v>41.499999999999702</c:v>
                </c:pt>
                <c:pt idx="416">
                  <c:v>41.599999999999703</c:v>
                </c:pt>
                <c:pt idx="417">
                  <c:v>41.699999999999697</c:v>
                </c:pt>
                <c:pt idx="418">
                  <c:v>41.799999999999699</c:v>
                </c:pt>
                <c:pt idx="419">
                  <c:v>41.8999999999997</c:v>
                </c:pt>
                <c:pt idx="420">
                  <c:v>41.999999999999702</c:v>
                </c:pt>
                <c:pt idx="421">
                  <c:v>42.099999999999703</c:v>
                </c:pt>
                <c:pt idx="422">
                  <c:v>42.199999999999697</c:v>
                </c:pt>
                <c:pt idx="423">
                  <c:v>42.299999999999699</c:v>
                </c:pt>
                <c:pt idx="424">
                  <c:v>42.3999999999997</c:v>
                </c:pt>
                <c:pt idx="425">
                  <c:v>42.499999999999702</c:v>
                </c:pt>
                <c:pt idx="426">
                  <c:v>42.599999999999703</c:v>
                </c:pt>
                <c:pt idx="427">
                  <c:v>42.699999999999697</c:v>
                </c:pt>
                <c:pt idx="428">
                  <c:v>42.799999999999699</c:v>
                </c:pt>
                <c:pt idx="429">
                  <c:v>42.8999999999997</c:v>
                </c:pt>
                <c:pt idx="430">
                  <c:v>42.999999999999602</c:v>
                </c:pt>
                <c:pt idx="431">
                  <c:v>43.099999999999604</c:v>
                </c:pt>
                <c:pt idx="432">
                  <c:v>43.199999999999598</c:v>
                </c:pt>
                <c:pt idx="433">
                  <c:v>43.299999999999599</c:v>
                </c:pt>
                <c:pt idx="434">
                  <c:v>43.399999999999601</c:v>
                </c:pt>
                <c:pt idx="435">
                  <c:v>43.499999999999602</c:v>
                </c:pt>
                <c:pt idx="436">
                  <c:v>43.599999999999604</c:v>
                </c:pt>
                <c:pt idx="437">
                  <c:v>43.699999999999598</c:v>
                </c:pt>
                <c:pt idx="438">
                  <c:v>43.799999999999599</c:v>
                </c:pt>
                <c:pt idx="439">
                  <c:v>43.899999999999601</c:v>
                </c:pt>
                <c:pt idx="440">
                  <c:v>43.999999999999602</c:v>
                </c:pt>
                <c:pt idx="441">
                  <c:v>44.099999999999604</c:v>
                </c:pt>
                <c:pt idx="442">
                  <c:v>44.199999999999598</c:v>
                </c:pt>
                <c:pt idx="443">
                  <c:v>44.299999999999599</c:v>
                </c:pt>
                <c:pt idx="444">
                  <c:v>44.399999999999601</c:v>
                </c:pt>
                <c:pt idx="445">
                  <c:v>44.499999999999602</c:v>
                </c:pt>
                <c:pt idx="446">
                  <c:v>44.599999999999604</c:v>
                </c:pt>
                <c:pt idx="447">
                  <c:v>44.699999999999498</c:v>
                </c:pt>
                <c:pt idx="448">
                  <c:v>44.7999999999995</c:v>
                </c:pt>
                <c:pt idx="449">
                  <c:v>44.899999999999501</c:v>
                </c:pt>
                <c:pt idx="450">
                  <c:v>44.999999999999503</c:v>
                </c:pt>
                <c:pt idx="451">
                  <c:v>45.099999999999497</c:v>
                </c:pt>
                <c:pt idx="452">
                  <c:v>45.199999999999498</c:v>
                </c:pt>
                <c:pt idx="453">
                  <c:v>45.2999999999995</c:v>
                </c:pt>
                <c:pt idx="454">
                  <c:v>45.399999999999501</c:v>
                </c:pt>
                <c:pt idx="455">
                  <c:v>45.499999999999503</c:v>
                </c:pt>
                <c:pt idx="456">
                  <c:v>45.599999999999497</c:v>
                </c:pt>
                <c:pt idx="457">
                  <c:v>45.699999999999498</c:v>
                </c:pt>
                <c:pt idx="458">
                  <c:v>45.7999999999995</c:v>
                </c:pt>
                <c:pt idx="459">
                  <c:v>45.899999999999501</c:v>
                </c:pt>
                <c:pt idx="460">
                  <c:v>45.999999999999503</c:v>
                </c:pt>
                <c:pt idx="461">
                  <c:v>46.099999999999497</c:v>
                </c:pt>
                <c:pt idx="462">
                  <c:v>46.199999999999498</c:v>
                </c:pt>
                <c:pt idx="463">
                  <c:v>46.2999999999995</c:v>
                </c:pt>
                <c:pt idx="464">
                  <c:v>46.399999999999501</c:v>
                </c:pt>
                <c:pt idx="465">
                  <c:v>46.499999999999403</c:v>
                </c:pt>
                <c:pt idx="466">
                  <c:v>46.599999999999397</c:v>
                </c:pt>
                <c:pt idx="467">
                  <c:v>46.699999999999399</c:v>
                </c:pt>
                <c:pt idx="468">
                  <c:v>46.7999999999994</c:v>
                </c:pt>
                <c:pt idx="469">
                  <c:v>46.899999999999402</c:v>
                </c:pt>
                <c:pt idx="470">
                  <c:v>46.999999999999403</c:v>
                </c:pt>
                <c:pt idx="471">
                  <c:v>47.099999999999397</c:v>
                </c:pt>
                <c:pt idx="472">
                  <c:v>47.199999999999399</c:v>
                </c:pt>
                <c:pt idx="473">
                  <c:v>47.2999999999994</c:v>
                </c:pt>
                <c:pt idx="474">
                  <c:v>47.399999999999402</c:v>
                </c:pt>
                <c:pt idx="475">
                  <c:v>47.499999999999403</c:v>
                </c:pt>
                <c:pt idx="476">
                  <c:v>47.599999999999397</c:v>
                </c:pt>
                <c:pt idx="477">
                  <c:v>47.699999999999399</c:v>
                </c:pt>
                <c:pt idx="478">
                  <c:v>47.7999999999994</c:v>
                </c:pt>
                <c:pt idx="479">
                  <c:v>47.899999999999402</c:v>
                </c:pt>
                <c:pt idx="480">
                  <c:v>47.999999999999403</c:v>
                </c:pt>
                <c:pt idx="481">
                  <c:v>48.099999999999397</c:v>
                </c:pt>
                <c:pt idx="482">
                  <c:v>48.199999999999299</c:v>
                </c:pt>
                <c:pt idx="483">
                  <c:v>48.299999999999301</c:v>
                </c:pt>
                <c:pt idx="484">
                  <c:v>48.399999999999302</c:v>
                </c:pt>
                <c:pt idx="485">
                  <c:v>48.499999999999297</c:v>
                </c:pt>
                <c:pt idx="486">
                  <c:v>48.599999999999298</c:v>
                </c:pt>
                <c:pt idx="487">
                  <c:v>48.699999999999299</c:v>
                </c:pt>
                <c:pt idx="488">
                  <c:v>48.799999999999301</c:v>
                </c:pt>
                <c:pt idx="489">
                  <c:v>48.899999999999302</c:v>
                </c:pt>
                <c:pt idx="490">
                  <c:v>48.999999999999297</c:v>
                </c:pt>
                <c:pt idx="491">
                  <c:v>49.099999999999298</c:v>
                </c:pt>
                <c:pt idx="492">
                  <c:v>49.199999999999299</c:v>
                </c:pt>
                <c:pt idx="493">
                  <c:v>49.299999999999301</c:v>
                </c:pt>
                <c:pt idx="494">
                  <c:v>49.399999999999302</c:v>
                </c:pt>
                <c:pt idx="495">
                  <c:v>49.499999999999297</c:v>
                </c:pt>
                <c:pt idx="496">
                  <c:v>49.599999999999298</c:v>
                </c:pt>
                <c:pt idx="497">
                  <c:v>49.699999999999299</c:v>
                </c:pt>
                <c:pt idx="498">
                  <c:v>49.799999999999301</c:v>
                </c:pt>
                <c:pt idx="499">
                  <c:v>49.899999999999302</c:v>
                </c:pt>
                <c:pt idx="500">
                  <c:v>49.999999999999197</c:v>
                </c:pt>
                <c:pt idx="501">
                  <c:v>50.099999999999199</c:v>
                </c:pt>
                <c:pt idx="502">
                  <c:v>50.1999999999992</c:v>
                </c:pt>
                <c:pt idx="503">
                  <c:v>50.299999999999201</c:v>
                </c:pt>
                <c:pt idx="504">
                  <c:v>50.399999999999203</c:v>
                </c:pt>
                <c:pt idx="505">
                  <c:v>50.499999999999197</c:v>
                </c:pt>
                <c:pt idx="506">
                  <c:v>50.599999999999199</c:v>
                </c:pt>
                <c:pt idx="507">
                  <c:v>50.6999999999992</c:v>
                </c:pt>
                <c:pt idx="508">
                  <c:v>50.799999999999201</c:v>
                </c:pt>
                <c:pt idx="509">
                  <c:v>50.899999999999203</c:v>
                </c:pt>
                <c:pt idx="510">
                  <c:v>50.999999999999197</c:v>
                </c:pt>
                <c:pt idx="511">
                  <c:v>51.099999999999199</c:v>
                </c:pt>
                <c:pt idx="512">
                  <c:v>51.1999999999992</c:v>
                </c:pt>
                <c:pt idx="513">
                  <c:v>51.299999999999201</c:v>
                </c:pt>
                <c:pt idx="514">
                  <c:v>51.399999999999203</c:v>
                </c:pt>
                <c:pt idx="515">
                  <c:v>51.499999999999197</c:v>
                </c:pt>
                <c:pt idx="516">
                  <c:v>51.599999999999199</c:v>
                </c:pt>
                <c:pt idx="517">
                  <c:v>51.6999999999991</c:v>
                </c:pt>
                <c:pt idx="518">
                  <c:v>51.799999999999102</c:v>
                </c:pt>
                <c:pt idx="519">
                  <c:v>51.899999999999103</c:v>
                </c:pt>
                <c:pt idx="520">
                  <c:v>51.999999999999098</c:v>
                </c:pt>
                <c:pt idx="521">
                  <c:v>52.099999999999099</c:v>
                </c:pt>
                <c:pt idx="522">
                  <c:v>52.1999999999991</c:v>
                </c:pt>
                <c:pt idx="523">
                  <c:v>52.299999999999102</c:v>
                </c:pt>
                <c:pt idx="524">
                  <c:v>52.399999999999103</c:v>
                </c:pt>
                <c:pt idx="525">
                  <c:v>52.499999999999098</c:v>
                </c:pt>
                <c:pt idx="526">
                  <c:v>52.599999999999099</c:v>
                </c:pt>
                <c:pt idx="527">
                  <c:v>52.6999999999991</c:v>
                </c:pt>
                <c:pt idx="528">
                  <c:v>52.799999999999102</c:v>
                </c:pt>
                <c:pt idx="529">
                  <c:v>52.899999999999103</c:v>
                </c:pt>
                <c:pt idx="530">
                  <c:v>52.999999999999098</c:v>
                </c:pt>
                <c:pt idx="531">
                  <c:v>53.099999999999099</c:v>
                </c:pt>
                <c:pt idx="532">
                  <c:v>53.1999999999991</c:v>
                </c:pt>
                <c:pt idx="533">
                  <c:v>53.299999999999102</c:v>
                </c:pt>
                <c:pt idx="534">
                  <c:v>53.399999999999103</c:v>
                </c:pt>
                <c:pt idx="535">
                  <c:v>53.499999999998998</c:v>
                </c:pt>
                <c:pt idx="536">
                  <c:v>53.599999999999</c:v>
                </c:pt>
                <c:pt idx="537">
                  <c:v>53.699999999999001</c:v>
                </c:pt>
                <c:pt idx="538">
                  <c:v>53.799999999999002</c:v>
                </c:pt>
                <c:pt idx="539">
                  <c:v>53.899999999998997</c:v>
                </c:pt>
                <c:pt idx="540">
                  <c:v>53.999999999998998</c:v>
                </c:pt>
                <c:pt idx="541">
                  <c:v>54.099999999999</c:v>
                </c:pt>
                <c:pt idx="542">
                  <c:v>54.199999999999001</c:v>
                </c:pt>
                <c:pt idx="543">
                  <c:v>54.299999999999002</c:v>
                </c:pt>
                <c:pt idx="544">
                  <c:v>54.399999999998997</c:v>
                </c:pt>
                <c:pt idx="545">
                  <c:v>54.499999999998998</c:v>
                </c:pt>
                <c:pt idx="546">
                  <c:v>54.599999999999</c:v>
                </c:pt>
                <c:pt idx="547">
                  <c:v>54.699999999999001</c:v>
                </c:pt>
                <c:pt idx="548">
                  <c:v>54.799999999999002</c:v>
                </c:pt>
                <c:pt idx="549">
                  <c:v>54.899999999998997</c:v>
                </c:pt>
                <c:pt idx="550">
                  <c:v>54.999999999998998</c:v>
                </c:pt>
                <c:pt idx="551">
                  <c:v>55.099999999999</c:v>
                </c:pt>
                <c:pt idx="552">
                  <c:v>55.199999999999001</c:v>
                </c:pt>
                <c:pt idx="553">
                  <c:v>55.299999999998903</c:v>
                </c:pt>
                <c:pt idx="554">
                  <c:v>55.399999999998897</c:v>
                </c:pt>
                <c:pt idx="555">
                  <c:v>55.499999999998899</c:v>
                </c:pt>
                <c:pt idx="556">
                  <c:v>55.5999999999989</c:v>
                </c:pt>
                <c:pt idx="557">
                  <c:v>55.699999999998902</c:v>
                </c:pt>
                <c:pt idx="558">
                  <c:v>55.799999999998903</c:v>
                </c:pt>
                <c:pt idx="559">
                  <c:v>55.899999999998897</c:v>
                </c:pt>
                <c:pt idx="560">
                  <c:v>55.999999999998899</c:v>
                </c:pt>
                <c:pt idx="561">
                  <c:v>56.0999999999989</c:v>
                </c:pt>
                <c:pt idx="562">
                  <c:v>56.199999999998902</c:v>
                </c:pt>
                <c:pt idx="563">
                  <c:v>56.299999999998903</c:v>
                </c:pt>
                <c:pt idx="564">
                  <c:v>56.399999999998897</c:v>
                </c:pt>
                <c:pt idx="565">
                  <c:v>56.499999999998899</c:v>
                </c:pt>
                <c:pt idx="566">
                  <c:v>56.5999999999989</c:v>
                </c:pt>
                <c:pt idx="567">
                  <c:v>56.699999999998902</c:v>
                </c:pt>
                <c:pt idx="568">
                  <c:v>56.799999999998903</c:v>
                </c:pt>
                <c:pt idx="569">
                  <c:v>56.899999999998897</c:v>
                </c:pt>
                <c:pt idx="570">
                  <c:v>56.999999999998799</c:v>
                </c:pt>
                <c:pt idx="571">
                  <c:v>57.099999999998801</c:v>
                </c:pt>
                <c:pt idx="572">
                  <c:v>57.199999999998802</c:v>
                </c:pt>
                <c:pt idx="573">
                  <c:v>57.299999999998803</c:v>
                </c:pt>
                <c:pt idx="574">
                  <c:v>57.399999999998798</c:v>
                </c:pt>
                <c:pt idx="575">
                  <c:v>57.499999999998799</c:v>
                </c:pt>
                <c:pt idx="576">
                  <c:v>57.599999999998801</c:v>
                </c:pt>
                <c:pt idx="577">
                  <c:v>57.699999999998802</c:v>
                </c:pt>
                <c:pt idx="578">
                  <c:v>57.799999999998803</c:v>
                </c:pt>
                <c:pt idx="579">
                  <c:v>57.899999999998798</c:v>
                </c:pt>
                <c:pt idx="580">
                  <c:v>57.999999999998799</c:v>
                </c:pt>
                <c:pt idx="581">
                  <c:v>58.099999999998801</c:v>
                </c:pt>
                <c:pt idx="582">
                  <c:v>58.199999999998802</c:v>
                </c:pt>
                <c:pt idx="583">
                  <c:v>58.299999999998803</c:v>
                </c:pt>
                <c:pt idx="584">
                  <c:v>58.399999999998798</c:v>
                </c:pt>
                <c:pt idx="585">
                  <c:v>58.499999999998799</c:v>
                </c:pt>
                <c:pt idx="586">
                  <c:v>58.599999999998801</c:v>
                </c:pt>
                <c:pt idx="587">
                  <c:v>58.699999999998802</c:v>
                </c:pt>
                <c:pt idx="588">
                  <c:v>58.799999999998697</c:v>
                </c:pt>
                <c:pt idx="589">
                  <c:v>58.899999999998698</c:v>
                </c:pt>
                <c:pt idx="590">
                  <c:v>58.9999999999987</c:v>
                </c:pt>
                <c:pt idx="591">
                  <c:v>59.099999999998701</c:v>
                </c:pt>
                <c:pt idx="592">
                  <c:v>59.199999999998703</c:v>
                </c:pt>
                <c:pt idx="593">
                  <c:v>59.299999999998697</c:v>
                </c:pt>
                <c:pt idx="594">
                  <c:v>59.399999999998698</c:v>
                </c:pt>
                <c:pt idx="595">
                  <c:v>59.4999999999987</c:v>
                </c:pt>
                <c:pt idx="596">
                  <c:v>59.599999999998701</c:v>
                </c:pt>
                <c:pt idx="597">
                  <c:v>59.699999999998703</c:v>
                </c:pt>
                <c:pt idx="598">
                  <c:v>59.799999999998697</c:v>
                </c:pt>
                <c:pt idx="599">
                  <c:v>59.899999999998698</c:v>
                </c:pt>
                <c:pt idx="600">
                  <c:v>59.9999999999987</c:v>
                </c:pt>
                <c:pt idx="601">
                  <c:v>60.099999999998701</c:v>
                </c:pt>
                <c:pt idx="602">
                  <c:v>60.199999999998703</c:v>
                </c:pt>
                <c:pt idx="603">
                  <c:v>60.299999999998697</c:v>
                </c:pt>
                <c:pt idx="604">
                  <c:v>60.399999999998698</c:v>
                </c:pt>
                <c:pt idx="605">
                  <c:v>60.4999999999986</c:v>
                </c:pt>
                <c:pt idx="606">
                  <c:v>60.599999999998602</c:v>
                </c:pt>
                <c:pt idx="607">
                  <c:v>60.699999999998603</c:v>
                </c:pt>
                <c:pt idx="608">
                  <c:v>60.799999999998597</c:v>
                </c:pt>
                <c:pt idx="609">
                  <c:v>60.899999999998599</c:v>
                </c:pt>
                <c:pt idx="610">
                  <c:v>60.9999999999986</c:v>
                </c:pt>
                <c:pt idx="611">
                  <c:v>61.099999999998602</c:v>
                </c:pt>
                <c:pt idx="612">
                  <c:v>61.199999999998603</c:v>
                </c:pt>
                <c:pt idx="613">
                  <c:v>61.299999999998597</c:v>
                </c:pt>
                <c:pt idx="614">
                  <c:v>61.399999999998599</c:v>
                </c:pt>
                <c:pt idx="615">
                  <c:v>61.4999999999986</c:v>
                </c:pt>
                <c:pt idx="616">
                  <c:v>61.599999999998602</c:v>
                </c:pt>
                <c:pt idx="617">
                  <c:v>61.699999999998603</c:v>
                </c:pt>
                <c:pt idx="618">
                  <c:v>61.799999999998597</c:v>
                </c:pt>
                <c:pt idx="619">
                  <c:v>61.899999999998599</c:v>
                </c:pt>
                <c:pt idx="620">
                  <c:v>61.9999999999986</c:v>
                </c:pt>
                <c:pt idx="621">
                  <c:v>62.099999999998602</c:v>
                </c:pt>
                <c:pt idx="622">
                  <c:v>62.199999999998603</c:v>
                </c:pt>
                <c:pt idx="623">
                  <c:v>62.299999999998498</c:v>
                </c:pt>
                <c:pt idx="624">
                  <c:v>62.399999999998499</c:v>
                </c:pt>
                <c:pt idx="625">
                  <c:v>62.499999999998501</c:v>
                </c:pt>
                <c:pt idx="626">
                  <c:v>62.599999999998502</c:v>
                </c:pt>
                <c:pt idx="627">
                  <c:v>62.699999999998496</c:v>
                </c:pt>
                <c:pt idx="628">
                  <c:v>62.799999999998498</c:v>
                </c:pt>
                <c:pt idx="629">
                  <c:v>62.899999999998499</c:v>
                </c:pt>
                <c:pt idx="630">
                  <c:v>62.999999999998501</c:v>
                </c:pt>
                <c:pt idx="631">
                  <c:v>63.099999999998502</c:v>
                </c:pt>
                <c:pt idx="632">
                  <c:v>63.199999999998496</c:v>
                </c:pt>
                <c:pt idx="633">
                  <c:v>63.299999999998498</c:v>
                </c:pt>
                <c:pt idx="634">
                  <c:v>63.399999999998499</c:v>
                </c:pt>
                <c:pt idx="635">
                  <c:v>63.499999999998501</c:v>
                </c:pt>
                <c:pt idx="636">
                  <c:v>63.599999999998502</c:v>
                </c:pt>
                <c:pt idx="637">
                  <c:v>63.699999999998496</c:v>
                </c:pt>
                <c:pt idx="638">
                  <c:v>63.799999999998498</c:v>
                </c:pt>
                <c:pt idx="639">
                  <c:v>63.899999999998499</c:v>
                </c:pt>
                <c:pt idx="640">
                  <c:v>63.999999999998501</c:v>
                </c:pt>
                <c:pt idx="641">
                  <c:v>64.099999999998502</c:v>
                </c:pt>
                <c:pt idx="642">
                  <c:v>64.199999999998397</c:v>
                </c:pt>
                <c:pt idx="643">
                  <c:v>64.299999999998406</c:v>
                </c:pt>
                <c:pt idx="644">
                  <c:v>64.3999999999984</c:v>
                </c:pt>
                <c:pt idx="645">
                  <c:v>64.499999999998394</c:v>
                </c:pt>
                <c:pt idx="646">
                  <c:v>64.599999999998403</c:v>
                </c:pt>
                <c:pt idx="647">
                  <c:v>64.699999999998397</c:v>
                </c:pt>
                <c:pt idx="648">
                  <c:v>64.799999999998406</c:v>
                </c:pt>
                <c:pt idx="649">
                  <c:v>64.8999999999984</c:v>
                </c:pt>
                <c:pt idx="650">
                  <c:v>64.999999999998394</c:v>
                </c:pt>
                <c:pt idx="651">
                  <c:v>65.099999999998403</c:v>
                </c:pt>
                <c:pt idx="652">
                  <c:v>65.199999999998397</c:v>
                </c:pt>
                <c:pt idx="653">
                  <c:v>65.299999999998406</c:v>
                </c:pt>
                <c:pt idx="654">
                  <c:v>65.3999999999984</c:v>
                </c:pt>
                <c:pt idx="655">
                  <c:v>65.499999999998394</c:v>
                </c:pt>
                <c:pt idx="656">
                  <c:v>65.599999999998403</c:v>
                </c:pt>
                <c:pt idx="657">
                  <c:v>65.699999999998397</c:v>
                </c:pt>
                <c:pt idx="658">
                  <c:v>65.799999999998406</c:v>
                </c:pt>
                <c:pt idx="659">
                  <c:v>65.8999999999983</c:v>
                </c:pt>
                <c:pt idx="660">
                  <c:v>65.999999999998295</c:v>
                </c:pt>
                <c:pt idx="661">
                  <c:v>66.099999999998303</c:v>
                </c:pt>
                <c:pt idx="662">
                  <c:v>66.199999999998298</c:v>
                </c:pt>
                <c:pt idx="663">
                  <c:v>66.299999999998306</c:v>
                </c:pt>
                <c:pt idx="664">
                  <c:v>66.3999999999983</c:v>
                </c:pt>
                <c:pt idx="665">
                  <c:v>66.499999999998295</c:v>
                </c:pt>
                <c:pt idx="666">
                  <c:v>66.599999999998303</c:v>
                </c:pt>
                <c:pt idx="667">
                  <c:v>66.699999999998298</c:v>
                </c:pt>
                <c:pt idx="668">
                  <c:v>66.799999999998306</c:v>
                </c:pt>
                <c:pt idx="669">
                  <c:v>66.8999999999983</c:v>
                </c:pt>
                <c:pt idx="670">
                  <c:v>66.999999999998295</c:v>
                </c:pt>
                <c:pt idx="671">
                  <c:v>67.099999999998303</c:v>
                </c:pt>
                <c:pt idx="672">
                  <c:v>67.199999999998298</c:v>
                </c:pt>
                <c:pt idx="673">
                  <c:v>67.299999999998306</c:v>
                </c:pt>
                <c:pt idx="674">
                  <c:v>67.3999999999983</c:v>
                </c:pt>
                <c:pt idx="675">
                  <c:v>67.499999999998295</c:v>
                </c:pt>
                <c:pt idx="676">
                  <c:v>67.599999999998303</c:v>
                </c:pt>
                <c:pt idx="677">
                  <c:v>67.699999999998198</c:v>
                </c:pt>
                <c:pt idx="678">
                  <c:v>67.799999999998207</c:v>
                </c:pt>
                <c:pt idx="679">
                  <c:v>67.899999999998201</c:v>
                </c:pt>
                <c:pt idx="680">
                  <c:v>67.999999999998195</c:v>
                </c:pt>
                <c:pt idx="681">
                  <c:v>68.099999999998204</c:v>
                </c:pt>
                <c:pt idx="682">
                  <c:v>68.199999999998198</c:v>
                </c:pt>
                <c:pt idx="683">
                  <c:v>68.299999999998207</c:v>
                </c:pt>
                <c:pt idx="684">
                  <c:v>68.399999999998201</c:v>
                </c:pt>
                <c:pt idx="685">
                  <c:v>68.499999999998195</c:v>
                </c:pt>
                <c:pt idx="686">
                  <c:v>68.599999999998204</c:v>
                </c:pt>
                <c:pt idx="687">
                  <c:v>68.699999999998198</c:v>
                </c:pt>
                <c:pt idx="688">
                  <c:v>68.799999999998207</c:v>
                </c:pt>
                <c:pt idx="689">
                  <c:v>68.899999999998201</c:v>
                </c:pt>
                <c:pt idx="690">
                  <c:v>68.999999999998195</c:v>
                </c:pt>
                <c:pt idx="691">
                  <c:v>69.099999999998204</c:v>
                </c:pt>
                <c:pt idx="692">
                  <c:v>69.199999999998198</c:v>
                </c:pt>
                <c:pt idx="693">
                  <c:v>69.299999999998207</c:v>
                </c:pt>
                <c:pt idx="694">
                  <c:v>69.399999999998201</c:v>
                </c:pt>
                <c:pt idx="695">
                  <c:v>69.499999999998096</c:v>
                </c:pt>
                <c:pt idx="696">
                  <c:v>69.599999999998104</c:v>
                </c:pt>
                <c:pt idx="697">
                  <c:v>69.699999999998099</c:v>
                </c:pt>
                <c:pt idx="698">
                  <c:v>69.799999999998093</c:v>
                </c:pt>
                <c:pt idx="699">
                  <c:v>69.899999999998101</c:v>
                </c:pt>
                <c:pt idx="700">
                  <c:v>69.999999999998096</c:v>
                </c:pt>
                <c:pt idx="701">
                  <c:v>70.099999999998104</c:v>
                </c:pt>
                <c:pt idx="702">
                  <c:v>70.199999999998099</c:v>
                </c:pt>
                <c:pt idx="703">
                  <c:v>70.299999999998093</c:v>
                </c:pt>
                <c:pt idx="704">
                  <c:v>70.399999999998101</c:v>
                </c:pt>
                <c:pt idx="705">
                  <c:v>70.499999999998096</c:v>
                </c:pt>
                <c:pt idx="706">
                  <c:v>70.599999999998104</c:v>
                </c:pt>
                <c:pt idx="707">
                  <c:v>70.699999999998099</c:v>
                </c:pt>
                <c:pt idx="708">
                  <c:v>70.799999999998093</c:v>
                </c:pt>
                <c:pt idx="709">
                  <c:v>70.899999999998101</c:v>
                </c:pt>
                <c:pt idx="710">
                  <c:v>70.999999999998096</c:v>
                </c:pt>
                <c:pt idx="711">
                  <c:v>71.099999999998104</c:v>
                </c:pt>
                <c:pt idx="712">
                  <c:v>71.199999999997999</c:v>
                </c:pt>
                <c:pt idx="713">
                  <c:v>71.299999999997993</c:v>
                </c:pt>
                <c:pt idx="714">
                  <c:v>71.399999999998002</c:v>
                </c:pt>
                <c:pt idx="715">
                  <c:v>71.499999999997996</c:v>
                </c:pt>
                <c:pt idx="716">
                  <c:v>71.599999999998005</c:v>
                </c:pt>
                <c:pt idx="717">
                  <c:v>71.699999999997999</c:v>
                </c:pt>
                <c:pt idx="718">
                  <c:v>71.799999999997993</c:v>
                </c:pt>
                <c:pt idx="719">
                  <c:v>71.899999999998002</c:v>
                </c:pt>
                <c:pt idx="720">
                  <c:v>71.999999999997996</c:v>
                </c:pt>
                <c:pt idx="721">
                  <c:v>72.099999999998005</c:v>
                </c:pt>
                <c:pt idx="722">
                  <c:v>72.199999999997999</c:v>
                </c:pt>
                <c:pt idx="723">
                  <c:v>72.299999999997993</c:v>
                </c:pt>
                <c:pt idx="724">
                  <c:v>72.399999999998002</c:v>
                </c:pt>
                <c:pt idx="725">
                  <c:v>72.499999999997996</c:v>
                </c:pt>
                <c:pt idx="726">
                  <c:v>72.599999999998005</c:v>
                </c:pt>
                <c:pt idx="727">
                  <c:v>72.699999999997999</c:v>
                </c:pt>
                <c:pt idx="728">
                  <c:v>72.799999999997993</c:v>
                </c:pt>
                <c:pt idx="729">
                  <c:v>72.899999999998002</c:v>
                </c:pt>
                <c:pt idx="730">
                  <c:v>72.999999999997897</c:v>
                </c:pt>
                <c:pt idx="731">
                  <c:v>73.099999999997905</c:v>
                </c:pt>
                <c:pt idx="732">
                  <c:v>73.1999999999979</c:v>
                </c:pt>
                <c:pt idx="733">
                  <c:v>73.299999999997894</c:v>
                </c:pt>
                <c:pt idx="734">
                  <c:v>73.399999999997902</c:v>
                </c:pt>
                <c:pt idx="735">
                  <c:v>73.499999999997897</c:v>
                </c:pt>
                <c:pt idx="736">
                  <c:v>73.599999999997905</c:v>
                </c:pt>
                <c:pt idx="737">
                  <c:v>73.6999999999979</c:v>
                </c:pt>
                <c:pt idx="738">
                  <c:v>73.799999999997894</c:v>
                </c:pt>
                <c:pt idx="739">
                  <c:v>73.899999999997902</c:v>
                </c:pt>
                <c:pt idx="740">
                  <c:v>73.999999999997897</c:v>
                </c:pt>
                <c:pt idx="741">
                  <c:v>74.099999999997905</c:v>
                </c:pt>
                <c:pt idx="742">
                  <c:v>74.1999999999979</c:v>
                </c:pt>
                <c:pt idx="743">
                  <c:v>74.299999999997894</c:v>
                </c:pt>
                <c:pt idx="744">
                  <c:v>74.399999999997902</c:v>
                </c:pt>
                <c:pt idx="745">
                  <c:v>74.499999999997897</c:v>
                </c:pt>
                <c:pt idx="746">
                  <c:v>74.599999999997905</c:v>
                </c:pt>
                <c:pt idx="747">
                  <c:v>74.6999999999978</c:v>
                </c:pt>
                <c:pt idx="748">
                  <c:v>74.799999999997794</c:v>
                </c:pt>
                <c:pt idx="749">
                  <c:v>74.899999999997803</c:v>
                </c:pt>
                <c:pt idx="750">
                  <c:v>74.999999999997797</c:v>
                </c:pt>
                <c:pt idx="751">
                  <c:v>75.099999999997806</c:v>
                </c:pt>
                <c:pt idx="752">
                  <c:v>75.1999999999978</c:v>
                </c:pt>
                <c:pt idx="753">
                  <c:v>75.299999999997794</c:v>
                </c:pt>
                <c:pt idx="754">
                  <c:v>75.399999999997803</c:v>
                </c:pt>
                <c:pt idx="755">
                  <c:v>75.499999999997797</c:v>
                </c:pt>
                <c:pt idx="756">
                  <c:v>75.599999999997806</c:v>
                </c:pt>
                <c:pt idx="757">
                  <c:v>75.6999999999978</c:v>
                </c:pt>
                <c:pt idx="758">
                  <c:v>75.799999999997794</c:v>
                </c:pt>
                <c:pt idx="759">
                  <c:v>75.899999999997803</c:v>
                </c:pt>
                <c:pt idx="760">
                  <c:v>75.999999999997797</c:v>
                </c:pt>
                <c:pt idx="761">
                  <c:v>76.099999999997806</c:v>
                </c:pt>
                <c:pt idx="762">
                  <c:v>76.1999999999978</c:v>
                </c:pt>
                <c:pt idx="763">
                  <c:v>76.299999999997794</c:v>
                </c:pt>
                <c:pt idx="764">
                  <c:v>76.399999999997803</c:v>
                </c:pt>
                <c:pt idx="765">
                  <c:v>76.499999999997698</c:v>
                </c:pt>
                <c:pt idx="766">
                  <c:v>76.599999999997706</c:v>
                </c:pt>
                <c:pt idx="767">
                  <c:v>76.699999999997701</c:v>
                </c:pt>
                <c:pt idx="768">
                  <c:v>76.799999999997695</c:v>
                </c:pt>
                <c:pt idx="769">
                  <c:v>76.899999999997704</c:v>
                </c:pt>
                <c:pt idx="770">
                  <c:v>76.999999999997698</c:v>
                </c:pt>
                <c:pt idx="771">
                  <c:v>77.099999999997706</c:v>
                </c:pt>
                <c:pt idx="772">
                  <c:v>77.199999999997701</c:v>
                </c:pt>
                <c:pt idx="773">
                  <c:v>77.299999999997695</c:v>
                </c:pt>
                <c:pt idx="774">
                  <c:v>77.399999999997704</c:v>
                </c:pt>
                <c:pt idx="775">
                  <c:v>77.499999999997698</c:v>
                </c:pt>
                <c:pt idx="776">
                  <c:v>77.599999999997706</c:v>
                </c:pt>
                <c:pt idx="777">
                  <c:v>77.699999999997701</c:v>
                </c:pt>
                <c:pt idx="778">
                  <c:v>77.799999999997695</c:v>
                </c:pt>
                <c:pt idx="779">
                  <c:v>77.899999999997704</c:v>
                </c:pt>
                <c:pt idx="780">
                  <c:v>77.999999999997698</c:v>
                </c:pt>
                <c:pt idx="781">
                  <c:v>78.099999999997706</c:v>
                </c:pt>
                <c:pt idx="782">
                  <c:v>78.199999999997701</c:v>
                </c:pt>
                <c:pt idx="783">
                  <c:v>78.299999999997596</c:v>
                </c:pt>
                <c:pt idx="784">
                  <c:v>78.399999999997604</c:v>
                </c:pt>
                <c:pt idx="785">
                  <c:v>78.499999999997598</c:v>
                </c:pt>
                <c:pt idx="786">
                  <c:v>78.599999999997607</c:v>
                </c:pt>
                <c:pt idx="787">
                  <c:v>78.699999999997601</c:v>
                </c:pt>
                <c:pt idx="788">
                  <c:v>78.799999999997596</c:v>
                </c:pt>
                <c:pt idx="789">
                  <c:v>78.899999999997604</c:v>
                </c:pt>
                <c:pt idx="790">
                  <c:v>78.999999999997598</c:v>
                </c:pt>
                <c:pt idx="791">
                  <c:v>79.099999999997607</c:v>
                </c:pt>
                <c:pt idx="792">
                  <c:v>79.199999999997601</c:v>
                </c:pt>
                <c:pt idx="793">
                  <c:v>79.299999999997596</c:v>
                </c:pt>
                <c:pt idx="794">
                  <c:v>79.399999999997604</c:v>
                </c:pt>
                <c:pt idx="795">
                  <c:v>79.499999999997598</c:v>
                </c:pt>
                <c:pt idx="796">
                  <c:v>79.599999999997607</c:v>
                </c:pt>
                <c:pt idx="797">
                  <c:v>79.699999999997601</c:v>
                </c:pt>
                <c:pt idx="798">
                  <c:v>79.799999999997596</c:v>
                </c:pt>
                <c:pt idx="799">
                  <c:v>79.899999999997604</c:v>
                </c:pt>
                <c:pt idx="800">
                  <c:v>79.999999999997499</c:v>
                </c:pt>
                <c:pt idx="801">
                  <c:v>80.099999999997493</c:v>
                </c:pt>
                <c:pt idx="802">
                  <c:v>80.199999999997502</c:v>
                </c:pt>
                <c:pt idx="803">
                  <c:v>80.299999999997496</c:v>
                </c:pt>
                <c:pt idx="804">
                  <c:v>80.399999999997505</c:v>
                </c:pt>
                <c:pt idx="805">
                  <c:v>80.499999999997499</c:v>
                </c:pt>
                <c:pt idx="806">
                  <c:v>80.599999999997493</c:v>
                </c:pt>
                <c:pt idx="807">
                  <c:v>80.699999999997502</c:v>
                </c:pt>
                <c:pt idx="808">
                  <c:v>80.799999999997496</c:v>
                </c:pt>
                <c:pt idx="809">
                  <c:v>80.899999999997505</c:v>
                </c:pt>
                <c:pt idx="810">
                  <c:v>80.999999999997499</c:v>
                </c:pt>
                <c:pt idx="811">
                  <c:v>81.099999999997493</c:v>
                </c:pt>
                <c:pt idx="812">
                  <c:v>81.199999999997502</c:v>
                </c:pt>
                <c:pt idx="813">
                  <c:v>81.299999999997496</c:v>
                </c:pt>
                <c:pt idx="814">
                  <c:v>81.399999999997505</c:v>
                </c:pt>
                <c:pt idx="815">
                  <c:v>81.499999999997499</c:v>
                </c:pt>
                <c:pt idx="816">
                  <c:v>81.599999999997493</c:v>
                </c:pt>
                <c:pt idx="817">
                  <c:v>81.699999999997502</c:v>
                </c:pt>
                <c:pt idx="818">
                  <c:v>81.799999999997397</c:v>
                </c:pt>
                <c:pt idx="819">
                  <c:v>81.899999999997405</c:v>
                </c:pt>
                <c:pt idx="820">
                  <c:v>81.999999999997399</c:v>
                </c:pt>
                <c:pt idx="821">
                  <c:v>82.099999999997394</c:v>
                </c:pt>
                <c:pt idx="822">
                  <c:v>82.199999999997402</c:v>
                </c:pt>
                <c:pt idx="823">
                  <c:v>82.299999999997397</c:v>
                </c:pt>
                <c:pt idx="824">
                  <c:v>82.399999999997405</c:v>
                </c:pt>
                <c:pt idx="825">
                  <c:v>82.499999999997399</c:v>
                </c:pt>
                <c:pt idx="826">
                  <c:v>82.599999999997394</c:v>
                </c:pt>
                <c:pt idx="827">
                  <c:v>82.699999999997402</c:v>
                </c:pt>
                <c:pt idx="828">
                  <c:v>82.799999999997397</c:v>
                </c:pt>
                <c:pt idx="829">
                  <c:v>82.899999999997405</c:v>
                </c:pt>
                <c:pt idx="830">
                  <c:v>82.999999999997399</c:v>
                </c:pt>
                <c:pt idx="831">
                  <c:v>83.099999999997394</c:v>
                </c:pt>
                <c:pt idx="832">
                  <c:v>83.199999999997402</c:v>
                </c:pt>
                <c:pt idx="833">
                  <c:v>83.299999999997397</c:v>
                </c:pt>
                <c:pt idx="834">
                  <c:v>83.399999999997405</c:v>
                </c:pt>
                <c:pt idx="835">
                  <c:v>83.4999999999973</c:v>
                </c:pt>
                <c:pt idx="836">
                  <c:v>83.599999999997294</c:v>
                </c:pt>
                <c:pt idx="837">
                  <c:v>83.699999999997303</c:v>
                </c:pt>
                <c:pt idx="838">
                  <c:v>83.799999999997297</c:v>
                </c:pt>
                <c:pt idx="839">
                  <c:v>83.899999999997306</c:v>
                </c:pt>
                <c:pt idx="840">
                  <c:v>83.9999999999973</c:v>
                </c:pt>
                <c:pt idx="841">
                  <c:v>84.099999999997294</c:v>
                </c:pt>
                <c:pt idx="842">
                  <c:v>84.199999999997303</c:v>
                </c:pt>
                <c:pt idx="843">
                  <c:v>84.299999999997297</c:v>
                </c:pt>
                <c:pt idx="844">
                  <c:v>84.399999999997306</c:v>
                </c:pt>
                <c:pt idx="845">
                  <c:v>84.4999999999973</c:v>
                </c:pt>
                <c:pt idx="846">
                  <c:v>84.599999999997294</c:v>
                </c:pt>
                <c:pt idx="847">
                  <c:v>84.699999999997303</c:v>
                </c:pt>
                <c:pt idx="848">
                  <c:v>84.799999999997297</c:v>
                </c:pt>
                <c:pt idx="849">
                  <c:v>84.899999999997306</c:v>
                </c:pt>
                <c:pt idx="850">
                  <c:v>84.9999999999973</c:v>
                </c:pt>
                <c:pt idx="851">
                  <c:v>85.099999999997294</c:v>
                </c:pt>
                <c:pt idx="852">
                  <c:v>85.199999999997303</c:v>
                </c:pt>
                <c:pt idx="853">
                  <c:v>85.299999999997198</c:v>
                </c:pt>
                <c:pt idx="854">
                  <c:v>85.399999999997206</c:v>
                </c:pt>
                <c:pt idx="855">
                  <c:v>85.4999999999972</c:v>
                </c:pt>
                <c:pt idx="856">
                  <c:v>85.599999999997195</c:v>
                </c:pt>
                <c:pt idx="857">
                  <c:v>85.699999999997203</c:v>
                </c:pt>
                <c:pt idx="858">
                  <c:v>85.799999999997198</c:v>
                </c:pt>
                <c:pt idx="859">
                  <c:v>85.899999999997206</c:v>
                </c:pt>
                <c:pt idx="860">
                  <c:v>85.9999999999972</c:v>
                </c:pt>
                <c:pt idx="861">
                  <c:v>86.099999999997195</c:v>
                </c:pt>
                <c:pt idx="862">
                  <c:v>86.199999999997203</c:v>
                </c:pt>
                <c:pt idx="863">
                  <c:v>86.299999999997198</c:v>
                </c:pt>
                <c:pt idx="864">
                  <c:v>86.399999999997206</c:v>
                </c:pt>
                <c:pt idx="865">
                  <c:v>86.4999999999972</c:v>
                </c:pt>
                <c:pt idx="866">
                  <c:v>86.599999999997195</c:v>
                </c:pt>
                <c:pt idx="867">
                  <c:v>86.699999999997203</c:v>
                </c:pt>
                <c:pt idx="868">
                  <c:v>86.799999999997198</c:v>
                </c:pt>
                <c:pt idx="869">
                  <c:v>86.899999999997206</c:v>
                </c:pt>
                <c:pt idx="870">
                  <c:v>86.9999999999972</c:v>
                </c:pt>
                <c:pt idx="871">
                  <c:v>87.099999999997095</c:v>
                </c:pt>
                <c:pt idx="872">
                  <c:v>87.199999999997104</c:v>
                </c:pt>
                <c:pt idx="873">
                  <c:v>87.299999999997098</c:v>
                </c:pt>
                <c:pt idx="874">
                  <c:v>87.399999999997107</c:v>
                </c:pt>
                <c:pt idx="875">
                  <c:v>87.499999999997101</c:v>
                </c:pt>
                <c:pt idx="876">
                  <c:v>87.599999999997095</c:v>
                </c:pt>
                <c:pt idx="877">
                  <c:v>87.699999999997104</c:v>
                </c:pt>
                <c:pt idx="878">
                  <c:v>87.799999999997098</c:v>
                </c:pt>
                <c:pt idx="879">
                  <c:v>87.899999999997107</c:v>
                </c:pt>
                <c:pt idx="880">
                  <c:v>87.999999999997101</c:v>
                </c:pt>
                <c:pt idx="881">
                  <c:v>88.099999999997095</c:v>
                </c:pt>
                <c:pt idx="882">
                  <c:v>88.199999999997104</c:v>
                </c:pt>
                <c:pt idx="883">
                  <c:v>88.299999999997098</c:v>
                </c:pt>
                <c:pt idx="884">
                  <c:v>88.399999999997107</c:v>
                </c:pt>
                <c:pt idx="885">
                  <c:v>88.499999999997101</c:v>
                </c:pt>
                <c:pt idx="886">
                  <c:v>88.599999999997095</c:v>
                </c:pt>
                <c:pt idx="887">
                  <c:v>88.699999999997104</c:v>
                </c:pt>
                <c:pt idx="888">
                  <c:v>88.799999999996999</c:v>
                </c:pt>
                <c:pt idx="889">
                  <c:v>88.899999999996993</c:v>
                </c:pt>
                <c:pt idx="890">
                  <c:v>88.999999999997002</c:v>
                </c:pt>
                <c:pt idx="891">
                  <c:v>89.099999999996996</c:v>
                </c:pt>
                <c:pt idx="892">
                  <c:v>89.199999999997004</c:v>
                </c:pt>
                <c:pt idx="893">
                  <c:v>89.299999999996999</c:v>
                </c:pt>
                <c:pt idx="894">
                  <c:v>89.399999999996993</c:v>
                </c:pt>
                <c:pt idx="895">
                  <c:v>89.499999999997002</c:v>
                </c:pt>
                <c:pt idx="896">
                  <c:v>89.599999999996996</c:v>
                </c:pt>
                <c:pt idx="897">
                  <c:v>89.699999999997004</c:v>
                </c:pt>
                <c:pt idx="898">
                  <c:v>89.799999999996999</c:v>
                </c:pt>
                <c:pt idx="899">
                  <c:v>89.899999999996993</c:v>
                </c:pt>
                <c:pt idx="900">
                  <c:v>89.999999999997002</c:v>
                </c:pt>
                <c:pt idx="901">
                  <c:v>90.099999999996996</c:v>
                </c:pt>
                <c:pt idx="902">
                  <c:v>90.199999999997004</c:v>
                </c:pt>
                <c:pt idx="903">
                  <c:v>90.299999999996999</c:v>
                </c:pt>
                <c:pt idx="904">
                  <c:v>90.399999999996993</c:v>
                </c:pt>
                <c:pt idx="905">
                  <c:v>90.499999999997002</c:v>
                </c:pt>
                <c:pt idx="906">
                  <c:v>90.599999999996896</c:v>
                </c:pt>
                <c:pt idx="907">
                  <c:v>90.699999999996905</c:v>
                </c:pt>
                <c:pt idx="908">
                  <c:v>90.799999999996899</c:v>
                </c:pt>
                <c:pt idx="909">
                  <c:v>90.899999999996894</c:v>
                </c:pt>
                <c:pt idx="910">
                  <c:v>90.999999999996902</c:v>
                </c:pt>
                <c:pt idx="911">
                  <c:v>91.099999999996896</c:v>
                </c:pt>
                <c:pt idx="912">
                  <c:v>91.199999999996905</c:v>
                </c:pt>
                <c:pt idx="913">
                  <c:v>91.299999999996899</c:v>
                </c:pt>
                <c:pt idx="914">
                  <c:v>91.399999999996894</c:v>
                </c:pt>
                <c:pt idx="915">
                  <c:v>91.499999999996902</c:v>
                </c:pt>
                <c:pt idx="916">
                  <c:v>91.599999999996896</c:v>
                </c:pt>
                <c:pt idx="917">
                  <c:v>91.699999999996905</c:v>
                </c:pt>
                <c:pt idx="918">
                  <c:v>91.799999999996899</c:v>
                </c:pt>
                <c:pt idx="919">
                  <c:v>91.899999999996894</c:v>
                </c:pt>
                <c:pt idx="920">
                  <c:v>91.999999999996902</c:v>
                </c:pt>
                <c:pt idx="921">
                  <c:v>92.099999999996896</c:v>
                </c:pt>
                <c:pt idx="922">
                  <c:v>92.199999999996905</c:v>
                </c:pt>
                <c:pt idx="923">
                  <c:v>92.2999999999968</c:v>
                </c:pt>
                <c:pt idx="924">
                  <c:v>92.399999999996794</c:v>
                </c:pt>
                <c:pt idx="925">
                  <c:v>92.499999999996803</c:v>
                </c:pt>
                <c:pt idx="926">
                  <c:v>92.599999999996797</c:v>
                </c:pt>
                <c:pt idx="927">
                  <c:v>92.699999999996805</c:v>
                </c:pt>
                <c:pt idx="928">
                  <c:v>92.7999999999968</c:v>
                </c:pt>
                <c:pt idx="929">
                  <c:v>92.899999999996794</c:v>
                </c:pt>
                <c:pt idx="930">
                  <c:v>92.999999999996803</c:v>
                </c:pt>
                <c:pt idx="931">
                  <c:v>93.099999999996797</c:v>
                </c:pt>
                <c:pt idx="932">
                  <c:v>93.199999999996805</c:v>
                </c:pt>
                <c:pt idx="933">
                  <c:v>93.2999999999968</c:v>
                </c:pt>
                <c:pt idx="934">
                  <c:v>93.399999999996794</c:v>
                </c:pt>
                <c:pt idx="935">
                  <c:v>93.499999999996803</c:v>
                </c:pt>
                <c:pt idx="936">
                  <c:v>93.599999999996797</c:v>
                </c:pt>
                <c:pt idx="937">
                  <c:v>93.699999999996805</c:v>
                </c:pt>
                <c:pt idx="938">
                  <c:v>93.7999999999968</c:v>
                </c:pt>
                <c:pt idx="939">
                  <c:v>93.899999999996794</c:v>
                </c:pt>
                <c:pt idx="940">
                  <c:v>93.999999999996803</c:v>
                </c:pt>
                <c:pt idx="941">
                  <c:v>94.099999999996697</c:v>
                </c:pt>
                <c:pt idx="942">
                  <c:v>94.199999999996706</c:v>
                </c:pt>
                <c:pt idx="943">
                  <c:v>94.2999999999967</c:v>
                </c:pt>
                <c:pt idx="944">
                  <c:v>94.399999999996695</c:v>
                </c:pt>
                <c:pt idx="945">
                  <c:v>94.499999999996703</c:v>
                </c:pt>
                <c:pt idx="946">
                  <c:v>94.599999999996697</c:v>
                </c:pt>
                <c:pt idx="947">
                  <c:v>94.699999999996706</c:v>
                </c:pt>
                <c:pt idx="948">
                  <c:v>94.7999999999967</c:v>
                </c:pt>
                <c:pt idx="949">
                  <c:v>94.899999999996695</c:v>
                </c:pt>
                <c:pt idx="950">
                  <c:v>94.999999999996703</c:v>
                </c:pt>
                <c:pt idx="951">
                  <c:v>95.099999999996697</c:v>
                </c:pt>
                <c:pt idx="952">
                  <c:v>95.199999999996706</c:v>
                </c:pt>
                <c:pt idx="953">
                  <c:v>95.2999999999967</c:v>
                </c:pt>
                <c:pt idx="954">
                  <c:v>95.399999999996695</c:v>
                </c:pt>
                <c:pt idx="955">
                  <c:v>95.499999999996703</c:v>
                </c:pt>
                <c:pt idx="956">
                  <c:v>95.599999999996697</c:v>
                </c:pt>
                <c:pt idx="957">
                  <c:v>95.699999999996706</c:v>
                </c:pt>
                <c:pt idx="958">
                  <c:v>95.7999999999967</c:v>
                </c:pt>
                <c:pt idx="959">
                  <c:v>95.899999999996595</c:v>
                </c:pt>
                <c:pt idx="960">
                  <c:v>95.999999999996604</c:v>
                </c:pt>
                <c:pt idx="961">
                  <c:v>96.099999999996598</c:v>
                </c:pt>
                <c:pt idx="962">
                  <c:v>96.199999999996606</c:v>
                </c:pt>
                <c:pt idx="963">
                  <c:v>96.299999999996601</c:v>
                </c:pt>
                <c:pt idx="964">
                  <c:v>96.399999999996595</c:v>
                </c:pt>
                <c:pt idx="965">
                  <c:v>96.499999999996604</c:v>
                </c:pt>
                <c:pt idx="966">
                  <c:v>96.599999999996598</c:v>
                </c:pt>
                <c:pt idx="967">
                  <c:v>96.699999999996606</c:v>
                </c:pt>
                <c:pt idx="968">
                  <c:v>96.799999999996601</c:v>
                </c:pt>
                <c:pt idx="969">
                  <c:v>96.899999999996595</c:v>
                </c:pt>
                <c:pt idx="970">
                  <c:v>96.999999999996604</c:v>
                </c:pt>
                <c:pt idx="971">
                  <c:v>97.099999999996598</c:v>
                </c:pt>
                <c:pt idx="972">
                  <c:v>97.199999999996606</c:v>
                </c:pt>
                <c:pt idx="973">
                  <c:v>97.299999999996601</c:v>
                </c:pt>
                <c:pt idx="974">
                  <c:v>97.399999999996595</c:v>
                </c:pt>
                <c:pt idx="975">
                  <c:v>97.499999999996604</c:v>
                </c:pt>
                <c:pt idx="976">
                  <c:v>97.599999999996498</c:v>
                </c:pt>
                <c:pt idx="977">
                  <c:v>97.699999999996507</c:v>
                </c:pt>
                <c:pt idx="978">
                  <c:v>97.799999999996501</c:v>
                </c:pt>
                <c:pt idx="979">
                  <c:v>97.899999999996496</c:v>
                </c:pt>
                <c:pt idx="980">
                  <c:v>97.999999999996504</c:v>
                </c:pt>
                <c:pt idx="981">
                  <c:v>98.099999999996498</c:v>
                </c:pt>
                <c:pt idx="982">
                  <c:v>98.199999999996507</c:v>
                </c:pt>
                <c:pt idx="983">
                  <c:v>98.299999999996501</c:v>
                </c:pt>
                <c:pt idx="984">
                  <c:v>98.399999999996496</c:v>
                </c:pt>
                <c:pt idx="985">
                  <c:v>98.499999999996504</c:v>
                </c:pt>
                <c:pt idx="986">
                  <c:v>98.599999999996498</c:v>
                </c:pt>
                <c:pt idx="987">
                  <c:v>98.699999999996507</c:v>
                </c:pt>
                <c:pt idx="988">
                  <c:v>98.799999999996501</c:v>
                </c:pt>
                <c:pt idx="989">
                  <c:v>98.899999999996496</c:v>
                </c:pt>
                <c:pt idx="990">
                  <c:v>98.999999999996504</c:v>
                </c:pt>
                <c:pt idx="991">
                  <c:v>99.099999999996498</c:v>
                </c:pt>
                <c:pt idx="992">
                  <c:v>99.199999999996507</c:v>
                </c:pt>
                <c:pt idx="993">
                  <c:v>99.299999999996501</c:v>
                </c:pt>
                <c:pt idx="994">
                  <c:v>99.399999999996396</c:v>
                </c:pt>
                <c:pt idx="995">
                  <c:v>99.499999999996405</c:v>
                </c:pt>
                <c:pt idx="996">
                  <c:v>99.599999999996399</c:v>
                </c:pt>
                <c:pt idx="997">
                  <c:v>99.699999999996393</c:v>
                </c:pt>
                <c:pt idx="998">
                  <c:v>99.799999999996402</c:v>
                </c:pt>
                <c:pt idx="999">
                  <c:v>99.899999999996396</c:v>
                </c:pt>
                <c:pt idx="1000">
                  <c:v>99.999999999996405</c:v>
                </c:pt>
                <c:pt idx="1001">
                  <c:v>100.099999999996</c:v>
                </c:pt>
                <c:pt idx="1002">
                  <c:v>100.199999999996</c:v>
                </c:pt>
                <c:pt idx="1003">
                  <c:v>100.299999999996</c:v>
                </c:pt>
                <c:pt idx="1004">
                  <c:v>100.399999999996</c:v>
                </c:pt>
                <c:pt idx="1005">
                  <c:v>100.49999999999601</c:v>
                </c:pt>
                <c:pt idx="1006">
                  <c:v>100.599999999996</c:v>
                </c:pt>
                <c:pt idx="1007">
                  <c:v>100.699999999996</c:v>
                </c:pt>
                <c:pt idx="1008">
                  <c:v>100.799999999996</c:v>
                </c:pt>
                <c:pt idx="1009">
                  <c:v>100.899999999996</c:v>
                </c:pt>
                <c:pt idx="1010">
                  <c:v>100.99999999999601</c:v>
                </c:pt>
                <c:pt idx="1011">
                  <c:v>101.099999999996</c:v>
                </c:pt>
                <c:pt idx="1012">
                  <c:v>101.199999999996</c:v>
                </c:pt>
                <c:pt idx="1013">
                  <c:v>101.299999999996</c:v>
                </c:pt>
                <c:pt idx="1014">
                  <c:v>101.399999999996</c:v>
                </c:pt>
                <c:pt idx="1015">
                  <c:v>101.49999999999601</c:v>
                </c:pt>
                <c:pt idx="1016">
                  <c:v>101.599999999996</c:v>
                </c:pt>
                <c:pt idx="1017">
                  <c:v>101.699999999996</c:v>
                </c:pt>
                <c:pt idx="1018">
                  <c:v>101.799999999996</c:v>
                </c:pt>
                <c:pt idx="1019">
                  <c:v>101.899999999996</c:v>
                </c:pt>
                <c:pt idx="1020">
                  <c:v>101.99999999999601</c:v>
                </c:pt>
                <c:pt idx="1021">
                  <c:v>102.099999999996</c:v>
                </c:pt>
                <c:pt idx="1022">
                  <c:v>102.199999999996</c:v>
                </c:pt>
                <c:pt idx="1023">
                  <c:v>102.299999999996</c:v>
                </c:pt>
                <c:pt idx="1024">
                  <c:v>102.399999999996</c:v>
                </c:pt>
                <c:pt idx="1025">
                  <c:v>102.49999999999601</c:v>
                </c:pt>
                <c:pt idx="1026">
                  <c:v>102.599999999996</c:v>
                </c:pt>
                <c:pt idx="1027">
                  <c:v>102.699999999996</c:v>
                </c:pt>
                <c:pt idx="1028">
                  <c:v>102.799999999996</c:v>
                </c:pt>
                <c:pt idx="1029">
                  <c:v>102.899999999996</c:v>
                </c:pt>
                <c:pt idx="1030">
                  <c:v>102.99999999999601</c:v>
                </c:pt>
                <c:pt idx="1031">
                  <c:v>103.099999999996</c:v>
                </c:pt>
                <c:pt idx="1032">
                  <c:v>103.199999999996</c:v>
                </c:pt>
                <c:pt idx="1033">
                  <c:v>103.299999999996</c:v>
                </c:pt>
                <c:pt idx="1034">
                  <c:v>103.399999999996</c:v>
                </c:pt>
                <c:pt idx="1035">
                  <c:v>103.49999999999601</c:v>
                </c:pt>
                <c:pt idx="1036">
                  <c:v>103.599999999996</c:v>
                </c:pt>
                <c:pt idx="1037">
                  <c:v>103.699999999996</c:v>
                </c:pt>
                <c:pt idx="1038">
                  <c:v>103.799999999996</c:v>
                </c:pt>
                <c:pt idx="1039">
                  <c:v>103.899999999996</c:v>
                </c:pt>
                <c:pt idx="1040">
                  <c:v>103.99999999999601</c:v>
                </c:pt>
                <c:pt idx="1041">
                  <c:v>104.099999999996</c:v>
                </c:pt>
                <c:pt idx="1042">
                  <c:v>104.199999999996</c:v>
                </c:pt>
                <c:pt idx="1043">
                  <c:v>104.299999999996</c:v>
                </c:pt>
                <c:pt idx="1044">
                  <c:v>104.399999999996</c:v>
                </c:pt>
                <c:pt idx="1045">
                  <c:v>104.49999999999601</c:v>
                </c:pt>
                <c:pt idx="1046">
                  <c:v>104.599999999996</c:v>
                </c:pt>
                <c:pt idx="1047">
                  <c:v>104.699999999996</c:v>
                </c:pt>
                <c:pt idx="1048">
                  <c:v>104.799999999996</c:v>
                </c:pt>
                <c:pt idx="1049">
                  <c:v>104.899999999996</c:v>
                </c:pt>
                <c:pt idx="1050">
                  <c:v>104.99999999999601</c:v>
                </c:pt>
                <c:pt idx="1051">
                  <c:v>105.099999999996</c:v>
                </c:pt>
                <c:pt idx="1052">
                  <c:v>105.199999999996</c:v>
                </c:pt>
                <c:pt idx="1053">
                  <c:v>105.299999999996</c:v>
                </c:pt>
                <c:pt idx="1054">
                  <c:v>105.399999999996</c:v>
                </c:pt>
                <c:pt idx="1055">
                  <c:v>105.49999999999601</c:v>
                </c:pt>
                <c:pt idx="1056">
                  <c:v>105.599999999996</c:v>
                </c:pt>
                <c:pt idx="1057">
                  <c:v>105.699999999996</c:v>
                </c:pt>
                <c:pt idx="1058">
                  <c:v>105.799999999996</c:v>
                </c:pt>
                <c:pt idx="1059">
                  <c:v>105.899999999996</c:v>
                </c:pt>
                <c:pt idx="1060">
                  <c:v>105.99999999999601</c:v>
                </c:pt>
                <c:pt idx="1061">
                  <c:v>106.099999999996</c:v>
                </c:pt>
                <c:pt idx="1062">
                  <c:v>106.199999999996</c:v>
                </c:pt>
                <c:pt idx="1063">
                  <c:v>106.299999999996</c:v>
                </c:pt>
                <c:pt idx="1064">
                  <c:v>106.399999999996</c:v>
                </c:pt>
                <c:pt idx="1065">
                  <c:v>106.49999999999601</c:v>
                </c:pt>
                <c:pt idx="1066">
                  <c:v>106.599999999996</c:v>
                </c:pt>
                <c:pt idx="1067">
                  <c:v>106.699999999996</c:v>
                </c:pt>
                <c:pt idx="1068">
                  <c:v>106.799999999996</c:v>
                </c:pt>
                <c:pt idx="1069">
                  <c:v>106.899999999996</c:v>
                </c:pt>
                <c:pt idx="1070">
                  <c:v>106.99999999999601</c:v>
                </c:pt>
                <c:pt idx="1071">
                  <c:v>107.099999999996</c:v>
                </c:pt>
                <c:pt idx="1072">
                  <c:v>107.199999999996</c:v>
                </c:pt>
                <c:pt idx="1073">
                  <c:v>107.299999999996</c:v>
                </c:pt>
                <c:pt idx="1074">
                  <c:v>107.399999999996</c:v>
                </c:pt>
                <c:pt idx="1075">
                  <c:v>107.49999999999601</c:v>
                </c:pt>
                <c:pt idx="1076">
                  <c:v>107.599999999996</c:v>
                </c:pt>
                <c:pt idx="1077">
                  <c:v>107.699999999996</c:v>
                </c:pt>
                <c:pt idx="1078">
                  <c:v>107.799999999996</c:v>
                </c:pt>
                <c:pt idx="1079">
                  <c:v>107.899999999996</c:v>
                </c:pt>
                <c:pt idx="1080">
                  <c:v>107.99999999999601</c:v>
                </c:pt>
                <c:pt idx="1081">
                  <c:v>108.099999999996</c:v>
                </c:pt>
                <c:pt idx="1082">
                  <c:v>108.199999999995</c:v>
                </c:pt>
                <c:pt idx="1083">
                  <c:v>108.29999999999499</c:v>
                </c:pt>
                <c:pt idx="1084">
                  <c:v>108.399999999995</c:v>
                </c:pt>
                <c:pt idx="1085">
                  <c:v>108.499999999995</c:v>
                </c:pt>
                <c:pt idx="1086">
                  <c:v>108.59999999999501</c:v>
                </c:pt>
                <c:pt idx="1087">
                  <c:v>108.699999999995</c:v>
                </c:pt>
                <c:pt idx="1088">
                  <c:v>108.79999999999499</c:v>
                </c:pt>
                <c:pt idx="1089">
                  <c:v>108.899999999995</c:v>
                </c:pt>
                <c:pt idx="1090">
                  <c:v>108.999999999995</c:v>
                </c:pt>
                <c:pt idx="1091">
                  <c:v>109.09999999999501</c:v>
                </c:pt>
                <c:pt idx="1092">
                  <c:v>109.199999999995</c:v>
                </c:pt>
                <c:pt idx="1093">
                  <c:v>109.29999999999499</c:v>
                </c:pt>
                <c:pt idx="1094">
                  <c:v>109.399999999995</c:v>
                </c:pt>
                <c:pt idx="1095">
                  <c:v>109.499999999995</c:v>
                </c:pt>
                <c:pt idx="1096">
                  <c:v>109.59999999999501</c:v>
                </c:pt>
                <c:pt idx="1097">
                  <c:v>109.699999999995</c:v>
                </c:pt>
                <c:pt idx="1098">
                  <c:v>109.79999999999499</c:v>
                </c:pt>
                <c:pt idx="1099">
                  <c:v>109.899999999995</c:v>
                </c:pt>
                <c:pt idx="1100">
                  <c:v>109.999999999995</c:v>
                </c:pt>
                <c:pt idx="1101">
                  <c:v>110.09999999999501</c:v>
                </c:pt>
                <c:pt idx="1102">
                  <c:v>110.199999999995</c:v>
                </c:pt>
                <c:pt idx="1103">
                  <c:v>110.29999999999499</c:v>
                </c:pt>
                <c:pt idx="1104">
                  <c:v>110.399999999995</c:v>
                </c:pt>
                <c:pt idx="1105">
                  <c:v>110.499999999995</c:v>
                </c:pt>
                <c:pt idx="1106">
                  <c:v>110.59999999999501</c:v>
                </c:pt>
                <c:pt idx="1107">
                  <c:v>110.699999999995</c:v>
                </c:pt>
                <c:pt idx="1108">
                  <c:v>110.79999999999499</c:v>
                </c:pt>
                <c:pt idx="1109">
                  <c:v>110.899999999995</c:v>
                </c:pt>
                <c:pt idx="1110">
                  <c:v>110.999999999995</c:v>
                </c:pt>
                <c:pt idx="1111">
                  <c:v>111.09999999999501</c:v>
                </c:pt>
                <c:pt idx="1112">
                  <c:v>111.199999999995</c:v>
                </c:pt>
                <c:pt idx="1113">
                  <c:v>111.29999999999499</c:v>
                </c:pt>
                <c:pt idx="1114">
                  <c:v>111.399999999995</c:v>
                </c:pt>
                <c:pt idx="1115">
                  <c:v>111.499999999995</c:v>
                </c:pt>
                <c:pt idx="1116">
                  <c:v>111.59999999999501</c:v>
                </c:pt>
                <c:pt idx="1117">
                  <c:v>111.699999999995</c:v>
                </c:pt>
                <c:pt idx="1118">
                  <c:v>111.79999999999499</c:v>
                </c:pt>
                <c:pt idx="1119">
                  <c:v>111.899999999995</c:v>
                </c:pt>
                <c:pt idx="1120">
                  <c:v>111.999999999995</c:v>
                </c:pt>
                <c:pt idx="1121">
                  <c:v>112.09999999999501</c:v>
                </c:pt>
                <c:pt idx="1122">
                  <c:v>112.199999999995</c:v>
                </c:pt>
                <c:pt idx="1123">
                  <c:v>112.29999999999499</c:v>
                </c:pt>
                <c:pt idx="1124">
                  <c:v>112.399999999995</c:v>
                </c:pt>
                <c:pt idx="1125">
                  <c:v>112.499999999995</c:v>
                </c:pt>
                <c:pt idx="1126">
                  <c:v>112.59999999999501</c:v>
                </c:pt>
                <c:pt idx="1127">
                  <c:v>112.699999999995</c:v>
                </c:pt>
                <c:pt idx="1128">
                  <c:v>112.79999999999499</c:v>
                </c:pt>
                <c:pt idx="1129">
                  <c:v>112.899999999995</c:v>
                </c:pt>
                <c:pt idx="1130">
                  <c:v>112.999999999995</c:v>
                </c:pt>
                <c:pt idx="1131">
                  <c:v>113.09999999999501</c:v>
                </c:pt>
                <c:pt idx="1132">
                  <c:v>113.199999999995</c:v>
                </c:pt>
                <c:pt idx="1133">
                  <c:v>113.29999999999499</c:v>
                </c:pt>
                <c:pt idx="1134">
                  <c:v>113.399999999995</c:v>
                </c:pt>
                <c:pt idx="1135">
                  <c:v>113.499999999995</c:v>
                </c:pt>
                <c:pt idx="1136">
                  <c:v>113.59999999999501</c:v>
                </c:pt>
                <c:pt idx="1137">
                  <c:v>113.699999999995</c:v>
                </c:pt>
                <c:pt idx="1138">
                  <c:v>113.79999999999499</c:v>
                </c:pt>
                <c:pt idx="1139">
                  <c:v>113.899999999995</c:v>
                </c:pt>
                <c:pt idx="1140">
                  <c:v>113.999999999995</c:v>
                </c:pt>
                <c:pt idx="1141">
                  <c:v>114.09999999999501</c:v>
                </c:pt>
                <c:pt idx="1142">
                  <c:v>114.199999999995</c:v>
                </c:pt>
                <c:pt idx="1143">
                  <c:v>114.29999999999499</c:v>
                </c:pt>
                <c:pt idx="1144">
                  <c:v>114.399999999995</c:v>
                </c:pt>
                <c:pt idx="1145">
                  <c:v>114.499999999995</c:v>
                </c:pt>
                <c:pt idx="1146">
                  <c:v>114.59999999999501</c:v>
                </c:pt>
                <c:pt idx="1147">
                  <c:v>114.699999999995</c:v>
                </c:pt>
                <c:pt idx="1148">
                  <c:v>114.79999999999499</c:v>
                </c:pt>
                <c:pt idx="1149">
                  <c:v>114.899999999995</c:v>
                </c:pt>
                <c:pt idx="1150">
                  <c:v>114.999999999995</c:v>
                </c:pt>
                <c:pt idx="1151">
                  <c:v>115.09999999999501</c:v>
                </c:pt>
                <c:pt idx="1152">
                  <c:v>115.199999999995</c:v>
                </c:pt>
                <c:pt idx="1153">
                  <c:v>115.29999999999499</c:v>
                </c:pt>
                <c:pt idx="1154">
                  <c:v>115.399999999995</c:v>
                </c:pt>
                <c:pt idx="1155">
                  <c:v>115.499999999995</c:v>
                </c:pt>
                <c:pt idx="1156">
                  <c:v>115.59999999999501</c:v>
                </c:pt>
                <c:pt idx="1157">
                  <c:v>115.699999999995</c:v>
                </c:pt>
                <c:pt idx="1158">
                  <c:v>115.79999999999499</c:v>
                </c:pt>
                <c:pt idx="1159">
                  <c:v>115.899999999995</c:v>
                </c:pt>
                <c:pt idx="1160">
                  <c:v>115.999999999995</c:v>
                </c:pt>
                <c:pt idx="1161">
                  <c:v>116.09999999999501</c:v>
                </c:pt>
                <c:pt idx="1162">
                  <c:v>116.199999999995</c:v>
                </c:pt>
                <c:pt idx="1163">
                  <c:v>116.29999999999499</c:v>
                </c:pt>
                <c:pt idx="1164">
                  <c:v>116.399999999995</c:v>
                </c:pt>
                <c:pt idx="1165">
                  <c:v>116.499999999995</c:v>
                </c:pt>
                <c:pt idx="1166">
                  <c:v>116.59999999999501</c:v>
                </c:pt>
                <c:pt idx="1167">
                  <c:v>116.699999999995</c:v>
                </c:pt>
                <c:pt idx="1168">
                  <c:v>116.79999999999499</c:v>
                </c:pt>
                <c:pt idx="1169">
                  <c:v>116.899999999995</c:v>
                </c:pt>
                <c:pt idx="1170">
                  <c:v>116.999999999995</c:v>
                </c:pt>
                <c:pt idx="1171">
                  <c:v>117.09999999999501</c:v>
                </c:pt>
                <c:pt idx="1172">
                  <c:v>117.199999999995</c:v>
                </c:pt>
                <c:pt idx="1173">
                  <c:v>117.29999999999499</c:v>
                </c:pt>
                <c:pt idx="1174">
                  <c:v>117.399999999995</c:v>
                </c:pt>
                <c:pt idx="1175">
                  <c:v>117.499999999995</c:v>
                </c:pt>
                <c:pt idx="1176">
                  <c:v>117.59999999999501</c:v>
                </c:pt>
                <c:pt idx="1177">
                  <c:v>117.699999999995</c:v>
                </c:pt>
                <c:pt idx="1178">
                  <c:v>117.79999999999499</c:v>
                </c:pt>
                <c:pt idx="1179">
                  <c:v>117.899999999995</c:v>
                </c:pt>
                <c:pt idx="1180">
                  <c:v>117.999999999995</c:v>
                </c:pt>
                <c:pt idx="1181">
                  <c:v>118.09999999999501</c:v>
                </c:pt>
                <c:pt idx="1182">
                  <c:v>118.199999999995</c:v>
                </c:pt>
                <c:pt idx="1183">
                  <c:v>118.29999999999499</c:v>
                </c:pt>
                <c:pt idx="1184">
                  <c:v>118.399999999995</c:v>
                </c:pt>
                <c:pt idx="1185">
                  <c:v>118.499999999995</c:v>
                </c:pt>
                <c:pt idx="1186">
                  <c:v>118.59999999999501</c:v>
                </c:pt>
                <c:pt idx="1187">
                  <c:v>118.699999999995</c:v>
                </c:pt>
                <c:pt idx="1188">
                  <c:v>118.79999999999499</c:v>
                </c:pt>
                <c:pt idx="1189">
                  <c:v>118.899999999995</c:v>
                </c:pt>
                <c:pt idx="1190">
                  <c:v>118.999999999995</c:v>
                </c:pt>
                <c:pt idx="1191">
                  <c:v>119.09999999999501</c:v>
                </c:pt>
                <c:pt idx="1192">
                  <c:v>119.199999999995</c:v>
                </c:pt>
                <c:pt idx="1193">
                  <c:v>119.29999999999499</c:v>
                </c:pt>
                <c:pt idx="1194">
                  <c:v>119.399999999995</c:v>
                </c:pt>
                <c:pt idx="1195">
                  <c:v>119.499999999995</c:v>
                </c:pt>
                <c:pt idx="1196">
                  <c:v>119.59999999999501</c:v>
                </c:pt>
                <c:pt idx="1197">
                  <c:v>119.699999999995</c:v>
                </c:pt>
                <c:pt idx="1198">
                  <c:v>119.79999999999499</c:v>
                </c:pt>
                <c:pt idx="1199">
                  <c:v>119.899999999995</c:v>
                </c:pt>
                <c:pt idx="1200">
                  <c:v>119.999999999995</c:v>
                </c:pt>
                <c:pt idx="1201">
                  <c:v>120.09999999999501</c:v>
                </c:pt>
                <c:pt idx="1202">
                  <c:v>120.199999999995</c:v>
                </c:pt>
                <c:pt idx="1203">
                  <c:v>120.29999999999499</c:v>
                </c:pt>
                <c:pt idx="1204">
                  <c:v>120.399999999995</c:v>
                </c:pt>
                <c:pt idx="1205">
                  <c:v>120.499999999995</c:v>
                </c:pt>
                <c:pt idx="1206">
                  <c:v>120.59999999999501</c:v>
                </c:pt>
                <c:pt idx="1207">
                  <c:v>120.699999999995</c:v>
                </c:pt>
                <c:pt idx="1208">
                  <c:v>120.79999999999499</c:v>
                </c:pt>
                <c:pt idx="1209">
                  <c:v>120.899999999995</c:v>
                </c:pt>
                <c:pt idx="1210">
                  <c:v>120.999999999995</c:v>
                </c:pt>
                <c:pt idx="1211">
                  <c:v>121.09999999999501</c:v>
                </c:pt>
                <c:pt idx="1212">
                  <c:v>121.199999999995</c:v>
                </c:pt>
                <c:pt idx="1213">
                  <c:v>121.29999999999499</c:v>
                </c:pt>
                <c:pt idx="1214">
                  <c:v>121.399999999995</c:v>
                </c:pt>
                <c:pt idx="1215">
                  <c:v>121.499999999995</c:v>
                </c:pt>
                <c:pt idx="1216">
                  <c:v>121.59999999999501</c:v>
                </c:pt>
                <c:pt idx="1217">
                  <c:v>121.699999999995</c:v>
                </c:pt>
                <c:pt idx="1218">
                  <c:v>121.79999999999499</c:v>
                </c:pt>
                <c:pt idx="1219">
                  <c:v>121.899999999995</c:v>
                </c:pt>
                <c:pt idx="1220">
                  <c:v>121.999999999995</c:v>
                </c:pt>
                <c:pt idx="1221">
                  <c:v>122.09999999999501</c:v>
                </c:pt>
                <c:pt idx="1222">
                  <c:v>122.199999999995</c:v>
                </c:pt>
                <c:pt idx="1223">
                  <c:v>122.29999999999499</c:v>
                </c:pt>
                <c:pt idx="1224">
                  <c:v>122.399999999995</c:v>
                </c:pt>
                <c:pt idx="1225">
                  <c:v>122.499999999995</c:v>
                </c:pt>
                <c:pt idx="1226">
                  <c:v>122.59999999999501</c:v>
                </c:pt>
                <c:pt idx="1227">
                  <c:v>122.699999999995</c:v>
                </c:pt>
                <c:pt idx="1228">
                  <c:v>122.79999999999499</c:v>
                </c:pt>
                <c:pt idx="1229">
                  <c:v>122.899999999995</c:v>
                </c:pt>
                <c:pt idx="1230">
                  <c:v>122.999999999995</c:v>
                </c:pt>
                <c:pt idx="1231">
                  <c:v>123.09999999999501</c:v>
                </c:pt>
                <c:pt idx="1232">
                  <c:v>123.199999999995</c:v>
                </c:pt>
                <c:pt idx="1233">
                  <c:v>123.29999999999499</c:v>
                </c:pt>
                <c:pt idx="1234">
                  <c:v>123.399999999995</c:v>
                </c:pt>
                <c:pt idx="1235">
                  <c:v>123.499999999995</c:v>
                </c:pt>
                <c:pt idx="1236">
                  <c:v>123.59999999999501</c:v>
                </c:pt>
                <c:pt idx="1237">
                  <c:v>123.699999999995</c:v>
                </c:pt>
                <c:pt idx="1238">
                  <c:v>123.79999999999499</c:v>
                </c:pt>
                <c:pt idx="1239">
                  <c:v>123.899999999995</c:v>
                </c:pt>
                <c:pt idx="1240">
                  <c:v>123.999999999995</c:v>
                </c:pt>
                <c:pt idx="1241">
                  <c:v>124.09999999999501</c:v>
                </c:pt>
                <c:pt idx="1242">
                  <c:v>124.199999999995</c:v>
                </c:pt>
                <c:pt idx="1243">
                  <c:v>124.29999999999499</c:v>
                </c:pt>
                <c:pt idx="1244">
                  <c:v>124.399999999995</c:v>
                </c:pt>
                <c:pt idx="1245">
                  <c:v>124.499999999995</c:v>
                </c:pt>
                <c:pt idx="1246">
                  <c:v>124.59999999999501</c:v>
                </c:pt>
                <c:pt idx="1247">
                  <c:v>124.699999999995</c:v>
                </c:pt>
                <c:pt idx="1248">
                  <c:v>124.79999999999499</c:v>
                </c:pt>
                <c:pt idx="1249">
                  <c:v>124.899999999995</c:v>
                </c:pt>
                <c:pt idx="1250">
                  <c:v>124.999999999995</c:v>
                </c:pt>
                <c:pt idx="1251">
                  <c:v>125.09999999999501</c:v>
                </c:pt>
                <c:pt idx="1252">
                  <c:v>125.199999999995</c:v>
                </c:pt>
                <c:pt idx="1253">
                  <c:v>125.29999999999499</c:v>
                </c:pt>
                <c:pt idx="1254">
                  <c:v>125.399999999995</c:v>
                </c:pt>
                <c:pt idx="1255">
                  <c:v>125.499999999995</c:v>
                </c:pt>
                <c:pt idx="1256">
                  <c:v>125.59999999999501</c:v>
                </c:pt>
                <c:pt idx="1257">
                  <c:v>125.699999999995</c:v>
                </c:pt>
                <c:pt idx="1258">
                  <c:v>125.799999999994</c:v>
                </c:pt>
                <c:pt idx="1259">
                  <c:v>125.89999999999399</c:v>
                </c:pt>
                <c:pt idx="1260">
                  <c:v>125.999999999994</c:v>
                </c:pt>
                <c:pt idx="1261">
                  <c:v>126.099999999994</c:v>
                </c:pt>
                <c:pt idx="1262">
                  <c:v>126.19999999999401</c:v>
                </c:pt>
                <c:pt idx="1263">
                  <c:v>126.299999999994</c:v>
                </c:pt>
                <c:pt idx="1264">
                  <c:v>126.39999999999399</c:v>
                </c:pt>
                <c:pt idx="1265">
                  <c:v>126.499999999994</c:v>
                </c:pt>
                <c:pt idx="1266">
                  <c:v>126.599999999994</c:v>
                </c:pt>
                <c:pt idx="1267">
                  <c:v>126.69999999999401</c:v>
                </c:pt>
                <c:pt idx="1268">
                  <c:v>126.799999999994</c:v>
                </c:pt>
                <c:pt idx="1269">
                  <c:v>126.89999999999399</c:v>
                </c:pt>
                <c:pt idx="1270">
                  <c:v>126.999999999994</c:v>
                </c:pt>
                <c:pt idx="1271">
                  <c:v>127.099999999994</c:v>
                </c:pt>
                <c:pt idx="1272">
                  <c:v>127.19999999999401</c:v>
                </c:pt>
                <c:pt idx="1273">
                  <c:v>127.299999999994</c:v>
                </c:pt>
                <c:pt idx="1274">
                  <c:v>127.39999999999399</c:v>
                </c:pt>
                <c:pt idx="1275">
                  <c:v>127.499999999994</c:v>
                </c:pt>
                <c:pt idx="1276">
                  <c:v>127.599999999994</c:v>
                </c:pt>
                <c:pt idx="1277">
                  <c:v>127.69999999999401</c:v>
                </c:pt>
                <c:pt idx="1278">
                  <c:v>127.799999999994</c:v>
                </c:pt>
                <c:pt idx="1279">
                  <c:v>127.89999999999399</c:v>
                </c:pt>
                <c:pt idx="1280">
                  <c:v>127.999999999994</c:v>
                </c:pt>
                <c:pt idx="1281">
                  <c:v>128.099999999994</c:v>
                </c:pt>
                <c:pt idx="1282">
                  <c:v>128.19999999999399</c:v>
                </c:pt>
                <c:pt idx="1283">
                  <c:v>128.29999999999399</c:v>
                </c:pt>
                <c:pt idx="1284">
                  <c:v>128.39999999999401</c:v>
                </c:pt>
                <c:pt idx="1285">
                  <c:v>128.499999999994</c:v>
                </c:pt>
                <c:pt idx="1286">
                  <c:v>128.599999999994</c:v>
                </c:pt>
                <c:pt idx="1287">
                  <c:v>128.69999999999499</c:v>
                </c:pt>
                <c:pt idx="1288">
                  <c:v>128.79999999999501</c:v>
                </c:pt>
                <c:pt idx="1289">
                  <c:v>128.899999999995</c:v>
                </c:pt>
                <c:pt idx="1290">
                  <c:v>128.999999999995</c:v>
                </c:pt>
                <c:pt idx="1291">
                  <c:v>129.09999999999499</c:v>
                </c:pt>
                <c:pt idx="1292">
                  <c:v>129.19999999999499</c:v>
                </c:pt>
                <c:pt idx="1293">
                  <c:v>129.29999999999501</c:v>
                </c:pt>
                <c:pt idx="1294">
                  <c:v>129.399999999995</c:v>
                </c:pt>
                <c:pt idx="1295">
                  <c:v>129.499999999995</c:v>
                </c:pt>
                <c:pt idx="1296">
                  <c:v>129.59999999999499</c:v>
                </c:pt>
                <c:pt idx="1297">
                  <c:v>129.69999999999499</c:v>
                </c:pt>
                <c:pt idx="1298">
                  <c:v>129.79999999999501</c:v>
                </c:pt>
                <c:pt idx="1299">
                  <c:v>129.899999999995</c:v>
                </c:pt>
                <c:pt idx="1300">
                  <c:v>129.999999999995</c:v>
                </c:pt>
                <c:pt idx="1301">
                  <c:v>130.09999999999499</c:v>
                </c:pt>
                <c:pt idx="1302">
                  <c:v>130.19999999999499</c:v>
                </c:pt>
                <c:pt idx="1303">
                  <c:v>130.29999999999501</c:v>
                </c:pt>
                <c:pt idx="1304">
                  <c:v>130.399999999995</c:v>
                </c:pt>
                <c:pt idx="1305">
                  <c:v>130.499999999995</c:v>
                </c:pt>
                <c:pt idx="1306">
                  <c:v>130.59999999999499</c:v>
                </c:pt>
                <c:pt idx="1307">
                  <c:v>130.69999999999499</c:v>
                </c:pt>
                <c:pt idx="1308">
                  <c:v>130.79999999999501</c:v>
                </c:pt>
                <c:pt idx="1309">
                  <c:v>130.899999999995</c:v>
                </c:pt>
                <c:pt idx="1310">
                  <c:v>130.999999999995</c:v>
                </c:pt>
                <c:pt idx="1311">
                  <c:v>131.09999999999499</c:v>
                </c:pt>
                <c:pt idx="1312">
                  <c:v>131.19999999999499</c:v>
                </c:pt>
                <c:pt idx="1313">
                  <c:v>131.29999999999501</c:v>
                </c:pt>
                <c:pt idx="1314">
                  <c:v>131.399999999995</c:v>
                </c:pt>
                <c:pt idx="1315">
                  <c:v>131.499999999995</c:v>
                </c:pt>
                <c:pt idx="1316">
                  <c:v>131.59999999999499</c:v>
                </c:pt>
                <c:pt idx="1317">
                  <c:v>131.69999999999499</c:v>
                </c:pt>
                <c:pt idx="1318">
                  <c:v>131.79999999999501</c:v>
                </c:pt>
                <c:pt idx="1319">
                  <c:v>131.899999999995</c:v>
                </c:pt>
                <c:pt idx="1320">
                  <c:v>131.999999999995</c:v>
                </c:pt>
                <c:pt idx="1321">
                  <c:v>132.09999999999499</c:v>
                </c:pt>
                <c:pt idx="1322">
                  <c:v>132.19999999999499</c:v>
                </c:pt>
                <c:pt idx="1323">
                  <c:v>132.29999999999501</c:v>
                </c:pt>
                <c:pt idx="1324">
                  <c:v>132.399999999995</c:v>
                </c:pt>
                <c:pt idx="1325">
                  <c:v>132.499999999995</c:v>
                </c:pt>
                <c:pt idx="1326">
                  <c:v>132.59999999999499</c:v>
                </c:pt>
                <c:pt idx="1327">
                  <c:v>132.69999999999499</c:v>
                </c:pt>
                <c:pt idx="1328">
                  <c:v>132.79999999999501</c:v>
                </c:pt>
                <c:pt idx="1329">
                  <c:v>132.899999999995</c:v>
                </c:pt>
                <c:pt idx="1330">
                  <c:v>132.999999999995</c:v>
                </c:pt>
                <c:pt idx="1331">
                  <c:v>133.09999999999599</c:v>
                </c:pt>
                <c:pt idx="1332">
                  <c:v>133.19999999999601</c:v>
                </c:pt>
                <c:pt idx="1333">
                  <c:v>133.299999999996</c:v>
                </c:pt>
                <c:pt idx="1334">
                  <c:v>133.399999999996</c:v>
                </c:pt>
                <c:pt idx="1335">
                  <c:v>133.49999999999599</c:v>
                </c:pt>
                <c:pt idx="1336">
                  <c:v>133.59999999999599</c:v>
                </c:pt>
                <c:pt idx="1337">
                  <c:v>133.69999999999601</c:v>
                </c:pt>
                <c:pt idx="1338">
                  <c:v>133.799999999996</c:v>
                </c:pt>
                <c:pt idx="1339">
                  <c:v>133.899999999996</c:v>
                </c:pt>
                <c:pt idx="1340">
                  <c:v>133.99999999999599</c:v>
                </c:pt>
                <c:pt idx="1341">
                  <c:v>134.09999999999599</c:v>
                </c:pt>
                <c:pt idx="1342">
                  <c:v>134.19999999999601</c:v>
                </c:pt>
                <c:pt idx="1343">
                  <c:v>134.299999999996</c:v>
                </c:pt>
                <c:pt idx="1344">
                  <c:v>134.399999999996</c:v>
                </c:pt>
                <c:pt idx="1345">
                  <c:v>134.49999999999599</c:v>
                </c:pt>
                <c:pt idx="1346">
                  <c:v>134.59999999999599</c:v>
                </c:pt>
                <c:pt idx="1347">
                  <c:v>134.69999999999601</c:v>
                </c:pt>
                <c:pt idx="1348">
                  <c:v>134.799999999996</c:v>
                </c:pt>
                <c:pt idx="1349">
                  <c:v>134.899999999996</c:v>
                </c:pt>
                <c:pt idx="1350">
                  <c:v>134.99999999999599</c:v>
                </c:pt>
                <c:pt idx="1351">
                  <c:v>135.09999999999599</c:v>
                </c:pt>
                <c:pt idx="1352">
                  <c:v>135.19999999999601</c:v>
                </c:pt>
                <c:pt idx="1353">
                  <c:v>135.299999999996</c:v>
                </c:pt>
                <c:pt idx="1354">
                  <c:v>135.399999999996</c:v>
                </c:pt>
                <c:pt idx="1355">
                  <c:v>135.49999999999599</c:v>
                </c:pt>
                <c:pt idx="1356">
                  <c:v>135.59999999999599</c:v>
                </c:pt>
                <c:pt idx="1357">
                  <c:v>135.69999999999601</c:v>
                </c:pt>
                <c:pt idx="1358">
                  <c:v>135.799999999996</c:v>
                </c:pt>
                <c:pt idx="1359">
                  <c:v>135.899999999996</c:v>
                </c:pt>
                <c:pt idx="1360">
                  <c:v>135.99999999999599</c:v>
                </c:pt>
                <c:pt idx="1361">
                  <c:v>136.09999999999599</c:v>
                </c:pt>
                <c:pt idx="1362">
                  <c:v>136.19999999999601</c:v>
                </c:pt>
                <c:pt idx="1363">
                  <c:v>136.299999999996</c:v>
                </c:pt>
                <c:pt idx="1364">
                  <c:v>136.399999999996</c:v>
                </c:pt>
                <c:pt idx="1365">
                  <c:v>136.49999999999599</c:v>
                </c:pt>
                <c:pt idx="1366">
                  <c:v>136.59999999999599</c:v>
                </c:pt>
                <c:pt idx="1367">
                  <c:v>136.69999999999601</c:v>
                </c:pt>
                <c:pt idx="1368">
                  <c:v>136.799999999996</c:v>
                </c:pt>
                <c:pt idx="1369">
                  <c:v>136.899999999996</c:v>
                </c:pt>
                <c:pt idx="1370">
                  <c:v>136.99999999999599</c:v>
                </c:pt>
                <c:pt idx="1371">
                  <c:v>137.09999999999599</c:v>
                </c:pt>
                <c:pt idx="1372">
                  <c:v>137.19999999999601</c:v>
                </c:pt>
                <c:pt idx="1373">
                  <c:v>137.299999999996</c:v>
                </c:pt>
                <c:pt idx="1374">
                  <c:v>137.399999999996</c:v>
                </c:pt>
                <c:pt idx="1375">
                  <c:v>137.49999999999699</c:v>
                </c:pt>
                <c:pt idx="1376">
                  <c:v>137.59999999999701</c:v>
                </c:pt>
                <c:pt idx="1377">
                  <c:v>137.699999999997</c:v>
                </c:pt>
                <c:pt idx="1378">
                  <c:v>137.799999999997</c:v>
                </c:pt>
                <c:pt idx="1379">
                  <c:v>137.89999999999699</c:v>
                </c:pt>
                <c:pt idx="1380">
                  <c:v>137.99999999999699</c:v>
                </c:pt>
                <c:pt idx="1381">
                  <c:v>138.09999999999701</c:v>
                </c:pt>
                <c:pt idx="1382">
                  <c:v>138.199999999997</c:v>
                </c:pt>
                <c:pt idx="1383">
                  <c:v>138.299999999997</c:v>
                </c:pt>
                <c:pt idx="1384">
                  <c:v>138.39999999999699</c:v>
                </c:pt>
                <c:pt idx="1385">
                  <c:v>138.49999999999699</c:v>
                </c:pt>
                <c:pt idx="1386">
                  <c:v>138.59999999999701</c:v>
                </c:pt>
                <c:pt idx="1387">
                  <c:v>138.699999999997</c:v>
                </c:pt>
                <c:pt idx="1388">
                  <c:v>138.799999999997</c:v>
                </c:pt>
                <c:pt idx="1389">
                  <c:v>138.89999999999699</c:v>
                </c:pt>
                <c:pt idx="1390">
                  <c:v>138.99999999999699</c:v>
                </c:pt>
                <c:pt idx="1391">
                  <c:v>139.09999999999701</c:v>
                </c:pt>
                <c:pt idx="1392">
                  <c:v>139.199999999997</c:v>
                </c:pt>
                <c:pt idx="1393">
                  <c:v>139.299999999997</c:v>
                </c:pt>
                <c:pt idx="1394">
                  <c:v>139.39999999999699</c:v>
                </c:pt>
                <c:pt idx="1395">
                  <c:v>139.49999999999699</c:v>
                </c:pt>
                <c:pt idx="1396">
                  <c:v>139.59999999999701</c:v>
                </c:pt>
                <c:pt idx="1397">
                  <c:v>139.699999999997</c:v>
                </c:pt>
                <c:pt idx="1398">
                  <c:v>139.799999999997</c:v>
                </c:pt>
                <c:pt idx="1399">
                  <c:v>139.89999999999699</c:v>
                </c:pt>
                <c:pt idx="1400">
                  <c:v>139.99999999999699</c:v>
                </c:pt>
                <c:pt idx="1401">
                  <c:v>140.09999999999701</c:v>
                </c:pt>
                <c:pt idx="1402">
                  <c:v>140.199999999997</c:v>
                </c:pt>
                <c:pt idx="1403">
                  <c:v>140.299999999997</c:v>
                </c:pt>
                <c:pt idx="1404">
                  <c:v>140.39999999999699</c:v>
                </c:pt>
                <c:pt idx="1405">
                  <c:v>140.49999999999699</c:v>
                </c:pt>
                <c:pt idx="1406">
                  <c:v>140.59999999999701</c:v>
                </c:pt>
                <c:pt idx="1407">
                  <c:v>140.699999999997</c:v>
                </c:pt>
                <c:pt idx="1408">
                  <c:v>140.799999999997</c:v>
                </c:pt>
                <c:pt idx="1409">
                  <c:v>140.89999999999699</c:v>
                </c:pt>
                <c:pt idx="1410">
                  <c:v>140.99999999999699</c:v>
                </c:pt>
                <c:pt idx="1411">
                  <c:v>141.09999999999701</c:v>
                </c:pt>
                <c:pt idx="1412">
                  <c:v>141.199999999997</c:v>
                </c:pt>
                <c:pt idx="1413">
                  <c:v>141.299999999997</c:v>
                </c:pt>
                <c:pt idx="1414">
                  <c:v>141.39999999999699</c:v>
                </c:pt>
                <c:pt idx="1415">
                  <c:v>141.49999999999699</c:v>
                </c:pt>
                <c:pt idx="1416">
                  <c:v>141.59999999999701</c:v>
                </c:pt>
                <c:pt idx="1417">
                  <c:v>141.699999999997</c:v>
                </c:pt>
                <c:pt idx="1418">
                  <c:v>141.799999999997</c:v>
                </c:pt>
                <c:pt idx="1419">
                  <c:v>141.89999999999799</c:v>
                </c:pt>
                <c:pt idx="1420">
                  <c:v>141.99999999999801</c:v>
                </c:pt>
                <c:pt idx="1421">
                  <c:v>142.099999999998</c:v>
                </c:pt>
                <c:pt idx="1422">
                  <c:v>142.199999999998</c:v>
                </c:pt>
                <c:pt idx="1423">
                  <c:v>142.29999999999799</c:v>
                </c:pt>
                <c:pt idx="1424">
                  <c:v>142.39999999999799</c:v>
                </c:pt>
                <c:pt idx="1425">
                  <c:v>142.49999999999801</c:v>
                </c:pt>
                <c:pt idx="1426">
                  <c:v>142.599999999998</c:v>
                </c:pt>
                <c:pt idx="1427">
                  <c:v>142.699999999998</c:v>
                </c:pt>
                <c:pt idx="1428">
                  <c:v>142.79999999999799</c:v>
                </c:pt>
                <c:pt idx="1429">
                  <c:v>142.89999999999799</c:v>
                </c:pt>
                <c:pt idx="1430">
                  <c:v>142.99999999999801</c:v>
                </c:pt>
                <c:pt idx="1431">
                  <c:v>143.099999999998</c:v>
                </c:pt>
                <c:pt idx="1432">
                  <c:v>143.199999999998</c:v>
                </c:pt>
                <c:pt idx="1433">
                  <c:v>143.29999999999799</c:v>
                </c:pt>
                <c:pt idx="1434">
                  <c:v>143.39999999999799</c:v>
                </c:pt>
                <c:pt idx="1435">
                  <c:v>143.49999999999801</c:v>
                </c:pt>
                <c:pt idx="1436">
                  <c:v>143.599999999998</c:v>
                </c:pt>
                <c:pt idx="1437">
                  <c:v>143.699999999998</c:v>
                </c:pt>
                <c:pt idx="1438">
                  <c:v>143.79999999999799</c:v>
                </c:pt>
                <c:pt idx="1439">
                  <c:v>143.89999999999799</c:v>
                </c:pt>
                <c:pt idx="1440">
                  <c:v>143.99999999999801</c:v>
                </c:pt>
                <c:pt idx="1441">
                  <c:v>144.099999999998</c:v>
                </c:pt>
                <c:pt idx="1442">
                  <c:v>144.199999999998</c:v>
                </c:pt>
                <c:pt idx="1443">
                  <c:v>144.29999999999799</c:v>
                </c:pt>
                <c:pt idx="1444">
                  <c:v>144.39999999999799</c:v>
                </c:pt>
                <c:pt idx="1445">
                  <c:v>144.49999999999801</c:v>
                </c:pt>
                <c:pt idx="1446">
                  <c:v>144.599999999998</c:v>
                </c:pt>
                <c:pt idx="1447">
                  <c:v>144.699999999998</c:v>
                </c:pt>
                <c:pt idx="1448">
                  <c:v>144.79999999999799</c:v>
                </c:pt>
                <c:pt idx="1449">
                  <c:v>144.89999999999799</c:v>
                </c:pt>
                <c:pt idx="1450">
                  <c:v>144.99999999999801</c:v>
                </c:pt>
                <c:pt idx="1451">
                  <c:v>145.099999999998</c:v>
                </c:pt>
                <c:pt idx="1452">
                  <c:v>145.199999999998</c:v>
                </c:pt>
                <c:pt idx="1453">
                  <c:v>145.29999999999799</c:v>
                </c:pt>
                <c:pt idx="1454">
                  <c:v>145.39999999999799</c:v>
                </c:pt>
                <c:pt idx="1455">
                  <c:v>145.49999999999801</c:v>
                </c:pt>
                <c:pt idx="1456">
                  <c:v>145.599999999998</c:v>
                </c:pt>
                <c:pt idx="1457">
                  <c:v>145.699999999998</c:v>
                </c:pt>
                <c:pt idx="1458">
                  <c:v>145.79999999999799</c:v>
                </c:pt>
                <c:pt idx="1459">
                  <c:v>145.89999999999799</c:v>
                </c:pt>
                <c:pt idx="1460">
                  <c:v>145.99999999999801</c:v>
                </c:pt>
                <c:pt idx="1461">
                  <c:v>146.099999999998</c:v>
                </c:pt>
                <c:pt idx="1462">
                  <c:v>146.199999999998</c:v>
                </c:pt>
                <c:pt idx="1463">
                  <c:v>146.29999999999899</c:v>
                </c:pt>
                <c:pt idx="1464">
                  <c:v>146.39999999999901</c:v>
                </c:pt>
                <c:pt idx="1465">
                  <c:v>146.49999999999901</c:v>
                </c:pt>
                <c:pt idx="1466">
                  <c:v>146.599999999999</c:v>
                </c:pt>
                <c:pt idx="1467">
                  <c:v>146.69999999999899</c:v>
                </c:pt>
                <c:pt idx="1468">
                  <c:v>146.79999999999899</c:v>
                </c:pt>
                <c:pt idx="1469">
                  <c:v>146.89999999999901</c:v>
                </c:pt>
                <c:pt idx="1470">
                  <c:v>146.99999999999901</c:v>
                </c:pt>
                <c:pt idx="1471">
                  <c:v>147.099999999999</c:v>
                </c:pt>
                <c:pt idx="1472">
                  <c:v>147.19999999999899</c:v>
                </c:pt>
                <c:pt idx="1473">
                  <c:v>147.29999999999899</c:v>
                </c:pt>
                <c:pt idx="1474">
                  <c:v>147.39999999999901</c:v>
                </c:pt>
                <c:pt idx="1475">
                  <c:v>147.49999999999901</c:v>
                </c:pt>
                <c:pt idx="1476">
                  <c:v>147.599999999999</c:v>
                </c:pt>
                <c:pt idx="1477">
                  <c:v>147.69999999999899</c:v>
                </c:pt>
                <c:pt idx="1478">
                  <c:v>147.79999999999899</c:v>
                </c:pt>
                <c:pt idx="1479">
                  <c:v>147.89999999999901</c:v>
                </c:pt>
                <c:pt idx="1480">
                  <c:v>147.99999999999901</c:v>
                </c:pt>
                <c:pt idx="1481">
                  <c:v>148.099999999999</c:v>
                </c:pt>
                <c:pt idx="1482">
                  <c:v>148.19999999999899</c:v>
                </c:pt>
                <c:pt idx="1483">
                  <c:v>148.29999999999899</c:v>
                </c:pt>
                <c:pt idx="1484">
                  <c:v>148.39999999999901</c:v>
                </c:pt>
                <c:pt idx="1485">
                  <c:v>148.49999999999901</c:v>
                </c:pt>
                <c:pt idx="1486">
                  <c:v>148.599999999999</c:v>
                </c:pt>
                <c:pt idx="1487">
                  <c:v>148.69999999999899</c:v>
                </c:pt>
                <c:pt idx="1488">
                  <c:v>148.79999999999899</c:v>
                </c:pt>
                <c:pt idx="1489">
                  <c:v>148.89999999999901</c:v>
                </c:pt>
                <c:pt idx="1490">
                  <c:v>148.99999999999901</c:v>
                </c:pt>
                <c:pt idx="1491">
                  <c:v>149.099999999999</c:v>
                </c:pt>
                <c:pt idx="1492">
                  <c:v>149.19999999999899</c:v>
                </c:pt>
                <c:pt idx="1493">
                  <c:v>149.29999999999899</c:v>
                </c:pt>
                <c:pt idx="1494">
                  <c:v>149.39999999999901</c:v>
                </c:pt>
                <c:pt idx="1495">
                  <c:v>149.49999999999901</c:v>
                </c:pt>
                <c:pt idx="1496">
                  <c:v>149.599999999999</c:v>
                </c:pt>
                <c:pt idx="1497">
                  <c:v>149.69999999999899</c:v>
                </c:pt>
                <c:pt idx="1498">
                  <c:v>149.79999999999899</c:v>
                </c:pt>
                <c:pt idx="1499">
                  <c:v>149.89999999999901</c:v>
                </c:pt>
                <c:pt idx="1500">
                  <c:v>149.99999999999901</c:v>
                </c:pt>
                <c:pt idx="1501">
                  <c:v>150.099999999999</c:v>
                </c:pt>
                <c:pt idx="1502">
                  <c:v>150.19999999999899</c:v>
                </c:pt>
                <c:pt idx="1503">
                  <c:v>150.29999999999899</c:v>
                </c:pt>
                <c:pt idx="1504">
                  <c:v>150.39999999999901</c:v>
                </c:pt>
                <c:pt idx="1505">
                  <c:v>150.49999999999901</c:v>
                </c:pt>
                <c:pt idx="1506">
                  <c:v>150.599999999999</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155.10000000000099</c:v>
                </c:pt>
                <c:pt idx="1552">
                  <c:v>155.20000000000101</c:v>
                </c:pt>
                <c:pt idx="1553">
                  <c:v>155.30000000000101</c:v>
                </c:pt>
                <c:pt idx="1554">
                  <c:v>155.400000000001</c:v>
                </c:pt>
                <c:pt idx="1555">
                  <c:v>155.50000000000099</c:v>
                </c:pt>
                <c:pt idx="1556">
                  <c:v>155.60000000000099</c:v>
                </c:pt>
                <c:pt idx="1557">
                  <c:v>155.70000000000101</c:v>
                </c:pt>
                <c:pt idx="1558">
                  <c:v>155.80000000000101</c:v>
                </c:pt>
                <c:pt idx="1559">
                  <c:v>155.900000000001</c:v>
                </c:pt>
                <c:pt idx="1560">
                  <c:v>156.00000000000099</c:v>
                </c:pt>
                <c:pt idx="1561">
                  <c:v>156.10000000000099</c:v>
                </c:pt>
                <c:pt idx="1562">
                  <c:v>156.20000000000101</c:v>
                </c:pt>
                <c:pt idx="1563">
                  <c:v>156.30000000000101</c:v>
                </c:pt>
                <c:pt idx="1564">
                  <c:v>156.400000000001</c:v>
                </c:pt>
                <c:pt idx="1565">
                  <c:v>156.50000000000099</c:v>
                </c:pt>
                <c:pt idx="1566">
                  <c:v>156.60000000000099</c:v>
                </c:pt>
                <c:pt idx="1567">
                  <c:v>156.70000000000101</c:v>
                </c:pt>
                <c:pt idx="1568">
                  <c:v>156.80000000000101</c:v>
                </c:pt>
                <c:pt idx="1569">
                  <c:v>156.900000000001</c:v>
                </c:pt>
                <c:pt idx="1570">
                  <c:v>157.00000000000099</c:v>
                </c:pt>
                <c:pt idx="1571">
                  <c:v>157.10000000000099</c:v>
                </c:pt>
                <c:pt idx="1572">
                  <c:v>157.20000000000101</c:v>
                </c:pt>
                <c:pt idx="1573">
                  <c:v>157.30000000000101</c:v>
                </c:pt>
                <c:pt idx="1574">
                  <c:v>157.400000000001</c:v>
                </c:pt>
                <c:pt idx="1575">
                  <c:v>157.50000000000099</c:v>
                </c:pt>
                <c:pt idx="1576">
                  <c:v>157.60000000000099</c:v>
                </c:pt>
                <c:pt idx="1577">
                  <c:v>157.70000000000101</c:v>
                </c:pt>
                <c:pt idx="1578">
                  <c:v>157.80000000000101</c:v>
                </c:pt>
                <c:pt idx="1579">
                  <c:v>157.900000000001</c:v>
                </c:pt>
                <c:pt idx="1580">
                  <c:v>158.00000000000099</c:v>
                </c:pt>
                <c:pt idx="1581">
                  <c:v>158.10000000000099</c:v>
                </c:pt>
                <c:pt idx="1582">
                  <c:v>158.20000000000101</c:v>
                </c:pt>
                <c:pt idx="1583">
                  <c:v>158.30000000000101</c:v>
                </c:pt>
                <c:pt idx="1584">
                  <c:v>158.400000000001</c:v>
                </c:pt>
                <c:pt idx="1585">
                  <c:v>158.50000000000099</c:v>
                </c:pt>
                <c:pt idx="1586">
                  <c:v>158.60000000000099</c:v>
                </c:pt>
                <c:pt idx="1587">
                  <c:v>158.70000000000101</c:v>
                </c:pt>
                <c:pt idx="1588">
                  <c:v>158.80000000000101</c:v>
                </c:pt>
                <c:pt idx="1589">
                  <c:v>158.900000000001</c:v>
                </c:pt>
                <c:pt idx="1590">
                  <c:v>159.00000000000099</c:v>
                </c:pt>
                <c:pt idx="1591">
                  <c:v>159.10000000000099</c:v>
                </c:pt>
                <c:pt idx="1592">
                  <c:v>159.20000000000101</c:v>
                </c:pt>
                <c:pt idx="1593">
                  <c:v>159.30000000000101</c:v>
                </c:pt>
                <c:pt idx="1594">
                  <c:v>159.400000000001</c:v>
                </c:pt>
                <c:pt idx="1595">
                  <c:v>159.50000000000199</c:v>
                </c:pt>
                <c:pt idx="1596">
                  <c:v>159.60000000000201</c:v>
                </c:pt>
                <c:pt idx="1597">
                  <c:v>159.70000000000201</c:v>
                </c:pt>
                <c:pt idx="1598">
                  <c:v>159.800000000002</c:v>
                </c:pt>
                <c:pt idx="1599">
                  <c:v>159.900000000002</c:v>
                </c:pt>
                <c:pt idx="1600">
                  <c:v>160.00000000000199</c:v>
                </c:pt>
                <c:pt idx="1601">
                  <c:v>160.10000000000201</c:v>
                </c:pt>
                <c:pt idx="1602">
                  <c:v>160.20000000000201</c:v>
                </c:pt>
                <c:pt idx="1603">
                  <c:v>160.300000000002</c:v>
                </c:pt>
                <c:pt idx="1604">
                  <c:v>160.400000000002</c:v>
                </c:pt>
                <c:pt idx="1605">
                  <c:v>160.50000000000199</c:v>
                </c:pt>
                <c:pt idx="1606">
                  <c:v>160.60000000000201</c:v>
                </c:pt>
                <c:pt idx="1607">
                  <c:v>160.70000000000201</c:v>
                </c:pt>
                <c:pt idx="1608">
                  <c:v>160.800000000002</c:v>
                </c:pt>
                <c:pt idx="1609">
                  <c:v>160.900000000002</c:v>
                </c:pt>
                <c:pt idx="1610">
                  <c:v>161.00000000000199</c:v>
                </c:pt>
                <c:pt idx="1611">
                  <c:v>161.10000000000201</c:v>
                </c:pt>
                <c:pt idx="1612">
                  <c:v>161.20000000000201</c:v>
                </c:pt>
                <c:pt idx="1613">
                  <c:v>161.300000000002</c:v>
                </c:pt>
                <c:pt idx="1614">
                  <c:v>161.400000000002</c:v>
                </c:pt>
                <c:pt idx="1615">
                  <c:v>161.50000000000199</c:v>
                </c:pt>
                <c:pt idx="1616">
                  <c:v>161.60000000000201</c:v>
                </c:pt>
                <c:pt idx="1617">
                  <c:v>161.70000000000201</c:v>
                </c:pt>
                <c:pt idx="1618">
                  <c:v>161.800000000002</c:v>
                </c:pt>
                <c:pt idx="1619">
                  <c:v>161.900000000002</c:v>
                </c:pt>
                <c:pt idx="1620">
                  <c:v>162.00000000000199</c:v>
                </c:pt>
                <c:pt idx="1621">
                  <c:v>162.10000000000201</c:v>
                </c:pt>
                <c:pt idx="1622">
                  <c:v>162.20000000000201</c:v>
                </c:pt>
                <c:pt idx="1623">
                  <c:v>162.300000000002</c:v>
                </c:pt>
                <c:pt idx="1624">
                  <c:v>162.400000000002</c:v>
                </c:pt>
                <c:pt idx="1625">
                  <c:v>162.50000000000199</c:v>
                </c:pt>
                <c:pt idx="1626">
                  <c:v>162.60000000000201</c:v>
                </c:pt>
                <c:pt idx="1627">
                  <c:v>162.70000000000201</c:v>
                </c:pt>
                <c:pt idx="1628">
                  <c:v>162.800000000002</c:v>
                </c:pt>
                <c:pt idx="1629">
                  <c:v>162.900000000002</c:v>
                </c:pt>
                <c:pt idx="1630">
                  <c:v>163.00000000000199</c:v>
                </c:pt>
                <c:pt idx="1631">
                  <c:v>163.10000000000201</c:v>
                </c:pt>
                <c:pt idx="1632">
                  <c:v>163.20000000000201</c:v>
                </c:pt>
                <c:pt idx="1633">
                  <c:v>163.300000000002</c:v>
                </c:pt>
                <c:pt idx="1634">
                  <c:v>163.400000000002</c:v>
                </c:pt>
                <c:pt idx="1635">
                  <c:v>163.50000000000199</c:v>
                </c:pt>
                <c:pt idx="1636">
                  <c:v>163.60000000000201</c:v>
                </c:pt>
                <c:pt idx="1637">
                  <c:v>163.70000000000201</c:v>
                </c:pt>
                <c:pt idx="1638">
                  <c:v>163.800000000002</c:v>
                </c:pt>
                <c:pt idx="1639">
                  <c:v>163.90000000000299</c:v>
                </c:pt>
                <c:pt idx="1640">
                  <c:v>164.00000000000301</c:v>
                </c:pt>
                <c:pt idx="1641">
                  <c:v>164.10000000000301</c:v>
                </c:pt>
                <c:pt idx="1642">
                  <c:v>164.200000000003</c:v>
                </c:pt>
                <c:pt idx="1643">
                  <c:v>164.300000000003</c:v>
                </c:pt>
                <c:pt idx="1644">
                  <c:v>164.40000000000299</c:v>
                </c:pt>
                <c:pt idx="1645">
                  <c:v>164.50000000000301</c:v>
                </c:pt>
                <c:pt idx="1646">
                  <c:v>164.60000000000301</c:v>
                </c:pt>
                <c:pt idx="1647">
                  <c:v>164.700000000003</c:v>
                </c:pt>
                <c:pt idx="1648">
                  <c:v>164.800000000003</c:v>
                </c:pt>
                <c:pt idx="1649">
                  <c:v>164.90000000000299</c:v>
                </c:pt>
                <c:pt idx="1650">
                  <c:v>165.00000000000301</c:v>
                </c:pt>
                <c:pt idx="1651">
                  <c:v>165.10000000000301</c:v>
                </c:pt>
                <c:pt idx="1652">
                  <c:v>165.200000000003</c:v>
                </c:pt>
                <c:pt idx="1653">
                  <c:v>165.300000000003</c:v>
                </c:pt>
                <c:pt idx="1654">
                  <c:v>165.40000000000299</c:v>
                </c:pt>
                <c:pt idx="1655">
                  <c:v>165.50000000000301</c:v>
                </c:pt>
                <c:pt idx="1656">
                  <c:v>165.60000000000301</c:v>
                </c:pt>
                <c:pt idx="1657">
                  <c:v>165.700000000003</c:v>
                </c:pt>
                <c:pt idx="1658">
                  <c:v>165.800000000003</c:v>
                </c:pt>
                <c:pt idx="1659">
                  <c:v>165.90000000000299</c:v>
                </c:pt>
                <c:pt idx="1660">
                  <c:v>166.00000000000301</c:v>
                </c:pt>
                <c:pt idx="1661">
                  <c:v>166.10000000000301</c:v>
                </c:pt>
                <c:pt idx="1662">
                  <c:v>166.200000000003</c:v>
                </c:pt>
                <c:pt idx="1663">
                  <c:v>166.300000000003</c:v>
                </c:pt>
                <c:pt idx="1664">
                  <c:v>166.40000000000299</c:v>
                </c:pt>
                <c:pt idx="1665">
                  <c:v>166.50000000000301</c:v>
                </c:pt>
                <c:pt idx="1666">
                  <c:v>166.60000000000301</c:v>
                </c:pt>
                <c:pt idx="1667">
                  <c:v>166.700000000003</c:v>
                </c:pt>
                <c:pt idx="1668">
                  <c:v>166.800000000003</c:v>
                </c:pt>
                <c:pt idx="1669">
                  <c:v>166.90000000000299</c:v>
                </c:pt>
                <c:pt idx="1670">
                  <c:v>167.00000000000301</c:v>
                </c:pt>
                <c:pt idx="1671">
                  <c:v>167.10000000000301</c:v>
                </c:pt>
                <c:pt idx="1672">
                  <c:v>167.200000000003</c:v>
                </c:pt>
                <c:pt idx="1673">
                  <c:v>167.300000000003</c:v>
                </c:pt>
                <c:pt idx="1674">
                  <c:v>167.40000000000299</c:v>
                </c:pt>
                <c:pt idx="1675">
                  <c:v>167.50000000000301</c:v>
                </c:pt>
                <c:pt idx="1676">
                  <c:v>167.60000000000301</c:v>
                </c:pt>
                <c:pt idx="1677">
                  <c:v>167.700000000003</c:v>
                </c:pt>
                <c:pt idx="1678">
                  <c:v>167.800000000003</c:v>
                </c:pt>
                <c:pt idx="1679">
                  <c:v>167.90000000000299</c:v>
                </c:pt>
                <c:pt idx="1680">
                  <c:v>168.00000000000301</c:v>
                </c:pt>
                <c:pt idx="1681">
                  <c:v>168.10000000000301</c:v>
                </c:pt>
                <c:pt idx="1682">
                  <c:v>168.200000000003</c:v>
                </c:pt>
                <c:pt idx="1683">
                  <c:v>168.30000000000399</c:v>
                </c:pt>
                <c:pt idx="1684">
                  <c:v>168.40000000000401</c:v>
                </c:pt>
                <c:pt idx="1685">
                  <c:v>168.50000000000401</c:v>
                </c:pt>
                <c:pt idx="1686">
                  <c:v>168.600000000004</c:v>
                </c:pt>
                <c:pt idx="1687">
                  <c:v>168.700000000004</c:v>
                </c:pt>
                <c:pt idx="1688">
                  <c:v>168.80000000000399</c:v>
                </c:pt>
                <c:pt idx="1689">
                  <c:v>168.90000000000401</c:v>
                </c:pt>
                <c:pt idx="1690">
                  <c:v>169.00000000000401</c:v>
                </c:pt>
                <c:pt idx="1691">
                  <c:v>169.100000000004</c:v>
                </c:pt>
                <c:pt idx="1692">
                  <c:v>169.200000000004</c:v>
                </c:pt>
                <c:pt idx="1693">
                  <c:v>169.30000000000399</c:v>
                </c:pt>
                <c:pt idx="1694">
                  <c:v>169.40000000000401</c:v>
                </c:pt>
                <c:pt idx="1695">
                  <c:v>169.50000000000401</c:v>
                </c:pt>
                <c:pt idx="1696">
                  <c:v>169.600000000004</c:v>
                </c:pt>
                <c:pt idx="1697">
                  <c:v>169.700000000004</c:v>
                </c:pt>
                <c:pt idx="1698">
                  <c:v>169.80000000000399</c:v>
                </c:pt>
                <c:pt idx="1699">
                  <c:v>169.90000000000401</c:v>
                </c:pt>
                <c:pt idx="1700">
                  <c:v>170.00000000000401</c:v>
                </c:pt>
                <c:pt idx="1701">
                  <c:v>170.100000000004</c:v>
                </c:pt>
                <c:pt idx="1702">
                  <c:v>170.200000000004</c:v>
                </c:pt>
                <c:pt idx="1703">
                  <c:v>170.30000000000399</c:v>
                </c:pt>
                <c:pt idx="1704">
                  <c:v>170.40000000000401</c:v>
                </c:pt>
                <c:pt idx="1705">
                  <c:v>170.50000000000401</c:v>
                </c:pt>
                <c:pt idx="1706">
                  <c:v>170.600000000004</c:v>
                </c:pt>
                <c:pt idx="1707">
                  <c:v>170.700000000004</c:v>
                </c:pt>
                <c:pt idx="1708">
                  <c:v>170.80000000000399</c:v>
                </c:pt>
                <c:pt idx="1709">
                  <c:v>170.90000000000401</c:v>
                </c:pt>
                <c:pt idx="1710">
                  <c:v>171.00000000000401</c:v>
                </c:pt>
                <c:pt idx="1711">
                  <c:v>171.100000000004</c:v>
                </c:pt>
                <c:pt idx="1712">
                  <c:v>171.200000000004</c:v>
                </c:pt>
                <c:pt idx="1713">
                  <c:v>171.30000000000399</c:v>
                </c:pt>
                <c:pt idx="1714">
                  <c:v>171.40000000000401</c:v>
                </c:pt>
                <c:pt idx="1715">
                  <c:v>171.50000000000401</c:v>
                </c:pt>
                <c:pt idx="1716">
                  <c:v>171.600000000004</c:v>
                </c:pt>
                <c:pt idx="1717">
                  <c:v>171.700000000004</c:v>
                </c:pt>
                <c:pt idx="1718">
                  <c:v>171.80000000000399</c:v>
                </c:pt>
                <c:pt idx="1719">
                  <c:v>171.90000000000401</c:v>
                </c:pt>
                <c:pt idx="1720">
                  <c:v>172.00000000000401</c:v>
                </c:pt>
                <c:pt idx="1721">
                  <c:v>172.100000000004</c:v>
                </c:pt>
                <c:pt idx="1722">
                  <c:v>172.200000000004</c:v>
                </c:pt>
                <c:pt idx="1723">
                  <c:v>172.30000000000399</c:v>
                </c:pt>
                <c:pt idx="1724">
                  <c:v>172.40000000000401</c:v>
                </c:pt>
                <c:pt idx="1725">
                  <c:v>172.50000000000401</c:v>
                </c:pt>
                <c:pt idx="1726">
                  <c:v>172.600000000004</c:v>
                </c:pt>
                <c:pt idx="1727">
                  <c:v>172.70000000000499</c:v>
                </c:pt>
                <c:pt idx="1728">
                  <c:v>172.80000000000501</c:v>
                </c:pt>
                <c:pt idx="1729">
                  <c:v>172.90000000000501</c:v>
                </c:pt>
                <c:pt idx="1730">
                  <c:v>173.000000000005</c:v>
                </c:pt>
                <c:pt idx="1731">
                  <c:v>173.100000000005</c:v>
                </c:pt>
                <c:pt idx="1732">
                  <c:v>173.20000000000499</c:v>
                </c:pt>
                <c:pt idx="1733">
                  <c:v>173.30000000000501</c:v>
                </c:pt>
                <c:pt idx="1734">
                  <c:v>173.40000000000501</c:v>
                </c:pt>
                <c:pt idx="1735">
                  <c:v>173.500000000005</c:v>
                </c:pt>
                <c:pt idx="1736">
                  <c:v>173.600000000005</c:v>
                </c:pt>
                <c:pt idx="1737">
                  <c:v>173.70000000000499</c:v>
                </c:pt>
                <c:pt idx="1738">
                  <c:v>173.80000000000501</c:v>
                </c:pt>
                <c:pt idx="1739">
                  <c:v>173.90000000000501</c:v>
                </c:pt>
                <c:pt idx="1740">
                  <c:v>174.000000000005</c:v>
                </c:pt>
                <c:pt idx="1741">
                  <c:v>174.100000000005</c:v>
                </c:pt>
                <c:pt idx="1742">
                  <c:v>174.20000000000499</c:v>
                </c:pt>
                <c:pt idx="1743">
                  <c:v>174.30000000000501</c:v>
                </c:pt>
                <c:pt idx="1744">
                  <c:v>174.40000000000501</c:v>
                </c:pt>
                <c:pt idx="1745">
                  <c:v>174.500000000005</c:v>
                </c:pt>
                <c:pt idx="1746">
                  <c:v>174.600000000005</c:v>
                </c:pt>
                <c:pt idx="1747">
                  <c:v>174.70000000000499</c:v>
                </c:pt>
                <c:pt idx="1748">
                  <c:v>174.80000000000501</c:v>
                </c:pt>
                <c:pt idx="1749">
                  <c:v>174.90000000000501</c:v>
                </c:pt>
                <c:pt idx="1750">
                  <c:v>175.000000000005</c:v>
                </c:pt>
                <c:pt idx="1751">
                  <c:v>175.100000000005</c:v>
                </c:pt>
                <c:pt idx="1752">
                  <c:v>175.20000000000499</c:v>
                </c:pt>
                <c:pt idx="1753">
                  <c:v>175.30000000000501</c:v>
                </c:pt>
                <c:pt idx="1754">
                  <c:v>175.40000000000501</c:v>
                </c:pt>
                <c:pt idx="1755">
                  <c:v>175.500000000005</c:v>
                </c:pt>
                <c:pt idx="1756">
                  <c:v>175.600000000005</c:v>
                </c:pt>
                <c:pt idx="1757">
                  <c:v>175.70000000000499</c:v>
                </c:pt>
                <c:pt idx="1758">
                  <c:v>175.80000000000501</c:v>
                </c:pt>
                <c:pt idx="1759">
                  <c:v>175.90000000000501</c:v>
                </c:pt>
                <c:pt idx="1760">
                  <c:v>176.000000000005</c:v>
                </c:pt>
                <c:pt idx="1761">
                  <c:v>176.100000000005</c:v>
                </c:pt>
                <c:pt idx="1762">
                  <c:v>176.20000000000499</c:v>
                </c:pt>
                <c:pt idx="1763">
                  <c:v>176.30000000000501</c:v>
                </c:pt>
                <c:pt idx="1764">
                  <c:v>176.40000000000501</c:v>
                </c:pt>
                <c:pt idx="1765">
                  <c:v>176.500000000005</c:v>
                </c:pt>
                <c:pt idx="1766">
                  <c:v>176.600000000005</c:v>
                </c:pt>
                <c:pt idx="1767">
                  <c:v>176.70000000000499</c:v>
                </c:pt>
                <c:pt idx="1768">
                  <c:v>176.80000000000501</c:v>
                </c:pt>
                <c:pt idx="1769">
                  <c:v>176.90000000000501</c:v>
                </c:pt>
                <c:pt idx="1770">
                  <c:v>177.000000000005</c:v>
                </c:pt>
                <c:pt idx="1771">
                  <c:v>177.10000000000599</c:v>
                </c:pt>
                <c:pt idx="1772">
                  <c:v>177.20000000000601</c:v>
                </c:pt>
                <c:pt idx="1773">
                  <c:v>177.30000000000601</c:v>
                </c:pt>
                <c:pt idx="1774">
                  <c:v>177.400000000006</c:v>
                </c:pt>
                <c:pt idx="1775">
                  <c:v>177.500000000006</c:v>
                </c:pt>
                <c:pt idx="1776">
                  <c:v>177.60000000000599</c:v>
                </c:pt>
                <c:pt idx="1777">
                  <c:v>177.70000000000601</c:v>
                </c:pt>
                <c:pt idx="1778">
                  <c:v>177.80000000000601</c:v>
                </c:pt>
                <c:pt idx="1779">
                  <c:v>177.900000000006</c:v>
                </c:pt>
                <c:pt idx="1780">
                  <c:v>178.000000000006</c:v>
                </c:pt>
                <c:pt idx="1781">
                  <c:v>178.10000000000599</c:v>
                </c:pt>
                <c:pt idx="1782">
                  <c:v>178.20000000000601</c:v>
                </c:pt>
                <c:pt idx="1783">
                  <c:v>178.30000000000601</c:v>
                </c:pt>
                <c:pt idx="1784">
                  <c:v>178.400000000006</c:v>
                </c:pt>
                <c:pt idx="1785">
                  <c:v>178.500000000006</c:v>
                </c:pt>
                <c:pt idx="1786">
                  <c:v>178.60000000000599</c:v>
                </c:pt>
                <c:pt idx="1787">
                  <c:v>178.70000000000601</c:v>
                </c:pt>
                <c:pt idx="1788">
                  <c:v>178.80000000000601</c:v>
                </c:pt>
                <c:pt idx="1789">
                  <c:v>178.900000000006</c:v>
                </c:pt>
                <c:pt idx="1790">
                  <c:v>179.000000000006</c:v>
                </c:pt>
                <c:pt idx="1791">
                  <c:v>179.10000000000599</c:v>
                </c:pt>
                <c:pt idx="1792">
                  <c:v>179.20000000000601</c:v>
                </c:pt>
                <c:pt idx="1793">
                  <c:v>179.30000000000601</c:v>
                </c:pt>
                <c:pt idx="1794">
                  <c:v>179.400000000006</c:v>
                </c:pt>
                <c:pt idx="1795">
                  <c:v>179.500000000006</c:v>
                </c:pt>
                <c:pt idx="1796">
                  <c:v>179.60000000000599</c:v>
                </c:pt>
                <c:pt idx="1797">
                  <c:v>179.70000000000601</c:v>
                </c:pt>
                <c:pt idx="1798">
                  <c:v>179.80000000000601</c:v>
                </c:pt>
                <c:pt idx="1799">
                  <c:v>179.900000000006</c:v>
                </c:pt>
                <c:pt idx="1800">
                  <c:v>180.000000000006</c:v>
                </c:pt>
                <c:pt idx="1801">
                  <c:v>180.10000000000599</c:v>
                </c:pt>
                <c:pt idx="1802">
                  <c:v>180.20000000000601</c:v>
                </c:pt>
                <c:pt idx="1803">
                  <c:v>180.30000000000601</c:v>
                </c:pt>
                <c:pt idx="1804">
                  <c:v>180.400000000006</c:v>
                </c:pt>
                <c:pt idx="1805">
                  <c:v>180.500000000006</c:v>
                </c:pt>
                <c:pt idx="1806">
                  <c:v>180.60000000000599</c:v>
                </c:pt>
                <c:pt idx="1807">
                  <c:v>180.70000000000601</c:v>
                </c:pt>
                <c:pt idx="1808">
                  <c:v>180.80000000000601</c:v>
                </c:pt>
                <c:pt idx="1809">
                  <c:v>180.900000000006</c:v>
                </c:pt>
                <c:pt idx="1810">
                  <c:v>181.000000000006</c:v>
                </c:pt>
                <c:pt idx="1811">
                  <c:v>181.10000000000599</c:v>
                </c:pt>
                <c:pt idx="1812">
                  <c:v>181.20000000000601</c:v>
                </c:pt>
                <c:pt idx="1813">
                  <c:v>181.30000000000601</c:v>
                </c:pt>
                <c:pt idx="1814">
                  <c:v>181.400000000006</c:v>
                </c:pt>
                <c:pt idx="1815">
                  <c:v>181.50000000000699</c:v>
                </c:pt>
                <c:pt idx="1816">
                  <c:v>181.60000000000699</c:v>
                </c:pt>
                <c:pt idx="1817">
                  <c:v>181.70000000000701</c:v>
                </c:pt>
                <c:pt idx="1818">
                  <c:v>181.800000000007</c:v>
                </c:pt>
                <c:pt idx="1819">
                  <c:v>181.900000000007</c:v>
                </c:pt>
                <c:pt idx="1820">
                  <c:v>182.00000000000699</c:v>
                </c:pt>
                <c:pt idx="1821">
                  <c:v>182.10000000000699</c:v>
                </c:pt>
                <c:pt idx="1822">
                  <c:v>182.20000000000701</c:v>
                </c:pt>
                <c:pt idx="1823">
                  <c:v>182.300000000007</c:v>
                </c:pt>
                <c:pt idx="1824">
                  <c:v>182.400000000007</c:v>
                </c:pt>
                <c:pt idx="1825">
                  <c:v>182.50000000000699</c:v>
                </c:pt>
                <c:pt idx="1826">
                  <c:v>182.60000000000699</c:v>
                </c:pt>
                <c:pt idx="1827">
                  <c:v>182.70000000000701</c:v>
                </c:pt>
                <c:pt idx="1828">
                  <c:v>182.800000000007</c:v>
                </c:pt>
                <c:pt idx="1829">
                  <c:v>182.900000000007</c:v>
                </c:pt>
                <c:pt idx="1830">
                  <c:v>183.00000000000699</c:v>
                </c:pt>
                <c:pt idx="1831">
                  <c:v>183.10000000000699</c:v>
                </c:pt>
                <c:pt idx="1832">
                  <c:v>183.20000000000701</c:v>
                </c:pt>
                <c:pt idx="1833">
                  <c:v>183.300000000007</c:v>
                </c:pt>
                <c:pt idx="1834">
                  <c:v>183.400000000007</c:v>
                </c:pt>
                <c:pt idx="1835">
                  <c:v>183.50000000000699</c:v>
                </c:pt>
                <c:pt idx="1836">
                  <c:v>183.60000000000699</c:v>
                </c:pt>
                <c:pt idx="1837">
                  <c:v>183.70000000000701</c:v>
                </c:pt>
                <c:pt idx="1838">
                  <c:v>183.800000000007</c:v>
                </c:pt>
                <c:pt idx="1839">
                  <c:v>183.900000000007</c:v>
                </c:pt>
                <c:pt idx="1840">
                  <c:v>184.00000000000699</c:v>
                </c:pt>
                <c:pt idx="1841">
                  <c:v>184.10000000000699</c:v>
                </c:pt>
                <c:pt idx="1842">
                  <c:v>184.20000000000701</c:v>
                </c:pt>
                <c:pt idx="1843">
                  <c:v>184.300000000007</c:v>
                </c:pt>
                <c:pt idx="1844">
                  <c:v>184.400000000007</c:v>
                </c:pt>
                <c:pt idx="1845">
                  <c:v>184.50000000000699</c:v>
                </c:pt>
                <c:pt idx="1846">
                  <c:v>184.60000000000699</c:v>
                </c:pt>
                <c:pt idx="1847">
                  <c:v>184.70000000000701</c:v>
                </c:pt>
                <c:pt idx="1848">
                  <c:v>184.800000000007</c:v>
                </c:pt>
                <c:pt idx="1849">
                  <c:v>184.900000000007</c:v>
                </c:pt>
                <c:pt idx="1850">
                  <c:v>185.00000000000699</c:v>
                </c:pt>
                <c:pt idx="1851">
                  <c:v>185.10000000000699</c:v>
                </c:pt>
                <c:pt idx="1852">
                  <c:v>185.20000000000701</c:v>
                </c:pt>
                <c:pt idx="1853">
                  <c:v>185.300000000007</c:v>
                </c:pt>
                <c:pt idx="1854">
                  <c:v>185.400000000007</c:v>
                </c:pt>
                <c:pt idx="1855">
                  <c:v>185.50000000000699</c:v>
                </c:pt>
                <c:pt idx="1856">
                  <c:v>185.60000000000699</c:v>
                </c:pt>
                <c:pt idx="1857">
                  <c:v>185.70000000000701</c:v>
                </c:pt>
                <c:pt idx="1858">
                  <c:v>185.800000000007</c:v>
                </c:pt>
                <c:pt idx="1859">
                  <c:v>185.90000000000799</c:v>
                </c:pt>
                <c:pt idx="1860">
                  <c:v>186.00000000000799</c:v>
                </c:pt>
                <c:pt idx="1861">
                  <c:v>186.10000000000801</c:v>
                </c:pt>
                <c:pt idx="1862">
                  <c:v>186.200000000008</c:v>
                </c:pt>
                <c:pt idx="1863">
                  <c:v>186.300000000008</c:v>
                </c:pt>
                <c:pt idx="1864">
                  <c:v>186.40000000000799</c:v>
                </c:pt>
                <c:pt idx="1865">
                  <c:v>186.50000000000799</c:v>
                </c:pt>
                <c:pt idx="1866">
                  <c:v>186.60000000000801</c:v>
                </c:pt>
                <c:pt idx="1867">
                  <c:v>186.700000000008</c:v>
                </c:pt>
                <c:pt idx="1868">
                  <c:v>186.800000000008</c:v>
                </c:pt>
                <c:pt idx="1869">
                  <c:v>186.90000000000799</c:v>
                </c:pt>
                <c:pt idx="1870">
                  <c:v>187.00000000000799</c:v>
                </c:pt>
                <c:pt idx="1871">
                  <c:v>187.10000000000801</c:v>
                </c:pt>
                <c:pt idx="1872">
                  <c:v>187.200000000008</c:v>
                </c:pt>
                <c:pt idx="1873">
                  <c:v>187.300000000008</c:v>
                </c:pt>
                <c:pt idx="1874">
                  <c:v>187.40000000000799</c:v>
                </c:pt>
                <c:pt idx="1875">
                  <c:v>187.50000000000799</c:v>
                </c:pt>
                <c:pt idx="1876">
                  <c:v>187.60000000000801</c:v>
                </c:pt>
                <c:pt idx="1877">
                  <c:v>187.700000000008</c:v>
                </c:pt>
                <c:pt idx="1878">
                  <c:v>187.800000000008</c:v>
                </c:pt>
                <c:pt idx="1879">
                  <c:v>187.90000000000799</c:v>
                </c:pt>
                <c:pt idx="1880">
                  <c:v>188.00000000000799</c:v>
                </c:pt>
                <c:pt idx="1881">
                  <c:v>188.10000000000801</c:v>
                </c:pt>
                <c:pt idx="1882">
                  <c:v>188.200000000008</c:v>
                </c:pt>
                <c:pt idx="1883">
                  <c:v>188.300000000008</c:v>
                </c:pt>
                <c:pt idx="1884">
                  <c:v>188.40000000000799</c:v>
                </c:pt>
                <c:pt idx="1885">
                  <c:v>188.50000000000799</c:v>
                </c:pt>
                <c:pt idx="1886">
                  <c:v>188.60000000000801</c:v>
                </c:pt>
                <c:pt idx="1887">
                  <c:v>188.700000000008</c:v>
                </c:pt>
                <c:pt idx="1888">
                  <c:v>188.800000000008</c:v>
                </c:pt>
                <c:pt idx="1889">
                  <c:v>188.90000000000799</c:v>
                </c:pt>
                <c:pt idx="1890">
                  <c:v>189.00000000000799</c:v>
                </c:pt>
                <c:pt idx="1891">
                  <c:v>189.10000000000801</c:v>
                </c:pt>
                <c:pt idx="1892">
                  <c:v>189.200000000008</c:v>
                </c:pt>
                <c:pt idx="1893">
                  <c:v>189.300000000008</c:v>
                </c:pt>
                <c:pt idx="1894">
                  <c:v>189.40000000000799</c:v>
                </c:pt>
                <c:pt idx="1895">
                  <c:v>189.50000000000799</c:v>
                </c:pt>
                <c:pt idx="1896">
                  <c:v>189.60000000000801</c:v>
                </c:pt>
                <c:pt idx="1897">
                  <c:v>189.700000000008</c:v>
                </c:pt>
                <c:pt idx="1898">
                  <c:v>189.800000000008</c:v>
                </c:pt>
                <c:pt idx="1899">
                  <c:v>189.90000000000799</c:v>
                </c:pt>
                <c:pt idx="1900">
                  <c:v>190.00000000000799</c:v>
                </c:pt>
                <c:pt idx="1901">
                  <c:v>190.10000000000801</c:v>
                </c:pt>
                <c:pt idx="1902">
                  <c:v>190.200000000008</c:v>
                </c:pt>
                <c:pt idx="1903">
                  <c:v>190.30000000000899</c:v>
                </c:pt>
                <c:pt idx="1904">
                  <c:v>190.40000000000899</c:v>
                </c:pt>
                <c:pt idx="1905">
                  <c:v>190.50000000000901</c:v>
                </c:pt>
                <c:pt idx="1906">
                  <c:v>190.600000000009</c:v>
                </c:pt>
                <c:pt idx="1907">
                  <c:v>190.700000000009</c:v>
                </c:pt>
                <c:pt idx="1908">
                  <c:v>190.80000000000899</c:v>
                </c:pt>
                <c:pt idx="1909">
                  <c:v>190.90000000000899</c:v>
                </c:pt>
                <c:pt idx="1910">
                  <c:v>191.00000000000901</c:v>
                </c:pt>
                <c:pt idx="1911">
                  <c:v>191.100000000009</c:v>
                </c:pt>
                <c:pt idx="1912">
                  <c:v>191.200000000009</c:v>
                </c:pt>
                <c:pt idx="1913">
                  <c:v>191.30000000000899</c:v>
                </c:pt>
                <c:pt idx="1914">
                  <c:v>191.40000000000899</c:v>
                </c:pt>
                <c:pt idx="1915">
                  <c:v>191.50000000000901</c:v>
                </c:pt>
                <c:pt idx="1916">
                  <c:v>191.600000000009</c:v>
                </c:pt>
                <c:pt idx="1917">
                  <c:v>191.700000000009</c:v>
                </c:pt>
                <c:pt idx="1918">
                  <c:v>191.80000000000899</c:v>
                </c:pt>
                <c:pt idx="1919">
                  <c:v>191.90000000000899</c:v>
                </c:pt>
                <c:pt idx="1920">
                  <c:v>192.00000000000901</c:v>
                </c:pt>
                <c:pt idx="1921">
                  <c:v>192.100000000009</c:v>
                </c:pt>
                <c:pt idx="1922">
                  <c:v>192.200000000009</c:v>
                </c:pt>
                <c:pt idx="1923">
                  <c:v>192.30000000000899</c:v>
                </c:pt>
                <c:pt idx="1924">
                  <c:v>192.40000000000899</c:v>
                </c:pt>
                <c:pt idx="1925">
                  <c:v>192.50000000000901</c:v>
                </c:pt>
                <c:pt idx="1926">
                  <c:v>192.600000000009</c:v>
                </c:pt>
                <c:pt idx="1927">
                  <c:v>192.700000000009</c:v>
                </c:pt>
                <c:pt idx="1928">
                  <c:v>192.80000000000899</c:v>
                </c:pt>
                <c:pt idx="1929">
                  <c:v>192.90000000000899</c:v>
                </c:pt>
                <c:pt idx="1930">
                  <c:v>193.00000000000901</c:v>
                </c:pt>
                <c:pt idx="1931">
                  <c:v>193.100000000009</c:v>
                </c:pt>
                <c:pt idx="1932">
                  <c:v>193.200000000009</c:v>
                </c:pt>
                <c:pt idx="1933">
                  <c:v>193.30000000000899</c:v>
                </c:pt>
                <c:pt idx="1934">
                  <c:v>193.40000000000899</c:v>
                </c:pt>
                <c:pt idx="1935">
                  <c:v>193.50000000000901</c:v>
                </c:pt>
                <c:pt idx="1936">
                  <c:v>193.600000000009</c:v>
                </c:pt>
                <c:pt idx="1937">
                  <c:v>193.700000000009</c:v>
                </c:pt>
                <c:pt idx="1938">
                  <c:v>193.80000000000899</c:v>
                </c:pt>
                <c:pt idx="1939">
                  <c:v>193.90000000000899</c:v>
                </c:pt>
                <c:pt idx="1940">
                  <c:v>194.00000000000901</c:v>
                </c:pt>
                <c:pt idx="1941">
                  <c:v>194.100000000009</c:v>
                </c:pt>
                <c:pt idx="1942">
                  <c:v>194.200000000009</c:v>
                </c:pt>
                <c:pt idx="1943">
                  <c:v>194.30000000000899</c:v>
                </c:pt>
                <c:pt idx="1944">
                  <c:v>194.40000000000899</c:v>
                </c:pt>
                <c:pt idx="1945">
                  <c:v>194.50000000000901</c:v>
                </c:pt>
                <c:pt idx="1946">
                  <c:v>194.600000000009</c:v>
                </c:pt>
                <c:pt idx="1947">
                  <c:v>194.70000000000999</c:v>
                </c:pt>
                <c:pt idx="1948">
                  <c:v>194.80000000000999</c:v>
                </c:pt>
                <c:pt idx="1949">
                  <c:v>194.90000000001001</c:v>
                </c:pt>
                <c:pt idx="1950">
                  <c:v>195.00000000001</c:v>
                </c:pt>
                <c:pt idx="1951">
                  <c:v>195.10000000001</c:v>
                </c:pt>
                <c:pt idx="1952">
                  <c:v>195.20000000000999</c:v>
                </c:pt>
                <c:pt idx="1953">
                  <c:v>195.30000000000999</c:v>
                </c:pt>
                <c:pt idx="1954">
                  <c:v>195.40000000001001</c:v>
                </c:pt>
                <c:pt idx="1955">
                  <c:v>195.50000000001</c:v>
                </c:pt>
                <c:pt idx="1956">
                  <c:v>195.60000000001</c:v>
                </c:pt>
                <c:pt idx="1957">
                  <c:v>195.70000000000999</c:v>
                </c:pt>
                <c:pt idx="1958">
                  <c:v>195.80000000000999</c:v>
                </c:pt>
                <c:pt idx="1959">
                  <c:v>195.90000000001001</c:v>
                </c:pt>
                <c:pt idx="1960">
                  <c:v>196.00000000001</c:v>
                </c:pt>
                <c:pt idx="1961">
                  <c:v>196.10000000001</c:v>
                </c:pt>
                <c:pt idx="1962">
                  <c:v>196.20000000000999</c:v>
                </c:pt>
                <c:pt idx="1963">
                  <c:v>196.30000000000999</c:v>
                </c:pt>
                <c:pt idx="1964">
                  <c:v>196.40000000001001</c:v>
                </c:pt>
                <c:pt idx="1965">
                  <c:v>196.50000000001</c:v>
                </c:pt>
                <c:pt idx="1966">
                  <c:v>196.60000000001</c:v>
                </c:pt>
                <c:pt idx="1967">
                  <c:v>196.70000000000999</c:v>
                </c:pt>
                <c:pt idx="1968">
                  <c:v>196.80000000000999</c:v>
                </c:pt>
                <c:pt idx="1969">
                  <c:v>196.90000000001001</c:v>
                </c:pt>
                <c:pt idx="1970">
                  <c:v>197.00000000001</c:v>
                </c:pt>
                <c:pt idx="1971">
                  <c:v>197.10000000001</c:v>
                </c:pt>
                <c:pt idx="1972">
                  <c:v>197.20000000000999</c:v>
                </c:pt>
                <c:pt idx="1973">
                  <c:v>197.30000000000999</c:v>
                </c:pt>
                <c:pt idx="1974">
                  <c:v>197.40000000001001</c:v>
                </c:pt>
                <c:pt idx="1975">
                  <c:v>197.50000000001</c:v>
                </c:pt>
                <c:pt idx="1976">
                  <c:v>197.60000000001</c:v>
                </c:pt>
                <c:pt idx="1977">
                  <c:v>197.70000000000999</c:v>
                </c:pt>
                <c:pt idx="1978">
                  <c:v>197.80000000000999</c:v>
                </c:pt>
                <c:pt idx="1979">
                  <c:v>197.90000000001001</c:v>
                </c:pt>
                <c:pt idx="1980">
                  <c:v>198.00000000001</c:v>
                </c:pt>
                <c:pt idx="1981">
                  <c:v>198.10000000001</c:v>
                </c:pt>
                <c:pt idx="1982">
                  <c:v>198.20000000000999</c:v>
                </c:pt>
                <c:pt idx="1983">
                  <c:v>198.30000000000999</c:v>
                </c:pt>
                <c:pt idx="1984">
                  <c:v>198.40000000001001</c:v>
                </c:pt>
                <c:pt idx="1985">
                  <c:v>198.50000000001</c:v>
                </c:pt>
                <c:pt idx="1986">
                  <c:v>198.60000000001</c:v>
                </c:pt>
                <c:pt idx="1987">
                  <c:v>198.70000000000999</c:v>
                </c:pt>
                <c:pt idx="1988">
                  <c:v>198.80000000000999</c:v>
                </c:pt>
                <c:pt idx="1989">
                  <c:v>198.90000000001001</c:v>
                </c:pt>
                <c:pt idx="1990">
                  <c:v>199.00000000001</c:v>
                </c:pt>
                <c:pt idx="1991">
                  <c:v>199.10000000001099</c:v>
                </c:pt>
                <c:pt idx="1992">
                  <c:v>199.20000000001099</c:v>
                </c:pt>
                <c:pt idx="1993">
                  <c:v>199.30000000001101</c:v>
                </c:pt>
                <c:pt idx="1994">
                  <c:v>199.400000000011</c:v>
                </c:pt>
                <c:pt idx="1995">
                  <c:v>199.500000000011</c:v>
                </c:pt>
                <c:pt idx="1996">
                  <c:v>199.60000000001099</c:v>
                </c:pt>
                <c:pt idx="1997">
                  <c:v>199.70000000001099</c:v>
                </c:pt>
                <c:pt idx="1998">
                  <c:v>199.80000000001101</c:v>
                </c:pt>
                <c:pt idx="1999">
                  <c:v>199.900000000011</c:v>
                </c:pt>
                <c:pt idx="2000">
                  <c:v>200.000000000011</c:v>
                </c:pt>
                <c:pt idx="2001">
                  <c:v>200.10000000001099</c:v>
                </c:pt>
                <c:pt idx="2002">
                  <c:v>200.20000000001099</c:v>
                </c:pt>
                <c:pt idx="2003">
                  <c:v>200.30000000001101</c:v>
                </c:pt>
                <c:pt idx="2004">
                  <c:v>200.400000000011</c:v>
                </c:pt>
                <c:pt idx="2005">
                  <c:v>200.500000000011</c:v>
                </c:pt>
                <c:pt idx="2006">
                  <c:v>200.60000000001099</c:v>
                </c:pt>
                <c:pt idx="2007">
                  <c:v>200.70000000001099</c:v>
                </c:pt>
                <c:pt idx="2008">
                  <c:v>200.80000000001101</c:v>
                </c:pt>
                <c:pt idx="2009">
                  <c:v>200.900000000011</c:v>
                </c:pt>
                <c:pt idx="2010">
                  <c:v>201.000000000011</c:v>
                </c:pt>
                <c:pt idx="2011">
                  <c:v>201.10000000001099</c:v>
                </c:pt>
                <c:pt idx="2012">
                  <c:v>201.20000000001099</c:v>
                </c:pt>
                <c:pt idx="2013">
                  <c:v>201.30000000001101</c:v>
                </c:pt>
                <c:pt idx="2014">
                  <c:v>201.400000000011</c:v>
                </c:pt>
                <c:pt idx="2015">
                  <c:v>201.500000000011</c:v>
                </c:pt>
                <c:pt idx="2016">
                  <c:v>201.60000000001099</c:v>
                </c:pt>
                <c:pt idx="2017">
                  <c:v>201.70000000001099</c:v>
                </c:pt>
                <c:pt idx="2018">
                  <c:v>201.80000000001101</c:v>
                </c:pt>
                <c:pt idx="2019">
                  <c:v>201.900000000011</c:v>
                </c:pt>
                <c:pt idx="2020">
                  <c:v>202.000000000011</c:v>
                </c:pt>
                <c:pt idx="2021">
                  <c:v>202.10000000001099</c:v>
                </c:pt>
                <c:pt idx="2022">
                  <c:v>202.20000000001099</c:v>
                </c:pt>
                <c:pt idx="2023">
                  <c:v>202.30000000001101</c:v>
                </c:pt>
                <c:pt idx="2024">
                  <c:v>202.400000000011</c:v>
                </c:pt>
                <c:pt idx="2025">
                  <c:v>202.500000000011</c:v>
                </c:pt>
                <c:pt idx="2026">
                  <c:v>202.60000000001099</c:v>
                </c:pt>
                <c:pt idx="2027">
                  <c:v>202.70000000001099</c:v>
                </c:pt>
                <c:pt idx="2028">
                  <c:v>202.80000000001101</c:v>
                </c:pt>
                <c:pt idx="2029">
                  <c:v>202.900000000011</c:v>
                </c:pt>
                <c:pt idx="2030">
                  <c:v>203.000000000011</c:v>
                </c:pt>
                <c:pt idx="2031">
                  <c:v>203.10000000001099</c:v>
                </c:pt>
                <c:pt idx="2032">
                  <c:v>203.20000000001099</c:v>
                </c:pt>
                <c:pt idx="2033">
                  <c:v>203.30000000001101</c:v>
                </c:pt>
                <c:pt idx="2034">
                  <c:v>203.400000000011</c:v>
                </c:pt>
                <c:pt idx="2035">
                  <c:v>203.50000000001199</c:v>
                </c:pt>
                <c:pt idx="2036">
                  <c:v>203.60000000001199</c:v>
                </c:pt>
                <c:pt idx="2037">
                  <c:v>203.70000000001201</c:v>
                </c:pt>
                <c:pt idx="2038">
                  <c:v>203.80000000001201</c:v>
                </c:pt>
                <c:pt idx="2039">
                  <c:v>203.900000000012</c:v>
                </c:pt>
                <c:pt idx="2040">
                  <c:v>204.00000000001199</c:v>
                </c:pt>
                <c:pt idx="2041">
                  <c:v>204.10000000001199</c:v>
                </c:pt>
                <c:pt idx="2042">
                  <c:v>204.20000000001201</c:v>
                </c:pt>
                <c:pt idx="2043">
                  <c:v>204.30000000001201</c:v>
                </c:pt>
                <c:pt idx="2044">
                  <c:v>204.400000000012</c:v>
                </c:pt>
                <c:pt idx="2045">
                  <c:v>204.50000000001199</c:v>
                </c:pt>
                <c:pt idx="2046">
                  <c:v>204.60000000001199</c:v>
                </c:pt>
                <c:pt idx="2047">
                  <c:v>204.70000000001201</c:v>
                </c:pt>
                <c:pt idx="2048">
                  <c:v>204.80000000001201</c:v>
                </c:pt>
                <c:pt idx="2049">
                  <c:v>204.900000000012</c:v>
                </c:pt>
                <c:pt idx="2050">
                  <c:v>205.00000000001199</c:v>
                </c:pt>
                <c:pt idx="2051">
                  <c:v>205.10000000001199</c:v>
                </c:pt>
                <c:pt idx="2052">
                  <c:v>205.20000000001201</c:v>
                </c:pt>
                <c:pt idx="2053">
                  <c:v>205.30000000001201</c:v>
                </c:pt>
                <c:pt idx="2054">
                  <c:v>205.400000000012</c:v>
                </c:pt>
                <c:pt idx="2055">
                  <c:v>205.50000000001199</c:v>
                </c:pt>
                <c:pt idx="2056">
                  <c:v>205.60000000001199</c:v>
                </c:pt>
                <c:pt idx="2057">
                  <c:v>205.70000000001201</c:v>
                </c:pt>
                <c:pt idx="2058">
                  <c:v>205.80000000001201</c:v>
                </c:pt>
                <c:pt idx="2059">
                  <c:v>205.900000000012</c:v>
                </c:pt>
                <c:pt idx="2060">
                  <c:v>206.00000000001199</c:v>
                </c:pt>
                <c:pt idx="2061">
                  <c:v>206.10000000001199</c:v>
                </c:pt>
                <c:pt idx="2062">
                  <c:v>206.20000000001201</c:v>
                </c:pt>
                <c:pt idx="2063">
                  <c:v>206.30000000001201</c:v>
                </c:pt>
                <c:pt idx="2064">
                  <c:v>206.400000000012</c:v>
                </c:pt>
                <c:pt idx="2065">
                  <c:v>206.50000000001199</c:v>
                </c:pt>
                <c:pt idx="2066">
                  <c:v>206.60000000001199</c:v>
                </c:pt>
                <c:pt idx="2067">
                  <c:v>206.70000000001201</c:v>
                </c:pt>
                <c:pt idx="2068">
                  <c:v>206.80000000001201</c:v>
                </c:pt>
                <c:pt idx="2069">
                  <c:v>206.900000000012</c:v>
                </c:pt>
                <c:pt idx="2070">
                  <c:v>207.00000000001199</c:v>
                </c:pt>
                <c:pt idx="2071">
                  <c:v>207.10000000001199</c:v>
                </c:pt>
                <c:pt idx="2072">
                  <c:v>207.20000000001201</c:v>
                </c:pt>
                <c:pt idx="2073">
                  <c:v>207.30000000001201</c:v>
                </c:pt>
                <c:pt idx="2074">
                  <c:v>207.400000000012</c:v>
                </c:pt>
                <c:pt idx="2075">
                  <c:v>207.50000000001199</c:v>
                </c:pt>
                <c:pt idx="2076">
                  <c:v>207.60000000001199</c:v>
                </c:pt>
                <c:pt idx="2077">
                  <c:v>207.70000000001201</c:v>
                </c:pt>
                <c:pt idx="2078">
                  <c:v>207.800000000013</c:v>
                </c:pt>
                <c:pt idx="2079">
                  <c:v>207.90000000001299</c:v>
                </c:pt>
                <c:pt idx="2080">
                  <c:v>208.00000000001299</c:v>
                </c:pt>
                <c:pt idx="2081">
                  <c:v>208.10000000001301</c:v>
                </c:pt>
                <c:pt idx="2082">
                  <c:v>208.20000000001301</c:v>
                </c:pt>
                <c:pt idx="2083">
                  <c:v>208.300000000013</c:v>
                </c:pt>
                <c:pt idx="2084">
                  <c:v>208.40000000001299</c:v>
                </c:pt>
                <c:pt idx="2085">
                  <c:v>208.50000000001299</c:v>
                </c:pt>
                <c:pt idx="2086">
                  <c:v>208.60000000001301</c:v>
                </c:pt>
                <c:pt idx="2087">
                  <c:v>208.70000000001301</c:v>
                </c:pt>
                <c:pt idx="2088">
                  <c:v>208.800000000013</c:v>
                </c:pt>
                <c:pt idx="2089">
                  <c:v>208.90000000001299</c:v>
                </c:pt>
                <c:pt idx="2090">
                  <c:v>209.00000000001299</c:v>
                </c:pt>
                <c:pt idx="2091">
                  <c:v>209.10000000001301</c:v>
                </c:pt>
                <c:pt idx="2092">
                  <c:v>209.20000000001301</c:v>
                </c:pt>
                <c:pt idx="2093">
                  <c:v>209.300000000013</c:v>
                </c:pt>
                <c:pt idx="2094">
                  <c:v>209.40000000001299</c:v>
                </c:pt>
                <c:pt idx="2095">
                  <c:v>209.50000000001299</c:v>
                </c:pt>
                <c:pt idx="2096">
                  <c:v>209.60000000001301</c:v>
                </c:pt>
                <c:pt idx="2097">
                  <c:v>209.70000000001301</c:v>
                </c:pt>
                <c:pt idx="2098">
                  <c:v>209.800000000013</c:v>
                </c:pt>
                <c:pt idx="2099">
                  <c:v>209.90000000001299</c:v>
                </c:pt>
                <c:pt idx="2100">
                  <c:v>210.00000000001299</c:v>
                </c:pt>
                <c:pt idx="2101">
                  <c:v>210.10000000001301</c:v>
                </c:pt>
                <c:pt idx="2102">
                  <c:v>210.20000000001301</c:v>
                </c:pt>
                <c:pt idx="2103">
                  <c:v>210.300000000013</c:v>
                </c:pt>
                <c:pt idx="2104">
                  <c:v>210.40000000001299</c:v>
                </c:pt>
                <c:pt idx="2105">
                  <c:v>210.50000000001299</c:v>
                </c:pt>
                <c:pt idx="2106">
                  <c:v>210.60000000001301</c:v>
                </c:pt>
                <c:pt idx="2107">
                  <c:v>210.70000000001301</c:v>
                </c:pt>
                <c:pt idx="2108">
                  <c:v>210.800000000013</c:v>
                </c:pt>
                <c:pt idx="2109">
                  <c:v>210.90000000001299</c:v>
                </c:pt>
                <c:pt idx="2110">
                  <c:v>211.00000000001299</c:v>
                </c:pt>
                <c:pt idx="2111">
                  <c:v>211.10000000001301</c:v>
                </c:pt>
                <c:pt idx="2112">
                  <c:v>211.20000000001301</c:v>
                </c:pt>
                <c:pt idx="2113">
                  <c:v>211.300000000013</c:v>
                </c:pt>
                <c:pt idx="2114">
                  <c:v>211.40000000001299</c:v>
                </c:pt>
                <c:pt idx="2115">
                  <c:v>211.50000000001299</c:v>
                </c:pt>
                <c:pt idx="2116">
                  <c:v>211.60000000001301</c:v>
                </c:pt>
                <c:pt idx="2117">
                  <c:v>211.70000000001301</c:v>
                </c:pt>
                <c:pt idx="2118">
                  <c:v>211.800000000013</c:v>
                </c:pt>
                <c:pt idx="2119">
                  <c:v>211.90000000001299</c:v>
                </c:pt>
                <c:pt idx="2120">
                  <c:v>212.00000000001299</c:v>
                </c:pt>
                <c:pt idx="2121">
                  <c:v>212.10000000001301</c:v>
                </c:pt>
                <c:pt idx="2122">
                  <c:v>212.200000000014</c:v>
                </c:pt>
                <c:pt idx="2123">
                  <c:v>212.30000000001399</c:v>
                </c:pt>
                <c:pt idx="2124">
                  <c:v>212.40000000001399</c:v>
                </c:pt>
                <c:pt idx="2125">
                  <c:v>212.50000000001401</c:v>
                </c:pt>
                <c:pt idx="2126">
                  <c:v>212.60000000001401</c:v>
                </c:pt>
                <c:pt idx="2127">
                  <c:v>212.700000000014</c:v>
                </c:pt>
                <c:pt idx="2128">
                  <c:v>212.80000000001399</c:v>
                </c:pt>
                <c:pt idx="2129">
                  <c:v>212.90000000001399</c:v>
                </c:pt>
                <c:pt idx="2130">
                  <c:v>213.00000000001401</c:v>
                </c:pt>
                <c:pt idx="2131">
                  <c:v>213.10000000001401</c:v>
                </c:pt>
                <c:pt idx="2132">
                  <c:v>213.200000000014</c:v>
                </c:pt>
                <c:pt idx="2133">
                  <c:v>213.30000000001399</c:v>
                </c:pt>
                <c:pt idx="2134">
                  <c:v>213.40000000001399</c:v>
                </c:pt>
                <c:pt idx="2135">
                  <c:v>213.50000000001401</c:v>
                </c:pt>
                <c:pt idx="2136">
                  <c:v>213.60000000001401</c:v>
                </c:pt>
                <c:pt idx="2137">
                  <c:v>213.700000000014</c:v>
                </c:pt>
                <c:pt idx="2138">
                  <c:v>213.80000000001399</c:v>
                </c:pt>
                <c:pt idx="2139">
                  <c:v>213.90000000001399</c:v>
                </c:pt>
                <c:pt idx="2140">
                  <c:v>214.00000000001401</c:v>
                </c:pt>
                <c:pt idx="2141">
                  <c:v>214.10000000001401</c:v>
                </c:pt>
                <c:pt idx="2142">
                  <c:v>214.200000000014</c:v>
                </c:pt>
                <c:pt idx="2143">
                  <c:v>214.30000000001399</c:v>
                </c:pt>
                <c:pt idx="2144">
                  <c:v>214.40000000001399</c:v>
                </c:pt>
                <c:pt idx="2145">
                  <c:v>214.50000000001401</c:v>
                </c:pt>
                <c:pt idx="2146">
                  <c:v>214.60000000001401</c:v>
                </c:pt>
                <c:pt idx="2147">
                  <c:v>214.700000000014</c:v>
                </c:pt>
                <c:pt idx="2148">
                  <c:v>214.80000000001399</c:v>
                </c:pt>
                <c:pt idx="2149">
                  <c:v>214.90000000001399</c:v>
                </c:pt>
                <c:pt idx="2150">
                  <c:v>215.00000000001401</c:v>
                </c:pt>
                <c:pt idx="2151">
                  <c:v>215.10000000001401</c:v>
                </c:pt>
                <c:pt idx="2152">
                  <c:v>215.200000000014</c:v>
                </c:pt>
                <c:pt idx="2153">
                  <c:v>215.30000000001399</c:v>
                </c:pt>
                <c:pt idx="2154">
                  <c:v>215.40000000001399</c:v>
                </c:pt>
                <c:pt idx="2155">
                  <c:v>215.50000000001401</c:v>
                </c:pt>
                <c:pt idx="2156">
                  <c:v>215.60000000001401</c:v>
                </c:pt>
                <c:pt idx="2157">
                  <c:v>215.700000000014</c:v>
                </c:pt>
                <c:pt idx="2158">
                  <c:v>215.80000000001399</c:v>
                </c:pt>
                <c:pt idx="2159">
                  <c:v>215.90000000001399</c:v>
                </c:pt>
                <c:pt idx="2160">
                  <c:v>216.00000000001401</c:v>
                </c:pt>
                <c:pt idx="2161">
                  <c:v>216.10000000001401</c:v>
                </c:pt>
                <c:pt idx="2162">
                  <c:v>216.200000000014</c:v>
                </c:pt>
                <c:pt idx="2163">
                  <c:v>216.30000000001399</c:v>
                </c:pt>
                <c:pt idx="2164">
                  <c:v>216.40000000001399</c:v>
                </c:pt>
                <c:pt idx="2165">
                  <c:v>216.50000000001401</c:v>
                </c:pt>
                <c:pt idx="2166">
                  <c:v>216.600000000015</c:v>
                </c:pt>
                <c:pt idx="2167">
                  <c:v>216.700000000015</c:v>
                </c:pt>
                <c:pt idx="2168">
                  <c:v>216.80000000001499</c:v>
                </c:pt>
                <c:pt idx="2169">
                  <c:v>216.90000000001501</c:v>
                </c:pt>
                <c:pt idx="2170">
                  <c:v>217.00000000001501</c:v>
                </c:pt>
                <c:pt idx="2171">
                  <c:v>217.100000000015</c:v>
                </c:pt>
                <c:pt idx="2172">
                  <c:v>217.200000000015</c:v>
                </c:pt>
                <c:pt idx="2173">
                  <c:v>217.30000000001499</c:v>
                </c:pt>
                <c:pt idx="2174">
                  <c:v>217.40000000001501</c:v>
                </c:pt>
                <c:pt idx="2175">
                  <c:v>217.50000000001501</c:v>
                </c:pt>
                <c:pt idx="2176">
                  <c:v>217.600000000015</c:v>
                </c:pt>
                <c:pt idx="2177">
                  <c:v>217.700000000015</c:v>
                </c:pt>
                <c:pt idx="2178">
                  <c:v>217.80000000001499</c:v>
                </c:pt>
                <c:pt idx="2179">
                  <c:v>217.90000000001501</c:v>
                </c:pt>
                <c:pt idx="2180">
                  <c:v>218.00000000001501</c:v>
                </c:pt>
                <c:pt idx="2181">
                  <c:v>218.100000000015</c:v>
                </c:pt>
                <c:pt idx="2182">
                  <c:v>218.200000000015</c:v>
                </c:pt>
                <c:pt idx="2183">
                  <c:v>218.30000000001499</c:v>
                </c:pt>
                <c:pt idx="2184">
                  <c:v>218.40000000001501</c:v>
                </c:pt>
                <c:pt idx="2185">
                  <c:v>218.50000000001501</c:v>
                </c:pt>
                <c:pt idx="2186">
                  <c:v>218.600000000015</c:v>
                </c:pt>
                <c:pt idx="2187">
                  <c:v>218.700000000015</c:v>
                </c:pt>
                <c:pt idx="2188">
                  <c:v>218.80000000001499</c:v>
                </c:pt>
                <c:pt idx="2189">
                  <c:v>218.90000000001501</c:v>
                </c:pt>
                <c:pt idx="2190">
                  <c:v>219.00000000001501</c:v>
                </c:pt>
                <c:pt idx="2191">
                  <c:v>219.100000000015</c:v>
                </c:pt>
                <c:pt idx="2192">
                  <c:v>219.200000000015</c:v>
                </c:pt>
                <c:pt idx="2193">
                  <c:v>219.30000000001499</c:v>
                </c:pt>
                <c:pt idx="2194">
                  <c:v>219.40000000001501</c:v>
                </c:pt>
                <c:pt idx="2195">
                  <c:v>219.50000000001501</c:v>
                </c:pt>
                <c:pt idx="2196">
                  <c:v>219.600000000015</c:v>
                </c:pt>
                <c:pt idx="2197">
                  <c:v>219.700000000015</c:v>
                </c:pt>
                <c:pt idx="2198">
                  <c:v>219.80000000001499</c:v>
                </c:pt>
                <c:pt idx="2199">
                  <c:v>219.90000000001501</c:v>
                </c:pt>
                <c:pt idx="2200">
                  <c:v>220.00000000001501</c:v>
                </c:pt>
                <c:pt idx="2201">
                  <c:v>220.100000000015</c:v>
                </c:pt>
                <c:pt idx="2202">
                  <c:v>220.200000000015</c:v>
                </c:pt>
                <c:pt idx="2203">
                  <c:v>220.30000000001499</c:v>
                </c:pt>
                <c:pt idx="2204">
                  <c:v>220.40000000001501</c:v>
                </c:pt>
                <c:pt idx="2205">
                  <c:v>220.50000000001501</c:v>
                </c:pt>
                <c:pt idx="2206">
                  <c:v>220.600000000015</c:v>
                </c:pt>
                <c:pt idx="2207">
                  <c:v>220.700000000015</c:v>
                </c:pt>
                <c:pt idx="2208">
                  <c:v>220.80000000001499</c:v>
                </c:pt>
                <c:pt idx="2209">
                  <c:v>220.90000000001501</c:v>
                </c:pt>
                <c:pt idx="2210">
                  <c:v>221.000000000016</c:v>
                </c:pt>
                <c:pt idx="2211">
                  <c:v>221.100000000016</c:v>
                </c:pt>
                <c:pt idx="2212">
                  <c:v>221.20000000001599</c:v>
                </c:pt>
                <c:pt idx="2213">
                  <c:v>221.30000000001601</c:v>
                </c:pt>
                <c:pt idx="2214">
                  <c:v>221.40000000001601</c:v>
                </c:pt>
                <c:pt idx="2215">
                  <c:v>221.500000000016</c:v>
                </c:pt>
                <c:pt idx="2216">
                  <c:v>221.600000000016</c:v>
                </c:pt>
                <c:pt idx="2217">
                  <c:v>221.70000000001599</c:v>
                </c:pt>
                <c:pt idx="2218">
                  <c:v>221.80000000001601</c:v>
                </c:pt>
                <c:pt idx="2219">
                  <c:v>221.90000000001601</c:v>
                </c:pt>
                <c:pt idx="2220">
                  <c:v>222.000000000016</c:v>
                </c:pt>
                <c:pt idx="2221">
                  <c:v>222.100000000016</c:v>
                </c:pt>
                <c:pt idx="2222">
                  <c:v>222.20000000001599</c:v>
                </c:pt>
                <c:pt idx="2223">
                  <c:v>222.30000000001601</c:v>
                </c:pt>
                <c:pt idx="2224">
                  <c:v>222.40000000001601</c:v>
                </c:pt>
                <c:pt idx="2225">
                  <c:v>222.500000000016</c:v>
                </c:pt>
                <c:pt idx="2226">
                  <c:v>222.600000000016</c:v>
                </c:pt>
                <c:pt idx="2227">
                  <c:v>222.70000000001599</c:v>
                </c:pt>
                <c:pt idx="2228">
                  <c:v>222.80000000001601</c:v>
                </c:pt>
                <c:pt idx="2229">
                  <c:v>222.90000000001601</c:v>
                </c:pt>
                <c:pt idx="2230">
                  <c:v>223.000000000016</c:v>
                </c:pt>
                <c:pt idx="2231">
                  <c:v>223.100000000016</c:v>
                </c:pt>
                <c:pt idx="2232">
                  <c:v>223.20000000001599</c:v>
                </c:pt>
                <c:pt idx="2233">
                  <c:v>223.30000000001601</c:v>
                </c:pt>
                <c:pt idx="2234">
                  <c:v>223.40000000001601</c:v>
                </c:pt>
                <c:pt idx="2235">
                  <c:v>223.500000000016</c:v>
                </c:pt>
                <c:pt idx="2236">
                  <c:v>223.600000000016</c:v>
                </c:pt>
                <c:pt idx="2237">
                  <c:v>223.70000000001599</c:v>
                </c:pt>
                <c:pt idx="2238">
                  <c:v>223.80000000001601</c:v>
                </c:pt>
                <c:pt idx="2239">
                  <c:v>223.90000000001601</c:v>
                </c:pt>
                <c:pt idx="2240">
                  <c:v>224.000000000016</c:v>
                </c:pt>
                <c:pt idx="2241">
                  <c:v>224.100000000016</c:v>
                </c:pt>
                <c:pt idx="2242">
                  <c:v>224.20000000001599</c:v>
                </c:pt>
                <c:pt idx="2243">
                  <c:v>224.30000000001601</c:v>
                </c:pt>
                <c:pt idx="2244">
                  <c:v>224.40000000001601</c:v>
                </c:pt>
                <c:pt idx="2245">
                  <c:v>224.500000000016</c:v>
                </c:pt>
                <c:pt idx="2246">
                  <c:v>224.600000000016</c:v>
                </c:pt>
                <c:pt idx="2247">
                  <c:v>224.70000000001599</c:v>
                </c:pt>
                <c:pt idx="2248">
                  <c:v>224.80000000001601</c:v>
                </c:pt>
                <c:pt idx="2249">
                  <c:v>224.90000000001601</c:v>
                </c:pt>
                <c:pt idx="2250">
                  <c:v>225.000000000016</c:v>
                </c:pt>
                <c:pt idx="2251">
                  <c:v>225.100000000016</c:v>
                </c:pt>
                <c:pt idx="2252">
                  <c:v>225.20000000001599</c:v>
                </c:pt>
                <c:pt idx="2253">
                  <c:v>225.30000000001601</c:v>
                </c:pt>
                <c:pt idx="2254">
                  <c:v>225.400000000017</c:v>
                </c:pt>
                <c:pt idx="2255">
                  <c:v>225.500000000017</c:v>
                </c:pt>
                <c:pt idx="2256">
                  <c:v>225.60000000001699</c:v>
                </c:pt>
                <c:pt idx="2257">
                  <c:v>225.70000000001701</c:v>
                </c:pt>
                <c:pt idx="2258">
                  <c:v>225.80000000001701</c:v>
                </c:pt>
                <c:pt idx="2259">
                  <c:v>225.900000000017</c:v>
                </c:pt>
                <c:pt idx="2260">
                  <c:v>226.000000000017</c:v>
                </c:pt>
                <c:pt idx="2261">
                  <c:v>226.10000000001699</c:v>
                </c:pt>
                <c:pt idx="2262">
                  <c:v>226.20000000001701</c:v>
                </c:pt>
                <c:pt idx="2263">
                  <c:v>226.30000000001701</c:v>
                </c:pt>
                <c:pt idx="2264">
                  <c:v>226.400000000017</c:v>
                </c:pt>
                <c:pt idx="2265">
                  <c:v>226.500000000017</c:v>
                </c:pt>
                <c:pt idx="2266">
                  <c:v>226.60000000001699</c:v>
                </c:pt>
                <c:pt idx="2267">
                  <c:v>226.70000000001701</c:v>
                </c:pt>
                <c:pt idx="2268">
                  <c:v>226.80000000001701</c:v>
                </c:pt>
                <c:pt idx="2269">
                  <c:v>226.900000000017</c:v>
                </c:pt>
                <c:pt idx="2270">
                  <c:v>227.000000000017</c:v>
                </c:pt>
                <c:pt idx="2271">
                  <c:v>227.10000000001699</c:v>
                </c:pt>
                <c:pt idx="2272">
                  <c:v>227.20000000001701</c:v>
                </c:pt>
                <c:pt idx="2273">
                  <c:v>227.30000000001701</c:v>
                </c:pt>
                <c:pt idx="2274">
                  <c:v>227.400000000017</c:v>
                </c:pt>
                <c:pt idx="2275">
                  <c:v>227.500000000017</c:v>
                </c:pt>
                <c:pt idx="2276">
                  <c:v>227.60000000001699</c:v>
                </c:pt>
                <c:pt idx="2277">
                  <c:v>227.70000000001701</c:v>
                </c:pt>
                <c:pt idx="2278">
                  <c:v>227.80000000001701</c:v>
                </c:pt>
                <c:pt idx="2279">
                  <c:v>227.900000000017</c:v>
                </c:pt>
                <c:pt idx="2280">
                  <c:v>228.000000000017</c:v>
                </c:pt>
                <c:pt idx="2281">
                  <c:v>228.10000000001699</c:v>
                </c:pt>
                <c:pt idx="2282">
                  <c:v>228.20000000001701</c:v>
                </c:pt>
                <c:pt idx="2283">
                  <c:v>228.30000000001701</c:v>
                </c:pt>
                <c:pt idx="2284">
                  <c:v>228.400000000017</c:v>
                </c:pt>
                <c:pt idx="2285">
                  <c:v>228.500000000017</c:v>
                </c:pt>
                <c:pt idx="2286">
                  <c:v>228.60000000001699</c:v>
                </c:pt>
                <c:pt idx="2287">
                  <c:v>228.70000000001701</c:v>
                </c:pt>
                <c:pt idx="2288">
                  <c:v>228.80000000001701</c:v>
                </c:pt>
                <c:pt idx="2289">
                  <c:v>228.900000000017</c:v>
                </c:pt>
                <c:pt idx="2290">
                  <c:v>229.000000000017</c:v>
                </c:pt>
                <c:pt idx="2291">
                  <c:v>229.10000000001699</c:v>
                </c:pt>
                <c:pt idx="2292">
                  <c:v>229.20000000001701</c:v>
                </c:pt>
                <c:pt idx="2293">
                  <c:v>229.30000000001701</c:v>
                </c:pt>
                <c:pt idx="2294">
                  <c:v>229.400000000017</c:v>
                </c:pt>
                <c:pt idx="2295">
                  <c:v>229.500000000017</c:v>
                </c:pt>
                <c:pt idx="2296">
                  <c:v>229.60000000001699</c:v>
                </c:pt>
                <c:pt idx="2297">
                  <c:v>229.70000000001701</c:v>
                </c:pt>
                <c:pt idx="2298">
                  <c:v>229.800000000018</c:v>
                </c:pt>
                <c:pt idx="2299">
                  <c:v>229.900000000018</c:v>
                </c:pt>
                <c:pt idx="2300">
                  <c:v>230.00000000001799</c:v>
                </c:pt>
                <c:pt idx="2301">
                  <c:v>230.10000000001801</c:v>
                </c:pt>
                <c:pt idx="2302">
                  <c:v>230.20000000001801</c:v>
                </c:pt>
                <c:pt idx="2303">
                  <c:v>230.300000000018</c:v>
                </c:pt>
                <c:pt idx="2304">
                  <c:v>230.400000000018</c:v>
                </c:pt>
                <c:pt idx="2305">
                  <c:v>230.50000000001799</c:v>
                </c:pt>
                <c:pt idx="2306">
                  <c:v>230.60000000001801</c:v>
                </c:pt>
                <c:pt idx="2307">
                  <c:v>230.70000000001801</c:v>
                </c:pt>
                <c:pt idx="2308">
                  <c:v>230.800000000018</c:v>
                </c:pt>
                <c:pt idx="2309">
                  <c:v>230.900000000018</c:v>
                </c:pt>
                <c:pt idx="2310">
                  <c:v>231.00000000001799</c:v>
                </c:pt>
                <c:pt idx="2311">
                  <c:v>231.10000000001801</c:v>
                </c:pt>
                <c:pt idx="2312">
                  <c:v>231.20000000001801</c:v>
                </c:pt>
                <c:pt idx="2313">
                  <c:v>231.300000000018</c:v>
                </c:pt>
                <c:pt idx="2314">
                  <c:v>231.400000000018</c:v>
                </c:pt>
                <c:pt idx="2315">
                  <c:v>231.50000000001799</c:v>
                </c:pt>
                <c:pt idx="2316">
                  <c:v>231.60000000001801</c:v>
                </c:pt>
                <c:pt idx="2317">
                  <c:v>231.70000000001801</c:v>
                </c:pt>
                <c:pt idx="2318">
                  <c:v>231.800000000018</c:v>
                </c:pt>
                <c:pt idx="2319">
                  <c:v>231.900000000018</c:v>
                </c:pt>
                <c:pt idx="2320">
                  <c:v>232.00000000001799</c:v>
                </c:pt>
                <c:pt idx="2321">
                  <c:v>232.10000000001801</c:v>
                </c:pt>
                <c:pt idx="2322">
                  <c:v>232.20000000001801</c:v>
                </c:pt>
                <c:pt idx="2323">
                  <c:v>232.300000000018</c:v>
                </c:pt>
                <c:pt idx="2324">
                  <c:v>232.400000000018</c:v>
                </c:pt>
                <c:pt idx="2325">
                  <c:v>232.50000000001799</c:v>
                </c:pt>
                <c:pt idx="2326">
                  <c:v>232.60000000001801</c:v>
                </c:pt>
                <c:pt idx="2327">
                  <c:v>232.70000000001801</c:v>
                </c:pt>
                <c:pt idx="2328">
                  <c:v>232.800000000018</c:v>
                </c:pt>
                <c:pt idx="2329">
                  <c:v>232.900000000018</c:v>
                </c:pt>
                <c:pt idx="2330">
                  <c:v>233.00000000001799</c:v>
                </c:pt>
                <c:pt idx="2331">
                  <c:v>233.10000000001801</c:v>
                </c:pt>
                <c:pt idx="2332">
                  <c:v>233.20000000001801</c:v>
                </c:pt>
                <c:pt idx="2333">
                  <c:v>233.300000000018</c:v>
                </c:pt>
                <c:pt idx="2334">
                  <c:v>233.400000000018</c:v>
                </c:pt>
                <c:pt idx="2335">
                  <c:v>233.50000000001799</c:v>
                </c:pt>
                <c:pt idx="2336">
                  <c:v>233.60000000001801</c:v>
                </c:pt>
                <c:pt idx="2337">
                  <c:v>233.70000000001801</c:v>
                </c:pt>
                <c:pt idx="2338">
                  <c:v>233.800000000018</c:v>
                </c:pt>
                <c:pt idx="2339">
                  <c:v>233.900000000018</c:v>
                </c:pt>
                <c:pt idx="2340">
                  <c:v>234.00000000001799</c:v>
                </c:pt>
                <c:pt idx="2341">
                  <c:v>234.10000000001801</c:v>
                </c:pt>
                <c:pt idx="2342">
                  <c:v>234.200000000019</c:v>
                </c:pt>
                <c:pt idx="2343">
                  <c:v>234.300000000019</c:v>
                </c:pt>
                <c:pt idx="2344">
                  <c:v>234.40000000001899</c:v>
                </c:pt>
                <c:pt idx="2345">
                  <c:v>234.50000000001901</c:v>
                </c:pt>
                <c:pt idx="2346">
                  <c:v>234.60000000001901</c:v>
                </c:pt>
                <c:pt idx="2347">
                  <c:v>234.700000000019</c:v>
                </c:pt>
                <c:pt idx="2348">
                  <c:v>234.800000000019</c:v>
                </c:pt>
                <c:pt idx="2349">
                  <c:v>234.90000000001899</c:v>
                </c:pt>
                <c:pt idx="2350">
                  <c:v>235.00000000001901</c:v>
                </c:pt>
                <c:pt idx="2351">
                  <c:v>235.10000000001901</c:v>
                </c:pt>
                <c:pt idx="2352">
                  <c:v>235.200000000019</c:v>
                </c:pt>
                <c:pt idx="2353">
                  <c:v>235.300000000019</c:v>
                </c:pt>
                <c:pt idx="2354">
                  <c:v>235.40000000001899</c:v>
                </c:pt>
                <c:pt idx="2355">
                  <c:v>235.50000000001901</c:v>
                </c:pt>
                <c:pt idx="2356">
                  <c:v>235.60000000001901</c:v>
                </c:pt>
                <c:pt idx="2357">
                  <c:v>235.700000000019</c:v>
                </c:pt>
                <c:pt idx="2358">
                  <c:v>235.800000000019</c:v>
                </c:pt>
                <c:pt idx="2359">
                  <c:v>235.90000000001899</c:v>
                </c:pt>
                <c:pt idx="2360">
                  <c:v>236.00000000001901</c:v>
                </c:pt>
                <c:pt idx="2361">
                  <c:v>236.10000000001901</c:v>
                </c:pt>
                <c:pt idx="2362">
                  <c:v>236.200000000019</c:v>
                </c:pt>
                <c:pt idx="2363">
                  <c:v>236.300000000019</c:v>
                </c:pt>
                <c:pt idx="2364">
                  <c:v>236.40000000001899</c:v>
                </c:pt>
                <c:pt idx="2365">
                  <c:v>236.50000000001901</c:v>
                </c:pt>
                <c:pt idx="2366">
                  <c:v>236.60000000001901</c:v>
                </c:pt>
                <c:pt idx="2367">
                  <c:v>236.700000000019</c:v>
                </c:pt>
                <c:pt idx="2368">
                  <c:v>236.800000000019</c:v>
                </c:pt>
                <c:pt idx="2369">
                  <c:v>236.90000000001899</c:v>
                </c:pt>
                <c:pt idx="2370">
                  <c:v>237.00000000001901</c:v>
                </c:pt>
                <c:pt idx="2371">
                  <c:v>237.10000000001901</c:v>
                </c:pt>
                <c:pt idx="2372">
                  <c:v>237.200000000019</c:v>
                </c:pt>
                <c:pt idx="2373">
                  <c:v>237.300000000019</c:v>
                </c:pt>
                <c:pt idx="2374">
                  <c:v>237.40000000001899</c:v>
                </c:pt>
                <c:pt idx="2375">
                  <c:v>237.50000000001901</c:v>
                </c:pt>
                <c:pt idx="2376">
                  <c:v>237.60000000001901</c:v>
                </c:pt>
                <c:pt idx="2377">
                  <c:v>237.700000000019</c:v>
                </c:pt>
                <c:pt idx="2378">
                  <c:v>237.800000000019</c:v>
                </c:pt>
                <c:pt idx="2379">
                  <c:v>237.90000000001899</c:v>
                </c:pt>
                <c:pt idx="2380">
                  <c:v>238.00000000001901</c:v>
                </c:pt>
                <c:pt idx="2381">
                  <c:v>238.10000000001901</c:v>
                </c:pt>
                <c:pt idx="2382">
                  <c:v>238.200000000019</c:v>
                </c:pt>
                <c:pt idx="2383">
                  <c:v>238.300000000019</c:v>
                </c:pt>
                <c:pt idx="2384">
                  <c:v>238.40000000001899</c:v>
                </c:pt>
                <c:pt idx="2385">
                  <c:v>238.50000000001901</c:v>
                </c:pt>
                <c:pt idx="2386">
                  <c:v>238.60000000002</c:v>
                </c:pt>
                <c:pt idx="2387">
                  <c:v>238.70000000002</c:v>
                </c:pt>
                <c:pt idx="2388">
                  <c:v>238.80000000001999</c:v>
                </c:pt>
                <c:pt idx="2389">
                  <c:v>238.90000000001999</c:v>
                </c:pt>
                <c:pt idx="2390">
                  <c:v>239.00000000002001</c:v>
                </c:pt>
                <c:pt idx="2391">
                  <c:v>239.10000000002</c:v>
                </c:pt>
                <c:pt idx="2392">
                  <c:v>239.20000000002</c:v>
                </c:pt>
                <c:pt idx="2393">
                  <c:v>239.30000000001999</c:v>
                </c:pt>
                <c:pt idx="2394">
                  <c:v>239.40000000001999</c:v>
                </c:pt>
                <c:pt idx="2395">
                  <c:v>239.50000000002001</c:v>
                </c:pt>
                <c:pt idx="2396">
                  <c:v>239.60000000002</c:v>
                </c:pt>
                <c:pt idx="2397">
                  <c:v>239.70000000002</c:v>
                </c:pt>
                <c:pt idx="2398">
                  <c:v>239.80000000001999</c:v>
                </c:pt>
                <c:pt idx="2399">
                  <c:v>239.90000000001999</c:v>
                </c:pt>
                <c:pt idx="2400">
                  <c:v>240.00000000002001</c:v>
                </c:pt>
                <c:pt idx="2401">
                  <c:v>240.10000000002</c:v>
                </c:pt>
                <c:pt idx="2402">
                  <c:v>240.20000000002</c:v>
                </c:pt>
                <c:pt idx="2403">
                  <c:v>240.30000000001999</c:v>
                </c:pt>
                <c:pt idx="2404">
                  <c:v>240.40000000001999</c:v>
                </c:pt>
                <c:pt idx="2405">
                  <c:v>240.50000000002001</c:v>
                </c:pt>
                <c:pt idx="2406">
                  <c:v>240.60000000002</c:v>
                </c:pt>
                <c:pt idx="2407">
                  <c:v>240.70000000002</c:v>
                </c:pt>
                <c:pt idx="2408">
                  <c:v>240.80000000001999</c:v>
                </c:pt>
                <c:pt idx="2409">
                  <c:v>240.90000000001999</c:v>
                </c:pt>
                <c:pt idx="2410">
                  <c:v>241.00000000002001</c:v>
                </c:pt>
                <c:pt idx="2411">
                  <c:v>241.10000000002</c:v>
                </c:pt>
                <c:pt idx="2412">
                  <c:v>241.20000000002</c:v>
                </c:pt>
                <c:pt idx="2413">
                  <c:v>241.30000000001999</c:v>
                </c:pt>
                <c:pt idx="2414">
                  <c:v>241.40000000001999</c:v>
                </c:pt>
                <c:pt idx="2415">
                  <c:v>241.50000000002001</c:v>
                </c:pt>
                <c:pt idx="2416">
                  <c:v>241.60000000002</c:v>
                </c:pt>
                <c:pt idx="2417">
                  <c:v>241.70000000002</c:v>
                </c:pt>
                <c:pt idx="2418">
                  <c:v>241.80000000001999</c:v>
                </c:pt>
                <c:pt idx="2419">
                  <c:v>241.90000000001999</c:v>
                </c:pt>
                <c:pt idx="2420">
                  <c:v>242.00000000002001</c:v>
                </c:pt>
                <c:pt idx="2421">
                  <c:v>242.10000000002</c:v>
                </c:pt>
                <c:pt idx="2422">
                  <c:v>242.20000000002</c:v>
                </c:pt>
                <c:pt idx="2423">
                  <c:v>242.30000000001999</c:v>
                </c:pt>
                <c:pt idx="2424">
                  <c:v>242.40000000001999</c:v>
                </c:pt>
                <c:pt idx="2425">
                  <c:v>242.50000000002001</c:v>
                </c:pt>
                <c:pt idx="2426">
                  <c:v>242.60000000002</c:v>
                </c:pt>
                <c:pt idx="2427">
                  <c:v>242.70000000002</c:v>
                </c:pt>
                <c:pt idx="2428">
                  <c:v>242.80000000001999</c:v>
                </c:pt>
                <c:pt idx="2429">
                  <c:v>242.90000000001999</c:v>
                </c:pt>
                <c:pt idx="2430">
                  <c:v>243.000000000021</c:v>
                </c:pt>
                <c:pt idx="2431">
                  <c:v>243.100000000021</c:v>
                </c:pt>
                <c:pt idx="2432">
                  <c:v>243.20000000002099</c:v>
                </c:pt>
                <c:pt idx="2433">
                  <c:v>243.30000000002099</c:v>
                </c:pt>
                <c:pt idx="2434">
                  <c:v>243.40000000002101</c:v>
                </c:pt>
                <c:pt idx="2435">
                  <c:v>243.500000000021</c:v>
                </c:pt>
                <c:pt idx="2436">
                  <c:v>243.600000000021</c:v>
                </c:pt>
                <c:pt idx="2437">
                  <c:v>243.70000000002099</c:v>
                </c:pt>
                <c:pt idx="2438">
                  <c:v>243.80000000002099</c:v>
                </c:pt>
                <c:pt idx="2439">
                  <c:v>243.90000000002101</c:v>
                </c:pt>
                <c:pt idx="2440">
                  <c:v>244.000000000021</c:v>
                </c:pt>
                <c:pt idx="2441">
                  <c:v>244.100000000021</c:v>
                </c:pt>
                <c:pt idx="2442">
                  <c:v>244.20000000002099</c:v>
                </c:pt>
                <c:pt idx="2443">
                  <c:v>244.30000000002099</c:v>
                </c:pt>
                <c:pt idx="2444">
                  <c:v>244.40000000002101</c:v>
                </c:pt>
                <c:pt idx="2445">
                  <c:v>244.500000000021</c:v>
                </c:pt>
                <c:pt idx="2446">
                  <c:v>244.600000000021</c:v>
                </c:pt>
                <c:pt idx="2447">
                  <c:v>244.70000000002099</c:v>
                </c:pt>
                <c:pt idx="2448">
                  <c:v>244.80000000002099</c:v>
                </c:pt>
                <c:pt idx="2449">
                  <c:v>244.90000000002101</c:v>
                </c:pt>
                <c:pt idx="2450">
                  <c:v>245.000000000021</c:v>
                </c:pt>
                <c:pt idx="2451">
                  <c:v>245.100000000021</c:v>
                </c:pt>
                <c:pt idx="2452">
                  <c:v>245.20000000002099</c:v>
                </c:pt>
                <c:pt idx="2453">
                  <c:v>245.30000000002099</c:v>
                </c:pt>
                <c:pt idx="2454">
                  <c:v>245.40000000002101</c:v>
                </c:pt>
                <c:pt idx="2455">
                  <c:v>245.500000000021</c:v>
                </c:pt>
                <c:pt idx="2456">
                  <c:v>245.600000000021</c:v>
                </c:pt>
                <c:pt idx="2457">
                  <c:v>245.70000000002099</c:v>
                </c:pt>
                <c:pt idx="2458">
                  <c:v>245.80000000002099</c:v>
                </c:pt>
                <c:pt idx="2459">
                  <c:v>245.90000000002101</c:v>
                </c:pt>
                <c:pt idx="2460">
                  <c:v>246.000000000021</c:v>
                </c:pt>
                <c:pt idx="2461">
                  <c:v>246.100000000021</c:v>
                </c:pt>
                <c:pt idx="2462">
                  <c:v>246.20000000002099</c:v>
                </c:pt>
                <c:pt idx="2463">
                  <c:v>246.30000000002099</c:v>
                </c:pt>
                <c:pt idx="2464">
                  <c:v>246.40000000002101</c:v>
                </c:pt>
                <c:pt idx="2465">
                  <c:v>246.500000000021</c:v>
                </c:pt>
                <c:pt idx="2466">
                  <c:v>246.600000000021</c:v>
                </c:pt>
                <c:pt idx="2467">
                  <c:v>246.70000000002099</c:v>
                </c:pt>
                <c:pt idx="2468">
                  <c:v>246.80000000002099</c:v>
                </c:pt>
                <c:pt idx="2469">
                  <c:v>246.90000000002101</c:v>
                </c:pt>
                <c:pt idx="2470">
                  <c:v>247.000000000021</c:v>
                </c:pt>
                <c:pt idx="2471">
                  <c:v>247.100000000021</c:v>
                </c:pt>
                <c:pt idx="2472">
                  <c:v>247.20000000002099</c:v>
                </c:pt>
                <c:pt idx="2473">
                  <c:v>247.30000000002099</c:v>
                </c:pt>
                <c:pt idx="2474">
                  <c:v>247.400000000022</c:v>
                </c:pt>
                <c:pt idx="2475">
                  <c:v>247.500000000022</c:v>
                </c:pt>
                <c:pt idx="2476">
                  <c:v>247.60000000002199</c:v>
                </c:pt>
                <c:pt idx="2477">
                  <c:v>247.70000000002199</c:v>
                </c:pt>
                <c:pt idx="2478">
                  <c:v>247.80000000002201</c:v>
                </c:pt>
                <c:pt idx="2479">
                  <c:v>247.900000000022</c:v>
                </c:pt>
                <c:pt idx="2480">
                  <c:v>248.000000000022</c:v>
                </c:pt>
                <c:pt idx="2481">
                  <c:v>248.10000000002199</c:v>
                </c:pt>
                <c:pt idx="2482">
                  <c:v>248.20000000002199</c:v>
                </c:pt>
                <c:pt idx="2483">
                  <c:v>248.30000000002201</c:v>
                </c:pt>
                <c:pt idx="2484">
                  <c:v>248.400000000022</c:v>
                </c:pt>
                <c:pt idx="2485">
                  <c:v>248.500000000022</c:v>
                </c:pt>
                <c:pt idx="2486">
                  <c:v>248.60000000002199</c:v>
                </c:pt>
                <c:pt idx="2487">
                  <c:v>248.70000000002199</c:v>
                </c:pt>
                <c:pt idx="2488">
                  <c:v>248.80000000002201</c:v>
                </c:pt>
                <c:pt idx="2489">
                  <c:v>248.900000000022</c:v>
                </c:pt>
                <c:pt idx="2490">
                  <c:v>249.000000000022</c:v>
                </c:pt>
                <c:pt idx="2491">
                  <c:v>249.10000000002199</c:v>
                </c:pt>
                <c:pt idx="2492">
                  <c:v>249.20000000002199</c:v>
                </c:pt>
                <c:pt idx="2493">
                  <c:v>249.30000000002201</c:v>
                </c:pt>
                <c:pt idx="2494">
                  <c:v>249.400000000022</c:v>
                </c:pt>
                <c:pt idx="2495">
                  <c:v>249.500000000022</c:v>
                </c:pt>
                <c:pt idx="2496">
                  <c:v>249.60000000002199</c:v>
                </c:pt>
                <c:pt idx="2497">
                  <c:v>249.70000000002199</c:v>
                </c:pt>
                <c:pt idx="2498">
                  <c:v>249.80000000002201</c:v>
                </c:pt>
                <c:pt idx="2499">
                  <c:v>249.900000000022</c:v>
                </c:pt>
                <c:pt idx="2500">
                  <c:v>250.000000000022</c:v>
                </c:pt>
                <c:pt idx="2501">
                  <c:v>250.10000000002199</c:v>
                </c:pt>
                <c:pt idx="2502">
                  <c:v>250.20000000002199</c:v>
                </c:pt>
                <c:pt idx="2503">
                  <c:v>250.30000000002201</c:v>
                </c:pt>
                <c:pt idx="2504">
                  <c:v>250.400000000022</c:v>
                </c:pt>
                <c:pt idx="2505">
                  <c:v>250.500000000022</c:v>
                </c:pt>
                <c:pt idx="2506">
                  <c:v>250.60000000002199</c:v>
                </c:pt>
                <c:pt idx="2507">
                  <c:v>250.70000000002199</c:v>
                </c:pt>
                <c:pt idx="2508">
                  <c:v>250.80000000002201</c:v>
                </c:pt>
                <c:pt idx="2509">
                  <c:v>250.900000000022</c:v>
                </c:pt>
                <c:pt idx="2510">
                  <c:v>251.000000000022</c:v>
                </c:pt>
                <c:pt idx="2511">
                  <c:v>251.10000000002199</c:v>
                </c:pt>
                <c:pt idx="2512">
                  <c:v>251.20000000002199</c:v>
                </c:pt>
                <c:pt idx="2513">
                  <c:v>251.30000000002201</c:v>
                </c:pt>
                <c:pt idx="2514">
                  <c:v>251.400000000022</c:v>
                </c:pt>
                <c:pt idx="2515">
                  <c:v>251.500000000022</c:v>
                </c:pt>
                <c:pt idx="2516">
                  <c:v>251.60000000002199</c:v>
                </c:pt>
                <c:pt idx="2517">
                  <c:v>251.70000000002199</c:v>
                </c:pt>
                <c:pt idx="2518">
                  <c:v>251.800000000023</c:v>
                </c:pt>
                <c:pt idx="2519">
                  <c:v>251.900000000023</c:v>
                </c:pt>
                <c:pt idx="2520">
                  <c:v>252.00000000002299</c:v>
                </c:pt>
                <c:pt idx="2521">
                  <c:v>252.10000000002299</c:v>
                </c:pt>
                <c:pt idx="2522">
                  <c:v>252.20000000002301</c:v>
                </c:pt>
                <c:pt idx="2523">
                  <c:v>252.300000000023</c:v>
                </c:pt>
                <c:pt idx="2524">
                  <c:v>252.400000000023</c:v>
                </c:pt>
                <c:pt idx="2525">
                  <c:v>252.50000000002299</c:v>
                </c:pt>
                <c:pt idx="2526">
                  <c:v>252.60000000002299</c:v>
                </c:pt>
                <c:pt idx="2527">
                  <c:v>252.70000000002301</c:v>
                </c:pt>
                <c:pt idx="2528">
                  <c:v>252.800000000023</c:v>
                </c:pt>
                <c:pt idx="2529">
                  <c:v>252.900000000023</c:v>
                </c:pt>
                <c:pt idx="2530">
                  <c:v>253.00000000002299</c:v>
                </c:pt>
                <c:pt idx="2531">
                  <c:v>253.10000000002299</c:v>
                </c:pt>
                <c:pt idx="2532">
                  <c:v>253.20000000002301</c:v>
                </c:pt>
                <c:pt idx="2533">
                  <c:v>253.300000000023</c:v>
                </c:pt>
                <c:pt idx="2534">
                  <c:v>253.400000000023</c:v>
                </c:pt>
                <c:pt idx="2535">
                  <c:v>253.50000000002299</c:v>
                </c:pt>
                <c:pt idx="2536">
                  <c:v>253.60000000002299</c:v>
                </c:pt>
                <c:pt idx="2537">
                  <c:v>253.70000000002301</c:v>
                </c:pt>
                <c:pt idx="2538">
                  <c:v>253.800000000023</c:v>
                </c:pt>
                <c:pt idx="2539">
                  <c:v>253.900000000023</c:v>
                </c:pt>
                <c:pt idx="2540">
                  <c:v>254.00000000002299</c:v>
                </c:pt>
                <c:pt idx="2541">
                  <c:v>254.10000000002299</c:v>
                </c:pt>
                <c:pt idx="2542">
                  <c:v>254.20000000002301</c:v>
                </c:pt>
                <c:pt idx="2543">
                  <c:v>254.300000000023</c:v>
                </c:pt>
                <c:pt idx="2544">
                  <c:v>254.400000000023</c:v>
                </c:pt>
                <c:pt idx="2545">
                  <c:v>254.50000000002299</c:v>
                </c:pt>
                <c:pt idx="2546">
                  <c:v>254.60000000002299</c:v>
                </c:pt>
                <c:pt idx="2547">
                  <c:v>254.70000000002301</c:v>
                </c:pt>
                <c:pt idx="2548">
                  <c:v>254.800000000023</c:v>
                </c:pt>
                <c:pt idx="2549">
                  <c:v>254.900000000023</c:v>
                </c:pt>
                <c:pt idx="2550">
                  <c:v>255.00000000002299</c:v>
                </c:pt>
                <c:pt idx="2551">
                  <c:v>255.10000000002299</c:v>
                </c:pt>
                <c:pt idx="2552">
                  <c:v>255.20000000002301</c:v>
                </c:pt>
                <c:pt idx="2553">
                  <c:v>255.300000000023</c:v>
                </c:pt>
                <c:pt idx="2554">
                  <c:v>255.400000000023</c:v>
                </c:pt>
                <c:pt idx="2555">
                  <c:v>255.50000000002299</c:v>
                </c:pt>
                <c:pt idx="2556">
                  <c:v>255.60000000002299</c:v>
                </c:pt>
                <c:pt idx="2557">
                  <c:v>255.70000000002301</c:v>
                </c:pt>
                <c:pt idx="2558">
                  <c:v>255.800000000023</c:v>
                </c:pt>
                <c:pt idx="2559">
                  <c:v>255.900000000023</c:v>
                </c:pt>
                <c:pt idx="2560">
                  <c:v>256.00000000002302</c:v>
                </c:pt>
                <c:pt idx="2561">
                  <c:v>256.10000000002299</c:v>
                </c:pt>
                <c:pt idx="2562">
                  <c:v>256.20000000002301</c:v>
                </c:pt>
                <c:pt idx="2563">
                  <c:v>256.30000000002298</c:v>
                </c:pt>
                <c:pt idx="2564">
                  <c:v>256.40000000002402</c:v>
                </c:pt>
                <c:pt idx="2565">
                  <c:v>256.50000000002399</c:v>
                </c:pt>
                <c:pt idx="2566">
                  <c:v>256.60000000002401</c:v>
                </c:pt>
                <c:pt idx="2567">
                  <c:v>256.70000000002398</c:v>
                </c:pt>
                <c:pt idx="2568">
                  <c:v>256.800000000024</c:v>
                </c:pt>
                <c:pt idx="2569">
                  <c:v>256.90000000002402</c:v>
                </c:pt>
                <c:pt idx="2570">
                  <c:v>257.00000000002399</c:v>
                </c:pt>
                <c:pt idx="2571">
                  <c:v>257.10000000002401</c:v>
                </c:pt>
                <c:pt idx="2572">
                  <c:v>257.20000000002398</c:v>
                </c:pt>
                <c:pt idx="2573">
                  <c:v>257.300000000024</c:v>
                </c:pt>
                <c:pt idx="2574">
                  <c:v>257.40000000002402</c:v>
                </c:pt>
                <c:pt idx="2575">
                  <c:v>257.50000000002399</c:v>
                </c:pt>
                <c:pt idx="2576">
                  <c:v>257.60000000002401</c:v>
                </c:pt>
                <c:pt idx="2577">
                  <c:v>257.70000000002398</c:v>
                </c:pt>
                <c:pt idx="2578">
                  <c:v>257.800000000024</c:v>
                </c:pt>
                <c:pt idx="2579">
                  <c:v>257.90000000002402</c:v>
                </c:pt>
                <c:pt idx="2580">
                  <c:v>258.00000000002399</c:v>
                </c:pt>
                <c:pt idx="2581">
                  <c:v>258.10000000002401</c:v>
                </c:pt>
                <c:pt idx="2582">
                  <c:v>258.20000000002398</c:v>
                </c:pt>
                <c:pt idx="2583">
                  <c:v>258.300000000024</c:v>
                </c:pt>
                <c:pt idx="2584">
                  <c:v>258.40000000002402</c:v>
                </c:pt>
                <c:pt idx="2585">
                  <c:v>258.50000000002399</c:v>
                </c:pt>
                <c:pt idx="2586">
                  <c:v>258.60000000002401</c:v>
                </c:pt>
                <c:pt idx="2587">
                  <c:v>258.70000000002398</c:v>
                </c:pt>
                <c:pt idx="2588">
                  <c:v>258.800000000024</c:v>
                </c:pt>
                <c:pt idx="2589">
                  <c:v>258.90000000002402</c:v>
                </c:pt>
                <c:pt idx="2590">
                  <c:v>259.00000000002399</c:v>
                </c:pt>
                <c:pt idx="2591">
                  <c:v>259.10000000002401</c:v>
                </c:pt>
                <c:pt idx="2592">
                  <c:v>259.20000000002398</c:v>
                </c:pt>
                <c:pt idx="2593">
                  <c:v>259.300000000024</c:v>
                </c:pt>
                <c:pt idx="2594">
                  <c:v>259.40000000002402</c:v>
                </c:pt>
                <c:pt idx="2595">
                  <c:v>259.50000000002399</c:v>
                </c:pt>
                <c:pt idx="2596">
                  <c:v>259.60000000002401</c:v>
                </c:pt>
                <c:pt idx="2597">
                  <c:v>259.70000000002398</c:v>
                </c:pt>
                <c:pt idx="2598">
                  <c:v>259.800000000024</c:v>
                </c:pt>
                <c:pt idx="2599">
                  <c:v>259.90000000002402</c:v>
                </c:pt>
                <c:pt idx="2600">
                  <c:v>260.00000000002399</c:v>
                </c:pt>
                <c:pt idx="2601">
                  <c:v>260.10000000002401</c:v>
                </c:pt>
                <c:pt idx="2602">
                  <c:v>260.20000000002398</c:v>
                </c:pt>
                <c:pt idx="2603">
                  <c:v>260.300000000024</c:v>
                </c:pt>
                <c:pt idx="2604">
                  <c:v>260.40000000002402</c:v>
                </c:pt>
                <c:pt idx="2605">
                  <c:v>260.50000000002399</c:v>
                </c:pt>
                <c:pt idx="2606">
                  <c:v>260.60000000002401</c:v>
                </c:pt>
                <c:pt idx="2607">
                  <c:v>260.70000000002398</c:v>
                </c:pt>
                <c:pt idx="2608">
                  <c:v>260.80000000002502</c:v>
                </c:pt>
                <c:pt idx="2609">
                  <c:v>260.90000000002499</c:v>
                </c:pt>
                <c:pt idx="2610">
                  <c:v>261.00000000002501</c:v>
                </c:pt>
                <c:pt idx="2611">
                  <c:v>261.10000000002498</c:v>
                </c:pt>
                <c:pt idx="2612">
                  <c:v>261.200000000025</c:v>
                </c:pt>
                <c:pt idx="2613">
                  <c:v>261.30000000002502</c:v>
                </c:pt>
                <c:pt idx="2614">
                  <c:v>261.40000000002499</c:v>
                </c:pt>
                <c:pt idx="2615">
                  <c:v>261.50000000002501</c:v>
                </c:pt>
                <c:pt idx="2616">
                  <c:v>261.60000000002498</c:v>
                </c:pt>
                <c:pt idx="2617">
                  <c:v>261.700000000025</c:v>
                </c:pt>
                <c:pt idx="2618">
                  <c:v>261.80000000002502</c:v>
                </c:pt>
                <c:pt idx="2619">
                  <c:v>261.90000000002499</c:v>
                </c:pt>
                <c:pt idx="2620">
                  <c:v>262.00000000002501</c:v>
                </c:pt>
                <c:pt idx="2621">
                  <c:v>262.10000000002498</c:v>
                </c:pt>
                <c:pt idx="2622">
                  <c:v>262.200000000025</c:v>
                </c:pt>
                <c:pt idx="2623">
                  <c:v>262.30000000002502</c:v>
                </c:pt>
                <c:pt idx="2624">
                  <c:v>262.40000000002499</c:v>
                </c:pt>
                <c:pt idx="2625">
                  <c:v>262.50000000002501</c:v>
                </c:pt>
                <c:pt idx="2626">
                  <c:v>262.60000000002498</c:v>
                </c:pt>
                <c:pt idx="2627">
                  <c:v>262.700000000025</c:v>
                </c:pt>
                <c:pt idx="2628">
                  <c:v>262.80000000002502</c:v>
                </c:pt>
                <c:pt idx="2629">
                  <c:v>262.90000000002499</c:v>
                </c:pt>
                <c:pt idx="2630">
                  <c:v>263.00000000002501</c:v>
                </c:pt>
                <c:pt idx="2631">
                  <c:v>263.10000000002498</c:v>
                </c:pt>
                <c:pt idx="2632">
                  <c:v>263.200000000025</c:v>
                </c:pt>
                <c:pt idx="2633">
                  <c:v>263.30000000002502</c:v>
                </c:pt>
                <c:pt idx="2634">
                  <c:v>263.40000000002499</c:v>
                </c:pt>
                <c:pt idx="2635">
                  <c:v>263.50000000002501</c:v>
                </c:pt>
                <c:pt idx="2636">
                  <c:v>263.60000000002498</c:v>
                </c:pt>
                <c:pt idx="2637">
                  <c:v>263.700000000025</c:v>
                </c:pt>
                <c:pt idx="2638">
                  <c:v>263.80000000002502</c:v>
                </c:pt>
                <c:pt idx="2639">
                  <c:v>263.90000000002499</c:v>
                </c:pt>
                <c:pt idx="2640">
                  <c:v>264.00000000002501</c:v>
                </c:pt>
                <c:pt idx="2641">
                  <c:v>264.10000000002498</c:v>
                </c:pt>
                <c:pt idx="2642">
                  <c:v>264.200000000025</c:v>
                </c:pt>
                <c:pt idx="2643">
                  <c:v>264.30000000002502</c:v>
                </c:pt>
                <c:pt idx="2644">
                  <c:v>264.40000000002499</c:v>
                </c:pt>
                <c:pt idx="2645">
                  <c:v>264.50000000002501</c:v>
                </c:pt>
                <c:pt idx="2646">
                  <c:v>264.60000000002498</c:v>
                </c:pt>
                <c:pt idx="2647">
                  <c:v>264.700000000025</c:v>
                </c:pt>
                <c:pt idx="2648">
                  <c:v>264.80000000002502</c:v>
                </c:pt>
                <c:pt idx="2649">
                  <c:v>264.90000000002499</c:v>
                </c:pt>
                <c:pt idx="2650">
                  <c:v>265.00000000002501</c:v>
                </c:pt>
                <c:pt idx="2651">
                  <c:v>265.100000000026</c:v>
                </c:pt>
                <c:pt idx="2652">
                  <c:v>265.20000000002602</c:v>
                </c:pt>
                <c:pt idx="2653">
                  <c:v>265.30000000002599</c:v>
                </c:pt>
                <c:pt idx="2654">
                  <c:v>265.40000000002601</c:v>
                </c:pt>
                <c:pt idx="2655">
                  <c:v>265.50000000002598</c:v>
                </c:pt>
                <c:pt idx="2656">
                  <c:v>265.600000000026</c:v>
                </c:pt>
                <c:pt idx="2657">
                  <c:v>265.70000000002602</c:v>
                </c:pt>
                <c:pt idx="2658">
                  <c:v>265.80000000002599</c:v>
                </c:pt>
                <c:pt idx="2659">
                  <c:v>265.90000000002601</c:v>
                </c:pt>
                <c:pt idx="2660">
                  <c:v>266.00000000002598</c:v>
                </c:pt>
                <c:pt idx="2661">
                  <c:v>266.100000000026</c:v>
                </c:pt>
                <c:pt idx="2662">
                  <c:v>266.20000000002602</c:v>
                </c:pt>
                <c:pt idx="2663">
                  <c:v>266.30000000002599</c:v>
                </c:pt>
                <c:pt idx="2664">
                  <c:v>266.40000000002601</c:v>
                </c:pt>
                <c:pt idx="2665">
                  <c:v>266.50000000002598</c:v>
                </c:pt>
                <c:pt idx="2666">
                  <c:v>266.600000000026</c:v>
                </c:pt>
                <c:pt idx="2667">
                  <c:v>266.70000000002602</c:v>
                </c:pt>
                <c:pt idx="2668">
                  <c:v>266.80000000002599</c:v>
                </c:pt>
                <c:pt idx="2669">
                  <c:v>266.90000000002601</c:v>
                </c:pt>
                <c:pt idx="2670">
                  <c:v>267.00000000002598</c:v>
                </c:pt>
                <c:pt idx="2671">
                  <c:v>267.100000000026</c:v>
                </c:pt>
                <c:pt idx="2672">
                  <c:v>267.20000000002602</c:v>
                </c:pt>
                <c:pt idx="2673">
                  <c:v>267.30000000002599</c:v>
                </c:pt>
                <c:pt idx="2674">
                  <c:v>267.40000000002601</c:v>
                </c:pt>
                <c:pt idx="2675">
                  <c:v>267.50000000002598</c:v>
                </c:pt>
                <c:pt idx="2676">
                  <c:v>267.600000000026</c:v>
                </c:pt>
                <c:pt idx="2677">
                  <c:v>267.70000000002602</c:v>
                </c:pt>
                <c:pt idx="2678">
                  <c:v>267.80000000002599</c:v>
                </c:pt>
                <c:pt idx="2679">
                  <c:v>267.90000000002601</c:v>
                </c:pt>
                <c:pt idx="2680">
                  <c:v>268.00000000002598</c:v>
                </c:pt>
                <c:pt idx="2681">
                  <c:v>268.100000000026</c:v>
                </c:pt>
                <c:pt idx="2682">
                  <c:v>268.20000000002602</c:v>
                </c:pt>
                <c:pt idx="2683">
                  <c:v>268.30000000002599</c:v>
                </c:pt>
                <c:pt idx="2684">
                  <c:v>268.40000000002601</c:v>
                </c:pt>
                <c:pt idx="2685">
                  <c:v>268.50000000002598</c:v>
                </c:pt>
                <c:pt idx="2686">
                  <c:v>268.600000000026</c:v>
                </c:pt>
                <c:pt idx="2687">
                  <c:v>268.70000000002602</c:v>
                </c:pt>
                <c:pt idx="2688">
                  <c:v>268.80000000002599</c:v>
                </c:pt>
                <c:pt idx="2689">
                  <c:v>268.90000000002601</c:v>
                </c:pt>
                <c:pt idx="2690">
                  <c:v>269.00000000002598</c:v>
                </c:pt>
                <c:pt idx="2691">
                  <c:v>269.100000000026</c:v>
                </c:pt>
                <c:pt idx="2692">
                  <c:v>269.20000000002602</c:v>
                </c:pt>
                <c:pt idx="2693">
                  <c:v>269.30000000002599</c:v>
                </c:pt>
                <c:pt idx="2694">
                  <c:v>269.40000000002601</c:v>
                </c:pt>
                <c:pt idx="2695">
                  <c:v>269.500000000027</c:v>
                </c:pt>
                <c:pt idx="2696">
                  <c:v>269.60000000002702</c:v>
                </c:pt>
                <c:pt idx="2697">
                  <c:v>269.70000000002699</c:v>
                </c:pt>
                <c:pt idx="2698">
                  <c:v>269.80000000002701</c:v>
                </c:pt>
                <c:pt idx="2699">
                  <c:v>269.90000000002698</c:v>
                </c:pt>
                <c:pt idx="2700">
                  <c:v>270.000000000027</c:v>
                </c:pt>
                <c:pt idx="2701">
                  <c:v>270.10000000002702</c:v>
                </c:pt>
                <c:pt idx="2702">
                  <c:v>270.20000000002699</c:v>
                </c:pt>
                <c:pt idx="2703">
                  <c:v>270.30000000002701</c:v>
                </c:pt>
                <c:pt idx="2704">
                  <c:v>270.40000000002698</c:v>
                </c:pt>
                <c:pt idx="2705">
                  <c:v>270.500000000027</c:v>
                </c:pt>
                <c:pt idx="2706">
                  <c:v>270.60000000002702</c:v>
                </c:pt>
                <c:pt idx="2707">
                  <c:v>270.70000000002699</c:v>
                </c:pt>
                <c:pt idx="2708">
                  <c:v>270.80000000002701</c:v>
                </c:pt>
                <c:pt idx="2709">
                  <c:v>270.90000000002698</c:v>
                </c:pt>
                <c:pt idx="2710">
                  <c:v>271.000000000027</c:v>
                </c:pt>
                <c:pt idx="2711">
                  <c:v>271.10000000002702</c:v>
                </c:pt>
                <c:pt idx="2712">
                  <c:v>271.20000000002699</c:v>
                </c:pt>
                <c:pt idx="2713">
                  <c:v>271.30000000002701</c:v>
                </c:pt>
                <c:pt idx="2714">
                  <c:v>271.40000000002698</c:v>
                </c:pt>
                <c:pt idx="2715">
                  <c:v>271.500000000027</c:v>
                </c:pt>
                <c:pt idx="2716">
                  <c:v>271.60000000002702</c:v>
                </c:pt>
                <c:pt idx="2717">
                  <c:v>271.70000000002699</c:v>
                </c:pt>
                <c:pt idx="2718">
                  <c:v>271.80000000002701</c:v>
                </c:pt>
                <c:pt idx="2719">
                  <c:v>271.90000000002698</c:v>
                </c:pt>
                <c:pt idx="2720">
                  <c:v>272.000000000027</c:v>
                </c:pt>
                <c:pt idx="2721">
                  <c:v>272.10000000002702</c:v>
                </c:pt>
                <c:pt idx="2722">
                  <c:v>272.20000000002699</c:v>
                </c:pt>
                <c:pt idx="2723">
                  <c:v>272.30000000002701</c:v>
                </c:pt>
                <c:pt idx="2724">
                  <c:v>272.40000000002698</c:v>
                </c:pt>
                <c:pt idx="2725">
                  <c:v>272.500000000027</c:v>
                </c:pt>
                <c:pt idx="2726">
                  <c:v>272.60000000002702</c:v>
                </c:pt>
                <c:pt idx="2727">
                  <c:v>272.70000000002699</c:v>
                </c:pt>
                <c:pt idx="2728">
                  <c:v>272.80000000002701</c:v>
                </c:pt>
                <c:pt idx="2729">
                  <c:v>272.90000000002698</c:v>
                </c:pt>
                <c:pt idx="2730">
                  <c:v>273.000000000027</c:v>
                </c:pt>
                <c:pt idx="2731">
                  <c:v>273.10000000002702</c:v>
                </c:pt>
                <c:pt idx="2732">
                  <c:v>273.20000000002699</c:v>
                </c:pt>
                <c:pt idx="2733">
                  <c:v>273.30000000002701</c:v>
                </c:pt>
                <c:pt idx="2734">
                  <c:v>273.40000000002698</c:v>
                </c:pt>
                <c:pt idx="2735">
                  <c:v>273.500000000027</c:v>
                </c:pt>
                <c:pt idx="2736">
                  <c:v>273.60000000002702</c:v>
                </c:pt>
                <c:pt idx="2737">
                  <c:v>273.70000000002699</c:v>
                </c:pt>
                <c:pt idx="2738">
                  <c:v>273.80000000002701</c:v>
                </c:pt>
                <c:pt idx="2739">
                  <c:v>273.900000000028</c:v>
                </c:pt>
                <c:pt idx="2740">
                  <c:v>274.00000000002802</c:v>
                </c:pt>
                <c:pt idx="2741">
                  <c:v>274.10000000002799</c:v>
                </c:pt>
                <c:pt idx="2742">
                  <c:v>274.20000000002801</c:v>
                </c:pt>
                <c:pt idx="2743">
                  <c:v>274.30000000002798</c:v>
                </c:pt>
                <c:pt idx="2744">
                  <c:v>274.400000000028</c:v>
                </c:pt>
                <c:pt idx="2745">
                  <c:v>274.50000000002802</c:v>
                </c:pt>
                <c:pt idx="2746">
                  <c:v>274.60000000002799</c:v>
                </c:pt>
                <c:pt idx="2747">
                  <c:v>274.70000000002801</c:v>
                </c:pt>
                <c:pt idx="2748">
                  <c:v>274.80000000002798</c:v>
                </c:pt>
                <c:pt idx="2749">
                  <c:v>274.900000000028</c:v>
                </c:pt>
                <c:pt idx="2750">
                  <c:v>275.00000000002802</c:v>
                </c:pt>
                <c:pt idx="2751">
                  <c:v>275.10000000002799</c:v>
                </c:pt>
                <c:pt idx="2752">
                  <c:v>275.20000000002801</c:v>
                </c:pt>
                <c:pt idx="2753">
                  <c:v>275.30000000002798</c:v>
                </c:pt>
                <c:pt idx="2754">
                  <c:v>275.400000000028</c:v>
                </c:pt>
                <c:pt idx="2755">
                  <c:v>275.50000000002802</c:v>
                </c:pt>
                <c:pt idx="2756">
                  <c:v>275.60000000002799</c:v>
                </c:pt>
                <c:pt idx="2757">
                  <c:v>275.70000000002801</c:v>
                </c:pt>
                <c:pt idx="2758">
                  <c:v>275.80000000002798</c:v>
                </c:pt>
                <c:pt idx="2759">
                  <c:v>275.900000000028</c:v>
                </c:pt>
                <c:pt idx="2760">
                  <c:v>276.00000000002802</c:v>
                </c:pt>
                <c:pt idx="2761">
                  <c:v>276.10000000002799</c:v>
                </c:pt>
                <c:pt idx="2762">
                  <c:v>276.20000000002801</c:v>
                </c:pt>
                <c:pt idx="2763">
                  <c:v>276.30000000002798</c:v>
                </c:pt>
                <c:pt idx="2764">
                  <c:v>276.400000000028</c:v>
                </c:pt>
                <c:pt idx="2765">
                  <c:v>276.50000000002802</c:v>
                </c:pt>
                <c:pt idx="2766">
                  <c:v>276.60000000002799</c:v>
                </c:pt>
                <c:pt idx="2767">
                  <c:v>276.70000000002801</c:v>
                </c:pt>
                <c:pt idx="2768">
                  <c:v>276.80000000002798</c:v>
                </c:pt>
                <c:pt idx="2769">
                  <c:v>276.900000000028</c:v>
                </c:pt>
                <c:pt idx="2770">
                  <c:v>277.00000000002802</c:v>
                </c:pt>
                <c:pt idx="2771">
                  <c:v>277.10000000002799</c:v>
                </c:pt>
                <c:pt idx="2772">
                  <c:v>277.20000000002801</c:v>
                </c:pt>
                <c:pt idx="2773">
                  <c:v>277.30000000002798</c:v>
                </c:pt>
                <c:pt idx="2774">
                  <c:v>277.400000000028</c:v>
                </c:pt>
                <c:pt idx="2775">
                  <c:v>277.50000000002802</c:v>
                </c:pt>
                <c:pt idx="2776">
                  <c:v>277.60000000002799</c:v>
                </c:pt>
                <c:pt idx="2777">
                  <c:v>277.70000000002801</c:v>
                </c:pt>
                <c:pt idx="2778">
                  <c:v>277.80000000002798</c:v>
                </c:pt>
                <c:pt idx="2779">
                  <c:v>277.900000000028</c:v>
                </c:pt>
                <c:pt idx="2780">
                  <c:v>278.00000000002802</c:v>
                </c:pt>
                <c:pt idx="2781">
                  <c:v>278.10000000002799</c:v>
                </c:pt>
                <c:pt idx="2782">
                  <c:v>278.20000000002801</c:v>
                </c:pt>
                <c:pt idx="2783">
                  <c:v>278.300000000029</c:v>
                </c:pt>
                <c:pt idx="2784">
                  <c:v>278.40000000002902</c:v>
                </c:pt>
                <c:pt idx="2785">
                  <c:v>278.50000000002899</c:v>
                </c:pt>
                <c:pt idx="2786">
                  <c:v>278.60000000002901</c:v>
                </c:pt>
                <c:pt idx="2787">
                  <c:v>278.70000000002898</c:v>
                </c:pt>
                <c:pt idx="2788">
                  <c:v>278.800000000029</c:v>
                </c:pt>
                <c:pt idx="2789">
                  <c:v>278.90000000002902</c:v>
                </c:pt>
                <c:pt idx="2790">
                  <c:v>279.00000000002899</c:v>
                </c:pt>
                <c:pt idx="2791">
                  <c:v>279.10000000002901</c:v>
                </c:pt>
                <c:pt idx="2792">
                  <c:v>279.20000000002898</c:v>
                </c:pt>
                <c:pt idx="2793">
                  <c:v>279.300000000029</c:v>
                </c:pt>
                <c:pt idx="2794">
                  <c:v>279.40000000002902</c:v>
                </c:pt>
                <c:pt idx="2795">
                  <c:v>279.50000000002899</c:v>
                </c:pt>
                <c:pt idx="2796">
                  <c:v>279.60000000002901</c:v>
                </c:pt>
                <c:pt idx="2797">
                  <c:v>279.70000000002898</c:v>
                </c:pt>
                <c:pt idx="2798">
                  <c:v>279.800000000029</c:v>
                </c:pt>
                <c:pt idx="2799">
                  <c:v>279.90000000002902</c:v>
                </c:pt>
                <c:pt idx="2800">
                  <c:v>280.00000000002899</c:v>
                </c:pt>
                <c:pt idx="2801">
                  <c:v>280.10000000002901</c:v>
                </c:pt>
                <c:pt idx="2802">
                  <c:v>280.20000000002898</c:v>
                </c:pt>
                <c:pt idx="2803">
                  <c:v>280.300000000029</c:v>
                </c:pt>
                <c:pt idx="2804">
                  <c:v>280.40000000002902</c:v>
                </c:pt>
                <c:pt idx="2805">
                  <c:v>280.50000000002899</c:v>
                </c:pt>
                <c:pt idx="2806">
                  <c:v>280.60000000002901</c:v>
                </c:pt>
                <c:pt idx="2807">
                  <c:v>280.70000000002898</c:v>
                </c:pt>
                <c:pt idx="2808">
                  <c:v>280.800000000029</c:v>
                </c:pt>
                <c:pt idx="2809">
                  <c:v>280.90000000002902</c:v>
                </c:pt>
                <c:pt idx="2810">
                  <c:v>281.00000000002899</c:v>
                </c:pt>
                <c:pt idx="2811">
                  <c:v>281.10000000002901</c:v>
                </c:pt>
                <c:pt idx="2812">
                  <c:v>281.20000000002898</c:v>
                </c:pt>
                <c:pt idx="2813">
                  <c:v>281.300000000029</c:v>
                </c:pt>
                <c:pt idx="2814">
                  <c:v>281.40000000002902</c:v>
                </c:pt>
                <c:pt idx="2815">
                  <c:v>281.50000000002899</c:v>
                </c:pt>
                <c:pt idx="2816">
                  <c:v>281.60000000002901</c:v>
                </c:pt>
                <c:pt idx="2817">
                  <c:v>281.70000000002898</c:v>
                </c:pt>
                <c:pt idx="2818">
                  <c:v>281.800000000029</c:v>
                </c:pt>
                <c:pt idx="2819">
                  <c:v>281.90000000002902</c:v>
                </c:pt>
                <c:pt idx="2820">
                  <c:v>282.00000000002899</c:v>
                </c:pt>
                <c:pt idx="2821">
                  <c:v>282.10000000002901</c:v>
                </c:pt>
                <c:pt idx="2822">
                  <c:v>282.20000000002898</c:v>
                </c:pt>
                <c:pt idx="2823">
                  <c:v>282.300000000029</c:v>
                </c:pt>
                <c:pt idx="2824">
                  <c:v>282.40000000002902</c:v>
                </c:pt>
                <c:pt idx="2825">
                  <c:v>282.50000000002899</c:v>
                </c:pt>
                <c:pt idx="2826">
                  <c:v>282.60000000002901</c:v>
                </c:pt>
                <c:pt idx="2827">
                  <c:v>282.70000000003</c:v>
                </c:pt>
                <c:pt idx="2828">
                  <c:v>282.80000000003002</c:v>
                </c:pt>
                <c:pt idx="2829">
                  <c:v>282.90000000002999</c:v>
                </c:pt>
                <c:pt idx="2830">
                  <c:v>283.00000000003001</c:v>
                </c:pt>
                <c:pt idx="2831">
                  <c:v>283.10000000002998</c:v>
                </c:pt>
                <c:pt idx="2832">
                  <c:v>283.20000000003</c:v>
                </c:pt>
                <c:pt idx="2833">
                  <c:v>283.30000000003002</c:v>
                </c:pt>
                <c:pt idx="2834">
                  <c:v>283.40000000002999</c:v>
                </c:pt>
                <c:pt idx="2835">
                  <c:v>283.50000000003001</c:v>
                </c:pt>
                <c:pt idx="2836">
                  <c:v>283.60000000002998</c:v>
                </c:pt>
                <c:pt idx="2837">
                  <c:v>283.70000000003</c:v>
                </c:pt>
                <c:pt idx="2838">
                  <c:v>283.80000000003002</c:v>
                </c:pt>
                <c:pt idx="2839">
                  <c:v>283.90000000002999</c:v>
                </c:pt>
                <c:pt idx="2840">
                  <c:v>284.00000000003001</c:v>
                </c:pt>
                <c:pt idx="2841">
                  <c:v>284.10000000002998</c:v>
                </c:pt>
                <c:pt idx="2842">
                  <c:v>284.20000000003</c:v>
                </c:pt>
                <c:pt idx="2843">
                  <c:v>284.30000000003002</c:v>
                </c:pt>
                <c:pt idx="2844">
                  <c:v>284.40000000002999</c:v>
                </c:pt>
                <c:pt idx="2845">
                  <c:v>284.50000000003001</c:v>
                </c:pt>
                <c:pt idx="2846">
                  <c:v>284.60000000002998</c:v>
                </c:pt>
                <c:pt idx="2847">
                  <c:v>284.70000000003</c:v>
                </c:pt>
                <c:pt idx="2848">
                  <c:v>284.80000000003002</c:v>
                </c:pt>
                <c:pt idx="2849">
                  <c:v>284.90000000002999</c:v>
                </c:pt>
                <c:pt idx="2850">
                  <c:v>285.00000000003001</c:v>
                </c:pt>
                <c:pt idx="2851">
                  <c:v>285.10000000002998</c:v>
                </c:pt>
                <c:pt idx="2852">
                  <c:v>285.20000000003</c:v>
                </c:pt>
                <c:pt idx="2853">
                  <c:v>285.30000000003002</c:v>
                </c:pt>
                <c:pt idx="2854">
                  <c:v>285.40000000002999</c:v>
                </c:pt>
                <c:pt idx="2855">
                  <c:v>285.50000000003001</c:v>
                </c:pt>
                <c:pt idx="2856">
                  <c:v>285.60000000002998</c:v>
                </c:pt>
                <c:pt idx="2857">
                  <c:v>285.70000000003</c:v>
                </c:pt>
                <c:pt idx="2858">
                  <c:v>285.80000000003002</c:v>
                </c:pt>
                <c:pt idx="2859">
                  <c:v>285.90000000002999</c:v>
                </c:pt>
                <c:pt idx="2860">
                  <c:v>286.00000000003001</c:v>
                </c:pt>
                <c:pt idx="2861">
                  <c:v>286.10000000002998</c:v>
                </c:pt>
                <c:pt idx="2862">
                  <c:v>286.20000000003</c:v>
                </c:pt>
                <c:pt idx="2863">
                  <c:v>286.30000000003002</c:v>
                </c:pt>
                <c:pt idx="2864">
                  <c:v>286.40000000002999</c:v>
                </c:pt>
                <c:pt idx="2865">
                  <c:v>286.50000000003001</c:v>
                </c:pt>
                <c:pt idx="2866">
                  <c:v>286.60000000002998</c:v>
                </c:pt>
                <c:pt idx="2867">
                  <c:v>286.70000000003</c:v>
                </c:pt>
                <c:pt idx="2868">
                  <c:v>286.80000000003002</c:v>
                </c:pt>
                <c:pt idx="2869">
                  <c:v>286.90000000002999</c:v>
                </c:pt>
                <c:pt idx="2870">
                  <c:v>287.00000000003001</c:v>
                </c:pt>
                <c:pt idx="2871">
                  <c:v>287.100000000031</c:v>
                </c:pt>
                <c:pt idx="2872">
                  <c:v>287.20000000003103</c:v>
                </c:pt>
                <c:pt idx="2873">
                  <c:v>287.30000000003099</c:v>
                </c:pt>
                <c:pt idx="2874">
                  <c:v>287.40000000003101</c:v>
                </c:pt>
                <c:pt idx="2875">
                  <c:v>287.50000000003098</c:v>
                </c:pt>
                <c:pt idx="2876">
                  <c:v>287.600000000031</c:v>
                </c:pt>
                <c:pt idx="2877">
                  <c:v>287.70000000003103</c:v>
                </c:pt>
                <c:pt idx="2878">
                  <c:v>287.80000000003099</c:v>
                </c:pt>
                <c:pt idx="2879">
                  <c:v>287.90000000003101</c:v>
                </c:pt>
                <c:pt idx="2880">
                  <c:v>288.00000000003098</c:v>
                </c:pt>
                <c:pt idx="2881">
                  <c:v>288.100000000031</c:v>
                </c:pt>
                <c:pt idx="2882">
                  <c:v>288.20000000003103</c:v>
                </c:pt>
                <c:pt idx="2883">
                  <c:v>288.30000000003099</c:v>
                </c:pt>
                <c:pt idx="2884">
                  <c:v>288.40000000003101</c:v>
                </c:pt>
                <c:pt idx="2885">
                  <c:v>288.50000000003098</c:v>
                </c:pt>
                <c:pt idx="2886">
                  <c:v>288.600000000031</c:v>
                </c:pt>
                <c:pt idx="2887">
                  <c:v>288.70000000003103</c:v>
                </c:pt>
                <c:pt idx="2888">
                  <c:v>288.80000000003099</c:v>
                </c:pt>
                <c:pt idx="2889">
                  <c:v>288.90000000003101</c:v>
                </c:pt>
                <c:pt idx="2890">
                  <c:v>289.00000000003098</c:v>
                </c:pt>
                <c:pt idx="2891">
                  <c:v>289.100000000031</c:v>
                </c:pt>
                <c:pt idx="2892">
                  <c:v>289.20000000003103</c:v>
                </c:pt>
                <c:pt idx="2893">
                  <c:v>289.30000000003099</c:v>
                </c:pt>
                <c:pt idx="2894">
                  <c:v>289.40000000003101</c:v>
                </c:pt>
                <c:pt idx="2895">
                  <c:v>289.50000000003098</c:v>
                </c:pt>
                <c:pt idx="2896">
                  <c:v>289.600000000031</c:v>
                </c:pt>
                <c:pt idx="2897">
                  <c:v>289.70000000003103</c:v>
                </c:pt>
                <c:pt idx="2898">
                  <c:v>289.80000000003099</c:v>
                </c:pt>
                <c:pt idx="2899">
                  <c:v>289.90000000003101</c:v>
                </c:pt>
                <c:pt idx="2900">
                  <c:v>290.00000000003098</c:v>
                </c:pt>
                <c:pt idx="2901">
                  <c:v>290.100000000031</c:v>
                </c:pt>
                <c:pt idx="2902">
                  <c:v>290.20000000003103</c:v>
                </c:pt>
                <c:pt idx="2903">
                  <c:v>290.30000000003099</c:v>
                </c:pt>
                <c:pt idx="2904">
                  <c:v>290.40000000003101</c:v>
                </c:pt>
                <c:pt idx="2905">
                  <c:v>290.50000000003098</c:v>
                </c:pt>
                <c:pt idx="2906">
                  <c:v>290.600000000031</c:v>
                </c:pt>
                <c:pt idx="2907">
                  <c:v>290.70000000003103</c:v>
                </c:pt>
                <c:pt idx="2908">
                  <c:v>290.80000000003099</c:v>
                </c:pt>
                <c:pt idx="2909">
                  <c:v>290.90000000003101</c:v>
                </c:pt>
                <c:pt idx="2910">
                  <c:v>291.00000000003098</c:v>
                </c:pt>
                <c:pt idx="2911">
                  <c:v>291.100000000031</c:v>
                </c:pt>
                <c:pt idx="2912">
                  <c:v>291.20000000003103</c:v>
                </c:pt>
                <c:pt idx="2913">
                  <c:v>291.30000000003099</c:v>
                </c:pt>
                <c:pt idx="2914">
                  <c:v>291.40000000003101</c:v>
                </c:pt>
                <c:pt idx="2915">
                  <c:v>291.500000000032</c:v>
                </c:pt>
                <c:pt idx="2916">
                  <c:v>291.60000000003203</c:v>
                </c:pt>
                <c:pt idx="2917">
                  <c:v>291.70000000003199</c:v>
                </c:pt>
                <c:pt idx="2918">
                  <c:v>291.80000000003201</c:v>
                </c:pt>
                <c:pt idx="2919">
                  <c:v>291.90000000003198</c:v>
                </c:pt>
                <c:pt idx="2920">
                  <c:v>292.000000000032</c:v>
                </c:pt>
                <c:pt idx="2921">
                  <c:v>292.10000000003203</c:v>
                </c:pt>
                <c:pt idx="2922">
                  <c:v>292.20000000003199</c:v>
                </c:pt>
                <c:pt idx="2923">
                  <c:v>292.30000000003201</c:v>
                </c:pt>
                <c:pt idx="2924">
                  <c:v>292.40000000003198</c:v>
                </c:pt>
                <c:pt idx="2925">
                  <c:v>292.500000000032</c:v>
                </c:pt>
                <c:pt idx="2926">
                  <c:v>292.60000000003203</c:v>
                </c:pt>
                <c:pt idx="2927">
                  <c:v>292.70000000003199</c:v>
                </c:pt>
                <c:pt idx="2928">
                  <c:v>292.80000000003201</c:v>
                </c:pt>
                <c:pt idx="2929">
                  <c:v>292.90000000003198</c:v>
                </c:pt>
                <c:pt idx="2930">
                  <c:v>293.000000000032</c:v>
                </c:pt>
                <c:pt idx="2931">
                  <c:v>293.10000000003203</c:v>
                </c:pt>
                <c:pt idx="2932">
                  <c:v>293.20000000003199</c:v>
                </c:pt>
                <c:pt idx="2933">
                  <c:v>293.30000000003201</c:v>
                </c:pt>
                <c:pt idx="2934">
                  <c:v>293.40000000003198</c:v>
                </c:pt>
                <c:pt idx="2935">
                  <c:v>293.500000000032</c:v>
                </c:pt>
                <c:pt idx="2936">
                  <c:v>293.60000000003203</c:v>
                </c:pt>
                <c:pt idx="2937">
                  <c:v>293.70000000003199</c:v>
                </c:pt>
                <c:pt idx="2938">
                  <c:v>293.80000000003201</c:v>
                </c:pt>
                <c:pt idx="2939">
                  <c:v>293.90000000003198</c:v>
                </c:pt>
                <c:pt idx="2940">
                  <c:v>294.000000000032</c:v>
                </c:pt>
                <c:pt idx="2941">
                  <c:v>294.10000000003203</c:v>
                </c:pt>
                <c:pt idx="2942">
                  <c:v>294.20000000003199</c:v>
                </c:pt>
                <c:pt idx="2943">
                  <c:v>294.30000000003201</c:v>
                </c:pt>
                <c:pt idx="2944">
                  <c:v>294.40000000003198</c:v>
                </c:pt>
                <c:pt idx="2945">
                  <c:v>294.500000000032</c:v>
                </c:pt>
                <c:pt idx="2946">
                  <c:v>294.60000000003203</c:v>
                </c:pt>
                <c:pt idx="2947">
                  <c:v>294.70000000003199</c:v>
                </c:pt>
                <c:pt idx="2948">
                  <c:v>294.80000000003201</c:v>
                </c:pt>
                <c:pt idx="2949">
                  <c:v>294.90000000003198</c:v>
                </c:pt>
                <c:pt idx="2950">
                  <c:v>295.000000000032</c:v>
                </c:pt>
                <c:pt idx="2951">
                  <c:v>295.10000000003203</c:v>
                </c:pt>
                <c:pt idx="2952">
                  <c:v>295.20000000003199</c:v>
                </c:pt>
                <c:pt idx="2953">
                  <c:v>295.30000000003201</c:v>
                </c:pt>
                <c:pt idx="2954">
                  <c:v>295.40000000003198</c:v>
                </c:pt>
                <c:pt idx="2955">
                  <c:v>295.500000000032</c:v>
                </c:pt>
                <c:pt idx="2956">
                  <c:v>295.60000000003203</c:v>
                </c:pt>
                <c:pt idx="2957">
                  <c:v>295.70000000003199</c:v>
                </c:pt>
                <c:pt idx="2958">
                  <c:v>295.80000000003201</c:v>
                </c:pt>
                <c:pt idx="2959">
                  <c:v>295.900000000033</c:v>
                </c:pt>
                <c:pt idx="2960">
                  <c:v>296.00000000003303</c:v>
                </c:pt>
                <c:pt idx="2961">
                  <c:v>296.10000000003299</c:v>
                </c:pt>
                <c:pt idx="2962">
                  <c:v>296.20000000003301</c:v>
                </c:pt>
                <c:pt idx="2963">
                  <c:v>296.30000000003298</c:v>
                </c:pt>
                <c:pt idx="2964">
                  <c:v>296.400000000033</c:v>
                </c:pt>
                <c:pt idx="2965">
                  <c:v>296.50000000003303</c:v>
                </c:pt>
                <c:pt idx="2966">
                  <c:v>296.60000000003299</c:v>
                </c:pt>
                <c:pt idx="2967">
                  <c:v>296.70000000003301</c:v>
                </c:pt>
                <c:pt idx="2968">
                  <c:v>296.80000000003298</c:v>
                </c:pt>
                <c:pt idx="2969">
                  <c:v>296.900000000033</c:v>
                </c:pt>
                <c:pt idx="2970">
                  <c:v>297.00000000003303</c:v>
                </c:pt>
                <c:pt idx="2971">
                  <c:v>297.10000000003299</c:v>
                </c:pt>
                <c:pt idx="2972">
                  <c:v>297.20000000003301</c:v>
                </c:pt>
                <c:pt idx="2973">
                  <c:v>297.30000000003298</c:v>
                </c:pt>
                <c:pt idx="2974">
                  <c:v>297.400000000033</c:v>
                </c:pt>
                <c:pt idx="2975">
                  <c:v>297.50000000003303</c:v>
                </c:pt>
                <c:pt idx="2976">
                  <c:v>297.60000000003299</c:v>
                </c:pt>
                <c:pt idx="2977">
                  <c:v>297.70000000003301</c:v>
                </c:pt>
                <c:pt idx="2978">
                  <c:v>297.80000000003298</c:v>
                </c:pt>
                <c:pt idx="2979">
                  <c:v>297.900000000033</c:v>
                </c:pt>
                <c:pt idx="2980">
                  <c:v>298.00000000003303</c:v>
                </c:pt>
                <c:pt idx="2981">
                  <c:v>298.10000000003299</c:v>
                </c:pt>
                <c:pt idx="2982">
                  <c:v>298.20000000003301</c:v>
                </c:pt>
                <c:pt idx="2983">
                  <c:v>298.30000000003298</c:v>
                </c:pt>
                <c:pt idx="2984">
                  <c:v>298.400000000033</c:v>
                </c:pt>
                <c:pt idx="2985">
                  <c:v>298.50000000003303</c:v>
                </c:pt>
                <c:pt idx="2986">
                  <c:v>298.60000000003299</c:v>
                </c:pt>
                <c:pt idx="2987">
                  <c:v>298.70000000003301</c:v>
                </c:pt>
                <c:pt idx="2988">
                  <c:v>298.80000000003298</c:v>
                </c:pt>
                <c:pt idx="2989">
                  <c:v>298.900000000033</c:v>
                </c:pt>
                <c:pt idx="2990">
                  <c:v>299.00000000003303</c:v>
                </c:pt>
                <c:pt idx="2991">
                  <c:v>299.10000000003299</c:v>
                </c:pt>
                <c:pt idx="2992">
                  <c:v>299.20000000003301</c:v>
                </c:pt>
                <c:pt idx="2993">
                  <c:v>299.30000000003298</c:v>
                </c:pt>
                <c:pt idx="2994">
                  <c:v>299.400000000033</c:v>
                </c:pt>
                <c:pt idx="2995">
                  <c:v>299.50000000003303</c:v>
                </c:pt>
                <c:pt idx="2996">
                  <c:v>299.60000000003299</c:v>
                </c:pt>
                <c:pt idx="2997">
                  <c:v>299.70000000003301</c:v>
                </c:pt>
                <c:pt idx="2998">
                  <c:v>299.80000000003298</c:v>
                </c:pt>
                <c:pt idx="2999">
                  <c:v>299.900000000033</c:v>
                </c:pt>
                <c:pt idx="3000">
                  <c:v>300.00000000003303</c:v>
                </c:pt>
                <c:pt idx="3001">
                  <c:v>300.10000000003299</c:v>
                </c:pt>
                <c:pt idx="3002">
                  <c:v>300.20000000003301</c:v>
                </c:pt>
                <c:pt idx="3003">
                  <c:v>300.300000000034</c:v>
                </c:pt>
                <c:pt idx="3004">
                  <c:v>300.40000000003403</c:v>
                </c:pt>
                <c:pt idx="3005">
                  <c:v>300.50000000003399</c:v>
                </c:pt>
                <c:pt idx="3006">
                  <c:v>300.60000000003402</c:v>
                </c:pt>
                <c:pt idx="3007">
                  <c:v>300.70000000003398</c:v>
                </c:pt>
                <c:pt idx="3008">
                  <c:v>300.800000000034</c:v>
                </c:pt>
                <c:pt idx="3009">
                  <c:v>300.90000000003403</c:v>
                </c:pt>
                <c:pt idx="3010">
                  <c:v>301.00000000003399</c:v>
                </c:pt>
                <c:pt idx="3011">
                  <c:v>301.10000000003402</c:v>
                </c:pt>
                <c:pt idx="3012">
                  <c:v>301.20000000003398</c:v>
                </c:pt>
                <c:pt idx="3013">
                  <c:v>301.300000000034</c:v>
                </c:pt>
                <c:pt idx="3014">
                  <c:v>301.40000000003403</c:v>
                </c:pt>
                <c:pt idx="3015">
                  <c:v>301.50000000003399</c:v>
                </c:pt>
                <c:pt idx="3016">
                  <c:v>301.60000000003402</c:v>
                </c:pt>
                <c:pt idx="3017">
                  <c:v>301.70000000003398</c:v>
                </c:pt>
                <c:pt idx="3018">
                  <c:v>301.800000000034</c:v>
                </c:pt>
                <c:pt idx="3019">
                  <c:v>301.90000000003403</c:v>
                </c:pt>
                <c:pt idx="3020">
                  <c:v>302.00000000003399</c:v>
                </c:pt>
                <c:pt idx="3021">
                  <c:v>302.10000000003402</c:v>
                </c:pt>
                <c:pt idx="3022">
                  <c:v>302.20000000003398</c:v>
                </c:pt>
                <c:pt idx="3023">
                  <c:v>302.300000000034</c:v>
                </c:pt>
                <c:pt idx="3024">
                  <c:v>302.40000000003403</c:v>
                </c:pt>
                <c:pt idx="3025">
                  <c:v>302.50000000003399</c:v>
                </c:pt>
                <c:pt idx="3026">
                  <c:v>302.60000000003402</c:v>
                </c:pt>
                <c:pt idx="3027">
                  <c:v>302.70000000003398</c:v>
                </c:pt>
                <c:pt idx="3028">
                  <c:v>302.800000000034</c:v>
                </c:pt>
                <c:pt idx="3029">
                  <c:v>302.90000000003403</c:v>
                </c:pt>
                <c:pt idx="3030">
                  <c:v>303.00000000003399</c:v>
                </c:pt>
                <c:pt idx="3031">
                  <c:v>303.10000000003402</c:v>
                </c:pt>
                <c:pt idx="3032">
                  <c:v>303.20000000003398</c:v>
                </c:pt>
                <c:pt idx="3033">
                  <c:v>303.300000000034</c:v>
                </c:pt>
                <c:pt idx="3034">
                  <c:v>303.40000000003403</c:v>
                </c:pt>
                <c:pt idx="3035">
                  <c:v>303.50000000003399</c:v>
                </c:pt>
                <c:pt idx="3036">
                  <c:v>303.60000000003402</c:v>
                </c:pt>
                <c:pt idx="3037">
                  <c:v>303.70000000003398</c:v>
                </c:pt>
                <c:pt idx="3038">
                  <c:v>303.800000000034</c:v>
                </c:pt>
                <c:pt idx="3039">
                  <c:v>303.90000000003403</c:v>
                </c:pt>
                <c:pt idx="3040">
                  <c:v>304.00000000003399</c:v>
                </c:pt>
                <c:pt idx="3041">
                  <c:v>304.10000000003402</c:v>
                </c:pt>
                <c:pt idx="3042">
                  <c:v>304.20000000003398</c:v>
                </c:pt>
                <c:pt idx="3043">
                  <c:v>304.300000000034</c:v>
                </c:pt>
                <c:pt idx="3044">
                  <c:v>304.40000000003403</c:v>
                </c:pt>
                <c:pt idx="3045">
                  <c:v>304.50000000003399</c:v>
                </c:pt>
                <c:pt idx="3046">
                  <c:v>304.60000000003402</c:v>
                </c:pt>
                <c:pt idx="3047">
                  <c:v>304.700000000035</c:v>
                </c:pt>
                <c:pt idx="3048">
                  <c:v>304.80000000003503</c:v>
                </c:pt>
                <c:pt idx="3049">
                  <c:v>304.90000000003499</c:v>
                </c:pt>
                <c:pt idx="3050">
                  <c:v>305.00000000003502</c:v>
                </c:pt>
                <c:pt idx="3051">
                  <c:v>305.10000000003498</c:v>
                </c:pt>
                <c:pt idx="3052">
                  <c:v>305.200000000035</c:v>
                </c:pt>
                <c:pt idx="3053">
                  <c:v>305.30000000003503</c:v>
                </c:pt>
                <c:pt idx="3054">
                  <c:v>305.40000000003499</c:v>
                </c:pt>
                <c:pt idx="3055">
                  <c:v>305.50000000003502</c:v>
                </c:pt>
                <c:pt idx="3056">
                  <c:v>305.60000000003498</c:v>
                </c:pt>
                <c:pt idx="3057">
                  <c:v>305.700000000035</c:v>
                </c:pt>
                <c:pt idx="3058">
                  <c:v>305.80000000003503</c:v>
                </c:pt>
                <c:pt idx="3059">
                  <c:v>305.90000000003499</c:v>
                </c:pt>
                <c:pt idx="3060">
                  <c:v>306.00000000003502</c:v>
                </c:pt>
                <c:pt idx="3061">
                  <c:v>306.10000000003498</c:v>
                </c:pt>
                <c:pt idx="3062">
                  <c:v>306.200000000035</c:v>
                </c:pt>
                <c:pt idx="3063">
                  <c:v>306.30000000003503</c:v>
                </c:pt>
                <c:pt idx="3064">
                  <c:v>306.40000000003499</c:v>
                </c:pt>
                <c:pt idx="3065">
                  <c:v>306.50000000003502</c:v>
                </c:pt>
                <c:pt idx="3066">
                  <c:v>306.60000000003498</c:v>
                </c:pt>
                <c:pt idx="3067">
                  <c:v>306.700000000035</c:v>
                </c:pt>
                <c:pt idx="3068">
                  <c:v>306.80000000003503</c:v>
                </c:pt>
                <c:pt idx="3069">
                  <c:v>306.90000000003499</c:v>
                </c:pt>
                <c:pt idx="3070">
                  <c:v>307.00000000003502</c:v>
                </c:pt>
                <c:pt idx="3071">
                  <c:v>307.10000000003498</c:v>
                </c:pt>
                <c:pt idx="3072">
                  <c:v>307.200000000035</c:v>
                </c:pt>
                <c:pt idx="3073">
                  <c:v>307.30000000003503</c:v>
                </c:pt>
                <c:pt idx="3074">
                  <c:v>307.40000000003499</c:v>
                </c:pt>
                <c:pt idx="3075">
                  <c:v>307.50000000003502</c:v>
                </c:pt>
                <c:pt idx="3076">
                  <c:v>307.60000000003498</c:v>
                </c:pt>
                <c:pt idx="3077">
                  <c:v>307.700000000035</c:v>
                </c:pt>
                <c:pt idx="3078">
                  <c:v>307.80000000003503</c:v>
                </c:pt>
                <c:pt idx="3079">
                  <c:v>307.90000000003499</c:v>
                </c:pt>
                <c:pt idx="3080">
                  <c:v>308.00000000003502</c:v>
                </c:pt>
                <c:pt idx="3081">
                  <c:v>308.10000000003498</c:v>
                </c:pt>
                <c:pt idx="3082">
                  <c:v>308.200000000035</c:v>
                </c:pt>
                <c:pt idx="3083">
                  <c:v>308.30000000003503</c:v>
                </c:pt>
                <c:pt idx="3084">
                  <c:v>308.40000000003499</c:v>
                </c:pt>
                <c:pt idx="3085">
                  <c:v>308.50000000003502</c:v>
                </c:pt>
                <c:pt idx="3086">
                  <c:v>308.60000000003498</c:v>
                </c:pt>
                <c:pt idx="3087">
                  <c:v>308.700000000035</c:v>
                </c:pt>
                <c:pt idx="3088">
                  <c:v>308.80000000003503</c:v>
                </c:pt>
                <c:pt idx="3089">
                  <c:v>308.90000000003499</c:v>
                </c:pt>
                <c:pt idx="3090">
                  <c:v>309.00000000003502</c:v>
                </c:pt>
                <c:pt idx="3091">
                  <c:v>309.100000000036</c:v>
                </c:pt>
                <c:pt idx="3092">
                  <c:v>309.20000000003603</c:v>
                </c:pt>
                <c:pt idx="3093">
                  <c:v>309.30000000003599</c:v>
                </c:pt>
                <c:pt idx="3094">
                  <c:v>309.40000000003602</c:v>
                </c:pt>
                <c:pt idx="3095">
                  <c:v>309.50000000003598</c:v>
                </c:pt>
                <c:pt idx="3096">
                  <c:v>309.600000000036</c:v>
                </c:pt>
                <c:pt idx="3097">
                  <c:v>309.70000000003603</c:v>
                </c:pt>
                <c:pt idx="3098">
                  <c:v>309.80000000003599</c:v>
                </c:pt>
                <c:pt idx="3099">
                  <c:v>309.90000000003602</c:v>
                </c:pt>
                <c:pt idx="3100">
                  <c:v>310.00000000003598</c:v>
                </c:pt>
                <c:pt idx="3101">
                  <c:v>310.100000000036</c:v>
                </c:pt>
                <c:pt idx="3102">
                  <c:v>310.20000000003603</c:v>
                </c:pt>
                <c:pt idx="3103">
                  <c:v>310.30000000003599</c:v>
                </c:pt>
                <c:pt idx="3104">
                  <c:v>310.40000000003602</c:v>
                </c:pt>
                <c:pt idx="3105">
                  <c:v>310.50000000003598</c:v>
                </c:pt>
                <c:pt idx="3106">
                  <c:v>310.600000000036</c:v>
                </c:pt>
                <c:pt idx="3107">
                  <c:v>310.70000000003603</c:v>
                </c:pt>
                <c:pt idx="3108">
                  <c:v>310.80000000003599</c:v>
                </c:pt>
                <c:pt idx="3109">
                  <c:v>310.90000000003602</c:v>
                </c:pt>
                <c:pt idx="3110">
                  <c:v>311.00000000003598</c:v>
                </c:pt>
                <c:pt idx="3111">
                  <c:v>311.100000000036</c:v>
                </c:pt>
                <c:pt idx="3112">
                  <c:v>311.20000000003603</c:v>
                </c:pt>
                <c:pt idx="3113">
                  <c:v>311.30000000003599</c:v>
                </c:pt>
                <c:pt idx="3114">
                  <c:v>311.40000000003602</c:v>
                </c:pt>
                <c:pt idx="3115">
                  <c:v>311.50000000003598</c:v>
                </c:pt>
                <c:pt idx="3116">
                  <c:v>311.600000000036</c:v>
                </c:pt>
                <c:pt idx="3117">
                  <c:v>311.70000000003603</c:v>
                </c:pt>
                <c:pt idx="3118">
                  <c:v>311.80000000003599</c:v>
                </c:pt>
                <c:pt idx="3119">
                  <c:v>311.90000000003602</c:v>
                </c:pt>
                <c:pt idx="3120">
                  <c:v>312.00000000003598</c:v>
                </c:pt>
                <c:pt idx="3121">
                  <c:v>312.100000000036</c:v>
                </c:pt>
                <c:pt idx="3122">
                  <c:v>312.20000000003603</c:v>
                </c:pt>
                <c:pt idx="3123">
                  <c:v>312.30000000003599</c:v>
                </c:pt>
                <c:pt idx="3124">
                  <c:v>312.40000000003602</c:v>
                </c:pt>
                <c:pt idx="3125">
                  <c:v>312.50000000003598</c:v>
                </c:pt>
                <c:pt idx="3126">
                  <c:v>312.600000000036</c:v>
                </c:pt>
                <c:pt idx="3127">
                  <c:v>312.70000000003603</c:v>
                </c:pt>
                <c:pt idx="3128">
                  <c:v>312.80000000003599</c:v>
                </c:pt>
                <c:pt idx="3129">
                  <c:v>312.90000000003602</c:v>
                </c:pt>
                <c:pt idx="3130">
                  <c:v>313.00000000003598</c:v>
                </c:pt>
                <c:pt idx="3131">
                  <c:v>313.100000000036</c:v>
                </c:pt>
                <c:pt idx="3132">
                  <c:v>313.20000000003603</c:v>
                </c:pt>
                <c:pt idx="3133">
                  <c:v>313.30000000003599</c:v>
                </c:pt>
                <c:pt idx="3134">
                  <c:v>313.40000000003602</c:v>
                </c:pt>
                <c:pt idx="3135">
                  <c:v>313.50000000003701</c:v>
                </c:pt>
                <c:pt idx="3136">
                  <c:v>313.60000000003703</c:v>
                </c:pt>
                <c:pt idx="3137">
                  <c:v>313.70000000003699</c:v>
                </c:pt>
                <c:pt idx="3138">
                  <c:v>313.80000000003702</c:v>
                </c:pt>
                <c:pt idx="3139">
                  <c:v>313.90000000003698</c:v>
                </c:pt>
                <c:pt idx="3140">
                  <c:v>314.00000000003701</c:v>
                </c:pt>
                <c:pt idx="3141">
                  <c:v>314.10000000003703</c:v>
                </c:pt>
                <c:pt idx="3142">
                  <c:v>314.20000000003699</c:v>
                </c:pt>
                <c:pt idx="3143">
                  <c:v>314.30000000003702</c:v>
                </c:pt>
                <c:pt idx="3144">
                  <c:v>314.40000000003698</c:v>
                </c:pt>
                <c:pt idx="3145">
                  <c:v>314.50000000003701</c:v>
                </c:pt>
                <c:pt idx="3146">
                  <c:v>314.60000000003703</c:v>
                </c:pt>
                <c:pt idx="3147">
                  <c:v>314.70000000003699</c:v>
                </c:pt>
                <c:pt idx="3148">
                  <c:v>314.80000000003702</c:v>
                </c:pt>
                <c:pt idx="3149">
                  <c:v>314.90000000003698</c:v>
                </c:pt>
                <c:pt idx="3150">
                  <c:v>315.00000000003701</c:v>
                </c:pt>
                <c:pt idx="3151">
                  <c:v>315.10000000003703</c:v>
                </c:pt>
                <c:pt idx="3152">
                  <c:v>315.20000000003699</c:v>
                </c:pt>
                <c:pt idx="3153">
                  <c:v>315.30000000003702</c:v>
                </c:pt>
                <c:pt idx="3154">
                  <c:v>315.40000000003698</c:v>
                </c:pt>
                <c:pt idx="3155">
                  <c:v>315.50000000003701</c:v>
                </c:pt>
                <c:pt idx="3156">
                  <c:v>315.60000000003703</c:v>
                </c:pt>
                <c:pt idx="3157">
                  <c:v>315.70000000003699</c:v>
                </c:pt>
                <c:pt idx="3158">
                  <c:v>315.80000000003702</c:v>
                </c:pt>
                <c:pt idx="3159">
                  <c:v>315.90000000003698</c:v>
                </c:pt>
                <c:pt idx="3160">
                  <c:v>316.00000000003701</c:v>
                </c:pt>
                <c:pt idx="3161">
                  <c:v>316.10000000003703</c:v>
                </c:pt>
                <c:pt idx="3162">
                  <c:v>316.20000000003699</c:v>
                </c:pt>
                <c:pt idx="3163">
                  <c:v>316.30000000003702</c:v>
                </c:pt>
                <c:pt idx="3164">
                  <c:v>316.40000000003698</c:v>
                </c:pt>
                <c:pt idx="3165">
                  <c:v>316.50000000003701</c:v>
                </c:pt>
                <c:pt idx="3166">
                  <c:v>316.60000000003703</c:v>
                </c:pt>
                <c:pt idx="3167">
                  <c:v>316.70000000003699</c:v>
                </c:pt>
                <c:pt idx="3168">
                  <c:v>316.80000000003702</c:v>
                </c:pt>
                <c:pt idx="3169">
                  <c:v>316.90000000003698</c:v>
                </c:pt>
                <c:pt idx="3170">
                  <c:v>317.00000000003701</c:v>
                </c:pt>
                <c:pt idx="3171">
                  <c:v>317.10000000003703</c:v>
                </c:pt>
                <c:pt idx="3172">
                  <c:v>317.20000000003699</c:v>
                </c:pt>
                <c:pt idx="3173">
                  <c:v>317.30000000003702</c:v>
                </c:pt>
                <c:pt idx="3174">
                  <c:v>317.40000000003698</c:v>
                </c:pt>
                <c:pt idx="3175">
                  <c:v>317.50000000003701</c:v>
                </c:pt>
                <c:pt idx="3176">
                  <c:v>317.60000000003703</c:v>
                </c:pt>
                <c:pt idx="3177">
                  <c:v>317.70000000003699</c:v>
                </c:pt>
                <c:pt idx="3178">
                  <c:v>317.80000000003702</c:v>
                </c:pt>
                <c:pt idx="3179">
                  <c:v>317.90000000003801</c:v>
                </c:pt>
                <c:pt idx="3180">
                  <c:v>318.00000000003803</c:v>
                </c:pt>
                <c:pt idx="3181">
                  <c:v>318.10000000003799</c:v>
                </c:pt>
                <c:pt idx="3182">
                  <c:v>318.20000000003802</c:v>
                </c:pt>
                <c:pt idx="3183">
                  <c:v>318.30000000003798</c:v>
                </c:pt>
                <c:pt idx="3184">
                  <c:v>318.40000000003801</c:v>
                </c:pt>
                <c:pt idx="3185">
                  <c:v>318.50000000003803</c:v>
                </c:pt>
                <c:pt idx="3186">
                  <c:v>318.60000000003799</c:v>
                </c:pt>
                <c:pt idx="3187">
                  <c:v>318.70000000003802</c:v>
                </c:pt>
                <c:pt idx="3188">
                  <c:v>318.80000000003798</c:v>
                </c:pt>
                <c:pt idx="3189">
                  <c:v>318.90000000003801</c:v>
                </c:pt>
                <c:pt idx="3190">
                  <c:v>319.00000000003803</c:v>
                </c:pt>
                <c:pt idx="3191">
                  <c:v>319.10000000003799</c:v>
                </c:pt>
                <c:pt idx="3192">
                  <c:v>319.20000000003802</c:v>
                </c:pt>
                <c:pt idx="3193">
                  <c:v>319.30000000003798</c:v>
                </c:pt>
                <c:pt idx="3194">
                  <c:v>319.40000000003801</c:v>
                </c:pt>
                <c:pt idx="3195">
                  <c:v>319.50000000003803</c:v>
                </c:pt>
                <c:pt idx="3196">
                  <c:v>319.60000000003799</c:v>
                </c:pt>
                <c:pt idx="3197">
                  <c:v>319.70000000003802</c:v>
                </c:pt>
                <c:pt idx="3198">
                  <c:v>319.80000000003798</c:v>
                </c:pt>
                <c:pt idx="3199">
                  <c:v>319.90000000003801</c:v>
                </c:pt>
                <c:pt idx="3200">
                  <c:v>320.00000000003803</c:v>
                </c:pt>
                <c:pt idx="3201">
                  <c:v>320.10000000003799</c:v>
                </c:pt>
                <c:pt idx="3202">
                  <c:v>320.20000000003802</c:v>
                </c:pt>
                <c:pt idx="3203">
                  <c:v>320.30000000003798</c:v>
                </c:pt>
                <c:pt idx="3204">
                  <c:v>320.40000000003801</c:v>
                </c:pt>
                <c:pt idx="3205">
                  <c:v>320.50000000003803</c:v>
                </c:pt>
                <c:pt idx="3206">
                  <c:v>320.60000000003799</c:v>
                </c:pt>
                <c:pt idx="3207">
                  <c:v>320.70000000003802</c:v>
                </c:pt>
                <c:pt idx="3208">
                  <c:v>320.80000000003798</c:v>
                </c:pt>
                <c:pt idx="3209">
                  <c:v>320.90000000003801</c:v>
                </c:pt>
                <c:pt idx="3210">
                  <c:v>321.00000000003803</c:v>
                </c:pt>
                <c:pt idx="3211">
                  <c:v>321.10000000003799</c:v>
                </c:pt>
                <c:pt idx="3212">
                  <c:v>321.20000000003802</c:v>
                </c:pt>
                <c:pt idx="3213">
                  <c:v>321.30000000003798</c:v>
                </c:pt>
                <c:pt idx="3214">
                  <c:v>321.40000000003801</c:v>
                </c:pt>
                <c:pt idx="3215">
                  <c:v>321.50000000003803</c:v>
                </c:pt>
                <c:pt idx="3216">
                  <c:v>321.60000000003799</c:v>
                </c:pt>
                <c:pt idx="3217">
                  <c:v>321.70000000003802</c:v>
                </c:pt>
                <c:pt idx="3218">
                  <c:v>321.80000000003798</c:v>
                </c:pt>
                <c:pt idx="3219">
                  <c:v>321.90000000003801</c:v>
                </c:pt>
                <c:pt idx="3220">
                  <c:v>322.00000000003803</c:v>
                </c:pt>
                <c:pt idx="3221">
                  <c:v>322.10000000003799</c:v>
                </c:pt>
                <c:pt idx="3222">
                  <c:v>322.20000000003802</c:v>
                </c:pt>
                <c:pt idx="3223">
                  <c:v>322.30000000003901</c:v>
                </c:pt>
                <c:pt idx="3224">
                  <c:v>322.40000000003897</c:v>
                </c:pt>
                <c:pt idx="3225">
                  <c:v>322.50000000003899</c:v>
                </c:pt>
                <c:pt idx="3226">
                  <c:v>322.60000000003902</c:v>
                </c:pt>
                <c:pt idx="3227">
                  <c:v>322.70000000003898</c:v>
                </c:pt>
                <c:pt idx="3228">
                  <c:v>322.80000000003901</c:v>
                </c:pt>
                <c:pt idx="3229">
                  <c:v>322.90000000003897</c:v>
                </c:pt>
                <c:pt idx="3230">
                  <c:v>323.00000000003899</c:v>
                </c:pt>
                <c:pt idx="3231">
                  <c:v>323.10000000003902</c:v>
                </c:pt>
                <c:pt idx="3232">
                  <c:v>323.20000000003898</c:v>
                </c:pt>
                <c:pt idx="3233">
                  <c:v>323.30000000003901</c:v>
                </c:pt>
                <c:pt idx="3234">
                  <c:v>323.40000000003897</c:v>
                </c:pt>
                <c:pt idx="3235">
                  <c:v>323.50000000003899</c:v>
                </c:pt>
                <c:pt idx="3236">
                  <c:v>323.60000000003902</c:v>
                </c:pt>
                <c:pt idx="3237">
                  <c:v>323.70000000003898</c:v>
                </c:pt>
                <c:pt idx="3238">
                  <c:v>323.80000000003901</c:v>
                </c:pt>
                <c:pt idx="3239">
                  <c:v>323.90000000003897</c:v>
                </c:pt>
                <c:pt idx="3240">
                  <c:v>324.00000000003899</c:v>
                </c:pt>
                <c:pt idx="3241">
                  <c:v>324.10000000003902</c:v>
                </c:pt>
                <c:pt idx="3242">
                  <c:v>324.20000000003898</c:v>
                </c:pt>
                <c:pt idx="3243">
                  <c:v>324.30000000003901</c:v>
                </c:pt>
                <c:pt idx="3244">
                  <c:v>324.40000000003897</c:v>
                </c:pt>
                <c:pt idx="3245">
                  <c:v>324.50000000003899</c:v>
                </c:pt>
                <c:pt idx="3246">
                  <c:v>324.60000000003902</c:v>
                </c:pt>
                <c:pt idx="3247">
                  <c:v>324.70000000003898</c:v>
                </c:pt>
                <c:pt idx="3248">
                  <c:v>324.80000000003901</c:v>
                </c:pt>
                <c:pt idx="3249">
                  <c:v>324.90000000003897</c:v>
                </c:pt>
                <c:pt idx="3250">
                  <c:v>325.00000000003899</c:v>
                </c:pt>
                <c:pt idx="3251">
                  <c:v>325.10000000003902</c:v>
                </c:pt>
                <c:pt idx="3252">
                  <c:v>325.20000000003898</c:v>
                </c:pt>
                <c:pt idx="3253">
                  <c:v>325.30000000003901</c:v>
                </c:pt>
                <c:pt idx="3254">
                  <c:v>325.40000000003897</c:v>
                </c:pt>
                <c:pt idx="3255">
                  <c:v>325.50000000003899</c:v>
                </c:pt>
                <c:pt idx="3256">
                  <c:v>325.60000000003902</c:v>
                </c:pt>
                <c:pt idx="3257">
                  <c:v>325.70000000003898</c:v>
                </c:pt>
                <c:pt idx="3258">
                  <c:v>325.80000000003901</c:v>
                </c:pt>
                <c:pt idx="3259">
                  <c:v>325.90000000003897</c:v>
                </c:pt>
                <c:pt idx="3260">
                  <c:v>326.00000000003899</c:v>
                </c:pt>
                <c:pt idx="3261">
                  <c:v>326.10000000003902</c:v>
                </c:pt>
                <c:pt idx="3262">
                  <c:v>326.20000000003898</c:v>
                </c:pt>
                <c:pt idx="3263">
                  <c:v>326.30000000003901</c:v>
                </c:pt>
                <c:pt idx="3264">
                  <c:v>326.40000000003897</c:v>
                </c:pt>
                <c:pt idx="3265">
                  <c:v>326.50000000003899</c:v>
                </c:pt>
                <c:pt idx="3266">
                  <c:v>326.60000000003902</c:v>
                </c:pt>
                <c:pt idx="3267">
                  <c:v>326.70000000004001</c:v>
                </c:pt>
                <c:pt idx="3268">
                  <c:v>326.80000000003997</c:v>
                </c:pt>
                <c:pt idx="3269">
                  <c:v>326.90000000004</c:v>
                </c:pt>
                <c:pt idx="3270">
                  <c:v>327.00000000004002</c:v>
                </c:pt>
                <c:pt idx="3271">
                  <c:v>327.10000000003998</c:v>
                </c:pt>
                <c:pt idx="3272">
                  <c:v>327.20000000004001</c:v>
                </c:pt>
                <c:pt idx="3273">
                  <c:v>327.30000000003997</c:v>
                </c:pt>
                <c:pt idx="3274">
                  <c:v>327.40000000004</c:v>
                </c:pt>
                <c:pt idx="3275">
                  <c:v>327.50000000004002</c:v>
                </c:pt>
                <c:pt idx="3276">
                  <c:v>327.60000000003998</c:v>
                </c:pt>
                <c:pt idx="3277">
                  <c:v>327.70000000004001</c:v>
                </c:pt>
                <c:pt idx="3278">
                  <c:v>327.80000000003997</c:v>
                </c:pt>
                <c:pt idx="3279">
                  <c:v>327.90000000004</c:v>
                </c:pt>
                <c:pt idx="3280">
                  <c:v>328.00000000004002</c:v>
                </c:pt>
                <c:pt idx="3281">
                  <c:v>328.10000000003998</c:v>
                </c:pt>
                <c:pt idx="3282">
                  <c:v>328.20000000004001</c:v>
                </c:pt>
                <c:pt idx="3283">
                  <c:v>328.30000000003997</c:v>
                </c:pt>
                <c:pt idx="3284">
                  <c:v>328.40000000004</c:v>
                </c:pt>
                <c:pt idx="3285">
                  <c:v>328.50000000004002</c:v>
                </c:pt>
                <c:pt idx="3286">
                  <c:v>328.60000000003998</c:v>
                </c:pt>
                <c:pt idx="3287">
                  <c:v>328.70000000004001</c:v>
                </c:pt>
                <c:pt idx="3288">
                  <c:v>328.80000000003997</c:v>
                </c:pt>
                <c:pt idx="3289">
                  <c:v>328.90000000004</c:v>
                </c:pt>
                <c:pt idx="3290">
                  <c:v>329.00000000004002</c:v>
                </c:pt>
                <c:pt idx="3291">
                  <c:v>329.10000000003998</c:v>
                </c:pt>
                <c:pt idx="3292">
                  <c:v>329.20000000004001</c:v>
                </c:pt>
                <c:pt idx="3293">
                  <c:v>329.30000000003997</c:v>
                </c:pt>
                <c:pt idx="3294">
                  <c:v>329.40000000004</c:v>
                </c:pt>
                <c:pt idx="3295">
                  <c:v>329.50000000004002</c:v>
                </c:pt>
                <c:pt idx="3296">
                  <c:v>329.60000000003998</c:v>
                </c:pt>
                <c:pt idx="3297">
                  <c:v>329.70000000004001</c:v>
                </c:pt>
                <c:pt idx="3298">
                  <c:v>329.80000000003997</c:v>
                </c:pt>
                <c:pt idx="3299">
                  <c:v>329.90000000004</c:v>
                </c:pt>
                <c:pt idx="3300">
                  <c:v>330.00000000004002</c:v>
                </c:pt>
                <c:pt idx="3301">
                  <c:v>330.10000000003998</c:v>
                </c:pt>
                <c:pt idx="3302">
                  <c:v>330.20000000004001</c:v>
                </c:pt>
                <c:pt idx="3303">
                  <c:v>330.30000000003997</c:v>
                </c:pt>
                <c:pt idx="3304">
                  <c:v>330.40000000004</c:v>
                </c:pt>
                <c:pt idx="3305">
                  <c:v>330.50000000004002</c:v>
                </c:pt>
                <c:pt idx="3306">
                  <c:v>330.60000000003998</c:v>
                </c:pt>
                <c:pt idx="3307">
                  <c:v>330.70000000004001</c:v>
                </c:pt>
                <c:pt idx="3308">
                  <c:v>330.80000000003997</c:v>
                </c:pt>
                <c:pt idx="3309">
                  <c:v>330.90000000004</c:v>
                </c:pt>
                <c:pt idx="3310">
                  <c:v>331.00000000004002</c:v>
                </c:pt>
                <c:pt idx="3311">
                  <c:v>331.10000000004101</c:v>
                </c:pt>
                <c:pt idx="3312">
                  <c:v>331.20000000004097</c:v>
                </c:pt>
                <c:pt idx="3313">
                  <c:v>331.300000000041</c:v>
                </c:pt>
                <c:pt idx="3314">
                  <c:v>331.40000000004102</c:v>
                </c:pt>
                <c:pt idx="3315">
                  <c:v>331.50000000004098</c:v>
                </c:pt>
                <c:pt idx="3316">
                  <c:v>331.60000000004101</c:v>
                </c:pt>
                <c:pt idx="3317">
                  <c:v>331.70000000004097</c:v>
                </c:pt>
                <c:pt idx="3318">
                  <c:v>331.800000000041</c:v>
                </c:pt>
                <c:pt idx="3319">
                  <c:v>331.90000000004102</c:v>
                </c:pt>
                <c:pt idx="3320">
                  <c:v>332.00000000004098</c:v>
                </c:pt>
                <c:pt idx="3321">
                  <c:v>332.10000000004101</c:v>
                </c:pt>
                <c:pt idx="3322">
                  <c:v>332.20000000004097</c:v>
                </c:pt>
                <c:pt idx="3323">
                  <c:v>332.300000000041</c:v>
                </c:pt>
                <c:pt idx="3324">
                  <c:v>332.40000000004102</c:v>
                </c:pt>
                <c:pt idx="3325">
                  <c:v>332.50000000004098</c:v>
                </c:pt>
                <c:pt idx="3326">
                  <c:v>332.60000000004101</c:v>
                </c:pt>
                <c:pt idx="3327">
                  <c:v>332.70000000004097</c:v>
                </c:pt>
                <c:pt idx="3328">
                  <c:v>332.800000000041</c:v>
                </c:pt>
                <c:pt idx="3329">
                  <c:v>332.90000000004102</c:v>
                </c:pt>
                <c:pt idx="3330">
                  <c:v>333.00000000004098</c:v>
                </c:pt>
                <c:pt idx="3331">
                  <c:v>333.10000000004101</c:v>
                </c:pt>
                <c:pt idx="3332">
                  <c:v>333.20000000004097</c:v>
                </c:pt>
                <c:pt idx="3333">
                  <c:v>333.300000000041</c:v>
                </c:pt>
                <c:pt idx="3334">
                  <c:v>333.40000000004102</c:v>
                </c:pt>
                <c:pt idx="3335">
                  <c:v>333.50000000004098</c:v>
                </c:pt>
                <c:pt idx="3336">
                  <c:v>333.60000000004101</c:v>
                </c:pt>
                <c:pt idx="3337">
                  <c:v>333.70000000004097</c:v>
                </c:pt>
                <c:pt idx="3338">
                  <c:v>333.800000000041</c:v>
                </c:pt>
                <c:pt idx="3339">
                  <c:v>333.90000000004102</c:v>
                </c:pt>
                <c:pt idx="3340">
                  <c:v>334.00000000004098</c:v>
                </c:pt>
                <c:pt idx="3341">
                  <c:v>334.10000000004101</c:v>
                </c:pt>
                <c:pt idx="3342">
                  <c:v>334.20000000004097</c:v>
                </c:pt>
                <c:pt idx="3343">
                  <c:v>334.300000000041</c:v>
                </c:pt>
                <c:pt idx="3344">
                  <c:v>334.40000000004102</c:v>
                </c:pt>
                <c:pt idx="3345">
                  <c:v>334.50000000004098</c:v>
                </c:pt>
                <c:pt idx="3346">
                  <c:v>334.60000000004101</c:v>
                </c:pt>
                <c:pt idx="3347">
                  <c:v>334.70000000004097</c:v>
                </c:pt>
                <c:pt idx="3348">
                  <c:v>334.800000000041</c:v>
                </c:pt>
                <c:pt idx="3349">
                  <c:v>334.90000000004102</c:v>
                </c:pt>
                <c:pt idx="3350">
                  <c:v>335.00000000004098</c:v>
                </c:pt>
                <c:pt idx="3351">
                  <c:v>335.10000000004101</c:v>
                </c:pt>
                <c:pt idx="3352">
                  <c:v>335.20000000004097</c:v>
                </c:pt>
                <c:pt idx="3353">
                  <c:v>335.300000000041</c:v>
                </c:pt>
                <c:pt idx="3354">
                  <c:v>335.40000000004102</c:v>
                </c:pt>
                <c:pt idx="3355">
                  <c:v>335.50000000004201</c:v>
                </c:pt>
                <c:pt idx="3356">
                  <c:v>335.60000000004197</c:v>
                </c:pt>
                <c:pt idx="3357">
                  <c:v>335.700000000042</c:v>
                </c:pt>
                <c:pt idx="3358">
                  <c:v>335.80000000004202</c:v>
                </c:pt>
                <c:pt idx="3359">
                  <c:v>335.90000000004198</c:v>
                </c:pt>
                <c:pt idx="3360">
                  <c:v>336.00000000004201</c:v>
                </c:pt>
                <c:pt idx="3361">
                  <c:v>336.10000000004197</c:v>
                </c:pt>
                <c:pt idx="3362">
                  <c:v>336.200000000042</c:v>
                </c:pt>
                <c:pt idx="3363">
                  <c:v>336.30000000004202</c:v>
                </c:pt>
                <c:pt idx="3364">
                  <c:v>336.40000000004198</c:v>
                </c:pt>
                <c:pt idx="3365">
                  <c:v>336.50000000004201</c:v>
                </c:pt>
                <c:pt idx="3366">
                  <c:v>336.60000000004197</c:v>
                </c:pt>
                <c:pt idx="3367">
                  <c:v>336.700000000042</c:v>
                </c:pt>
                <c:pt idx="3368">
                  <c:v>336.80000000004202</c:v>
                </c:pt>
                <c:pt idx="3369">
                  <c:v>336.90000000004198</c:v>
                </c:pt>
                <c:pt idx="3370">
                  <c:v>337.00000000004201</c:v>
                </c:pt>
                <c:pt idx="3371">
                  <c:v>337.10000000004197</c:v>
                </c:pt>
                <c:pt idx="3372">
                  <c:v>337.200000000042</c:v>
                </c:pt>
                <c:pt idx="3373">
                  <c:v>337.30000000004202</c:v>
                </c:pt>
                <c:pt idx="3374">
                  <c:v>337.40000000004198</c:v>
                </c:pt>
                <c:pt idx="3375">
                  <c:v>337.50000000004201</c:v>
                </c:pt>
                <c:pt idx="3376">
                  <c:v>337.60000000004197</c:v>
                </c:pt>
                <c:pt idx="3377">
                  <c:v>337.700000000042</c:v>
                </c:pt>
                <c:pt idx="3378">
                  <c:v>337.80000000004202</c:v>
                </c:pt>
                <c:pt idx="3379">
                  <c:v>337.90000000004198</c:v>
                </c:pt>
                <c:pt idx="3380">
                  <c:v>338.00000000004201</c:v>
                </c:pt>
                <c:pt idx="3381">
                  <c:v>338.10000000004197</c:v>
                </c:pt>
                <c:pt idx="3382">
                  <c:v>338.200000000042</c:v>
                </c:pt>
                <c:pt idx="3383">
                  <c:v>338.30000000004202</c:v>
                </c:pt>
                <c:pt idx="3384">
                  <c:v>338.40000000004198</c:v>
                </c:pt>
                <c:pt idx="3385">
                  <c:v>338.50000000004201</c:v>
                </c:pt>
                <c:pt idx="3386">
                  <c:v>338.60000000004197</c:v>
                </c:pt>
                <c:pt idx="3387">
                  <c:v>338.700000000042</c:v>
                </c:pt>
                <c:pt idx="3388">
                  <c:v>338.80000000004202</c:v>
                </c:pt>
                <c:pt idx="3389">
                  <c:v>338.90000000004198</c:v>
                </c:pt>
                <c:pt idx="3390">
                  <c:v>339.00000000004201</c:v>
                </c:pt>
                <c:pt idx="3391">
                  <c:v>339.10000000004197</c:v>
                </c:pt>
                <c:pt idx="3392">
                  <c:v>339.200000000042</c:v>
                </c:pt>
                <c:pt idx="3393">
                  <c:v>339.30000000004202</c:v>
                </c:pt>
                <c:pt idx="3394">
                  <c:v>339.40000000004198</c:v>
                </c:pt>
                <c:pt idx="3395">
                  <c:v>339.50000000004201</c:v>
                </c:pt>
                <c:pt idx="3396">
                  <c:v>339.60000000004197</c:v>
                </c:pt>
                <c:pt idx="3397">
                  <c:v>339.700000000042</c:v>
                </c:pt>
                <c:pt idx="3398">
                  <c:v>339.80000000004202</c:v>
                </c:pt>
                <c:pt idx="3399">
                  <c:v>339.90000000004301</c:v>
                </c:pt>
                <c:pt idx="3400">
                  <c:v>340.00000000004297</c:v>
                </c:pt>
                <c:pt idx="3401">
                  <c:v>340.100000000043</c:v>
                </c:pt>
                <c:pt idx="3402">
                  <c:v>340.20000000004302</c:v>
                </c:pt>
                <c:pt idx="3403">
                  <c:v>340.30000000004298</c:v>
                </c:pt>
                <c:pt idx="3404">
                  <c:v>340.40000000004301</c:v>
                </c:pt>
                <c:pt idx="3405">
                  <c:v>340.50000000004297</c:v>
                </c:pt>
                <c:pt idx="3406">
                  <c:v>340.600000000043</c:v>
                </c:pt>
                <c:pt idx="3407">
                  <c:v>340.70000000004302</c:v>
                </c:pt>
                <c:pt idx="3408">
                  <c:v>340.80000000004298</c:v>
                </c:pt>
                <c:pt idx="3409">
                  <c:v>340.90000000004301</c:v>
                </c:pt>
                <c:pt idx="3410">
                  <c:v>341.00000000004297</c:v>
                </c:pt>
                <c:pt idx="3411">
                  <c:v>341.100000000043</c:v>
                </c:pt>
                <c:pt idx="3412">
                  <c:v>341.20000000004302</c:v>
                </c:pt>
                <c:pt idx="3413">
                  <c:v>341.30000000004298</c:v>
                </c:pt>
                <c:pt idx="3414">
                  <c:v>341.40000000004301</c:v>
                </c:pt>
                <c:pt idx="3415">
                  <c:v>341.50000000004297</c:v>
                </c:pt>
                <c:pt idx="3416">
                  <c:v>341.600000000043</c:v>
                </c:pt>
                <c:pt idx="3417">
                  <c:v>341.70000000004302</c:v>
                </c:pt>
                <c:pt idx="3418">
                  <c:v>341.80000000004298</c:v>
                </c:pt>
                <c:pt idx="3419">
                  <c:v>341.90000000004301</c:v>
                </c:pt>
                <c:pt idx="3420">
                  <c:v>342.00000000004297</c:v>
                </c:pt>
                <c:pt idx="3421">
                  <c:v>342.100000000043</c:v>
                </c:pt>
                <c:pt idx="3422">
                  <c:v>342.20000000004302</c:v>
                </c:pt>
                <c:pt idx="3423">
                  <c:v>342.30000000004298</c:v>
                </c:pt>
                <c:pt idx="3424">
                  <c:v>342.40000000004301</c:v>
                </c:pt>
                <c:pt idx="3425">
                  <c:v>342.50000000004297</c:v>
                </c:pt>
                <c:pt idx="3426">
                  <c:v>342.600000000043</c:v>
                </c:pt>
                <c:pt idx="3427">
                  <c:v>342.70000000004302</c:v>
                </c:pt>
                <c:pt idx="3428">
                  <c:v>342.80000000004298</c:v>
                </c:pt>
                <c:pt idx="3429">
                  <c:v>342.90000000004301</c:v>
                </c:pt>
                <c:pt idx="3430">
                  <c:v>343.00000000004297</c:v>
                </c:pt>
                <c:pt idx="3431">
                  <c:v>343.100000000043</c:v>
                </c:pt>
                <c:pt idx="3432">
                  <c:v>343.20000000004302</c:v>
                </c:pt>
                <c:pt idx="3433">
                  <c:v>343.30000000004298</c:v>
                </c:pt>
                <c:pt idx="3434">
                  <c:v>343.40000000004301</c:v>
                </c:pt>
                <c:pt idx="3435">
                  <c:v>343.50000000004297</c:v>
                </c:pt>
                <c:pt idx="3436">
                  <c:v>343.600000000043</c:v>
                </c:pt>
                <c:pt idx="3437">
                  <c:v>343.70000000004302</c:v>
                </c:pt>
                <c:pt idx="3438">
                  <c:v>343.80000000004298</c:v>
                </c:pt>
                <c:pt idx="3439">
                  <c:v>343.90000000004301</c:v>
                </c:pt>
                <c:pt idx="3440">
                  <c:v>344.00000000004297</c:v>
                </c:pt>
                <c:pt idx="3441">
                  <c:v>344.100000000043</c:v>
                </c:pt>
                <c:pt idx="3442">
                  <c:v>344.20000000004302</c:v>
                </c:pt>
                <c:pt idx="3443">
                  <c:v>344.30000000004401</c:v>
                </c:pt>
                <c:pt idx="3444">
                  <c:v>344.40000000004397</c:v>
                </c:pt>
                <c:pt idx="3445">
                  <c:v>344.500000000044</c:v>
                </c:pt>
                <c:pt idx="3446">
                  <c:v>344.60000000004402</c:v>
                </c:pt>
                <c:pt idx="3447">
                  <c:v>344.70000000004399</c:v>
                </c:pt>
                <c:pt idx="3448">
                  <c:v>344.80000000004401</c:v>
                </c:pt>
                <c:pt idx="3449">
                  <c:v>344.90000000004397</c:v>
                </c:pt>
                <c:pt idx="3450">
                  <c:v>345.000000000044</c:v>
                </c:pt>
                <c:pt idx="3451">
                  <c:v>345.10000000004402</c:v>
                </c:pt>
                <c:pt idx="3452">
                  <c:v>345.20000000004399</c:v>
                </c:pt>
                <c:pt idx="3453">
                  <c:v>345.30000000004401</c:v>
                </c:pt>
                <c:pt idx="3454">
                  <c:v>345.40000000004397</c:v>
                </c:pt>
                <c:pt idx="3455">
                  <c:v>345.500000000044</c:v>
                </c:pt>
                <c:pt idx="3456">
                  <c:v>345.60000000004402</c:v>
                </c:pt>
                <c:pt idx="3457">
                  <c:v>345.70000000004399</c:v>
                </c:pt>
                <c:pt idx="3458">
                  <c:v>345.80000000004401</c:v>
                </c:pt>
                <c:pt idx="3459">
                  <c:v>345.90000000004397</c:v>
                </c:pt>
                <c:pt idx="3460">
                  <c:v>346.000000000044</c:v>
                </c:pt>
                <c:pt idx="3461">
                  <c:v>346.10000000004402</c:v>
                </c:pt>
                <c:pt idx="3462">
                  <c:v>346.20000000004399</c:v>
                </c:pt>
                <c:pt idx="3463">
                  <c:v>346.30000000004401</c:v>
                </c:pt>
                <c:pt idx="3464">
                  <c:v>346.40000000004397</c:v>
                </c:pt>
                <c:pt idx="3465">
                  <c:v>346.500000000044</c:v>
                </c:pt>
                <c:pt idx="3466">
                  <c:v>346.60000000004402</c:v>
                </c:pt>
                <c:pt idx="3467">
                  <c:v>346.70000000004399</c:v>
                </c:pt>
                <c:pt idx="3468">
                  <c:v>346.80000000004401</c:v>
                </c:pt>
                <c:pt idx="3469">
                  <c:v>346.90000000004397</c:v>
                </c:pt>
                <c:pt idx="3470">
                  <c:v>347.000000000044</c:v>
                </c:pt>
                <c:pt idx="3471">
                  <c:v>347.10000000004402</c:v>
                </c:pt>
                <c:pt idx="3472">
                  <c:v>347.20000000004399</c:v>
                </c:pt>
                <c:pt idx="3473">
                  <c:v>347.30000000004401</c:v>
                </c:pt>
                <c:pt idx="3474">
                  <c:v>347.40000000004397</c:v>
                </c:pt>
                <c:pt idx="3475">
                  <c:v>347.500000000044</c:v>
                </c:pt>
                <c:pt idx="3476">
                  <c:v>347.60000000004402</c:v>
                </c:pt>
                <c:pt idx="3477">
                  <c:v>347.70000000004399</c:v>
                </c:pt>
                <c:pt idx="3478">
                  <c:v>347.80000000004401</c:v>
                </c:pt>
                <c:pt idx="3479">
                  <c:v>347.90000000004397</c:v>
                </c:pt>
                <c:pt idx="3480">
                  <c:v>348.000000000044</c:v>
                </c:pt>
                <c:pt idx="3481">
                  <c:v>348.10000000004402</c:v>
                </c:pt>
                <c:pt idx="3482">
                  <c:v>348.20000000004399</c:v>
                </c:pt>
                <c:pt idx="3483">
                  <c:v>348.30000000004401</c:v>
                </c:pt>
                <c:pt idx="3484">
                  <c:v>348.40000000004397</c:v>
                </c:pt>
                <c:pt idx="3485">
                  <c:v>348.500000000044</c:v>
                </c:pt>
                <c:pt idx="3486">
                  <c:v>348.60000000004402</c:v>
                </c:pt>
                <c:pt idx="3487">
                  <c:v>348.70000000004501</c:v>
                </c:pt>
                <c:pt idx="3488">
                  <c:v>348.80000000004497</c:v>
                </c:pt>
                <c:pt idx="3489">
                  <c:v>348.900000000045</c:v>
                </c:pt>
                <c:pt idx="3490">
                  <c:v>349.00000000004502</c:v>
                </c:pt>
                <c:pt idx="3491">
                  <c:v>349.10000000004499</c:v>
                </c:pt>
                <c:pt idx="3492">
                  <c:v>349.20000000004501</c:v>
                </c:pt>
                <c:pt idx="3493">
                  <c:v>349.30000000004497</c:v>
                </c:pt>
                <c:pt idx="3494">
                  <c:v>349.400000000045</c:v>
                </c:pt>
                <c:pt idx="3495">
                  <c:v>349.50000000004502</c:v>
                </c:pt>
                <c:pt idx="3496">
                  <c:v>349.60000000004499</c:v>
                </c:pt>
                <c:pt idx="3497">
                  <c:v>349.70000000004501</c:v>
                </c:pt>
                <c:pt idx="3498">
                  <c:v>349.80000000004497</c:v>
                </c:pt>
                <c:pt idx="3499">
                  <c:v>349.900000000045</c:v>
                </c:pt>
                <c:pt idx="3500">
                  <c:v>350.00000000004502</c:v>
                </c:pt>
                <c:pt idx="3501">
                  <c:v>350.10000000004499</c:v>
                </c:pt>
                <c:pt idx="3502">
                  <c:v>350.20000000004501</c:v>
                </c:pt>
                <c:pt idx="3503">
                  <c:v>350.30000000004497</c:v>
                </c:pt>
                <c:pt idx="3504">
                  <c:v>350.400000000045</c:v>
                </c:pt>
                <c:pt idx="3505">
                  <c:v>350.50000000004502</c:v>
                </c:pt>
                <c:pt idx="3506">
                  <c:v>350.60000000004499</c:v>
                </c:pt>
                <c:pt idx="3507">
                  <c:v>350.70000000004501</c:v>
                </c:pt>
                <c:pt idx="3508">
                  <c:v>350.80000000004497</c:v>
                </c:pt>
                <c:pt idx="3509">
                  <c:v>350.900000000045</c:v>
                </c:pt>
                <c:pt idx="3510">
                  <c:v>351.00000000004502</c:v>
                </c:pt>
                <c:pt idx="3511">
                  <c:v>351.10000000004499</c:v>
                </c:pt>
                <c:pt idx="3512">
                  <c:v>351.20000000004501</c:v>
                </c:pt>
                <c:pt idx="3513">
                  <c:v>351.30000000004497</c:v>
                </c:pt>
                <c:pt idx="3514">
                  <c:v>351.400000000045</c:v>
                </c:pt>
                <c:pt idx="3515">
                  <c:v>351.50000000004502</c:v>
                </c:pt>
                <c:pt idx="3516">
                  <c:v>351.60000000004499</c:v>
                </c:pt>
                <c:pt idx="3517">
                  <c:v>351.70000000004501</c:v>
                </c:pt>
                <c:pt idx="3518">
                  <c:v>351.80000000004497</c:v>
                </c:pt>
                <c:pt idx="3519">
                  <c:v>351.900000000045</c:v>
                </c:pt>
                <c:pt idx="3520">
                  <c:v>352.00000000004502</c:v>
                </c:pt>
                <c:pt idx="3521">
                  <c:v>352.10000000004499</c:v>
                </c:pt>
                <c:pt idx="3522">
                  <c:v>352.20000000004501</c:v>
                </c:pt>
                <c:pt idx="3523">
                  <c:v>352.30000000004497</c:v>
                </c:pt>
                <c:pt idx="3524">
                  <c:v>352.400000000045</c:v>
                </c:pt>
                <c:pt idx="3525">
                  <c:v>352.50000000004502</c:v>
                </c:pt>
                <c:pt idx="3526">
                  <c:v>352.60000000004499</c:v>
                </c:pt>
                <c:pt idx="3527">
                  <c:v>352.70000000004501</c:v>
                </c:pt>
                <c:pt idx="3528">
                  <c:v>352.80000000004497</c:v>
                </c:pt>
                <c:pt idx="3529">
                  <c:v>352.900000000045</c:v>
                </c:pt>
                <c:pt idx="3530">
                  <c:v>353.00000000004502</c:v>
                </c:pt>
                <c:pt idx="3531">
                  <c:v>353.10000000004601</c:v>
                </c:pt>
                <c:pt idx="3532">
                  <c:v>353.20000000004597</c:v>
                </c:pt>
                <c:pt idx="3533">
                  <c:v>353.300000000046</c:v>
                </c:pt>
                <c:pt idx="3534">
                  <c:v>353.40000000004602</c:v>
                </c:pt>
                <c:pt idx="3535">
                  <c:v>353.50000000004599</c:v>
                </c:pt>
                <c:pt idx="3536">
                  <c:v>353.60000000004601</c:v>
                </c:pt>
                <c:pt idx="3537">
                  <c:v>353.70000000004597</c:v>
                </c:pt>
                <c:pt idx="3538">
                  <c:v>353.800000000046</c:v>
                </c:pt>
                <c:pt idx="3539">
                  <c:v>353.90000000004602</c:v>
                </c:pt>
                <c:pt idx="3540">
                  <c:v>354.00000000004599</c:v>
                </c:pt>
                <c:pt idx="3541">
                  <c:v>354.10000000004601</c:v>
                </c:pt>
                <c:pt idx="3542">
                  <c:v>354.20000000004597</c:v>
                </c:pt>
                <c:pt idx="3543">
                  <c:v>354.300000000046</c:v>
                </c:pt>
                <c:pt idx="3544">
                  <c:v>354.40000000004602</c:v>
                </c:pt>
                <c:pt idx="3545">
                  <c:v>354.50000000004599</c:v>
                </c:pt>
                <c:pt idx="3546">
                  <c:v>354.60000000004601</c:v>
                </c:pt>
                <c:pt idx="3547">
                  <c:v>354.70000000004597</c:v>
                </c:pt>
                <c:pt idx="3548">
                  <c:v>354.800000000046</c:v>
                </c:pt>
                <c:pt idx="3549">
                  <c:v>354.90000000004602</c:v>
                </c:pt>
                <c:pt idx="3550">
                  <c:v>355.00000000004599</c:v>
                </c:pt>
                <c:pt idx="3551">
                  <c:v>355.10000000004601</c:v>
                </c:pt>
                <c:pt idx="3552">
                  <c:v>355.20000000004597</c:v>
                </c:pt>
                <c:pt idx="3553">
                  <c:v>355.300000000046</c:v>
                </c:pt>
                <c:pt idx="3554">
                  <c:v>355.40000000004602</c:v>
                </c:pt>
                <c:pt idx="3555">
                  <c:v>355.50000000004599</c:v>
                </c:pt>
                <c:pt idx="3556">
                  <c:v>355.60000000004601</c:v>
                </c:pt>
                <c:pt idx="3557">
                  <c:v>355.70000000004597</c:v>
                </c:pt>
                <c:pt idx="3558">
                  <c:v>355.800000000046</c:v>
                </c:pt>
                <c:pt idx="3559">
                  <c:v>355.90000000004602</c:v>
                </c:pt>
                <c:pt idx="3560">
                  <c:v>356.00000000004599</c:v>
                </c:pt>
                <c:pt idx="3561">
                  <c:v>356.10000000004601</c:v>
                </c:pt>
                <c:pt idx="3562">
                  <c:v>356.20000000004597</c:v>
                </c:pt>
                <c:pt idx="3563">
                  <c:v>356.300000000046</c:v>
                </c:pt>
                <c:pt idx="3564">
                  <c:v>356.40000000004602</c:v>
                </c:pt>
                <c:pt idx="3565">
                  <c:v>356.50000000004599</c:v>
                </c:pt>
                <c:pt idx="3566">
                  <c:v>356.60000000004601</c:v>
                </c:pt>
                <c:pt idx="3567">
                  <c:v>356.70000000004597</c:v>
                </c:pt>
                <c:pt idx="3568">
                  <c:v>356.800000000046</c:v>
                </c:pt>
                <c:pt idx="3569">
                  <c:v>356.90000000004602</c:v>
                </c:pt>
                <c:pt idx="3570">
                  <c:v>357.00000000004599</c:v>
                </c:pt>
                <c:pt idx="3571">
                  <c:v>357.10000000004601</c:v>
                </c:pt>
                <c:pt idx="3572">
                  <c:v>357.20000000004597</c:v>
                </c:pt>
                <c:pt idx="3573">
                  <c:v>357.300000000046</c:v>
                </c:pt>
                <c:pt idx="3574">
                  <c:v>357.40000000004602</c:v>
                </c:pt>
                <c:pt idx="3575">
                  <c:v>357.50000000004701</c:v>
                </c:pt>
                <c:pt idx="3576">
                  <c:v>357.60000000004698</c:v>
                </c:pt>
                <c:pt idx="3577">
                  <c:v>357.700000000047</c:v>
                </c:pt>
                <c:pt idx="3578">
                  <c:v>357.80000000004702</c:v>
                </c:pt>
                <c:pt idx="3579">
                  <c:v>357.90000000004699</c:v>
                </c:pt>
                <c:pt idx="3580">
                  <c:v>358.00000000004701</c:v>
                </c:pt>
                <c:pt idx="3581">
                  <c:v>358.10000000004698</c:v>
                </c:pt>
                <c:pt idx="3582">
                  <c:v>358.200000000047</c:v>
                </c:pt>
                <c:pt idx="3583">
                  <c:v>358.30000000004702</c:v>
                </c:pt>
                <c:pt idx="3584">
                  <c:v>358.40000000004699</c:v>
                </c:pt>
                <c:pt idx="3585">
                  <c:v>358.50000000004701</c:v>
                </c:pt>
                <c:pt idx="3586">
                  <c:v>358.60000000004698</c:v>
                </c:pt>
                <c:pt idx="3587">
                  <c:v>358.700000000047</c:v>
                </c:pt>
                <c:pt idx="3588">
                  <c:v>358.80000000004702</c:v>
                </c:pt>
                <c:pt idx="3589">
                  <c:v>358.90000000004699</c:v>
                </c:pt>
                <c:pt idx="3590">
                  <c:v>359.00000000004701</c:v>
                </c:pt>
                <c:pt idx="3591">
                  <c:v>359.10000000004698</c:v>
                </c:pt>
                <c:pt idx="3592">
                  <c:v>359.200000000047</c:v>
                </c:pt>
                <c:pt idx="3593">
                  <c:v>359.30000000004702</c:v>
                </c:pt>
                <c:pt idx="3594">
                  <c:v>359.40000000004699</c:v>
                </c:pt>
                <c:pt idx="3595">
                  <c:v>359.50000000004701</c:v>
                </c:pt>
                <c:pt idx="3596">
                  <c:v>359.60000000004698</c:v>
                </c:pt>
                <c:pt idx="3597">
                  <c:v>359.700000000047</c:v>
                </c:pt>
                <c:pt idx="3598">
                  <c:v>359.80000000004702</c:v>
                </c:pt>
                <c:pt idx="3599">
                  <c:v>359.90000000004699</c:v>
                </c:pt>
                <c:pt idx="3600">
                  <c:v>360.00000000004701</c:v>
                </c:pt>
                <c:pt idx="3601">
                  <c:v>360.10000000004698</c:v>
                </c:pt>
                <c:pt idx="3602">
                  <c:v>360.200000000047</c:v>
                </c:pt>
                <c:pt idx="3603">
                  <c:v>360.30000000004702</c:v>
                </c:pt>
                <c:pt idx="3604">
                  <c:v>360.40000000004699</c:v>
                </c:pt>
                <c:pt idx="3605">
                  <c:v>360.50000000004701</c:v>
                </c:pt>
                <c:pt idx="3606">
                  <c:v>360.60000000004698</c:v>
                </c:pt>
                <c:pt idx="3607">
                  <c:v>360.700000000047</c:v>
                </c:pt>
                <c:pt idx="3608">
                  <c:v>360.80000000004702</c:v>
                </c:pt>
                <c:pt idx="3609">
                  <c:v>360.90000000004699</c:v>
                </c:pt>
                <c:pt idx="3610">
                  <c:v>361.00000000004701</c:v>
                </c:pt>
                <c:pt idx="3611">
                  <c:v>361.10000000004698</c:v>
                </c:pt>
                <c:pt idx="3612">
                  <c:v>361.200000000047</c:v>
                </c:pt>
                <c:pt idx="3613">
                  <c:v>361.30000000004702</c:v>
                </c:pt>
                <c:pt idx="3614">
                  <c:v>361.40000000004699</c:v>
                </c:pt>
                <c:pt idx="3615">
                  <c:v>361.50000000004701</c:v>
                </c:pt>
                <c:pt idx="3616">
                  <c:v>361.60000000004698</c:v>
                </c:pt>
                <c:pt idx="3617">
                  <c:v>361.700000000047</c:v>
                </c:pt>
                <c:pt idx="3618">
                  <c:v>361.80000000004702</c:v>
                </c:pt>
                <c:pt idx="3619">
                  <c:v>361.90000000004801</c:v>
                </c:pt>
                <c:pt idx="3620">
                  <c:v>362.00000000004798</c:v>
                </c:pt>
                <c:pt idx="3621">
                  <c:v>362.100000000048</c:v>
                </c:pt>
                <c:pt idx="3622">
                  <c:v>362.20000000004802</c:v>
                </c:pt>
                <c:pt idx="3623">
                  <c:v>362.30000000004799</c:v>
                </c:pt>
                <c:pt idx="3624">
                  <c:v>362.40000000004801</c:v>
                </c:pt>
                <c:pt idx="3625">
                  <c:v>362.50000000004798</c:v>
                </c:pt>
                <c:pt idx="3626">
                  <c:v>362.600000000048</c:v>
                </c:pt>
                <c:pt idx="3627">
                  <c:v>362.70000000004802</c:v>
                </c:pt>
                <c:pt idx="3628">
                  <c:v>362.80000000004799</c:v>
                </c:pt>
                <c:pt idx="3629">
                  <c:v>362.90000000004801</c:v>
                </c:pt>
                <c:pt idx="3630">
                  <c:v>363.00000000004798</c:v>
                </c:pt>
                <c:pt idx="3631">
                  <c:v>363.100000000048</c:v>
                </c:pt>
                <c:pt idx="3632">
                  <c:v>363.20000000004802</c:v>
                </c:pt>
                <c:pt idx="3633">
                  <c:v>363.30000000004799</c:v>
                </c:pt>
                <c:pt idx="3634">
                  <c:v>363.40000000004801</c:v>
                </c:pt>
                <c:pt idx="3635">
                  <c:v>363.50000000004798</c:v>
                </c:pt>
                <c:pt idx="3636">
                  <c:v>363.600000000048</c:v>
                </c:pt>
                <c:pt idx="3637">
                  <c:v>363.70000000004802</c:v>
                </c:pt>
                <c:pt idx="3638">
                  <c:v>363.80000000004799</c:v>
                </c:pt>
                <c:pt idx="3639">
                  <c:v>363.90000000004801</c:v>
                </c:pt>
                <c:pt idx="3640">
                  <c:v>364.00000000004798</c:v>
                </c:pt>
                <c:pt idx="3641">
                  <c:v>364.100000000048</c:v>
                </c:pt>
                <c:pt idx="3642">
                  <c:v>364.20000000004802</c:v>
                </c:pt>
                <c:pt idx="3643">
                  <c:v>364.30000000004799</c:v>
                </c:pt>
                <c:pt idx="3644">
                  <c:v>364.40000000004801</c:v>
                </c:pt>
                <c:pt idx="3645">
                  <c:v>364.50000000004798</c:v>
                </c:pt>
                <c:pt idx="3646">
                  <c:v>364.600000000048</c:v>
                </c:pt>
                <c:pt idx="3647">
                  <c:v>364.70000000004802</c:v>
                </c:pt>
                <c:pt idx="3648">
                  <c:v>364.80000000004799</c:v>
                </c:pt>
                <c:pt idx="3649">
                  <c:v>364.90000000004801</c:v>
                </c:pt>
                <c:pt idx="3650">
                  <c:v>365.00000000004798</c:v>
                </c:pt>
                <c:pt idx="3651">
                  <c:v>365.100000000048</c:v>
                </c:pt>
                <c:pt idx="3652">
                  <c:v>365.20000000004802</c:v>
                </c:pt>
                <c:pt idx="3653">
                  <c:v>365.30000000004799</c:v>
                </c:pt>
                <c:pt idx="3654">
                  <c:v>365.40000000004801</c:v>
                </c:pt>
                <c:pt idx="3655">
                  <c:v>365.50000000004798</c:v>
                </c:pt>
                <c:pt idx="3656">
                  <c:v>365.600000000048</c:v>
                </c:pt>
                <c:pt idx="3657">
                  <c:v>365.70000000004802</c:v>
                </c:pt>
                <c:pt idx="3658">
                  <c:v>365.80000000004799</c:v>
                </c:pt>
                <c:pt idx="3659">
                  <c:v>365.90000000004801</c:v>
                </c:pt>
                <c:pt idx="3660">
                  <c:v>366.00000000004798</c:v>
                </c:pt>
                <c:pt idx="3661">
                  <c:v>366.100000000048</c:v>
                </c:pt>
                <c:pt idx="3662">
                  <c:v>366.20000000004802</c:v>
                </c:pt>
                <c:pt idx="3663">
                  <c:v>366.30000000004901</c:v>
                </c:pt>
                <c:pt idx="3664">
                  <c:v>366.40000000004898</c:v>
                </c:pt>
                <c:pt idx="3665">
                  <c:v>366.500000000049</c:v>
                </c:pt>
                <c:pt idx="3666">
                  <c:v>366.60000000004902</c:v>
                </c:pt>
                <c:pt idx="3667">
                  <c:v>366.70000000004899</c:v>
                </c:pt>
                <c:pt idx="3668">
                  <c:v>366.80000000004901</c:v>
                </c:pt>
                <c:pt idx="3669">
                  <c:v>366.90000000004898</c:v>
                </c:pt>
                <c:pt idx="3670">
                  <c:v>367.000000000049</c:v>
                </c:pt>
                <c:pt idx="3671">
                  <c:v>367.10000000004902</c:v>
                </c:pt>
                <c:pt idx="3672">
                  <c:v>367.20000000004899</c:v>
                </c:pt>
                <c:pt idx="3673">
                  <c:v>367.30000000004901</c:v>
                </c:pt>
                <c:pt idx="3674">
                  <c:v>367.40000000004898</c:v>
                </c:pt>
                <c:pt idx="3675">
                  <c:v>367.500000000049</c:v>
                </c:pt>
                <c:pt idx="3676">
                  <c:v>367.60000000004902</c:v>
                </c:pt>
                <c:pt idx="3677">
                  <c:v>367.70000000004899</c:v>
                </c:pt>
                <c:pt idx="3678">
                  <c:v>367.80000000004901</c:v>
                </c:pt>
                <c:pt idx="3679">
                  <c:v>367.90000000004898</c:v>
                </c:pt>
                <c:pt idx="3680">
                  <c:v>368.000000000049</c:v>
                </c:pt>
                <c:pt idx="3681">
                  <c:v>368.10000000004902</c:v>
                </c:pt>
                <c:pt idx="3682">
                  <c:v>368.20000000004899</c:v>
                </c:pt>
                <c:pt idx="3683">
                  <c:v>368.30000000004901</c:v>
                </c:pt>
                <c:pt idx="3684">
                  <c:v>368.40000000004898</c:v>
                </c:pt>
                <c:pt idx="3685">
                  <c:v>368.500000000049</c:v>
                </c:pt>
                <c:pt idx="3686">
                  <c:v>368.60000000004902</c:v>
                </c:pt>
                <c:pt idx="3687">
                  <c:v>368.70000000004899</c:v>
                </c:pt>
                <c:pt idx="3688">
                  <c:v>368.80000000004901</c:v>
                </c:pt>
                <c:pt idx="3689">
                  <c:v>368.90000000004898</c:v>
                </c:pt>
                <c:pt idx="3690">
                  <c:v>369.000000000049</c:v>
                </c:pt>
                <c:pt idx="3691">
                  <c:v>369.10000000004902</c:v>
                </c:pt>
                <c:pt idx="3692">
                  <c:v>369.20000000004899</c:v>
                </c:pt>
                <c:pt idx="3693">
                  <c:v>369.30000000004901</c:v>
                </c:pt>
                <c:pt idx="3694">
                  <c:v>369.40000000004898</c:v>
                </c:pt>
                <c:pt idx="3695">
                  <c:v>369.500000000049</c:v>
                </c:pt>
                <c:pt idx="3696">
                  <c:v>369.60000000004902</c:v>
                </c:pt>
                <c:pt idx="3697">
                  <c:v>369.70000000004899</c:v>
                </c:pt>
                <c:pt idx="3698">
                  <c:v>369.80000000004901</c:v>
                </c:pt>
                <c:pt idx="3699">
                  <c:v>369.90000000004898</c:v>
                </c:pt>
                <c:pt idx="3700">
                  <c:v>370.000000000049</c:v>
                </c:pt>
                <c:pt idx="3701">
                  <c:v>370.10000000004902</c:v>
                </c:pt>
                <c:pt idx="3702">
                  <c:v>370.20000000004899</c:v>
                </c:pt>
                <c:pt idx="3703">
                  <c:v>370.30000000004901</c:v>
                </c:pt>
                <c:pt idx="3704">
                  <c:v>370.40000000004898</c:v>
                </c:pt>
                <c:pt idx="3705">
                  <c:v>370.500000000049</c:v>
                </c:pt>
                <c:pt idx="3706">
                  <c:v>370.60000000004902</c:v>
                </c:pt>
                <c:pt idx="3707">
                  <c:v>370.70000000005001</c:v>
                </c:pt>
                <c:pt idx="3708">
                  <c:v>370.80000000004998</c:v>
                </c:pt>
                <c:pt idx="3709">
                  <c:v>370.90000000005</c:v>
                </c:pt>
                <c:pt idx="3710">
                  <c:v>371.00000000005002</c:v>
                </c:pt>
                <c:pt idx="3711">
                  <c:v>371.10000000004999</c:v>
                </c:pt>
                <c:pt idx="3712">
                  <c:v>371.20000000005001</c:v>
                </c:pt>
                <c:pt idx="3713">
                  <c:v>371.30000000004998</c:v>
                </c:pt>
                <c:pt idx="3714">
                  <c:v>371.40000000005</c:v>
                </c:pt>
                <c:pt idx="3715">
                  <c:v>371.50000000005002</c:v>
                </c:pt>
                <c:pt idx="3716">
                  <c:v>371.60000000004999</c:v>
                </c:pt>
                <c:pt idx="3717">
                  <c:v>371.70000000005001</c:v>
                </c:pt>
                <c:pt idx="3718">
                  <c:v>371.80000000004998</c:v>
                </c:pt>
                <c:pt idx="3719">
                  <c:v>371.90000000005</c:v>
                </c:pt>
                <c:pt idx="3720">
                  <c:v>372.00000000005002</c:v>
                </c:pt>
                <c:pt idx="3721">
                  <c:v>372.10000000004999</c:v>
                </c:pt>
                <c:pt idx="3722">
                  <c:v>372.20000000005001</c:v>
                </c:pt>
                <c:pt idx="3723">
                  <c:v>372.30000000004998</c:v>
                </c:pt>
                <c:pt idx="3724">
                  <c:v>372.40000000005</c:v>
                </c:pt>
                <c:pt idx="3725">
                  <c:v>372.50000000005002</c:v>
                </c:pt>
                <c:pt idx="3726">
                  <c:v>372.60000000004999</c:v>
                </c:pt>
                <c:pt idx="3727">
                  <c:v>372.70000000005001</c:v>
                </c:pt>
                <c:pt idx="3728">
                  <c:v>372.80000000004998</c:v>
                </c:pt>
                <c:pt idx="3729">
                  <c:v>372.90000000005</c:v>
                </c:pt>
                <c:pt idx="3730">
                  <c:v>373.00000000005002</c:v>
                </c:pt>
                <c:pt idx="3731">
                  <c:v>373.10000000004999</c:v>
                </c:pt>
                <c:pt idx="3732">
                  <c:v>373.20000000005001</c:v>
                </c:pt>
                <c:pt idx="3733">
                  <c:v>373.30000000004998</c:v>
                </c:pt>
                <c:pt idx="3734">
                  <c:v>373.40000000005</c:v>
                </c:pt>
                <c:pt idx="3735">
                  <c:v>373.50000000005002</c:v>
                </c:pt>
                <c:pt idx="3736">
                  <c:v>373.60000000004999</c:v>
                </c:pt>
                <c:pt idx="3737">
                  <c:v>373.70000000005001</c:v>
                </c:pt>
                <c:pt idx="3738">
                  <c:v>373.80000000004998</c:v>
                </c:pt>
                <c:pt idx="3739">
                  <c:v>373.90000000005</c:v>
                </c:pt>
                <c:pt idx="3740">
                  <c:v>374.00000000005002</c:v>
                </c:pt>
                <c:pt idx="3741">
                  <c:v>374.10000000004999</c:v>
                </c:pt>
                <c:pt idx="3742">
                  <c:v>374.20000000005001</c:v>
                </c:pt>
                <c:pt idx="3743">
                  <c:v>374.30000000004998</c:v>
                </c:pt>
                <c:pt idx="3744">
                  <c:v>374.40000000005</c:v>
                </c:pt>
                <c:pt idx="3745">
                  <c:v>374.50000000005002</c:v>
                </c:pt>
                <c:pt idx="3746">
                  <c:v>374.60000000004999</c:v>
                </c:pt>
                <c:pt idx="3747">
                  <c:v>374.70000000005001</c:v>
                </c:pt>
                <c:pt idx="3748">
                  <c:v>374.80000000004998</c:v>
                </c:pt>
                <c:pt idx="3749">
                  <c:v>374.90000000005</c:v>
                </c:pt>
                <c:pt idx="3750">
                  <c:v>375.00000000005002</c:v>
                </c:pt>
                <c:pt idx="3751">
                  <c:v>375.10000000005101</c:v>
                </c:pt>
                <c:pt idx="3752">
                  <c:v>375.20000000005098</c:v>
                </c:pt>
                <c:pt idx="3753">
                  <c:v>375.300000000051</c:v>
                </c:pt>
                <c:pt idx="3754">
                  <c:v>375.40000000005102</c:v>
                </c:pt>
                <c:pt idx="3755">
                  <c:v>375.50000000005099</c:v>
                </c:pt>
                <c:pt idx="3756">
                  <c:v>375.60000000005101</c:v>
                </c:pt>
                <c:pt idx="3757">
                  <c:v>375.70000000005098</c:v>
                </c:pt>
                <c:pt idx="3758">
                  <c:v>375.800000000051</c:v>
                </c:pt>
                <c:pt idx="3759">
                  <c:v>375.90000000005102</c:v>
                </c:pt>
                <c:pt idx="3760">
                  <c:v>376.00000000005099</c:v>
                </c:pt>
                <c:pt idx="3761">
                  <c:v>376.10000000005101</c:v>
                </c:pt>
                <c:pt idx="3762">
                  <c:v>376.20000000005098</c:v>
                </c:pt>
                <c:pt idx="3763">
                  <c:v>376.300000000051</c:v>
                </c:pt>
                <c:pt idx="3764">
                  <c:v>376.40000000005102</c:v>
                </c:pt>
                <c:pt idx="3765">
                  <c:v>376.50000000005099</c:v>
                </c:pt>
                <c:pt idx="3766">
                  <c:v>376.60000000005101</c:v>
                </c:pt>
                <c:pt idx="3767">
                  <c:v>376.70000000005098</c:v>
                </c:pt>
                <c:pt idx="3768">
                  <c:v>376.800000000051</c:v>
                </c:pt>
                <c:pt idx="3769">
                  <c:v>376.90000000005102</c:v>
                </c:pt>
                <c:pt idx="3770">
                  <c:v>377.00000000005099</c:v>
                </c:pt>
                <c:pt idx="3771">
                  <c:v>377.10000000005101</c:v>
                </c:pt>
                <c:pt idx="3772">
                  <c:v>377.20000000005098</c:v>
                </c:pt>
                <c:pt idx="3773">
                  <c:v>377.300000000051</c:v>
                </c:pt>
                <c:pt idx="3774">
                  <c:v>377.40000000005102</c:v>
                </c:pt>
                <c:pt idx="3775">
                  <c:v>377.50000000005099</c:v>
                </c:pt>
                <c:pt idx="3776">
                  <c:v>377.60000000005101</c:v>
                </c:pt>
                <c:pt idx="3777">
                  <c:v>377.70000000005098</c:v>
                </c:pt>
                <c:pt idx="3778">
                  <c:v>377.800000000051</c:v>
                </c:pt>
                <c:pt idx="3779">
                  <c:v>377.90000000005102</c:v>
                </c:pt>
                <c:pt idx="3780">
                  <c:v>378.00000000005099</c:v>
                </c:pt>
                <c:pt idx="3781">
                  <c:v>378.10000000005101</c:v>
                </c:pt>
                <c:pt idx="3782">
                  <c:v>378.20000000005098</c:v>
                </c:pt>
                <c:pt idx="3783">
                  <c:v>378.300000000051</c:v>
                </c:pt>
                <c:pt idx="3784">
                  <c:v>378.40000000005102</c:v>
                </c:pt>
                <c:pt idx="3785">
                  <c:v>378.50000000005099</c:v>
                </c:pt>
                <c:pt idx="3786">
                  <c:v>378.60000000005101</c:v>
                </c:pt>
                <c:pt idx="3787">
                  <c:v>378.70000000005098</c:v>
                </c:pt>
                <c:pt idx="3788">
                  <c:v>378.800000000051</c:v>
                </c:pt>
                <c:pt idx="3789">
                  <c:v>378.90000000005102</c:v>
                </c:pt>
                <c:pt idx="3790">
                  <c:v>379.00000000005099</c:v>
                </c:pt>
                <c:pt idx="3791">
                  <c:v>379.10000000005101</c:v>
                </c:pt>
                <c:pt idx="3792">
                  <c:v>379.20000000005098</c:v>
                </c:pt>
                <c:pt idx="3793">
                  <c:v>379.300000000051</c:v>
                </c:pt>
                <c:pt idx="3794">
                  <c:v>379.40000000005102</c:v>
                </c:pt>
                <c:pt idx="3795">
                  <c:v>379.50000000005201</c:v>
                </c:pt>
                <c:pt idx="3796">
                  <c:v>379.60000000005198</c:v>
                </c:pt>
                <c:pt idx="3797">
                  <c:v>379.700000000052</c:v>
                </c:pt>
                <c:pt idx="3798">
                  <c:v>379.80000000005202</c:v>
                </c:pt>
                <c:pt idx="3799">
                  <c:v>379.90000000005199</c:v>
                </c:pt>
                <c:pt idx="3800">
                  <c:v>380.00000000005201</c:v>
                </c:pt>
                <c:pt idx="3801">
                  <c:v>380.10000000005198</c:v>
                </c:pt>
                <c:pt idx="3802">
                  <c:v>380.200000000052</c:v>
                </c:pt>
                <c:pt idx="3803">
                  <c:v>380.30000000005202</c:v>
                </c:pt>
                <c:pt idx="3804">
                  <c:v>380.40000000005199</c:v>
                </c:pt>
                <c:pt idx="3805">
                  <c:v>380.50000000005201</c:v>
                </c:pt>
                <c:pt idx="3806">
                  <c:v>380.60000000005198</c:v>
                </c:pt>
                <c:pt idx="3807">
                  <c:v>380.700000000052</c:v>
                </c:pt>
                <c:pt idx="3808">
                  <c:v>380.80000000005202</c:v>
                </c:pt>
                <c:pt idx="3809">
                  <c:v>380.90000000005199</c:v>
                </c:pt>
                <c:pt idx="3810">
                  <c:v>381.00000000005201</c:v>
                </c:pt>
                <c:pt idx="3811">
                  <c:v>381.10000000005198</c:v>
                </c:pt>
                <c:pt idx="3812">
                  <c:v>381.200000000052</c:v>
                </c:pt>
                <c:pt idx="3813">
                  <c:v>381.30000000005202</c:v>
                </c:pt>
                <c:pt idx="3814">
                  <c:v>381.40000000005199</c:v>
                </c:pt>
                <c:pt idx="3815">
                  <c:v>381.50000000005201</c:v>
                </c:pt>
                <c:pt idx="3816">
                  <c:v>381.60000000005198</c:v>
                </c:pt>
                <c:pt idx="3817">
                  <c:v>381.700000000052</c:v>
                </c:pt>
                <c:pt idx="3818">
                  <c:v>381.80000000005202</c:v>
                </c:pt>
                <c:pt idx="3819">
                  <c:v>381.90000000005199</c:v>
                </c:pt>
                <c:pt idx="3820">
                  <c:v>382.00000000005201</c:v>
                </c:pt>
                <c:pt idx="3821">
                  <c:v>382.10000000005198</c:v>
                </c:pt>
                <c:pt idx="3822">
                  <c:v>382.200000000052</c:v>
                </c:pt>
                <c:pt idx="3823">
                  <c:v>382.30000000005202</c:v>
                </c:pt>
                <c:pt idx="3824">
                  <c:v>382.40000000005199</c:v>
                </c:pt>
                <c:pt idx="3825">
                  <c:v>382.50000000005201</c:v>
                </c:pt>
                <c:pt idx="3826">
                  <c:v>382.60000000005198</c:v>
                </c:pt>
                <c:pt idx="3827">
                  <c:v>382.700000000052</c:v>
                </c:pt>
                <c:pt idx="3828">
                  <c:v>382.80000000005202</c:v>
                </c:pt>
                <c:pt idx="3829">
                  <c:v>382.90000000005199</c:v>
                </c:pt>
                <c:pt idx="3830">
                  <c:v>383.00000000005201</c:v>
                </c:pt>
                <c:pt idx="3831">
                  <c:v>383.10000000005198</c:v>
                </c:pt>
                <c:pt idx="3832">
                  <c:v>383.200000000052</c:v>
                </c:pt>
                <c:pt idx="3833">
                  <c:v>383.30000000005202</c:v>
                </c:pt>
                <c:pt idx="3834">
                  <c:v>383.40000000005199</c:v>
                </c:pt>
                <c:pt idx="3835">
                  <c:v>383.50000000005201</c:v>
                </c:pt>
                <c:pt idx="3836">
                  <c:v>383.60000000005198</c:v>
                </c:pt>
                <c:pt idx="3837">
                  <c:v>383.700000000052</c:v>
                </c:pt>
                <c:pt idx="3838">
                  <c:v>383.80000000005202</c:v>
                </c:pt>
                <c:pt idx="3839">
                  <c:v>383.90000000005301</c:v>
                </c:pt>
                <c:pt idx="3840">
                  <c:v>384.00000000005298</c:v>
                </c:pt>
                <c:pt idx="3841">
                  <c:v>384.100000000053</c:v>
                </c:pt>
                <c:pt idx="3842">
                  <c:v>384.20000000005302</c:v>
                </c:pt>
                <c:pt idx="3843">
                  <c:v>384.30000000005299</c:v>
                </c:pt>
                <c:pt idx="3844">
                  <c:v>384.40000000005301</c:v>
                </c:pt>
                <c:pt idx="3845">
                  <c:v>384.50000000005298</c:v>
                </c:pt>
                <c:pt idx="3846">
                  <c:v>384.600000000053</c:v>
                </c:pt>
                <c:pt idx="3847">
                  <c:v>384.70000000005302</c:v>
                </c:pt>
                <c:pt idx="3848">
                  <c:v>384.80000000005299</c:v>
                </c:pt>
                <c:pt idx="3849">
                  <c:v>384.90000000005301</c:v>
                </c:pt>
                <c:pt idx="3850">
                  <c:v>385.00000000005298</c:v>
                </c:pt>
                <c:pt idx="3851">
                  <c:v>385.100000000053</c:v>
                </c:pt>
                <c:pt idx="3852">
                  <c:v>385.20000000005302</c:v>
                </c:pt>
                <c:pt idx="3853">
                  <c:v>385.30000000005299</c:v>
                </c:pt>
                <c:pt idx="3854">
                  <c:v>385.40000000005301</c:v>
                </c:pt>
                <c:pt idx="3855">
                  <c:v>385.50000000005298</c:v>
                </c:pt>
                <c:pt idx="3856">
                  <c:v>385.600000000053</c:v>
                </c:pt>
                <c:pt idx="3857">
                  <c:v>385.70000000005302</c:v>
                </c:pt>
                <c:pt idx="3858">
                  <c:v>385.80000000005299</c:v>
                </c:pt>
                <c:pt idx="3859">
                  <c:v>385.90000000005301</c:v>
                </c:pt>
                <c:pt idx="3860">
                  <c:v>386.00000000005298</c:v>
                </c:pt>
                <c:pt idx="3861">
                  <c:v>386.100000000053</c:v>
                </c:pt>
                <c:pt idx="3862">
                  <c:v>386.20000000005302</c:v>
                </c:pt>
                <c:pt idx="3863">
                  <c:v>386.30000000005299</c:v>
                </c:pt>
                <c:pt idx="3864">
                  <c:v>386.40000000005301</c:v>
                </c:pt>
                <c:pt idx="3865">
                  <c:v>386.50000000005298</c:v>
                </c:pt>
                <c:pt idx="3866">
                  <c:v>386.600000000053</c:v>
                </c:pt>
                <c:pt idx="3867">
                  <c:v>386.70000000005302</c:v>
                </c:pt>
                <c:pt idx="3868">
                  <c:v>386.80000000005299</c:v>
                </c:pt>
                <c:pt idx="3869">
                  <c:v>386.90000000005301</c:v>
                </c:pt>
                <c:pt idx="3870">
                  <c:v>387.00000000005298</c:v>
                </c:pt>
                <c:pt idx="3871">
                  <c:v>387.100000000053</c:v>
                </c:pt>
                <c:pt idx="3872">
                  <c:v>387.20000000005302</c:v>
                </c:pt>
                <c:pt idx="3873">
                  <c:v>387.30000000005299</c:v>
                </c:pt>
                <c:pt idx="3874">
                  <c:v>387.40000000005301</c:v>
                </c:pt>
                <c:pt idx="3875">
                  <c:v>387.50000000005298</c:v>
                </c:pt>
                <c:pt idx="3876">
                  <c:v>387.600000000053</c:v>
                </c:pt>
                <c:pt idx="3877">
                  <c:v>387.70000000005302</c:v>
                </c:pt>
                <c:pt idx="3878">
                  <c:v>387.80000000005299</c:v>
                </c:pt>
                <c:pt idx="3879">
                  <c:v>387.90000000005301</c:v>
                </c:pt>
                <c:pt idx="3880">
                  <c:v>388.00000000005298</c:v>
                </c:pt>
                <c:pt idx="3881">
                  <c:v>388.100000000053</c:v>
                </c:pt>
                <c:pt idx="3882">
                  <c:v>388.20000000005302</c:v>
                </c:pt>
                <c:pt idx="3883">
                  <c:v>388.30000000005401</c:v>
                </c:pt>
                <c:pt idx="3884">
                  <c:v>388.40000000005398</c:v>
                </c:pt>
                <c:pt idx="3885">
                  <c:v>388.500000000054</c:v>
                </c:pt>
                <c:pt idx="3886">
                  <c:v>388.60000000005402</c:v>
                </c:pt>
                <c:pt idx="3887">
                  <c:v>388.70000000005399</c:v>
                </c:pt>
                <c:pt idx="3888">
                  <c:v>388.80000000005401</c:v>
                </c:pt>
                <c:pt idx="3889">
                  <c:v>388.90000000005398</c:v>
                </c:pt>
                <c:pt idx="3890">
                  <c:v>389.000000000054</c:v>
                </c:pt>
                <c:pt idx="3891">
                  <c:v>389.10000000005402</c:v>
                </c:pt>
                <c:pt idx="3892">
                  <c:v>389.20000000005399</c:v>
                </c:pt>
                <c:pt idx="3893">
                  <c:v>389.30000000005401</c:v>
                </c:pt>
                <c:pt idx="3894">
                  <c:v>389.40000000005398</c:v>
                </c:pt>
                <c:pt idx="3895">
                  <c:v>389.500000000054</c:v>
                </c:pt>
                <c:pt idx="3896">
                  <c:v>389.60000000005402</c:v>
                </c:pt>
                <c:pt idx="3897">
                  <c:v>389.70000000005399</c:v>
                </c:pt>
                <c:pt idx="3898">
                  <c:v>389.80000000005401</c:v>
                </c:pt>
                <c:pt idx="3899">
                  <c:v>389.90000000005398</c:v>
                </c:pt>
                <c:pt idx="3900">
                  <c:v>390.000000000054</c:v>
                </c:pt>
                <c:pt idx="3901">
                  <c:v>390.10000000005402</c:v>
                </c:pt>
                <c:pt idx="3902">
                  <c:v>390.20000000005399</c:v>
                </c:pt>
                <c:pt idx="3903">
                  <c:v>390.30000000005401</c:v>
                </c:pt>
                <c:pt idx="3904">
                  <c:v>390.40000000005398</c:v>
                </c:pt>
                <c:pt idx="3905">
                  <c:v>390.500000000054</c:v>
                </c:pt>
                <c:pt idx="3906">
                  <c:v>390.60000000005402</c:v>
                </c:pt>
                <c:pt idx="3907">
                  <c:v>390.70000000005399</c:v>
                </c:pt>
                <c:pt idx="3908">
                  <c:v>390.80000000005401</c:v>
                </c:pt>
                <c:pt idx="3909">
                  <c:v>390.90000000005398</c:v>
                </c:pt>
                <c:pt idx="3910">
                  <c:v>391.000000000054</c:v>
                </c:pt>
                <c:pt idx="3911">
                  <c:v>391.10000000005402</c:v>
                </c:pt>
                <c:pt idx="3912">
                  <c:v>391.20000000005399</c:v>
                </c:pt>
                <c:pt idx="3913">
                  <c:v>391.30000000005401</c:v>
                </c:pt>
                <c:pt idx="3914">
                  <c:v>391.40000000005398</c:v>
                </c:pt>
                <c:pt idx="3915">
                  <c:v>391.500000000054</c:v>
                </c:pt>
                <c:pt idx="3916">
                  <c:v>391.60000000005402</c:v>
                </c:pt>
                <c:pt idx="3917">
                  <c:v>391.70000000005399</c:v>
                </c:pt>
                <c:pt idx="3918">
                  <c:v>391.80000000005401</c:v>
                </c:pt>
                <c:pt idx="3919">
                  <c:v>391.90000000005398</c:v>
                </c:pt>
                <c:pt idx="3920">
                  <c:v>392.000000000054</c:v>
                </c:pt>
                <c:pt idx="3921">
                  <c:v>392.10000000005402</c:v>
                </c:pt>
                <c:pt idx="3922">
                  <c:v>392.20000000005399</c:v>
                </c:pt>
                <c:pt idx="3923">
                  <c:v>392.30000000005401</c:v>
                </c:pt>
                <c:pt idx="3924">
                  <c:v>392.40000000005398</c:v>
                </c:pt>
                <c:pt idx="3925">
                  <c:v>392.500000000054</c:v>
                </c:pt>
                <c:pt idx="3926">
                  <c:v>392.60000000005402</c:v>
                </c:pt>
                <c:pt idx="3927">
                  <c:v>392.70000000005501</c:v>
                </c:pt>
                <c:pt idx="3928">
                  <c:v>392.80000000005498</c:v>
                </c:pt>
                <c:pt idx="3929">
                  <c:v>392.900000000055</c:v>
                </c:pt>
                <c:pt idx="3930">
                  <c:v>393.00000000005502</c:v>
                </c:pt>
                <c:pt idx="3931">
                  <c:v>393.10000000005499</c:v>
                </c:pt>
                <c:pt idx="3932">
                  <c:v>393.20000000005501</c:v>
                </c:pt>
                <c:pt idx="3933">
                  <c:v>393.30000000005498</c:v>
                </c:pt>
                <c:pt idx="3934">
                  <c:v>393.400000000055</c:v>
                </c:pt>
                <c:pt idx="3935">
                  <c:v>393.50000000005502</c:v>
                </c:pt>
                <c:pt idx="3936">
                  <c:v>393.60000000005499</c:v>
                </c:pt>
                <c:pt idx="3937">
                  <c:v>393.70000000005501</c:v>
                </c:pt>
                <c:pt idx="3938">
                  <c:v>393.80000000005498</c:v>
                </c:pt>
                <c:pt idx="3939">
                  <c:v>393.900000000055</c:v>
                </c:pt>
                <c:pt idx="3940">
                  <c:v>394.00000000005502</c:v>
                </c:pt>
                <c:pt idx="3941">
                  <c:v>394.10000000005499</c:v>
                </c:pt>
                <c:pt idx="3942">
                  <c:v>394.20000000005501</c:v>
                </c:pt>
                <c:pt idx="3943">
                  <c:v>394.30000000005498</c:v>
                </c:pt>
                <c:pt idx="3944">
                  <c:v>394.400000000055</c:v>
                </c:pt>
                <c:pt idx="3945">
                  <c:v>394.50000000005502</c:v>
                </c:pt>
                <c:pt idx="3946">
                  <c:v>394.60000000005499</c:v>
                </c:pt>
                <c:pt idx="3947">
                  <c:v>394.70000000005501</c:v>
                </c:pt>
                <c:pt idx="3948">
                  <c:v>394.80000000005498</c:v>
                </c:pt>
                <c:pt idx="3949">
                  <c:v>394.900000000055</c:v>
                </c:pt>
                <c:pt idx="3950">
                  <c:v>395.00000000005502</c:v>
                </c:pt>
                <c:pt idx="3951">
                  <c:v>395.10000000005499</c:v>
                </c:pt>
                <c:pt idx="3952">
                  <c:v>395.20000000005501</c:v>
                </c:pt>
                <c:pt idx="3953">
                  <c:v>395.30000000005498</c:v>
                </c:pt>
                <c:pt idx="3954">
                  <c:v>395.400000000055</c:v>
                </c:pt>
                <c:pt idx="3955">
                  <c:v>395.50000000005502</c:v>
                </c:pt>
                <c:pt idx="3956">
                  <c:v>395.60000000005499</c:v>
                </c:pt>
                <c:pt idx="3957">
                  <c:v>395.70000000005501</c:v>
                </c:pt>
                <c:pt idx="3958">
                  <c:v>395.80000000005498</c:v>
                </c:pt>
                <c:pt idx="3959">
                  <c:v>395.900000000055</c:v>
                </c:pt>
                <c:pt idx="3960">
                  <c:v>396.00000000005502</c:v>
                </c:pt>
                <c:pt idx="3961">
                  <c:v>396.10000000005499</c:v>
                </c:pt>
                <c:pt idx="3962">
                  <c:v>396.20000000005501</c:v>
                </c:pt>
                <c:pt idx="3963">
                  <c:v>396.30000000005498</c:v>
                </c:pt>
                <c:pt idx="3964">
                  <c:v>396.400000000055</c:v>
                </c:pt>
                <c:pt idx="3965">
                  <c:v>396.50000000005502</c:v>
                </c:pt>
                <c:pt idx="3966">
                  <c:v>396.60000000005499</c:v>
                </c:pt>
                <c:pt idx="3967">
                  <c:v>396.70000000005501</c:v>
                </c:pt>
                <c:pt idx="3968">
                  <c:v>396.80000000005498</c:v>
                </c:pt>
                <c:pt idx="3969">
                  <c:v>396.900000000055</c:v>
                </c:pt>
                <c:pt idx="3970">
                  <c:v>397.00000000005502</c:v>
                </c:pt>
                <c:pt idx="3971">
                  <c:v>397.10000000005601</c:v>
                </c:pt>
                <c:pt idx="3972">
                  <c:v>397.20000000005598</c:v>
                </c:pt>
                <c:pt idx="3973">
                  <c:v>397.300000000056</c:v>
                </c:pt>
                <c:pt idx="3974">
                  <c:v>397.40000000005602</c:v>
                </c:pt>
                <c:pt idx="3975">
                  <c:v>397.50000000005599</c:v>
                </c:pt>
                <c:pt idx="3976">
                  <c:v>397.60000000005601</c:v>
                </c:pt>
                <c:pt idx="3977">
                  <c:v>397.70000000005598</c:v>
                </c:pt>
                <c:pt idx="3978">
                  <c:v>397.800000000056</c:v>
                </c:pt>
                <c:pt idx="3979">
                  <c:v>397.90000000005602</c:v>
                </c:pt>
                <c:pt idx="3980">
                  <c:v>398.00000000005599</c:v>
                </c:pt>
                <c:pt idx="3981">
                  <c:v>398.10000000005601</c:v>
                </c:pt>
                <c:pt idx="3982">
                  <c:v>398.20000000005598</c:v>
                </c:pt>
                <c:pt idx="3983">
                  <c:v>398.300000000056</c:v>
                </c:pt>
                <c:pt idx="3984">
                  <c:v>398.40000000005602</c:v>
                </c:pt>
                <c:pt idx="3985">
                  <c:v>398.50000000005599</c:v>
                </c:pt>
                <c:pt idx="3986">
                  <c:v>398.60000000005601</c:v>
                </c:pt>
                <c:pt idx="3987">
                  <c:v>398.70000000005598</c:v>
                </c:pt>
                <c:pt idx="3988">
                  <c:v>398.800000000056</c:v>
                </c:pt>
                <c:pt idx="3989">
                  <c:v>398.90000000005602</c:v>
                </c:pt>
                <c:pt idx="3990">
                  <c:v>399.00000000005599</c:v>
                </c:pt>
                <c:pt idx="3991">
                  <c:v>399.10000000005601</c:v>
                </c:pt>
                <c:pt idx="3992">
                  <c:v>399.20000000005598</c:v>
                </c:pt>
                <c:pt idx="3993">
                  <c:v>399.300000000056</c:v>
                </c:pt>
                <c:pt idx="3994">
                  <c:v>399.40000000005602</c:v>
                </c:pt>
                <c:pt idx="3995">
                  <c:v>399.50000000005599</c:v>
                </c:pt>
                <c:pt idx="3996">
                  <c:v>399.60000000005601</c:v>
                </c:pt>
                <c:pt idx="3997">
                  <c:v>399.70000000005598</c:v>
                </c:pt>
                <c:pt idx="3998">
                  <c:v>399.800000000056</c:v>
                </c:pt>
                <c:pt idx="3999">
                  <c:v>399.90000000005602</c:v>
                </c:pt>
                <c:pt idx="4000">
                  <c:v>400.00000000005599</c:v>
                </c:pt>
                <c:pt idx="4001">
                  <c:v>400.10000000005601</c:v>
                </c:pt>
                <c:pt idx="4002">
                  <c:v>400.20000000005598</c:v>
                </c:pt>
                <c:pt idx="4003">
                  <c:v>400.300000000056</c:v>
                </c:pt>
                <c:pt idx="4004">
                  <c:v>400.40000000005602</c:v>
                </c:pt>
                <c:pt idx="4005">
                  <c:v>400.50000000005599</c:v>
                </c:pt>
                <c:pt idx="4006">
                  <c:v>400.60000000005601</c:v>
                </c:pt>
                <c:pt idx="4007">
                  <c:v>400.70000000005598</c:v>
                </c:pt>
                <c:pt idx="4008">
                  <c:v>400.800000000056</c:v>
                </c:pt>
                <c:pt idx="4009">
                  <c:v>400.90000000005602</c:v>
                </c:pt>
                <c:pt idx="4010">
                  <c:v>401.00000000005599</c:v>
                </c:pt>
                <c:pt idx="4011">
                  <c:v>401.10000000005601</c:v>
                </c:pt>
                <c:pt idx="4012">
                  <c:v>401.20000000005598</c:v>
                </c:pt>
                <c:pt idx="4013">
                  <c:v>401.300000000056</c:v>
                </c:pt>
                <c:pt idx="4014">
                  <c:v>401.40000000005602</c:v>
                </c:pt>
                <c:pt idx="4015">
                  <c:v>401.50000000005701</c:v>
                </c:pt>
                <c:pt idx="4016">
                  <c:v>401.60000000005698</c:v>
                </c:pt>
                <c:pt idx="4017">
                  <c:v>401.700000000057</c:v>
                </c:pt>
                <c:pt idx="4018">
                  <c:v>401.80000000005703</c:v>
                </c:pt>
                <c:pt idx="4019">
                  <c:v>401.90000000005699</c:v>
                </c:pt>
                <c:pt idx="4020">
                  <c:v>402.00000000005701</c:v>
                </c:pt>
                <c:pt idx="4021">
                  <c:v>402.10000000005698</c:v>
                </c:pt>
                <c:pt idx="4022">
                  <c:v>402.200000000057</c:v>
                </c:pt>
                <c:pt idx="4023">
                  <c:v>402.30000000005703</c:v>
                </c:pt>
                <c:pt idx="4024">
                  <c:v>402.40000000005699</c:v>
                </c:pt>
                <c:pt idx="4025">
                  <c:v>402.50000000005701</c:v>
                </c:pt>
                <c:pt idx="4026">
                  <c:v>402.60000000005698</c:v>
                </c:pt>
                <c:pt idx="4027">
                  <c:v>402.700000000057</c:v>
                </c:pt>
                <c:pt idx="4028">
                  <c:v>402.80000000005703</c:v>
                </c:pt>
                <c:pt idx="4029">
                  <c:v>402.90000000005699</c:v>
                </c:pt>
                <c:pt idx="4030">
                  <c:v>403.00000000005701</c:v>
                </c:pt>
                <c:pt idx="4031">
                  <c:v>403.10000000005698</c:v>
                </c:pt>
                <c:pt idx="4032">
                  <c:v>403.200000000057</c:v>
                </c:pt>
                <c:pt idx="4033">
                  <c:v>403.30000000005703</c:v>
                </c:pt>
                <c:pt idx="4034">
                  <c:v>403.40000000005699</c:v>
                </c:pt>
                <c:pt idx="4035">
                  <c:v>403.50000000005701</c:v>
                </c:pt>
                <c:pt idx="4036">
                  <c:v>403.60000000005698</c:v>
                </c:pt>
                <c:pt idx="4037">
                  <c:v>403.700000000057</c:v>
                </c:pt>
                <c:pt idx="4038">
                  <c:v>403.80000000005703</c:v>
                </c:pt>
                <c:pt idx="4039">
                  <c:v>403.90000000005699</c:v>
                </c:pt>
                <c:pt idx="4040">
                  <c:v>404.00000000005701</c:v>
                </c:pt>
                <c:pt idx="4041">
                  <c:v>404.10000000005698</c:v>
                </c:pt>
                <c:pt idx="4042">
                  <c:v>404.200000000057</c:v>
                </c:pt>
                <c:pt idx="4043">
                  <c:v>404.30000000005703</c:v>
                </c:pt>
                <c:pt idx="4044">
                  <c:v>404.40000000005699</c:v>
                </c:pt>
                <c:pt idx="4045">
                  <c:v>404.50000000005701</c:v>
                </c:pt>
                <c:pt idx="4046">
                  <c:v>404.60000000005698</c:v>
                </c:pt>
                <c:pt idx="4047">
                  <c:v>404.700000000057</c:v>
                </c:pt>
                <c:pt idx="4048">
                  <c:v>404.80000000005703</c:v>
                </c:pt>
                <c:pt idx="4049">
                  <c:v>404.90000000005699</c:v>
                </c:pt>
                <c:pt idx="4050">
                  <c:v>405.00000000005701</c:v>
                </c:pt>
                <c:pt idx="4051">
                  <c:v>405.10000000005698</c:v>
                </c:pt>
                <c:pt idx="4052">
                  <c:v>405.200000000057</c:v>
                </c:pt>
                <c:pt idx="4053">
                  <c:v>405.30000000005703</c:v>
                </c:pt>
                <c:pt idx="4054">
                  <c:v>405.40000000005699</c:v>
                </c:pt>
                <c:pt idx="4055">
                  <c:v>405.50000000005701</c:v>
                </c:pt>
                <c:pt idx="4056">
                  <c:v>405.60000000005698</c:v>
                </c:pt>
                <c:pt idx="4057">
                  <c:v>405.700000000057</c:v>
                </c:pt>
                <c:pt idx="4058">
                  <c:v>405.80000000005703</c:v>
                </c:pt>
                <c:pt idx="4059">
                  <c:v>405.90000000005801</c:v>
                </c:pt>
                <c:pt idx="4060">
                  <c:v>406.00000000005798</c:v>
                </c:pt>
                <c:pt idx="4061">
                  <c:v>406.100000000058</c:v>
                </c:pt>
                <c:pt idx="4062">
                  <c:v>406.20000000005803</c:v>
                </c:pt>
                <c:pt idx="4063">
                  <c:v>406.30000000005799</c:v>
                </c:pt>
                <c:pt idx="4064">
                  <c:v>406.40000000005801</c:v>
                </c:pt>
                <c:pt idx="4065">
                  <c:v>406.50000000005798</c:v>
                </c:pt>
                <c:pt idx="4066">
                  <c:v>406.600000000058</c:v>
                </c:pt>
                <c:pt idx="4067">
                  <c:v>406.70000000005803</c:v>
                </c:pt>
                <c:pt idx="4068">
                  <c:v>406.80000000005799</c:v>
                </c:pt>
                <c:pt idx="4069">
                  <c:v>406.90000000005801</c:v>
                </c:pt>
                <c:pt idx="4070">
                  <c:v>407.00000000005798</c:v>
                </c:pt>
                <c:pt idx="4071">
                  <c:v>407.100000000058</c:v>
                </c:pt>
                <c:pt idx="4072">
                  <c:v>407.20000000005803</c:v>
                </c:pt>
                <c:pt idx="4073">
                  <c:v>407.30000000005799</c:v>
                </c:pt>
                <c:pt idx="4074">
                  <c:v>407.40000000005801</c:v>
                </c:pt>
                <c:pt idx="4075">
                  <c:v>407.50000000005798</c:v>
                </c:pt>
                <c:pt idx="4076">
                  <c:v>407.600000000058</c:v>
                </c:pt>
                <c:pt idx="4077">
                  <c:v>407.70000000005803</c:v>
                </c:pt>
                <c:pt idx="4078">
                  <c:v>407.80000000005799</c:v>
                </c:pt>
                <c:pt idx="4079">
                  <c:v>407.90000000005801</c:v>
                </c:pt>
                <c:pt idx="4080">
                  <c:v>408.00000000005798</c:v>
                </c:pt>
                <c:pt idx="4081">
                  <c:v>408.100000000058</c:v>
                </c:pt>
                <c:pt idx="4082">
                  <c:v>408.20000000005803</c:v>
                </c:pt>
                <c:pt idx="4083">
                  <c:v>408.30000000005799</c:v>
                </c:pt>
                <c:pt idx="4084">
                  <c:v>408.40000000005801</c:v>
                </c:pt>
                <c:pt idx="4085">
                  <c:v>408.50000000005798</c:v>
                </c:pt>
                <c:pt idx="4086">
                  <c:v>408.600000000058</c:v>
                </c:pt>
                <c:pt idx="4087">
                  <c:v>408.70000000005803</c:v>
                </c:pt>
                <c:pt idx="4088">
                  <c:v>408.80000000005799</c:v>
                </c:pt>
                <c:pt idx="4089">
                  <c:v>408.90000000005801</c:v>
                </c:pt>
                <c:pt idx="4090">
                  <c:v>409.00000000005798</c:v>
                </c:pt>
                <c:pt idx="4091">
                  <c:v>409.100000000058</c:v>
                </c:pt>
                <c:pt idx="4092">
                  <c:v>409.20000000005803</c:v>
                </c:pt>
                <c:pt idx="4093">
                  <c:v>409.30000000005799</c:v>
                </c:pt>
                <c:pt idx="4094">
                  <c:v>409.40000000005801</c:v>
                </c:pt>
                <c:pt idx="4095">
                  <c:v>409.50000000005798</c:v>
                </c:pt>
                <c:pt idx="4096">
                  <c:v>409.600000000058</c:v>
                </c:pt>
                <c:pt idx="4097">
                  <c:v>409.70000000005803</c:v>
                </c:pt>
                <c:pt idx="4098">
                  <c:v>409.80000000005799</c:v>
                </c:pt>
                <c:pt idx="4099">
                  <c:v>409.90000000005801</c:v>
                </c:pt>
                <c:pt idx="4100">
                  <c:v>410.00000000005798</c:v>
                </c:pt>
                <c:pt idx="4101">
                  <c:v>410.100000000058</c:v>
                </c:pt>
                <c:pt idx="4102">
                  <c:v>410.20000000005803</c:v>
                </c:pt>
                <c:pt idx="4103">
                  <c:v>410.30000000005901</c:v>
                </c:pt>
                <c:pt idx="4104">
                  <c:v>410.40000000005898</c:v>
                </c:pt>
                <c:pt idx="4105">
                  <c:v>410.500000000059</c:v>
                </c:pt>
                <c:pt idx="4106">
                  <c:v>410.60000000005903</c:v>
                </c:pt>
                <c:pt idx="4107">
                  <c:v>410.70000000005899</c:v>
                </c:pt>
                <c:pt idx="4108">
                  <c:v>410.80000000005901</c:v>
                </c:pt>
                <c:pt idx="4109">
                  <c:v>410.90000000005898</c:v>
                </c:pt>
                <c:pt idx="4110">
                  <c:v>411.000000000059</c:v>
                </c:pt>
                <c:pt idx="4111">
                  <c:v>411.10000000005903</c:v>
                </c:pt>
                <c:pt idx="4112">
                  <c:v>411.20000000005899</c:v>
                </c:pt>
                <c:pt idx="4113">
                  <c:v>411.30000000005901</c:v>
                </c:pt>
                <c:pt idx="4114">
                  <c:v>411.40000000005898</c:v>
                </c:pt>
                <c:pt idx="4115">
                  <c:v>411.500000000059</c:v>
                </c:pt>
                <c:pt idx="4116">
                  <c:v>411.60000000005903</c:v>
                </c:pt>
                <c:pt idx="4117">
                  <c:v>411.70000000005899</c:v>
                </c:pt>
                <c:pt idx="4118">
                  <c:v>411.80000000005901</c:v>
                </c:pt>
                <c:pt idx="4119">
                  <c:v>411.90000000005898</c:v>
                </c:pt>
                <c:pt idx="4120">
                  <c:v>412.000000000059</c:v>
                </c:pt>
                <c:pt idx="4121">
                  <c:v>412.10000000005903</c:v>
                </c:pt>
                <c:pt idx="4122">
                  <c:v>412.20000000005899</c:v>
                </c:pt>
                <c:pt idx="4123">
                  <c:v>412.30000000005901</c:v>
                </c:pt>
                <c:pt idx="4124">
                  <c:v>412.40000000005898</c:v>
                </c:pt>
                <c:pt idx="4125">
                  <c:v>412.500000000059</c:v>
                </c:pt>
                <c:pt idx="4126">
                  <c:v>412.60000000005903</c:v>
                </c:pt>
                <c:pt idx="4127">
                  <c:v>412.70000000005899</c:v>
                </c:pt>
                <c:pt idx="4128">
                  <c:v>412.80000000005901</c:v>
                </c:pt>
                <c:pt idx="4129">
                  <c:v>412.90000000005898</c:v>
                </c:pt>
                <c:pt idx="4130">
                  <c:v>413.000000000059</c:v>
                </c:pt>
                <c:pt idx="4131">
                  <c:v>413.10000000005903</c:v>
                </c:pt>
                <c:pt idx="4132">
                  <c:v>413.20000000005899</c:v>
                </c:pt>
                <c:pt idx="4133">
                  <c:v>413.30000000005901</c:v>
                </c:pt>
                <c:pt idx="4134">
                  <c:v>413.40000000005898</c:v>
                </c:pt>
                <c:pt idx="4135">
                  <c:v>413.500000000059</c:v>
                </c:pt>
                <c:pt idx="4136">
                  <c:v>413.60000000005903</c:v>
                </c:pt>
                <c:pt idx="4137">
                  <c:v>413.70000000005899</c:v>
                </c:pt>
                <c:pt idx="4138">
                  <c:v>413.80000000005901</c:v>
                </c:pt>
                <c:pt idx="4139">
                  <c:v>413.90000000005898</c:v>
                </c:pt>
                <c:pt idx="4140">
                  <c:v>414.000000000059</c:v>
                </c:pt>
                <c:pt idx="4141">
                  <c:v>414.10000000005903</c:v>
                </c:pt>
                <c:pt idx="4142">
                  <c:v>414.20000000005899</c:v>
                </c:pt>
                <c:pt idx="4143">
                  <c:v>414.30000000005901</c:v>
                </c:pt>
                <c:pt idx="4144">
                  <c:v>414.40000000005898</c:v>
                </c:pt>
                <c:pt idx="4145">
                  <c:v>414.500000000059</c:v>
                </c:pt>
                <c:pt idx="4146">
                  <c:v>414.60000000005903</c:v>
                </c:pt>
                <c:pt idx="4147">
                  <c:v>414.70000000006002</c:v>
                </c:pt>
                <c:pt idx="4148">
                  <c:v>414.80000000005998</c:v>
                </c:pt>
                <c:pt idx="4149">
                  <c:v>414.90000000006</c:v>
                </c:pt>
                <c:pt idx="4150">
                  <c:v>415.00000000006003</c:v>
                </c:pt>
                <c:pt idx="4151">
                  <c:v>415.10000000005999</c:v>
                </c:pt>
                <c:pt idx="4152">
                  <c:v>415.20000000006002</c:v>
                </c:pt>
                <c:pt idx="4153">
                  <c:v>415.30000000005998</c:v>
                </c:pt>
                <c:pt idx="4154">
                  <c:v>415.40000000006</c:v>
                </c:pt>
                <c:pt idx="4155">
                  <c:v>415.50000000006003</c:v>
                </c:pt>
                <c:pt idx="4156">
                  <c:v>415.60000000005999</c:v>
                </c:pt>
                <c:pt idx="4157">
                  <c:v>415.70000000006002</c:v>
                </c:pt>
                <c:pt idx="4158">
                  <c:v>415.80000000005998</c:v>
                </c:pt>
                <c:pt idx="4159">
                  <c:v>415.90000000006</c:v>
                </c:pt>
                <c:pt idx="4160">
                  <c:v>416.00000000006003</c:v>
                </c:pt>
                <c:pt idx="4161">
                  <c:v>416.10000000005999</c:v>
                </c:pt>
                <c:pt idx="4162">
                  <c:v>416.20000000006002</c:v>
                </c:pt>
                <c:pt idx="4163">
                  <c:v>416.30000000005998</c:v>
                </c:pt>
                <c:pt idx="4164">
                  <c:v>416.40000000006</c:v>
                </c:pt>
                <c:pt idx="4165">
                  <c:v>416.50000000006003</c:v>
                </c:pt>
                <c:pt idx="4166">
                  <c:v>416.60000000005999</c:v>
                </c:pt>
                <c:pt idx="4167">
                  <c:v>416.70000000006002</c:v>
                </c:pt>
                <c:pt idx="4168">
                  <c:v>416.80000000005998</c:v>
                </c:pt>
                <c:pt idx="4169">
                  <c:v>416.90000000006</c:v>
                </c:pt>
                <c:pt idx="4170">
                  <c:v>417.00000000006003</c:v>
                </c:pt>
                <c:pt idx="4171">
                  <c:v>417.10000000005999</c:v>
                </c:pt>
                <c:pt idx="4172">
                  <c:v>417.20000000006002</c:v>
                </c:pt>
                <c:pt idx="4173">
                  <c:v>417.30000000005998</c:v>
                </c:pt>
                <c:pt idx="4174">
                  <c:v>417.40000000006</c:v>
                </c:pt>
                <c:pt idx="4175">
                  <c:v>417.50000000006003</c:v>
                </c:pt>
                <c:pt idx="4176">
                  <c:v>417.60000000005999</c:v>
                </c:pt>
                <c:pt idx="4177">
                  <c:v>417.70000000006002</c:v>
                </c:pt>
                <c:pt idx="4178">
                  <c:v>417.80000000005998</c:v>
                </c:pt>
                <c:pt idx="4179">
                  <c:v>417.90000000006</c:v>
                </c:pt>
                <c:pt idx="4180">
                  <c:v>418.00000000006003</c:v>
                </c:pt>
                <c:pt idx="4181">
                  <c:v>418.10000000005999</c:v>
                </c:pt>
                <c:pt idx="4182">
                  <c:v>418.20000000006002</c:v>
                </c:pt>
                <c:pt idx="4183">
                  <c:v>418.30000000005998</c:v>
                </c:pt>
                <c:pt idx="4184">
                  <c:v>418.40000000006</c:v>
                </c:pt>
                <c:pt idx="4185">
                  <c:v>418.50000000006003</c:v>
                </c:pt>
                <c:pt idx="4186">
                  <c:v>418.60000000005999</c:v>
                </c:pt>
                <c:pt idx="4187">
                  <c:v>418.70000000006002</c:v>
                </c:pt>
                <c:pt idx="4188">
                  <c:v>418.80000000005998</c:v>
                </c:pt>
                <c:pt idx="4189">
                  <c:v>418.90000000006</c:v>
                </c:pt>
                <c:pt idx="4190">
                  <c:v>419.00000000006003</c:v>
                </c:pt>
                <c:pt idx="4191">
                  <c:v>419.10000000006102</c:v>
                </c:pt>
                <c:pt idx="4192">
                  <c:v>419.20000000006098</c:v>
                </c:pt>
                <c:pt idx="4193">
                  <c:v>419.300000000061</c:v>
                </c:pt>
                <c:pt idx="4194">
                  <c:v>419.40000000006103</c:v>
                </c:pt>
                <c:pt idx="4195">
                  <c:v>419.50000000006099</c:v>
                </c:pt>
                <c:pt idx="4196">
                  <c:v>419.60000000006102</c:v>
                </c:pt>
                <c:pt idx="4197">
                  <c:v>419.70000000006098</c:v>
                </c:pt>
                <c:pt idx="4198">
                  <c:v>419.800000000061</c:v>
                </c:pt>
                <c:pt idx="4199">
                  <c:v>419.90000000006103</c:v>
                </c:pt>
                <c:pt idx="4200">
                  <c:v>420.00000000006099</c:v>
                </c:pt>
                <c:pt idx="4201">
                  <c:v>420.10000000006102</c:v>
                </c:pt>
                <c:pt idx="4202">
                  <c:v>420.20000000006098</c:v>
                </c:pt>
                <c:pt idx="4203">
                  <c:v>420.300000000061</c:v>
                </c:pt>
                <c:pt idx="4204">
                  <c:v>420.40000000006103</c:v>
                </c:pt>
                <c:pt idx="4205">
                  <c:v>420.50000000006099</c:v>
                </c:pt>
                <c:pt idx="4206">
                  <c:v>420.60000000006102</c:v>
                </c:pt>
                <c:pt idx="4207">
                  <c:v>420.70000000006098</c:v>
                </c:pt>
                <c:pt idx="4208">
                  <c:v>420.800000000061</c:v>
                </c:pt>
                <c:pt idx="4209">
                  <c:v>420.90000000006103</c:v>
                </c:pt>
                <c:pt idx="4210">
                  <c:v>421.00000000006099</c:v>
                </c:pt>
                <c:pt idx="4211">
                  <c:v>421.10000000006102</c:v>
                </c:pt>
                <c:pt idx="4212">
                  <c:v>421.20000000006098</c:v>
                </c:pt>
                <c:pt idx="4213">
                  <c:v>421.300000000061</c:v>
                </c:pt>
                <c:pt idx="4214">
                  <c:v>421.40000000006103</c:v>
                </c:pt>
                <c:pt idx="4215">
                  <c:v>421.50000000006099</c:v>
                </c:pt>
                <c:pt idx="4216">
                  <c:v>421.60000000006102</c:v>
                </c:pt>
                <c:pt idx="4217">
                  <c:v>421.70000000006098</c:v>
                </c:pt>
                <c:pt idx="4218">
                  <c:v>421.800000000061</c:v>
                </c:pt>
                <c:pt idx="4219">
                  <c:v>421.90000000006103</c:v>
                </c:pt>
                <c:pt idx="4220">
                  <c:v>422.00000000006099</c:v>
                </c:pt>
                <c:pt idx="4221">
                  <c:v>422.10000000006102</c:v>
                </c:pt>
                <c:pt idx="4222">
                  <c:v>422.20000000006098</c:v>
                </c:pt>
                <c:pt idx="4223">
                  <c:v>422.300000000061</c:v>
                </c:pt>
                <c:pt idx="4224">
                  <c:v>422.40000000006103</c:v>
                </c:pt>
                <c:pt idx="4225">
                  <c:v>422.50000000006099</c:v>
                </c:pt>
                <c:pt idx="4226">
                  <c:v>422.60000000006102</c:v>
                </c:pt>
                <c:pt idx="4227">
                  <c:v>422.70000000006098</c:v>
                </c:pt>
                <c:pt idx="4228">
                  <c:v>422.800000000061</c:v>
                </c:pt>
                <c:pt idx="4229">
                  <c:v>422.90000000006103</c:v>
                </c:pt>
                <c:pt idx="4230">
                  <c:v>423.00000000006099</c:v>
                </c:pt>
                <c:pt idx="4231">
                  <c:v>423.10000000006102</c:v>
                </c:pt>
                <c:pt idx="4232">
                  <c:v>423.20000000006098</c:v>
                </c:pt>
                <c:pt idx="4233">
                  <c:v>423.300000000061</c:v>
                </c:pt>
                <c:pt idx="4234">
                  <c:v>423.40000000006103</c:v>
                </c:pt>
                <c:pt idx="4235">
                  <c:v>423.50000000006202</c:v>
                </c:pt>
                <c:pt idx="4236">
                  <c:v>423.60000000006198</c:v>
                </c:pt>
                <c:pt idx="4237">
                  <c:v>423.700000000062</c:v>
                </c:pt>
                <c:pt idx="4238">
                  <c:v>423.80000000006203</c:v>
                </c:pt>
                <c:pt idx="4239">
                  <c:v>423.90000000006199</c:v>
                </c:pt>
                <c:pt idx="4240">
                  <c:v>424.00000000006202</c:v>
                </c:pt>
                <c:pt idx="4241">
                  <c:v>424.10000000006198</c:v>
                </c:pt>
                <c:pt idx="4242">
                  <c:v>424.200000000062</c:v>
                </c:pt>
                <c:pt idx="4243">
                  <c:v>424.30000000006203</c:v>
                </c:pt>
                <c:pt idx="4244">
                  <c:v>424.40000000006199</c:v>
                </c:pt>
                <c:pt idx="4245">
                  <c:v>424.50000000006202</c:v>
                </c:pt>
                <c:pt idx="4246">
                  <c:v>424.60000000006198</c:v>
                </c:pt>
                <c:pt idx="4247">
                  <c:v>424.700000000062</c:v>
                </c:pt>
                <c:pt idx="4248">
                  <c:v>424.80000000006203</c:v>
                </c:pt>
                <c:pt idx="4249">
                  <c:v>424.90000000006199</c:v>
                </c:pt>
                <c:pt idx="4250">
                  <c:v>425.00000000006202</c:v>
                </c:pt>
                <c:pt idx="4251">
                  <c:v>425.10000000006198</c:v>
                </c:pt>
                <c:pt idx="4252">
                  <c:v>425.200000000062</c:v>
                </c:pt>
                <c:pt idx="4253">
                  <c:v>425.30000000006203</c:v>
                </c:pt>
                <c:pt idx="4254">
                  <c:v>425.40000000006199</c:v>
                </c:pt>
                <c:pt idx="4255">
                  <c:v>425.50000000006202</c:v>
                </c:pt>
                <c:pt idx="4256">
                  <c:v>425.60000000006198</c:v>
                </c:pt>
                <c:pt idx="4257">
                  <c:v>425.700000000062</c:v>
                </c:pt>
                <c:pt idx="4258">
                  <c:v>425.80000000006203</c:v>
                </c:pt>
                <c:pt idx="4259">
                  <c:v>425.90000000006199</c:v>
                </c:pt>
                <c:pt idx="4260">
                  <c:v>426.00000000006202</c:v>
                </c:pt>
                <c:pt idx="4261">
                  <c:v>426.10000000006198</c:v>
                </c:pt>
                <c:pt idx="4262">
                  <c:v>426.200000000062</c:v>
                </c:pt>
                <c:pt idx="4263">
                  <c:v>426.30000000006203</c:v>
                </c:pt>
                <c:pt idx="4264">
                  <c:v>426.40000000006199</c:v>
                </c:pt>
                <c:pt idx="4265">
                  <c:v>426.50000000006202</c:v>
                </c:pt>
                <c:pt idx="4266">
                  <c:v>426.60000000006198</c:v>
                </c:pt>
                <c:pt idx="4267">
                  <c:v>426.700000000062</c:v>
                </c:pt>
                <c:pt idx="4268">
                  <c:v>426.80000000006203</c:v>
                </c:pt>
                <c:pt idx="4269">
                  <c:v>426.90000000006199</c:v>
                </c:pt>
                <c:pt idx="4270">
                  <c:v>427.00000000006202</c:v>
                </c:pt>
                <c:pt idx="4271">
                  <c:v>427.10000000006198</c:v>
                </c:pt>
                <c:pt idx="4272">
                  <c:v>427.200000000062</c:v>
                </c:pt>
                <c:pt idx="4273">
                  <c:v>427.30000000006203</c:v>
                </c:pt>
                <c:pt idx="4274">
                  <c:v>427.40000000006199</c:v>
                </c:pt>
                <c:pt idx="4275">
                  <c:v>427.50000000006202</c:v>
                </c:pt>
                <c:pt idx="4276">
                  <c:v>427.60000000006198</c:v>
                </c:pt>
                <c:pt idx="4277">
                  <c:v>427.700000000062</c:v>
                </c:pt>
                <c:pt idx="4278">
                  <c:v>427.80000000006203</c:v>
                </c:pt>
                <c:pt idx="4279">
                  <c:v>427.90000000006302</c:v>
                </c:pt>
                <c:pt idx="4280">
                  <c:v>428.00000000006298</c:v>
                </c:pt>
                <c:pt idx="4281">
                  <c:v>428.10000000006301</c:v>
                </c:pt>
                <c:pt idx="4282">
                  <c:v>428.20000000006303</c:v>
                </c:pt>
                <c:pt idx="4283">
                  <c:v>428.30000000006299</c:v>
                </c:pt>
                <c:pt idx="4284">
                  <c:v>428.40000000006302</c:v>
                </c:pt>
                <c:pt idx="4285">
                  <c:v>428.50000000006298</c:v>
                </c:pt>
                <c:pt idx="4286">
                  <c:v>428.60000000006301</c:v>
                </c:pt>
                <c:pt idx="4287">
                  <c:v>428.70000000006303</c:v>
                </c:pt>
                <c:pt idx="4288">
                  <c:v>428.80000000006299</c:v>
                </c:pt>
                <c:pt idx="4289">
                  <c:v>428.90000000006302</c:v>
                </c:pt>
                <c:pt idx="4290">
                  <c:v>429.00000000006298</c:v>
                </c:pt>
                <c:pt idx="4291">
                  <c:v>429.10000000006301</c:v>
                </c:pt>
                <c:pt idx="4292">
                  <c:v>429.20000000006303</c:v>
                </c:pt>
                <c:pt idx="4293">
                  <c:v>429.30000000006299</c:v>
                </c:pt>
                <c:pt idx="4294">
                  <c:v>429.40000000006302</c:v>
                </c:pt>
                <c:pt idx="4295">
                  <c:v>429.50000000006298</c:v>
                </c:pt>
                <c:pt idx="4296">
                  <c:v>429.60000000006301</c:v>
                </c:pt>
                <c:pt idx="4297">
                  <c:v>429.70000000006303</c:v>
                </c:pt>
                <c:pt idx="4298">
                  <c:v>429.80000000006299</c:v>
                </c:pt>
                <c:pt idx="4299">
                  <c:v>429.90000000006302</c:v>
                </c:pt>
                <c:pt idx="4300">
                  <c:v>430.00000000006298</c:v>
                </c:pt>
                <c:pt idx="4301">
                  <c:v>430.10000000006301</c:v>
                </c:pt>
                <c:pt idx="4302">
                  <c:v>430.20000000006303</c:v>
                </c:pt>
                <c:pt idx="4303">
                  <c:v>430.30000000006299</c:v>
                </c:pt>
                <c:pt idx="4304">
                  <c:v>430.40000000006302</c:v>
                </c:pt>
                <c:pt idx="4305">
                  <c:v>430.50000000006298</c:v>
                </c:pt>
                <c:pt idx="4306">
                  <c:v>430.60000000006301</c:v>
                </c:pt>
                <c:pt idx="4307">
                  <c:v>430.70000000006303</c:v>
                </c:pt>
                <c:pt idx="4308">
                  <c:v>430.80000000006299</c:v>
                </c:pt>
                <c:pt idx="4309">
                  <c:v>430.90000000006302</c:v>
                </c:pt>
                <c:pt idx="4310">
                  <c:v>431.00000000006298</c:v>
                </c:pt>
                <c:pt idx="4311">
                  <c:v>431.10000000006301</c:v>
                </c:pt>
                <c:pt idx="4312">
                  <c:v>431.20000000006303</c:v>
                </c:pt>
                <c:pt idx="4313">
                  <c:v>431.30000000006299</c:v>
                </c:pt>
                <c:pt idx="4314">
                  <c:v>431.40000000006302</c:v>
                </c:pt>
                <c:pt idx="4315">
                  <c:v>431.50000000006298</c:v>
                </c:pt>
                <c:pt idx="4316">
                  <c:v>431.60000000006301</c:v>
                </c:pt>
                <c:pt idx="4317">
                  <c:v>431.70000000006303</c:v>
                </c:pt>
                <c:pt idx="4318">
                  <c:v>431.80000000006299</c:v>
                </c:pt>
                <c:pt idx="4319">
                  <c:v>431.90000000006302</c:v>
                </c:pt>
                <c:pt idx="4320">
                  <c:v>432.00000000006298</c:v>
                </c:pt>
                <c:pt idx="4321">
                  <c:v>432.10000000006301</c:v>
                </c:pt>
                <c:pt idx="4322">
                  <c:v>432.20000000006303</c:v>
                </c:pt>
                <c:pt idx="4323">
                  <c:v>432.30000000006402</c:v>
                </c:pt>
                <c:pt idx="4324">
                  <c:v>432.40000000006398</c:v>
                </c:pt>
                <c:pt idx="4325">
                  <c:v>432.50000000006401</c:v>
                </c:pt>
                <c:pt idx="4326">
                  <c:v>432.60000000006403</c:v>
                </c:pt>
                <c:pt idx="4327">
                  <c:v>432.70000000006399</c:v>
                </c:pt>
                <c:pt idx="4328">
                  <c:v>432.80000000006402</c:v>
                </c:pt>
                <c:pt idx="4329">
                  <c:v>432.90000000006398</c:v>
                </c:pt>
                <c:pt idx="4330">
                  <c:v>433.00000000006401</c:v>
                </c:pt>
                <c:pt idx="4331">
                  <c:v>433.10000000006403</c:v>
                </c:pt>
                <c:pt idx="4332">
                  <c:v>433.20000000006399</c:v>
                </c:pt>
                <c:pt idx="4333">
                  <c:v>433.30000000006402</c:v>
                </c:pt>
                <c:pt idx="4334">
                  <c:v>433.40000000006398</c:v>
                </c:pt>
                <c:pt idx="4335">
                  <c:v>433.50000000006401</c:v>
                </c:pt>
                <c:pt idx="4336">
                  <c:v>433.60000000006403</c:v>
                </c:pt>
                <c:pt idx="4337">
                  <c:v>433.70000000006399</c:v>
                </c:pt>
                <c:pt idx="4338">
                  <c:v>433.80000000006402</c:v>
                </c:pt>
                <c:pt idx="4339">
                  <c:v>433.90000000006398</c:v>
                </c:pt>
                <c:pt idx="4340">
                  <c:v>434.00000000006401</c:v>
                </c:pt>
                <c:pt idx="4341">
                  <c:v>434.10000000006403</c:v>
                </c:pt>
                <c:pt idx="4342">
                  <c:v>434.20000000006399</c:v>
                </c:pt>
                <c:pt idx="4343">
                  <c:v>434.30000000006402</c:v>
                </c:pt>
                <c:pt idx="4344">
                  <c:v>434.40000000006398</c:v>
                </c:pt>
                <c:pt idx="4345">
                  <c:v>434.50000000006401</c:v>
                </c:pt>
                <c:pt idx="4346">
                  <c:v>434.60000000006403</c:v>
                </c:pt>
                <c:pt idx="4347">
                  <c:v>434.70000000006399</c:v>
                </c:pt>
                <c:pt idx="4348">
                  <c:v>434.80000000006402</c:v>
                </c:pt>
                <c:pt idx="4349">
                  <c:v>434.90000000006398</c:v>
                </c:pt>
                <c:pt idx="4350">
                  <c:v>435.00000000006401</c:v>
                </c:pt>
                <c:pt idx="4351">
                  <c:v>435.10000000006403</c:v>
                </c:pt>
                <c:pt idx="4352">
                  <c:v>435.20000000006399</c:v>
                </c:pt>
                <c:pt idx="4353">
                  <c:v>435.30000000006402</c:v>
                </c:pt>
                <c:pt idx="4354">
                  <c:v>435.40000000006398</c:v>
                </c:pt>
                <c:pt idx="4355">
                  <c:v>435.50000000006401</c:v>
                </c:pt>
                <c:pt idx="4356">
                  <c:v>435.60000000006403</c:v>
                </c:pt>
                <c:pt idx="4357">
                  <c:v>435.70000000006399</c:v>
                </c:pt>
                <c:pt idx="4358">
                  <c:v>435.80000000006402</c:v>
                </c:pt>
                <c:pt idx="4359">
                  <c:v>435.90000000006398</c:v>
                </c:pt>
                <c:pt idx="4360">
                  <c:v>436.00000000006401</c:v>
                </c:pt>
                <c:pt idx="4361">
                  <c:v>436.10000000006403</c:v>
                </c:pt>
                <c:pt idx="4362">
                  <c:v>436.20000000006399</c:v>
                </c:pt>
                <c:pt idx="4363">
                  <c:v>436.30000000006402</c:v>
                </c:pt>
                <c:pt idx="4364">
                  <c:v>436.40000000006398</c:v>
                </c:pt>
                <c:pt idx="4365">
                  <c:v>436.50000000006401</c:v>
                </c:pt>
                <c:pt idx="4366">
                  <c:v>436.60000000006403</c:v>
                </c:pt>
                <c:pt idx="4367">
                  <c:v>436.70000000006502</c:v>
                </c:pt>
                <c:pt idx="4368">
                  <c:v>436.80000000006498</c:v>
                </c:pt>
                <c:pt idx="4369">
                  <c:v>436.90000000006501</c:v>
                </c:pt>
                <c:pt idx="4370">
                  <c:v>437.00000000006497</c:v>
                </c:pt>
                <c:pt idx="4371">
                  <c:v>437.10000000006499</c:v>
                </c:pt>
                <c:pt idx="4372">
                  <c:v>437.20000000006502</c:v>
                </c:pt>
                <c:pt idx="4373">
                  <c:v>437.30000000006498</c:v>
                </c:pt>
                <c:pt idx="4374">
                  <c:v>437.40000000006501</c:v>
                </c:pt>
                <c:pt idx="4375">
                  <c:v>437.50000000006497</c:v>
                </c:pt>
                <c:pt idx="4376">
                  <c:v>437.60000000006499</c:v>
                </c:pt>
                <c:pt idx="4377">
                  <c:v>437.70000000006502</c:v>
                </c:pt>
                <c:pt idx="4378">
                  <c:v>437.80000000006498</c:v>
                </c:pt>
                <c:pt idx="4379">
                  <c:v>437.90000000006501</c:v>
                </c:pt>
                <c:pt idx="4380">
                  <c:v>438.00000000006497</c:v>
                </c:pt>
                <c:pt idx="4381">
                  <c:v>438.10000000006499</c:v>
                </c:pt>
                <c:pt idx="4382">
                  <c:v>438.20000000006502</c:v>
                </c:pt>
                <c:pt idx="4383">
                  <c:v>438.30000000006498</c:v>
                </c:pt>
                <c:pt idx="4384">
                  <c:v>438.40000000006501</c:v>
                </c:pt>
                <c:pt idx="4385">
                  <c:v>438.50000000006497</c:v>
                </c:pt>
                <c:pt idx="4386">
                  <c:v>438.60000000006499</c:v>
                </c:pt>
                <c:pt idx="4387">
                  <c:v>438.70000000006502</c:v>
                </c:pt>
                <c:pt idx="4388">
                  <c:v>438.80000000006498</c:v>
                </c:pt>
                <c:pt idx="4389">
                  <c:v>438.90000000006501</c:v>
                </c:pt>
                <c:pt idx="4390">
                  <c:v>439.00000000006497</c:v>
                </c:pt>
                <c:pt idx="4391">
                  <c:v>439.10000000006499</c:v>
                </c:pt>
                <c:pt idx="4392">
                  <c:v>439.20000000006502</c:v>
                </c:pt>
                <c:pt idx="4393">
                  <c:v>439.30000000006498</c:v>
                </c:pt>
                <c:pt idx="4394">
                  <c:v>439.40000000006501</c:v>
                </c:pt>
                <c:pt idx="4395">
                  <c:v>439.50000000006497</c:v>
                </c:pt>
                <c:pt idx="4396">
                  <c:v>439.60000000006499</c:v>
                </c:pt>
                <c:pt idx="4397">
                  <c:v>439.70000000006502</c:v>
                </c:pt>
                <c:pt idx="4398">
                  <c:v>439.80000000006498</c:v>
                </c:pt>
                <c:pt idx="4399">
                  <c:v>439.90000000006501</c:v>
                </c:pt>
                <c:pt idx="4400">
                  <c:v>440.00000000006497</c:v>
                </c:pt>
                <c:pt idx="4401">
                  <c:v>440.10000000006499</c:v>
                </c:pt>
                <c:pt idx="4402">
                  <c:v>440.20000000006502</c:v>
                </c:pt>
                <c:pt idx="4403">
                  <c:v>440.30000000006498</c:v>
                </c:pt>
                <c:pt idx="4404">
                  <c:v>440.40000000006501</c:v>
                </c:pt>
                <c:pt idx="4405">
                  <c:v>440.50000000006497</c:v>
                </c:pt>
                <c:pt idx="4406">
                  <c:v>440.60000000006499</c:v>
                </c:pt>
                <c:pt idx="4407">
                  <c:v>440.70000000006502</c:v>
                </c:pt>
                <c:pt idx="4408">
                  <c:v>440.80000000006498</c:v>
                </c:pt>
                <c:pt idx="4409">
                  <c:v>440.90000000006501</c:v>
                </c:pt>
                <c:pt idx="4410">
                  <c:v>441.00000000006497</c:v>
                </c:pt>
                <c:pt idx="4411">
                  <c:v>441.10000000006602</c:v>
                </c:pt>
                <c:pt idx="4412">
                  <c:v>441.20000000006598</c:v>
                </c:pt>
                <c:pt idx="4413">
                  <c:v>441.30000000006601</c:v>
                </c:pt>
                <c:pt idx="4414">
                  <c:v>441.40000000006597</c:v>
                </c:pt>
                <c:pt idx="4415">
                  <c:v>441.500000000066</c:v>
                </c:pt>
                <c:pt idx="4416">
                  <c:v>441.60000000006602</c:v>
                </c:pt>
                <c:pt idx="4417">
                  <c:v>441.70000000006598</c:v>
                </c:pt>
                <c:pt idx="4418">
                  <c:v>441.80000000006601</c:v>
                </c:pt>
                <c:pt idx="4419">
                  <c:v>441.90000000006597</c:v>
                </c:pt>
                <c:pt idx="4420">
                  <c:v>442.000000000066</c:v>
                </c:pt>
                <c:pt idx="4421">
                  <c:v>442.10000000006602</c:v>
                </c:pt>
                <c:pt idx="4422">
                  <c:v>442.20000000006598</c:v>
                </c:pt>
                <c:pt idx="4423">
                  <c:v>442.30000000006601</c:v>
                </c:pt>
                <c:pt idx="4424">
                  <c:v>442.40000000006597</c:v>
                </c:pt>
                <c:pt idx="4425">
                  <c:v>442.500000000066</c:v>
                </c:pt>
                <c:pt idx="4426">
                  <c:v>442.60000000006602</c:v>
                </c:pt>
                <c:pt idx="4427">
                  <c:v>442.70000000006598</c:v>
                </c:pt>
                <c:pt idx="4428">
                  <c:v>442.80000000006601</c:v>
                </c:pt>
                <c:pt idx="4429">
                  <c:v>442.90000000006597</c:v>
                </c:pt>
                <c:pt idx="4430">
                  <c:v>443.000000000066</c:v>
                </c:pt>
                <c:pt idx="4431">
                  <c:v>443.10000000006602</c:v>
                </c:pt>
                <c:pt idx="4432">
                  <c:v>443.20000000006598</c:v>
                </c:pt>
                <c:pt idx="4433">
                  <c:v>443.30000000006601</c:v>
                </c:pt>
                <c:pt idx="4434">
                  <c:v>443.40000000006597</c:v>
                </c:pt>
                <c:pt idx="4435">
                  <c:v>443.500000000066</c:v>
                </c:pt>
                <c:pt idx="4436">
                  <c:v>443.60000000006602</c:v>
                </c:pt>
                <c:pt idx="4437">
                  <c:v>443.70000000006598</c:v>
                </c:pt>
                <c:pt idx="4438">
                  <c:v>443.80000000006601</c:v>
                </c:pt>
                <c:pt idx="4439">
                  <c:v>443.90000000006597</c:v>
                </c:pt>
                <c:pt idx="4440">
                  <c:v>444.000000000066</c:v>
                </c:pt>
                <c:pt idx="4441">
                  <c:v>444.10000000006602</c:v>
                </c:pt>
                <c:pt idx="4442">
                  <c:v>444.20000000006598</c:v>
                </c:pt>
                <c:pt idx="4443">
                  <c:v>444.30000000006601</c:v>
                </c:pt>
                <c:pt idx="4444">
                  <c:v>444.40000000006597</c:v>
                </c:pt>
                <c:pt idx="4445">
                  <c:v>444.500000000066</c:v>
                </c:pt>
                <c:pt idx="4446">
                  <c:v>444.60000000006602</c:v>
                </c:pt>
                <c:pt idx="4447">
                  <c:v>444.70000000006598</c:v>
                </c:pt>
                <c:pt idx="4448">
                  <c:v>444.80000000006601</c:v>
                </c:pt>
                <c:pt idx="4449">
                  <c:v>444.90000000006597</c:v>
                </c:pt>
                <c:pt idx="4450">
                  <c:v>445.000000000066</c:v>
                </c:pt>
                <c:pt idx="4451">
                  <c:v>445.10000000006602</c:v>
                </c:pt>
                <c:pt idx="4452">
                  <c:v>445.20000000006598</c:v>
                </c:pt>
                <c:pt idx="4453">
                  <c:v>445.30000000006601</c:v>
                </c:pt>
                <c:pt idx="4454">
                  <c:v>445.40000000006597</c:v>
                </c:pt>
                <c:pt idx="4455">
                  <c:v>445.50000000006702</c:v>
                </c:pt>
                <c:pt idx="4456">
                  <c:v>445.60000000006698</c:v>
                </c:pt>
                <c:pt idx="4457">
                  <c:v>445.70000000006701</c:v>
                </c:pt>
                <c:pt idx="4458">
                  <c:v>445.80000000006697</c:v>
                </c:pt>
                <c:pt idx="4459">
                  <c:v>445.900000000067</c:v>
                </c:pt>
                <c:pt idx="4460">
                  <c:v>446.00000000006702</c:v>
                </c:pt>
                <c:pt idx="4461">
                  <c:v>446.10000000006698</c:v>
                </c:pt>
                <c:pt idx="4462">
                  <c:v>446.20000000006701</c:v>
                </c:pt>
                <c:pt idx="4463">
                  <c:v>446.30000000006697</c:v>
                </c:pt>
                <c:pt idx="4464">
                  <c:v>446.400000000067</c:v>
                </c:pt>
                <c:pt idx="4465">
                  <c:v>446.50000000006702</c:v>
                </c:pt>
                <c:pt idx="4466">
                  <c:v>446.60000000006698</c:v>
                </c:pt>
                <c:pt idx="4467">
                  <c:v>446.70000000006701</c:v>
                </c:pt>
                <c:pt idx="4468">
                  <c:v>446.80000000006697</c:v>
                </c:pt>
                <c:pt idx="4469">
                  <c:v>446.900000000067</c:v>
                </c:pt>
                <c:pt idx="4470">
                  <c:v>447.00000000006702</c:v>
                </c:pt>
                <c:pt idx="4471">
                  <c:v>447.10000000006698</c:v>
                </c:pt>
                <c:pt idx="4472">
                  <c:v>447.20000000006701</c:v>
                </c:pt>
                <c:pt idx="4473">
                  <c:v>447.30000000006697</c:v>
                </c:pt>
                <c:pt idx="4474">
                  <c:v>447.400000000067</c:v>
                </c:pt>
                <c:pt idx="4475">
                  <c:v>447.50000000006702</c:v>
                </c:pt>
                <c:pt idx="4476">
                  <c:v>447.60000000006698</c:v>
                </c:pt>
                <c:pt idx="4477">
                  <c:v>447.70000000006701</c:v>
                </c:pt>
                <c:pt idx="4478">
                  <c:v>447.80000000006697</c:v>
                </c:pt>
                <c:pt idx="4479">
                  <c:v>447.900000000067</c:v>
                </c:pt>
                <c:pt idx="4480">
                  <c:v>448.00000000006702</c:v>
                </c:pt>
                <c:pt idx="4481">
                  <c:v>448.10000000006698</c:v>
                </c:pt>
                <c:pt idx="4482">
                  <c:v>448.20000000006701</c:v>
                </c:pt>
                <c:pt idx="4483">
                  <c:v>448.30000000006697</c:v>
                </c:pt>
                <c:pt idx="4484">
                  <c:v>448.400000000067</c:v>
                </c:pt>
                <c:pt idx="4485">
                  <c:v>448.50000000006702</c:v>
                </c:pt>
                <c:pt idx="4486">
                  <c:v>448.60000000006698</c:v>
                </c:pt>
                <c:pt idx="4487">
                  <c:v>448.70000000006701</c:v>
                </c:pt>
                <c:pt idx="4488">
                  <c:v>448.80000000006697</c:v>
                </c:pt>
                <c:pt idx="4489">
                  <c:v>448.900000000067</c:v>
                </c:pt>
                <c:pt idx="4490">
                  <c:v>449.00000000006702</c:v>
                </c:pt>
                <c:pt idx="4491">
                  <c:v>449.10000000006698</c:v>
                </c:pt>
                <c:pt idx="4492">
                  <c:v>449.20000000006701</c:v>
                </c:pt>
                <c:pt idx="4493">
                  <c:v>449.30000000006697</c:v>
                </c:pt>
                <c:pt idx="4494">
                  <c:v>449.400000000067</c:v>
                </c:pt>
                <c:pt idx="4495">
                  <c:v>449.50000000006702</c:v>
                </c:pt>
                <c:pt idx="4496">
                  <c:v>449.60000000006698</c:v>
                </c:pt>
                <c:pt idx="4497">
                  <c:v>449.70000000006701</c:v>
                </c:pt>
                <c:pt idx="4498">
                  <c:v>449.80000000006697</c:v>
                </c:pt>
                <c:pt idx="4499">
                  <c:v>449.90000000006802</c:v>
                </c:pt>
                <c:pt idx="4500">
                  <c:v>450.00000000006798</c:v>
                </c:pt>
                <c:pt idx="4501">
                  <c:v>450.10000000006801</c:v>
                </c:pt>
                <c:pt idx="4502">
                  <c:v>450.20000000006797</c:v>
                </c:pt>
                <c:pt idx="4503">
                  <c:v>450.300000000068</c:v>
                </c:pt>
                <c:pt idx="4504">
                  <c:v>450.40000000006802</c:v>
                </c:pt>
                <c:pt idx="4505">
                  <c:v>450.50000000006798</c:v>
                </c:pt>
                <c:pt idx="4506">
                  <c:v>450.60000000006801</c:v>
                </c:pt>
                <c:pt idx="4507">
                  <c:v>450.70000000006797</c:v>
                </c:pt>
                <c:pt idx="4508">
                  <c:v>450.800000000068</c:v>
                </c:pt>
                <c:pt idx="4509">
                  <c:v>450.90000000006802</c:v>
                </c:pt>
                <c:pt idx="4510">
                  <c:v>451.00000000006798</c:v>
                </c:pt>
                <c:pt idx="4511">
                  <c:v>451.10000000006801</c:v>
                </c:pt>
                <c:pt idx="4512">
                  <c:v>451.20000000006797</c:v>
                </c:pt>
                <c:pt idx="4513">
                  <c:v>451.300000000068</c:v>
                </c:pt>
                <c:pt idx="4514">
                  <c:v>451.40000000006802</c:v>
                </c:pt>
                <c:pt idx="4515">
                  <c:v>451.50000000006798</c:v>
                </c:pt>
                <c:pt idx="4516">
                  <c:v>451.60000000006801</c:v>
                </c:pt>
                <c:pt idx="4517">
                  <c:v>451.70000000006797</c:v>
                </c:pt>
                <c:pt idx="4518">
                  <c:v>451.800000000068</c:v>
                </c:pt>
                <c:pt idx="4519">
                  <c:v>451.90000000006802</c:v>
                </c:pt>
                <c:pt idx="4520">
                  <c:v>452.00000000006798</c:v>
                </c:pt>
                <c:pt idx="4521">
                  <c:v>452.10000000006801</c:v>
                </c:pt>
                <c:pt idx="4522">
                  <c:v>452.20000000006797</c:v>
                </c:pt>
                <c:pt idx="4523">
                  <c:v>452.300000000068</c:v>
                </c:pt>
                <c:pt idx="4524">
                  <c:v>452.40000000006802</c:v>
                </c:pt>
                <c:pt idx="4525">
                  <c:v>452.50000000006798</c:v>
                </c:pt>
                <c:pt idx="4526">
                  <c:v>452.60000000006801</c:v>
                </c:pt>
                <c:pt idx="4527">
                  <c:v>452.70000000006797</c:v>
                </c:pt>
                <c:pt idx="4528">
                  <c:v>452.800000000068</c:v>
                </c:pt>
                <c:pt idx="4529">
                  <c:v>452.90000000006802</c:v>
                </c:pt>
                <c:pt idx="4530">
                  <c:v>453.00000000006798</c:v>
                </c:pt>
                <c:pt idx="4531">
                  <c:v>453.10000000006801</c:v>
                </c:pt>
                <c:pt idx="4532">
                  <c:v>453.20000000006797</c:v>
                </c:pt>
                <c:pt idx="4533">
                  <c:v>453.300000000068</c:v>
                </c:pt>
                <c:pt idx="4534">
                  <c:v>453.40000000006802</c:v>
                </c:pt>
                <c:pt idx="4535">
                  <c:v>453.50000000006798</c:v>
                </c:pt>
                <c:pt idx="4536">
                  <c:v>453.60000000006801</c:v>
                </c:pt>
                <c:pt idx="4537">
                  <c:v>453.70000000006797</c:v>
                </c:pt>
                <c:pt idx="4538">
                  <c:v>453.800000000068</c:v>
                </c:pt>
                <c:pt idx="4539">
                  <c:v>453.90000000006802</c:v>
                </c:pt>
                <c:pt idx="4540">
                  <c:v>454.00000000006798</c:v>
                </c:pt>
                <c:pt idx="4541">
                  <c:v>454.10000000006801</c:v>
                </c:pt>
                <c:pt idx="4542">
                  <c:v>454.20000000006797</c:v>
                </c:pt>
                <c:pt idx="4543">
                  <c:v>454.30000000006902</c:v>
                </c:pt>
                <c:pt idx="4544">
                  <c:v>454.40000000006899</c:v>
                </c:pt>
                <c:pt idx="4545">
                  <c:v>454.50000000006901</c:v>
                </c:pt>
                <c:pt idx="4546">
                  <c:v>454.60000000006897</c:v>
                </c:pt>
                <c:pt idx="4547">
                  <c:v>454.700000000069</c:v>
                </c:pt>
                <c:pt idx="4548">
                  <c:v>454.80000000006902</c:v>
                </c:pt>
                <c:pt idx="4549">
                  <c:v>454.90000000006899</c:v>
                </c:pt>
                <c:pt idx="4550">
                  <c:v>455.00000000006901</c:v>
                </c:pt>
                <c:pt idx="4551">
                  <c:v>455.10000000006897</c:v>
                </c:pt>
                <c:pt idx="4552">
                  <c:v>455.200000000069</c:v>
                </c:pt>
                <c:pt idx="4553">
                  <c:v>455.30000000006902</c:v>
                </c:pt>
                <c:pt idx="4554">
                  <c:v>455.40000000006899</c:v>
                </c:pt>
                <c:pt idx="4555">
                  <c:v>455.50000000006901</c:v>
                </c:pt>
                <c:pt idx="4556">
                  <c:v>455.60000000006897</c:v>
                </c:pt>
                <c:pt idx="4557">
                  <c:v>455.700000000069</c:v>
                </c:pt>
                <c:pt idx="4558">
                  <c:v>455.80000000006902</c:v>
                </c:pt>
                <c:pt idx="4559">
                  <c:v>455.90000000006899</c:v>
                </c:pt>
                <c:pt idx="4560">
                  <c:v>456.00000000006901</c:v>
                </c:pt>
                <c:pt idx="4561">
                  <c:v>456.10000000006897</c:v>
                </c:pt>
                <c:pt idx="4562">
                  <c:v>456.200000000069</c:v>
                </c:pt>
                <c:pt idx="4563">
                  <c:v>456.30000000006902</c:v>
                </c:pt>
                <c:pt idx="4564">
                  <c:v>456.40000000006899</c:v>
                </c:pt>
                <c:pt idx="4565">
                  <c:v>456.50000000006901</c:v>
                </c:pt>
                <c:pt idx="4566">
                  <c:v>456.60000000006897</c:v>
                </c:pt>
                <c:pt idx="4567">
                  <c:v>456.700000000069</c:v>
                </c:pt>
                <c:pt idx="4568">
                  <c:v>456.80000000006902</c:v>
                </c:pt>
                <c:pt idx="4569">
                  <c:v>456.90000000006899</c:v>
                </c:pt>
                <c:pt idx="4570">
                  <c:v>457.00000000006901</c:v>
                </c:pt>
                <c:pt idx="4571">
                  <c:v>457.10000000006897</c:v>
                </c:pt>
                <c:pt idx="4572">
                  <c:v>457.200000000069</c:v>
                </c:pt>
                <c:pt idx="4573">
                  <c:v>457.30000000006902</c:v>
                </c:pt>
                <c:pt idx="4574">
                  <c:v>457.40000000006899</c:v>
                </c:pt>
                <c:pt idx="4575">
                  <c:v>457.50000000006901</c:v>
                </c:pt>
                <c:pt idx="4576">
                  <c:v>457.60000000006897</c:v>
                </c:pt>
                <c:pt idx="4577">
                  <c:v>457.700000000069</c:v>
                </c:pt>
                <c:pt idx="4578">
                  <c:v>457.80000000006902</c:v>
                </c:pt>
                <c:pt idx="4579">
                  <c:v>457.90000000006899</c:v>
                </c:pt>
                <c:pt idx="4580">
                  <c:v>458.00000000006901</c:v>
                </c:pt>
                <c:pt idx="4581">
                  <c:v>458.10000000006897</c:v>
                </c:pt>
                <c:pt idx="4582">
                  <c:v>458.200000000069</c:v>
                </c:pt>
                <c:pt idx="4583">
                  <c:v>458.30000000006902</c:v>
                </c:pt>
                <c:pt idx="4584">
                  <c:v>458.40000000006899</c:v>
                </c:pt>
                <c:pt idx="4585">
                  <c:v>458.50000000006901</c:v>
                </c:pt>
                <c:pt idx="4586">
                  <c:v>458.60000000006897</c:v>
                </c:pt>
                <c:pt idx="4587">
                  <c:v>458.70000000007002</c:v>
                </c:pt>
                <c:pt idx="4588">
                  <c:v>458.80000000006999</c:v>
                </c:pt>
                <c:pt idx="4589">
                  <c:v>458.90000000007001</c:v>
                </c:pt>
                <c:pt idx="4590">
                  <c:v>459.00000000006997</c:v>
                </c:pt>
                <c:pt idx="4591">
                  <c:v>459.10000000007</c:v>
                </c:pt>
                <c:pt idx="4592">
                  <c:v>459.20000000007002</c:v>
                </c:pt>
                <c:pt idx="4593">
                  <c:v>459.30000000006999</c:v>
                </c:pt>
                <c:pt idx="4594">
                  <c:v>459.40000000007001</c:v>
                </c:pt>
                <c:pt idx="4595">
                  <c:v>459.50000000006997</c:v>
                </c:pt>
                <c:pt idx="4596">
                  <c:v>459.60000000007</c:v>
                </c:pt>
                <c:pt idx="4597">
                  <c:v>459.70000000007002</c:v>
                </c:pt>
                <c:pt idx="4598">
                  <c:v>459.80000000006999</c:v>
                </c:pt>
                <c:pt idx="4599">
                  <c:v>459.90000000007001</c:v>
                </c:pt>
                <c:pt idx="4600">
                  <c:v>460.00000000006997</c:v>
                </c:pt>
                <c:pt idx="4601">
                  <c:v>460.10000000007</c:v>
                </c:pt>
                <c:pt idx="4602">
                  <c:v>460.20000000007002</c:v>
                </c:pt>
                <c:pt idx="4603">
                  <c:v>460.30000000006999</c:v>
                </c:pt>
                <c:pt idx="4604">
                  <c:v>460.40000000007001</c:v>
                </c:pt>
                <c:pt idx="4605">
                  <c:v>460.50000000006997</c:v>
                </c:pt>
                <c:pt idx="4606">
                  <c:v>460.60000000007</c:v>
                </c:pt>
                <c:pt idx="4607">
                  <c:v>460.70000000007002</c:v>
                </c:pt>
                <c:pt idx="4608">
                  <c:v>460.80000000006999</c:v>
                </c:pt>
                <c:pt idx="4609">
                  <c:v>460.90000000007001</c:v>
                </c:pt>
                <c:pt idx="4610">
                  <c:v>461.00000000006997</c:v>
                </c:pt>
                <c:pt idx="4611">
                  <c:v>461.10000000007</c:v>
                </c:pt>
                <c:pt idx="4612">
                  <c:v>461.20000000007002</c:v>
                </c:pt>
                <c:pt idx="4613">
                  <c:v>461.30000000006999</c:v>
                </c:pt>
                <c:pt idx="4614">
                  <c:v>461.40000000007001</c:v>
                </c:pt>
                <c:pt idx="4615">
                  <c:v>461.50000000006997</c:v>
                </c:pt>
                <c:pt idx="4616">
                  <c:v>461.60000000007</c:v>
                </c:pt>
                <c:pt idx="4617">
                  <c:v>461.70000000007002</c:v>
                </c:pt>
                <c:pt idx="4618">
                  <c:v>461.80000000006999</c:v>
                </c:pt>
                <c:pt idx="4619">
                  <c:v>461.90000000007001</c:v>
                </c:pt>
                <c:pt idx="4620">
                  <c:v>462.00000000006997</c:v>
                </c:pt>
                <c:pt idx="4621">
                  <c:v>462.10000000007</c:v>
                </c:pt>
                <c:pt idx="4622">
                  <c:v>462.20000000007002</c:v>
                </c:pt>
                <c:pt idx="4623">
                  <c:v>462.30000000006999</c:v>
                </c:pt>
                <c:pt idx="4624">
                  <c:v>462.40000000007001</c:v>
                </c:pt>
                <c:pt idx="4625">
                  <c:v>462.50000000006997</c:v>
                </c:pt>
                <c:pt idx="4626">
                  <c:v>462.60000000007</c:v>
                </c:pt>
                <c:pt idx="4627">
                  <c:v>462.70000000007002</c:v>
                </c:pt>
                <c:pt idx="4628">
                  <c:v>462.80000000006999</c:v>
                </c:pt>
                <c:pt idx="4629">
                  <c:v>462.90000000007001</c:v>
                </c:pt>
                <c:pt idx="4630">
                  <c:v>463.00000000006997</c:v>
                </c:pt>
                <c:pt idx="4631">
                  <c:v>463.10000000007102</c:v>
                </c:pt>
                <c:pt idx="4632">
                  <c:v>463.20000000007099</c:v>
                </c:pt>
                <c:pt idx="4633">
                  <c:v>463.30000000007101</c:v>
                </c:pt>
                <c:pt idx="4634">
                  <c:v>463.40000000007097</c:v>
                </c:pt>
                <c:pt idx="4635">
                  <c:v>463.500000000071</c:v>
                </c:pt>
                <c:pt idx="4636">
                  <c:v>463.60000000007102</c:v>
                </c:pt>
                <c:pt idx="4637">
                  <c:v>463.70000000007099</c:v>
                </c:pt>
                <c:pt idx="4638">
                  <c:v>463.80000000007101</c:v>
                </c:pt>
                <c:pt idx="4639">
                  <c:v>463.90000000007097</c:v>
                </c:pt>
                <c:pt idx="4640">
                  <c:v>464.000000000071</c:v>
                </c:pt>
                <c:pt idx="4641">
                  <c:v>464.10000000007102</c:v>
                </c:pt>
                <c:pt idx="4642">
                  <c:v>464.20000000007099</c:v>
                </c:pt>
                <c:pt idx="4643">
                  <c:v>464.30000000007101</c:v>
                </c:pt>
                <c:pt idx="4644">
                  <c:v>464.40000000007097</c:v>
                </c:pt>
                <c:pt idx="4645">
                  <c:v>464.500000000071</c:v>
                </c:pt>
                <c:pt idx="4646">
                  <c:v>464.60000000007102</c:v>
                </c:pt>
                <c:pt idx="4647">
                  <c:v>464.70000000007099</c:v>
                </c:pt>
                <c:pt idx="4648">
                  <c:v>464.80000000007101</c:v>
                </c:pt>
                <c:pt idx="4649">
                  <c:v>464.90000000007097</c:v>
                </c:pt>
                <c:pt idx="4650">
                  <c:v>465.000000000071</c:v>
                </c:pt>
                <c:pt idx="4651">
                  <c:v>465.10000000007102</c:v>
                </c:pt>
                <c:pt idx="4652">
                  <c:v>465.20000000007099</c:v>
                </c:pt>
                <c:pt idx="4653">
                  <c:v>465.30000000007101</c:v>
                </c:pt>
                <c:pt idx="4654">
                  <c:v>465.40000000007097</c:v>
                </c:pt>
                <c:pt idx="4655">
                  <c:v>465.500000000071</c:v>
                </c:pt>
                <c:pt idx="4656">
                  <c:v>465.60000000007102</c:v>
                </c:pt>
                <c:pt idx="4657">
                  <c:v>465.70000000007099</c:v>
                </c:pt>
                <c:pt idx="4658">
                  <c:v>465.80000000007101</c:v>
                </c:pt>
                <c:pt idx="4659">
                  <c:v>465.90000000007097</c:v>
                </c:pt>
                <c:pt idx="4660">
                  <c:v>466.000000000071</c:v>
                </c:pt>
                <c:pt idx="4661">
                  <c:v>466.10000000007102</c:v>
                </c:pt>
                <c:pt idx="4662">
                  <c:v>466.20000000007099</c:v>
                </c:pt>
                <c:pt idx="4663">
                  <c:v>466.30000000007101</c:v>
                </c:pt>
                <c:pt idx="4664">
                  <c:v>466.40000000007097</c:v>
                </c:pt>
                <c:pt idx="4665">
                  <c:v>466.500000000071</c:v>
                </c:pt>
                <c:pt idx="4666">
                  <c:v>466.60000000007102</c:v>
                </c:pt>
                <c:pt idx="4667">
                  <c:v>466.70000000007099</c:v>
                </c:pt>
                <c:pt idx="4668">
                  <c:v>466.80000000007101</c:v>
                </c:pt>
                <c:pt idx="4669">
                  <c:v>466.90000000007097</c:v>
                </c:pt>
                <c:pt idx="4670">
                  <c:v>467.000000000071</c:v>
                </c:pt>
                <c:pt idx="4671">
                  <c:v>467.10000000007102</c:v>
                </c:pt>
                <c:pt idx="4672">
                  <c:v>467.20000000007099</c:v>
                </c:pt>
                <c:pt idx="4673">
                  <c:v>467.30000000007101</c:v>
                </c:pt>
                <c:pt idx="4674">
                  <c:v>467.40000000007097</c:v>
                </c:pt>
                <c:pt idx="4675">
                  <c:v>467.50000000007202</c:v>
                </c:pt>
                <c:pt idx="4676">
                  <c:v>467.60000000007199</c:v>
                </c:pt>
                <c:pt idx="4677">
                  <c:v>467.70000000007201</c:v>
                </c:pt>
                <c:pt idx="4678">
                  <c:v>467.80000000007198</c:v>
                </c:pt>
                <c:pt idx="4679">
                  <c:v>467.900000000072</c:v>
                </c:pt>
                <c:pt idx="4680">
                  <c:v>468.00000000007202</c:v>
                </c:pt>
                <c:pt idx="4681">
                  <c:v>468.10000000007199</c:v>
                </c:pt>
                <c:pt idx="4682">
                  <c:v>468.20000000007201</c:v>
                </c:pt>
                <c:pt idx="4683">
                  <c:v>468.30000000007198</c:v>
                </c:pt>
                <c:pt idx="4684">
                  <c:v>468.400000000072</c:v>
                </c:pt>
                <c:pt idx="4685">
                  <c:v>468.50000000007202</c:v>
                </c:pt>
                <c:pt idx="4686">
                  <c:v>468.60000000007199</c:v>
                </c:pt>
                <c:pt idx="4687">
                  <c:v>468.70000000007201</c:v>
                </c:pt>
                <c:pt idx="4688">
                  <c:v>468.80000000007198</c:v>
                </c:pt>
                <c:pt idx="4689">
                  <c:v>468.900000000072</c:v>
                </c:pt>
                <c:pt idx="4690">
                  <c:v>469.00000000007202</c:v>
                </c:pt>
                <c:pt idx="4691">
                  <c:v>469.10000000007199</c:v>
                </c:pt>
                <c:pt idx="4692">
                  <c:v>469.20000000007201</c:v>
                </c:pt>
                <c:pt idx="4693">
                  <c:v>469.30000000007198</c:v>
                </c:pt>
                <c:pt idx="4694">
                  <c:v>469.400000000072</c:v>
                </c:pt>
                <c:pt idx="4695">
                  <c:v>469.50000000007202</c:v>
                </c:pt>
                <c:pt idx="4696">
                  <c:v>469.60000000007199</c:v>
                </c:pt>
                <c:pt idx="4697">
                  <c:v>469.70000000007201</c:v>
                </c:pt>
                <c:pt idx="4698">
                  <c:v>469.80000000007198</c:v>
                </c:pt>
                <c:pt idx="4699">
                  <c:v>469.900000000072</c:v>
                </c:pt>
                <c:pt idx="4700">
                  <c:v>470.00000000007202</c:v>
                </c:pt>
                <c:pt idx="4701">
                  <c:v>470.10000000007199</c:v>
                </c:pt>
                <c:pt idx="4702">
                  <c:v>470.20000000007201</c:v>
                </c:pt>
                <c:pt idx="4703">
                  <c:v>470.30000000007198</c:v>
                </c:pt>
                <c:pt idx="4704">
                  <c:v>470.400000000072</c:v>
                </c:pt>
                <c:pt idx="4705">
                  <c:v>470.50000000007202</c:v>
                </c:pt>
                <c:pt idx="4706">
                  <c:v>470.60000000007199</c:v>
                </c:pt>
                <c:pt idx="4707">
                  <c:v>470.70000000007201</c:v>
                </c:pt>
                <c:pt idx="4708">
                  <c:v>470.80000000007198</c:v>
                </c:pt>
                <c:pt idx="4709">
                  <c:v>470.900000000072</c:v>
                </c:pt>
                <c:pt idx="4710">
                  <c:v>471.00000000007202</c:v>
                </c:pt>
                <c:pt idx="4711">
                  <c:v>471.10000000007199</c:v>
                </c:pt>
                <c:pt idx="4712">
                  <c:v>471.20000000007201</c:v>
                </c:pt>
                <c:pt idx="4713">
                  <c:v>471.30000000007198</c:v>
                </c:pt>
                <c:pt idx="4714">
                  <c:v>471.400000000072</c:v>
                </c:pt>
                <c:pt idx="4715">
                  <c:v>471.50000000007202</c:v>
                </c:pt>
                <c:pt idx="4716">
                  <c:v>471.60000000007199</c:v>
                </c:pt>
                <c:pt idx="4717">
                  <c:v>471.70000000007201</c:v>
                </c:pt>
                <c:pt idx="4718">
                  <c:v>471.80000000007198</c:v>
                </c:pt>
                <c:pt idx="4719">
                  <c:v>471.90000000007302</c:v>
                </c:pt>
                <c:pt idx="4720">
                  <c:v>472.00000000007299</c:v>
                </c:pt>
                <c:pt idx="4721">
                  <c:v>472.10000000007301</c:v>
                </c:pt>
                <c:pt idx="4722">
                  <c:v>472.20000000007298</c:v>
                </c:pt>
                <c:pt idx="4723">
                  <c:v>472.300000000073</c:v>
                </c:pt>
                <c:pt idx="4724">
                  <c:v>472.40000000007302</c:v>
                </c:pt>
                <c:pt idx="4725">
                  <c:v>472.50000000007299</c:v>
                </c:pt>
                <c:pt idx="4726">
                  <c:v>472.60000000007301</c:v>
                </c:pt>
                <c:pt idx="4727">
                  <c:v>472.70000000007298</c:v>
                </c:pt>
                <c:pt idx="4728">
                  <c:v>472.800000000073</c:v>
                </c:pt>
                <c:pt idx="4729">
                  <c:v>472.90000000007302</c:v>
                </c:pt>
                <c:pt idx="4730">
                  <c:v>473.00000000007299</c:v>
                </c:pt>
                <c:pt idx="4731">
                  <c:v>473.10000000007301</c:v>
                </c:pt>
                <c:pt idx="4732">
                  <c:v>473.20000000007298</c:v>
                </c:pt>
                <c:pt idx="4733">
                  <c:v>473.300000000073</c:v>
                </c:pt>
                <c:pt idx="4734">
                  <c:v>473.40000000007302</c:v>
                </c:pt>
                <c:pt idx="4735">
                  <c:v>473.50000000007299</c:v>
                </c:pt>
                <c:pt idx="4736">
                  <c:v>473.60000000007301</c:v>
                </c:pt>
                <c:pt idx="4737">
                  <c:v>473.70000000007298</c:v>
                </c:pt>
                <c:pt idx="4738">
                  <c:v>473.800000000073</c:v>
                </c:pt>
                <c:pt idx="4739">
                  <c:v>473.90000000007302</c:v>
                </c:pt>
                <c:pt idx="4740">
                  <c:v>474.00000000007299</c:v>
                </c:pt>
                <c:pt idx="4741">
                  <c:v>474.10000000007301</c:v>
                </c:pt>
                <c:pt idx="4742">
                  <c:v>474.20000000007298</c:v>
                </c:pt>
                <c:pt idx="4743">
                  <c:v>474.300000000073</c:v>
                </c:pt>
                <c:pt idx="4744">
                  <c:v>474.40000000007302</c:v>
                </c:pt>
                <c:pt idx="4745">
                  <c:v>474.50000000007299</c:v>
                </c:pt>
                <c:pt idx="4746">
                  <c:v>474.60000000007301</c:v>
                </c:pt>
                <c:pt idx="4747">
                  <c:v>474.70000000007298</c:v>
                </c:pt>
                <c:pt idx="4748">
                  <c:v>474.800000000073</c:v>
                </c:pt>
                <c:pt idx="4749">
                  <c:v>474.90000000007302</c:v>
                </c:pt>
                <c:pt idx="4750">
                  <c:v>475.00000000007299</c:v>
                </c:pt>
                <c:pt idx="4751">
                  <c:v>475.10000000007301</c:v>
                </c:pt>
                <c:pt idx="4752">
                  <c:v>475.20000000007298</c:v>
                </c:pt>
                <c:pt idx="4753">
                  <c:v>475.300000000073</c:v>
                </c:pt>
                <c:pt idx="4754">
                  <c:v>475.40000000007302</c:v>
                </c:pt>
                <c:pt idx="4755">
                  <c:v>475.50000000007299</c:v>
                </c:pt>
                <c:pt idx="4756">
                  <c:v>475.60000000007301</c:v>
                </c:pt>
                <c:pt idx="4757">
                  <c:v>475.70000000007298</c:v>
                </c:pt>
                <c:pt idx="4758">
                  <c:v>475.800000000073</c:v>
                </c:pt>
                <c:pt idx="4759">
                  <c:v>475.90000000007302</c:v>
                </c:pt>
                <c:pt idx="4760">
                  <c:v>476.00000000007299</c:v>
                </c:pt>
                <c:pt idx="4761">
                  <c:v>476.10000000007301</c:v>
                </c:pt>
                <c:pt idx="4762">
                  <c:v>476.20000000007298</c:v>
                </c:pt>
                <c:pt idx="4763">
                  <c:v>476.30000000007402</c:v>
                </c:pt>
                <c:pt idx="4764">
                  <c:v>476.40000000007399</c:v>
                </c:pt>
                <c:pt idx="4765">
                  <c:v>476.50000000007401</c:v>
                </c:pt>
                <c:pt idx="4766">
                  <c:v>476.60000000007398</c:v>
                </c:pt>
                <c:pt idx="4767">
                  <c:v>476.700000000074</c:v>
                </c:pt>
                <c:pt idx="4768">
                  <c:v>476.80000000007402</c:v>
                </c:pt>
                <c:pt idx="4769">
                  <c:v>476.90000000007399</c:v>
                </c:pt>
                <c:pt idx="4770">
                  <c:v>477.00000000007401</c:v>
                </c:pt>
                <c:pt idx="4771">
                  <c:v>477.10000000007398</c:v>
                </c:pt>
                <c:pt idx="4772">
                  <c:v>477.200000000074</c:v>
                </c:pt>
                <c:pt idx="4773">
                  <c:v>477.30000000007402</c:v>
                </c:pt>
                <c:pt idx="4774">
                  <c:v>477.40000000007399</c:v>
                </c:pt>
                <c:pt idx="4775">
                  <c:v>477.50000000007401</c:v>
                </c:pt>
                <c:pt idx="4776">
                  <c:v>477.60000000007398</c:v>
                </c:pt>
                <c:pt idx="4777">
                  <c:v>477.700000000074</c:v>
                </c:pt>
                <c:pt idx="4778">
                  <c:v>477.80000000007402</c:v>
                </c:pt>
                <c:pt idx="4779">
                  <c:v>477.90000000007399</c:v>
                </c:pt>
                <c:pt idx="4780">
                  <c:v>478.00000000007401</c:v>
                </c:pt>
                <c:pt idx="4781">
                  <c:v>478.10000000007398</c:v>
                </c:pt>
                <c:pt idx="4782">
                  <c:v>478.200000000074</c:v>
                </c:pt>
                <c:pt idx="4783">
                  <c:v>478.30000000007402</c:v>
                </c:pt>
                <c:pt idx="4784">
                  <c:v>478.40000000007399</c:v>
                </c:pt>
                <c:pt idx="4785">
                  <c:v>478.50000000007401</c:v>
                </c:pt>
                <c:pt idx="4786">
                  <c:v>478.60000000007398</c:v>
                </c:pt>
                <c:pt idx="4787">
                  <c:v>478.700000000074</c:v>
                </c:pt>
                <c:pt idx="4788">
                  <c:v>478.80000000007402</c:v>
                </c:pt>
                <c:pt idx="4789">
                  <c:v>478.90000000007399</c:v>
                </c:pt>
                <c:pt idx="4790">
                  <c:v>479.00000000007401</c:v>
                </c:pt>
                <c:pt idx="4791">
                  <c:v>479.10000000007398</c:v>
                </c:pt>
                <c:pt idx="4792">
                  <c:v>479.200000000074</c:v>
                </c:pt>
                <c:pt idx="4793">
                  <c:v>479.30000000007402</c:v>
                </c:pt>
                <c:pt idx="4794">
                  <c:v>479.40000000007399</c:v>
                </c:pt>
                <c:pt idx="4795">
                  <c:v>479.50000000007401</c:v>
                </c:pt>
                <c:pt idx="4796">
                  <c:v>479.60000000007398</c:v>
                </c:pt>
                <c:pt idx="4797">
                  <c:v>479.700000000074</c:v>
                </c:pt>
                <c:pt idx="4798">
                  <c:v>479.80000000007402</c:v>
                </c:pt>
                <c:pt idx="4799">
                  <c:v>479.90000000007399</c:v>
                </c:pt>
                <c:pt idx="4800">
                  <c:v>480.00000000007401</c:v>
                </c:pt>
                <c:pt idx="4801">
                  <c:v>480.10000000007398</c:v>
                </c:pt>
                <c:pt idx="4802">
                  <c:v>480.200000000074</c:v>
                </c:pt>
                <c:pt idx="4803">
                  <c:v>480.30000000007402</c:v>
                </c:pt>
                <c:pt idx="4804">
                  <c:v>480.40000000007399</c:v>
                </c:pt>
                <c:pt idx="4805">
                  <c:v>480.50000000007401</c:v>
                </c:pt>
                <c:pt idx="4806">
                  <c:v>480.60000000007398</c:v>
                </c:pt>
                <c:pt idx="4807">
                  <c:v>480.70000000007502</c:v>
                </c:pt>
                <c:pt idx="4808">
                  <c:v>480.80000000007499</c:v>
                </c:pt>
                <c:pt idx="4809">
                  <c:v>480.90000000007501</c:v>
                </c:pt>
                <c:pt idx="4810">
                  <c:v>481.00000000007498</c:v>
                </c:pt>
                <c:pt idx="4811">
                  <c:v>481.100000000075</c:v>
                </c:pt>
                <c:pt idx="4812">
                  <c:v>481.20000000007502</c:v>
                </c:pt>
                <c:pt idx="4813">
                  <c:v>481.30000000007499</c:v>
                </c:pt>
                <c:pt idx="4814">
                  <c:v>481.40000000007501</c:v>
                </c:pt>
                <c:pt idx="4815">
                  <c:v>481.50000000007498</c:v>
                </c:pt>
                <c:pt idx="4816">
                  <c:v>481.600000000075</c:v>
                </c:pt>
                <c:pt idx="4817">
                  <c:v>481.70000000007502</c:v>
                </c:pt>
                <c:pt idx="4818">
                  <c:v>481.80000000007499</c:v>
                </c:pt>
                <c:pt idx="4819">
                  <c:v>481.90000000007501</c:v>
                </c:pt>
                <c:pt idx="4820">
                  <c:v>482.00000000007498</c:v>
                </c:pt>
                <c:pt idx="4821">
                  <c:v>482.100000000075</c:v>
                </c:pt>
                <c:pt idx="4822">
                  <c:v>482.20000000007502</c:v>
                </c:pt>
                <c:pt idx="4823">
                  <c:v>482.30000000007499</c:v>
                </c:pt>
                <c:pt idx="4824">
                  <c:v>482.40000000007501</c:v>
                </c:pt>
                <c:pt idx="4825">
                  <c:v>482.50000000007498</c:v>
                </c:pt>
                <c:pt idx="4826">
                  <c:v>482.600000000075</c:v>
                </c:pt>
                <c:pt idx="4827">
                  <c:v>482.70000000007502</c:v>
                </c:pt>
                <c:pt idx="4828">
                  <c:v>482.80000000007499</c:v>
                </c:pt>
                <c:pt idx="4829">
                  <c:v>482.90000000007501</c:v>
                </c:pt>
                <c:pt idx="4830">
                  <c:v>483.00000000007498</c:v>
                </c:pt>
                <c:pt idx="4831">
                  <c:v>483.100000000075</c:v>
                </c:pt>
                <c:pt idx="4832">
                  <c:v>483.20000000007502</c:v>
                </c:pt>
                <c:pt idx="4833">
                  <c:v>483.30000000007499</c:v>
                </c:pt>
                <c:pt idx="4834">
                  <c:v>483.40000000007501</c:v>
                </c:pt>
                <c:pt idx="4835">
                  <c:v>483.50000000007498</c:v>
                </c:pt>
                <c:pt idx="4836">
                  <c:v>483.600000000075</c:v>
                </c:pt>
                <c:pt idx="4837">
                  <c:v>483.70000000007502</c:v>
                </c:pt>
                <c:pt idx="4838">
                  <c:v>483.80000000007499</c:v>
                </c:pt>
                <c:pt idx="4839">
                  <c:v>483.90000000007501</c:v>
                </c:pt>
                <c:pt idx="4840">
                  <c:v>484.00000000007498</c:v>
                </c:pt>
                <c:pt idx="4841">
                  <c:v>484.100000000075</c:v>
                </c:pt>
                <c:pt idx="4842">
                  <c:v>484.20000000007502</c:v>
                </c:pt>
                <c:pt idx="4843">
                  <c:v>484.30000000007499</c:v>
                </c:pt>
                <c:pt idx="4844">
                  <c:v>484.40000000007501</c:v>
                </c:pt>
                <c:pt idx="4845">
                  <c:v>484.50000000007498</c:v>
                </c:pt>
                <c:pt idx="4846">
                  <c:v>484.600000000075</c:v>
                </c:pt>
                <c:pt idx="4847">
                  <c:v>484.70000000007502</c:v>
                </c:pt>
                <c:pt idx="4848">
                  <c:v>484.80000000007499</c:v>
                </c:pt>
                <c:pt idx="4849">
                  <c:v>484.90000000007501</c:v>
                </c:pt>
                <c:pt idx="4850">
                  <c:v>485.00000000007498</c:v>
                </c:pt>
                <c:pt idx="4851">
                  <c:v>485.10000000007602</c:v>
                </c:pt>
                <c:pt idx="4852">
                  <c:v>485.20000000007599</c:v>
                </c:pt>
                <c:pt idx="4853">
                  <c:v>485.30000000007601</c:v>
                </c:pt>
                <c:pt idx="4854">
                  <c:v>485.40000000007598</c:v>
                </c:pt>
                <c:pt idx="4855">
                  <c:v>485.500000000076</c:v>
                </c:pt>
                <c:pt idx="4856">
                  <c:v>485.60000000007602</c:v>
                </c:pt>
                <c:pt idx="4857">
                  <c:v>485.70000000007599</c:v>
                </c:pt>
                <c:pt idx="4858">
                  <c:v>485.80000000007601</c:v>
                </c:pt>
                <c:pt idx="4859">
                  <c:v>485.90000000007598</c:v>
                </c:pt>
                <c:pt idx="4860">
                  <c:v>486.000000000076</c:v>
                </c:pt>
                <c:pt idx="4861">
                  <c:v>486.10000000007602</c:v>
                </c:pt>
                <c:pt idx="4862">
                  <c:v>486.20000000007599</c:v>
                </c:pt>
                <c:pt idx="4863">
                  <c:v>486.30000000007601</c:v>
                </c:pt>
                <c:pt idx="4864">
                  <c:v>486.40000000007598</c:v>
                </c:pt>
                <c:pt idx="4865">
                  <c:v>486.500000000076</c:v>
                </c:pt>
                <c:pt idx="4866">
                  <c:v>486.60000000007602</c:v>
                </c:pt>
                <c:pt idx="4867">
                  <c:v>486.70000000007599</c:v>
                </c:pt>
                <c:pt idx="4868">
                  <c:v>486.80000000007601</c:v>
                </c:pt>
                <c:pt idx="4869">
                  <c:v>486.90000000007598</c:v>
                </c:pt>
                <c:pt idx="4870">
                  <c:v>487.000000000076</c:v>
                </c:pt>
                <c:pt idx="4871">
                  <c:v>487.10000000007602</c:v>
                </c:pt>
                <c:pt idx="4872">
                  <c:v>487.20000000007599</c:v>
                </c:pt>
                <c:pt idx="4873">
                  <c:v>487.30000000007601</c:v>
                </c:pt>
                <c:pt idx="4874">
                  <c:v>487.40000000007598</c:v>
                </c:pt>
                <c:pt idx="4875">
                  <c:v>487.500000000076</c:v>
                </c:pt>
                <c:pt idx="4876">
                  <c:v>487.60000000007602</c:v>
                </c:pt>
                <c:pt idx="4877">
                  <c:v>487.70000000007599</c:v>
                </c:pt>
                <c:pt idx="4878">
                  <c:v>487.80000000007601</c:v>
                </c:pt>
                <c:pt idx="4879">
                  <c:v>487.90000000007598</c:v>
                </c:pt>
                <c:pt idx="4880">
                  <c:v>488.000000000076</c:v>
                </c:pt>
                <c:pt idx="4881">
                  <c:v>488.10000000007602</c:v>
                </c:pt>
                <c:pt idx="4882">
                  <c:v>488.20000000007599</c:v>
                </c:pt>
                <c:pt idx="4883">
                  <c:v>488.30000000007601</c:v>
                </c:pt>
                <c:pt idx="4884">
                  <c:v>488.40000000007598</c:v>
                </c:pt>
                <c:pt idx="4885">
                  <c:v>488.500000000076</c:v>
                </c:pt>
                <c:pt idx="4886">
                  <c:v>488.60000000007602</c:v>
                </c:pt>
                <c:pt idx="4887">
                  <c:v>488.70000000007599</c:v>
                </c:pt>
                <c:pt idx="4888">
                  <c:v>488.80000000007601</c:v>
                </c:pt>
                <c:pt idx="4889">
                  <c:v>488.90000000007598</c:v>
                </c:pt>
                <c:pt idx="4890">
                  <c:v>489.000000000076</c:v>
                </c:pt>
                <c:pt idx="4891">
                  <c:v>489.10000000007602</c:v>
                </c:pt>
                <c:pt idx="4892">
                  <c:v>489.20000000007599</c:v>
                </c:pt>
                <c:pt idx="4893">
                  <c:v>489.30000000007601</c:v>
                </c:pt>
                <c:pt idx="4894">
                  <c:v>489.400000000077</c:v>
                </c:pt>
                <c:pt idx="4895">
                  <c:v>489.50000000007702</c:v>
                </c:pt>
                <c:pt idx="4896">
                  <c:v>489.60000000007699</c:v>
                </c:pt>
                <c:pt idx="4897">
                  <c:v>489.70000000007701</c:v>
                </c:pt>
                <c:pt idx="4898">
                  <c:v>489.80000000007698</c:v>
                </c:pt>
                <c:pt idx="4899">
                  <c:v>489.900000000077</c:v>
                </c:pt>
                <c:pt idx="4900">
                  <c:v>490.00000000007702</c:v>
                </c:pt>
                <c:pt idx="4901">
                  <c:v>490.10000000007699</c:v>
                </c:pt>
                <c:pt idx="4902">
                  <c:v>490.20000000007701</c:v>
                </c:pt>
                <c:pt idx="4903">
                  <c:v>490.30000000007698</c:v>
                </c:pt>
                <c:pt idx="4904">
                  <c:v>490.400000000077</c:v>
                </c:pt>
                <c:pt idx="4905">
                  <c:v>490.50000000007702</c:v>
                </c:pt>
                <c:pt idx="4906">
                  <c:v>490.60000000007699</c:v>
                </c:pt>
                <c:pt idx="4907">
                  <c:v>490.70000000007701</c:v>
                </c:pt>
                <c:pt idx="4908">
                  <c:v>490.80000000007698</c:v>
                </c:pt>
                <c:pt idx="4909">
                  <c:v>490.900000000077</c:v>
                </c:pt>
                <c:pt idx="4910">
                  <c:v>491.00000000007702</c:v>
                </c:pt>
                <c:pt idx="4911">
                  <c:v>491.10000000007699</c:v>
                </c:pt>
                <c:pt idx="4912">
                  <c:v>491.20000000007701</c:v>
                </c:pt>
                <c:pt idx="4913">
                  <c:v>491.30000000007698</c:v>
                </c:pt>
                <c:pt idx="4914">
                  <c:v>491.400000000077</c:v>
                </c:pt>
                <c:pt idx="4915">
                  <c:v>491.50000000007702</c:v>
                </c:pt>
                <c:pt idx="4916">
                  <c:v>491.60000000007699</c:v>
                </c:pt>
                <c:pt idx="4917">
                  <c:v>491.70000000007701</c:v>
                </c:pt>
                <c:pt idx="4918">
                  <c:v>491.80000000007698</c:v>
                </c:pt>
                <c:pt idx="4919">
                  <c:v>491.900000000077</c:v>
                </c:pt>
                <c:pt idx="4920">
                  <c:v>492.00000000007702</c:v>
                </c:pt>
                <c:pt idx="4921">
                  <c:v>492.10000000007699</c:v>
                </c:pt>
                <c:pt idx="4922">
                  <c:v>492.20000000007701</c:v>
                </c:pt>
                <c:pt idx="4923">
                  <c:v>492.30000000007698</c:v>
                </c:pt>
                <c:pt idx="4924">
                  <c:v>492.400000000077</c:v>
                </c:pt>
                <c:pt idx="4925">
                  <c:v>492.50000000007702</c:v>
                </c:pt>
                <c:pt idx="4926">
                  <c:v>492.60000000007699</c:v>
                </c:pt>
                <c:pt idx="4927">
                  <c:v>492.70000000007701</c:v>
                </c:pt>
                <c:pt idx="4928">
                  <c:v>492.80000000007698</c:v>
                </c:pt>
                <c:pt idx="4929">
                  <c:v>492.900000000077</c:v>
                </c:pt>
                <c:pt idx="4930">
                  <c:v>493.00000000007702</c:v>
                </c:pt>
                <c:pt idx="4931">
                  <c:v>493.10000000007699</c:v>
                </c:pt>
                <c:pt idx="4932">
                  <c:v>493.20000000007701</c:v>
                </c:pt>
                <c:pt idx="4933">
                  <c:v>493.30000000007698</c:v>
                </c:pt>
                <c:pt idx="4934">
                  <c:v>493.400000000077</c:v>
                </c:pt>
                <c:pt idx="4935">
                  <c:v>493.50000000007702</c:v>
                </c:pt>
                <c:pt idx="4936">
                  <c:v>493.60000000007699</c:v>
                </c:pt>
                <c:pt idx="4937">
                  <c:v>493.70000000007701</c:v>
                </c:pt>
                <c:pt idx="4938">
                  <c:v>493.800000000078</c:v>
                </c:pt>
                <c:pt idx="4939">
                  <c:v>493.90000000007802</c:v>
                </c:pt>
                <c:pt idx="4940">
                  <c:v>494.00000000007799</c:v>
                </c:pt>
                <c:pt idx="4941">
                  <c:v>494.10000000007801</c:v>
                </c:pt>
                <c:pt idx="4942">
                  <c:v>494.20000000007798</c:v>
                </c:pt>
                <c:pt idx="4943">
                  <c:v>494.300000000078</c:v>
                </c:pt>
                <c:pt idx="4944">
                  <c:v>494.40000000007802</c:v>
                </c:pt>
                <c:pt idx="4945">
                  <c:v>494.50000000007799</c:v>
                </c:pt>
                <c:pt idx="4946">
                  <c:v>494.60000000007801</c:v>
                </c:pt>
                <c:pt idx="4947">
                  <c:v>494.70000000007798</c:v>
                </c:pt>
                <c:pt idx="4948">
                  <c:v>494.800000000078</c:v>
                </c:pt>
                <c:pt idx="4949">
                  <c:v>494.90000000007802</c:v>
                </c:pt>
                <c:pt idx="4950">
                  <c:v>495.00000000007799</c:v>
                </c:pt>
                <c:pt idx="4951">
                  <c:v>495.10000000007801</c:v>
                </c:pt>
                <c:pt idx="4952">
                  <c:v>495.20000000007798</c:v>
                </c:pt>
                <c:pt idx="4953">
                  <c:v>495.300000000078</c:v>
                </c:pt>
                <c:pt idx="4954">
                  <c:v>495.40000000007802</c:v>
                </c:pt>
                <c:pt idx="4955">
                  <c:v>495.50000000007799</c:v>
                </c:pt>
                <c:pt idx="4956">
                  <c:v>495.60000000007801</c:v>
                </c:pt>
                <c:pt idx="4957">
                  <c:v>495.70000000007798</c:v>
                </c:pt>
                <c:pt idx="4958">
                  <c:v>495.800000000078</c:v>
                </c:pt>
                <c:pt idx="4959">
                  <c:v>495.90000000007802</c:v>
                </c:pt>
                <c:pt idx="4960">
                  <c:v>496.00000000007799</c:v>
                </c:pt>
                <c:pt idx="4961">
                  <c:v>496.10000000007801</c:v>
                </c:pt>
                <c:pt idx="4962">
                  <c:v>496.20000000007798</c:v>
                </c:pt>
                <c:pt idx="4963">
                  <c:v>496.300000000078</c:v>
                </c:pt>
                <c:pt idx="4964">
                  <c:v>496.40000000007802</c:v>
                </c:pt>
                <c:pt idx="4965">
                  <c:v>496.50000000007799</c:v>
                </c:pt>
                <c:pt idx="4966">
                  <c:v>496.60000000007801</c:v>
                </c:pt>
                <c:pt idx="4967">
                  <c:v>496.70000000007798</c:v>
                </c:pt>
                <c:pt idx="4968">
                  <c:v>496.800000000078</c:v>
                </c:pt>
                <c:pt idx="4969">
                  <c:v>496.90000000007802</c:v>
                </c:pt>
                <c:pt idx="4970">
                  <c:v>497.00000000007799</c:v>
                </c:pt>
                <c:pt idx="4971">
                  <c:v>497.10000000007801</c:v>
                </c:pt>
                <c:pt idx="4972">
                  <c:v>497.20000000007798</c:v>
                </c:pt>
                <c:pt idx="4973">
                  <c:v>497.300000000078</c:v>
                </c:pt>
                <c:pt idx="4974">
                  <c:v>497.40000000007802</c:v>
                </c:pt>
                <c:pt idx="4975">
                  <c:v>497.50000000007799</c:v>
                </c:pt>
                <c:pt idx="4976">
                  <c:v>497.60000000007801</c:v>
                </c:pt>
                <c:pt idx="4977">
                  <c:v>497.70000000007798</c:v>
                </c:pt>
                <c:pt idx="4978">
                  <c:v>497.800000000078</c:v>
                </c:pt>
                <c:pt idx="4979">
                  <c:v>497.90000000007802</c:v>
                </c:pt>
                <c:pt idx="4980">
                  <c:v>498.00000000007799</c:v>
                </c:pt>
                <c:pt idx="4981">
                  <c:v>498.10000000007801</c:v>
                </c:pt>
                <c:pt idx="4982">
                  <c:v>498.200000000079</c:v>
                </c:pt>
                <c:pt idx="4983">
                  <c:v>498.30000000007902</c:v>
                </c:pt>
                <c:pt idx="4984">
                  <c:v>498.40000000007899</c:v>
                </c:pt>
                <c:pt idx="4985">
                  <c:v>498.50000000007901</c:v>
                </c:pt>
                <c:pt idx="4986">
                  <c:v>498.60000000007898</c:v>
                </c:pt>
                <c:pt idx="4987">
                  <c:v>498.700000000079</c:v>
                </c:pt>
                <c:pt idx="4988">
                  <c:v>498.80000000007902</c:v>
                </c:pt>
                <c:pt idx="4989">
                  <c:v>498.90000000007899</c:v>
                </c:pt>
                <c:pt idx="4990">
                  <c:v>499.00000000007901</c:v>
                </c:pt>
                <c:pt idx="4991">
                  <c:v>499.10000000007898</c:v>
                </c:pt>
                <c:pt idx="4992">
                  <c:v>499.200000000079</c:v>
                </c:pt>
                <c:pt idx="4993">
                  <c:v>499.30000000007902</c:v>
                </c:pt>
                <c:pt idx="4994">
                  <c:v>499.40000000007899</c:v>
                </c:pt>
                <c:pt idx="4995">
                  <c:v>499.50000000007901</c:v>
                </c:pt>
                <c:pt idx="4996">
                  <c:v>499.60000000007898</c:v>
                </c:pt>
                <c:pt idx="4997">
                  <c:v>499.700000000079</c:v>
                </c:pt>
                <c:pt idx="4998">
                  <c:v>499.80000000007902</c:v>
                </c:pt>
                <c:pt idx="4999">
                  <c:v>499.90000000007899</c:v>
                </c:pt>
                <c:pt idx="5000">
                  <c:v>500.00000000007901</c:v>
                </c:pt>
                <c:pt idx="5001">
                  <c:v>500.10000000007898</c:v>
                </c:pt>
                <c:pt idx="5002">
                  <c:v>500.200000000079</c:v>
                </c:pt>
                <c:pt idx="5003">
                  <c:v>500.30000000007902</c:v>
                </c:pt>
                <c:pt idx="5004">
                  <c:v>500.40000000007899</c:v>
                </c:pt>
                <c:pt idx="5005">
                  <c:v>500.50000000007901</c:v>
                </c:pt>
                <c:pt idx="5006">
                  <c:v>500.60000000007898</c:v>
                </c:pt>
                <c:pt idx="5007">
                  <c:v>500.700000000079</c:v>
                </c:pt>
                <c:pt idx="5008">
                  <c:v>500.80000000007902</c:v>
                </c:pt>
                <c:pt idx="5009">
                  <c:v>500.90000000007899</c:v>
                </c:pt>
                <c:pt idx="5010">
                  <c:v>501.00000000007901</c:v>
                </c:pt>
                <c:pt idx="5011">
                  <c:v>501.10000000007898</c:v>
                </c:pt>
                <c:pt idx="5012">
                  <c:v>501.200000000079</c:v>
                </c:pt>
                <c:pt idx="5013">
                  <c:v>501.30000000007902</c:v>
                </c:pt>
                <c:pt idx="5014">
                  <c:v>501.40000000007899</c:v>
                </c:pt>
                <c:pt idx="5015">
                  <c:v>501.50000000007901</c:v>
                </c:pt>
                <c:pt idx="5016">
                  <c:v>501.60000000007898</c:v>
                </c:pt>
                <c:pt idx="5017">
                  <c:v>501.700000000079</c:v>
                </c:pt>
                <c:pt idx="5018">
                  <c:v>501.80000000007902</c:v>
                </c:pt>
                <c:pt idx="5019">
                  <c:v>501.90000000007899</c:v>
                </c:pt>
                <c:pt idx="5020">
                  <c:v>502.00000000007901</c:v>
                </c:pt>
                <c:pt idx="5021">
                  <c:v>502.10000000007898</c:v>
                </c:pt>
                <c:pt idx="5022">
                  <c:v>502.200000000079</c:v>
                </c:pt>
                <c:pt idx="5023">
                  <c:v>502.30000000007902</c:v>
                </c:pt>
                <c:pt idx="5024">
                  <c:v>502.40000000007899</c:v>
                </c:pt>
                <c:pt idx="5025">
                  <c:v>502.50000000007901</c:v>
                </c:pt>
                <c:pt idx="5026">
                  <c:v>502.60000000008</c:v>
                </c:pt>
                <c:pt idx="5027">
                  <c:v>502.70000000008002</c:v>
                </c:pt>
                <c:pt idx="5028">
                  <c:v>502.80000000007999</c:v>
                </c:pt>
                <c:pt idx="5029">
                  <c:v>502.90000000008001</c:v>
                </c:pt>
                <c:pt idx="5030">
                  <c:v>503.00000000007998</c:v>
                </c:pt>
                <c:pt idx="5031">
                  <c:v>503.10000000008</c:v>
                </c:pt>
                <c:pt idx="5032">
                  <c:v>503.20000000008002</c:v>
                </c:pt>
                <c:pt idx="5033">
                  <c:v>503.30000000007999</c:v>
                </c:pt>
                <c:pt idx="5034">
                  <c:v>503.40000000008001</c:v>
                </c:pt>
                <c:pt idx="5035">
                  <c:v>503.50000000007998</c:v>
                </c:pt>
                <c:pt idx="5036">
                  <c:v>503.60000000008</c:v>
                </c:pt>
                <c:pt idx="5037">
                  <c:v>503.70000000008002</c:v>
                </c:pt>
                <c:pt idx="5038">
                  <c:v>503.80000000007999</c:v>
                </c:pt>
                <c:pt idx="5039">
                  <c:v>503.90000000008001</c:v>
                </c:pt>
                <c:pt idx="5040">
                  <c:v>504.00000000007998</c:v>
                </c:pt>
                <c:pt idx="5041">
                  <c:v>504.10000000008</c:v>
                </c:pt>
                <c:pt idx="5042">
                  <c:v>504.20000000008002</c:v>
                </c:pt>
                <c:pt idx="5043">
                  <c:v>504.30000000007999</c:v>
                </c:pt>
                <c:pt idx="5044">
                  <c:v>504.40000000008001</c:v>
                </c:pt>
                <c:pt idx="5045">
                  <c:v>504.50000000007998</c:v>
                </c:pt>
                <c:pt idx="5046">
                  <c:v>504.60000000008</c:v>
                </c:pt>
                <c:pt idx="5047">
                  <c:v>504.70000000008002</c:v>
                </c:pt>
                <c:pt idx="5048">
                  <c:v>504.80000000007999</c:v>
                </c:pt>
                <c:pt idx="5049">
                  <c:v>504.90000000008001</c:v>
                </c:pt>
                <c:pt idx="5050">
                  <c:v>505.00000000007998</c:v>
                </c:pt>
                <c:pt idx="5051">
                  <c:v>505.10000000008</c:v>
                </c:pt>
                <c:pt idx="5052">
                  <c:v>505.20000000008002</c:v>
                </c:pt>
                <c:pt idx="5053">
                  <c:v>505.30000000007999</c:v>
                </c:pt>
                <c:pt idx="5054">
                  <c:v>505.40000000008001</c:v>
                </c:pt>
                <c:pt idx="5055">
                  <c:v>505.50000000007998</c:v>
                </c:pt>
                <c:pt idx="5056">
                  <c:v>505.60000000008</c:v>
                </c:pt>
                <c:pt idx="5057">
                  <c:v>505.70000000008002</c:v>
                </c:pt>
                <c:pt idx="5058">
                  <c:v>505.80000000007999</c:v>
                </c:pt>
                <c:pt idx="5059">
                  <c:v>505.90000000008001</c:v>
                </c:pt>
                <c:pt idx="5060">
                  <c:v>506.00000000007998</c:v>
                </c:pt>
                <c:pt idx="5061">
                  <c:v>506.10000000008</c:v>
                </c:pt>
                <c:pt idx="5062">
                  <c:v>506.20000000008002</c:v>
                </c:pt>
                <c:pt idx="5063">
                  <c:v>506.30000000007999</c:v>
                </c:pt>
                <c:pt idx="5064">
                  <c:v>506.40000000008001</c:v>
                </c:pt>
                <c:pt idx="5065">
                  <c:v>506.50000000007998</c:v>
                </c:pt>
                <c:pt idx="5066">
                  <c:v>506.60000000008</c:v>
                </c:pt>
                <c:pt idx="5067">
                  <c:v>506.70000000008002</c:v>
                </c:pt>
                <c:pt idx="5068">
                  <c:v>506.80000000007999</c:v>
                </c:pt>
                <c:pt idx="5069">
                  <c:v>506.90000000008001</c:v>
                </c:pt>
                <c:pt idx="5070">
                  <c:v>507.000000000081</c:v>
                </c:pt>
                <c:pt idx="5071">
                  <c:v>507.10000000008102</c:v>
                </c:pt>
                <c:pt idx="5072">
                  <c:v>507.20000000008099</c:v>
                </c:pt>
                <c:pt idx="5073">
                  <c:v>507.30000000008101</c:v>
                </c:pt>
                <c:pt idx="5074">
                  <c:v>507.40000000008098</c:v>
                </c:pt>
                <c:pt idx="5075">
                  <c:v>507.500000000081</c:v>
                </c:pt>
                <c:pt idx="5076">
                  <c:v>507.60000000008102</c:v>
                </c:pt>
                <c:pt idx="5077">
                  <c:v>507.70000000008099</c:v>
                </c:pt>
                <c:pt idx="5078">
                  <c:v>507.80000000008101</c:v>
                </c:pt>
                <c:pt idx="5079">
                  <c:v>507.90000000008098</c:v>
                </c:pt>
                <c:pt idx="5080">
                  <c:v>508.000000000081</c:v>
                </c:pt>
                <c:pt idx="5081">
                  <c:v>508.10000000008102</c:v>
                </c:pt>
                <c:pt idx="5082">
                  <c:v>508.20000000008099</c:v>
                </c:pt>
                <c:pt idx="5083">
                  <c:v>508.30000000008101</c:v>
                </c:pt>
                <c:pt idx="5084">
                  <c:v>508.40000000008098</c:v>
                </c:pt>
                <c:pt idx="5085">
                  <c:v>508.500000000081</c:v>
                </c:pt>
                <c:pt idx="5086">
                  <c:v>508.60000000008102</c:v>
                </c:pt>
                <c:pt idx="5087">
                  <c:v>508.70000000008099</c:v>
                </c:pt>
                <c:pt idx="5088">
                  <c:v>508.80000000008101</c:v>
                </c:pt>
                <c:pt idx="5089">
                  <c:v>508.90000000008098</c:v>
                </c:pt>
                <c:pt idx="5090">
                  <c:v>509.000000000081</c:v>
                </c:pt>
                <c:pt idx="5091">
                  <c:v>509.10000000008102</c:v>
                </c:pt>
                <c:pt idx="5092">
                  <c:v>509.20000000008099</c:v>
                </c:pt>
                <c:pt idx="5093">
                  <c:v>509.30000000008101</c:v>
                </c:pt>
                <c:pt idx="5094">
                  <c:v>509.40000000008098</c:v>
                </c:pt>
                <c:pt idx="5095">
                  <c:v>509.500000000081</c:v>
                </c:pt>
                <c:pt idx="5096">
                  <c:v>509.60000000008102</c:v>
                </c:pt>
                <c:pt idx="5097">
                  <c:v>509.70000000008099</c:v>
                </c:pt>
                <c:pt idx="5098">
                  <c:v>509.80000000008101</c:v>
                </c:pt>
                <c:pt idx="5099">
                  <c:v>509.90000000008098</c:v>
                </c:pt>
                <c:pt idx="5100">
                  <c:v>510.000000000081</c:v>
                </c:pt>
                <c:pt idx="5101">
                  <c:v>510.10000000008102</c:v>
                </c:pt>
                <c:pt idx="5102">
                  <c:v>510.20000000008099</c:v>
                </c:pt>
                <c:pt idx="5103">
                  <c:v>510.30000000008101</c:v>
                </c:pt>
                <c:pt idx="5104">
                  <c:v>510.40000000008098</c:v>
                </c:pt>
                <c:pt idx="5105">
                  <c:v>510.500000000081</c:v>
                </c:pt>
                <c:pt idx="5106">
                  <c:v>510.60000000008102</c:v>
                </c:pt>
                <c:pt idx="5107">
                  <c:v>510.70000000008099</c:v>
                </c:pt>
                <c:pt idx="5108">
                  <c:v>510.80000000008101</c:v>
                </c:pt>
                <c:pt idx="5109">
                  <c:v>510.90000000008098</c:v>
                </c:pt>
                <c:pt idx="5110">
                  <c:v>511.000000000081</c:v>
                </c:pt>
                <c:pt idx="5111">
                  <c:v>511.10000000008102</c:v>
                </c:pt>
                <c:pt idx="5112">
                  <c:v>511.20000000008099</c:v>
                </c:pt>
                <c:pt idx="5113">
                  <c:v>511.30000000008101</c:v>
                </c:pt>
                <c:pt idx="5114">
                  <c:v>511.400000000082</c:v>
                </c:pt>
                <c:pt idx="5115">
                  <c:v>511.50000000008203</c:v>
                </c:pt>
                <c:pt idx="5116">
                  <c:v>511.60000000008199</c:v>
                </c:pt>
                <c:pt idx="5117">
                  <c:v>511.70000000008201</c:v>
                </c:pt>
                <c:pt idx="5118">
                  <c:v>511.80000000008198</c:v>
                </c:pt>
                <c:pt idx="5119">
                  <c:v>511.900000000082</c:v>
                </c:pt>
                <c:pt idx="5120">
                  <c:v>512.00000000008197</c:v>
                </c:pt>
                <c:pt idx="5121">
                  <c:v>512.10000000008097</c:v>
                </c:pt>
                <c:pt idx="5122">
                  <c:v>512.20000000008099</c:v>
                </c:pt>
                <c:pt idx="5123">
                  <c:v>512.30000000008101</c:v>
                </c:pt>
                <c:pt idx="5124">
                  <c:v>512.40000000008104</c:v>
                </c:pt>
                <c:pt idx="5125">
                  <c:v>512.50000000008095</c:v>
                </c:pt>
                <c:pt idx="5126">
                  <c:v>512.60000000008097</c:v>
                </c:pt>
                <c:pt idx="5127">
                  <c:v>512.70000000008099</c:v>
                </c:pt>
                <c:pt idx="5128">
                  <c:v>512.80000000008101</c:v>
                </c:pt>
                <c:pt idx="5129">
                  <c:v>512.90000000008104</c:v>
                </c:pt>
                <c:pt idx="5130">
                  <c:v>513.00000000008095</c:v>
                </c:pt>
                <c:pt idx="5131">
                  <c:v>513.10000000008097</c:v>
                </c:pt>
                <c:pt idx="5132">
                  <c:v>513.20000000007997</c:v>
                </c:pt>
                <c:pt idx="5133">
                  <c:v>513.30000000007999</c:v>
                </c:pt>
                <c:pt idx="5134">
                  <c:v>513.40000000008001</c:v>
                </c:pt>
                <c:pt idx="5135">
                  <c:v>513.50000000008004</c:v>
                </c:pt>
                <c:pt idx="5136">
                  <c:v>513.60000000007994</c:v>
                </c:pt>
                <c:pt idx="5137">
                  <c:v>513.70000000007997</c:v>
                </c:pt>
                <c:pt idx="5138">
                  <c:v>513.80000000007999</c:v>
                </c:pt>
                <c:pt idx="5139">
                  <c:v>513.90000000008001</c:v>
                </c:pt>
                <c:pt idx="5140">
                  <c:v>514.00000000008004</c:v>
                </c:pt>
                <c:pt idx="5141">
                  <c:v>514.10000000007994</c:v>
                </c:pt>
                <c:pt idx="5142">
                  <c:v>514.20000000007997</c:v>
                </c:pt>
                <c:pt idx="5143">
                  <c:v>514.30000000007897</c:v>
                </c:pt>
                <c:pt idx="5144">
                  <c:v>514.40000000007899</c:v>
                </c:pt>
                <c:pt idx="5145">
                  <c:v>514.50000000007901</c:v>
                </c:pt>
                <c:pt idx="5146">
                  <c:v>514.60000000007904</c:v>
                </c:pt>
                <c:pt idx="5147">
                  <c:v>514.70000000007894</c:v>
                </c:pt>
                <c:pt idx="5148">
                  <c:v>514.80000000007897</c:v>
                </c:pt>
                <c:pt idx="5149">
                  <c:v>514.90000000007899</c:v>
                </c:pt>
                <c:pt idx="5150">
                  <c:v>515.00000000007901</c:v>
                </c:pt>
                <c:pt idx="5151">
                  <c:v>515.10000000007904</c:v>
                </c:pt>
                <c:pt idx="5152">
                  <c:v>515.20000000007894</c:v>
                </c:pt>
                <c:pt idx="5153">
                  <c:v>515.30000000007897</c:v>
                </c:pt>
                <c:pt idx="5154">
                  <c:v>515.40000000007797</c:v>
                </c:pt>
                <c:pt idx="5155">
                  <c:v>515.50000000007799</c:v>
                </c:pt>
                <c:pt idx="5156">
                  <c:v>515.60000000007801</c:v>
                </c:pt>
                <c:pt idx="5157">
                  <c:v>515.70000000007803</c:v>
                </c:pt>
                <c:pt idx="5158">
                  <c:v>515.80000000007794</c:v>
                </c:pt>
                <c:pt idx="5159">
                  <c:v>515.90000000007797</c:v>
                </c:pt>
                <c:pt idx="5160">
                  <c:v>516.00000000007799</c:v>
                </c:pt>
                <c:pt idx="5161">
                  <c:v>516.10000000007801</c:v>
                </c:pt>
                <c:pt idx="5162">
                  <c:v>516.20000000007803</c:v>
                </c:pt>
                <c:pt idx="5163">
                  <c:v>516.30000000007794</c:v>
                </c:pt>
                <c:pt idx="5164">
                  <c:v>516.40000000007797</c:v>
                </c:pt>
                <c:pt idx="5165">
                  <c:v>516.50000000007697</c:v>
                </c:pt>
                <c:pt idx="5166">
                  <c:v>516.60000000007699</c:v>
                </c:pt>
                <c:pt idx="5167">
                  <c:v>516.70000000007701</c:v>
                </c:pt>
                <c:pt idx="5168">
                  <c:v>516.80000000007703</c:v>
                </c:pt>
                <c:pt idx="5169">
                  <c:v>516.90000000007694</c:v>
                </c:pt>
                <c:pt idx="5170">
                  <c:v>517.00000000007697</c:v>
                </c:pt>
                <c:pt idx="5171">
                  <c:v>517.10000000007699</c:v>
                </c:pt>
                <c:pt idx="5172">
                  <c:v>517.20000000007701</c:v>
                </c:pt>
                <c:pt idx="5173">
                  <c:v>517.30000000007703</c:v>
                </c:pt>
                <c:pt idx="5174">
                  <c:v>517.40000000007694</c:v>
                </c:pt>
                <c:pt idx="5175">
                  <c:v>517.50000000007697</c:v>
                </c:pt>
                <c:pt idx="5176">
                  <c:v>517.60000000007597</c:v>
                </c:pt>
                <c:pt idx="5177">
                  <c:v>517.70000000007599</c:v>
                </c:pt>
                <c:pt idx="5178">
                  <c:v>517.80000000007601</c:v>
                </c:pt>
                <c:pt idx="5179">
                  <c:v>517.90000000007603</c:v>
                </c:pt>
                <c:pt idx="5180">
                  <c:v>518.00000000007606</c:v>
                </c:pt>
                <c:pt idx="5181">
                  <c:v>518.10000000007597</c:v>
                </c:pt>
                <c:pt idx="5182">
                  <c:v>518.20000000007599</c:v>
                </c:pt>
                <c:pt idx="5183">
                  <c:v>518.30000000007601</c:v>
                </c:pt>
                <c:pt idx="5184">
                  <c:v>518.40000000007603</c:v>
                </c:pt>
                <c:pt idx="5185">
                  <c:v>518.50000000007606</c:v>
                </c:pt>
                <c:pt idx="5186">
                  <c:v>518.60000000007597</c:v>
                </c:pt>
                <c:pt idx="5187">
                  <c:v>518.70000000007497</c:v>
                </c:pt>
                <c:pt idx="5188">
                  <c:v>518.80000000007499</c:v>
                </c:pt>
                <c:pt idx="5189">
                  <c:v>518.90000000007501</c:v>
                </c:pt>
                <c:pt idx="5190">
                  <c:v>519.00000000007503</c:v>
                </c:pt>
                <c:pt idx="5191">
                  <c:v>519.10000000007506</c:v>
                </c:pt>
                <c:pt idx="5192">
                  <c:v>519.20000000007497</c:v>
                </c:pt>
                <c:pt idx="5193">
                  <c:v>519.30000000007499</c:v>
                </c:pt>
                <c:pt idx="5194">
                  <c:v>519.40000000007501</c:v>
                </c:pt>
                <c:pt idx="5195">
                  <c:v>519.50000000007503</c:v>
                </c:pt>
                <c:pt idx="5196">
                  <c:v>519.60000000007506</c:v>
                </c:pt>
                <c:pt idx="5197">
                  <c:v>519.70000000007497</c:v>
                </c:pt>
                <c:pt idx="5198">
                  <c:v>519.80000000007396</c:v>
                </c:pt>
                <c:pt idx="5199">
                  <c:v>519.90000000007399</c:v>
                </c:pt>
                <c:pt idx="5200">
                  <c:v>520.00000000007401</c:v>
                </c:pt>
                <c:pt idx="5201">
                  <c:v>520.10000000007403</c:v>
                </c:pt>
                <c:pt idx="5202">
                  <c:v>520.20000000007406</c:v>
                </c:pt>
                <c:pt idx="5203">
                  <c:v>520.30000000007396</c:v>
                </c:pt>
                <c:pt idx="5204">
                  <c:v>520.40000000007399</c:v>
                </c:pt>
                <c:pt idx="5205">
                  <c:v>520.50000000007401</c:v>
                </c:pt>
                <c:pt idx="5206">
                  <c:v>520.60000000007403</c:v>
                </c:pt>
                <c:pt idx="5207">
                  <c:v>520.70000000007406</c:v>
                </c:pt>
                <c:pt idx="5208">
                  <c:v>520.80000000007396</c:v>
                </c:pt>
                <c:pt idx="5209">
                  <c:v>520.90000000007296</c:v>
                </c:pt>
                <c:pt idx="5210">
                  <c:v>521.00000000007299</c:v>
                </c:pt>
                <c:pt idx="5211">
                  <c:v>521.10000000007301</c:v>
                </c:pt>
                <c:pt idx="5212">
                  <c:v>521.20000000007303</c:v>
                </c:pt>
                <c:pt idx="5213">
                  <c:v>521.30000000007306</c:v>
                </c:pt>
                <c:pt idx="5214">
                  <c:v>521.40000000007296</c:v>
                </c:pt>
                <c:pt idx="5215">
                  <c:v>521.50000000007299</c:v>
                </c:pt>
                <c:pt idx="5216">
                  <c:v>521.60000000007301</c:v>
                </c:pt>
                <c:pt idx="5217">
                  <c:v>521.70000000007303</c:v>
                </c:pt>
                <c:pt idx="5218">
                  <c:v>521.80000000007306</c:v>
                </c:pt>
                <c:pt idx="5219">
                  <c:v>521.90000000007296</c:v>
                </c:pt>
                <c:pt idx="5220">
                  <c:v>522.00000000007196</c:v>
                </c:pt>
                <c:pt idx="5221">
                  <c:v>522.10000000007199</c:v>
                </c:pt>
                <c:pt idx="5222">
                  <c:v>522.20000000007201</c:v>
                </c:pt>
                <c:pt idx="5223">
                  <c:v>522.30000000007203</c:v>
                </c:pt>
                <c:pt idx="5224">
                  <c:v>522.40000000007205</c:v>
                </c:pt>
                <c:pt idx="5225">
                  <c:v>522.50000000007196</c:v>
                </c:pt>
                <c:pt idx="5226">
                  <c:v>522.60000000007199</c:v>
                </c:pt>
                <c:pt idx="5227">
                  <c:v>522.70000000007201</c:v>
                </c:pt>
                <c:pt idx="5228">
                  <c:v>522.80000000007203</c:v>
                </c:pt>
                <c:pt idx="5229">
                  <c:v>522.90000000007205</c:v>
                </c:pt>
                <c:pt idx="5230">
                  <c:v>523.00000000007196</c:v>
                </c:pt>
                <c:pt idx="5231">
                  <c:v>523.10000000007096</c:v>
                </c:pt>
                <c:pt idx="5232">
                  <c:v>523.20000000007099</c:v>
                </c:pt>
                <c:pt idx="5233">
                  <c:v>523.30000000007101</c:v>
                </c:pt>
                <c:pt idx="5234">
                  <c:v>523.40000000007103</c:v>
                </c:pt>
                <c:pt idx="5235">
                  <c:v>523.50000000007105</c:v>
                </c:pt>
                <c:pt idx="5236">
                  <c:v>523.60000000007096</c:v>
                </c:pt>
                <c:pt idx="5237">
                  <c:v>523.70000000007099</c:v>
                </c:pt>
                <c:pt idx="5238">
                  <c:v>523.80000000007101</c:v>
                </c:pt>
                <c:pt idx="5239">
                  <c:v>523.90000000007103</c:v>
                </c:pt>
                <c:pt idx="5240">
                  <c:v>524.00000000007105</c:v>
                </c:pt>
                <c:pt idx="5241">
                  <c:v>524.10000000007096</c:v>
                </c:pt>
                <c:pt idx="5242">
                  <c:v>524.20000000006996</c:v>
                </c:pt>
                <c:pt idx="5243">
                  <c:v>524.30000000006999</c:v>
                </c:pt>
                <c:pt idx="5244">
                  <c:v>524.40000000007001</c:v>
                </c:pt>
                <c:pt idx="5245">
                  <c:v>524.50000000007003</c:v>
                </c:pt>
                <c:pt idx="5246">
                  <c:v>524.60000000007005</c:v>
                </c:pt>
                <c:pt idx="5247">
                  <c:v>524.70000000006996</c:v>
                </c:pt>
                <c:pt idx="5248">
                  <c:v>524.80000000006999</c:v>
                </c:pt>
                <c:pt idx="5249">
                  <c:v>524.90000000007001</c:v>
                </c:pt>
                <c:pt idx="5250">
                  <c:v>525.00000000007003</c:v>
                </c:pt>
                <c:pt idx="5251">
                  <c:v>525.10000000007005</c:v>
                </c:pt>
                <c:pt idx="5252">
                  <c:v>525.20000000006996</c:v>
                </c:pt>
                <c:pt idx="5253">
                  <c:v>525.30000000006896</c:v>
                </c:pt>
                <c:pt idx="5254">
                  <c:v>525.40000000006899</c:v>
                </c:pt>
                <c:pt idx="5255">
                  <c:v>525.50000000006901</c:v>
                </c:pt>
                <c:pt idx="5256">
                  <c:v>525.60000000006903</c:v>
                </c:pt>
                <c:pt idx="5257">
                  <c:v>525.70000000006905</c:v>
                </c:pt>
                <c:pt idx="5258">
                  <c:v>525.80000000006896</c:v>
                </c:pt>
                <c:pt idx="5259">
                  <c:v>525.90000000006899</c:v>
                </c:pt>
                <c:pt idx="5260">
                  <c:v>526.00000000006901</c:v>
                </c:pt>
                <c:pt idx="5261">
                  <c:v>526.10000000006903</c:v>
                </c:pt>
                <c:pt idx="5262">
                  <c:v>526.20000000006905</c:v>
                </c:pt>
                <c:pt idx="5263">
                  <c:v>526.30000000006896</c:v>
                </c:pt>
                <c:pt idx="5264">
                  <c:v>526.40000000006796</c:v>
                </c:pt>
                <c:pt idx="5265">
                  <c:v>526.50000000006798</c:v>
                </c:pt>
                <c:pt idx="5266">
                  <c:v>526.60000000006801</c:v>
                </c:pt>
                <c:pt idx="5267">
                  <c:v>526.70000000006803</c:v>
                </c:pt>
                <c:pt idx="5268">
                  <c:v>526.80000000006805</c:v>
                </c:pt>
                <c:pt idx="5269">
                  <c:v>526.90000000006796</c:v>
                </c:pt>
                <c:pt idx="5270">
                  <c:v>527.00000000006798</c:v>
                </c:pt>
                <c:pt idx="5271">
                  <c:v>527.10000000006801</c:v>
                </c:pt>
                <c:pt idx="5272">
                  <c:v>527.20000000006803</c:v>
                </c:pt>
                <c:pt idx="5273">
                  <c:v>527.30000000006805</c:v>
                </c:pt>
                <c:pt idx="5274">
                  <c:v>527.40000000006796</c:v>
                </c:pt>
                <c:pt idx="5275">
                  <c:v>527.50000000006696</c:v>
                </c:pt>
                <c:pt idx="5276">
                  <c:v>527.60000000006698</c:v>
                </c:pt>
                <c:pt idx="5277">
                  <c:v>527.70000000006701</c:v>
                </c:pt>
                <c:pt idx="5278">
                  <c:v>527.80000000006703</c:v>
                </c:pt>
                <c:pt idx="5279">
                  <c:v>527.90000000006705</c:v>
                </c:pt>
                <c:pt idx="5280">
                  <c:v>528.00000000006696</c:v>
                </c:pt>
                <c:pt idx="5281">
                  <c:v>528.10000000006698</c:v>
                </c:pt>
                <c:pt idx="5282">
                  <c:v>528.20000000006701</c:v>
                </c:pt>
                <c:pt idx="5283">
                  <c:v>528.30000000006703</c:v>
                </c:pt>
                <c:pt idx="5284">
                  <c:v>528.40000000006705</c:v>
                </c:pt>
                <c:pt idx="5285">
                  <c:v>528.50000000006696</c:v>
                </c:pt>
                <c:pt idx="5286">
                  <c:v>528.60000000006596</c:v>
                </c:pt>
                <c:pt idx="5287">
                  <c:v>528.70000000006598</c:v>
                </c:pt>
                <c:pt idx="5288">
                  <c:v>528.80000000006601</c:v>
                </c:pt>
                <c:pt idx="5289">
                  <c:v>528.90000000006603</c:v>
                </c:pt>
                <c:pt idx="5290">
                  <c:v>529.00000000006605</c:v>
                </c:pt>
                <c:pt idx="5291">
                  <c:v>529.10000000006596</c:v>
                </c:pt>
                <c:pt idx="5292">
                  <c:v>529.20000000006598</c:v>
                </c:pt>
                <c:pt idx="5293">
                  <c:v>529.30000000006601</c:v>
                </c:pt>
                <c:pt idx="5294">
                  <c:v>529.40000000006603</c:v>
                </c:pt>
                <c:pt idx="5295">
                  <c:v>529.50000000006605</c:v>
                </c:pt>
                <c:pt idx="5296">
                  <c:v>529.60000000006596</c:v>
                </c:pt>
                <c:pt idx="5297">
                  <c:v>529.70000000006496</c:v>
                </c:pt>
                <c:pt idx="5298">
                  <c:v>529.80000000006498</c:v>
                </c:pt>
                <c:pt idx="5299">
                  <c:v>529.90000000006501</c:v>
                </c:pt>
                <c:pt idx="5300">
                  <c:v>530.00000000006503</c:v>
                </c:pt>
                <c:pt idx="5301">
                  <c:v>530.10000000006505</c:v>
                </c:pt>
                <c:pt idx="5302">
                  <c:v>530.20000000006496</c:v>
                </c:pt>
                <c:pt idx="5303">
                  <c:v>530.30000000006498</c:v>
                </c:pt>
                <c:pt idx="5304">
                  <c:v>530.40000000006501</c:v>
                </c:pt>
                <c:pt idx="5305">
                  <c:v>530.50000000006503</c:v>
                </c:pt>
                <c:pt idx="5306">
                  <c:v>530.60000000006505</c:v>
                </c:pt>
                <c:pt idx="5307">
                  <c:v>530.70000000006496</c:v>
                </c:pt>
                <c:pt idx="5308">
                  <c:v>530.80000000006396</c:v>
                </c:pt>
                <c:pt idx="5309">
                  <c:v>530.90000000006398</c:v>
                </c:pt>
                <c:pt idx="5310">
                  <c:v>531.00000000006401</c:v>
                </c:pt>
                <c:pt idx="5311">
                  <c:v>531.10000000006403</c:v>
                </c:pt>
                <c:pt idx="5312">
                  <c:v>531.20000000006405</c:v>
                </c:pt>
                <c:pt idx="5313">
                  <c:v>531.30000000006396</c:v>
                </c:pt>
                <c:pt idx="5314">
                  <c:v>531.40000000006398</c:v>
                </c:pt>
                <c:pt idx="5315">
                  <c:v>531.50000000006401</c:v>
                </c:pt>
                <c:pt idx="5316">
                  <c:v>531.60000000006403</c:v>
                </c:pt>
                <c:pt idx="5317">
                  <c:v>531.70000000006405</c:v>
                </c:pt>
                <c:pt idx="5318">
                  <c:v>531.80000000006396</c:v>
                </c:pt>
                <c:pt idx="5319">
                  <c:v>531.90000000006296</c:v>
                </c:pt>
                <c:pt idx="5320">
                  <c:v>532.00000000006298</c:v>
                </c:pt>
                <c:pt idx="5321">
                  <c:v>532.10000000006301</c:v>
                </c:pt>
                <c:pt idx="5322">
                  <c:v>532.20000000006303</c:v>
                </c:pt>
                <c:pt idx="5323">
                  <c:v>532.30000000006305</c:v>
                </c:pt>
                <c:pt idx="5324">
                  <c:v>532.40000000006296</c:v>
                </c:pt>
                <c:pt idx="5325">
                  <c:v>532.50000000006298</c:v>
                </c:pt>
                <c:pt idx="5326">
                  <c:v>532.60000000006301</c:v>
                </c:pt>
                <c:pt idx="5327">
                  <c:v>532.70000000006303</c:v>
                </c:pt>
                <c:pt idx="5328">
                  <c:v>532.80000000006305</c:v>
                </c:pt>
                <c:pt idx="5329">
                  <c:v>532.90000000006296</c:v>
                </c:pt>
                <c:pt idx="5330">
                  <c:v>533.00000000006196</c:v>
                </c:pt>
                <c:pt idx="5331">
                  <c:v>533.10000000006198</c:v>
                </c:pt>
                <c:pt idx="5332">
                  <c:v>533.200000000062</c:v>
                </c:pt>
                <c:pt idx="5333">
                  <c:v>533.30000000006203</c:v>
                </c:pt>
                <c:pt idx="5334">
                  <c:v>533.40000000006205</c:v>
                </c:pt>
                <c:pt idx="5335">
                  <c:v>533.50000000006196</c:v>
                </c:pt>
                <c:pt idx="5336">
                  <c:v>533.60000000006198</c:v>
                </c:pt>
                <c:pt idx="5337">
                  <c:v>533.700000000062</c:v>
                </c:pt>
                <c:pt idx="5338">
                  <c:v>533.80000000006203</c:v>
                </c:pt>
                <c:pt idx="5339">
                  <c:v>533.90000000006205</c:v>
                </c:pt>
                <c:pt idx="5340">
                  <c:v>534.00000000006196</c:v>
                </c:pt>
                <c:pt idx="5341">
                  <c:v>534.10000000006096</c:v>
                </c:pt>
                <c:pt idx="5342">
                  <c:v>534.20000000006098</c:v>
                </c:pt>
                <c:pt idx="5343">
                  <c:v>534.300000000061</c:v>
                </c:pt>
                <c:pt idx="5344">
                  <c:v>534.40000000006103</c:v>
                </c:pt>
                <c:pt idx="5345">
                  <c:v>534.50000000006105</c:v>
                </c:pt>
                <c:pt idx="5346">
                  <c:v>534.60000000006096</c:v>
                </c:pt>
                <c:pt idx="5347">
                  <c:v>534.70000000006098</c:v>
                </c:pt>
                <c:pt idx="5348">
                  <c:v>534.800000000061</c:v>
                </c:pt>
                <c:pt idx="5349">
                  <c:v>534.90000000006103</c:v>
                </c:pt>
                <c:pt idx="5350">
                  <c:v>535.00000000006105</c:v>
                </c:pt>
                <c:pt idx="5351">
                  <c:v>535.10000000006096</c:v>
                </c:pt>
                <c:pt idx="5352">
                  <c:v>535.20000000005996</c:v>
                </c:pt>
                <c:pt idx="5353">
                  <c:v>535.30000000005998</c:v>
                </c:pt>
                <c:pt idx="5354">
                  <c:v>535.40000000006</c:v>
                </c:pt>
                <c:pt idx="5355">
                  <c:v>535.50000000006003</c:v>
                </c:pt>
                <c:pt idx="5356">
                  <c:v>535.60000000006005</c:v>
                </c:pt>
                <c:pt idx="5357">
                  <c:v>535.70000000005996</c:v>
                </c:pt>
                <c:pt idx="5358">
                  <c:v>535.80000000005998</c:v>
                </c:pt>
                <c:pt idx="5359">
                  <c:v>535.90000000006</c:v>
                </c:pt>
                <c:pt idx="5360">
                  <c:v>536.00000000006003</c:v>
                </c:pt>
                <c:pt idx="5361">
                  <c:v>536.10000000006005</c:v>
                </c:pt>
                <c:pt idx="5362">
                  <c:v>536.20000000005996</c:v>
                </c:pt>
                <c:pt idx="5363">
                  <c:v>536.30000000005896</c:v>
                </c:pt>
                <c:pt idx="5364">
                  <c:v>536.40000000005898</c:v>
                </c:pt>
                <c:pt idx="5365">
                  <c:v>536.500000000059</c:v>
                </c:pt>
                <c:pt idx="5366">
                  <c:v>536.60000000005903</c:v>
                </c:pt>
                <c:pt idx="5367">
                  <c:v>536.70000000005905</c:v>
                </c:pt>
                <c:pt idx="5368">
                  <c:v>536.80000000005896</c:v>
                </c:pt>
                <c:pt idx="5369">
                  <c:v>536.90000000005898</c:v>
                </c:pt>
                <c:pt idx="5370">
                  <c:v>537.000000000059</c:v>
                </c:pt>
                <c:pt idx="5371">
                  <c:v>537.10000000005903</c:v>
                </c:pt>
                <c:pt idx="5372">
                  <c:v>537.20000000005905</c:v>
                </c:pt>
                <c:pt idx="5373">
                  <c:v>537.30000000005896</c:v>
                </c:pt>
                <c:pt idx="5374">
                  <c:v>537.40000000005796</c:v>
                </c:pt>
                <c:pt idx="5375">
                  <c:v>537.50000000005798</c:v>
                </c:pt>
                <c:pt idx="5376">
                  <c:v>537.600000000058</c:v>
                </c:pt>
                <c:pt idx="5377">
                  <c:v>537.70000000005803</c:v>
                </c:pt>
                <c:pt idx="5378">
                  <c:v>537.80000000005805</c:v>
                </c:pt>
                <c:pt idx="5379">
                  <c:v>537.90000000005796</c:v>
                </c:pt>
                <c:pt idx="5380">
                  <c:v>538.00000000005798</c:v>
                </c:pt>
                <c:pt idx="5381">
                  <c:v>538.100000000058</c:v>
                </c:pt>
                <c:pt idx="5382">
                  <c:v>538.20000000005803</c:v>
                </c:pt>
                <c:pt idx="5383">
                  <c:v>538.30000000005805</c:v>
                </c:pt>
                <c:pt idx="5384">
                  <c:v>538.40000000005796</c:v>
                </c:pt>
                <c:pt idx="5385">
                  <c:v>538.50000000005696</c:v>
                </c:pt>
                <c:pt idx="5386">
                  <c:v>538.60000000005698</c:v>
                </c:pt>
                <c:pt idx="5387">
                  <c:v>538.700000000057</c:v>
                </c:pt>
                <c:pt idx="5388">
                  <c:v>538.80000000005703</c:v>
                </c:pt>
                <c:pt idx="5389">
                  <c:v>538.90000000005705</c:v>
                </c:pt>
                <c:pt idx="5390">
                  <c:v>539.00000000005696</c:v>
                </c:pt>
                <c:pt idx="5391">
                  <c:v>539.10000000005698</c:v>
                </c:pt>
                <c:pt idx="5392">
                  <c:v>539.200000000057</c:v>
                </c:pt>
                <c:pt idx="5393">
                  <c:v>539.30000000005703</c:v>
                </c:pt>
                <c:pt idx="5394">
                  <c:v>539.40000000005705</c:v>
                </c:pt>
                <c:pt idx="5395">
                  <c:v>539.50000000005696</c:v>
                </c:pt>
                <c:pt idx="5396">
                  <c:v>539.60000000005596</c:v>
                </c:pt>
                <c:pt idx="5397">
                  <c:v>539.70000000005598</c:v>
                </c:pt>
                <c:pt idx="5398">
                  <c:v>539.800000000056</c:v>
                </c:pt>
                <c:pt idx="5399">
                  <c:v>539.90000000005602</c:v>
                </c:pt>
                <c:pt idx="5400">
                  <c:v>540.00000000005605</c:v>
                </c:pt>
                <c:pt idx="5401">
                  <c:v>540.10000000005596</c:v>
                </c:pt>
                <c:pt idx="5402">
                  <c:v>540.20000000005598</c:v>
                </c:pt>
                <c:pt idx="5403">
                  <c:v>540.300000000056</c:v>
                </c:pt>
                <c:pt idx="5404">
                  <c:v>540.40000000005602</c:v>
                </c:pt>
                <c:pt idx="5405">
                  <c:v>540.50000000005605</c:v>
                </c:pt>
                <c:pt idx="5406">
                  <c:v>540.60000000005596</c:v>
                </c:pt>
                <c:pt idx="5407">
                  <c:v>540.70000000005496</c:v>
                </c:pt>
                <c:pt idx="5408">
                  <c:v>540.80000000005498</c:v>
                </c:pt>
                <c:pt idx="5409">
                  <c:v>540.900000000055</c:v>
                </c:pt>
                <c:pt idx="5410">
                  <c:v>541.00000000005502</c:v>
                </c:pt>
                <c:pt idx="5411">
                  <c:v>541.10000000005505</c:v>
                </c:pt>
                <c:pt idx="5412">
                  <c:v>541.20000000005496</c:v>
                </c:pt>
                <c:pt idx="5413">
                  <c:v>541.30000000005498</c:v>
                </c:pt>
                <c:pt idx="5414">
                  <c:v>541.400000000055</c:v>
                </c:pt>
                <c:pt idx="5415">
                  <c:v>541.50000000005502</c:v>
                </c:pt>
                <c:pt idx="5416">
                  <c:v>541.60000000005505</c:v>
                </c:pt>
                <c:pt idx="5417">
                  <c:v>541.70000000005496</c:v>
                </c:pt>
                <c:pt idx="5418">
                  <c:v>541.80000000005396</c:v>
                </c:pt>
                <c:pt idx="5419">
                  <c:v>541.90000000005398</c:v>
                </c:pt>
                <c:pt idx="5420">
                  <c:v>542.000000000054</c:v>
                </c:pt>
                <c:pt idx="5421">
                  <c:v>542.10000000005402</c:v>
                </c:pt>
                <c:pt idx="5422">
                  <c:v>542.20000000005405</c:v>
                </c:pt>
                <c:pt idx="5423">
                  <c:v>542.30000000005396</c:v>
                </c:pt>
                <c:pt idx="5424">
                  <c:v>542.40000000005398</c:v>
                </c:pt>
                <c:pt idx="5425">
                  <c:v>542.500000000054</c:v>
                </c:pt>
                <c:pt idx="5426">
                  <c:v>542.60000000005402</c:v>
                </c:pt>
                <c:pt idx="5427">
                  <c:v>542.70000000005405</c:v>
                </c:pt>
                <c:pt idx="5428">
                  <c:v>542.80000000005396</c:v>
                </c:pt>
                <c:pt idx="5429">
                  <c:v>542.90000000005296</c:v>
                </c:pt>
                <c:pt idx="5430">
                  <c:v>543.00000000005298</c:v>
                </c:pt>
                <c:pt idx="5431">
                  <c:v>543.100000000053</c:v>
                </c:pt>
                <c:pt idx="5432">
                  <c:v>543.20000000005302</c:v>
                </c:pt>
                <c:pt idx="5433">
                  <c:v>543.30000000005305</c:v>
                </c:pt>
                <c:pt idx="5434">
                  <c:v>543.40000000005296</c:v>
                </c:pt>
                <c:pt idx="5435">
                  <c:v>543.50000000005298</c:v>
                </c:pt>
                <c:pt idx="5436">
                  <c:v>543.600000000053</c:v>
                </c:pt>
                <c:pt idx="5437">
                  <c:v>543.70000000005302</c:v>
                </c:pt>
                <c:pt idx="5438">
                  <c:v>543.80000000005305</c:v>
                </c:pt>
                <c:pt idx="5439">
                  <c:v>543.90000000005296</c:v>
                </c:pt>
                <c:pt idx="5440">
                  <c:v>544.00000000005195</c:v>
                </c:pt>
                <c:pt idx="5441">
                  <c:v>544.10000000005198</c:v>
                </c:pt>
                <c:pt idx="5442">
                  <c:v>544.200000000052</c:v>
                </c:pt>
                <c:pt idx="5443">
                  <c:v>544.30000000005202</c:v>
                </c:pt>
                <c:pt idx="5444">
                  <c:v>544.40000000005205</c:v>
                </c:pt>
                <c:pt idx="5445">
                  <c:v>544.50000000005195</c:v>
                </c:pt>
                <c:pt idx="5446">
                  <c:v>544.60000000005198</c:v>
                </c:pt>
                <c:pt idx="5447">
                  <c:v>544.700000000052</c:v>
                </c:pt>
                <c:pt idx="5448">
                  <c:v>544.80000000005202</c:v>
                </c:pt>
                <c:pt idx="5449">
                  <c:v>544.90000000005205</c:v>
                </c:pt>
                <c:pt idx="5450">
                  <c:v>545.00000000005195</c:v>
                </c:pt>
                <c:pt idx="5451">
                  <c:v>545.10000000005095</c:v>
                </c:pt>
                <c:pt idx="5452">
                  <c:v>545.20000000005098</c:v>
                </c:pt>
                <c:pt idx="5453">
                  <c:v>545.300000000051</c:v>
                </c:pt>
                <c:pt idx="5454">
                  <c:v>545.40000000005102</c:v>
                </c:pt>
                <c:pt idx="5455">
                  <c:v>545.50000000005105</c:v>
                </c:pt>
                <c:pt idx="5456">
                  <c:v>545.60000000005095</c:v>
                </c:pt>
                <c:pt idx="5457">
                  <c:v>545.70000000005098</c:v>
                </c:pt>
                <c:pt idx="5458">
                  <c:v>545.800000000051</c:v>
                </c:pt>
                <c:pt idx="5459">
                  <c:v>545.90000000005102</c:v>
                </c:pt>
                <c:pt idx="5460">
                  <c:v>546.00000000005105</c:v>
                </c:pt>
                <c:pt idx="5461">
                  <c:v>546.10000000005095</c:v>
                </c:pt>
                <c:pt idx="5462">
                  <c:v>546.20000000004995</c:v>
                </c:pt>
                <c:pt idx="5463">
                  <c:v>546.30000000004998</c:v>
                </c:pt>
                <c:pt idx="5464">
                  <c:v>546.40000000005</c:v>
                </c:pt>
                <c:pt idx="5465">
                  <c:v>546.50000000005002</c:v>
                </c:pt>
                <c:pt idx="5466">
                  <c:v>546.60000000005004</c:v>
                </c:pt>
                <c:pt idx="5467">
                  <c:v>546.70000000004995</c:v>
                </c:pt>
                <c:pt idx="5468">
                  <c:v>546.80000000004998</c:v>
                </c:pt>
                <c:pt idx="5469">
                  <c:v>546.90000000005</c:v>
                </c:pt>
                <c:pt idx="5470">
                  <c:v>547.00000000005002</c:v>
                </c:pt>
                <c:pt idx="5471">
                  <c:v>547.10000000005004</c:v>
                </c:pt>
                <c:pt idx="5472">
                  <c:v>547.20000000004995</c:v>
                </c:pt>
                <c:pt idx="5473">
                  <c:v>547.30000000004895</c:v>
                </c:pt>
                <c:pt idx="5474">
                  <c:v>547.40000000004898</c:v>
                </c:pt>
                <c:pt idx="5475">
                  <c:v>547.500000000049</c:v>
                </c:pt>
                <c:pt idx="5476">
                  <c:v>547.60000000004902</c:v>
                </c:pt>
                <c:pt idx="5477">
                  <c:v>547.70000000004904</c:v>
                </c:pt>
                <c:pt idx="5478">
                  <c:v>547.80000000004895</c:v>
                </c:pt>
                <c:pt idx="5479">
                  <c:v>547.90000000004898</c:v>
                </c:pt>
                <c:pt idx="5480">
                  <c:v>548.000000000049</c:v>
                </c:pt>
                <c:pt idx="5481">
                  <c:v>548.10000000004902</c:v>
                </c:pt>
                <c:pt idx="5482">
                  <c:v>548.20000000004904</c:v>
                </c:pt>
                <c:pt idx="5483">
                  <c:v>548.30000000004895</c:v>
                </c:pt>
                <c:pt idx="5484">
                  <c:v>548.40000000004795</c:v>
                </c:pt>
                <c:pt idx="5485">
                  <c:v>548.50000000004798</c:v>
                </c:pt>
                <c:pt idx="5486">
                  <c:v>548.600000000048</c:v>
                </c:pt>
                <c:pt idx="5487">
                  <c:v>548.70000000004802</c:v>
                </c:pt>
                <c:pt idx="5488">
                  <c:v>548.80000000004804</c:v>
                </c:pt>
                <c:pt idx="5489">
                  <c:v>548.90000000004795</c:v>
                </c:pt>
                <c:pt idx="5490">
                  <c:v>549.00000000004798</c:v>
                </c:pt>
                <c:pt idx="5491">
                  <c:v>549.100000000048</c:v>
                </c:pt>
                <c:pt idx="5492">
                  <c:v>549.20000000004802</c:v>
                </c:pt>
                <c:pt idx="5493">
                  <c:v>549.30000000004804</c:v>
                </c:pt>
                <c:pt idx="5494">
                  <c:v>549.40000000004795</c:v>
                </c:pt>
                <c:pt idx="5495">
                  <c:v>549.50000000004695</c:v>
                </c:pt>
                <c:pt idx="5496">
                  <c:v>549.60000000004698</c:v>
                </c:pt>
                <c:pt idx="5497">
                  <c:v>549.700000000047</c:v>
                </c:pt>
                <c:pt idx="5498">
                  <c:v>549.80000000004702</c:v>
                </c:pt>
                <c:pt idx="5499">
                  <c:v>549.90000000004704</c:v>
                </c:pt>
                <c:pt idx="5500">
                  <c:v>550.00000000004695</c:v>
                </c:pt>
                <c:pt idx="5501">
                  <c:v>550.10000000004698</c:v>
                </c:pt>
                <c:pt idx="5502">
                  <c:v>550.200000000047</c:v>
                </c:pt>
                <c:pt idx="5503">
                  <c:v>550.30000000004702</c:v>
                </c:pt>
                <c:pt idx="5504">
                  <c:v>550.40000000004704</c:v>
                </c:pt>
                <c:pt idx="5505">
                  <c:v>550.50000000004695</c:v>
                </c:pt>
                <c:pt idx="5506">
                  <c:v>550.60000000004595</c:v>
                </c:pt>
                <c:pt idx="5507">
                  <c:v>550.70000000004597</c:v>
                </c:pt>
                <c:pt idx="5508">
                  <c:v>550.800000000046</c:v>
                </c:pt>
                <c:pt idx="5509">
                  <c:v>550.90000000004602</c:v>
                </c:pt>
                <c:pt idx="5510">
                  <c:v>551.00000000004604</c:v>
                </c:pt>
                <c:pt idx="5511">
                  <c:v>551.10000000004595</c:v>
                </c:pt>
                <c:pt idx="5512">
                  <c:v>551.20000000004597</c:v>
                </c:pt>
                <c:pt idx="5513">
                  <c:v>551.300000000046</c:v>
                </c:pt>
                <c:pt idx="5514">
                  <c:v>551.40000000004602</c:v>
                </c:pt>
                <c:pt idx="5515">
                  <c:v>551.50000000004604</c:v>
                </c:pt>
                <c:pt idx="5516">
                  <c:v>551.60000000004595</c:v>
                </c:pt>
                <c:pt idx="5517">
                  <c:v>551.70000000004495</c:v>
                </c:pt>
                <c:pt idx="5518">
                  <c:v>551.80000000004497</c:v>
                </c:pt>
                <c:pt idx="5519">
                  <c:v>551.900000000045</c:v>
                </c:pt>
                <c:pt idx="5520">
                  <c:v>552.00000000004502</c:v>
                </c:pt>
                <c:pt idx="5521">
                  <c:v>552.10000000004504</c:v>
                </c:pt>
                <c:pt idx="5522">
                  <c:v>552.20000000004495</c:v>
                </c:pt>
                <c:pt idx="5523">
                  <c:v>552.30000000004497</c:v>
                </c:pt>
                <c:pt idx="5524">
                  <c:v>552.400000000045</c:v>
                </c:pt>
                <c:pt idx="5525">
                  <c:v>552.50000000004502</c:v>
                </c:pt>
                <c:pt idx="5526">
                  <c:v>552.60000000004504</c:v>
                </c:pt>
                <c:pt idx="5527">
                  <c:v>552.70000000004495</c:v>
                </c:pt>
                <c:pt idx="5528">
                  <c:v>552.80000000004395</c:v>
                </c:pt>
                <c:pt idx="5529">
                  <c:v>552.90000000004397</c:v>
                </c:pt>
                <c:pt idx="5530">
                  <c:v>553.000000000044</c:v>
                </c:pt>
                <c:pt idx="5531">
                  <c:v>553.10000000004402</c:v>
                </c:pt>
                <c:pt idx="5532">
                  <c:v>553.20000000004404</c:v>
                </c:pt>
                <c:pt idx="5533">
                  <c:v>553.30000000004395</c:v>
                </c:pt>
                <c:pt idx="5534">
                  <c:v>553.40000000004397</c:v>
                </c:pt>
                <c:pt idx="5535">
                  <c:v>553.500000000044</c:v>
                </c:pt>
                <c:pt idx="5536">
                  <c:v>553.60000000004402</c:v>
                </c:pt>
                <c:pt idx="5537">
                  <c:v>553.70000000004404</c:v>
                </c:pt>
                <c:pt idx="5538">
                  <c:v>553.80000000004395</c:v>
                </c:pt>
                <c:pt idx="5539">
                  <c:v>553.90000000004295</c:v>
                </c:pt>
                <c:pt idx="5540">
                  <c:v>554.00000000004297</c:v>
                </c:pt>
                <c:pt idx="5541">
                  <c:v>554.100000000043</c:v>
                </c:pt>
                <c:pt idx="5542">
                  <c:v>554.20000000004302</c:v>
                </c:pt>
                <c:pt idx="5543">
                  <c:v>554.30000000004304</c:v>
                </c:pt>
                <c:pt idx="5544">
                  <c:v>554.40000000004295</c:v>
                </c:pt>
                <c:pt idx="5545">
                  <c:v>554.50000000004297</c:v>
                </c:pt>
                <c:pt idx="5546">
                  <c:v>554.600000000043</c:v>
                </c:pt>
                <c:pt idx="5547">
                  <c:v>554.70000000004302</c:v>
                </c:pt>
                <c:pt idx="5548">
                  <c:v>554.80000000004304</c:v>
                </c:pt>
                <c:pt idx="5549">
                  <c:v>554.90000000004295</c:v>
                </c:pt>
                <c:pt idx="5550">
                  <c:v>555.00000000004195</c:v>
                </c:pt>
                <c:pt idx="5551">
                  <c:v>555.10000000004197</c:v>
                </c:pt>
                <c:pt idx="5552">
                  <c:v>555.200000000042</c:v>
                </c:pt>
                <c:pt idx="5553">
                  <c:v>555.30000000004202</c:v>
                </c:pt>
                <c:pt idx="5554">
                  <c:v>555.40000000004204</c:v>
                </c:pt>
                <c:pt idx="5555">
                  <c:v>555.50000000004195</c:v>
                </c:pt>
                <c:pt idx="5556">
                  <c:v>555.60000000004197</c:v>
                </c:pt>
                <c:pt idx="5557">
                  <c:v>555.700000000042</c:v>
                </c:pt>
                <c:pt idx="5558">
                  <c:v>555.80000000004202</c:v>
                </c:pt>
                <c:pt idx="5559">
                  <c:v>555.90000000004204</c:v>
                </c:pt>
                <c:pt idx="5560">
                  <c:v>556.00000000004195</c:v>
                </c:pt>
                <c:pt idx="5561">
                  <c:v>556.10000000004095</c:v>
                </c:pt>
                <c:pt idx="5562">
                  <c:v>556.20000000004097</c:v>
                </c:pt>
                <c:pt idx="5563">
                  <c:v>556.300000000041</c:v>
                </c:pt>
                <c:pt idx="5564">
                  <c:v>556.40000000004102</c:v>
                </c:pt>
                <c:pt idx="5565">
                  <c:v>556.50000000004104</c:v>
                </c:pt>
                <c:pt idx="5566">
                  <c:v>556.60000000004095</c:v>
                </c:pt>
                <c:pt idx="5567">
                  <c:v>556.70000000004097</c:v>
                </c:pt>
                <c:pt idx="5568">
                  <c:v>556.800000000041</c:v>
                </c:pt>
                <c:pt idx="5569">
                  <c:v>556.90000000004102</c:v>
                </c:pt>
                <c:pt idx="5570">
                  <c:v>557.00000000004104</c:v>
                </c:pt>
                <c:pt idx="5571">
                  <c:v>557.10000000004095</c:v>
                </c:pt>
                <c:pt idx="5572">
                  <c:v>557.20000000003995</c:v>
                </c:pt>
                <c:pt idx="5573">
                  <c:v>557.30000000003997</c:v>
                </c:pt>
                <c:pt idx="5574">
                  <c:v>557.40000000004</c:v>
                </c:pt>
                <c:pt idx="5575">
                  <c:v>557.50000000004002</c:v>
                </c:pt>
                <c:pt idx="5576">
                  <c:v>557.60000000004004</c:v>
                </c:pt>
                <c:pt idx="5577">
                  <c:v>557.70000000003995</c:v>
                </c:pt>
                <c:pt idx="5578">
                  <c:v>557.80000000003997</c:v>
                </c:pt>
                <c:pt idx="5579">
                  <c:v>557.90000000004</c:v>
                </c:pt>
                <c:pt idx="5580">
                  <c:v>558.00000000004002</c:v>
                </c:pt>
                <c:pt idx="5581">
                  <c:v>558.10000000004004</c:v>
                </c:pt>
                <c:pt idx="5582">
                  <c:v>558.20000000003995</c:v>
                </c:pt>
                <c:pt idx="5583">
                  <c:v>558.30000000003895</c:v>
                </c:pt>
                <c:pt idx="5584">
                  <c:v>558.40000000003897</c:v>
                </c:pt>
                <c:pt idx="5585">
                  <c:v>558.50000000003899</c:v>
                </c:pt>
                <c:pt idx="5586">
                  <c:v>558.60000000003902</c:v>
                </c:pt>
                <c:pt idx="5587">
                  <c:v>558.70000000003904</c:v>
                </c:pt>
                <c:pt idx="5588">
                  <c:v>558.80000000003895</c:v>
                </c:pt>
                <c:pt idx="5589">
                  <c:v>558.90000000003897</c:v>
                </c:pt>
                <c:pt idx="5590">
                  <c:v>559.00000000003899</c:v>
                </c:pt>
                <c:pt idx="5591">
                  <c:v>559.10000000003902</c:v>
                </c:pt>
                <c:pt idx="5592">
                  <c:v>559.20000000003904</c:v>
                </c:pt>
                <c:pt idx="5593">
                  <c:v>559.30000000003895</c:v>
                </c:pt>
                <c:pt idx="5594">
                  <c:v>559.40000000003795</c:v>
                </c:pt>
                <c:pt idx="5595">
                  <c:v>559.50000000003797</c:v>
                </c:pt>
                <c:pt idx="5596">
                  <c:v>559.60000000003799</c:v>
                </c:pt>
                <c:pt idx="5597">
                  <c:v>559.70000000003802</c:v>
                </c:pt>
                <c:pt idx="5598">
                  <c:v>559.80000000003804</c:v>
                </c:pt>
                <c:pt idx="5599">
                  <c:v>559.90000000003795</c:v>
                </c:pt>
                <c:pt idx="5600">
                  <c:v>560.00000000003797</c:v>
                </c:pt>
                <c:pt idx="5601">
                  <c:v>560.10000000003799</c:v>
                </c:pt>
                <c:pt idx="5602">
                  <c:v>560.20000000003802</c:v>
                </c:pt>
                <c:pt idx="5603">
                  <c:v>560.30000000003804</c:v>
                </c:pt>
                <c:pt idx="5604">
                  <c:v>560.40000000003795</c:v>
                </c:pt>
                <c:pt idx="5605">
                  <c:v>560.50000000003695</c:v>
                </c:pt>
                <c:pt idx="5606">
                  <c:v>560.60000000003697</c:v>
                </c:pt>
                <c:pt idx="5607">
                  <c:v>560.70000000003699</c:v>
                </c:pt>
                <c:pt idx="5608">
                  <c:v>560.80000000003702</c:v>
                </c:pt>
                <c:pt idx="5609">
                  <c:v>560.90000000003704</c:v>
                </c:pt>
                <c:pt idx="5610">
                  <c:v>561.00000000003695</c:v>
                </c:pt>
                <c:pt idx="5611">
                  <c:v>561.10000000003697</c:v>
                </c:pt>
                <c:pt idx="5612">
                  <c:v>561.20000000003699</c:v>
                </c:pt>
                <c:pt idx="5613">
                  <c:v>561.30000000003702</c:v>
                </c:pt>
                <c:pt idx="5614">
                  <c:v>561.40000000003704</c:v>
                </c:pt>
                <c:pt idx="5615">
                  <c:v>561.50000000003695</c:v>
                </c:pt>
                <c:pt idx="5616">
                  <c:v>561.60000000003595</c:v>
                </c:pt>
                <c:pt idx="5617">
                  <c:v>561.70000000003597</c:v>
                </c:pt>
                <c:pt idx="5618">
                  <c:v>561.80000000003599</c:v>
                </c:pt>
                <c:pt idx="5619">
                  <c:v>561.90000000003602</c:v>
                </c:pt>
                <c:pt idx="5620">
                  <c:v>562.00000000003604</c:v>
                </c:pt>
                <c:pt idx="5621">
                  <c:v>562.10000000003595</c:v>
                </c:pt>
                <c:pt idx="5622">
                  <c:v>562.20000000003597</c:v>
                </c:pt>
                <c:pt idx="5623">
                  <c:v>562.30000000003599</c:v>
                </c:pt>
                <c:pt idx="5624">
                  <c:v>562.40000000003602</c:v>
                </c:pt>
                <c:pt idx="5625">
                  <c:v>562.50000000003604</c:v>
                </c:pt>
                <c:pt idx="5626">
                  <c:v>562.60000000003595</c:v>
                </c:pt>
                <c:pt idx="5627">
                  <c:v>562.70000000003495</c:v>
                </c:pt>
                <c:pt idx="5628">
                  <c:v>562.80000000003497</c:v>
                </c:pt>
                <c:pt idx="5629">
                  <c:v>562.90000000003499</c:v>
                </c:pt>
                <c:pt idx="5630">
                  <c:v>563.00000000003502</c:v>
                </c:pt>
                <c:pt idx="5631">
                  <c:v>563.10000000003504</c:v>
                </c:pt>
                <c:pt idx="5632">
                  <c:v>563.20000000003495</c:v>
                </c:pt>
                <c:pt idx="5633">
                  <c:v>563.30000000003497</c:v>
                </c:pt>
                <c:pt idx="5634">
                  <c:v>563.40000000003499</c:v>
                </c:pt>
                <c:pt idx="5635">
                  <c:v>563.50000000003502</c:v>
                </c:pt>
                <c:pt idx="5636">
                  <c:v>563.60000000003504</c:v>
                </c:pt>
                <c:pt idx="5637">
                  <c:v>563.70000000003495</c:v>
                </c:pt>
                <c:pt idx="5638">
                  <c:v>563.80000000003395</c:v>
                </c:pt>
                <c:pt idx="5639">
                  <c:v>563.90000000003397</c:v>
                </c:pt>
                <c:pt idx="5640">
                  <c:v>564.00000000003399</c:v>
                </c:pt>
                <c:pt idx="5641">
                  <c:v>564.10000000003402</c:v>
                </c:pt>
                <c:pt idx="5642">
                  <c:v>564.20000000003404</c:v>
                </c:pt>
                <c:pt idx="5643">
                  <c:v>564.30000000003395</c:v>
                </c:pt>
                <c:pt idx="5644">
                  <c:v>564.40000000003397</c:v>
                </c:pt>
                <c:pt idx="5645">
                  <c:v>564.50000000003399</c:v>
                </c:pt>
                <c:pt idx="5646">
                  <c:v>564.60000000003402</c:v>
                </c:pt>
                <c:pt idx="5647">
                  <c:v>564.70000000003404</c:v>
                </c:pt>
                <c:pt idx="5648">
                  <c:v>564.80000000003395</c:v>
                </c:pt>
                <c:pt idx="5649">
                  <c:v>564.90000000003295</c:v>
                </c:pt>
                <c:pt idx="5650">
                  <c:v>565.00000000003297</c:v>
                </c:pt>
                <c:pt idx="5651">
                  <c:v>565.10000000003299</c:v>
                </c:pt>
                <c:pt idx="5652">
                  <c:v>565.20000000003301</c:v>
                </c:pt>
                <c:pt idx="5653">
                  <c:v>565.30000000003304</c:v>
                </c:pt>
                <c:pt idx="5654">
                  <c:v>565.40000000003295</c:v>
                </c:pt>
                <c:pt idx="5655">
                  <c:v>565.50000000003297</c:v>
                </c:pt>
                <c:pt idx="5656">
                  <c:v>565.60000000003299</c:v>
                </c:pt>
                <c:pt idx="5657">
                  <c:v>565.70000000003301</c:v>
                </c:pt>
                <c:pt idx="5658">
                  <c:v>565.80000000003304</c:v>
                </c:pt>
                <c:pt idx="5659">
                  <c:v>565.90000000003295</c:v>
                </c:pt>
                <c:pt idx="5660">
                  <c:v>566.00000000003195</c:v>
                </c:pt>
                <c:pt idx="5661">
                  <c:v>566.10000000003197</c:v>
                </c:pt>
                <c:pt idx="5662">
                  <c:v>566.20000000003199</c:v>
                </c:pt>
                <c:pt idx="5663">
                  <c:v>566.30000000003201</c:v>
                </c:pt>
                <c:pt idx="5664">
                  <c:v>566.40000000003204</c:v>
                </c:pt>
                <c:pt idx="5665">
                  <c:v>566.50000000003195</c:v>
                </c:pt>
                <c:pt idx="5666">
                  <c:v>566.60000000003197</c:v>
                </c:pt>
                <c:pt idx="5667">
                  <c:v>566.70000000003199</c:v>
                </c:pt>
                <c:pt idx="5668">
                  <c:v>566.80000000003201</c:v>
                </c:pt>
                <c:pt idx="5669">
                  <c:v>566.90000000003204</c:v>
                </c:pt>
                <c:pt idx="5670">
                  <c:v>567.00000000003195</c:v>
                </c:pt>
                <c:pt idx="5671">
                  <c:v>567.10000000003095</c:v>
                </c:pt>
                <c:pt idx="5672">
                  <c:v>567.20000000003097</c:v>
                </c:pt>
                <c:pt idx="5673">
                  <c:v>567.30000000003099</c:v>
                </c:pt>
                <c:pt idx="5674">
                  <c:v>567.40000000003101</c:v>
                </c:pt>
                <c:pt idx="5675">
                  <c:v>567.50000000003104</c:v>
                </c:pt>
                <c:pt idx="5676">
                  <c:v>567.60000000003095</c:v>
                </c:pt>
                <c:pt idx="5677">
                  <c:v>567.70000000003097</c:v>
                </c:pt>
                <c:pt idx="5678">
                  <c:v>567.80000000003099</c:v>
                </c:pt>
                <c:pt idx="5679">
                  <c:v>567.90000000003101</c:v>
                </c:pt>
                <c:pt idx="5680">
                  <c:v>568.00000000003104</c:v>
                </c:pt>
                <c:pt idx="5681">
                  <c:v>568.10000000003095</c:v>
                </c:pt>
                <c:pt idx="5682">
                  <c:v>568.20000000002995</c:v>
                </c:pt>
                <c:pt idx="5683">
                  <c:v>568.30000000002997</c:v>
                </c:pt>
                <c:pt idx="5684">
                  <c:v>568.40000000002999</c:v>
                </c:pt>
                <c:pt idx="5685">
                  <c:v>568.50000000003001</c:v>
                </c:pt>
                <c:pt idx="5686">
                  <c:v>568.60000000003004</c:v>
                </c:pt>
                <c:pt idx="5687">
                  <c:v>568.70000000002995</c:v>
                </c:pt>
                <c:pt idx="5688">
                  <c:v>568.80000000002997</c:v>
                </c:pt>
                <c:pt idx="5689">
                  <c:v>568.90000000002999</c:v>
                </c:pt>
                <c:pt idx="5690">
                  <c:v>569.00000000003001</c:v>
                </c:pt>
                <c:pt idx="5691">
                  <c:v>569.10000000003004</c:v>
                </c:pt>
                <c:pt idx="5692">
                  <c:v>569.20000000002995</c:v>
                </c:pt>
                <c:pt idx="5693">
                  <c:v>569.30000000002894</c:v>
                </c:pt>
                <c:pt idx="5694">
                  <c:v>569.40000000002897</c:v>
                </c:pt>
                <c:pt idx="5695">
                  <c:v>569.50000000002899</c:v>
                </c:pt>
                <c:pt idx="5696">
                  <c:v>569.60000000002901</c:v>
                </c:pt>
                <c:pt idx="5697">
                  <c:v>569.70000000002904</c:v>
                </c:pt>
                <c:pt idx="5698">
                  <c:v>569.80000000002894</c:v>
                </c:pt>
                <c:pt idx="5699">
                  <c:v>569.90000000002897</c:v>
                </c:pt>
                <c:pt idx="5700">
                  <c:v>570.00000000002899</c:v>
                </c:pt>
                <c:pt idx="5701">
                  <c:v>570.10000000002901</c:v>
                </c:pt>
                <c:pt idx="5702">
                  <c:v>570.20000000002904</c:v>
                </c:pt>
                <c:pt idx="5703">
                  <c:v>570.30000000002894</c:v>
                </c:pt>
                <c:pt idx="5704">
                  <c:v>570.40000000002794</c:v>
                </c:pt>
                <c:pt idx="5705">
                  <c:v>570.50000000002797</c:v>
                </c:pt>
                <c:pt idx="5706">
                  <c:v>570.60000000002799</c:v>
                </c:pt>
                <c:pt idx="5707">
                  <c:v>570.70000000002801</c:v>
                </c:pt>
                <c:pt idx="5708">
                  <c:v>570.80000000002804</c:v>
                </c:pt>
                <c:pt idx="5709">
                  <c:v>570.90000000002794</c:v>
                </c:pt>
                <c:pt idx="5710">
                  <c:v>571.00000000002797</c:v>
                </c:pt>
                <c:pt idx="5711">
                  <c:v>571.10000000002799</c:v>
                </c:pt>
                <c:pt idx="5712">
                  <c:v>571.20000000002801</c:v>
                </c:pt>
                <c:pt idx="5713">
                  <c:v>571.30000000002804</c:v>
                </c:pt>
                <c:pt idx="5714">
                  <c:v>571.40000000002794</c:v>
                </c:pt>
                <c:pt idx="5715">
                  <c:v>571.50000000002694</c:v>
                </c:pt>
                <c:pt idx="5716">
                  <c:v>571.60000000002697</c:v>
                </c:pt>
                <c:pt idx="5717">
                  <c:v>571.70000000002699</c:v>
                </c:pt>
                <c:pt idx="5718">
                  <c:v>571.80000000002701</c:v>
                </c:pt>
                <c:pt idx="5719">
                  <c:v>571.90000000002703</c:v>
                </c:pt>
                <c:pt idx="5720">
                  <c:v>572.00000000002694</c:v>
                </c:pt>
                <c:pt idx="5721">
                  <c:v>572.10000000002697</c:v>
                </c:pt>
                <c:pt idx="5722">
                  <c:v>572.20000000002699</c:v>
                </c:pt>
                <c:pt idx="5723">
                  <c:v>572.30000000002701</c:v>
                </c:pt>
                <c:pt idx="5724">
                  <c:v>572.40000000002703</c:v>
                </c:pt>
                <c:pt idx="5725">
                  <c:v>572.50000000002694</c:v>
                </c:pt>
                <c:pt idx="5726">
                  <c:v>572.60000000002594</c:v>
                </c:pt>
                <c:pt idx="5727">
                  <c:v>572.70000000002597</c:v>
                </c:pt>
                <c:pt idx="5728">
                  <c:v>572.80000000002599</c:v>
                </c:pt>
                <c:pt idx="5729">
                  <c:v>572.90000000002601</c:v>
                </c:pt>
                <c:pt idx="5730">
                  <c:v>573.00000000002603</c:v>
                </c:pt>
                <c:pt idx="5731">
                  <c:v>573.10000000002594</c:v>
                </c:pt>
                <c:pt idx="5732">
                  <c:v>573.20000000002597</c:v>
                </c:pt>
                <c:pt idx="5733">
                  <c:v>573.30000000002599</c:v>
                </c:pt>
                <c:pt idx="5734">
                  <c:v>573.40000000002601</c:v>
                </c:pt>
                <c:pt idx="5735">
                  <c:v>573.50000000002603</c:v>
                </c:pt>
                <c:pt idx="5736">
                  <c:v>573.60000000002594</c:v>
                </c:pt>
                <c:pt idx="5737">
                  <c:v>573.70000000002506</c:v>
                </c:pt>
                <c:pt idx="5738">
                  <c:v>573.80000000002497</c:v>
                </c:pt>
                <c:pt idx="5739">
                  <c:v>573.90000000002499</c:v>
                </c:pt>
                <c:pt idx="5740">
                  <c:v>574.00000000002501</c:v>
                </c:pt>
                <c:pt idx="5741">
                  <c:v>574.10000000002503</c:v>
                </c:pt>
                <c:pt idx="5742">
                  <c:v>574.20000000002506</c:v>
                </c:pt>
                <c:pt idx="5743">
                  <c:v>574.30000000002497</c:v>
                </c:pt>
                <c:pt idx="5744">
                  <c:v>574.40000000002499</c:v>
                </c:pt>
                <c:pt idx="5745">
                  <c:v>574.50000000002501</c:v>
                </c:pt>
                <c:pt idx="5746">
                  <c:v>574.60000000002503</c:v>
                </c:pt>
                <c:pt idx="5747">
                  <c:v>574.70000000002506</c:v>
                </c:pt>
                <c:pt idx="5748">
                  <c:v>574.80000000002406</c:v>
                </c:pt>
                <c:pt idx="5749">
                  <c:v>574.90000000002397</c:v>
                </c:pt>
                <c:pt idx="5750">
                  <c:v>575.00000000002399</c:v>
                </c:pt>
                <c:pt idx="5751">
                  <c:v>575.10000000002401</c:v>
                </c:pt>
                <c:pt idx="5752">
                  <c:v>575.20000000002403</c:v>
                </c:pt>
                <c:pt idx="5753">
                  <c:v>575.30000000002406</c:v>
                </c:pt>
                <c:pt idx="5754">
                  <c:v>575.40000000002397</c:v>
                </c:pt>
                <c:pt idx="5755">
                  <c:v>575.50000000002399</c:v>
                </c:pt>
                <c:pt idx="5756">
                  <c:v>575.60000000002401</c:v>
                </c:pt>
                <c:pt idx="5757">
                  <c:v>575.70000000002403</c:v>
                </c:pt>
                <c:pt idx="5758">
                  <c:v>575.80000000002406</c:v>
                </c:pt>
                <c:pt idx="5759">
                  <c:v>575.90000000002306</c:v>
                </c:pt>
                <c:pt idx="5760">
                  <c:v>576.00000000002296</c:v>
                </c:pt>
                <c:pt idx="5761">
                  <c:v>576.10000000002299</c:v>
                </c:pt>
                <c:pt idx="5762">
                  <c:v>576.20000000002301</c:v>
                </c:pt>
                <c:pt idx="5763">
                  <c:v>576.30000000002303</c:v>
                </c:pt>
                <c:pt idx="5764">
                  <c:v>576.40000000002306</c:v>
                </c:pt>
                <c:pt idx="5765">
                  <c:v>576.50000000002296</c:v>
                </c:pt>
                <c:pt idx="5766">
                  <c:v>576.60000000002299</c:v>
                </c:pt>
                <c:pt idx="5767">
                  <c:v>576.70000000002301</c:v>
                </c:pt>
                <c:pt idx="5768">
                  <c:v>576.80000000002303</c:v>
                </c:pt>
                <c:pt idx="5769">
                  <c:v>576.90000000002306</c:v>
                </c:pt>
                <c:pt idx="5770">
                  <c:v>577.00000000002206</c:v>
                </c:pt>
                <c:pt idx="5771">
                  <c:v>577.10000000002196</c:v>
                </c:pt>
                <c:pt idx="5772">
                  <c:v>577.20000000002199</c:v>
                </c:pt>
                <c:pt idx="5773">
                  <c:v>577.30000000002201</c:v>
                </c:pt>
                <c:pt idx="5774">
                  <c:v>577.40000000002203</c:v>
                </c:pt>
                <c:pt idx="5775">
                  <c:v>577.50000000002206</c:v>
                </c:pt>
                <c:pt idx="5776">
                  <c:v>577.60000000002196</c:v>
                </c:pt>
                <c:pt idx="5777">
                  <c:v>577.70000000002199</c:v>
                </c:pt>
                <c:pt idx="5778">
                  <c:v>577.80000000002201</c:v>
                </c:pt>
                <c:pt idx="5779">
                  <c:v>577.90000000002203</c:v>
                </c:pt>
                <c:pt idx="5780">
                  <c:v>578.00000000002206</c:v>
                </c:pt>
                <c:pt idx="5781">
                  <c:v>578.10000000002105</c:v>
                </c:pt>
                <c:pt idx="5782">
                  <c:v>578.20000000002096</c:v>
                </c:pt>
                <c:pt idx="5783">
                  <c:v>578.30000000002099</c:v>
                </c:pt>
                <c:pt idx="5784">
                  <c:v>578.40000000002101</c:v>
                </c:pt>
                <c:pt idx="5785">
                  <c:v>578.50000000002103</c:v>
                </c:pt>
                <c:pt idx="5786">
                  <c:v>578.60000000002105</c:v>
                </c:pt>
                <c:pt idx="5787">
                  <c:v>578.70000000002096</c:v>
                </c:pt>
                <c:pt idx="5788">
                  <c:v>578.80000000002099</c:v>
                </c:pt>
                <c:pt idx="5789">
                  <c:v>578.90000000002101</c:v>
                </c:pt>
                <c:pt idx="5790">
                  <c:v>579.00000000002103</c:v>
                </c:pt>
                <c:pt idx="5791">
                  <c:v>579.10000000002105</c:v>
                </c:pt>
                <c:pt idx="5792">
                  <c:v>579.20000000002005</c:v>
                </c:pt>
                <c:pt idx="5793">
                  <c:v>579.30000000001996</c:v>
                </c:pt>
                <c:pt idx="5794">
                  <c:v>579.40000000001999</c:v>
                </c:pt>
                <c:pt idx="5795">
                  <c:v>579.50000000002001</c:v>
                </c:pt>
                <c:pt idx="5796">
                  <c:v>579.60000000002003</c:v>
                </c:pt>
                <c:pt idx="5797">
                  <c:v>579.70000000002005</c:v>
                </c:pt>
                <c:pt idx="5798">
                  <c:v>579.80000000001996</c:v>
                </c:pt>
                <c:pt idx="5799">
                  <c:v>579.90000000001999</c:v>
                </c:pt>
                <c:pt idx="5800">
                  <c:v>580.00000000002001</c:v>
                </c:pt>
                <c:pt idx="5801">
                  <c:v>580.10000000002003</c:v>
                </c:pt>
                <c:pt idx="5802">
                  <c:v>580.20000000002005</c:v>
                </c:pt>
                <c:pt idx="5803">
                  <c:v>580.30000000001905</c:v>
                </c:pt>
                <c:pt idx="5804">
                  <c:v>580.40000000001896</c:v>
                </c:pt>
                <c:pt idx="5805">
                  <c:v>580.50000000001899</c:v>
                </c:pt>
                <c:pt idx="5806">
                  <c:v>580.60000000001901</c:v>
                </c:pt>
                <c:pt idx="5807">
                  <c:v>580.70000000001903</c:v>
                </c:pt>
                <c:pt idx="5808">
                  <c:v>580.80000000001905</c:v>
                </c:pt>
                <c:pt idx="5809">
                  <c:v>580.90000000001896</c:v>
                </c:pt>
                <c:pt idx="5810">
                  <c:v>581.00000000001899</c:v>
                </c:pt>
                <c:pt idx="5811">
                  <c:v>581.10000000001901</c:v>
                </c:pt>
                <c:pt idx="5812">
                  <c:v>581.20000000001903</c:v>
                </c:pt>
                <c:pt idx="5813">
                  <c:v>581.30000000001905</c:v>
                </c:pt>
                <c:pt idx="5814">
                  <c:v>581.40000000001805</c:v>
                </c:pt>
                <c:pt idx="5815">
                  <c:v>581.50000000001796</c:v>
                </c:pt>
                <c:pt idx="5816">
                  <c:v>581.60000000001799</c:v>
                </c:pt>
                <c:pt idx="5817">
                  <c:v>581.70000000001801</c:v>
                </c:pt>
                <c:pt idx="5818">
                  <c:v>581.80000000001803</c:v>
                </c:pt>
                <c:pt idx="5819">
                  <c:v>581.90000000001805</c:v>
                </c:pt>
                <c:pt idx="5820">
                  <c:v>582.00000000001796</c:v>
                </c:pt>
                <c:pt idx="5821">
                  <c:v>582.10000000001799</c:v>
                </c:pt>
                <c:pt idx="5822">
                  <c:v>582.20000000001801</c:v>
                </c:pt>
                <c:pt idx="5823">
                  <c:v>582.30000000001803</c:v>
                </c:pt>
                <c:pt idx="5824">
                  <c:v>582.40000000001805</c:v>
                </c:pt>
                <c:pt idx="5825">
                  <c:v>582.50000000001705</c:v>
                </c:pt>
                <c:pt idx="5826">
                  <c:v>582.60000000001696</c:v>
                </c:pt>
                <c:pt idx="5827">
                  <c:v>582.70000000001698</c:v>
                </c:pt>
                <c:pt idx="5828">
                  <c:v>582.80000000001701</c:v>
                </c:pt>
                <c:pt idx="5829">
                  <c:v>582.90000000001703</c:v>
                </c:pt>
                <c:pt idx="5830">
                  <c:v>583.00000000001705</c:v>
                </c:pt>
                <c:pt idx="5831">
                  <c:v>583.10000000001696</c:v>
                </c:pt>
                <c:pt idx="5832">
                  <c:v>583.20000000001698</c:v>
                </c:pt>
                <c:pt idx="5833">
                  <c:v>583.30000000001701</c:v>
                </c:pt>
                <c:pt idx="5834">
                  <c:v>583.40000000001703</c:v>
                </c:pt>
                <c:pt idx="5835">
                  <c:v>583.50000000001705</c:v>
                </c:pt>
                <c:pt idx="5836">
                  <c:v>583.60000000001605</c:v>
                </c:pt>
                <c:pt idx="5837">
                  <c:v>583.70000000001596</c:v>
                </c:pt>
                <c:pt idx="5838">
                  <c:v>583.80000000001598</c:v>
                </c:pt>
                <c:pt idx="5839">
                  <c:v>583.90000000001601</c:v>
                </c:pt>
                <c:pt idx="5840">
                  <c:v>584.00000000001603</c:v>
                </c:pt>
                <c:pt idx="5841">
                  <c:v>584.10000000001605</c:v>
                </c:pt>
                <c:pt idx="5842">
                  <c:v>584.20000000001596</c:v>
                </c:pt>
                <c:pt idx="5843">
                  <c:v>584.30000000001598</c:v>
                </c:pt>
                <c:pt idx="5844">
                  <c:v>584.40000000001601</c:v>
                </c:pt>
                <c:pt idx="5845">
                  <c:v>584.50000000001603</c:v>
                </c:pt>
                <c:pt idx="5846">
                  <c:v>584.60000000001605</c:v>
                </c:pt>
                <c:pt idx="5847">
                  <c:v>584.70000000001505</c:v>
                </c:pt>
                <c:pt idx="5848">
                  <c:v>584.80000000001496</c:v>
                </c:pt>
                <c:pt idx="5849">
                  <c:v>584.90000000001498</c:v>
                </c:pt>
                <c:pt idx="5850">
                  <c:v>585.00000000001501</c:v>
                </c:pt>
                <c:pt idx="5851">
                  <c:v>585.10000000001503</c:v>
                </c:pt>
                <c:pt idx="5852">
                  <c:v>585.20000000001505</c:v>
                </c:pt>
                <c:pt idx="5853">
                  <c:v>585.30000000001496</c:v>
                </c:pt>
                <c:pt idx="5854">
                  <c:v>585.40000000001498</c:v>
                </c:pt>
                <c:pt idx="5855">
                  <c:v>585.50000000001501</c:v>
                </c:pt>
                <c:pt idx="5856">
                  <c:v>585.60000000001503</c:v>
                </c:pt>
                <c:pt idx="5857">
                  <c:v>585.70000000001505</c:v>
                </c:pt>
                <c:pt idx="5858">
                  <c:v>585.80000000001405</c:v>
                </c:pt>
                <c:pt idx="5859">
                  <c:v>585.90000000001396</c:v>
                </c:pt>
                <c:pt idx="5860">
                  <c:v>586.00000000001398</c:v>
                </c:pt>
                <c:pt idx="5861">
                  <c:v>586.10000000001401</c:v>
                </c:pt>
                <c:pt idx="5862">
                  <c:v>586.20000000001403</c:v>
                </c:pt>
                <c:pt idx="5863">
                  <c:v>586.30000000001405</c:v>
                </c:pt>
                <c:pt idx="5864">
                  <c:v>586.40000000001396</c:v>
                </c:pt>
                <c:pt idx="5865">
                  <c:v>586.50000000001398</c:v>
                </c:pt>
                <c:pt idx="5866">
                  <c:v>586.60000000001401</c:v>
                </c:pt>
                <c:pt idx="5867">
                  <c:v>586.70000000001403</c:v>
                </c:pt>
                <c:pt idx="5868">
                  <c:v>586.80000000001405</c:v>
                </c:pt>
                <c:pt idx="5869">
                  <c:v>586.90000000001305</c:v>
                </c:pt>
                <c:pt idx="5870">
                  <c:v>587.00000000001296</c:v>
                </c:pt>
                <c:pt idx="5871">
                  <c:v>587.10000000001298</c:v>
                </c:pt>
                <c:pt idx="5872">
                  <c:v>587.20000000001301</c:v>
                </c:pt>
                <c:pt idx="5873">
                  <c:v>587.30000000001303</c:v>
                </c:pt>
                <c:pt idx="5874">
                  <c:v>587.40000000001305</c:v>
                </c:pt>
                <c:pt idx="5875">
                  <c:v>587.50000000001296</c:v>
                </c:pt>
                <c:pt idx="5876">
                  <c:v>587.60000000001298</c:v>
                </c:pt>
                <c:pt idx="5877">
                  <c:v>587.70000000001301</c:v>
                </c:pt>
                <c:pt idx="5878">
                  <c:v>587.80000000001303</c:v>
                </c:pt>
                <c:pt idx="5879">
                  <c:v>587.90000000001305</c:v>
                </c:pt>
                <c:pt idx="5880">
                  <c:v>588.00000000001205</c:v>
                </c:pt>
                <c:pt idx="5881">
                  <c:v>588.10000000001196</c:v>
                </c:pt>
                <c:pt idx="5882">
                  <c:v>588.20000000001198</c:v>
                </c:pt>
                <c:pt idx="5883">
                  <c:v>588.30000000001201</c:v>
                </c:pt>
                <c:pt idx="5884">
                  <c:v>588.40000000001203</c:v>
                </c:pt>
                <c:pt idx="5885">
                  <c:v>588.50000000001205</c:v>
                </c:pt>
                <c:pt idx="5886">
                  <c:v>588.60000000001196</c:v>
                </c:pt>
                <c:pt idx="5887">
                  <c:v>588.70000000001198</c:v>
                </c:pt>
                <c:pt idx="5888">
                  <c:v>588.80000000001201</c:v>
                </c:pt>
                <c:pt idx="5889">
                  <c:v>588.90000000001203</c:v>
                </c:pt>
                <c:pt idx="5890">
                  <c:v>589.00000000001205</c:v>
                </c:pt>
                <c:pt idx="5891">
                  <c:v>589.10000000001105</c:v>
                </c:pt>
                <c:pt idx="5892">
                  <c:v>589.20000000001096</c:v>
                </c:pt>
                <c:pt idx="5893">
                  <c:v>589.30000000001098</c:v>
                </c:pt>
                <c:pt idx="5894">
                  <c:v>589.400000000011</c:v>
                </c:pt>
                <c:pt idx="5895">
                  <c:v>589.50000000001103</c:v>
                </c:pt>
                <c:pt idx="5896">
                  <c:v>589.60000000001105</c:v>
                </c:pt>
                <c:pt idx="5897">
                  <c:v>589.70000000001096</c:v>
                </c:pt>
                <c:pt idx="5898">
                  <c:v>589.80000000001098</c:v>
                </c:pt>
                <c:pt idx="5899">
                  <c:v>589.900000000011</c:v>
                </c:pt>
                <c:pt idx="5900">
                  <c:v>590.00000000001103</c:v>
                </c:pt>
                <c:pt idx="5901">
                  <c:v>590.10000000001105</c:v>
                </c:pt>
                <c:pt idx="5902">
                  <c:v>590.20000000001005</c:v>
                </c:pt>
                <c:pt idx="5903">
                  <c:v>590.30000000000996</c:v>
                </c:pt>
                <c:pt idx="5904">
                  <c:v>590.40000000000998</c:v>
                </c:pt>
                <c:pt idx="5905">
                  <c:v>590.50000000001</c:v>
                </c:pt>
                <c:pt idx="5906">
                  <c:v>590.60000000001003</c:v>
                </c:pt>
                <c:pt idx="5907">
                  <c:v>590.70000000001005</c:v>
                </c:pt>
                <c:pt idx="5908">
                  <c:v>590.80000000000996</c:v>
                </c:pt>
                <c:pt idx="5909">
                  <c:v>590.90000000000998</c:v>
                </c:pt>
                <c:pt idx="5910">
                  <c:v>591.00000000001</c:v>
                </c:pt>
                <c:pt idx="5911">
                  <c:v>591.10000000001003</c:v>
                </c:pt>
                <c:pt idx="5912">
                  <c:v>591.20000000001005</c:v>
                </c:pt>
                <c:pt idx="5913">
                  <c:v>591.30000000000905</c:v>
                </c:pt>
                <c:pt idx="5914">
                  <c:v>591.40000000000896</c:v>
                </c:pt>
                <c:pt idx="5915">
                  <c:v>591.50000000000898</c:v>
                </c:pt>
                <c:pt idx="5916">
                  <c:v>591.600000000009</c:v>
                </c:pt>
                <c:pt idx="5917">
                  <c:v>591.70000000000903</c:v>
                </c:pt>
                <c:pt idx="5918">
                  <c:v>591.80000000000905</c:v>
                </c:pt>
                <c:pt idx="5919">
                  <c:v>591.90000000000896</c:v>
                </c:pt>
                <c:pt idx="5920">
                  <c:v>592.00000000000898</c:v>
                </c:pt>
                <c:pt idx="5921">
                  <c:v>592.100000000009</c:v>
                </c:pt>
                <c:pt idx="5922">
                  <c:v>592.20000000000903</c:v>
                </c:pt>
                <c:pt idx="5923">
                  <c:v>592.30000000000905</c:v>
                </c:pt>
                <c:pt idx="5924">
                  <c:v>592.40000000000805</c:v>
                </c:pt>
                <c:pt idx="5925">
                  <c:v>592.50000000000796</c:v>
                </c:pt>
                <c:pt idx="5926">
                  <c:v>592.60000000000798</c:v>
                </c:pt>
                <c:pt idx="5927">
                  <c:v>592.700000000008</c:v>
                </c:pt>
                <c:pt idx="5928">
                  <c:v>592.80000000000803</c:v>
                </c:pt>
                <c:pt idx="5929">
                  <c:v>592.90000000000805</c:v>
                </c:pt>
                <c:pt idx="5930">
                  <c:v>593.00000000000796</c:v>
                </c:pt>
                <c:pt idx="5931">
                  <c:v>593.10000000000798</c:v>
                </c:pt>
                <c:pt idx="5932">
                  <c:v>593.200000000008</c:v>
                </c:pt>
                <c:pt idx="5933">
                  <c:v>593.30000000000803</c:v>
                </c:pt>
                <c:pt idx="5934">
                  <c:v>593.40000000000805</c:v>
                </c:pt>
                <c:pt idx="5935">
                  <c:v>593.50000000000705</c:v>
                </c:pt>
                <c:pt idx="5936">
                  <c:v>593.60000000000696</c:v>
                </c:pt>
                <c:pt idx="5937">
                  <c:v>593.70000000000698</c:v>
                </c:pt>
                <c:pt idx="5938">
                  <c:v>593.800000000007</c:v>
                </c:pt>
                <c:pt idx="5939">
                  <c:v>593.90000000000703</c:v>
                </c:pt>
                <c:pt idx="5940">
                  <c:v>594.00000000000705</c:v>
                </c:pt>
                <c:pt idx="5941">
                  <c:v>594.10000000000696</c:v>
                </c:pt>
                <c:pt idx="5942">
                  <c:v>594.20000000000698</c:v>
                </c:pt>
                <c:pt idx="5943">
                  <c:v>594.300000000007</c:v>
                </c:pt>
                <c:pt idx="5944">
                  <c:v>594.40000000000703</c:v>
                </c:pt>
                <c:pt idx="5945">
                  <c:v>594.50000000000705</c:v>
                </c:pt>
                <c:pt idx="5946">
                  <c:v>594.60000000000605</c:v>
                </c:pt>
                <c:pt idx="5947">
                  <c:v>594.70000000000596</c:v>
                </c:pt>
                <c:pt idx="5948">
                  <c:v>594.80000000000598</c:v>
                </c:pt>
                <c:pt idx="5949">
                  <c:v>594.900000000006</c:v>
                </c:pt>
                <c:pt idx="5950">
                  <c:v>595.00000000000603</c:v>
                </c:pt>
                <c:pt idx="5951">
                  <c:v>595.10000000000605</c:v>
                </c:pt>
                <c:pt idx="5952">
                  <c:v>595.20000000000596</c:v>
                </c:pt>
                <c:pt idx="5953">
                  <c:v>595.30000000000598</c:v>
                </c:pt>
                <c:pt idx="5954">
                  <c:v>595.400000000006</c:v>
                </c:pt>
                <c:pt idx="5955">
                  <c:v>595.50000000000603</c:v>
                </c:pt>
                <c:pt idx="5956">
                  <c:v>595.60000000000605</c:v>
                </c:pt>
                <c:pt idx="5957">
                  <c:v>595.70000000000505</c:v>
                </c:pt>
                <c:pt idx="5958">
                  <c:v>595.80000000000496</c:v>
                </c:pt>
                <c:pt idx="5959">
                  <c:v>595.90000000000498</c:v>
                </c:pt>
                <c:pt idx="5960">
                  <c:v>596.000000000005</c:v>
                </c:pt>
                <c:pt idx="5961">
                  <c:v>596.10000000000502</c:v>
                </c:pt>
                <c:pt idx="5962">
                  <c:v>596.20000000000505</c:v>
                </c:pt>
                <c:pt idx="5963">
                  <c:v>596.30000000000496</c:v>
                </c:pt>
                <c:pt idx="5964">
                  <c:v>596.40000000000498</c:v>
                </c:pt>
                <c:pt idx="5965">
                  <c:v>596.500000000005</c:v>
                </c:pt>
                <c:pt idx="5966">
                  <c:v>596.60000000000502</c:v>
                </c:pt>
                <c:pt idx="5967">
                  <c:v>596.70000000000505</c:v>
                </c:pt>
                <c:pt idx="5968">
                  <c:v>596.80000000000405</c:v>
                </c:pt>
                <c:pt idx="5969">
                  <c:v>596.90000000000396</c:v>
                </c:pt>
                <c:pt idx="5970">
                  <c:v>597.00000000000398</c:v>
                </c:pt>
                <c:pt idx="5971">
                  <c:v>597.100000000004</c:v>
                </c:pt>
                <c:pt idx="5972">
                  <c:v>597.20000000000402</c:v>
                </c:pt>
                <c:pt idx="5973">
                  <c:v>597.30000000000405</c:v>
                </c:pt>
                <c:pt idx="5974">
                  <c:v>597.40000000000396</c:v>
                </c:pt>
                <c:pt idx="5975">
                  <c:v>597.50000000000398</c:v>
                </c:pt>
                <c:pt idx="5976">
                  <c:v>597.600000000004</c:v>
                </c:pt>
                <c:pt idx="5977">
                  <c:v>597.70000000000402</c:v>
                </c:pt>
                <c:pt idx="5978">
                  <c:v>597.80000000000405</c:v>
                </c:pt>
                <c:pt idx="5979">
                  <c:v>597.90000000000305</c:v>
                </c:pt>
                <c:pt idx="5980">
                  <c:v>598.00000000000296</c:v>
                </c:pt>
                <c:pt idx="5981">
                  <c:v>598.10000000000298</c:v>
                </c:pt>
                <c:pt idx="5982">
                  <c:v>598.200000000003</c:v>
                </c:pt>
                <c:pt idx="5983">
                  <c:v>598.30000000000302</c:v>
                </c:pt>
                <c:pt idx="5984">
                  <c:v>598.40000000000305</c:v>
                </c:pt>
                <c:pt idx="5985">
                  <c:v>598.50000000000296</c:v>
                </c:pt>
                <c:pt idx="5986">
                  <c:v>598.60000000000298</c:v>
                </c:pt>
                <c:pt idx="5987">
                  <c:v>598.700000000003</c:v>
                </c:pt>
                <c:pt idx="5988">
                  <c:v>598.80000000000302</c:v>
                </c:pt>
                <c:pt idx="5989">
                  <c:v>598.90000000000305</c:v>
                </c:pt>
                <c:pt idx="5990">
                  <c:v>599.00000000000205</c:v>
                </c:pt>
                <c:pt idx="5991">
                  <c:v>599.10000000000196</c:v>
                </c:pt>
                <c:pt idx="5992">
                  <c:v>599.20000000000198</c:v>
                </c:pt>
                <c:pt idx="5993">
                  <c:v>599.300000000002</c:v>
                </c:pt>
                <c:pt idx="5994">
                  <c:v>599.40000000000202</c:v>
                </c:pt>
                <c:pt idx="5995">
                  <c:v>599.50000000000205</c:v>
                </c:pt>
                <c:pt idx="5996">
                  <c:v>599.60000000000196</c:v>
                </c:pt>
                <c:pt idx="5997">
                  <c:v>599.70000000000198</c:v>
                </c:pt>
                <c:pt idx="5998">
                  <c:v>599.800000000002</c:v>
                </c:pt>
                <c:pt idx="5999">
                  <c:v>599.90000000000202</c:v>
                </c:pt>
                <c:pt idx="6000">
                  <c:v>600.00000000000205</c:v>
                </c:pt>
                <c:pt idx="6001">
                  <c:v>600.10000000000105</c:v>
                </c:pt>
                <c:pt idx="6002">
                  <c:v>600.20000000000095</c:v>
                </c:pt>
                <c:pt idx="6003">
                  <c:v>600.30000000000098</c:v>
                </c:pt>
                <c:pt idx="6004">
                  <c:v>600.400000000001</c:v>
                </c:pt>
                <c:pt idx="6005">
                  <c:v>600.50000000000102</c:v>
                </c:pt>
                <c:pt idx="6006">
                  <c:v>600.60000000000105</c:v>
                </c:pt>
                <c:pt idx="6007">
                  <c:v>600.70000000000095</c:v>
                </c:pt>
                <c:pt idx="6008">
                  <c:v>600.80000000000098</c:v>
                </c:pt>
                <c:pt idx="6009">
                  <c:v>600.900000000001</c:v>
                </c:pt>
                <c:pt idx="6010">
                  <c:v>601.00000000000102</c:v>
                </c:pt>
                <c:pt idx="6011">
                  <c:v>601.10000000000105</c:v>
                </c:pt>
                <c:pt idx="6012">
                  <c:v>601.20000000000005</c:v>
                </c:pt>
                <c:pt idx="6013">
                  <c:v>601.29999999999995</c:v>
                </c:pt>
                <c:pt idx="6014">
                  <c:v>601.4</c:v>
                </c:pt>
                <c:pt idx="6015">
                  <c:v>601.5</c:v>
                </c:pt>
                <c:pt idx="6016">
                  <c:v>601.6</c:v>
                </c:pt>
                <c:pt idx="6017">
                  <c:v>601.70000000000005</c:v>
                </c:pt>
                <c:pt idx="6018">
                  <c:v>601.79999999999995</c:v>
                </c:pt>
                <c:pt idx="6019">
                  <c:v>601.9</c:v>
                </c:pt>
                <c:pt idx="6020">
                  <c:v>602</c:v>
                </c:pt>
                <c:pt idx="6021">
                  <c:v>602.1</c:v>
                </c:pt>
                <c:pt idx="6022">
                  <c:v>602.20000000000005</c:v>
                </c:pt>
                <c:pt idx="6023">
                  <c:v>602.29999999999905</c:v>
                </c:pt>
                <c:pt idx="6024">
                  <c:v>602.39999999999895</c:v>
                </c:pt>
                <c:pt idx="6025">
                  <c:v>602.49999999999898</c:v>
                </c:pt>
                <c:pt idx="6026">
                  <c:v>602.599999999999</c:v>
                </c:pt>
                <c:pt idx="6027">
                  <c:v>602.69999999999902</c:v>
                </c:pt>
                <c:pt idx="6028">
                  <c:v>602.79999999999905</c:v>
                </c:pt>
                <c:pt idx="6029">
                  <c:v>602.89999999999895</c:v>
                </c:pt>
                <c:pt idx="6030">
                  <c:v>602.99999999999898</c:v>
                </c:pt>
                <c:pt idx="6031">
                  <c:v>603.099999999999</c:v>
                </c:pt>
                <c:pt idx="6032">
                  <c:v>603.19999999999902</c:v>
                </c:pt>
                <c:pt idx="6033">
                  <c:v>603.29999999999905</c:v>
                </c:pt>
                <c:pt idx="6034">
                  <c:v>603.39999999999804</c:v>
                </c:pt>
                <c:pt idx="6035">
                  <c:v>603.49999999999795</c:v>
                </c:pt>
                <c:pt idx="6036">
                  <c:v>603.59999999999798</c:v>
                </c:pt>
                <c:pt idx="6037">
                  <c:v>603.699999999998</c:v>
                </c:pt>
                <c:pt idx="6038">
                  <c:v>603.79999999999802</c:v>
                </c:pt>
                <c:pt idx="6039">
                  <c:v>603.89999999999804</c:v>
                </c:pt>
                <c:pt idx="6040">
                  <c:v>603.99999999999795</c:v>
                </c:pt>
                <c:pt idx="6041">
                  <c:v>604.09999999999798</c:v>
                </c:pt>
                <c:pt idx="6042">
                  <c:v>604.199999999998</c:v>
                </c:pt>
                <c:pt idx="6043">
                  <c:v>604.29999999999802</c:v>
                </c:pt>
                <c:pt idx="6044">
                  <c:v>604.39999999999804</c:v>
                </c:pt>
                <c:pt idx="6045">
                  <c:v>604.49999999999704</c:v>
                </c:pt>
                <c:pt idx="6046">
                  <c:v>604.59999999999695</c:v>
                </c:pt>
                <c:pt idx="6047">
                  <c:v>604.69999999999698</c:v>
                </c:pt>
                <c:pt idx="6048">
                  <c:v>604.799999999997</c:v>
                </c:pt>
                <c:pt idx="6049">
                  <c:v>604.89999999999702</c:v>
                </c:pt>
                <c:pt idx="6050">
                  <c:v>604.99999999999704</c:v>
                </c:pt>
                <c:pt idx="6051">
                  <c:v>605.09999999999695</c:v>
                </c:pt>
                <c:pt idx="6052">
                  <c:v>605.19999999999698</c:v>
                </c:pt>
                <c:pt idx="6053">
                  <c:v>605.299999999997</c:v>
                </c:pt>
                <c:pt idx="6054">
                  <c:v>605.39999999999702</c:v>
                </c:pt>
                <c:pt idx="6055">
                  <c:v>605.49999999999704</c:v>
                </c:pt>
                <c:pt idx="6056">
                  <c:v>605.59999999999604</c:v>
                </c:pt>
                <c:pt idx="6057">
                  <c:v>605.69999999999595</c:v>
                </c:pt>
                <c:pt idx="6058">
                  <c:v>605.79999999999598</c:v>
                </c:pt>
                <c:pt idx="6059">
                  <c:v>605.899999999996</c:v>
                </c:pt>
                <c:pt idx="6060">
                  <c:v>605.99999999999602</c:v>
                </c:pt>
                <c:pt idx="6061">
                  <c:v>606.09999999999604</c:v>
                </c:pt>
                <c:pt idx="6062">
                  <c:v>606.19999999999595</c:v>
                </c:pt>
                <c:pt idx="6063">
                  <c:v>606.29999999999598</c:v>
                </c:pt>
                <c:pt idx="6064">
                  <c:v>606.399999999996</c:v>
                </c:pt>
                <c:pt idx="6065">
                  <c:v>606.49999999999602</c:v>
                </c:pt>
                <c:pt idx="6066">
                  <c:v>606.59999999999604</c:v>
                </c:pt>
                <c:pt idx="6067">
                  <c:v>606.69999999999504</c:v>
                </c:pt>
                <c:pt idx="6068">
                  <c:v>606.79999999999495</c:v>
                </c:pt>
                <c:pt idx="6069">
                  <c:v>606.89999999999498</c:v>
                </c:pt>
                <c:pt idx="6070">
                  <c:v>606.999999999995</c:v>
                </c:pt>
                <c:pt idx="6071">
                  <c:v>607.09999999999502</c:v>
                </c:pt>
                <c:pt idx="6072">
                  <c:v>607.19999999999504</c:v>
                </c:pt>
                <c:pt idx="6073">
                  <c:v>607.29999999999495</c:v>
                </c:pt>
                <c:pt idx="6074">
                  <c:v>607.39999999999498</c:v>
                </c:pt>
                <c:pt idx="6075">
                  <c:v>607.499999999995</c:v>
                </c:pt>
                <c:pt idx="6076">
                  <c:v>607.59999999999502</c:v>
                </c:pt>
                <c:pt idx="6077">
                  <c:v>607.69999999999504</c:v>
                </c:pt>
                <c:pt idx="6078">
                  <c:v>607.79999999999404</c:v>
                </c:pt>
                <c:pt idx="6079">
                  <c:v>607.89999999999395</c:v>
                </c:pt>
                <c:pt idx="6080">
                  <c:v>607.99999999999397</c:v>
                </c:pt>
                <c:pt idx="6081">
                  <c:v>608.099999999994</c:v>
                </c:pt>
                <c:pt idx="6082">
                  <c:v>608.19999999999402</c:v>
                </c:pt>
                <c:pt idx="6083">
                  <c:v>608.29999999999404</c:v>
                </c:pt>
                <c:pt idx="6084">
                  <c:v>608.39999999999395</c:v>
                </c:pt>
                <c:pt idx="6085">
                  <c:v>608.49999999999397</c:v>
                </c:pt>
                <c:pt idx="6086">
                  <c:v>608.599999999994</c:v>
                </c:pt>
                <c:pt idx="6087">
                  <c:v>608.69999999999402</c:v>
                </c:pt>
                <c:pt idx="6088">
                  <c:v>608.79999999999404</c:v>
                </c:pt>
                <c:pt idx="6089">
                  <c:v>608.89999999999304</c:v>
                </c:pt>
                <c:pt idx="6090">
                  <c:v>608.99999999999295</c:v>
                </c:pt>
                <c:pt idx="6091">
                  <c:v>609.09999999999297</c:v>
                </c:pt>
                <c:pt idx="6092">
                  <c:v>609.199999999993</c:v>
                </c:pt>
                <c:pt idx="6093">
                  <c:v>609.29999999999302</c:v>
                </c:pt>
                <c:pt idx="6094">
                  <c:v>609.39999999999304</c:v>
                </c:pt>
                <c:pt idx="6095">
                  <c:v>609.49999999999295</c:v>
                </c:pt>
                <c:pt idx="6096">
                  <c:v>609.59999999999297</c:v>
                </c:pt>
                <c:pt idx="6097">
                  <c:v>609.699999999993</c:v>
                </c:pt>
                <c:pt idx="6098">
                  <c:v>609.79999999999302</c:v>
                </c:pt>
                <c:pt idx="6099">
                  <c:v>609.89999999999304</c:v>
                </c:pt>
                <c:pt idx="6100">
                  <c:v>609.99999999999204</c:v>
                </c:pt>
                <c:pt idx="6101">
                  <c:v>610.09999999999195</c:v>
                </c:pt>
                <c:pt idx="6102">
                  <c:v>610.19999999999197</c:v>
                </c:pt>
                <c:pt idx="6103">
                  <c:v>610.299999999992</c:v>
                </c:pt>
                <c:pt idx="6104">
                  <c:v>610.39999999999202</c:v>
                </c:pt>
                <c:pt idx="6105">
                  <c:v>610.49999999999204</c:v>
                </c:pt>
                <c:pt idx="6106">
                  <c:v>610.59999999999195</c:v>
                </c:pt>
                <c:pt idx="6107">
                  <c:v>610.69999999999197</c:v>
                </c:pt>
                <c:pt idx="6108">
                  <c:v>610.799999999992</c:v>
                </c:pt>
                <c:pt idx="6109">
                  <c:v>610.89999999999202</c:v>
                </c:pt>
                <c:pt idx="6110">
                  <c:v>610.99999999999204</c:v>
                </c:pt>
                <c:pt idx="6111">
                  <c:v>611.09999999999104</c:v>
                </c:pt>
                <c:pt idx="6112">
                  <c:v>611.19999999999095</c:v>
                </c:pt>
                <c:pt idx="6113">
                  <c:v>611.29999999999097</c:v>
                </c:pt>
                <c:pt idx="6114">
                  <c:v>611.399999999991</c:v>
                </c:pt>
                <c:pt idx="6115">
                  <c:v>611.49999999999102</c:v>
                </c:pt>
                <c:pt idx="6116">
                  <c:v>611.59999999999104</c:v>
                </c:pt>
                <c:pt idx="6117">
                  <c:v>611.69999999999095</c:v>
                </c:pt>
                <c:pt idx="6118">
                  <c:v>611.79999999999097</c:v>
                </c:pt>
                <c:pt idx="6119">
                  <c:v>611.899999999991</c:v>
                </c:pt>
                <c:pt idx="6120">
                  <c:v>611.99999999999102</c:v>
                </c:pt>
                <c:pt idx="6121">
                  <c:v>612.09999999999104</c:v>
                </c:pt>
                <c:pt idx="6122">
                  <c:v>612.19999999999004</c:v>
                </c:pt>
                <c:pt idx="6123">
                  <c:v>612.29999999998995</c:v>
                </c:pt>
                <c:pt idx="6124">
                  <c:v>612.39999999998997</c:v>
                </c:pt>
                <c:pt idx="6125">
                  <c:v>612.49999999999</c:v>
                </c:pt>
                <c:pt idx="6126">
                  <c:v>612.59999999999002</c:v>
                </c:pt>
                <c:pt idx="6127">
                  <c:v>612.69999999999004</c:v>
                </c:pt>
                <c:pt idx="6128">
                  <c:v>612.79999999998995</c:v>
                </c:pt>
                <c:pt idx="6129">
                  <c:v>612.89999999998997</c:v>
                </c:pt>
                <c:pt idx="6130">
                  <c:v>612.99999999999</c:v>
                </c:pt>
                <c:pt idx="6131">
                  <c:v>613.09999999999002</c:v>
                </c:pt>
                <c:pt idx="6132">
                  <c:v>613.19999999999004</c:v>
                </c:pt>
                <c:pt idx="6133">
                  <c:v>613.29999999998904</c:v>
                </c:pt>
                <c:pt idx="6134">
                  <c:v>613.39999999998895</c:v>
                </c:pt>
                <c:pt idx="6135">
                  <c:v>613.49999999998897</c:v>
                </c:pt>
                <c:pt idx="6136">
                  <c:v>613.599999999989</c:v>
                </c:pt>
                <c:pt idx="6137">
                  <c:v>613.69999999998902</c:v>
                </c:pt>
                <c:pt idx="6138">
                  <c:v>613.79999999998904</c:v>
                </c:pt>
                <c:pt idx="6139">
                  <c:v>613.89999999998895</c:v>
                </c:pt>
                <c:pt idx="6140">
                  <c:v>613.99999999998897</c:v>
                </c:pt>
                <c:pt idx="6141">
                  <c:v>614.099999999989</c:v>
                </c:pt>
                <c:pt idx="6142">
                  <c:v>614.19999999998902</c:v>
                </c:pt>
                <c:pt idx="6143">
                  <c:v>614.29999999998904</c:v>
                </c:pt>
                <c:pt idx="6144">
                  <c:v>614.39999999998804</c:v>
                </c:pt>
                <c:pt idx="6145">
                  <c:v>614.49999999998795</c:v>
                </c:pt>
                <c:pt idx="6146">
                  <c:v>614.59999999998797</c:v>
                </c:pt>
                <c:pt idx="6147">
                  <c:v>614.69999999998799</c:v>
                </c:pt>
                <c:pt idx="6148">
                  <c:v>614.79999999998802</c:v>
                </c:pt>
                <c:pt idx="6149">
                  <c:v>614.89999999998804</c:v>
                </c:pt>
                <c:pt idx="6150">
                  <c:v>614.99999999998795</c:v>
                </c:pt>
                <c:pt idx="6151">
                  <c:v>615.09999999998797</c:v>
                </c:pt>
                <c:pt idx="6152">
                  <c:v>615.19999999998799</c:v>
                </c:pt>
                <c:pt idx="6153">
                  <c:v>615.29999999998802</c:v>
                </c:pt>
                <c:pt idx="6154">
                  <c:v>615.39999999998804</c:v>
                </c:pt>
                <c:pt idx="6155">
                  <c:v>615.49999999998704</c:v>
                </c:pt>
                <c:pt idx="6156">
                  <c:v>615.59999999998695</c:v>
                </c:pt>
                <c:pt idx="6157">
                  <c:v>615.69999999998697</c:v>
                </c:pt>
                <c:pt idx="6158">
                  <c:v>615.79999999998699</c:v>
                </c:pt>
                <c:pt idx="6159">
                  <c:v>615.89999999998702</c:v>
                </c:pt>
                <c:pt idx="6160">
                  <c:v>615.99999999998704</c:v>
                </c:pt>
                <c:pt idx="6161">
                  <c:v>616.09999999998695</c:v>
                </c:pt>
                <c:pt idx="6162">
                  <c:v>616.19999999998697</c:v>
                </c:pt>
                <c:pt idx="6163">
                  <c:v>616.29999999998699</c:v>
                </c:pt>
                <c:pt idx="6164">
                  <c:v>616.39999999998702</c:v>
                </c:pt>
                <c:pt idx="6165">
                  <c:v>616.49999999998704</c:v>
                </c:pt>
                <c:pt idx="6166">
                  <c:v>616.59999999998604</c:v>
                </c:pt>
                <c:pt idx="6167">
                  <c:v>616.69999999998595</c:v>
                </c:pt>
                <c:pt idx="6168">
                  <c:v>616.79999999998597</c:v>
                </c:pt>
                <c:pt idx="6169">
                  <c:v>616.89999999998599</c:v>
                </c:pt>
                <c:pt idx="6170">
                  <c:v>616.99999999998602</c:v>
                </c:pt>
                <c:pt idx="6171">
                  <c:v>617.09999999998604</c:v>
                </c:pt>
                <c:pt idx="6172">
                  <c:v>617.19999999998595</c:v>
                </c:pt>
                <c:pt idx="6173">
                  <c:v>617.29999999998597</c:v>
                </c:pt>
                <c:pt idx="6174">
                  <c:v>617.39999999998599</c:v>
                </c:pt>
                <c:pt idx="6175">
                  <c:v>617.49999999998602</c:v>
                </c:pt>
                <c:pt idx="6176">
                  <c:v>617.59999999998604</c:v>
                </c:pt>
                <c:pt idx="6177">
                  <c:v>617.69999999998504</c:v>
                </c:pt>
                <c:pt idx="6178">
                  <c:v>617.79999999998495</c:v>
                </c:pt>
                <c:pt idx="6179">
                  <c:v>617.89999999998497</c:v>
                </c:pt>
                <c:pt idx="6180">
                  <c:v>617.99999999998499</c:v>
                </c:pt>
                <c:pt idx="6181">
                  <c:v>618.09999999998502</c:v>
                </c:pt>
                <c:pt idx="6182">
                  <c:v>618.19999999998504</c:v>
                </c:pt>
                <c:pt idx="6183">
                  <c:v>618.29999999998495</c:v>
                </c:pt>
                <c:pt idx="6184">
                  <c:v>618.39999999998497</c:v>
                </c:pt>
                <c:pt idx="6185">
                  <c:v>618.49999999998499</c:v>
                </c:pt>
                <c:pt idx="6186">
                  <c:v>618.59999999998502</c:v>
                </c:pt>
                <c:pt idx="6187">
                  <c:v>618.69999999998504</c:v>
                </c:pt>
                <c:pt idx="6188">
                  <c:v>618.79999999998404</c:v>
                </c:pt>
                <c:pt idx="6189">
                  <c:v>618.89999999998395</c:v>
                </c:pt>
                <c:pt idx="6190">
                  <c:v>618.99999999998397</c:v>
                </c:pt>
                <c:pt idx="6191">
                  <c:v>619.09999999998399</c:v>
                </c:pt>
                <c:pt idx="6192">
                  <c:v>619.19999999998402</c:v>
                </c:pt>
                <c:pt idx="6193">
                  <c:v>619.29999999998404</c:v>
                </c:pt>
                <c:pt idx="6194">
                  <c:v>619.39999999998395</c:v>
                </c:pt>
                <c:pt idx="6195">
                  <c:v>619.49999999998397</c:v>
                </c:pt>
                <c:pt idx="6196">
                  <c:v>619.59999999998399</c:v>
                </c:pt>
                <c:pt idx="6197">
                  <c:v>619.69999999998402</c:v>
                </c:pt>
                <c:pt idx="6198">
                  <c:v>619.79999999998404</c:v>
                </c:pt>
                <c:pt idx="6199">
                  <c:v>619.89999999998304</c:v>
                </c:pt>
                <c:pt idx="6200">
                  <c:v>619.99999999998295</c:v>
                </c:pt>
                <c:pt idx="6201">
                  <c:v>620.09999999998297</c:v>
                </c:pt>
                <c:pt idx="6202">
                  <c:v>620.19999999998299</c:v>
                </c:pt>
                <c:pt idx="6203">
                  <c:v>620.29999999998302</c:v>
                </c:pt>
                <c:pt idx="6204">
                  <c:v>620.39999999998304</c:v>
                </c:pt>
                <c:pt idx="6205">
                  <c:v>620.49999999998295</c:v>
                </c:pt>
                <c:pt idx="6206">
                  <c:v>620.59999999998297</c:v>
                </c:pt>
                <c:pt idx="6207">
                  <c:v>620.69999999998299</c:v>
                </c:pt>
                <c:pt idx="6208">
                  <c:v>620.79999999998302</c:v>
                </c:pt>
                <c:pt idx="6209">
                  <c:v>620.89999999998304</c:v>
                </c:pt>
                <c:pt idx="6210">
                  <c:v>620.99999999998204</c:v>
                </c:pt>
                <c:pt idx="6211">
                  <c:v>621.09999999998195</c:v>
                </c:pt>
                <c:pt idx="6212">
                  <c:v>621.19999999998197</c:v>
                </c:pt>
                <c:pt idx="6213">
                  <c:v>621.29999999998199</c:v>
                </c:pt>
                <c:pt idx="6214">
                  <c:v>621.39999999998201</c:v>
                </c:pt>
                <c:pt idx="6215">
                  <c:v>621.49999999998204</c:v>
                </c:pt>
                <c:pt idx="6216">
                  <c:v>621.59999999998195</c:v>
                </c:pt>
                <c:pt idx="6217">
                  <c:v>621.69999999998197</c:v>
                </c:pt>
                <c:pt idx="6218">
                  <c:v>621.79999999998199</c:v>
                </c:pt>
                <c:pt idx="6219">
                  <c:v>621.89999999998201</c:v>
                </c:pt>
                <c:pt idx="6220">
                  <c:v>621.99999999998204</c:v>
                </c:pt>
                <c:pt idx="6221">
                  <c:v>622.09999999998104</c:v>
                </c:pt>
                <c:pt idx="6222">
                  <c:v>622.19999999998095</c:v>
                </c:pt>
                <c:pt idx="6223">
                  <c:v>622.29999999998097</c:v>
                </c:pt>
                <c:pt idx="6224">
                  <c:v>622.39999999998099</c:v>
                </c:pt>
                <c:pt idx="6225">
                  <c:v>622.49999999998101</c:v>
                </c:pt>
                <c:pt idx="6226">
                  <c:v>622.59999999998104</c:v>
                </c:pt>
                <c:pt idx="6227">
                  <c:v>622.69999999998095</c:v>
                </c:pt>
                <c:pt idx="6228">
                  <c:v>622.79999999998097</c:v>
                </c:pt>
                <c:pt idx="6229">
                  <c:v>622.89999999998099</c:v>
                </c:pt>
                <c:pt idx="6230">
                  <c:v>622.99999999998101</c:v>
                </c:pt>
                <c:pt idx="6231">
                  <c:v>623.09999999998104</c:v>
                </c:pt>
                <c:pt idx="6232">
                  <c:v>623.19999999998004</c:v>
                </c:pt>
                <c:pt idx="6233">
                  <c:v>623.29999999997995</c:v>
                </c:pt>
                <c:pt idx="6234">
                  <c:v>623.39999999997997</c:v>
                </c:pt>
                <c:pt idx="6235">
                  <c:v>623.49999999997999</c:v>
                </c:pt>
                <c:pt idx="6236">
                  <c:v>623.59999999998001</c:v>
                </c:pt>
                <c:pt idx="6237">
                  <c:v>623.69999999998004</c:v>
                </c:pt>
                <c:pt idx="6238">
                  <c:v>623.79999999997995</c:v>
                </c:pt>
                <c:pt idx="6239">
                  <c:v>623.89999999997997</c:v>
                </c:pt>
                <c:pt idx="6240">
                  <c:v>623.99999999997999</c:v>
                </c:pt>
                <c:pt idx="6241">
                  <c:v>624.09999999998001</c:v>
                </c:pt>
                <c:pt idx="6242">
                  <c:v>624.19999999998004</c:v>
                </c:pt>
                <c:pt idx="6243">
                  <c:v>624.29999999997904</c:v>
                </c:pt>
                <c:pt idx="6244">
                  <c:v>624.39999999997895</c:v>
                </c:pt>
                <c:pt idx="6245">
                  <c:v>624.49999999997897</c:v>
                </c:pt>
                <c:pt idx="6246">
                  <c:v>624.59999999997899</c:v>
                </c:pt>
                <c:pt idx="6247">
                  <c:v>624.69999999997901</c:v>
                </c:pt>
                <c:pt idx="6248">
                  <c:v>624.79999999997904</c:v>
                </c:pt>
                <c:pt idx="6249">
                  <c:v>624.89999999997895</c:v>
                </c:pt>
                <c:pt idx="6250">
                  <c:v>624.99999999997897</c:v>
                </c:pt>
                <c:pt idx="6251">
                  <c:v>625.09999999997899</c:v>
                </c:pt>
                <c:pt idx="6252">
                  <c:v>625.19999999997901</c:v>
                </c:pt>
                <c:pt idx="6253">
                  <c:v>625.29999999997904</c:v>
                </c:pt>
                <c:pt idx="6254">
                  <c:v>625.39999999997804</c:v>
                </c:pt>
                <c:pt idx="6255">
                  <c:v>625.49999999997794</c:v>
                </c:pt>
                <c:pt idx="6256">
                  <c:v>625.59999999997797</c:v>
                </c:pt>
                <c:pt idx="6257">
                  <c:v>625.69999999997799</c:v>
                </c:pt>
                <c:pt idx="6258">
                  <c:v>625.79999999997801</c:v>
                </c:pt>
                <c:pt idx="6259">
                  <c:v>625.89999999997804</c:v>
                </c:pt>
                <c:pt idx="6260">
                  <c:v>625.99999999997794</c:v>
                </c:pt>
                <c:pt idx="6261">
                  <c:v>626.09999999997797</c:v>
                </c:pt>
                <c:pt idx="6262">
                  <c:v>626.19999999997799</c:v>
                </c:pt>
                <c:pt idx="6263">
                  <c:v>626.29999999997801</c:v>
                </c:pt>
                <c:pt idx="6264">
                  <c:v>626.39999999997804</c:v>
                </c:pt>
                <c:pt idx="6265">
                  <c:v>626.49999999997704</c:v>
                </c:pt>
                <c:pt idx="6266">
                  <c:v>626.59999999997694</c:v>
                </c:pt>
                <c:pt idx="6267">
                  <c:v>626.69999999997697</c:v>
                </c:pt>
                <c:pt idx="6268">
                  <c:v>626.79999999997699</c:v>
                </c:pt>
                <c:pt idx="6269">
                  <c:v>626.89999999997701</c:v>
                </c:pt>
                <c:pt idx="6270">
                  <c:v>626.99999999997704</c:v>
                </c:pt>
                <c:pt idx="6271">
                  <c:v>627.09999999997694</c:v>
                </c:pt>
                <c:pt idx="6272">
                  <c:v>627.19999999997697</c:v>
                </c:pt>
                <c:pt idx="6273">
                  <c:v>627.29999999997699</c:v>
                </c:pt>
                <c:pt idx="6274">
                  <c:v>627.39999999997701</c:v>
                </c:pt>
                <c:pt idx="6275">
                  <c:v>627.49999999997704</c:v>
                </c:pt>
                <c:pt idx="6276">
                  <c:v>627.59999999997603</c:v>
                </c:pt>
                <c:pt idx="6277">
                  <c:v>627.69999999997594</c:v>
                </c:pt>
                <c:pt idx="6278">
                  <c:v>627.79999999997597</c:v>
                </c:pt>
                <c:pt idx="6279">
                  <c:v>627.89999999997599</c:v>
                </c:pt>
                <c:pt idx="6280">
                  <c:v>627.99999999997601</c:v>
                </c:pt>
                <c:pt idx="6281">
                  <c:v>628.09999999997603</c:v>
                </c:pt>
                <c:pt idx="6282">
                  <c:v>628.19999999997594</c:v>
                </c:pt>
                <c:pt idx="6283">
                  <c:v>628.29999999997597</c:v>
                </c:pt>
                <c:pt idx="6284">
                  <c:v>628.39999999997599</c:v>
                </c:pt>
                <c:pt idx="6285">
                  <c:v>628.49999999997601</c:v>
                </c:pt>
                <c:pt idx="6286">
                  <c:v>628.59999999997603</c:v>
                </c:pt>
                <c:pt idx="6287">
                  <c:v>628.69999999997503</c:v>
                </c:pt>
                <c:pt idx="6288">
                  <c:v>628.79999999997494</c:v>
                </c:pt>
                <c:pt idx="6289">
                  <c:v>628.89999999997497</c:v>
                </c:pt>
                <c:pt idx="6290">
                  <c:v>628.99999999997499</c:v>
                </c:pt>
                <c:pt idx="6291">
                  <c:v>629.09999999997501</c:v>
                </c:pt>
                <c:pt idx="6292">
                  <c:v>629.19999999997503</c:v>
                </c:pt>
                <c:pt idx="6293">
                  <c:v>629.29999999997494</c:v>
                </c:pt>
                <c:pt idx="6294">
                  <c:v>629.39999999997497</c:v>
                </c:pt>
                <c:pt idx="6295">
                  <c:v>629.49999999997499</c:v>
                </c:pt>
                <c:pt idx="6296">
                  <c:v>629.59999999997501</c:v>
                </c:pt>
                <c:pt idx="6297">
                  <c:v>629.69999999997503</c:v>
                </c:pt>
                <c:pt idx="6298">
                  <c:v>629.79999999997403</c:v>
                </c:pt>
                <c:pt idx="6299">
                  <c:v>629.89999999997406</c:v>
                </c:pt>
                <c:pt idx="6300">
                  <c:v>629.99999999997397</c:v>
                </c:pt>
                <c:pt idx="6301">
                  <c:v>630.09999999997399</c:v>
                </c:pt>
                <c:pt idx="6302">
                  <c:v>630.19999999997401</c:v>
                </c:pt>
                <c:pt idx="6303">
                  <c:v>630.29999999997403</c:v>
                </c:pt>
                <c:pt idx="6304">
                  <c:v>630.39999999997406</c:v>
                </c:pt>
                <c:pt idx="6305">
                  <c:v>630.49999999997397</c:v>
                </c:pt>
                <c:pt idx="6306">
                  <c:v>630.59999999997399</c:v>
                </c:pt>
                <c:pt idx="6307">
                  <c:v>630.69999999997401</c:v>
                </c:pt>
                <c:pt idx="6308">
                  <c:v>630.79999999997403</c:v>
                </c:pt>
                <c:pt idx="6309">
                  <c:v>630.89999999997303</c:v>
                </c:pt>
                <c:pt idx="6310">
                  <c:v>630.99999999997306</c:v>
                </c:pt>
                <c:pt idx="6311">
                  <c:v>631.09999999997297</c:v>
                </c:pt>
                <c:pt idx="6312">
                  <c:v>631.19999999997299</c:v>
                </c:pt>
                <c:pt idx="6313">
                  <c:v>631.29999999997301</c:v>
                </c:pt>
                <c:pt idx="6314">
                  <c:v>631.39999999997303</c:v>
                </c:pt>
                <c:pt idx="6315">
                  <c:v>631.49999999997306</c:v>
                </c:pt>
                <c:pt idx="6316">
                  <c:v>631.59999999997297</c:v>
                </c:pt>
                <c:pt idx="6317">
                  <c:v>631.69999999997299</c:v>
                </c:pt>
                <c:pt idx="6318">
                  <c:v>631.79999999997301</c:v>
                </c:pt>
                <c:pt idx="6319">
                  <c:v>631.89999999997303</c:v>
                </c:pt>
                <c:pt idx="6320">
                  <c:v>631.99999999997203</c:v>
                </c:pt>
                <c:pt idx="6321">
                  <c:v>632.09999999997206</c:v>
                </c:pt>
                <c:pt idx="6322">
                  <c:v>632.19999999997196</c:v>
                </c:pt>
                <c:pt idx="6323">
                  <c:v>632.29999999997199</c:v>
                </c:pt>
                <c:pt idx="6324">
                  <c:v>632.39999999997201</c:v>
                </c:pt>
                <c:pt idx="6325">
                  <c:v>632.49999999997203</c:v>
                </c:pt>
                <c:pt idx="6326">
                  <c:v>632.59999999997206</c:v>
                </c:pt>
                <c:pt idx="6327">
                  <c:v>632.69999999997196</c:v>
                </c:pt>
                <c:pt idx="6328">
                  <c:v>632.79999999997199</c:v>
                </c:pt>
                <c:pt idx="6329">
                  <c:v>632.89999999997201</c:v>
                </c:pt>
                <c:pt idx="6330">
                  <c:v>632.99999999997203</c:v>
                </c:pt>
                <c:pt idx="6331">
                  <c:v>633.09999999997103</c:v>
                </c:pt>
                <c:pt idx="6332">
                  <c:v>633.19999999997106</c:v>
                </c:pt>
                <c:pt idx="6333">
                  <c:v>633.29999999997096</c:v>
                </c:pt>
                <c:pt idx="6334">
                  <c:v>633.39999999997099</c:v>
                </c:pt>
                <c:pt idx="6335">
                  <c:v>633.49999999997101</c:v>
                </c:pt>
                <c:pt idx="6336">
                  <c:v>633.59999999997103</c:v>
                </c:pt>
                <c:pt idx="6337">
                  <c:v>633.69999999997106</c:v>
                </c:pt>
                <c:pt idx="6338">
                  <c:v>633.79999999997096</c:v>
                </c:pt>
                <c:pt idx="6339">
                  <c:v>633.89999999997099</c:v>
                </c:pt>
                <c:pt idx="6340">
                  <c:v>633.99999999997101</c:v>
                </c:pt>
                <c:pt idx="6341">
                  <c:v>634.09999999997103</c:v>
                </c:pt>
                <c:pt idx="6342">
                  <c:v>634.19999999997003</c:v>
                </c:pt>
                <c:pt idx="6343">
                  <c:v>634.29999999997005</c:v>
                </c:pt>
                <c:pt idx="6344">
                  <c:v>634.39999999996996</c:v>
                </c:pt>
                <c:pt idx="6345">
                  <c:v>634.49999999996999</c:v>
                </c:pt>
                <c:pt idx="6346">
                  <c:v>634.59999999997001</c:v>
                </c:pt>
                <c:pt idx="6347">
                  <c:v>634.69999999997003</c:v>
                </c:pt>
                <c:pt idx="6348">
                  <c:v>634.79999999997005</c:v>
                </c:pt>
                <c:pt idx="6349">
                  <c:v>634.89999999996996</c:v>
                </c:pt>
                <c:pt idx="6350">
                  <c:v>634.99999999996999</c:v>
                </c:pt>
                <c:pt idx="6351">
                  <c:v>635.09999999997001</c:v>
                </c:pt>
                <c:pt idx="6352">
                  <c:v>635.19999999997003</c:v>
                </c:pt>
                <c:pt idx="6353">
                  <c:v>635.29999999996903</c:v>
                </c:pt>
                <c:pt idx="6354">
                  <c:v>635.39999999996905</c:v>
                </c:pt>
                <c:pt idx="6355">
                  <c:v>635.49999999996896</c:v>
                </c:pt>
                <c:pt idx="6356">
                  <c:v>635.59999999996899</c:v>
                </c:pt>
                <c:pt idx="6357">
                  <c:v>635.69999999996901</c:v>
                </c:pt>
                <c:pt idx="6358">
                  <c:v>635.79999999996903</c:v>
                </c:pt>
                <c:pt idx="6359">
                  <c:v>635.89999999996905</c:v>
                </c:pt>
                <c:pt idx="6360">
                  <c:v>635.99999999996896</c:v>
                </c:pt>
                <c:pt idx="6361">
                  <c:v>636.09999999996899</c:v>
                </c:pt>
                <c:pt idx="6362">
                  <c:v>636.19999999996901</c:v>
                </c:pt>
                <c:pt idx="6363">
                  <c:v>636.29999999996903</c:v>
                </c:pt>
                <c:pt idx="6364">
                  <c:v>636.39999999996803</c:v>
                </c:pt>
                <c:pt idx="6365">
                  <c:v>636.49999999996805</c:v>
                </c:pt>
                <c:pt idx="6366">
                  <c:v>636.59999999996796</c:v>
                </c:pt>
                <c:pt idx="6367">
                  <c:v>636.69999999996799</c:v>
                </c:pt>
                <c:pt idx="6368">
                  <c:v>636.79999999996801</c:v>
                </c:pt>
                <c:pt idx="6369">
                  <c:v>636.89999999996803</c:v>
                </c:pt>
                <c:pt idx="6370">
                  <c:v>636.99999999996805</c:v>
                </c:pt>
                <c:pt idx="6371">
                  <c:v>637.09999999996796</c:v>
                </c:pt>
                <c:pt idx="6372">
                  <c:v>637.19999999996799</c:v>
                </c:pt>
                <c:pt idx="6373">
                  <c:v>637.29999999996801</c:v>
                </c:pt>
                <c:pt idx="6374">
                  <c:v>637.39999999996803</c:v>
                </c:pt>
                <c:pt idx="6375">
                  <c:v>637.49999999996703</c:v>
                </c:pt>
                <c:pt idx="6376">
                  <c:v>637.59999999996705</c:v>
                </c:pt>
                <c:pt idx="6377">
                  <c:v>637.69999999996696</c:v>
                </c:pt>
                <c:pt idx="6378">
                  <c:v>637.79999999996699</c:v>
                </c:pt>
                <c:pt idx="6379">
                  <c:v>637.89999999996701</c:v>
                </c:pt>
                <c:pt idx="6380">
                  <c:v>637.99999999996703</c:v>
                </c:pt>
                <c:pt idx="6381">
                  <c:v>638.09999999996705</c:v>
                </c:pt>
                <c:pt idx="6382">
                  <c:v>638.19999999996696</c:v>
                </c:pt>
                <c:pt idx="6383">
                  <c:v>638.29999999996699</c:v>
                </c:pt>
                <c:pt idx="6384">
                  <c:v>638.39999999996701</c:v>
                </c:pt>
                <c:pt idx="6385">
                  <c:v>638.49999999996703</c:v>
                </c:pt>
                <c:pt idx="6386">
                  <c:v>638.59999999996603</c:v>
                </c:pt>
                <c:pt idx="6387">
                  <c:v>638.69999999996605</c:v>
                </c:pt>
                <c:pt idx="6388">
                  <c:v>638.79999999996596</c:v>
                </c:pt>
                <c:pt idx="6389">
                  <c:v>638.89999999996598</c:v>
                </c:pt>
                <c:pt idx="6390">
                  <c:v>638.99999999996601</c:v>
                </c:pt>
                <c:pt idx="6391">
                  <c:v>639.09999999996603</c:v>
                </c:pt>
                <c:pt idx="6392">
                  <c:v>639.19999999996605</c:v>
                </c:pt>
                <c:pt idx="6393">
                  <c:v>639.29999999996596</c:v>
                </c:pt>
                <c:pt idx="6394">
                  <c:v>639.39999999996598</c:v>
                </c:pt>
                <c:pt idx="6395">
                  <c:v>639.49999999996601</c:v>
                </c:pt>
                <c:pt idx="6396">
                  <c:v>639.59999999996603</c:v>
                </c:pt>
                <c:pt idx="6397">
                  <c:v>639.69999999996503</c:v>
                </c:pt>
                <c:pt idx="6398">
                  <c:v>639.79999999996505</c:v>
                </c:pt>
                <c:pt idx="6399">
                  <c:v>639.89999999996496</c:v>
                </c:pt>
                <c:pt idx="6400">
                  <c:v>639.99999999996498</c:v>
                </c:pt>
                <c:pt idx="6401">
                  <c:v>640.09999999996501</c:v>
                </c:pt>
                <c:pt idx="6402">
                  <c:v>640.19999999996503</c:v>
                </c:pt>
                <c:pt idx="6403">
                  <c:v>640.29999999996505</c:v>
                </c:pt>
                <c:pt idx="6404">
                  <c:v>640.39999999996496</c:v>
                </c:pt>
                <c:pt idx="6405">
                  <c:v>640.49999999996498</c:v>
                </c:pt>
                <c:pt idx="6406">
                  <c:v>640.59999999996501</c:v>
                </c:pt>
                <c:pt idx="6407">
                  <c:v>640.69999999996503</c:v>
                </c:pt>
                <c:pt idx="6408">
                  <c:v>640.79999999996403</c:v>
                </c:pt>
                <c:pt idx="6409">
                  <c:v>640.89999999996405</c:v>
                </c:pt>
                <c:pt idx="6410">
                  <c:v>640.99999999996396</c:v>
                </c:pt>
                <c:pt idx="6411">
                  <c:v>641.09999999996398</c:v>
                </c:pt>
                <c:pt idx="6412">
                  <c:v>641.19999999996401</c:v>
                </c:pt>
                <c:pt idx="6413">
                  <c:v>641.29999999996403</c:v>
                </c:pt>
                <c:pt idx="6414">
                  <c:v>641.39999999996405</c:v>
                </c:pt>
                <c:pt idx="6415">
                  <c:v>641.49999999996396</c:v>
                </c:pt>
                <c:pt idx="6416">
                  <c:v>641.59999999996398</c:v>
                </c:pt>
                <c:pt idx="6417">
                  <c:v>641.69999999996401</c:v>
                </c:pt>
                <c:pt idx="6418">
                  <c:v>641.79999999996403</c:v>
                </c:pt>
                <c:pt idx="6419">
                  <c:v>641.89999999996303</c:v>
                </c:pt>
                <c:pt idx="6420">
                  <c:v>641.99999999996305</c:v>
                </c:pt>
                <c:pt idx="6421">
                  <c:v>642.09999999996296</c:v>
                </c:pt>
                <c:pt idx="6422">
                  <c:v>642.19999999996298</c:v>
                </c:pt>
                <c:pt idx="6423">
                  <c:v>642.29999999996301</c:v>
                </c:pt>
                <c:pt idx="6424">
                  <c:v>642.39999999996303</c:v>
                </c:pt>
                <c:pt idx="6425">
                  <c:v>642.49999999996305</c:v>
                </c:pt>
                <c:pt idx="6426">
                  <c:v>642.59999999996296</c:v>
                </c:pt>
                <c:pt idx="6427">
                  <c:v>642.69999999996298</c:v>
                </c:pt>
                <c:pt idx="6428">
                  <c:v>642.79999999996301</c:v>
                </c:pt>
                <c:pt idx="6429">
                  <c:v>642.89999999996303</c:v>
                </c:pt>
                <c:pt idx="6430">
                  <c:v>642.99999999996203</c:v>
                </c:pt>
                <c:pt idx="6431">
                  <c:v>643.09999999996205</c:v>
                </c:pt>
                <c:pt idx="6432">
                  <c:v>643.19999999996196</c:v>
                </c:pt>
                <c:pt idx="6433">
                  <c:v>643.29999999996198</c:v>
                </c:pt>
                <c:pt idx="6434">
                  <c:v>643.39999999996201</c:v>
                </c:pt>
                <c:pt idx="6435">
                  <c:v>643.49999999996203</c:v>
                </c:pt>
                <c:pt idx="6436">
                  <c:v>643.59999999996205</c:v>
                </c:pt>
                <c:pt idx="6437">
                  <c:v>643.69999999996196</c:v>
                </c:pt>
                <c:pt idx="6438">
                  <c:v>643.79999999996198</c:v>
                </c:pt>
                <c:pt idx="6439">
                  <c:v>643.89999999996201</c:v>
                </c:pt>
                <c:pt idx="6440">
                  <c:v>643.99999999996203</c:v>
                </c:pt>
                <c:pt idx="6441">
                  <c:v>644.09999999996103</c:v>
                </c:pt>
                <c:pt idx="6442">
                  <c:v>644.19999999996105</c:v>
                </c:pt>
                <c:pt idx="6443">
                  <c:v>644.29999999996096</c:v>
                </c:pt>
                <c:pt idx="6444">
                  <c:v>644.39999999996098</c:v>
                </c:pt>
                <c:pt idx="6445">
                  <c:v>644.49999999996101</c:v>
                </c:pt>
                <c:pt idx="6446">
                  <c:v>644.59999999996103</c:v>
                </c:pt>
                <c:pt idx="6447">
                  <c:v>644.69999999996105</c:v>
                </c:pt>
                <c:pt idx="6448">
                  <c:v>644.79999999996096</c:v>
                </c:pt>
                <c:pt idx="6449">
                  <c:v>644.89999999996098</c:v>
                </c:pt>
                <c:pt idx="6450">
                  <c:v>644.99999999996101</c:v>
                </c:pt>
                <c:pt idx="6451">
                  <c:v>645.09999999996103</c:v>
                </c:pt>
                <c:pt idx="6452">
                  <c:v>645.19999999996003</c:v>
                </c:pt>
                <c:pt idx="6453">
                  <c:v>645.29999999996005</c:v>
                </c:pt>
                <c:pt idx="6454">
                  <c:v>645.39999999995996</c:v>
                </c:pt>
                <c:pt idx="6455">
                  <c:v>645.49999999995998</c:v>
                </c:pt>
                <c:pt idx="6456">
                  <c:v>645.59999999996</c:v>
                </c:pt>
                <c:pt idx="6457">
                  <c:v>645.69999999996003</c:v>
                </c:pt>
                <c:pt idx="6458">
                  <c:v>645.79999999996005</c:v>
                </c:pt>
                <c:pt idx="6459">
                  <c:v>645.89999999995996</c:v>
                </c:pt>
                <c:pt idx="6460">
                  <c:v>645.99999999995998</c:v>
                </c:pt>
                <c:pt idx="6461">
                  <c:v>646.09999999996</c:v>
                </c:pt>
                <c:pt idx="6462">
                  <c:v>646.19999999996003</c:v>
                </c:pt>
                <c:pt idx="6463">
                  <c:v>646.29999999995903</c:v>
                </c:pt>
                <c:pt idx="6464">
                  <c:v>646.39999999995905</c:v>
                </c:pt>
                <c:pt idx="6465">
                  <c:v>646.49999999995896</c:v>
                </c:pt>
                <c:pt idx="6466">
                  <c:v>646.59999999995898</c:v>
                </c:pt>
                <c:pt idx="6467">
                  <c:v>646.699999999959</c:v>
                </c:pt>
                <c:pt idx="6468">
                  <c:v>646.79999999995903</c:v>
                </c:pt>
                <c:pt idx="6469">
                  <c:v>646.89999999995905</c:v>
                </c:pt>
                <c:pt idx="6470">
                  <c:v>646.99999999995896</c:v>
                </c:pt>
                <c:pt idx="6471">
                  <c:v>647.09999999995898</c:v>
                </c:pt>
                <c:pt idx="6472">
                  <c:v>647.199999999959</c:v>
                </c:pt>
                <c:pt idx="6473">
                  <c:v>647.29999999995903</c:v>
                </c:pt>
                <c:pt idx="6474">
                  <c:v>647.39999999995803</c:v>
                </c:pt>
                <c:pt idx="6475">
                  <c:v>647.49999999995805</c:v>
                </c:pt>
                <c:pt idx="6476">
                  <c:v>647.59999999995796</c:v>
                </c:pt>
                <c:pt idx="6477">
                  <c:v>647.69999999995798</c:v>
                </c:pt>
                <c:pt idx="6478">
                  <c:v>647.799999999958</c:v>
                </c:pt>
                <c:pt idx="6479">
                  <c:v>647.89999999995803</c:v>
                </c:pt>
                <c:pt idx="6480">
                  <c:v>647.99999999995805</c:v>
                </c:pt>
                <c:pt idx="6481">
                  <c:v>648.09999999995796</c:v>
                </c:pt>
                <c:pt idx="6482">
                  <c:v>648.19999999995798</c:v>
                </c:pt>
                <c:pt idx="6483">
                  <c:v>648.299999999958</c:v>
                </c:pt>
                <c:pt idx="6484">
                  <c:v>648.39999999995803</c:v>
                </c:pt>
                <c:pt idx="6485">
                  <c:v>648.49999999995703</c:v>
                </c:pt>
                <c:pt idx="6486">
                  <c:v>648.59999999995705</c:v>
                </c:pt>
                <c:pt idx="6487">
                  <c:v>648.69999999995696</c:v>
                </c:pt>
                <c:pt idx="6488">
                  <c:v>648.79999999995698</c:v>
                </c:pt>
                <c:pt idx="6489">
                  <c:v>648.899999999957</c:v>
                </c:pt>
                <c:pt idx="6490">
                  <c:v>648.99999999995703</c:v>
                </c:pt>
                <c:pt idx="6491">
                  <c:v>649.09999999995705</c:v>
                </c:pt>
                <c:pt idx="6492">
                  <c:v>649.19999999995696</c:v>
                </c:pt>
                <c:pt idx="6493">
                  <c:v>649.29999999995698</c:v>
                </c:pt>
                <c:pt idx="6494">
                  <c:v>649.399999999957</c:v>
                </c:pt>
                <c:pt idx="6495">
                  <c:v>649.49999999995703</c:v>
                </c:pt>
                <c:pt idx="6496">
                  <c:v>649.59999999995603</c:v>
                </c:pt>
                <c:pt idx="6497">
                  <c:v>649.69999999995605</c:v>
                </c:pt>
                <c:pt idx="6498">
                  <c:v>649.79999999995596</c:v>
                </c:pt>
                <c:pt idx="6499">
                  <c:v>649.89999999995598</c:v>
                </c:pt>
                <c:pt idx="6500">
                  <c:v>649.999999999956</c:v>
                </c:pt>
                <c:pt idx="6501">
                  <c:v>650.09999999995603</c:v>
                </c:pt>
                <c:pt idx="6502">
                  <c:v>650.19999999995605</c:v>
                </c:pt>
                <c:pt idx="6503">
                  <c:v>650.29999999995596</c:v>
                </c:pt>
                <c:pt idx="6504">
                  <c:v>650.39999999995598</c:v>
                </c:pt>
                <c:pt idx="6505">
                  <c:v>650.499999999956</c:v>
                </c:pt>
                <c:pt idx="6506">
                  <c:v>650.59999999995603</c:v>
                </c:pt>
                <c:pt idx="6507">
                  <c:v>650.69999999995503</c:v>
                </c:pt>
                <c:pt idx="6508">
                  <c:v>650.79999999995505</c:v>
                </c:pt>
                <c:pt idx="6509">
                  <c:v>650.89999999995496</c:v>
                </c:pt>
                <c:pt idx="6510">
                  <c:v>650.99999999995498</c:v>
                </c:pt>
                <c:pt idx="6511">
                  <c:v>651.099999999955</c:v>
                </c:pt>
                <c:pt idx="6512">
                  <c:v>651.19999999995503</c:v>
                </c:pt>
                <c:pt idx="6513">
                  <c:v>651.29999999995505</c:v>
                </c:pt>
                <c:pt idx="6514">
                  <c:v>651.39999999995496</c:v>
                </c:pt>
                <c:pt idx="6515">
                  <c:v>651.49999999995498</c:v>
                </c:pt>
                <c:pt idx="6516">
                  <c:v>651.599999999955</c:v>
                </c:pt>
                <c:pt idx="6517">
                  <c:v>651.69999999995503</c:v>
                </c:pt>
                <c:pt idx="6518">
                  <c:v>651.79999999995403</c:v>
                </c:pt>
                <c:pt idx="6519">
                  <c:v>651.89999999995405</c:v>
                </c:pt>
                <c:pt idx="6520">
                  <c:v>651.99999999995396</c:v>
                </c:pt>
                <c:pt idx="6521">
                  <c:v>652.09999999995398</c:v>
                </c:pt>
                <c:pt idx="6522">
                  <c:v>652.199999999954</c:v>
                </c:pt>
                <c:pt idx="6523">
                  <c:v>652.29999999995403</c:v>
                </c:pt>
                <c:pt idx="6524">
                  <c:v>652.39999999995405</c:v>
                </c:pt>
                <c:pt idx="6525">
                  <c:v>652.49999999995396</c:v>
                </c:pt>
                <c:pt idx="6526">
                  <c:v>652.59999999995398</c:v>
                </c:pt>
                <c:pt idx="6527">
                  <c:v>652.699999999954</c:v>
                </c:pt>
                <c:pt idx="6528">
                  <c:v>652.79999999995403</c:v>
                </c:pt>
                <c:pt idx="6529">
                  <c:v>652.89999999995302</c:v>
                </c:pt>
                <c:pt idx="6530">
                  <c:v>652.99999999995305</c:v>
                </c:pt>
                <c:pt idx="6531">
                  <c:v>653.09999999995296</c:v>
                </c:pt>
                <c:pt idx="6532">
                  <c:v>653.19999999995298</c:v>
                </c:pt>
                <c:pt idx="6533">
                  <c:v>653.299999999953</c:v>
                </c:pt>
                <c:pt idx="6534">
                  <c:v>653.39999999995302</c:v>
                </c:pt>
                <c:pt idx="6535">
                  <c:v>653.49999999995305</c:v>
                </c:pt>
                <c:pt idx="6536">
                  <c:v>653.59999999995296</c:v>
                </c:pt>
                <c:pt idx="6537">
                  <c:v>653.69999999995298</c:v>
                </c:pt>
                <c:pt idx="6538">
                  <c:v>653.799999999953</c:v>
                </c:pt>
                <c:pt idx="6539">
                  <c:v>653.89999999995302</c:v>
                </c:pt>
                <c:pt idx="6540">
                  <c:v>653.99999999995202</c:v>
                </c:pt>
                <c:pt idx="6541">
                  <c:v>654.09999999995205</c:v>
                </c:pt>
                <c:pt idx="6542">
                  <c:v>654.19999999995196</c:v>
                </c:pt>
                <c:pt idx="6543">
                  <c:v>654.29999999995198</c:v>
                </c:pt>
                <c:pt idx="6544">
                  <c:v>654.399999999952</c:v>
                </c:pt>
                <c:pt idx="6545">
                  <c:v>654.49999999995202</c:v>
                </c:pt>
                <c:pt idx="6546">
                  <c:v>654.59999999995205</c:v>
                </c:pt>
                <c:pt idx="6547">
                  <c:v>654.69999999995196</c:v>
                </c:pt>
                <c:pt idx="6548">
                  <c:v>654.79999999995198</c:v>
                </c:pt>
                <c:pt idx="6549">
                  <c:v>654.899999999952</c:v>
                </c:pt>
                <c:pt idx="6550">
                  <c:v>654.99999999995202</c:v>
                </c:pt>
                <c:pt idx="6551">
                  <c:v>655.09999999995102</c:v>
                </c:pt>
                <c:pt idx="6552">
                  <c:v>655.19999999995105</c:v>
                </c:pt>
                <c:pt idx="6553">
                  <c:v>655.29999999995096</c:v>
                </c:pt>
                <c:pt idx="6554">
                  <c:v>655.39999999995098</c:v>
                </c:pt>
                <c:pt idx="6555">
                  <c:v>655.499999999951</c:v>
                </c:pt>
                <c:pt idx="6556">
                  <c:v>655.59999999995102</c:v>
                </c:pt>
                <c:pt idx="6557">
                  <c:v>655.69999999995105</c:v>
                </c:pt>
                <c:pt idx="6558">
                  <c:v>655.79999999995096</c:v>
                </c:pt>
                <c:pt idx="6559">
                  <c:v>655.89999999995098</c:v>
                </c:pt>
                <c:pt idx="6560">
                  <c:v>655.999999999951</c:v>
                </c:pt>
                <c:pt idx="6561">
                  <c:v>656.09999999995102</c:v>
                </c:pt>
                <c:pt idx="6562">
                  <c:v>656.19999999995002</c:v>
                </c:pt>
                <c:pt idx="6563">
                  <c:v>656.29999999995005</c:v>
                </c:pt>
                <c:pt idx="6564">
                  <c:v>656.39999999994996</c:v>
                </c:pt>
                <c:pt idx="6565">
                  <c:v>656.49999999994998</c:v>
                </c:pt>
                <c:pt idx="6566">
                  <c:v>656.59999999995</c:v>
                </c:pt>
                <c:pt idx="6567">
                  <c:v>656.69999999995002</c:v>
                </c:pt>
                <c:pt idx="6568">
                  <c:v>656.79999999995005</c:v>
                </c:pt>
                <c:pt idx="6569">
                  <c:v>656.89999999994996</c:v>
                </c:pt>
                <c:pt idx="6570">
                  <c:v>656.99999999994998</c:v>
                </c:pt>
                <c:pt idx="6571">
                  <c:v>657.09999999995</c:v>
                </c:pt>
                <c:pt idx="6572">
                  <c:v>657.19999999995002</c:v>
                </c:pt>
                <c:pt idx="6573">
                  <c:v>657.29999999994902</c:v>
                </c:pt>
                <c:pt idx="6574">
                  <c:v>657.39999999994905</c:v>
                </c:pt>
                <c:pt idx="6575">
                  <c:v>657.49999999994895</c:v>
                </c:pt>
                <c:pt idx="6576">
                  <c:v>657.59999999994898</c:v>
                </c:pt>
                <c:pt idx="6577">
                  <c:v>657.699999999949</c:v>
                </c:pt>
                <c:pt idx="6578">
                  <c:v>657.79999999994902</c:v>
                </c:pt>
                <c:pt idx="6579">
                  <c:v>657.89999999994905</c:v>
                </c:pt>
                <c:pt idx="6580">
                  <c:v>657.99999999994895</c:v>
                </c:pt>
                <c:pt idx="6581">
                  <c:v>658.09999999994898</c:v>
                </c:pt>
                <c:pt idx="6582">
                  <c:v>658.199999999949</c:v>
                </c:pt>
                <c:pt idx="6583">
                  <c:v>658.29999999994902</c:v>
                </c:pt>
                <c:pt idx="6584">
                  <c:v>658.39999999994802</c:v>
                </c:pt>
                <c:pt idx="6585">
                  <c:v>658.49999999994805</c:v>
                </c:pt>
                <c:pt idx="6586">
                  <c:v>658.59999999994795</c:v>
                </c:pt>
                <c:pt idx="6587">
                  <c:v>658.69999999994798</c:v>
                </c:pt>
                <c:pt idx="6588">
                  <c:v>658.799999999948</c:v>
                </c:pt>
                <c:pt idx="6589">
                  <c:v>658.89999999994802</c:v>
                </c:pt>
                <c:pt idx="6590">
                  <c:v>658.99999999994805</c:v>
                </c:pt>
                <c:pt idx="6591">
                  <c:v>659.09999999994795</c:v>
                </c:pt>
                <c:pt idx="6592">
                  <c:v>659.19999999994798</c:v>
                </c:pt>
                <c:pt idx="6593">
                  <c:v>659.299999999948</c:v>
                </c:pt>
                <c:pt idx="6594">
                  <c:v>659.39999999994802</c:v>
                </c:pt>
                <c:pt idx="6595">
                  <c:v>659.49999999994702</c:v>
                </c:pt>
                <c:pt idx="6596">
                  <c:v>659.59999999994704</c:v>
                </c:pt>
                <c:pt idx="6597">
                  <c:v>659.69999999994695</c:v>
                </c:pt>
                <c:pt idx="6598">
                  <c:v>659.79999999994698</c:v>
                </c:pt>
                <c:pt idx="6599">
                  <c:v>659.899999999947</c:v>
                </c:pt>
                <c:pt idx="6600">
                  <c:v>659.99999999994702</c:v>
                </c:pt>
                <c:pt idx="6601">
                  <c:v>660.09999999994704</c:v>
                </c:pt>
                <c:pt idx="6602">
                  <c:v>660.19999999994695</c:v>
                </c:pt>
                <c:pt idx="6603">
                  <c:v>660.29999999994698</c:v>
                </c:pt>
                <c:pt idx="6604">
                  <c:v>660.399999999947</c:v>
                </c:pt>
                <c:pt idx="6605">
                  <c:v>660.49999999994702</c:v>
                </c:pt>
                <c:pt idx="6606">
                  <c:v>660.59999999994602</c:v>
                </c:pt>
                <c:pt idx="6607">
                  <c:v>660.69999999994604</c:v>
                </c:pt>
                <c:pt idx="6608">
                  <c:v>660.79999999994595</c:v>
                </c:pt>
                <c:pt idx="6609">
                  <c:v>660.89999999994598</c:v>
                </c:pt>
                <c:pt idx="6610">
                  <c:v>660.999999999946</c:v>
                </c:pt>
                <c:pt idx="6611">
                  <c:v>661.09999999994602</c:v>
                </c:pt>
                <c:pt idx="6612">
                  <c:v>661.19999999994604</c:v>
                </c:pt>
                <c:pt idx="6613">
                  <c:v>661.29999999994595</c:v>
                </c:pt>
                <c:pt idx="6614">
                  <c:v>661.39999999994598</c:v>
                </c:pt>
                <c:pt idx="6615">
                  <c:v>661.499999999946</c:v>
                </c:pt>
                <c:pt idx="6616">
                  <c:v>661.59999999994602</c:v>
                </c:pt>
                <c:pt idx="6617">
                  <c:v>661.69999999994502</c:v>
                </c:pt>
                <c:pt idx="6618">
                  <c:v>661.79999999994504</c:v>
                </c:pt>
                <c:pt idx="6619">
                  <c:v>661.89999999994495</c:v>
                </c:pt>
                <c:pt idx="6620">
                  <c:v>661.99999999994498</c:v>
                </c:pt>
                <c:pt idx="6621">
                  <c:v>662.099999999945</c:v>
                </c:pt>
                <c:pt idx="6622">
                  <c:v>662.19999999994502</c:v>
                </c:pt>
                <c:pt idx="6623">
                  <c:v>662.29999999994504</c:v>
                </c:pt>
                <c:pt idx="6624">
                  <c:v>662.39999999994495</c:v>
                </c:pt>
                <c:pt idx="6625">
                  <c:v>662.49999999994498</c:v>
                </c:pt>
                <c:pt idx="6626">
                  <c:v>662.599999999945</c:v>
                </c:pt>
                <c:pt idx="6627">
                  <c:v>662.69999999994502</c:v>
                </c:pt>
                <c:pt idx="6628">
                  <c:v>662.79999999994402</c:v>
                </c:pt>
                <c:pt idx="6629">
                  <c:v>662.89999999994404</c:v>
                </c:pt>
                <c:pt idx="6630">
                  <c:v>662.99999999994395</c:v>
                </c:pt>
                <c:pt idx="6631">
                  <c:v>663.09999999994398</c:v>
                </c:pt>
                <c:pt idx="6632">
                  <c:v>663.199999999944</c:v>
                </c:pt>
                <c:pt idx="6633">
                  <c:v>663.29999999994402</c:v>
                </c:pt>
                <c:pt idx="6634">
                  <c:v>663.39999999994404</c:v>
                </c:pt>
                <c:pt idx="6635">
                  <c:v>663.49999999994395</c:v>
                </c:pt>
                <c:pt idx="6636">
                  <c:v>663.59999999994398</c:v>
                </c:pt>
                <c:pt idx="6637">
                  <c:v>663.699999999944</c:v>
                </c:pt>
                <c:pt idx="6638">
                  <c:v>663.79999999994402</c:v>
                </c:pt>
                <c:pt idx="6639">
                  <c:v>663.89999999994302</c:v>
                </c:pt>
                <c:pt idx="6640">
                  <c:v>663.99999999994304</c:v>
                </c:pt>
                <c:pt idx="6641">
                  <c:v>664.09999999994295</c:v>
                </c:pt>
                <c:pt idx="6642">
                  <c:v>664.19999999994297</c:v>
                </c:pt>
                <c:pt idx="6643">
                  <c:v>664.299999999943</c:v>
                </c:pt>
                <c:pt idx="6644">
                  <c:v>664.39999999994302</c:v>
                </c:pt>
                <c:pt idx="6645">
                  <c:v>664.49999999994304</c:v>
                </c:pt>
                <c:pt idx="6646">
                  <c:v>664.59999999994295</c:v>
                </c:pt>
                <c:pt idx="6647">
                  <c:v>664.69999999994297</c:v>
                </c:pt>
                <c:pt idx="6648">
                  <c:v>664.799999999943</c:v>
                </c:pt>
                <c:pt idx="6649">
                  <c:v>664.89999999994302</c:v>
                </c:pt>
                <c:pt idx="6650">
                  <c:v>664.99999999994202</c:v>
                </c:pt>
                <c:pt idx="6651">
                  <c:v>665.09999999994204</c:v>
                </c:pt>
                <c:pt idx="6652">
                  <c:v>665.19999999994195</c:v>
                </c:pt>
                <c:pt idx="6653">
                  <c:v>665.29999999994197</c:v>
                </c:pt>
                <c:pt idx="6654">
                  <c:v>665.399999999942</c:v>
                </c:pt>
                <c:pt idx="6655">
                  <c:v>665.49999999994202</c:v>
                </c:pt>
                <c:pt idx="6656">
                  <c:v>665.59999999994204</c:v>
                </c:pt>
                <c:pt idx="6657">
                  <c:v>665.69999999994195</c:v>
                </c:pt>
                <c:pt idx="6658">
                  <c:v>665.79999999994197</c:v>
                </c:pt>
                <c:pt idx="6659">
                  <c:v>665.899999999942</c:v>
                </c:pt>
                <c:pt idx="6660">
                  <c:v>665.99999999994202</c:v>
                </c:pt>
                <c:pt idx="6661">
                  <c:v>666.09999999994102</c:v>
                </c:pt>
                <c:pt idx="6662">
                  <c:v>666.19999999994104</c:v>
                </c:pt>
                <c:pt idx="6663">
                  <c:v>666.29999999994095</c:v>
                </c:pt>
                <c:pt idx="6664">
                  <c:v>666.39999999994097</c:v>
                </c:pt>
                <c:pt idx="6665">
                  <c:v>666.499999999941</c:v>
                </c:pt>
                <c:pt idx="6666">
                  <c:v>666.59999999994102</c:v>
                </c:pt>
                <c:pt idx="6667">
                  <c:v>666.69999999994104</c:v>
                </c:pt>
                <c:pt idx="6668">
                  <c:v>666.79999999994095</c:v>
                </c:pt>
                <c:pt idx="6669">
                  <c:v>666.89999999994097</c:v>
                </c:pt>
                <c:pt idx="6670">
                  <c:v>666.999999999941</c:v>
                </c:pt>
                <c:pt idx="6671">
                  <c:v>667.09999999994102</c:v>
                </c:pt>
                <c:pt idx="6672">
                  <c:v>667.19999999994002</c:v>
                </c:pt>
                <c:pt idx="6673">
                  <c:v>667.29999999994004</c:v>
                </c:pt>
                <c:pt idx="6674">
                  <c:v>667.39999999993995</c:v>
                </c:pt>
                <c:pt idx="6675">
                  <c:v>667.49999999993997</c:v>
                </c:pt>
                <c:pt idx="6676">
                  <c:v>667.59999999994</c:v>
                </c:pt>
                <c:pt idx="6677">
                  <c:v>667.69999999994002</c:v>
                </c:pt>
                <c:pt idx="6678">
                  <c:v>667.79999999994004</c:v>
                </c:pt>
                <c:pt idx="6679">
                  <c:v>667.89999999993995</c:v>
                </c:pt>
                <c:pt idx="6680">
                  <c:v>667.99999999993997</c:v>
                </c:pt>
                <c:pt idx="6681">
                  <c:v>668.09999999994</c:v>
                </c:pt>
                <c:pt idx="6682">
                  <c:v>668.19999999994002</c:v>
                </c:pt>
                <c:pt idx="6683">
                  <c:v>668.29999999993902</c:v>
                </c:pt>
                <c:pt idx="6684">
                  <c:v>668.39999999993904</c:v>
                </c:pt>
                <c:pt idx="6685">
                  <c:v>668.49999999993895</c:v>
                </c:pt>
                <c:pt idx="6686">
                  <c:v>668.59999999993897</c:v>
                </c:pt>
                <c:pt idx="6687">
                  <c:v>668.699999999939</c:v>
                </c:pt>
                <c:pt idx="6688">
                  <c:v>668.79999999993902</c:v>
                </c:pt>
                <c:pt idx="6689">
                  <c:v>668.89999999993904</c:v>
                </c:pt>
                <c:pt idx="6690">
                  <c:v>668.99999999993895</c:v>
                </c:pt>
                <c:pt idx="6691">
                  <c:v>669.09999999993897</c:v>
                </c:pt>
                <c:pt idx="6692">
                  <c:v>669.199999999939</c:v>
                </c:pt>
                <c:pt idx="6693">
                  <c:v>669.29999999993902</c:v>
                </c:pt>
                <c:pt idx="6694">
                  <c:v>669.39999999993802</c:v>
                </c:pt>
                <c:pt idx="6695">
                  <c:v>669.49999999993804</c:v>
                </c:pt>
                <c:pt idx="6696">
                  <c:v>669.59999999993795</c:v>
                </c:pt>
                <c:pt idx="6697">
                  <c:v>669.69999999993797</c:v>
                </c:pt>
                <c:pt idx="6698">
                  <c:v>669.799999999938</c:v>
                </c:pt>
                <c:pt idx="6699">
                  <c:v>669.89999999993802</c:v>
                </c:pt>
                <c:pt idx="6700">
                  <c:v>669.99999999993804</c:v>
                </c:pt>
                <c:pt idx="6701">
                  <c:v>670.09999999993795</c:v>
                </c:pt>
                <c:pt idx="6702">
                  <c:v>670.19999999993797</c:v>
                </c:pt>
                <c:pt idx="6703">
                  <c:v>670.299999999938</c:v>
                </c:pt>
                <c:pt idx="6704">
                  <c:v>670.39999999993802</c:v>
                </c:pt>
                <c:pt idx="6705">
                  <c:v>670.49999999993702</c:v>
                </c:pt>
                <c:pt idx="6706">
                  <c:v>670.59999999993704</c:v>
                </c:pt>
                <c:pt idx="6707">
                  <c:v>670.69999999993695</c:v>
                </c:pt>
                <c:pt idx="6708">
                  <c:v>670.79999999993697</c:v>
                </c:pt>
                <c:pt idx="6709">
                  <c:v>670.89999999993699</c:v>
                </c:pt>
                <c:pt idx="6710">
                  <c:v>670.99999999993702</c:v>
                </c:pt>
                <c:pt idx="6711">
                  <c:v>671.09999999993704</c:v>
                </c:pt>
                <c:pt idx="6712">
                  <c:v>671.19999999993695</c:v>
                </c:pt>
                <c:pt idx="6713">
                  <c:v>671.29999999993697</c:v>
                </c:pt>
                <c:pt idx="6714">
                  <c:v>671.39999999993699</c:v>
                </c:pt>
                <c:pt idx="6715">
                  <c:v>671.49999999993702</c:v>
                </c:pt>
                <c:pt idx="6716">
                  <c:v>671.59999999993602</c:v>
                </c:pt>
                <c:pt idx="6717">
                  <c:v>671.69999999993604</c:v>
                </c:pt>
                <c:pt idx="6718">
                  <c:v>671.79999999993595</c:v>
                </c:pt>
                <c:pt idx="6719">
                  <c:v>671.89999999993597</c:v>
                </c:pt>
                <c:pt idx="6720">
                  <c:v>671.99999999993599</c:v>
                </c:pt>
                <c:pt idx="6721">
                  <c:v>672.09999999993602</c:v>
                </c:pt>
                <c:pt idx="6722">
                  <c:v>672.19999999993604</c:v>
                </c:pt>
                <c:pt idx="6723">
                  <c:v>672.29999999993595</c:v>
                </c:pt>
                <c:pt idx="6724">
                  <c:v>672.39999999993597</c:v>
                </c:pt>
                <c:pt idx="6725">
                  <c:v>672.49999999993599</c:v>
                </c:pt>
                <c:pt idx="6726">
                  <c:v>672.59999999993602</c:v>
                </c:pt>
                <c:pt idx="6727">
                  <c:v>672.69999999993502</c:v>
                </c:pt>
                <c:pt idx="6728">
                  <c:v>672.79999999993504</c:v>
                </c:pt>
                <c:pt idx="6729">
                  <c:v>672.89999999993495</c:v>
                </c:pt>
                <c:pt idx="6730">
                  <c:v>672.99999999993497</c:v>
                </c:pt>
                <c:pt idx="6731">
                  <c:v>673.09999999993499</c:v>
                </c:pt>
                <c:pt idx="6732">
                  <c:v>673.19999999993502</c:v>
                </c:pt>
                <c:pt idx="6733">
                  <c:v>673.29999999993504</c:v>
                </c:pt>
                <c:pt idx="6734">
                  <c:v>673.39999999993495</c:v>
                </c:pt>
                <c:pt idx="6735">
                  <c:v>673.49999999993497</c:v>
                </c:pt>
                <c:pt idx="6736">
                  <c:v>673.59999999993499</c:v>
                </c:pt>
                <c:pt idx="6737">
                  <c:v>673.69999999993502</c:v>
                </c:pt>
                <c:pt idx="6738">
                  <c:v>673.79999999993402</c:v>
                </c:pt>
                <c:pt idx="6739">
                  <c:v>673.89999999993404</c:v>
                </c:pt>
                <c:pt idx="6740">
                  <c:v>673.99999999993395</c:v>
                </c:pt>
                <c:pt idx="6741">
                  <c:v>674.09999999993397</c:v>
                </c:pt>
                <c:pt idx="6742">
                  <c:v>674.19999999993399</c:v>
                </c:pt>
                <c:pt idx="6743">
                  <c:v>674.29999999993402</c:v>
                </c:pt>
                <c:pt idx="6744">
                  <c:v>674.39999999993404</c:v>
                </c:pt>
                <c:pt idx="6745">
                  <c:v>674.49999999993395</c:v>
                </c:pt>
                <c:pt idx="6746">
                  <c:v>674.59999999993397</c:v>
                </c:pt>
                <c:pt idx="6747">
                  <c:v>674.69999999993399</c:v>
                </c:pt>
                <c:pt idx="6748">
                  <c:v>674.79999999993402</c:v>
                </c:pt>
                <c:pt idx="6749">
                  <c:v>674.89999999993302</c:v>
                </c:pt>
                <c:pt idx="6750">
                  <c:v>674.99999999993304</c:v>
                </c:pt>
                <c:pt idx="6751">
                  <c:v>675.09999999993295</c:v>
                </c:pt>
                <c:pt idx="6752">
                  <c:v>675.19999999993297</c:v>
                </c:pt>
                <c:pt idx="6753">
                  <c:v>675.29999999993299</c:v>
                </c:pt>
                <c:pt idx="6754">
                  <c:v>675.39999999993302</c:v>
                </c:pt>
                <c:pt idx="6755">
                  <c:v>675.49999999993304</c:v>
                </c:pt>
                <c:pt idx="6756">
                  <c:v>675.59999999993295</c:v>
                </c:pt>
                <c:pt idx="6757">
                  <c:v>675.69999999993297</c:v>
                </c:pt>
                <c:pt idx="6758">
                  <c:v>675.79999999993299</c:v>
                </c:pt>
                <c:pt idx="6759">
                  <c:v>675.89999999993302</c:v>
                </c:pt>
                <c:pt idx="6760">
                  <c:v>675.99999999993202</c:v>
                </c:pt>
                <c:pt idx="6761">
                  <c:v>676.09999999993204</c:v>
                </c:pt>
                <c:pt idx="6762">
                  <c:v>676.19999999993195</c:v>
                </c:pt>
                <c:pt idx="6763">
                  <c:v>676.29999999993197</c:v>
                </c:pt>
                <c:pt idx="6764">
                  <c:v>676.39999999993199</c:v>
                </c:pt>
                <c:pt idx="6765">
                  <c:v>676.49999999993202</c:v>
                </c:pt>
                <c:pt idx="6766">
                  <c:v>676.59999999993204</c:v>
                </c:pt>
                <c:pt idx="6767">
                  <c:v>676.69999999993195</c:v>
                </c:pt>
                <c:pt idx="6768">
                  <c:v>676.79999999993197</c:v>
                </c:pt>
                <c:pt idx="6769">
                  <c:v>676.89999999993199</c:v>
                </c:pt>
                <c:pt idx="6770">
                  <c:v>676.99999999993202</c:v>
                </c:pt>
                <c:pt idx="6771">
                  <c:v>677.09999999993101</c:v>
                </c:pt>
                <c:pt idx="6772">
                  <c:v>677.19999999993104</c:v>
                </c:pt>
                <c:pt idx="6773">
                  <c:v>677.29999999993095</c:v>
                </c:pt>
                <c:pt idx="6774">
                  <c:v>677.39999999993097</c:v>
                </c:pt>
                <c:pt idx="6775">
                  <c:v>677.49999999993099</c:v>
                </c:pt>
                <c:pt idx="6776">
                  <c:v>677.59999999993101</c:v>
                </c:pt>
                <c:pt idx="6777">
                  <c:v>677.69999999993104</c:v>
                </c:pt>
                <c:pt idx="6778">
                  <c:v>677.79999999993095</c:v>
                </c:pt>
                <c:pt idx="6779">
                  <c:v>677.89999999993097</c:v>
                </c:pt>
                <c:pt idx="6780">
                  <c:v>677.99999999993099</c:v>
                </c:pt>
                <c:pt idx="6781">
                  <c:v>678.09999999993101</c:v>
                </c:pt>
                <c:pt idx="6782">
                  <c:v>678.19999999993001</c:v>
                </c:pt>
                <c:pt idx="6783">
                  <c:v>678.29999999993004</c:v>
                </c:pt>
                <c:pt idx="6784">
                  <c:v>678.39999999992995</c:v>
                </c:pt>
                <c:pt idx="6785">
                  <c:v>678.49999999992997</c:v>
                </c:pt>
                <c:pt idx="6786">
                  <c:v>678.59999999992999</c:v>
                </c:pt>
                <c:pt idx="6787">
                  <c:v>678.69999999993001</c:v>
                </c:pt>
                <c:pt idx="6788">
                  <c:v>678.79999999993004</c:v>
                </c:pt>
                <c:pt idx="6789">
                  <c:v>678.89999999992995</c:v>
                </c:pt>
                <c:pt idx="6790">
                  <c:v>678.99999999992997</c:v>
                </c:pt>
                <c:pt idx="6791">
                  <c:v>679.09999999992999</c:v>
                </c:pt>
                <c:pt idx="6792">
                  <c:v>679.19999999993001</c:v>
                </c:pt>
                <c:pt idx="6793">
                  <c:v>679.29999999992901</c:v>
                </c:pt>
                <c:pt idx="6794">
                  <c:v>679.39999999992904</c:v>
                </c:pt>
                <c:pt idx="6795">
                  <c:v>679.49999999992895</c:v>
                </c:pt>
                <c:pt idx="6796">
                  <c:v>679.59999999992897</c:v>
                </c:pt>
                <c:pt idx="6797">
                  <c:v>679.69999999992899</c:v>
                </c:pt>
                <c:pt idx="6798">
                  <c:v>679.79999999992901</c:v>
                </c:pt>
                <c:pt idx="6799">
                  <c:v>679.89999999992904</c:v>
                </c:pt>
                <c:pt idx="6800">
                  <c:v>679.99999999992895</c:v>
                </c:pt>
                <c:pt idx="6801">
                  <c:v>680.09999999992897</c:v>
                </c:pt>
                <c:pt idx="6802">
                  <c:v>680.19999999992899</c:v>
                </c:pt>
                <c:pt idx="6803">
                  <c:v>680.29999999992901</c:v>
                </c:pt>
                <c:pt idx="6804">
                  <c:v>680.39999999992801</c:v>
                </c:pt>
                <c:pt idx="6805">
                  <c:v>680.49999999992804</c:v>
                </c:pt>
                <c:pt idx="6806">
                  <c:v>680.59999999992795</c:v>
                </c:pt>
                <c:pt idx="6807">
                  <c:v>680.69999999992797</c:v>
                </c:pt>
                <c:pt idx="6808">
                  <c:v>680.79999999992799</c:v>
                </c:pt>
                <c:pt idx="6809">
                  <c:v>680.89999999992801</c:v>
                </c:pt>
                <c:pt idx="6810">
                  <c:v>680.99999999992804</c:v>
                </c:pt>
                <c:pt idx="6811">
                  <c:v>681.09999999992795</c:v>
                </c:pt>
                <c:pt idx="6812">
                  <c:v>681.19999999992797</c:v>
                </c:pt>
                <c:pt idx="6813">
                  <c:v>681.29999999992799</c:v>
                </c:pt>
                <c:pt idx="6814">
                  <c:v>681.39999999992801</c:v>
                </c:pt>
                <c:pt idx="6815">
                  <c:v>681.49999999992701</c:v>
                </c:pt>
                <c:pt idx="6816">
                  <c:v>681.59999999992704</c:v>
                </c:pt>
                <c:pt idx="6817">
                  <c:v>681.69999999992694</c:v>
                </c:pt>
                <c:pt idx="6818">
                  <c:v>681.79999999992697</c:v>
                </c:pt>
                <c:pt idx="6819">
                  <c:v>681.89999999992699</c:v>
                </c:pt>
                <c:pt idx="6820">
                  <c:v>681.99999999992701</c:v>
                </c:pt>
                <c:pt idx="6821">
                  <c:v>682.09999999992704</c:v>
                </c:pt>
                <c:pt idx="6822">
                  <c:v>682.19999999992694</c:v>
                </c:pt>
                <c:pt idx="6823">
                  <c:v>682.29999999992697</c:v>
                </c:pt>
                <c:pt idx="6824">
                  <c:v>682.39999999992699</c:v>
                </c:pt>
                <c:pt idx="6825">
                  <c:v>682.49999999992701</c:v>
                </c:pt>
                <c:pt idx="6826">
                  <c:v>682.59999999992601</c:v>
                </c:pt>
                <c:pt idx="6827">
                  <c:v>682.69999999992604</c:v>
                </c:pt>
                <c:pt idx="6828">
                  <c:v>682.79999999992594</c:v>
                </c:pt>
                <c:pt idx="6829">
                  <c:v>682.89999999992597</c:v>
                </c:pt>
                <c:pt idx="6830">
                  <c:v>682.99999999992599</c:v>
                </c:pt>
                <c:pt idx="6831">
                  <c:v>683.09999999992601</c:v>
                </c:pt>
                <c:pt idx="6832">
                  <c:v>683.19999999992604</c:v>
                </c:pt>
                <c:pt idx="6833">
                  <c:v>683.29999999992594</c:v>
                </c:pt>
                <c:pt idx="6834">
                  <c:v>683.39999999992597</c:v>
                </c:pt>
                <c:pt idx="6835">
                  <c:v>683.49999999992599</c:v>
                </c:pt>
                <c:pt idx="6836">
                  <c:v>683.59999999992601</c:v>
                </c:pt>
                <c:pt idx="6837">
                  <c:v>683.69999999992501</c:v>
                </c:pt>
                <c:pt idx="6838">
                  <c:v>683.79999999992503</c:v>
                </c:pt>
                <c:pt idx="6839">
                  <c:v>683.89999999992494</c:v>
                </c:pt>
                <c:pt idx="6840">
                  <c:v>683.99999999992497</c:v>
                </c:pt>
                <c:pt idx="6841">
                  <c:v>684.09999999992499</c:v>
                </c:pt>
                <c:pt idx="6842">
                  <c:v>684.19999999992501</c:v>
                </c:pt>
                <c:pt idx="6843">
                  <c:v>684.29999999992503</c:v>
                </c:pt>
                <c:pt idx="6844">
                  <c:v>684.39999999992494</c:v>
                </c:pt>
                <c:pt idx="6845">
                  <c:v>684.49999999992497</c:v>
                </c:pt>
                <c:pt idx="6846">
                  <c:v>684.59999999992499</c:v>
                </c:pt>
                <c:pt idx="6847">
                  <c:v>684.69999999992501</c:v>
                </c:pt>
                <c:pt idx="6848">
                  <c:v>684.79999999992401</c:v>
                </c:pt>
                <c:pt idx="6849">
                  <c:v>684.89999999992403</c:v>
                </c:pt>
                <c:pt idx="6850">
                  <c:v>684.99999999992394</c:v>
                </c:pt>
                <c:pt idx="6851">
                  <c:v>685.09999999992397</c:v>
                </c:pt>
                <c:pt idx="6852">
                  <c:v>685.19999999992399</c:v>
                </c:pt>
                <c:pt idx="6853">
                  <c:v>685.29999999992401</c:v>
                </c:pt>
                <c:pt idx="6854">
                  <c:v>685.39999999992403</c:v>
                </c:pt>
                <c:pt idx="6855">
                  <c:v>685.49999999992394</c:v>
                </c:pt>
                <c:pt idx="6856">
                  <c:v>685.59999999992397</c:v>
                </c:pt>
                <c:pt idx="6857">
                  <c:v>685.69999999992399</c:v>
                </c:pt>
                <c:pt idx="6858">
                  <c:v>685.79999999992401</c:v>
                </c:pt>
                <c:pt idx="6859">
                  <c:v>685.89999999992301</c:v>
                </c:pt>
                <c:pt idx="6860">
                  <c:v>685.99999999992303</c:v>
                </c:pt>
                <c:pt idx="6861">
                  <c:v>686.09999999992306</c:v>
                </c:pt>
                <c:pt idx="6862">
                  <c:v>686.19999999992297</c:v>
                </c:pt>
                <c:pt idx="6863">
                  <c:v>686.29999999992299</c:v>
                </c:pt>
                <c:pt idx="6864">
                  <c:v>686.39999999992301</c:v>
                </c:pt>
                <c:pt idx="6865">
                  <c:v>686.49999999992303</c:v>
                </c:pt>
                <c:pt idx="6866">
                  <c:v>686.59999999992306</c:v>
                </c:pt>
                <c:pt idx="6867">
                  <c:v>686.69999999992297</c:v>
                </c:pt>
                <c:pt idx="6868">
                  <c:v>686.79999999992299</c:v>
                </c:pt>
                <c:pt idx="6869">
                  <c:v>686.89999999992301</c:v>
                </c:pt>
                <c:pt idx="6870">
                  <c:v>686.99999999992201</c:v>
                </c:pt>
                <c:pt idx="6871">
                  <c:v>687.09999999992203</c:v>
                </c:pt>
                <c:pt idx="6872">
                  <c:v>687.19999999992206</c:v>
                </c:pt>
                <c:pt idx="6873">
                  <c:v>687.29999999992197</c:v>
                </c:pt>
                <c:pt idx="6874">
                  <c:v>687.39999999992199</c:v>
                </c:pt>
                <c:pt idx="6875">
                  <c:v>687.49999999992201</c:v>
                </c:pt>
                <c:pt idx="6876">
                  <c:v>687.59999999992203</c:v>
                </c:pt>
                <c:pt idx="6877">
                  <c:v>687.69999999992206</c:v>
                </c:pt>
                <c:pt idx="6878">
                  <c:v>687.79999999992197</c:v>
                </c:pt>
                <c:pt idx="6879">
                  <c:v>687.89999999992199</c:v>
                </c:pt>
                <c:pt idx="6880">
                  <c:v>687.99999999992201</c:v>
                </c:pt>
                <c:pt idx="6881">
                  <c:v>688.09999999992101</c:v>
                </c:pt>
                <c:pt idx="6882">
                  <c:v>688.19999999992103</c:v>
                </c:pt>
                <c:pt idx="6883">
                  <c:v>688.29999999992106</c:v>
                </c:pt>
                <c:pt idx="6884">
                  <c:v>688.39999999992096</c:v>
                </c:pt>
                <c:pt idx="6885">
                  <c:v>688.49999999992099</c:v>
                </c:pt>
                <c:pt idx="6886">
                  <c:v>688.59999999992101</c:v>
                </c:pt>
                <c:pt idx="6887">
                  <c:v>688.69999999992103</c:v>
                </c:pt>
                <c:pt idx="6888">
                  <c:v>688.79999999992106</c:v>
                </c:pt>
                <c:pt idx="6889">
                  <c:v>688.89999999992096</c:v>
                </c:pt>
                <c:pt idx="6890">
                  <c:v>688.99999999992099</c:v>
                </c:pt>
                <c:pt idx="6891">
                  <c:v>689.09999999992101</c:v>
                </c:pt>
                <c:pt idx="6892">
                  <c:v>689.19999999992001</c:v>
                </c:pt>
                <c:pt idx="6893">
                  <c:v>689.29999999992003</c:v>
                </c:pt>
                <c:pt idx="6894">
                  <c:v>689.39999999992006</c:v>
                </c:pt>
                <c:pt idx="6895">
                  <c:v>689.49999999991996</c:v>
                </c:pt>
                <c:pt idx="6896">
                  <c:v>689.59999999991999</c:v>
                </c:pt>
                <c:pt idx="6897">
                  <c:v>689.69999999992001</c:v>
                </c:pt>
                <c:pt idx="6898">
                  <c:v>689.79999999992003</c:v>
                </c:pt>
                <c:pt idx="6899">
                  <c:v>689.89999999992006</c:v>
                </c:pt>
                <c:pt idx="6900">
                  <c:v>689.99999999991996</c:v>
                </c:pt>
                <c:pt idx="6901">
                  <c:v>690.09999999991999</c:v>
                </c:pt>
                <c:pt idx="6902">
                  <c:v>690.19999999992001</c:v>
                </c:pt>
                <c:pt idx="6903">
                  <c:v>690.29999999991901</c:v>
                </c:pt>
                <c:pt idx="6904">
                  <c:v>690.39999999991903</c:v>
                </c:pt>
                <c:pt idx="6905">
                  <c:v>690.49999999991905</c:v>
                </c:pt>
                <c:pt idx="6906">
                  <c:v>690.59999999991896</c:v>
                </c:pt>
                <c:pt idx="6907">
                  <c:v>690.69999999991899</c:v>
                </c:pt>
                <c:pt idx="6908">
                  <c:v>690.79999999991901</c:v>
                </c:pt>
                <c:pt idx="6909">
                  <c:v>690.89999999991903</c:v>
                </c:pt>
                <c:pt idx="6910">
                  <c:v>690.99999999991905</c:v>
                </c:pt>
                <c:pt idx="6911">
                  <c:v>691.09999999991896</c:v>
                </c:pt>
                <c:pt idx="6912">
                  <c:v>691.19999999991899</c:v>
                </c:pt>
                <c:pt idx="6913">
                  <c:v>691.29999999991901</c:v>
                </c:pt>
                <c:pt idx="6914">
                  <c:v>691.39999999991801</c:v>
                </c:pt>
                <c:pt idx="6915">
                  <c:v>691.49999999991803</c:v>
                </c:pt>
                <c:pt idx="6916">
                  <c:v>691.59999999991805</c:v>
                </c:pt>
                <c:pt idx="6917">
                  <c:v>691.69999999991796</c:v>
                </c:pt>
                <c:pt idx="6918">
                  <c:v>691.79999999991799</c:v>
                </c:pt>
                <c:pt idx="6919">
                  <c:v>691.89999999991801</c:v>
                </c:pt>
                <c:pt idx="6920">
                  <c:v>691.99999999991803</c:v>
                </c:pt>
                <c:pt idx="6921">
                  <c:v>692.09999999991805</c:v>
                </c:pt>
                <c:pt idx="6922">
                  <c:v>692.19999999991796</c:v>
                </c:pt>
                <c:pt idx="6923">
                  <c:v>692.29999999991799</c:v>
                </c:pt>
                <c:pt idx="6924">
                  <c:v>692.39999999991801</c:v>
                </c:pt>
                <c:pt idx="6925">
                  <c:v>692.49999999991701</c:v>
                </c:pt>
                <c:pt idx="6926">
                  <c:v>692.59999999991703</c:v>
                </c:pt>
                <c:pt idx="6927">
                  <c:v>692.69999999991705</c:v>
                </c:pt>
                <c:pt idx="6928">
                  <c:v>692.79999999991696</c:v>
                </c:pt>
                <c:pt idx="6929">
                  <c:v>692.89999999991699</c:v>
                </c:pt>
                <c:pt idx="6930">
                  <c:v>692.99999999991701</c:v>
                </c:pt>
                <c:pt idx="6931">
                  <c:v>693.09999999991703</c:v>
                </c:pt>
                <c:pt idx="6932">
                  <c:v>693.19999999991705</c:v>
                </c:pt>
                <c:pt idx="6933">
                  <c:v>693.29999999991696</c:v>
                </c:pt>
                <c:pt idx="6934">
                  <c:v>693.39999999991699</c:v>
                </c:pt>
                <c:pt idx="6935">
                  <c:v>693.49999999991701</c:v>
                </c:pt>
                <c:pt idx="6936">
                  <c:v>693.59999999991601</c:v>
                </c:pt>
                <c:pt idx="6937">
                  <c:v>693.69999999991603</c:v>
                </c:pt>
                <c:pt idx="6938">
                  <c:v>693.79999999991605</c:v>
                </c:pt>
                <c:pt idx="6939">
                  <c:v>693.89999999991596</c:v>
                </c:pt>
                <c:pt idx="6940">
                  <c:v>693.99999999991599</c:v>
                </c:pt>
                <c:pt idx="6941">
                  <c:v>694.09999999991601</c:v>
                </c:pt>
                <c:pt idx="6942">
                  <c:v>694.19999999991603</c:v>
                </c:pt>
                <c:pt idx="6943">
                  <c:v>694.29999999991605</c:v>
                </c:pt>
                <c:pt idx="6944">
                  <c:v>694.39999999991596</c:v>
                </c:pt>
                <c:pt idx="6945">
                  <c:v>694.49999999991599</c:v>
                </c:pt>
                <c:pt idx="6946">
                  <c:v>694.59999999991601</c:v>
                </c:pt>
                <c:pt idx="6947">
                  <c:v>694.69999999991501</c:v>
                </c:pt>
                <c:pt idx="6948">
                  <c:v>694.79999999991503</c:v>
                </c:pt>
                <c:pt idx="6949">
                  <c:v>694.89999999991505</c:v>
                </c:pt>
                <c:pt idx="6950">
                  <c:v>694.99999999991496</c:v>
                </c:pt>
                <c:pt idx="6951">
                  <c:v>695.09999999991498</c:v>
                </c:pt>
                <c:pt idx="6952">
                  <c:v>695.19999999991501</c:v>
                </c:pt>
                <c:pt idx="6953">
                  <c:v>695.29999999991503</c:v>
                </c:pt>
                <c:pt idx="6954">
                  <c:v>695.39999999991505</c:v>
                </c:pt>
                <c:pt idx="6955">
                  <c:v>695.49999999991496</c:v>
                </c:pt>
                <c:pt idx="6956">
                  <c:v>695.59999999991498</c:v>
                </c:pt>
                <c:pt idx="6957">
                  <c:v>695.69999999991501</c:v>
                </c:pt>
                <c:pt idx="6958">
                  <c:v>695.79999999991401</c:v>
                </c:pt>
                <c:pt idx="6959">
                  <c:v>695.89999999991403</c:v>
                </c:pt>
                <c:pt idx="6960">
                  <c:v>695.99999999991405</c:v>
                </c:pt>
                <c:pt idx="6961">
                  <c:v>696.09999999991396</c:v>
                </c:pt>
                <c:pt idx="6962">
                  <c:v>696.19999999991398</c:v>
                </c:pt>
                <c:pt idx="6963">
                  <c:v>696.29999999991401</c:v>
                </c:pt>
                <c:pt idx="6964">
                  <c:v>696.39999999991403</c:v>
                </c:pt>
                <c:pt idx="6965">
                  <c:v>696.49999999991405</c:v>
                </c:pt>
                <c:pt idx="6966">
                  <c:v>696.59999999991396</c:v>
                </c:pt>
                <c:pt idx="6967">
                  <c:v>696.69999999991398</c:v>
                </c:pt>
                <c:pt idx="6968">
                  <c:v>696.79999999991401</c:v>
                </c:pt>
                <c:pt idx="6969">
                  <c:v>696.89999999991301</c:v>
                </c:pt>
                <c:pt idx="6970">
                  <c:v>696.99999999991303</c:v>
                </c:pt>
                <c:pt idx="6971">
                  <c:v>697.09999999991305</c:v>
                </c:pt>
                <c:pt idx="6972">
                  <c:v>697.19999999991296</c:v>
                </c:pt>
                <c:pt idx="6973">
                  <c:v>697.29999999991298</c:v>
                </c:pt>
                <c:pt idx="6974">
                  <c:v>697.39999999991301</c:v>
                </c:pt>
                <c:pt idx="6975">
                  <c:v>697.49999999991303</c:v>
                </c:pt>
                <c:pt idx="6976">
                  <c:v>697.59999999991305</c:v>
                </c:pt>
                <c:pt idx="6977">
                  <c:v>697.69999999991296</c:v>
                </c:pt>
                <c:pt idx="6978">
                  <c:v>697.79999999991298</c:v>
                </c:pt>
                <c:pt idx="6979">
                  <c:v>697.89999999991301</c:v>
                </c:pt>
                <c:pt idx="6980">
                  <c:v>697.99999999991201</c:v>
                </c:pt>
                <c:pt idx="6981">
                  <c:v>698.09999999991203</c:v>
                </c:pt>
                <c:pt idx="6982">
                  <c:v>698.19999999991205</c:v>
                </c:pt>
                <c:pt idx="6983">
                  <c:v>698.29999999991196</c:v>
                </c:pt>
                <c:pt idx="6984">
                  <c:v>698.39999999991198</c:v>
                </c:pt>
                <c:pt idx="6985">
                  <c:v>698.49999999991201</c:v>
                </c:pt>
                <c:pt idx="6986">
                  <c:v>698.59999999991203</c:v>
                </c:pt>
                <c:pt idx="6987">
                  <c:v>698.69999999991205</c:v>
                </c:pt>
                <c:pt idx="6988">
                  <c:v>698.79999999991196</c:v>
                </c:pt>
                <c:pt idx="6989">
                  <c:v>698.89999999991198</c:v>
                </c:pt>
                <c:pt idx="6990">
                  <c:v>698.99999999991201</c:v>
                </c:pt>
                <c:pt idx="6991">
                  <c:v>699.09999999991101</c:v>
                </c:pt>
                <c:pt idx="6992">
                  <c:v>699.19999999991103</c:v>
                </c:pt>
                <c:pt idx="6993">
                  <c:v>699.29999999991105</c:v>
                </c:pt>
                <c:pt idx="6994">
                  <c:v>699.39999999991096</c:v>
                </c:pt>
                <c:pt idx="6995">
                  <c:v>699.49999999991098</c:v>
                </c:pt>
                <c:pt idx="6996">
                  <c:v>699.59999999991101</c:v>
                </c:pt>
                <c:pt idx="6997">
                  <c:v>699.69999999991103</c:v>
                </c:pt>
                <c:pt idx="6998">
                  <c:v>699.79999999991105</c:v>
                </c:pt>
                <c:pt idx="6999">
                  <c:v>699.89999999991096</c:v>
                </c:pt>
                <c:pt idx="7000">
                  <c:v>699.99999999991098</c:v>
                </c:pt>
                <c:pt idx="7001">
                  <c:v>700.09999999991101</c:v>
                </c:pt>
                <c:pt idx="7002">
                  <c:v>700.19999999991001</c:v>
                </c:pt>
                <c:pt idx="7003">
                  <c:v>700.29999999991003</c:v>
                </c:pt>
                <c:pt idx="7004">
                  <c:v>700.39999999991005</c:v>
                </c:pt>
                <c:pt idx="7005">
                  <c:v>700.49999999990996</c:v>
                </c:pt>
                <c:pt idx="7006">
                  <c:v>700.59999999990998</c:v>
                </c:pt>
                <c:pt idx="7007">
                  <c:v>700.69999999991001</c:v>
                </c:pt>
                <c:pt idx="7008">
                  <c:v>700.79999999991003</c:v>
                </c:pt>
                <c:pt idx="7009">
                  <c:v>700.89999999991005</c:v>
                </c:pt>
                <c:pt idx="7010">
                  <c:v>700.99999999990996</c:v>
                </c:pt>
                <c:pt idx="7011">
                  <c:v>701.09999999990998</c:v>
                </c:pt>
                <c:pt idx="7012">
                  <c:v>701.19999999991001</c:v>
                </c:pt>
                <c:pt idx="7013">
                  <c:v>701.29999999990901</c:v>
                </c:pt>
                <c:pt idx="7014">
                  <c:v>701.39999999990903</c:v>
                </c:pt>
                <c:pt idx="7015">
                  <c:v>701.49999999990905</c:v>
                </c:pt>
                <c:pt idx="7016">
                  <c:v>701.59999999990896</c:v>
                </c:pt>
                <c:pt idx="7017">
                  <c:v>701.69999999990898</c:v>
                </c:pt>
                <c:pt idx="7018">
                  <c:v>701.79999999990901</c:v>
                </c:pt>
                <c:pt idx="7019">
                  <c:v>701.89999999990903</c:v>
                </c:pt>
                <c:pt idx="7020">
                  <c:v>701.99999999990905</c:v>
                </c:pt>
                <c:pt idx="7021">
                  <c:v>702.09999999990896</c:v>
                </c:pt>
                <c:pt idx="7022">
                  <c:v>702.19999999990898</c:v>
                </c:pt>
                <c:pt idx="7023">
                  <c:v>702.29999999990901</c:v>
                </c:pt>
                <c:pt idx="7024">
                  <c:v>702.399999999908</c:v>
                </c:pt>
                <c:pt idx="7025">
                  <c:v>702.49999999990803</c:v>
                </c:pt>
                <c:pt idx="7026">
                  <c:v>702.59999999990805</c:v>
                </c:pt>
                <c:pt idx="7027">
                  <c:v>702.69999999990796</c:v>
                </c:pt>
                <c:pt idx="7028">
                  <c:v>702.79999999990798</c:v>
                </c:pt>
                <c:pt idx="7029">
                  <c:v>702.899999999908</c:v>
                </c:pt>
                <c:pt idx="7030">
                  <c:v>702.99999999990803</c:v>
                </c:pt>
                <c:pt idx="7031">
                  <c:v>703.09999999990805</c:v>
                </c:pt>
                <c:pt idx="7032">
                  <c:v>703.19999999990796</c:v>
                </c:pt>
                <c:pt idx="7033">
                  <c:v>703.29999999990798</c:v>
                </c:pt>
                <c:pt idx="7034">
                  <c:v>703.399999999908</c:v>
                </c:pt>
                <c:pt idx="7035">
                  <c:v>703.499999999907</c:v>
                </c:pt>
                <c:pt idx="7036">
                  <c:v>703.59999999990703</c:v>
                </c:pt>
                <c:pt idx="7037">
                  <c:v>703.69999999990705</c:v>
                </c:pt>
                <c:pt idx="7038">
                  <c:v>703.79999999990696</c:v>
                </c:pt>
                <c:pt idx="7039">
                  <c:v>703.89999999990698</c:v>
                </c:pt>
                <c:pt idx="7040">
                  <c:v>703.999999999907</c:v>
                </c:pt>
                <c:pt idx="7041">
                  <c:v>704.09999999990703</c:v>
                </c:pt>
                <c:pt idx="7042">
                  <c:v>704.19999999990705</c:v>
                </c:pt>
                <c:pt idx="7043">
                  <c:v>704.29999999990696</c:v>
                </c:pt>
                <c:pt idx="7044">
                  <c:v>704.39999999990698</c:v>
                </c:pt>
                <c:pt idx="7045">
                  <c:v>704.499999999907</c:v>
                </c:pt>
                <c:pt idx="7046">
                  <c:v>704.599999999906</c:v>
                </c:pt>
                <c:pt idx="7047">
                  <c:v>704.69999999990603</c:v>
                </c:pt>
                <c:pt idx="7048">
                  <c:v>704.79999999990605</c:v>
                </c:pt>
                <c:pt idx="7049">
                  <c:v>704.89999999990596</c:v>
                </c:pt>
                <c:pt idx="7050">
                  <c:v>704.99999999990598</c:v>
                </c:pt>
                <c:pt idx="7051">
                  <c:v>705.099999999906</c:v>
                </c:pt>
                <c:pt idx="7052">
                  <c:v>705.19999999990603</c:v>
                </c:pt>
                <c:pt idx="7053">
                  <c:v>705.29999999990605</c:v>
                </c:pt>
                <c:pt idx="7054">
                  <c:v>705.39999999990596</c:v>
                </c:pt>
                <c:pt idx="7055">
                  <c:v>705.49999999990598</c:v>
                </c:pt>
                <c:pt idx="7056">
                  <c:v>705.599999999906</c:v>
                </c:pt>
                <c:pt idx="7057">
                  <c:v>705.699999999905</c:v>
                </c:pt>
                <c:pt idx="7058">
                  <c:v>705.79999999990503</c:v>
                </c:pt>
                <c:pt idx="7059">
                  <c:v>705.89999999990505</c:v>
                </c:pt>
                <c:pt idx="7060">
                  <c:v>705.99999999990496</c:v>
                </c:pt>
                <c:pt idx="7061">
                  <c:v>706.09999999990498</c:v>
                </c:pt>
                <c:pt idx="7062">
                  <c:v>706.199999999905</c:v>
                </c:pt>
                <c:pt idx="7063">
                  <c:v>706.29999999990503</c:v>
                </c:pt>
                <c:pt idx="7064">
                  <c:v>706.39999999990505</c:v>
                </c:pt>
                <c:pt idx="7065">
                  <c:v>706.49999999990496</c:v>
                </c:pt>
                <c:pt idx="7066">
                  <c:v>706.59999999990498</c:v>
                </c:pt>
                <c:pt idx="7067">
                  <c:v>706.699999999905</c:v>
                </c:pt>
                <c:pt idx="7068">
                  <c:v>706.799999999904</c:v>
                </c:pt>
                <c:pt idx="7069">
                  <c:v>706.89999999990403</c:v>
                </c:pt>
                <c:pt idx="7070">
                  <c:v>706.99999999990405</c:v>
                </c:pt>
                <c:pt idx="7071">
                  <c:v>707.09999999990396</c:v>
                </c:pt>
                <c:pt idx="7072">
                  <c:v>707.19999999990398</c:v>
                </c:pt>
                <c:pt idx="7073">
                  <c:v>707.299999999904</c:v>
                </c:pt>
                <c:pt idx="7074">
                  <c:v>707.39999999990403</c:v>
                </c:pt>
                <c:pt idx="7075">
                  <c:v>707.49999999990405</c:v>
                </c:pt>
                <c:pt idx="7076">
                  <c:v>707.59999999990396</c:v>
                </c:pt>
                <c:pt idx="7077">
                  <c:v>707.69999999990398</c:v>
                </c:pt>
                <c:pt idx="7078">
                  <c:v>707.799999999904</c:v>
                </c:pt>
                <c:pt idx="7079">
                  <c:v>707.899999999903</c:v>
                </c:pt>
                <c:pt idx="7080">
                  <c:v>707.99999999990303</c:v>
                </c:pt>
                <c:pt idx="7081">
                  <c:v>708.09999999990305</c:v>
                </c:pt>
                <c:pt idx="7082">
                  <c:v>708.19999999990296</c:v>
                </c:pt>
                <c:pt idx="7083">
                  <c:v>708.29999999990298</c:v>
                </c:pt>
                <c:pt idx="7084">
                  <c:v>708.399999999903</c:v>
                </c:pt>
                <c:pt idx="7085">
                  <c:v>708.49999999990303</c:v>
                </c:pt>
                <c:pt idx="7086">
                  <c:v>708.59999999990305</c:v>
                </c:pt>
                <c:pt idx="7087">
                  <c:v>708.69999999990296</c:v>
                </c:pt>
                <c:pt idx="7088">
                  <c:v>708.79999999990298</c:v>
                </c:pt>
                <c:pt idx="7089">
                  <c:v>708.899999999903</c:v>
                </c:pt>
                <c:pt idx="7090">
                  <c:v>708.999999999902</c:v>
                </c:pt>
                <c:pt idx="7091">
                  <c:v>709.09999999990202</c:v>
                </c:pt>
                <c:pt idx="7092">
                  <c:v>709.19999999990205</c:v>
                </c:pt>
                <c:pt idx="7093">
                  <c:v>709.29999999990196</c:v>
                </c:pt>
                <c:pt idx="7094">
                  <c:v>709.39999999990198</c:v>
                </c:pt>
                <c:pt idx="7095">
                  <c:v>709.499999999902</c:v>
                </c:pt>
                <c:pt idx="7096">
                  <c:v>709.59999999990202</c:v>
                </c:pt>
                <c:pt idx="7097">
                  <c:v>709.69999999990205</c:v>
                </c:pt>
                <c:pt idx="7098">
                  <c:v>709.79999999990196</c:v>
                </c:pt>
                <c:pt idx="7099">
                  <c:v>709.89999999990198</c:v>
                </c:pt>
                <c:pt idx="7100">
                  <c:v>709.999999999902</c:v>
                </c:pt>
                <c:pt idx="7101">
                  <c:v>710.099999999901</c:v>
                </c:pt>
                <c:pt idx="7102">
                  <c:v>710.19999999990102</c:v>
                </c:pt>
                <c:pt idx="7103">
                  <c:v>710.29999999990105</c:v>
                </c:pt>
                <c:pt idx="7104">
                  <c:v>710.39999999990096</c:v>
                </c:pt>
                <c:pt idx="7105">
                  <c:v>710.49999999990098</c:v>
                </c:pt>
                <c:pt idx="7106">
                  <c:v>710.599999999901</c:v>
                </c:pt>
                <c:pt idx="7107">
                  <c:v>710.69999999990102</c:v>
                </c:pt>
                <c:pt idx="7108">
                  <c:v>710.79999999990105</c:v>
                </c:pt>
                <c:pt idx="7109">
                  <c:v>710.89999999990096</c:v>
                </c:pt>
                <c:pt idx="7110">
                  <c:v>710.99999999990098</c:v>
                </c:pt>
                <c:pt idx="7111">
                  <c:v>711.099999999901</c:v>
                </c:pt>
                <c:pt idx="7112">
                  <c:v>711.1999999999</c:v>
                </c:pt>
                <c:pt idx="7113">
                  <c:v>711.29999999990002</c:v>
                </c:pt>
                <c:pt idx="7114">
                  <c:v>711.39999999990005</c:v>
                </c:pt>
                <c:pt idx="7115">
                  <c:v>711.49999999989996</c:v>
                </c:pt>
                <c:pt idx="7116">
                  <c:v>711.59999999989998</c:v>
                </c:pt>
                <c:pt idx="7117">
                  <c:v>711.6999999999</c:v>
                </c:pt>
                <c:pt idx="7118">
                  <c:v>711.79999999990002</c:v>
                </c:pt>
                <c:pt idx="7119">
                  <c:v>711.89999999990005</c:v>
                </c:pt>
                <c:pt idx="7120">
                  <c:v>711.99999999989996</c:v>
                </c:pt>
                <c:pt idx="7121">
                  <c:v>712.09999999989998</c:v>
                </c:pt>
                <c:pt idx="7122">
                  <c:v>712.1999999999</c:v>
                </c:pt>
                <c:pt idx="7123">
                  <c:v>712.299999999899</c:v>
                </c:pt>
                <c:pt idx="7124">
                  <c:v>712.39999999989902</c:v>
                </c:pt>
                <c:pt idx="7125">
                  <c:v>712.49999999989905</c:v>
                </c:pt>
                <c:pt idx="7126">
                  <c:v>712.59999999989896</c:v>
                </c:pt>
                <c:pt idx="7127">
                  <c:v>712.69999999989898</c:v>
                </c:pt>
                <c:pt idx="7128">
                  <c:v>712.799999999899</c:v>
                </c:pt>
                <c:pt idx="7129">
                  <c:v>712.89999999989902</c:v>
                </c:pt>
                <c:pt idx="7130">
                  <c:v>712.99999999989905</c:v>
                </c:pt>
                <c:pt idx="7131">
                  <c:v>713.09999999989896</c:v>
                </c:pt>
                <c:pt idx="7132">
                  <c:v>713.19999999989898</c:v>
                </c:pt>
                <c:pt idx="7133">
                  <c:v>713.299999999899</c:v>
                </c:pt>
                <c:pt idx="7134">
                  <c:v>713.399999999898</c:v>
                </c:pt>
                <c:pt idx="7135">
                  <c:v>713.49999999989802</c:v>
                </c:pt>
                <c:pt idx="7136">
                  <c:v>713.59999999989805</c:v>
                </c:pt>
                <c:pt idx="7137">
                  <c:v>713.69999999989795</c:v>
                </c:pt>
                <c:pt idx="7138">
                  <c:v>713.79999999989798</c:v>
                </c:pt>
                <c:pt idx="7139">
                  <c:v>713.899999999898</c:v>
                </c:pt>
                <c:pt idx="7140">
                  <c:v>713.99999999989802</c:v>
                </c:pt>
                <c:pt idx="7141">
                  <c:v>714.09999999989805</c:v>
                </c:pt>
                <c:pt idx="7142">
                  <c:v>714.19999999989795</c:v>
                </c:pt>
                <c:pt idx="7143">
                  <c:v>714.29999999989798</c:v>
                </c:pt>
                <c:pt idx="7144">
                  <c:v>714.399999999898</c:v>
                </c:pt>
                <c:pt idx="7145">
                  <c:v>714.499999999897</c:v>
                </c:pt>
                <c:pt idx="7146">
                  <c:v>714.59999999989702</c:v>
                </c:pt>
                <c:pt idx="7147">
                  <c:v>714.69999999989705</c:v>
                </c:pt>
                <c:pt idx="7148">
                  <c:v>714.79999999989695</c:v>
                </c:pt>
                <c:pt idx="7149">
                  <c:v>714.89999999989698</c:v>
                </c:pt>
                <c:pt idx="7150">
                  <c:v>714.999999999897</c:v>
                </c:pt>
                <c:pt idx="7151">
                  <c:v>715.09999999989702</c:v>
                </c:pt>
                <c:pt idx="7152">
                  <c:v>715.19999999989705</c:v>
                </c:pt>
                <c:pt idx="7153">
                  <c:v>715.29999999989695</c:v>
                </c:pt>
                <c:pt idx="7154">
                  <c:v>715.39999999989698</c:v>
                </c:pt>
                <c:pt idx="7155">
                  <c:v>715.49999999989598</c:v>
                </c:pt>
                <c:pt idx="7156">
                  <c:v>715.599999999896</c:v>
                </c:pt>
                <c:pt idx="7157">
                  <c:v>715.69999999989602</c:v>
                </c:pt>
                <c:pt idx="7158">
                  <c:v>715.79999999989604</c:v>
                </c:pt>
                <c:pt idx="7159">
                  <c:v>715.89999999989595</c:v>
                </c:pt>
                <c:pt idx="7160">
                  <c:v>715.99999999989598</c:v>
                </c:pt>
                <c:pt idx="7161">
                  <c:v>716.099999999896</c:v>
                </c:pt>
                <c:pt idx="7162">
                  <c:v>716.19999999989602</c:v>
                </c:pt>
                <c:pt idx="7163">
                  <c:v>716.29999999989604</c:v>
                </c:pt>
                <c:pt idx="7164">
                  <c:v>716.39999999989595</c:v>
                </c:pt>
                <c:pt idx="7165">
                  <c:v>716.49999999989598</c:v>
                </c:pt>
                <c:pt idx="7166">
                  <c:v>716.59999999989498</c:v>
                </c:pt>
                <c:pt idx="7167">
                  <c:v>716.699999999895</c:v>
                </c:pt>
                <c:pt idx="7168">
                  <c:v>716.79999999989502</c:v>
                </c:pt>
                <c:pt idx="7169">
                  <c:v>716.89999999989504</c:v>
                </c:pt>
                <c:pt idx="7170">
                  <c:v>716.99999999989495</c:v>
                </c:pt>
                <c:pt idx="7171">
                  <c:v>717.09999999989498</c:v>
                </c:pt>
                <c:pt idx="7172">
                  <c:v>717.199999999895</c:v>
                </c:pt>
                <c:pt idx="7173">
                  <c:v>717.29999999989502</c:v>
                </c:pt>
                <c:pt idx="7174">
                  <c:v>717.39999999989504</c:v>
                </c:pt>
                <c:pt idx="7175">
                  <c:v>717.49999999989495</c:v>
                </c:pt>
                <c:pt idx="7176">
                  <c:v>717.59999999989498</c:v>
                </c:pt>
                <c:pt idx="7177">
                  <c:v>717.69999999989398</c:v>
                </c:pt>
                <c:pt idx="7178">
                  <c:v>717.799999999894</c:v>
                </c:pt>
                <c:pt idx="7179">
                  <c:v>717.89999999989402</c:v>
                </c:pt>
                <c:pt idx="7180">
                  <c:v>717.99999999989404</c:v>
                </c:pt>
                <c:pt idx="7181">
                  <c:v>718.09999999989395</c:v>
                </c:pt>
                <c:pt idx="7182">
                  <c:v>718.19999999989398</c:v>
                </c:pt>
                <c:pt idx="7183">
                  <c:v>718.299999999894</c:v>
                </c:pt>
                <c:pt idx="7184">
                  <c:v>718.39999999989402</c:v>
                </c:pt>
                <c:pt idx="7185">
                  <c:v>718.49999999989404</c:v>
                </c:pt>
                <c:pt idx="7186">
                  <c:v>718.59999999989395</c:v>
                </c:pt>
                <c:pt idx="7187">
                  <c:v>718.69999999989398</c:v>
                </c:pt>
                <c:pt idx="7188">
                  <c:v>718.79999999989298</c:v>
                </c:pt>
                <c:pt idx="7189">
                  <c:v>718.899999999893</c:v>
                </c:pt>
                <c:pt idx="7190">
                  <c:v>718.99999999989302</c:v>
                </c:pt>
                <c:pt idx="7191">
                  <c:v>719.09999999989304</c:v>
                </c:pt>
                <c:pt idx="7192">
                  <c:v>719.19999999989295</c:v>
                </c:pt>
                <c:pt idx="7193">
                  <c:v>719.29999999989298</c:v>
                </c:pt>
                <c:pt idx="7194">
                  <c:v>719.399999999893</c:v>
                </c:pt>
                <c:pt idx="7195">
                  <c:v>719.49999999989302</c:v>
                </c:pt>
                <c:pt idx="7196">
                  <c:v>719.59999999989304</c:v>
                </c:pt>
                <c:pt idx="7197">
                  <c:v>719.69999999989295</c:v>
                </c:pt>
                <c:pt idx="7198">
                  <c:v>719.79999999989298</c:v>
                </c:pt>
                <c:pt idx="7199">
                  <c:v>719.89999999989197</c:v>
                </c:pt>
                <c:pt idx="7200">
                  <c:v>719.999999999892</c:v>
                </c:pt>
                <c:pt idx="7201">
                  <c:v>720.09999999989202</c:v>
                </c:pt>
                <c:pt idx="7202">
                  <c:v>720.19999999989204</c:v>
                </c:pt>
                <c:pt idx="7203">
                  <c:v>720.29999999989195</c:v>
                </c:pt>
                <c:pt idx="7204">
                  <c:v>720.39999999989197</c:v>
                </c:pt>
                <c:pt idx="7205">
                  <c:v>720.499999999892</c:v>
                </c:pt>
                <c:pt idx="7206">
                  <c:v>720.59999999989202</c:v>
                </c:pt>
                <c:pt idx="7207">
                  <c:v>720.69999999989204</c:v>
                </c:pt>
                <c:pt idx="7208">
                  <c:v>720.79999999989195</c:v>
                </c:pt>
                <c:pt idx="7209">
                  <c:v>720.89999999989197</c:v>
                </c:pt>
                <c:pt idx="7210">
                  <c:v>720.99999999989097</c:v>
                </c:pt>
                <c:pt idx="7211">
                  <c:v>721.099999999891</c:v>
                </c:pt>
                <c:pt idx="7212">
                  <c:v>721.19999999989102</c:v>
                </c:pt>
                <c:pt idx="7213">
                  <c:v>721.29999999989104</c:v>
                </c:pt>
                <c:pt idx="7214">
                  <c:v>721.39999999989095</c:v>
                </c:pt>
                <c:pt idx="7215">
                  <c:v>721.49999999989097</c:v>
                </c:pt>
                <c:pt idx="7216">
                  <c:v>721.599999999891</c:v>
                </c:pt>
                <c:pt idx="7217">
                  <c:v>721.69999999989102</c:v>
                </c:pt>
                <c:pt idx="7218">
                  <c:v>721.79999999989104</c:v>
                </c:pt>
                <c:pt idx="7219">
                  <c:v>721.89999999989095</c:v>
                </c:pt>
                <c:pt idx="7220">
                  <c:v>721.99999999989097</c:v>
                </c:pt>
                <c:pt idx="7221">
                  <c:v>722.09999999988997</c:v>
                </c:pt>
                <c:pt idx="7222">
                  <c:v>722.19999999989</c:v>
                </c:pt>
                <c:pt idx="7223">
                  <c:v>722.29999999989002</c:v>
                </c:pt>
                <c:pt idx="7224">
                  <c:v>722.39999999989004</c:v>
                </c:pt>
                <c:pt idx="7225">
                  <c:v>722.49999999988995</c:v>
                </c:pt>
                <c:pt idx="7226">
                  <c:v>722.59999999988997</c:v>
                </c:pt>
                <c:pt idx="7227">
                  <c:v>722.69999999989</c:v>
                </c:pt>
                <c:pt idx="7228">
                  <c:v>722.79999999989002</c:v>
                </c:pt>
                <c:pt idx="7229">
                  <c:v>722.89999999989004</c:v>
                </c:pt>
                <c:pt idx="7230">
                  <c:v>722.99999999988995</c:v>
                </c:pt>
                <c:pt idx="7231">
                  <c:v>723.09999999988997</c:v>
                </c:pt>
                <c:pt idx="7232">
                  <c:v>723.19999999988897</c:v>
                </c:pt>
                <c:pt idx="7233">
                  <c:v>723.299999999889</c:v>
                </c:pt>
                <c:pt idx="7234">
                  <c:v>723.39999999988902</c:v>
                </c:pt>
                <c:pt idx="7235">
                  <c:v>723.49999999988904</c:v>
                </c:pt>
                <c:pt idx="7236">
                  <c:v>723.59999999988895</c:v>
                </c:pt>
                <c:pt idx="7237">
                  <c:v>723.69999999988897</c:v>
                </c:pt>
                <c:pt idx="7238">
                  <c:v>723.799999999889</c:v>
                </c:pt>
                <c:pt idx="7239">
                  <c:v>723.89999999988902</c:v>
                </c:pt>
                <c:pt idx="7240">
                  <c:v>723.99999999988904</c:v>
                </c:pt>
                <c:pt idx="7241">
                  <c:v>724.09999999988895</c:v>
                </c:pt>
                <c:pt idx="7242">
                  <c:v>724.19999999988897</c:v>
                </c:pt>
                <c:pt idx="7243">
                  <c:v>724.29999999988797</c:v>
                </c:pt>
                <c:pt idx="7244">
                  <c:v>724.399999999888</c:v>
                </c:pt>
                <c:pt idx="7245">
                  <c:v>724.49999999988802</c:v>
                </c:pt>
                <c:pt idx="7246">
                  <c:v>724.59999999988804</c:v>
                </c:pt>
                <c:pt idx="7247">
                  <c:v>724.69999999988795</c:v>
                </c:pt>
                <c:pt idx="7248">
                  <c:v>724.79999999988797</c:v>
                </c:pt>
                <c:pt idx="7249">
                  <c:v>724.899999999888</c:v>
                </c:pt>
                <c:pt idx="7250">
                  <c:v>724.99999999988802</c:v>
                </c:pt>
                <c:pt idx="7251">
                  <c:v>725.09999999988804</c:v>
                </c:pt>
                <c:pt idx="7252">
                  <c:v>725.19999999988795</c:v>
                </c:pt>
                <c:pt idx="7253">
                  <c:v>725.29999999988797</c:v>
                </c:pt>
                <c:pt idx="7254">
                  <c:v>725.39999999988697</c:v>
                </c:pt>
                <c:pt idx="7255">
                  <c:v>725.499999999887</c:v>
                </c:pt>
                <c:pt idx="7256">
                  <c:v>725.59999999988702</c:v>
                </c:pt>
                <c:pt idx="7257">
                  <c:v>725.69999999988704</c:v>
                </c:pt>
                <c:pt idx="7258">
                  <c:v>725.79999999988695</c:v>
                </c:pt>
                <c:pt idx="7259">
                  <c:v>725.89999999988697</c:v>
                </c:pt>
                <c:pt idx="7260">
                  <c:v>725.999999999887</c:v>
                </c:pt>
                <c:pt idx="7261">
                  <c:v>726.09999999988702</c:v>
                </c:pt>
                <c:pt idx="7262">
                  <c:v>726.19999999988704</c:v>
                </c:pt>
                <c:pt idx="7263">
                  <c:v>726.29999999988695</c:v>
                </c:pt>
                <c:pt idx="7264">
                  <c:v>726.39999999988697</c:v>
                </c:pt>
                <c:pt idx="7265">
                  <c:v>726.49999999988597</c:v>
                </c:pt>
                <c:pt idx="7266">
                  <c:v>726.59999999988599</c:v>
                </c:pt>
                <c:pt idx="7267">
                  <c:v>726.69999999988602</c:v>
                </c:pt>
                <c:pt idx="7268">
                  <c:v>726.79999999988604</c:v>
                </c:pt>
                <c:pt idx="7269">
                  <c:v>726.89999999988595</c:v>
                </c:pt>
                <c:pt idx="7270">
                  <c:v>726.99999999988597</c:v>
                </c:pt>
                <c:pt idx="7271">
                  <c:v>727.09999999988599</c:v>
                </c:pt>
                <c:pt idx="7272">
                  <c:v>727.19999999988602</c:v>
                </c:pt>
                <c:pt idx="7273">
                  <c:v>727.29999999988604</c:v>
                </c:pt>
                <c:pt idx="7274">
                  <c:v>727.39999999988595</c:v>
                </c:pt>
                <c:pt idx="7275">
                  <c:v>727.49999999988597</c:v>
                </c:pt>
                <c:pt idx="7276">
                  <c:v>727.59999999988497</c:v>
                </c:pt>
                <c:pt idx="7277">
                  <c:v>727.69999999988499</c:v>
                </c:pt>
                <c:pt idx="7278">
                  <c:v>727.79999999988502</c:v>
                </c:pt>
                <c:pt idx="7279">
                  <c:v>727.89999999988504</c:v>
                </c:pt>
                <c:pt idx="7280">
                  <c:v>727.99999999988495</c:v>
                </c:pt>
                <c:pt idx="7281">
                  <c:v>728.09999999988497</c:v>
                </c:pt>
                <c:pt idx="7282">
                  <c:v>728.19999999988499</c:v>
                </c:pt>
                <c:pt idx="7283">
                  <c:v>728.29999999988502</c:v>
                </c:pt>
                <c:pt idx="7284">
                  <c:v>728.39999999988504</c:v>
                </c:pt>
                <c:pt idx="7285">
                  <c:v>728.49999999988495</c:v>
                </c:pt>
                <c:pt idx="7286">
                  <c:v>728.59999999988497</c:v>
                </c:pt>
                <c:pt idx="7287">
                  <c:v>728.69999999988397</c:v>
                </c:pt>
                <c:pt idx="7288">
                  <c:v>728.79999999988399</c:v>
                </c:pt>
                <c:pt idx="7289">
                  <c:v>728.89999999988402</c:v>
                </c:pt>
                <c:pt idx="7290">
                  <c:v>728.99999999988404</c:v>
                </c:pt>
                <c:pt idx="7291">
                  <c:v>729.09999999988395</c:v>
                </c:pt>
                <c:pt idx="7292">
                  <c:v>729.19999999988397</c:v>
                </c:pt>
                <c:pt idx="7293">
                  <c:v>729.29999999988399</c:v>
                </c:pt>
                <c:pt idx="7294">
                  <c:v>729.39999999988402</c:v>
                </c:pt>
                <c:pt idx="7295">
                  <c:v>729.49999999988404</c:v>
                </c:pt>
                <c:pt idx="7296">
                  <c:v>729.59999999988395</c:v>
                </c:pt>
                <c:pt idx="7297">
                  <c:v>729.69999999988397</c:v>
                </c:pt>
                <c:pt idx="7298">
                  <c:v>729.79999999988297</c:v>
                </c:pt>
                <c:pt idx="7299">
                  <c:v>729.89999999988299</c:v>
                </c:pt>
                <c:pt idx="7300">
                  <c:v>729.99999999988302</c:v>
                </c:pt>
                <c:pt idx="7301">
                  <c:v>730.09999999988304</c:v>
                </c:pt>
                <c:pt idx="7302">
                  <c:v>730.19999999988295</c:v>
                </c:pt>
                <c:pt idx="7303">
                  <c:v>730.29999999988297</c:v>
                </c:pt>
                <c:pt idx="7304">
                  <c:v>730.39999999988299</c:v>
                </c:pt>
                <c:pt idx="7305">
                  <c:v>730.49999999988302</c:v>
                </c:pt>
                <c:pt idx="7306">
                  <c:v>730.59999999988304</c:v>
                </c:pt>
                <c:pt idx="7307">
                  <c:v>730.69999999988295</c:v>
                </c:pt>
                <c:pt idx="7308">
                  <c:v>730.79999999988297</c:v>
                </c:pt>
                <c:pt idx="7309">
                  <c:v>730.89999999988197</c:v>
                </c:pt>
                <c:pt idx="7310">
                  <c:v>730.99999999988199</c:v>
                </c:pt>
                <c:pt idx="7311">
                  <c:v>731.09999999988202</c:v>
                </c:pt>
                <c:pt idx="7312">
                  <c:v>731.19999999988204</c:v>
                </c:pt>
                <c:pt idx="7313">
                  <c:v>731.29999999988195</c:v>
                </c:pt>
                <c:pt idx="7314">
                  <c:v>731.39999999988197</c:v>
                </c:pt>
                <c:pt idx="7315">
                  <c:v>731.49999999988199</c:v>
                </c:pt>
                <c:pt idx="7316">
                  <c:v>731.59999999988202</c:v>
                </c:pt>
                <c:pt idx="7317">
                  <c:v>731.69999999988204</c:v>
                </c:pt>
                <c:pt idx="7318">
                  <c:v>731.79999999988195</c:v>
                </c:pt>
                <c:pt idx="7319">
                  <c:v>731.89999999988197</c:v>
                </c:pt>
                <c:pt idx="7320">
                  <c:v>731.99999999988097</c:v>
                </c:pt>
                <c:pt idx="7321">
                  <c:v>732.09999999988099</c:v>
                </c:pt>
                <c:pt idx="7322">
                  <c:v>732.19999999988102</c:v>
                </c:pt>
                <c:pt idx="7323">
                  <c:v>732.29999999988104</c:v>
                </c:pt>
                <c:pt idx="7324">
                  <c:v>732.39999999988095</c:v>
                </c:pt>
                <c:pt idx="7325">
                  <c:v>732.49999999988097</c:v>
                </c:pt>
                <c:pt idx="7326">
                  <c:v>732.59999999988099</c:v>
                </c:pt>
                <c:pt idx="7327">
                  <c:v>732.69999999988102</c:v>
                </c:pt>
                <c:pt idx="7328">
                  <c:v>732.79999999988104</c:v>
                </c:pt>
                <c:pt idx="7329">
                  <c:v>732.89999999988095</c:v>
                </c:pt>
                <c:pt idx="7330">
                  <c:v>732.99999999988097</c:v>
                </c:pt>
                <c:pt idx="7331">
                  <c:v>733.09999999987997</c:v>
                </c:pt>
                <c:pt idx="7332">
                  <c:v>733.19999999987999</c:v>
                </c:pt>
                <c:pt idx="7333">
                  <c:v>733.29999999988001</c:v>
                </c:pt>
                <c:pt idx="7334">
                  <c:v>733.39999999988004</c:v>
                </c:pt>
                <c:pt idx="7335">
                  <c:v>733.49999999987995</c:v>
                </c:pt>
                <c:pt idx="7336">
                  <c:v>733.59999999987997</c:v>
                </c:pt>
                <c:pt idx="7337">
                  <c:v>733.69999999987999</c:v>
                </c:pt>
                <c:pt idx="7338">
                  <c:v>733.79999999988001</c:v>
                </c:pt>
                <c:pt idx="7339">
                  <c:v>733.89999999988004</c:v>
                </c:pt>
                <c:pt idx="7340">
                  <c:v>733.99999999987995</c:v>
                </c:pt>
                <c:pt idx="7341">
                  <c:v>734.09999999987997</c:v>
                </c:pt>
                <c:pt idx="7342">
                  <c:v>734.19999999987897</c:v>
                </c:pt>
                <c:pt idx="7343">
                  <c:v>734.29999999987899</c:v>
                </c:pt>
                <c:pt idx="7344">
                  <c:v>734.39999999987901</c:v>
                </c:pt>
                <c:pt idx="7345">
                  <c:v>734.49999999987904</c:v>
                </c:pt>
                <c:pt idx="7346">
                  <c:v>734.59999999987895</c:v>
                </c:pt>
                <c:pt idx="7347">
                  <c:v>734.69999999987897</c:v>
                </c:pt>
                <c:pt idx="7348">
                  <c:v>734.79999999987899</c:v>
                </c:pt>
                <c:pt idx="7349">
                  <c:v>734.89999999987901</c:v>
                </c:pt>
                <c:pt idx="7350">
                  <c:v>734.99999999987904</c:v>
                </c:pt>
                <c:pt idx="7351">
                  <c:v>735.09999999987895</c:v>
                </c:pt>
                <c:pt idx="7352">
                  <c:v>735.19999999987897</c:v>
                </c:pt>
                <c:pt idx="7353">
                  <c:v>735.29999999987797</c:v>
                </c:pt>
                <c:pt idx="7354">
                  <c:v>735.39999999987799</c:v>
                </c:pt>
                <c:pt idx="7355">
                  <c:v>735.49999999987801</c:v>
                </c:pt>
                <c:pt idx="7356">
                  <c:v>735.59999999987804</c:v>
                </c:pt>
                <c:pt idx="7357">
                  <c:v>735.69999999987795</c:v>
                </c:pt>
                <c:pt idx="7358">
                  <c:v>735.79999999987797</c:v>
                </c:pt>
                <c:pt idx="7359">
                  <c:v>735.89999999987799</c:v>
                </c:pt>
                <c:pt idx="7360">
                  <c:v>735.99999999987801</c:v>
                </c:pt>
                <c:pt idx="7361">
                  <c:v>736.09999999987804</c:v>
                </c:pt>
                <c:pt idx="7362">
                  <c:v>736.19999999987795</c:v>
                </c:pt>
                <c:pt idx="7363">
                  <c:v>736.29999999987797</c:v>
                </c:pt>
                <c:pt idx="7364">
                  <c:v>736.39999999987697</c:v>
                </c:pt>
                <c:pt idx="7365">
                  <c:v>736.49999999987699</c:v>
                </c:pt>
                <c:pt idx="7366">
                  <c:v>736.59999999987701</c:v>
                </c:pt>
                <c:pt idx="7367">
                  <c:v>736.69999999987704</c:v>
                </c:pt>
                <c:pt idx="7368">
                  <c:v>736.79999999987695</c:v>
                </c:pt>
                <c:pt idx="7369">
                  <c:v>736.89999999987697</c:v>
                </c:pt>
                <c:pt idx="7370">
                  <c:v>736.99999999987699</c:v>
                </c:pt>
                <c:pt idx="7371">
                  <c:v>737.09999999987701</c:v>
                </c:pt>
                <c:pt idx="7372">
                  <c:v>737.19999999987704</c:v>
                </c:pt>
                <c:pt idx="7373">
                  <c:v>737.29999999987695</c:v>
                </c:pt>
                <c:pt idx="7374">
                  <c:v>737.39999999987697</c:v>
                </c:pt>
                <c:pt idx="7375">
                  <c:v>737.49999999987597</c:v>
                </c:pt>
                <c:pt idx="7376">
                  <c:v>737.59999999987599</c:v>
                </c:pt>
                <c:pt idx="7377">
                  <c:v>737.69999999987601</c:v>
                </c:pt>
                <c:pt idx="7378">
                  <c:v>737.79999999987604</c:v>
                </c:pt>
                <c:pt idx="7379">
                  <c:v>737.89999999987594</c:v>
                </c:pt>
                <c:pt idx="7380">
                  <c:v>737.99999999987597</c:v>
                </c:pt>
                <c:pt idx="7381">
                  <c:v>738.09999999987599</c:v>
                </c:pt>
                <c:pt idx="7382">
                  <c:v>738.19999999987601</c:v>
                </c:pt>
                <c:pt idx="7383">
                  <c:v>738.29999999987604</c:v>
                </c:pt>
                <c:pt idx="7384">
                  <c:v>738.39999999987594</c:v>
                </c:pt>
                <c:pt idx="7385">
                  <c:v>738.49999999987597</c:v>
                </c:pt>
                <c:pt idx="7386">
                  <c:v>738.59999999987497</c:v>
                </c:pt>
                <c:pt idx="7387">
                  <c:v>738.69999999987499</c:v>
                </c:pt>
                <c:pt idx="7388">
                  <c:v>738.79999999987501</c:v>
                </c:pt>
                <c:pt idx="7389">
                  <c:v>738.89999999987504</c:v>
                </c:pt>
                <c:pt idx="7390">
                  <c:v>738.99999999987494</c:v>
                </c:pt>
                <c:pt idx="7391">
                  <c:v>739.09999999987497</c:v>
                </c:pt>
                <c:pt idx="7392">
                  <c:v>739.19999999987499</c:v>
                </c:pt>
                <c:pt idx="7393">
                  <c:v>739.29999999987501</c:v>
                </c:pt>
                <c:pt idx="7394">
                  <c:v>739.39999999987504</c:v>
                </c:pt>
                <c:pt idx="7395">
                  <c:v>739.49999999987494</c:v>
                </c:pt>
                <c:pt idx="7396">
                  <c:v>739.59999999987497</c:v>
                </c:pt>
                <c:pt idx="7397">
                  <c:v>739.69999999987397</c:v>
                </c:pt>
                <c:pt idx="7398">
                  <c:v>739.79999999987399</c:v>
                </c:pt>
                <c:pt idx="7399">
                  <c:v>739.89999999987401</c:v>
                </c:pt>
                <c:pt idx="7400">
                  <c:v>739.99999999987403</c:v>
                </c:pt>
                <c:pt idx="7401">
                  <c:v>740.09999999987394</c:v>
                </c:pt>
                <c:pt idx="7402">
                  <c:v>740.19999999987397</c:v>
                </c:pt>
                <c:pt idx="7403">
                  <c:v>740.29999999987399</c:v>
                </c:pt>
                <c:pt idx="7404">
                  <c:v>740.39999999987401</c:v>
                </c:pt>
                <c:pt idx="7405">
                  <c:v>740.49999999987403</c:v>
                </c:pt>
                <c:pt idx="7406">
                  <c:v>740.59999999987394</c:v>
                </c:pt>
                <c:pt idx="7407">
                  <c:v>740.69999999987397</c:v>
                </c:pt>
                <c:pt idx="7408">
                  <c:v>740.79999999987297</c:v>
                </c:pt>
                <c:pt idx="7409">
                  <c:v>740.89999999987299</c:v>
                </c:pt>
                <c:pt idx="7410">
                  <c:v>740.99999999987301</c:v>
                </c:pt>
                <c:pt idx="7411">
                  <c:v>741.09999999987303</c:v>
                </c:pt>
                <c:pt idx="7412">
                  <c:v>741.19999999987294</c:v>
                </c:pt>
                <c:pt idx="7413">
                  <c:v>741.29999999987297</c:v>
                </c:pt>
                <c:pt idx="7414">
                  <c:v>741.39999999987299</c:v>
                </c:pt>
                <c:pt idx="7415">
                  <c:v>741.49999999987301</c:v>
                </c:pt>
                <c:pt idx="7416">
                  <c:v>741.59999999987303</c:v>
                </c:pt>
                <c:pt idx="7417">
                  <c:v>741.69999999987294</c:v>
                </c:pt>
                <c:pt idx="7418">
                  <c:v>741.79999999987297</c:v>
                </c:pt>
                <c:pt idx="7419">
                  <c:v>741.89999999987197</c:v>
                </c:pt>
                <c:pt idx="7420">
                  <c:v>741.99999999987199</c:v>
                </c:pt>
                <c:pt idx="7421">
                  <c:v>742.09999999987201</c:v>
                </c:pt>
                <c:pt idx="7422">
                  <c:v>742.19999999987203</c:v>
                </c:pt>
                <c:pt idx="7423">
                  <c:v>742.29999999987194</c:v>
                </c:pt>
                <c:pt idx="7424">
                  <c:v>742.39999999987197</c:v>
                </c:pt>
                <c:pt idx="7425">
                  <c:v>742.49999999987199</c:v>
                </c:pt>
                <c:pt idx="7426">
                  <c:v>742.59999999987201</c:v>
                </c:pt>
                <c:pt idx="7427">
                  <c:v>742.69999999987203</c:v>
                </c:pt>
                <c:pt idx="7428">
                  <c:v>742.79999999987194</c:v>
                </c:pt>
                <c:pt idx="7429">
                  <c:v>742.89999999987197</c:v>
                </c:pt>
                <c:pt idx="7430">
                  <c:v>742.99999999987097</c:v>
                </c:pt>
                <c:pt idx="7431">
                  <c:v>743.09999999987099</c:v>
                </c:pt>
                <c:pt idx="7432">
                  <c:v>743.19999999987101</c:v>
                </c:pt>
                <c:pt idx="7433">
                  <c:v>743.29999999987103</c:v>
                </c:pt>
                <c:pt idx="7434">
                  <c:v>743.39999999987106</c:v>
                </c:pt>
                <c:pt idx="7435">
                  <c:v>743.49999999987097</c:v>
                </c:pt>
                <c:pt idx="7436">
                  <c:v>743.59999999987099</c:v>
                </c:pt>
                <c:pt idx="7437">
                  <c:v>743.69999999987101</c:v>
                </c:pt>
                <c:pt idx="7438">
                  <c:v>743.79999999987103</c:v>
                </c:pt>
                <c:pt idx="7439">
                  <c:v>743.89999999987106</c:v>
                </c:pt>
                <c:pt idx="7440">
                  <c:v>743.99999999987097</c:v>
                </c:pt>
                <c:pt idx="7441">
                  <c:v>744.09999999986996</c:v>
                </c:pt>
                <c:pt idx="7442">
                  <c:v>744.19999999986999</c:v>
                </c:pt>
                <c:pt idx="7443">
                  <c:v>744.29999999987001</c:v>
                </c:pt>
                <c:pt idx="7444">
                  <c:v>744.39999999987003</c:v>
                </c:pt>
                <c:pt idx="7445">
                  <c:v>744.49999999987006</c:v>
                </c:pt>
                <c:pt idx="7446">
                  <c:v>744.59999999986996</c:v>
                </c:pt>
                <c:pt idx="7447">
                  <c:v>744.69999999986999</c:v>
                </c:pt>
                <c:pt idx="7448">
                  <c:v>744.79999999987001</c:v>
                </c:pt>
                <c:pt idx="7449">
                  <c:v>744.89999999987003</c:v>
                </c:pt>
                <c:pt idx="7450">
                  <c:v>744.99999999987006</c:v>
                </c:pt>
                <c:pt idx="7451">
                  <c:v>745.09999999986996</c:v>
                </c:pt>
                <c:pt idx="7452">
                  <c:v>745.19999999986896</c:v>
                </c:pt>
                <c:pt idx="7453">
                  <c:v>745.29999999986899</c:v>
                </c:pt>
                <c:pt idx="7454">
                  <c:v>745.39999999986901</c:v>
                </c:pt>
                <c:pt idx="7455">
                  <c:v>745.49999999986903</c:v>
                </c:pt>
                <c:pt idx="7456">
                  <c:v>745.59999999986906</c:v>
                </c:pt>
                <c:pt idx="7457">
                  <c:v>745.69999999986896</c:v>
                </c:pt>
                <c:pt idx="7458">
                  <c:v>745.79999999986899</c:v>
                </c:pt>
                <c:pt idx="7459">
                  <c:v>745.89999999986901</c:v>
                </c:pt>
                <c:pt idx="7460">
                  <c:v>745.99999999986903</c:v>
                </c:pt>
                <c:pt idx="7461">
                  <c:v>746.09999999986906</c:v>
                </c:pt>
                <c:pt idx="7462">
                  <c:v>746.19999999986896</c:v>
                </c:pt>
                <c:pt idx="7463">
                  <c:v>746.29999999986796</c:v>
                </c:pt>
                <c:pt idx="7464">
                  <c:v>746.39999999986799</c:v>
                </c:pt>
                <c:pt idx="7465">
                  <c:v>746.49999999986801</c:v>
                </c:pt>
                <c:pt idx="7466">
                  <c:v>746.59999999986803</c:v>
                </c:pt>
                <c:pt idx="7467">
                  <c:v>746.69999999986806</c:v>
                </c:pt>
                <c:pt idx="7468">
                  <c:v>746.79999999986796</c:v>
                </c:pt>
                <c:pt idx="7469">
                  <c:v>746.89999999986799</c:v>
                </c:pt>
                <c:pt idx="7470">
                  <c:v>746.99999999986801</c:v>
                </c:pt>
                <c:pt idx="7471">
                  <c:v>747.09999999986803</c:v>
                </c:pt>
                <c:pt idx="7472">
                  <c:v>747.19999999986806</c:v>
                </c:pt>
                <c:pt idx="7473">
                  <c:v>747.29999999986796</c:v>
                </c:pt>
                <c:pt idx="7474">
                  <c:v>747.39999999986696</c:v>
                </c:pt>
                <c:pt idx="7475">
                  <c:v>747.49999999986699</c:v>
                </c:pt>
                <c:pt idx="7476">
                  <c:v>747.59999999986701</c:v>
                </c:pt>
                <c:pt idx="7477">
                  <c:v>747.69999999986703</c:v>
                </c:pt>
                <c:pt idx="7478">
                  <c:v>747.79999999986705</c:v>
                </c:pt>
                <c:pt idx="7479">
                  <c:v>747.89999999986696</c:v>
                </c:pt>
                <c:pt idx="7480">
                  <c:v>747.99999999986699</c:v>
                </c:pt>
                <c:pt idx="7481">
                  <c:v>748.09999999986701</c:v>
                </c:pt>
                <c:pt idx="7482">
                  <c:v>748.19999999986703</c:v>
                </c:pt>
                <c:pt idx="7483">
                  <c:v>748.29999999986705</c:v>
                </c:pt>
                <c:pt idx="7484">
                  <c:v>748.39999999986696</c:v>
                </c:pt>
                <c:pt idx="7485">
                  <c:v>748.49999999986596</c:v>
                </c:pt>
                <c:pt idx="7486">
                  <c:v>748.59999999986599</c:v>
                </c:pt>
                <c:pt idx="7487">
                  <c:v>748.69999999986601</c:v>
                </c:pt>
                <c:pt idx="7488">
                  <c:v>748.79999999986603</c:v>
                </c:pt>
                <c:pt idx="7489">
                  <c:v>748.89999999986605</c:v>
                </c:pt>
                <c:pt idx="7490">
                  <c:v>748.99999999986596</c:v>
                </c:pt>
                <c:pt idx="7491">
                  <c:v>749.09999999986599</c:v>
                </c:pt>
                <c:pt idx="7492">
                  <c:v>749.19999999986601</c:v>
                </c:pt>
                <c:pt idx="7493">
                  <c:v>749.29999999986603</c:v>
                </c:pt>
                <c:pt idx="7494">
                  <c:v>749.39999999986605</c:v>
                </c:pt>
                <c:pt idx="7495">
                  <c:v>749.49999999986596</c:v>
                </c:pt>
                <c:pt idx="7496">
                  <c:v>749.59999999986496</c:v>
                </c:pt>
                <c:pt idx="7497">
                  <c:v>749.69999999986499</c:v>
                </c:pt>
                <c:pt idx="7498">
                  <c:v>749.79999999986501</c:v>
                </c:pt>
                <c:pt idx="7499">
                  <c:v>749.89999999986503</c:v>
                </c:pt>
                <c:pt idx="7500">
                  <c:v>749.99999999986505</c:v>
                </c:pt>
                <c:pt idx="7501">
                  <c:v>750.09999999986496</c:v>
                </c:pt>
                <c:pt idx="7502">
                  <c:v>750.19999999986499</c:v>
                </c:pt>
                <c:pt idx="7503">
                  <c:v>750.29999999986501</c:v>
                </c:pt>
                <c:pt idx="7504">
                  <c:v>750.39999999986503</c:v>
                </c:pt>
                <c:pt idx="7505">
                  <c:v>750.49999999986505</c:v>
                </c:pt>
                <c:pt idx="7506">
                  <c:v>750.59999999986496</c:v>
                </c:pt>
                <c:pt idx="7507">
                  <c:v>750.69999999986396</c:v>
                </c:pt>
                <c:pt idx="7508">
                  <c:v>750.79999999986399</c:v>
                </c:pt>
                <c:pt idx="7509">
                  <c:v>750.89999999986401</c:v>
                </c:pt>
                <c:pt idx="7510">
                  <c:v>750.99999999986403</c:v>
                </c:pt>
                <c:pt idx="7511">
                  <c:v>751.09999999986405</c:v>
                </c:pt>
                <c:pt idx="7512">
                  <c:v>751.19999999986396</c:v>
                </c:pt>
                <c:pt idx="7513">
                  <c:v>751.29999999986399</c:v>
                </c:pt>
                <c:pt idx="7514">
                  <c:v>751.39999999986401</c:v>
                </c:pt>
                <c:pt idx="7515">
                  <c:v>751.49999999986403</c:v>
                </c:pt>
                <c:pt idx="7516">
                  <c:v>751.59999999986405</c:v>
                </c:pt>
                <c:pt idx="7517">
                  <c:v>751.69999999986396</c:v>
                </c:pt>
                <c:pt idx="7518">
                  <c:v>751.79999999986296</c:v>
                </c:pt>
                <c:pt idx="7519">
                  <c:v>751.89999999986298</c:v>
                </c:pt>
                <c:pt idx="7520">
                  <c:v>751.99999999986301</c:v>
                </c:pt>
                <c:pt idx="7521">
                  <c:v>752.09999999986303</c:v>
                </c:pt>
                <c:pt idx="7522">
                  <c:v>752.19999999986305</c:v>
                </c:pt>
                <c:pt idx="7523">
                  <c:v>752.29999999986296</c:v>
                </c:pt>
                <c:pt idx="7524">
                  <c:v>752.39999999986298</c:v>
                </c:pt>
                <c:pt idx="7525">
                  <c:v>752.49999999986301</c:v>
                </c:pt>
                <c:pt idx="7526">
                  <c:v>752.59999999986303</c:v>
                </c:pt>
                <c:pt idx="7527">
                  <c:v>752.69999999986305</c:v>
                </c:pt>
                <c:pt idx="7528">
                  <c:v>752.79999999986296</c:v>
                </c:pt>
                <c:pt idx="7529">
                  <c:v>752.89999999986196</c:v>
                </c:pt>
                <c:pt idx="7530">
                  <c:v>752.99999999986198</c:v>
                </c:pt>
                <c:pt idx="7531">
                  <c:v>753.09999999986201</c:v>
                </c:pt>
                <c:pt idx="7532">
                  <c:v>753.19999999986203</c:v>
                </c:pt>
                <c:pt idx="7533">
                  <c:v>753.29999999986205</c:v>
                </c:pt>
                <c:pt idx="7534">
                  <c:v>753.39999999986196</c:v>
                </c:pt>
                <c:pt idx="7535">
                  <c:v>753.49999999986198</c:v>
                </c:pt>
                <c:pt idx="7536">
                  <c:v>753.59999999986201</c:v>
                </c:pt>
                <c:pt idx="7537">
                  <c:v>753.69999999986203</c:v>
                </c:pt>
                <c:pt idx="7538">
                  <c:v>753.79999999986205</c:v>
                </c:pt>
                <c:pt idx="7539">
                  <c:v>753.89999999986196</c:v>
                </c:pt>
                <c:pt idx="7540">
                  <c:v>753.99999999986096</c:v>
                </c:pt>
                <c:pt idx="7541">
                  <c:v>754.09999999986098</c:v>
                </c:pt>
                <c:pt idx="7542">
                  <c:v>754.19999999986101</c:v>
                </c:pt>
                <c:pt idx="7543">
                  <c:v>754.29999999986103</c:v>
                </c:pt>
                <c:pt idx="7544">
                  <c:v>754.39999999986105</c:v>
                </c:pt>
                <c:pt idx="7545">
                  <c:v>754.49999999986096</c:v>
                </c:pt>
                <c:pt idx="7546">
                  <c:v>754.59999999986098</c:v>
                </c:pt>
                <c:pt idx="7547">
                  <c:v>754.69999999986101</c:v>
                </c:pt>
                <c:pt idx="7548">
                  <c:v>754.79999999986103</c:v>
                </c:pt>
                <c:pt idx="7549">
                  <c:v>754.89999999986105</c:v>
                </c:pt>
                <c:pt idx="7550">
                  <c:v>754.99999999986096</c:v>
                </c:pt>
                <c:pt idx="7551">
                  <c:v>755.09999999985996</c:v>
                </c:pt>
                <c:pt idx="7552">
                  <c:v>755.19999999985998</c:v>
                </c:pt>
                <c:pt idx="7553">
                  <c:v>755.29999999986001</c:v>
                </c:pt>
                <c:pt idx="7554">
                  <c:v>755.39999999986003</c:v>
                </c:pt>
                <c:pt idx="7555">
                  <c:v>755.49999999986005</c:v>
                </c:pt>
                <c:pt idx="7556">
                  <c:v>755.59999999985996</c:v>
                </c:pt>
                <c:pt idx="7557">
                  <c:v>755.69999999985998</c:v>
                </c:pt>
                <c:pt idx="7558">
                  <c:v>755.79999999986001</c:v>
                </c:pt>
                <c:pt idx="7559">
                  <c:v>755.89999999986003</c:v>
                </c:pt>
                <c:pt idx="7560">
                  <c:v>755.99999999986005</c:v>
                </c:pt>
                <c:pt idx="7561">
                  <c:v>756.09999999985996</c:v>
                </c:pt>
                <c:pt idx="7562">
                  <c:v>756.19999999985896</c:v>
                </c:pt>
                <c:pt idx="7563">
                  <c:v>756.29999999985898</c:v>
                </c:pt>
                <c:pt idx="7564">
                  <c:v>756.39999999985901</c:v>
                </c:pt>
                <c:pt idx="7565">
                  <c:v>756.49999999985903</c:v>
                </c:pt>
                <c:pt idx="7566">
                  <c:v>756.59999999985905</c:v>
                </c:pt>
                <c:pt idx="7567">
                  <c:v>756.69999999985896</c:v>
                </c:pt>
                <c:pt idx="7568">
                  <c:v>756.79999999985898</c:v>
                </c:pt>
                <c:pt idx="7569">
                  <c:v>756.89999999985901</c:v>
                </c:pt>
                <c:pt idx="7570">
                  <c:v>756.99999999985903</c:v>
                </c:pt>
                <c:pt idx="7571">
                  <c:v>757.09999999985905</c:v>
                </c:pt>
                <c:pt idx="7572">
                  <c:v>757.19999999985896</c:v>
                </c:pt>
                <c:pt idx="7573">
                  <c:v>757.29999999985796</c:v>
                </c:pt>
                <c:pt idx="7574">
                  <c:v>757.39999999985798</c:v>
                </c:pt>
                <c:pt idx="7575">
                  <c:v>757.49999999985801</c:v>
                </c:pt>
                <c:pt idx="7576">
                  <c:v>757.59999999985803</c:v>
                </c:pt>
                <c:pt idx="7577">
                  <c:v>757.69999999985805</c:v>
                </c:pt>
                <c:pt idx="7578">
                  <c:v>757.79999999985796</c:v>
                </c:pt>
                <c:pt idx="7579">
                  <c:v>757.89999999985798</c:v>
                </c:pt>
                <c:pt idx="7580">
                  <c:v>757.99999999985801</c:v>
                </c:pt>
                <c:pt idx="7581">
                  <c:v>758.09999999985803</c:v>
                </c:pt>
                <c:pt idx="7582">
                  <c:v>758.19999999985805</c:v>
                </c:pt>
                <c:pt idx="7583">
                  <c:v>758.29999999985796</c:v>
                </c:pt>
                <c:pt idx="7584">
                  <c:v>758.39999999985696</c:v>
                </c:pt>
                <c:pt idx="7585">
                  <c:v>758.49999999985698</c:v>
                </c:pt>
                <c:pt idx="7586">
                  <c:v>758.599999999857</c:v>
                </c:pt>
                <c:pt idx="7587">
                  <c:v>758.69999999985703</c:v>
                </c:pt>
                <c:pt idx="7588">
                  <c:v>758.79999999985705</c:v>
                </c:pt>
                <c:pt idx="7589">
                  <c:v>758.89999999985696</c:v>
                </c:pt>
                <c:pt idx="7590">
                  <c:v>758.99999999985698</c:v>
                </c:pt>
                <c:pt idx="7591">
                  <c:v>759.099999999857</c:v>
                </c:pt>
                <c:pt idx="7592">
                  <c:v>759.19999999985703</c:v>
                </c:pt>
                <c:pt idx="7593">
                  <c:v>759.29999999985705</c:v>
                </c:pt>
                <c:pt idx="7594">
                  <c:v>759.39999999985696</c:v>
                </c:pt>
                <c:pt idx="7595">
                  <c:v>759.49999999985596</c:v>
                </c:pt>
                <c:pt idx="7596">
                  <c:v>759.59999999985598</c:v>
                </c:pt>
                <c:pt idx="7597">
                  <c:v>759.699999999856</c:v>
                </c:pt>
                <c:pt idx="7598">
                  <c:v>759.79999999985603</c:v>
                </c:pt>
                <c:pt idx="7599">
                  <c:v>759.89999999985605</c:v>
                </c:pt>
                <c:pt idx="7600">
                  <c:v>759.99999999985596</c:v>
                </c:pt>
                <c:pt idx="7601">
                  <c:v>760.09999999985598</c:v>
                </c:pt>
                <c:pt idx="7602">
                  <c:v>760.199999999856</c:v>
                </c:pt>
                <c:pt idx="7603">
                  <c:v>760.29999999985603</c:v>
                </c:pt>
                <c:pt idx="7604">
                  <c:v>760.39999999985605</c:v>
                </c:pt>
                <c:pt idx="7605">
                  <c:v>760.49999999985596</c:v>
                </c:pt>
                <c:pt idx="7606">
                  <c:v>760.59999999985496</c:v>
                </c:pt>
                <c:pt idx="7607">
                  <c:v>760.69999999985498</c:v>
                </c:pt>
                <c:pt idx="7608">
                  <c:v>760.799999999855</c:v>
                </c:pt>
                <c:pt idx="7609">
                  <c:v>760.89999999985503</c:v>
                </c:pt>
                <c:pt idx="7610">
                  <c:v>760.99999999985505</c:v>
                </c:pt>
                <c:pt idx="7611">
                  <c:v>761.09999999985496</c:v>
                </c:pt>
                <c:pt idx="7612">
                  <c:v>761.19999999985498</c:v>
                </c:pt>
                <c:pt idx="7613">
                  <c:v>761.299999999855</c:v>
                </c:pt>
                <c:pt idx="7614">
                  <c:v>761.39999999985503</c:v>
                </c:pt>
                <c:pt idx="7615">
                  <c:v>761.49999999985505</c:v>
                </c:pt>
                <c:pt idx="7616">
                  <c:v>761.59999999985496</c:v>
                </c:pt>
                <c:pt idx="7617">
                  <c:v>761.69999999985396</c:v>
                </c:pt>
                <c:pt idx="7618">
                  <c:v>761.79999999985398</c:v>
                </c:pt>
                <c:pt idx="7619">
                  <c:v>761.899999999854</c:v>
                </c:pt>
                <c:pt idx="7620">
                  <c:v>761.99999999985403</c:v>
                </c:pt>
                <c:pt idx="7621">
                  <c:v>762.09999999985405</c:v>
                </c:pt>
                <c:pt idx="7622">
                  <c:v>762.19999999985396</c:v>
                </c:pt>
                <c:pt idx="7623">
                  <c:v>762.29999999985398</c:v>
                </c:pt>
                <c:pt idx="7624">
                  <c:v>762.399999999854</c:v>
                </c:pt>
                <c:pt idx="7625">
                  <c:v>762.49999999985403</c:v>
                </c:pt>
                <c:pt idx="7626">
                  <c:v>762.59999999985405</c:v>
                </c:pt>
                <c:pt idx="7627">
                  <c:v>762.69999999985396</c:v>
                </c:pt>
                <c:pt idx="7628">
                  <c:v>762.79999999985296</c:v>
                </c:pt>
                <c:pt idx="7629">
                  <c:v>762.89999999985298</c:v>
                </c:pt>
                <c:pt idx="7630">
                  <c:v>762.999999999853</c:v>
                </c:pt>
                <c:pt idx="7631">
                  <c:v>763.09999999985303</c:v>
                </c:pt>
                <c:pt idx="7632">
                  <c:v>763.19999999985305</c:v>
                </c:pt>
                <c:pt idx="7633">
                  <c:v>763.29999999985296</c:v>
                </c:pt>
                <c:pt idx="7634">
                  <c:v>763.39999999985298</c:v>
                </c:pt>
                <c:pt idx="7635">
                  <c:v>763.499999999853</c:v>
                </c:pt>
                <c:pt idx="7636">
                  <c:v>763.59999999985303</c:v>
                </c:pt>
                <c:pt idx="7637">
                  <c:v>763.69999999985305</c:v>
                </c:pt>
                <c:pt idx="7638">
                  <c:v>763.79999999985296</c:v>
                </c:pt>
                <c:pt idx="7639">
                  <c:v>763.89999999985196</c:v>
                </c:pt>
                <c:pt idx="7640">
                  <c:v>763.99999999985198</c:v>
                </c:pt>
                <c:pt idx="7641">
                  <c:v>764.099999999852</c:v>
                </c:pt>
                <c:pt idx="7642">
                  <c:v>764.19999999985203</c:v>
                </c:pt>
                <c:pt idx="7643">
                  <c:v>764.29999999985205</c:v>
                </c:pt>
                <c:pt idx="7644">
                  <c:v>764.39999999985196</c:v>
                </c:pt>
                <c:pt idx="7645">
                  <c:v>764.49999999985198</c:v>
                </c:pt>
                <c:pt idx="7646">
                  <c:v>764.599999999852</c:v>
                </c:pt>
                <c:pt idx="7647">
                  <c:v>764.69999999985203</c:v>
                </c:pt>
                <c:pt idx="7648">
                  <c:v>764.79999999985205</c:v>
                </c:pt>
                <c:pt idx="7649">
                  <c:v>764.89999999985196</c:v>
                </c:pt>
                <c:pt idx="7650">
                  <c:v>764.99999999985096</c:v>
                </c:pt>
                <c:pt idx="7651">
                  <c:v>765.09999999985098</c:v>
                </c:pt>
                <c:pt idx="7652">
                  <c:v>765.199999999851</c:v>
                </c:pt>
                <c:pt idx="7653">
                  <c:v>765.29999999985102</c:v>
                </c:pt>
                <c:pt idx="7654">
                  <c:v>765.39999999985105</c:v>
                </c:pt>
                <c:pt idx="7655">
                  <c:v>765.49999999985096</c:v>
                </c:pt>
                <c:pt idx="7656">
                  <c:v>765.59999999985098</c:v>
                </c:pt>
                <c:pt idx="7657">
                  <c:v>765.699999999851</c:v>
                </c:pt>
                <c:pt idx="7658">
                  <c:v>765.79999999985102</c:v>
                </c:pt>
                <c:pt idx="7659">
                  <c:v>765.89999999985105</c:v>
                </c:pt>
                <c:pt idx="7660">
                  <c:v>765.99999999985096</c:v>
                </c:pt>
                <c:pt idx="7661">
                  <c:v>766.09999999984996</c:v>
                </c:pt>
                <c:pt idx="7662">
                  <c:v>766.19999999984998</c:v>
                </c:pt>
                <c:pt idx="7663">
                  <c:v>766.29999999985</c:v>
                </c:pt>
                <c:pt idx="7664">
                  <c:v>766.39999999985002</c:v>
                </c:pt>
                <c:pt idx="7665">
                  <c:v>766.49999999985005</c:v>
                </c:pt>
                <c:pt idx="7666">
                  <c:v>766.59999999984996</c:v>
                </c:pt>
                <c:pt idx="7667">
                  <c:v>766.69999999984998</c:v>
                </c:pt>
                <c:pt idx="7668">
                  <c:v>766.79999999985</c:v>
                </c:pt>
                <c:pt idx="7669">
                  <c:v>766.89999999985002</c:v>
                </c:pt>
                <c:pt idx="7670">
                  <c:v>766.99999999985005</c:v>
                </c:pt>
                <c:pt idx="7671">
                  <c:v>767.09999999984996</c:v>
                </c:pt>
                <c:pt idx="7672">
                  <c:v>767.19999999984896</c:v>
                </c:pt>
                <c:pt idx="7673">
                  <c:v>767.29999999984898</c:v>
                </c:pt>
                <c:pt idx="7674">
                  <c:v>767.399999999849</c:v>
                </c:pt>
                <c:pt idx="7675">
                  <c:v>767.49999999984902</c:v>
                </c:pt>
                <c:pt idx="7676">
                  <c:v>767.59999999984905</c:v>
                </c:pt>
                <c:pt idx="7677">
                  <c:v>767.69999999984896</c:v>
                </c:pt>
                <c:pt idx="7678">
                  <c:v>767.79999999984898</c:v>
                </c:pt>
                <c:pt idx="7679">
                  <c:v>767.899999999849</c:v>
                </c:pt>
                <c:pt idx="7680">
                  <c:v>767.99999999984902</c:v>
                </c:pt>
                <c:pt idx="7681">
                  <c:v>768.09999999984905</c:v>
                </c:pt>
                <c:pt idx="7682">
                  <c:v>768.19999999984896</c:v>
                </c:pt>
                <c:pt idx="7683">
                  <c:v>768.29999999984796</c:v>
                </c:pt>
                <c:pt idx="7684">
                  <c:v>768.39999999984798</c:v>
                </c:pt>
                <c:pt idx="7685">
                  <c:v>768.499999999848</c:v>
                </c:pt>
                <c:pt idx="7686">
                  <c:v>768.59999999984802</c:v>
                </c:pt>
                <c:pt idx="7687">
                  <c:v>768.69999999984805</c:v>
                </c:pt>
                <c:pt idx="7688">
                  <c:v>768.79999999984796</c:v>
                </c:pt>
                <c:pt idx="7689">
                  <c:v>768.89999999984798</c:v>
                </c:pt>
                <c:pt idx="7690">
                  <c:v>768.999999999848</c:v>
                </c:pt>
                <c:pt idx="7691">
                  <c:v>769.09999999984802</c:v>
                </c:pt>
                <c:pt idx="7692">
                  <c:v>769.19999999984805</c:v>
                </c:pt>
                <c:pt idx="7693">
                  <c:v>769.29999999984796</c:v>
                </c:pt>
                <c:pt idx="7694">
                  <c:v>769.39999999984695</c:v>
                </c:pt>
                <c:pt idx="7695">
                  <c:v>769.49999999984698</c:v>
                </c:pt>
                <c:pt idx="7696">
                  <c:v>769.599999999847</c:v>
                </c:pt>
                <c:pt idx="7697">
                  <c:v>769.69999999984702</c:v>
                </c:pt>
                <c:pt idx="7698">
                  <c:v>769.79999999984705</c:v>
                </c:pt>
                <c:pt idx="7699">
                  <c:v>769.89999999984695</c:v>
                </c:pt>
                <c:pt idx="7700">
                  <c:v>769.99999999984698</c:v>
                </c:pt>
                <c:pt idx="7701">
                  <c:v>770.099999999847</c:v>
                </c:pt>
                <c:pt idx="7702">
                  <c:v>770.19999999984702</c:v>
                </c:pt>
                <c:pt idx="7703">
                  <c:v>770.29999999984705</c:v>
                </c:pt>
                <c:pt idx="7704">
                  <c:v>770.39999999984695</c:v>
                </c:pt>
                <c:pt idx="7705">
                  <c:v>770.49999999984595</c:v>
                </c:pt>
                <c:pt idx="7706">
                  <c:v>770.59999999984598</c:v>
                </c:pt>
                <c:pt idx="7707">
                  <c:v>770.699999999846</c:v>
                </c:pt>
                <c:pt idx="7708">
                  <c:v>770.79999999984602</c:v>
                </c:pt>
                <c:pt idx="7709">
                  <c:v>770.89999999984605</c:v>
                </c:pt>
                <c:pt idx="7710">
                  <c:v>770.99999999984595</c:v>
                </c:pt>
                <c:pt idx="7711">
                  <c:v>771.09999999984598</c:v>
                </c:pt>
                <c:pt idx="7712">
                  <c:v>771.199999999846</c:v>
                </c:pt>
                <c:pt idx="7713">
                  <c:v>771.29999999984602</c:v>
                </c:pt>
                <c:pt idx="7714">
                  <c:v>771.39999999984605</c:v>
                </c:pt>
                <c:pt idx="7715">
                  <c:v>771.49999999984595</c:v>
                </c:pt>
                <c:pt idx="7716">
                  <c:v>771.59999999984495</c:v>
                </c:pt>
                <c:pt idx="7717">
                  <c:v>771.69999999984498</c:v>
                </c:pt>
                <c:pt idx="7718">
                  <c:v>771.799999999845</c:v>
                </c:pt>
                <c:pt idx="7719">
                  <c:v>771.89999999984502</c:v>
                </c:pt>
                <c:pt idx="7720">
                  <c:v>771.99999999984504</c:v>
                </c:pt>
                <c:pt idx="7721">
                  <c:v>772.09999999984495</c:v>
                </c:pt>
                <c:pt idx="7722">
                  <c:v>772.19999999984498</c:v>
                </c:pt>
                <c:pt idx="7723">
                  <c:v>772.299999999845</c:v>
                </c:pt>
                <c:pt idx="7724">
                  <c:v>772.39999999984502</c:v>
                </c:pt>
                <c:pt idx="7725">
                  <c:v>772.49999999984504</c:v>
                </c:pt>
                <c:pt idx="7726">
                  <c:v>772.59999999984495</c:v>
                </c:pt>
                <c:pt idx="7727">
                  <c:v>772.69999999984395</c:v>
                </c:pt>
                <c:pt idx="7728">
                  <c:v>772.79999999984398</c:v>
                </c:pt>
                <c:pt idx="7729">
                  <c:v>772.899999999844</c:v>
                </c:pt>
                <c:pt idx="7730">
                  <c:v>772.99999999984402</c:v>
                </c:pt>
                <c:pt idx="7731">
                  <c:v>773.09999999984404</c:v>
                </c:pt>
                <c:pt idx="7732">
                  <c:v>773.19999999984395</c:v>
                </c:pt>
                <c:pt idx="7733">
                  <c:v>773.29999999984398</c:v>
                </c:pt>
                <c:pt idx="7734">
                  <c:v>773.399999999844</c:v>
                </c:pt>
                <c:pt idx="7735">
                  <c:v>773.49999999984402</c:v>
                </c:pt>
                <c:pt idx="7736">
                  <c:v>773.59999999984404</c:v>
                </c:pt>
                <c:pt idx="7737">
                  <c:v>773.69999999984395</c:v>
                </c:pt>
                <c:pt idx="7738">
                  <c:v>773.79999999984295</c:v>
                </c:pt>
                <c:pt idx="7739">
                  <c:v>773.89999999984298</c:v>
                </c:pt>
                <c:pt idx="7740">
                  <c:v>773.999999999843</c:v>
                </c:pt>
                <c:pt idx="7741">
                  <c:v>774.09999999984302</c:v>
                </c:pt>
                <c:pt idx="7742">
                  <c:v>774.19999999984304</c:v>
                </c:pt>
                <c:pt idx="7743">
                  <c:v>774.29999999984295</c:v>
                </c:pt>
                <c:pt idx="7744">
                  <c:v>774.39999999984298</c:v>
                </c:pt>
                <c:pt idx="7745">
                  <c:v>774.499999999843</c:v>
                </c:pt>
                <c:pt idx="7746">
                  <c:v>774.59999999984302</c:v>
                </c:pt>
                <c:pt idx="7747">
                  <c:v>774.69999999984304</c:v>
                </c:pt>
                <c:pt idx="7748">
                  <c:v>774.79999999984295</c:v>
                </c:pt>
                <c:pt idx="7749">
                  <c:v>774.89999999984195</c:v>
                </c:pt>
                <c:pt idx="7750">
                  <c:v>774.99999999984198</c:v>
                </c:pt>
                <c:pt idx="7751">
                  <c:v>775.099999999842</c:v>
                </c:pt>
                <c:pt idx="7752">
                  <c:v>775.19999999984202</c:v>
                </c:pt>
                <c:pt idx="7753">
                  <c:v>775.29999999984204</c:v>
                </c:pt>
                <c:pt idx="7754">
                  <c:v>775.39999999984195</c:v>
                </c:pt>
                <c:pt idx="7755">
                  <c:v>775.49999999984198</c:v>
                </c:pt>
                <c:pt idx="7756">
                  <c:v>775.599999999842</c:v>
                </c:pt>
                <c:pt idx="7757">
                  <c:v>775.69999999984202</c:v>
                </c:pt>
                <c:pt idx="7758">
                  <c:v>775.79999999984204</c:v>
                </c:pt>
                <c:pt idx="7759">
                  <c:v>775.89999999984195</c:v>
                </c:pt>
                <c:pt idx="7760">
                  <c:v>775.99999999984095</c:v>
                </c:pt>
                <c:pt idx="7761">
                  <c:v>776.09999999984097</c:v>
                </c:pt>
                <c:pt idx="7762">
                  <c:v>776.199999999841</c:v>
                </c:pt>
                <c:pt idx="7763">
                  <c:v>776.29999999984102</c:v>
                </c:pt>
                <c:pt idx="7764">
                  <c:v>776.39999999984104</c:v>
                </c:pt>
                <c:pt idx="7765">
                  <c:v>776.49999999984095</c:v>
                </c:pt>
                <c:pt idx="7766">
                  <c:v>776.59999999984097</c:v>
                </c:pt>
                <c:pt idx="7767">
                  <c:v>776.699999999841</c:v>
                </c:pt>
                <c:pt idx="7768">
                  <c:v>776.79999999984102</c:v>
                </c:pt>
                <c:pt idx="7769">
                  <c:v>776.89999999984104</c:v>
                </c:pt>
                <c:pt idx="7770">
                  <c:v>776.99999999984095</c:v>
                </c:pt>
                <c:pt idx="7771">
                  <c:v>777.09999999983995</c:v>
                </c:pt>
                <c:pt idx="7772">
                  <c:v>777.19999999983997</c:v>
                </c:pt>
                <c:pt idx="7773">
                  <c:v>777.29999999984</c:v>
                </c:pt>
                <c:pt idx="7774">
                  <c:v>777.39999999984002</c:v>
                </c:pt>
                <c:pt idx="7775">
                  <c:v>777.49999999984004</c:v>
                </c:pt>
                <c:pt idx="7776">
                  <c:v>777.59999999983995</c:v>
                </c:pt>
                <c:pt idx="7777">
                  <c:v>777.69999999983997</c:v>
                </c:pt>
                <c:pt idx="7778">
                  <c:v>777.79999999984</c:v>
                </c:pt>
                <c:pt idx="7779">
                  <c:v>777.89999999984002</c:v>
                </c:pt>
                <c:pt idx="7780">
                  <c:v>777.99999999984004</c:v>
                </c:pt>
                <c:pt idx="7781">
                  <c:v>778.09999999983995</c:v>
                </c:pt>
                <c:pt idx="7782">
                  <c:v>778.19999999983895</c:v>
                </c:pt>
                <c:pt idx="7783">
                  <c:v>778.29999999983897</c:v>
                </c:pt>
                <c:pt idx="7784">
                  <c:v>778.399999999839</c:v>
                </c:pt>
                <c:pt idx="7785">
                  <c:v>778.49999999983902</c:v>
                </c:pt>
                <c:pt idx="7786">
                  <c:v>778.59999999983904</c:v>
                </c:pt>
                <c:pt idx="7787">
                  <c:v>778.69999999983895</c:v>
                </c:pt>
                <c:pt idx="7788">
                  <c:v>778.79999999983897</c:v>
                </c:pt>
                <c:pt idx="7789">
                  <c:v>778.899999999839</c:v>
                </c:pt>
                <c:pt idx="7790">
                  <c:v>778.99999999983902</c:v>
                </c:pt>
                <c:pt idx="7791">
                  <c:v>779.09999999983904</c:v>
                </c:pt>
                <c:pt idx="7792">
                  <c:v>779.19999999983895</c:v>
                </c:pt>
                <c:pt idx="7793">
                  <c:v>779.29999999983795</c:v>
                </c:pt>
                <c:pt idx="7794">
                  <c:v>779.39999999983797</c:v>
                </c:pt>
                <c:pt idx="7795">
                  <c:v>779.499999999838</c:v>
                </c:pt>
                <c:pt idx="7796">
                  <c:v>779.59999999983802</c:v>
                </c:pt>
                <c:pt idx="7797">
                  <c:v>779.69999999983804</c:v>
                </c:pt>
                <c:pt idx="7798">
                  <c:v>779.79999999983795</c:v>
                </c:pt>
                <c:pt idx="7799">
                  <c:v>779.89999999983797</c:v>
                </c:pt>
                <c:pt idx="7800">
                  <c:v>779.999999999838</c:v>
                </c:pt>
                <c:pt idx="7801">
                  <c:v>780.09999999983802</c:v>
                </c:pt>
                <c:pt idx="7802">
                  <c:v>780.19999999983804</c:v>
                </c:pt>
                <c:pt idx="7803">
                  <c:v>780.29999999983795</c:v>
                </c:pt>
                <c:pt idx="7804">
                  <c:v>780.39999999983695</c:v>
                </c:pt>
                <c:pt idx="7805">
                  <c:v>780.49999999983697</c:v>
                </c:pt>
                <c:pt idx="7806">
                  <c:v>780.599999999837</c:v>
                </c:pt>
                <c:pt idx="7807">
                  <c:v>780.69999999983702</c:v>
                </c:pt>
                <c:pt idx="7808">
                  <c:v>780.79999999983704</c:v>
                </c:pt>
                <c:pt idx="7809">
                  <c:v>780.89999999983695</c:v>
                </c:pt>
                <c:pt idx="7810">
                  <c:v>780.99999999983697</c:v>
                </c:pt>
                <c:pt idx="7811">
                  <c:v>781.099999999837</c:v>
                </c:pt>
                <c:pt idx="7812">
                  <c:v>781.19999999983702</c:v>
                </c:pt>
                <c:pt idx="7813">
                  <c:v>781.29999999983704</c:v>
                </c:pt>
                <c:pt idx="7814">
                  <c:v>781.39999999983695</c:v>
                </c:pt>
                <c:pt idx="7815">
                  <c:v>781.49999999983595</c:v>
                </c:pt>
                <c:pt idx="7816">
                  <c:v>781.59999999983597</c:v>
                </c:pt>
                <c:pt idx="7817">
                  <c:v>781.699999999836</c:v>
                </c:pt>
                <c:pt idx="7818">
                  <c:v>781.79999999983602</c:v>
                </c:pt>
                <c:pt idx="7819">
                  <c:v>781.89999999983604</c:v>
                </c:pt>
                <c:pt idx="7820">
                  <c:v>781.99999999983595</c:v>
                </c:pt>
                <c:pt idx="7821">
                  <c:v>782.09999999983597</c:v>
                </c:pt>
                <c:pt idx="7822">
                  <c:v>782.199999999836</c:v>
                </c:pt>
                <c:pt idx="7823">
                  <c:v>782.29999999983602</c:v>
                </c:pt>
                <c:pt idx="7824">
                  <c:v>782.39999999983604</c:v>
                </c:pt>
                <c:pt idx="7825">
                  <c:v>782.49999999983595</c:v>
                </c:pt>
                <c:pt idx="7826">
                  <c:v>782.59999999983495</c:v>
                </c:pt>
                <c:pt idx="7827">
                  <c:v>782.69999999983497</c:v>
                </c:pt>
                <c:pt idx="7828">
                  <c:v>782.79999999983499</c:v>
                </c:pt>
                <c:pt idx="7829">
                  <c:v>782.89999999983502</c:v>
                </c:pt>
                <c:pt idx="7830">
                  <c:v>782.99999999983504</c:v>
                </c:pt>
                <c:pt idx="7831">
                  <c:v>783.09999999983495</c:v>
                </c:pt>
                <c:pt idx="7832">
                  <c:v>783.19999999983497</c:v>
                </c:pt>
                <c:pt idx="7833">
                  <c:v>783.29999999983499</c:v>
                </c:pt>
                <c:pt idx="7834">
                  <c:v>783.39999999983502</c:v>
                </c:pt>
                <c:pt idx="7835">
                  <c:v>783.49999999983504</c:v>
                </c:pt>
                <c:pt idx="7836">
                  <c:v>783.59999999983495</c:v>
                </c:pt>
                <c:pt idx="7837">
                  <c:v>783.69999999983395</c:v>
                </c:pt>
                <c:pt idx="7838">
                  <c:v>783.79999999983397</c:v>
                </c:pt>
                <c:pt idx="7839">
                  <c:v>783.89999999983399</c:v>
                </c:pt>
                <c:pt idx="7840">
                  <c:v>783.99999999983402</c:v>
                </c:pt>
                <c:pt idx="7841">
                  <c:v>784.09999999983404</c:v>
                </c:pt>
                <c:pt idx="7842">
                  <c:v>784.19999999983395</c:v>
                </c:pt>
                <c:pt idx="7843">
                  <c:v>784.29999999983397</c:v>
                </c:pt>
                <c:pt idx="7844">
                  <c:v>784.39999999983399</c:v>
                </c:pt>
                <c:pt idx="7845">
                  <c:v>784.49999999983402</c:v>
                </c:pt>
                <c:pt idx="7846">
                  <c:v>784.59999999983404</c:v>
                </c:pt>
                <c:pt idx="7847">
                  <c:v>784.69999999983395</c:v>
                </c:pt>
                <c:pt idx="7848">
                  <c:v>784.79999999983295</c:v>
                </c:pt>
                <c:pt idx="7849">
                  <c:v>784.89999999983297</c:v>
                </c:pt>
                <c:pt idx="7850">
                  <c:v>784.99999999983299</c:v>
                </c:pt>
                <c:pt idx="7851">
                  <c:v>785.09999999983302</c:v>
                </c:pt>
                <c:pt idx="7852">
                  <c:v>785.19999999983304</c:v>
                </c:pt>
                <c:pt idx="7853">
                  <c:v>785.29999999983295</c:v>
                </c:pt>
                <c:pt idx="7854">
                  <c:v>785.39999999983297</c:v>
                </c:pt>
                <c:pt idx="7855">
                  <c:v>785.49999999983299</c:v>
                </c:pt>
                <c:pt idx="7856">
                  <c:v>785.59999999983302</c:v>
                </c:pt>
                <c:pt idx="7857">
                  <c:v>785.69999999983304</c:v>
                </c:pt>
                <c:pt idx="7858">
                  <c:v>785.79999999983295</c:v>
                </c:pt>
                <c:pt idx="7859">
                  <c:v>785.89999999983195</c:v>
                </c:pt>
                <c:pt idx="7860">
                  <c:v>785.99999999983197</c:v>
                </c:pt>
                <c:pt idx="7861">
                  <c:v>786.09999999983199</c:v>
                </c:pt>
                <c:pt idx="7862">
                  <c:v>786.19999999983202</c:v>
                </c:pt>
                <c:pt idx="7863">
                  <c:v>786.29999999983204</c:v>
                </c:pt>
                <c:pt idx="7864">
                  <c:v>786.39999999983195</c:v>
                </c:pt>
                <c:pt idx="7865">
                  <c:v>786.49999999983197</c:v>
                </c:pt>
                <c:pt idx="7866">
                  <c:v>786.59999999983199</c:v>
                </c:pt>
                <c:pt idx="7867">
                  <c:v>786.69999999983202</c:v>
                </c:pt>
                <c:pt idx="7868">
                  <c:v>786.79999999983204</c:v>
                </c:pt>
                <c:pt idx="7869">
                  <c:v>786.89999999983195</c:v>
                </c:pt>
                <c:pt idx="7870">
                  <c:v>786.99999999983095</c:v>
                </c:pt>
                <c:pt idx="7871">
                  <c:v>787.09999999983097</c:v>
                </c:pt>
                <c:pt idx="7872">
                  <c:v>787.19999999983099</c:v>
                </c:pt>
                <c:pt idx="7873">
                  <c:v>787.29999999983102</c:v>
                </c:pt>
                <c:pt idx="7874">
                  <c:v>787.39999999983104</c:v>
                </c:pt>
                <c:pt idx="7875">
                  <c:v>787.49999999983095</c:v>
                </c:pt>
                <c:pt idx="7876">
                  <c:v>787.59999999983097</c:v>
                </c:pt>
                <c:pt idx="7877">
                  <c:v>787.69999999983099</c:v>
                </c:pt>
                <c:pt idx="7878">
                  <c:v>787.79999999983102</c:v>
                </c:pt>
                <c:pt idx="7879">
                  <c:v>787.89999999983104</c:v>
                </c:pt>
                <c:pt idx="7880">
                  <c:v>787.99999999983095</c:v>
                </c:pt>
                <c:pt idx="7881">
                  <c:v>788.09999999982995</c:v>
                </c:pt>
                <c:pt idx="7882">
                  <c:v>788.19999999982997</c:v>
                </c:pt>
                <c:pt idx="7883">
                  <c:v>788.29999999982999</c:v>
                </c:pt>
                <c:pt idx="7884">
                  <c:v>788.39999999983002</c:v>
                </c:pt>
                <c:pt idx="7885">
                  <c:v>788.49999999983004</c:v>
                </c:pt>
                <c:pt idx="7886">
                  <c:v>788.59999999982995</c:v>
                </c:pt>
                <c:pt idx="7887">
                  <c:v>788.69999999982997</c:v>
                </c:pt>
                <c:pt idx="7888">
                  <c:v>788.79999999982999</c:v>
                </c:pt>
                <c:pt idx="7889">
                  <c:v>788.89999999983002</c:v>
                </c:pt>
                <c:pt idx="7890">
                  <c:v>788.99999999983004</c:v>
                </c:pt>
                <c:pt idx="7891">
                  <c:v>789.09999999982995</c:v>
                </c:pt>
                <c:pt idx="7892">
                  <c:v>789.19999999982895</c:v>
                </c:pt>
                <c:pt idx="7893">
                  <c:v>789.29999999982897</c:v>
                </c:pt>
                <c:pt idx="7894">
                  <c:v>789.39999999982899</c:v>
                </c:pt>
                <c:pt idx="7895">
                  <c:v>789.49999999982901</c:v>
                </c:pt>
                <c:pt idx="7896">
                  <c:v>789.59999999982904</c:v>
                </c:pt>
                <c:pt idx="7897">
                  <c:v>789.69999999982895</c:v>
                </c:pt>
                <c:pt idx="7898">
                  <c:v>789.79999999982897</c:v>
                </c:pt>
                <c:pt idx="7899">
                  <c:v>789.89999999982899</c:v>
                </c:pt>
                <c:pt idx="7900">
                  <c:v>789.99999999982901</c:v>
                </c:pt>
                <c:pt idx="7901">
                  <c:v>790.09999999982904</c:v>
                </c:pt>
                <c:pt idx="7902">
                  <c:v>790.19999999982895</c:v>
                </c:pt>
                <c:pt idx="7903">
                  <c:v>790.29999999982795</c:v>
                </c:pt>
                <c:pt idx="7904">
                  <c:v>790.39999999982797</c:v>
                </c:pt>
                <c:pt idx="7905">
                  <c:v>790.49999999982799</c:v>
                </c:pt>
                <c:pt idx="7906">
                  <c:v>790.59999999982801</c:v>
                </c:pt>
                <c:pt idx="7907">
                  <c:v>790.69999999982804</c:v>
                </c:pt>
                <c:pt idx="7908">
                  <c:v>790.79999999982795</c:v>
                </c:pt>
                <c:pt idx="7909">
                  <c:v>790.89999999982797</c:v>
                </c:pt>
                <c:pt idx="7910">
                  <c:v>790.99999999982799</c:v>
                </c:pt>
                <c:pt idx="7911">
                  <c:v>791.09999999982801</c:v>
                </c:pt>
                <c:pt idx="7912">
                  <c:v>791.19999999982804</c:v>
                </c:pt>
                <c:pt idx="7913">
                  <c:v>791.29999999982795</c:v>
                </c:pt>
                <c:pt idx="7914">
                  <c:v>791.39999999982695</c:v>
                </c:pt>
                <c:pt idx="7915">
                  <c:v>791.49999999982697</c:v>
                </c:pt>
                <c:pt idx="7916">
                  <c:v>791.59999999982699</c:v>
                </c:pt>
                <c:pt idx="7917">
                  <c:v>791.69999999982701</c:v>
                </c:pt>
                <c:pt idx="7918">
                  <c:v>791.79999999982704</c:v>
                </c:pt>
                <c:pt idx="7919">
                  <c:v>791.89999999982695</c:v>
                </c:pt>
                <c:pt idx="7920">
                  <c:v>791.99999999982697</c:v>
                </c:pt>
                <c:pt idx="7921">
                  <c:v>792.09999999982699</c:v>
                </c:pt>
                <c:pt idx="7922">
                  <c:v>792.19999999982701</c:v>
                </c:pt>
                <c:pt idx="7923">
                  <c:v>792.29999999982704</c:v>
                </c:pt>
                <c:pt idx="7924">
                  <c:v>792.39999999982695</c:v>
                </c:pt>
                <c:pt idx="7925">
                  <c:v>792.49999999982595</c:v>
                </c:pt>
                <c:pt idx="7926">
                  <c:v>792.59999999982597</c:v>
                </c:pt>
                <c:pt idx="7927">
                  <c:v>792.69999999982599</c:v>
                </c:pt>
                <c:pt idx="7928">
                  <c:v>792.79999999982601</c:v>
                </c:pt>
                <c:pt idx="7929">
                  <c:v>792.89999999982604</c:v>
                </c:pt>
                <c:pt idx="7930">
                  <c:v>792.99999999982595</c:v>
                </c:pt>
                <c:pt idx="7931">
                  <c:v>793.09999999982597</c:v>
                </c:pt>
                <c:pt idx="7932">
                  <c:v>793.19999999982599</c:v>
                </c:pt>
                <c:pt idx="7933">
                  <c:v>793.29999999982601</c:v>
                </c:pt>
                <c:pt idx="7934">
                  <c:v>793.39999999982604</c:v>
                </c:pt>
                <c:pt idx="7935">
                  <c:v>793.49999999982595</c:v>
                </c:pt>
                <c:pt idx="7936">
                  <c:v>793.59999999982495</c:v>
                </c:pt>
                <c:pt idx="7937">
                  <c:v>793.69999999982497</c:v>
                </c:pt>
                <c:pt idx="7938">
                  <c:v>793.79999999982499</c:v>
                </c:pt>
                <c:pt idx="7939">
                  <c:v>793.89999999982501</c:v>
                </c:pt>
                <c:pt idx="7940">
                  <c:v>793.99999999982504</c:v>
                </c:pt>
                <c:pt idx="7941">
                  <c:v>794.09999999982495</c:v>
                </c:pt>
                <c:pt idx="7942">
                  <c:v>794.19999999982497</c:v>
                </c:pt>
                <c:pt idx="7943">
                  <c:v>794.29999999982499</c:v>
                </c:pt>
                <c:pt idx="7944">
                  <c:v>794.39999999982501</c:v>
                </c:pt>
                <c:pt idx="7945">
                  <c:v>794.49999999982504</c:v>
                </c:pt>
                <c:pt idx="7946">
                  <c:v>794.59999999982495</c:v>
                </c:pt>
                <c:pt idx="7947">
                  <c:v>794.69999999982394</c:v>
                </c:pt>
                <c:pt idx="7948">
                  <c:v>794.79999999982397</c:v>
                </c:pt>
                <c:pt idx="7949">
                  <c:v>794.89999999982399</c:v>
                </c:pt>
                <c:pt idx="7950">
                  <c:v>794.99999999982401</c:v>
                </c:pt>
                <c:pt idx="7951">
                  <c:v>795.09999999982404</c:v>
                </c:pt>
                <c:pt idx="7952">
                  <c:v>795.19999999982394</c:v>
                </c:pt>
                <c:pt idx="7953">
                  <c:v>795.29999999982397</c:v>
                </c:pt>
                <c:pt idx="7954">
                  <c:v>795.39999999982399</c:v>
                </c:pt>
                <c:pt idx="7955">
                  <c:v>795.49999999982401</c:v>
                </c:pt>
                <c:pt idx="7956">
                  <c:v>795.59999999982404</c:v>
                </c:pt>
                <c:pt idx="7957">
                  <c:v>795.69999999982394</c:v>
                </c:pt>
                <c:pt idx="7958">
                  <c:v>795.79999999982294</c:v>
                </c:pt>
                <c:pt idx="7959">
                  <c:v>795.89999999982297</c:v>
                </c:pt>
                <c:pt idx="7960">
                  <c:v>795.99999999982299</c:v>
                </c:pt>
                <c:pt idx="7961">
                  <c:v>796.09999999982301</c:v>
                </c:pt>
                <c:pt idx="7962">
                  <c:v>796.19999999982304</c:v>
                </c:pt>
                <c:pt idx="7963">
                  <c:v>796.29999999982294</c:v>
                </c:pt>
                <c:pt idx="7964">
                  <c:v>796.39999999982297</c:v>
                </c:pt>
                <c:pt idx="7965">
                  <c:v>796.49999999982299</c:v>
                </c:pt>
                <c:pt idx="7966">
                  <c:v>796.59999999982301</c:v>
                </c:pt>
                <c:pt idx="7967">
                  <c:v>796.69999999982304</c:v>
                </c:pt>
                <c:pt idx="7968">
                  <c:v>796.79999999982294</c:v>
                </c:pt>
                <c:pt idx="7969">
                  <c:v>796.89999999982194</c:v>
                </c:pt>
                <c:pt idx="7970">
                  <c:v>796.99999999982197</c:v>
                </c:pt>
                <c:pt idx="7971">
                  <c:v>797.09999999982199</c:v>
                </c:pt>
                <c:pt idx="7972">
                  <c:v>797.19999999982201</c:v>
                </c:pt>
                <c:pt idx="7973">
                  <c:v>797.29999999982203</c:v>
                </c:pt>
                <c:pt idx="7974">
                  <c:v>797.39999999982194</c:v>
                </c:pt>
                <c:pt idx="7975">
                  <c:v>797.49999999982197</c:v>
                </c:pt>
                <c:pt idx="7976">
                  <c:v>797.59999999982199</c:v>
                </c:pt>
                <c:pt idx="7977">
                  <c:v>797.69999999982201</c:v>
                </c:pt>
                <c:pt idx="7978">
                  <c:v>797.79999999982203</c:v>
                </c:pt>
                <c:pt idx="7979">
                  <c:v>797.89999999982194</c:v>
                </c:pt>
                <c:pt idx="7980">
                  <c:v>797.99999999982094</c:v>
                </c:pt>
                <c:pt idx="7981">
                  <c:v>798.09999999982097</c:v>
                </c:pt>
                <c:pt idx="7982">
                  <c:v>798.19999999982099</c:v>
                </c:pt>
                <c:pt idx="7983">
                  <c:v>798.29999999982101</c:v>
                </c:pt>
                <c:pt idx="7984">
                  <c:v>798.39999999982103</c:v>
                </c:pt>
                <c:pt idx="7985">
                  <c:v>798.49999999982094</c:v>
                </c:pt>
                <c:pt idx="7986">
                  <c:v>798.59999999982097</c:v>
                </c:pt>
                <c:pt idx="7987">
                  <c:v>798.69999999982099</c:v>
                </c:pt>
                <c:pt idx="7988">
                  <c:v>798.79999999982101</c:v>
                </c:pt>
                <c:pt idx="7989">
                  <c:v>798.89999999982103</c:v>
                </c:pt>
                <c:pt idx="7990">
                  <c:v>798.99999999982094</c:v>
                </c:pt>
                <c:pt idx="7991">
                  <c:v>799.09999999982006</c:v>
                </c:pt>
                <c:pt idx="7992">
                  <c:v>799.19999999981997</c:v>
                </c:pt>
                <c:pt idx="7993">
                  <c:v>799.29999999981999</c:v>
                </c:pt>
                <c:pt idx="7994">
                  <c:v>799.39999999982001</c:v>
                </c:pt>
                <c:pt idx="7995">
                  <c:v>799.49999999982003</c:v>
                </c:pt>
                <c:pt idx="7996">
                  <c:v>799.59999999982006</c:v>
                </c:pt>
                <c:pt idx="7997">
                  <c:v>799.69999999981997</c:v>
                </c:pt>
                <c:pt idx="7998">
                  <c:v>799.79999999981999</c:v>
                </c:pt>
                <c:pt idx="7999">
                  <c:v>799.89999999982001</c:v>
                </c:pt>
                <c:pt idx="8000">
                  <c:v>799.99999999982003</c:v>
                </c:pt>
                <c:pt idx="8001">
                  <c:v>800.09999999982006</c:v>
                </c:pt>
                <c:pt idx="8002">
                  <c:v>800.19999999981906</c:v>
                </c:pt>
                <c:pt idx="8003">
                  <c:v>800.29999999981897</c:v>
                </c:pt>
                <c:pt idx="8004">
                  <c:v>800.39999999981899</c:v>
                </c:pt>
                <c:pt idx="8005">
                  <c:v>800.49999999981901</c:v>
                </c:pt>
                <c:pt idx="8006">
                  <c:v>800.59999999981903</c:v>
                </c:pt>
                <c:pt idx="8007">
                  <c:v>800.69999999981906</c:v>
                </c:pt>
                <c:pt idx="8008">
                  <c:v>800.79999999981897</c:v>
                </c:pt>
                <c:pt idx="8009">
                  <c:v>800.89999999981899</c:v>
                </c:pt>
                <c:pt idx="8010">
                  <c:v>800.99999999981901</c:v>
                </c:pt>
                <c:pt idx="8011">
                  <c:v>801.09999999981903</c:v>
                </c:pt>
                <c:pt idx="8012">
                  <c:v>801.19999999981906</c:v>
                </c:pt>
                <c:pt idx="8013">
                  <c:v>801.29999999981806</c:v>
                </c:pt>
                <c:pt idx="8014">
                  <c:v>801.39999999981796</c:v>
                </c:pt>
                <c:pt idx="8015">
                  <c:v>801.49999999981799</c:v>
                </c:pt>
                <c:pt idx="8016">
                  <c:v>801.59999999981801</c:v>
                </c:pt>
                <c:pt idx="8017">
                  <c:v>801.69999999981803</c:v>
                </c:pt>
                <c:pt idx="8018">
                  <c:v>801.79999999981806</c:v>
                </c:pt>
                <c:pt idx="8019">
                  <c:v>801.89999999981796</c:v>
                </c:pt>
                <c:pt idx="8020">
                  <c:v>801.99999999981799</c:v>
                </c:pt>
                <c:pt idx="8021">
                  <c:v>802.09999999981801</c:v>
                </c:pt>
                <c:pt idx="8022">
                  <c:v>802.19999999981803</c:v>
                </c:pt>
                <c:pt idx="8023">
                  <c:v>802.29999999981806</c:v>
                </c:pt>
                <c:pt idx="8024">
                  <c:v>802.39999999981706</c:v>
                </c:pt>
                <c:pt idx="8025">
                  <c:v>802.49999999981696</c:v>
                </c:pt>
                <c:pt idx="8026">
                  <c:v>802.59999999981699</c:v>
                </c:pt>
                <c:pt idx="8027">
                  <c:v>802.69999999981701</c:v>
                </c:pt>
                <c:pt idx="8028">
                  <c:v>802.79999999981703</c:v>
                </c:pt>
                <c:pt idx="8029">
                  <c:v>802.89999999981706</c:v>
                </c:pt>
                <c:pt idx="8030">
                  <c:v>802.99999999981696</c:v>
                </c:pt>
                <c:pt idx="8031">
                  <c:v>803.09999999981699</c:v>
                </c:pt>
                <c:pt idx="8032">
                  <c:v>803.19999999981701</c:v>
                </c:pt>
                <c:pt idx="8033">
                  <c:v>803.29999999981703</c:v>
                </c:pt>
                <c:pt idx="8034">
                  <c:v>803.39999999981706</c:v>
                </c:pt>
                <c:pt idx="8035">
                  <c:v>803.49999999981605</c:v>
                </c:pt>
                <c:pt idx="8036">
                  <c:v>803.59999999981596</c:v>
                </c:pt>
                <c:pt idx="8037">
                  <c:v>803.69999999981599</c:v>
                </c:pt>
                <c:pt idx="8038">
                  <c:v>803.79999999981601</c:v>
                </c:pt>
                <c:pt idx="8039">
                  <c:v>803.89999999981603</c:v>
                </c:pt>
                <c:pt idx="8040">
                  <c:v>803.99999999981605</c:v>
                </c:pt>
                <c:pt idx="8041">
                  <c:v>804.09999999981596</c:v>
                </c:pt>
                <c:pt idx="8042">
                  <c:v>804.19999999981599</c:v>
                </c:pt>
                <c:pt idx="8043">
                  <c:v>804.29999999981601</c:v>
                </c:pt>
                <c:pt idx="8044">
                  <c:v>804.39999999981603</c:v>
                </c:pt>
                <c:pt idx="8045">
                  <c:v>804.49999999981605</c:v>
                </c:pt>
                <c:pt idx="8046">
                  <c:v>804.59999999981505</c:v>
                </c:pt>
                <c:pt idx="8047">
                  <c:v>804.69999999981496</c:v>
                </c:pt>
                <c:pt idx="8048">
                  <c:v>804.79999999981499</c:v>
                </c:pt>
                <c:pt idx="8049">
                  <c:v>804.89999999981501</c:v>
                </c:pt>
                <c:pt idx="8050">
                  <c:v>804.99999999981503</c:v>
                </c:pt>
                <c:pt idx="8051">
                  <c:v>805.09999999981505</c:v>
                </c:pt>
                <c:pt idx="8052">
                  <c:v>805.19999999981496</c:v>
                </c:pt>
                <c:pt idx="8053">
                  <c:v>805.29999999981499</c:v>
                </c:pt>
                <c:pt idx="8054">
                  <c:v>805.39999999981501</c:v>
                </c:pt>
                <c:pt idx="8055">
                  <c:v>805.49999999981503</c:v>
                </c:pt>
                <c:pt idx="8056">
                  <c:v>805.59999999981505</c:v>
                </c:pt>
                <c:pt idx="8057">
                  <c:v>805.69999999981405</c:v>
                </c:pt>
                <c:pt idx="8058">
                  <c:v>805.79999999981396</c:v>
                </c:pt>
                <c:pt idx="8059">
                  <c:v>805.89999999981399</c:v>
                </c:pt>
                <c:pt idx="8060">
                  <c:v>805.99999999981401</c:v>
                </c:pt>
                <c:pt idx="8061">
                  <c:v>806.09999999981403</c:v>
                </c:pt>
                <c:pt idx="8062">
                  <c:v>806.19999999981405</c:v>
                </c:pt>
                <c:pt idx="8063">
                  <c:v>806.29999999981396</c:v>
                </c:pt>
                <c:pt idx="8064">
                  <c:v>806.39999999981399</c:v>
                </c:pt>
                <c:pt idx="8065">
                  <c:v>806.49999999981401</c:v>
                </c:pt>
                <c:pt idx="8066">
                  <c:v>806.59999999981403</c:v>
                </c:pt>
                <c:pt idx="8067">
                  <c:v>806.69999999981405</c:v>
                </c:pt>
                <c:pt idx="8068">
                  <c:v>806.79999999981305</c:v>
                </c:pt>
                <c:pt idx="8069">
                  <c:v>806.89999999981296</c:v>
                </c:pt>
                <c:pt idx="8070">
                  <c:v>806.99999999981299</c:v>
                </c:pt>
                <c:pt idx="8071">
                  <c:v>807.09999999981301</c:v>
                </c:pt>
                <c:pt idx="8072">
                  <c:v>807.19999999981303</c:v>
                </c:pt>
                <c:pt idx="8073">
                  <c:v>807.29999999981305</c:v>
                </c:pt>
                <c:pt idx="8074">
                  <c:v>807.39999999981296</c:v>
                </c:pt>
                <c:pt idx="8075">
                  <c:v>807.49999999981299</c:v>
                </c:pt>
                <c:pt idx="8076">
                  <c:v>807.59999999981301</c:v>
                </c:pt>
                <c:pt idx="8077">
                  <c:v>807.69999999981303</c:v>
                </c:pt>
                <c:pt idx="8078">
                  <c:v>807.79999999981305</c:v>
                </c:pt>
                <c:pt idx="8079">
                  <c:v>807.89999999981205</c:v>
                </c:pt>
                <c:pt idx="8080">
                  <c:v>807.99999999981196</c:v>
                </c:pt>
                <c:pt idx="8081">
                  <c:v>808.09999999981198</c:v>
                </c:pt>
                <c:pt idx="8082">
                  <c:v>808.19999999981201</c:v>
                </c:pt>
                <c:pt idx="8083">
                  <c:v>808.29999999981203</c:v>
                </c:pt>
                <c:pt idx="8084">
                  <c:v>808.39999999981205</c:v>
                </c:pt>
                <c:pt idx="8085">
                  <c:v>808.49999999981196</c:v>
                </c:pt>
                <c:pt idx="8086">
                  <c:v>808.59999999981198</c:v>
                </c:pt>
                <c:pt idx="8087">
                  <c:v>808.69999999981201</c:v>
                </c:pt>
                <c:pt idx="8088">
                  <c:v>808.79999999981203</c:v>
                </c:pt>
                <c:pt idx="8089">
                  <c:v>808.89999999981205</c:v>
                </c:pt>
                <c:pt idx="8090">
                  <c:v>808.99999999981105</c:v>
                </c:pt>
                <c:pt idx="8091">
                  <c:v>809.09999999981096</c:v>
                </c:pt>
                <c:pt idx="8092">
                  <c:v>809.19999999981098</c:v>
                </c:pt>
                <c:pt idx="8093">
                  <c:v>809.29999999981101</c:v>
                </c:pt>
                <c:pt idx="8094">
                  <c:v>809.39999999981103</c:v>
                </c:pt>
                <c:pt idx="8095">
                  <c:v>809.49999999981105</c:v>
                </c:pt>
                <c:pt idx="8096">
                  <c:v>809.59999999981096</c:v>
                </c:pt>
                <c:pt idx="8097">
                  <c:v>809.69999999981098</c:v>
                </c:pt>
                <c:pt idx="8098">
                  <c:v>809.79999999981101</c:v>
                </c:pt>
                <c:pt idx="8099">
                  <c:v>809.89999999981103</c:v>
                </c:pt>
                <c:pt idx="8100">
                  <c:v>809.99999999981105</c:v>
                </c:pt>
                <c:pt idx="8101">
                  <c:v>810.09999999981005</c:v>
                </c:pt>
                <c:pt idx="8102">
                  <c:v>810.19999999980996</c:v>
                </c:pt>
                <c:pt idx="8103">
                  <c:v>810.29999999980998</c:v>
                </c:pt>
                <c:pt idx="8104">
                  <c:v>810.39999999981001</c:v>
                </c:pt>
                <c:pt idx="8105">
                  <c:v>810.49999999981003</c:v>
                </c:pt>
                <c:pt idx="8106">
                  <c:v>810.59999999981005</c:v>
                </c:pt>
                <c:pt idx="8107">
                  <c:v>810.69999999980996</c:v>
                </c:pt>
                <c:pt idx="8108">
                  <c:v>810.79999999980998</c:v>
                </c:pt>
                <c:pt idx="8109">
                  <c:v>810.89999999981001</c:v>
                </c:pt>
                <c:pt idx="8110">
                  <c:v>810.99999999981003</c:v>
                </c:pt>
                <c:pt idx="8111">
                  <c:v>811.09999999981005</c:v>
                </c:pt>
                <c:pt idx="8112">
                  <c:v>811.19999999980905</c:v>
                </c:pt>
                <c:pt idx="8113">
                  <c:v>811.29999999980896</c:v>
                </c:pt>
                <c:pt idx="8114">
                  <c:v>811.39999999980898</c:v>
                </c:pt>
                <c:pt idx="8115">
                  <c:v>811.49999999980901</c:v>
                </c:pt>
                <c:pt idx="8116">
                  <c:v>811.59999999980903</c:v>
                </c:pt>
                <c:pt idx="8117">
                  <c:v>811.69999999980905</c:v>
                </c:pt>
                <c:pt idx="8118">
                  <c:v>811.79999999980896</c:v>
                </c:pt>
                <c:pt idx="8119">
                  <c:v>811.89999999980898</c:v>
                </c:pt>
                <c:pt idx="8120">
                  <c:v>811.99999999980901</c:v>
                </c:pt>
                <c:pt idx="8121">
                  <c:v>812.09999999980903</c:v>
                </c:pt>
                <c:pt idx="8122">
                  <c:v>812.19999999980905</c:v>
                </c:pt>
                <c:pt idx="8123">
                  <c:v>812.29999999980805</c:v>
                </c:pt>
                <c:pt idx="8124">
                  <c:v>812.39999999980796</c:v>
                </c:pt>
                <c:pt idx="8125">
                  <c:v>812.49999999980798</c:v>
                </c:pt>
                <c:pt idx="8126">
                  <c:v>812.59999999980801</c:v>
                </c:pt>
                <c:pt idx="8127">
                  <c:v>812.69999999980803</c:v>
                </c:pt>
                <c:pt idx="8128">
                  <c:v>812.79999999980805</c:v>
                </c:pt>
                <c:pt idx="8129">
                  <c:v>812.89999999980796</c:v>
                </c:pt>
                <c:pt idx="8130">
                  <c:v>812.99999999980798</c:v>
                </c:pt>
                <c:pt idx="8131">
                  <c:v>813.09999999980801</c:v>
                </c:pt>
                <c:pt idx="8132">
                  <c:v>813.19999999980803</c:v>
                </c:pt>
                <c:pt idx="8133">
                  <c:v>813.29999999980805</c:v>
                </c:pt>
                <c:pt idx="8134">
                  <c:v>813.39999999980705</c:v>
                </c:pt>
                <c:pt idx="8135">
                  <c:v>813.49999999980696</c:v>
                </c:pt>
                <c:pt idx="8136">
                  <c:v>813.59999999980698</c:v>
                </c:pt>
                <c:pt idx="8137">
                  <c:v>813.69999999980701</c:v>
                </c:pt>
                <c:pt idx="8138">
                  <c:v>813.79999999980703</c:v>
                </c:pt>
                <c:pt idx="8139">
                  <c:v>813.89999999980705</c:v>
                </c:pt>
                <c:pt idx="8140">
                  <c:v>813.99999999980696</c:v>
                </c:pt>
                <c:pt idx="8141">
                  <c:v>814.09999999980698</c:v>
                </c:pt>
                <c:pt idx="8142">
                  <c:v>814.19999999980701</c:v>
                </c:pt>
                <c:pt idx="8143">
                  <c:v>814.29999999980703</c:v>
                </c:pt>
                <c:pt idx="8144">
                  <c:v>814.39999999980705</c:v>
                </c:pt>
                <c:pt idx="8145">
                  <c:v>814.49999999980605</c:v>
                </c:pt>
                <c:pt idx="8146">
                  <c:v>814.59999999980596</c:v>
                </c:pt>
                <c:pt idx="8147">
                  <c:v>814.69999999980598</c:v>
                </c:pt>
                <c:pt idx="8148">
                  <c:v>814.799999999806</c:v>
                </c:pt>
                <c:pt idx="8149">
                  <c:v>814.89999999980603</c:v>
                </c:pt>
                <c:pt idx="8150">
                  <c:v>814.99999999980605</c:v>
                </c:pt>
                <c:pt idx="8151">
                  <c:v>815.09999999980596</c:v>
                </c:pt>
                <c:pt idx="8152">
                  <c:v>815.19999999980598</c:v>
                </c:pt>
                <c:pt idx="8153">
                  <c:v>815.299999999806</c:v>
                </c:pt>
                <c:pt idx="8154">
                  <c:v>815.39999999980603</c:v>
                </c:pt>
                <c:pt idx="8155">
                  <c:v>815.49999999980605</c:v>
                </c:pt>
                <c:pt idx="8156">
                  <c:v>815.59999999980505</c:v>
                </c:pt>
                <c:pt idx="8157">
                  <c:v>815.69999999980496</c:v>
                </c:pt>
                <c:pt idx="8158">
                  <c:v>815.79999999980498</c:v>
                </c:pt>
                <c:pt idx="8159">
                  <c:v>815.899999999805</c:v>
                </c:pt>
                <c:pt idx="8160">
                  <c:v>815.99999999980503</c:v>
                </c:pt>
                <c:pt idx="8161">
                  <c:v>816.09999999980505</c:v>
                </c:pt>
                <c:pt idx="8162">
                  <c:v>816.19999999980496</c:v>
                </c:pt>
                <c:pt idx="8163">
                  <c:v>816.29999999980498</c:v>
                </c:pt>
                <c:pt idx="8164">
                  <c:v>816.399999999805</c:v>
                </c:pt>
                <c:pt idx="8165">
                  <c:v>816.49999999980503</c:v>
                </c:pt>
                <c:pt idx="8166">
                  <c:v>816.59999999980505</c:v>
                </c:pt>
                <c:pt idx="8167">
                  <c:v>816.69999999980405</c:v>
                </c:pt>
                <c:pt idx="8168">
                  <c:v>816.79999999980396</c:v>
                </c:pt>
                <c:pt idx="8169">
                  <c:v>816.89999999980398</c:v>
                </c:pt>
                <c:pt idx="8170">
                  <c:v>816.999999999804</c:v>
                </c:pt>
                <c:pt idx="8171">
                  <c:v>817.09999999980403</c:v>
                </c:pt>
                <c:pt idx="8172">
                  <c:v>817.19999999980405</c:v>
                </c:pt>
                <c:pt idx="8173">
                  <c:v>817.29999999980396</c:v>
                </c:pt>
                <c:pt idx="8174">
                  <c:v>817.39999999980398</c:v>
                </c:pt>
                <c:pt idx="8175">
                  <c:v>817.499999999804</c:v>
                </c:pt>
                <c:pt idx="8176">
                  <c:v>817.59999999980403</c:v>
                </c:pt>
                <c:pt idx="8177">
                  <c:v>817.69999999980405</c:v>
                </c:pt>
                <c:pt idx="8178">
                  <c:v>817.79999999980305</c:v>
                </c:pt>
                <c:pt idx="8179">
                  <c:v>817.89999999980296</c:v>
                </c:pt>
                <c:pt idx="8180">
                  <c:v>817.99999999980298</c:v>
                </c:pt>
                <c:pt idx="8181">
                  <c:v>818.099999999803</c:v>
                </c:pt>
                <c:pt idx="8182">
                  <c:v>818.19999999980303</c:v>
                </c:pt>
                <c:pt idx="8183">
                  <c:v>818.29999999980305</c:v>
                </c:pt>
                <c:pt idx="8184">
                  <c:v>818.39999999980296</c:v>
                </c:pt>
                <c:pt idx="8185">
                  <c:v>818.49999999980298</c:v>
                </c:pt>
                <c:pt idx="8186">
                  <c:v>818.599999999803</c:v>
                </c:pt>
                <c:pt idx="8187">
                  <c:v>818.69999999980303</c:v>
                </c:pt>
                <c:pt idx="8188">
                  <c:v>818.79999999980305</c:v>
                </c:pt>
                <c:pt idx="8189">
                  <c:v>818.89999999980205</c:v>
                </c:pt>
                <c:pt idx="8190">
                  <c:v>818.99999999980196</c:v>
                </c:pt>
                <c:pt idx="8191">
                  <c:v>819.09999999980198</c:v>
                </c:pt>
                <c:pt idx="8192">
                  <c:v>819.199999999802</c:v>
                </c:pt>
                <c:pt idx="8193">
                  <c:v>819.29999999980203</c:v>
                </c:pt>
                <c:pt idx="8194">
                  <c:v>819.39999999980205</c:v>
                </c:pt>
                <c:pt idx="8195">
                  <c:v>819.49999999980196</c:v>
                </c:pt>
                <c:pt idx="8196">
                  <c:v>819.59999999980198</c:v>
                </c:pt>
                <c:pt idx="8197">
                  <c:v>819.699999999802</c:v>
                </c:pt>
                <c:pt idx="8198">
                  <c:v>819.79999999980203</c:v>
                </c:pt>
                <c:pt idx="8199">
                  <c:v>819.89999999980205</c:v>
                </c:pt>
                <c:pt idx="8200">
                  <c:v>819.99999999980105</c:v>
                </c:pt>
                <c:pt idx="8201">
                  <c:v>820.09999999980096</c:v>
                </c:pt>
                <c:pt idx="8202">
                  <c:v>820.19999999980098</c:v>
                </c:pt>
                <c:pt idx="8203">
                  <c:v>820.299999999801</c:v>
                </c:pt>
                <c:pt idx="8204">
                  <c:v>820.39999999980103</c:v>
                </c:pt>
                <c:pt idx="8205">
                  <c:v>820.49999999980105</c:v>
                </c:pt>
                <c:pt idx="8206">
                  <c:v>820.59999999980096</c:v>
                </c:pt>
                <c:pt idx="8207">
                  <c:v>820.69999999980098</c:v>
                </c:pt>
                <c:pt idx="8208">
                  <c:v>820.799999999801</c:v>
                </c:pt>
                <c:pt idx="8209">
                  <c:v>820.89999999980103</c:v>
                </c:pt>
                <c:pt idx="8210">
                  <c:v>820.99999999980105</c:v>
                </c:pt>
                <c:pt idx="8211">
                  <c:v>821.09999999980005</c:v>
                </c:pt>
                <c:pt idx="8212">
                  <c:v>821.19999999979996</c:v>
                </c:pt>
                <c:pt idx="8213">
                  <c:v>821.29999999979998</c:v>
                </c:pt>
                <c:pt idx="8214">
                  <c:v>821.3999999998</c:v>
                </c:pt>
                <c:pt idx="8215">
                  <c:v>821.49999999980002</c:v>
                </c:pt>
                <c:pt idx="8216">
                  <c:v>821.59999999980005</c:v>
                </c:pt>
                <c:pt idx="8217">
                  <c:v>821.69999999979996</c:v>
                </c:pt>
                <c:pt idx="8218">
                  <c:v>821.79999999979998</c:v>
                </c:pt>
                <c:pt idx="8219">
                  <c:v>821.8999999998</c:v>
                </c:pt>
                <c:pt idx="8220">
                  <c:v>821.99999999980002</c:v>
                </c:pt>
                <c:pt idx="8221">
                  <c:v>822.09999999980005</c:v>
                </c:pt>
                <c:pt idx="8222">
                  <c:v>822.19999999979905</c:v>
                </c:pt>
                <c:pt idx="8223">
                  <c:v>822.29999999979896</c:v>
                </c:pt>
                <c:pt idx="8224">
                  <c:v>822.39999999979898</c:v>
                </c:pt>
                <c:pt idx="8225">
                  <c:v>822.499999999799</c:v>
                </c:pt>
                <c:pt idx="8226">
                  <c:v>822.59999999979902</c:v>
                </c:pt>
                <c:pt idx="8227">
                  <c:v>822.69999999979905</c:v>
                </c:pt>
                <c:pt idx="8228">
                  <c:v>822.79999999979896</c:v>
                </c:pt>
                <c:pt idx="8229">
                  <c:v>822.89999999979898</c:v>
                </c:pt>
                <c:pt idx="8230">
                  <c:v>822.999999999799</c:v>
                </c:pt>
                <c:pt idx="8231">
                  <c:v>823.09999999979902</c:v>
                </c:pt>
                <c:pt idx="8232">
                  <c:v>823.19999999979905</c:v>
                </c:pt>
                <c:pt idx="8233">
                  <c:v>823.29999999979805</c:v>
                </c:pt>
                <c:pt idx="8234">
                  <c:v>823.39999999979796</c:v>
                </c:pt>
                <c:pt idx="8235">
                  <c:v>823.49999999979798</c:v>
                </c:pt>
                <c:pt idx="8236">
                  <c:v>823.599999999798</c:v>
                </c:pt>
                <c:pt idx="8237">
                  <c:v>823.69999999979802</c:v>
                </c:pt>
                <c:pt idx="8238">
                  <c:v>823.79999999979805</c:v>
                </c:pt>
                <c:pt idx="8239">
                  <c:v>823.89999999979796</c:v>
                </c:pt>
                <c:pt idx="8240">
                  <c:v>823.99999999979798</c:v>
                </c:pt>
                <c:pt idx="8241">
                  <c:v>824.099999999798</c:v>
                </c:pt>
                <c:pt idx="8242">
                  <c:v>824.19999999979802</c:v>
                </c:pt>
                <c:pt idx="8243">
                  <c:v>824.29999999979805</c:v>
                </c:pt>
                <c:pt idx="8244">
                  <c:v>824.39999999979705</c:v>
                </c:pt>
                <c:pt idx="8245">
                  <c:v>824.49999999979696</c:v>
                </c:pt>
                <c:pt idx="8246">
                  <c:v>824.59999999979698</c:v>
                </c:pt>
                <c:pt idx="8247">
                  <c:v>824.699999999797</c:v>
                </c:pt>
                <c:pt idx="8248">
                  <c:v>824.79999999979702</c:v>
                </c:pt>
                <c:pt idx="8249">
                  <c:v>824.89999999979705</c:v>
                </c:pt>
                <c:pt idx="8250">
                  <c:v>824.99999999979696</c:v>
                </c:pt>
                <c:pt idx="8251">
                  <c:v>825.09999999979698</c:v>
                </c:pt>
                <c:pt idx="8252">
                  <c:v>825.199999999797</c:v>
                </c:pt>
                <c:pt idx="8253">
                  <c:v>825.29999999979702</c:v>
                </c:pt>
                <c:pt idx="8254">
                  <c:v>825.39999999979705</c:v>
                </c:pt>
                <c:pt idx="8255">
                  <c:v>825.49999999979605</c:v>
                </c:pt>
                <c:pt idx="8256">
                  <c:v>825.59999999979595</c:v>
                </c:pt>
                <c:pt idx="8257">
                  <c:v>825.69999999979598</c:v>
                </c:pt>
                <c:pt idx="8258">
                  <c:v>825.799999999796</c:v>
                </c:pt>
                <c:pt idx="8259">
                  <c:v>825.89999999979602</c:v>
                </c:pt>
                <c:pt idx="8260">
                  <c:v>825.99999999979605</c:v>
                </c:pt>
                <c:pt idx="8261">
                  <c:v>826.09999999979595</c:v>
                </c:pt>
                <c:pt idx="8262">
                  <c:v>826.19999999979598</c:v>
                </c:pt>
                <c:pt idx="8263">
                  <c:v>826.299999999796</c:v>
                </c:pt>
                <c:pt idx="8264">
                  <c:v>826.39999999979602</c:v>
                </c:pt>
                <c:pt idx="8265">
                  <c:v>826.49999999979605</c:v>
                </c:pt>
                <c:pt idx="8266">
                  <c:v>826.59999999979505</c:v>
                </c:pt>
                <c:pt idx="8267">
                  <c:v>826.69999999979495</c:v>
                </c:pt>
                <c:pt idx="8268">
                  <c:v>826.79999999979498</c:v>
                </c:pt>
                <c:pt idx="8269">
                  <c:v>826.899999999795</c:v>
                </c:pt>
                <c:pt idx="8270">
                  <c:v>826.99999999979502</c:v>
                </c:pt>
                <c:pt idx="8271">
                  <c:v>827.09999999979505</c:v>
                </c:pt>
                <c:pt idx="8272">
                  <c:v>827.19999999979495</c:v>
                </c:pt>
                <c:pt idx="8273">
                  <c:v>827.29999999979498</c:v>
                </c:pt>
                <c:pt idx="8274">
                  <c:v>827.399999999795</c:v>
                </c:pt>
                <c:pt idx="8275">
                  <c:v>827.49999999979502</c:v>
                </c:pt>
                <c:pt idx="8276">
                  <c:v>827.59999999979505</c:v>
                </c:pt>
                <c:pt idx="8277">
                  <c:v>827.69999999979404</c:v>
                </c:pt>
                <c:pt idx="8278">
                  <c:v>827.79999999979395</c:v>
                </c:pt>
                <c:pt idx="8279">
                  <c:v>827.89999999979398</c:v>
                </c:pt>
                <c:pt idx="8280">
                  <c:v>827.999999999794</c:v>
                </c:pt>
                <c:pt idx="8281">
                  <c:v>828.09999999979402</c:v>
                </c:pt>
                <c:pt idx="8282">
                  <c:v>828.19999999979404</c:v>
                </c:pt>
                <c:pt idx="8283">
                  <c:v>828.29999999979395</c:v>
                </c:pt>
                <c:pt idx="8284">
                  <c:v>828.39999999979398</c:v>
                </c:pt>
                <c:pt idx="8285">
                  <c:v>828.499999999794</c:v>
                </c:pt>
                <c:pt idx="8286">
                  <c:v>828.59999999979402</c:v>
                </c:pt>
                <c:pt idx="8287">
                  <c:v>828.69999999979404</c:v>
                </c:pt>
                <c:pt idx="8288">
                  <c:v>828.79999999979304</c:v>
                </c:pt>
                <c:pt idx="8289">
                  <c:v>828.89999999979295</c:v>
                </c:pt>
                <c:pt idx="8290">
                  <c:v>828.99999999979298</c:v>
                </c:pt>
                <c:pt idx="8291">
                  <c:v>829.099999999793</c:v>
                </c:pt>
                <c:pt idx="8292">
                  <c:v>829.19999999979302</c:v>
                </c:pt>
                <c:pt idx="8293">
                  <c:v>829.29999999979304</c:v>
                </c:pt>
                <c:pt idx="8294">
                  <c:v>829.39999999979295</c:v>
                </c:pt>
                <c:pt idx="8295">
                  <c:v>829.49999999979298</c:v>
                </c:pt>
                <c:pt idx="8296">
                  <c:v>829.599999999793</c:v>
                </c:pt>
                <c:pt idx="8297">
                  <c:v>829.69999999979302</c:v>
                </c:pt>
                <c:pt idx="8298">
                  <c:v>829.79999999979304</c:v>
                </c:pt>
                <c:pt idx="8299">
                  <c:v>829.89999999979204</c:v>
                </c:pt>
                <c:pt idx="8300">
                  <c:v>829.99999999979195</c:v>
                </c:pt>
                <c:pt idx="8301">
                  <c:v>830.09999999979198</c:v>
                </c:pt>
                <c:pt idx="8302">
                  <c:v>830.199999999792</c:v>
                </c:pt>
                <c:pt idx="8303">
                  <c:v>830.29999999979202</c:v>
                </c:pt>
                <c:pt idx="8304">
                  <c:v>830.39999999979204</c:v>
                </c:pt>
                <c:pt idx="8305">
                  <c:v>830.49999999979195</c:v>
                </c:pt>
                <c:pt idx="8306">
                  <c:v>830.59999999979198</c:v>
                </c:pt>
                <c:pt idx="8307">
                  <c:v>830.699999999792</c:v>
                </c:pt>
                <c:pt idx="8308">
                  <c:v>830.79999999979202</c:v>
                </c:pt>
                <c:pt idx="8309">
                  <c:v>830.89999999979204</c:v>
                </c:pt>
                <c:pt idx="8310">
                  <c:v>830.99999999979104</c:v>
                </c:pt>
                <c:pt idx="8311">
                  <c:v>831.09999999979095</c:v>
                </c:pt>
                <c:pt idx="8312">
                  <c:v>831.19999999979098</c:v>
                </c:pt>
                <c:pt idx="8313">
                  <c:v>831.299999999791</c:v>
                </c:pt>
                <c:pt idx="8314">
                  <c:v>831.39999999979102</c:v>
                </c:pt>
                <c:pt idx="8315">
                  <c:v>831.49999999979104</c:v>
                </c:pt>
                <c:pt idx="8316">
                  <c:v>831.59999999979095</c:v>
                </c:pt>
                <c:pt idx="8317">
                  <c:v>831.69999999979098</c:v>
                </c:pt>
                <c:pt idx="8318">
                  <c:v>831.799999999791</c:v>
                </c:pt>
                <c:pt idx="8319">
                  <c:v>831.89999999979102</c:v>
                </c:pt>
                <c:pt idx="8320">
                  <c:v>831.99999999979104</c:v>
                </c:pt>
                <c:pt idx="8321">
                  <c:v>832.09999999979004</c:v>
                </c:pt>
                <c:pt idx="8322">
                  <c:v>832.19999999978995</c:v>
                </c:pt>
                <c:pt idx="8323">
                  <c:v>832.29999999978997</c:v>
                </c:pt>
                <c:pt idx="8324">
                  <c:v>832.39999999979</c:v>
                </c:pt>
                <c:pt idx="8325">
                  <c:v>832.49999999979002</c:v>
                </c:pt>
                <c:pt idx="8326">
                  <c:v>832.59999999979004</c:v>
                </c:pt>
                <c:pt idx="8327">
                  <c:v>832.69999999978995</c:v>
                </c:pt>
                <c:pt idx="8328">
                  <c:v>832.79999999978997</c:v>
                </c:pt>
                <c:pt idx="8329">
                  <c:v>832.89999999979</c:v>
                </c:pt>
                <c:pt idx="8330">
                  <c:v>832.99999999979002</c:v>
                </c:pt>
                <c:pt idx="8331">
                  <c:v>833.09999999979004</c:v>
                </c:pt>
                <c:pt idx="8332">
                  <c:v>833.19999999978904</c:v>
                </c:pt>
                <c:pt idx="8333">
                  <c:v>833.29999999978895</c:v>
                </c:pt>
                <c:pt idx="8334">
                  <c:v>833.39999999978897</c:v>
                </c:pt>
                <c:pt idx="8335">
                  <c:v>833.499999999789</c:v>
                </c:pt>
                <c:pt idx="8336">
                  <c:v>833.59999999978902</c:v>
                </c:pt>
                <c:pt idx="8337">
                  <c:v>833.69999999978904</c:v>
                </c:pt>
                <c:pt idx="8338">
                  <c:v>833.79999999978895</c:v>
                </c:pt>
                <c:pt idx="8339">
                  <c:v>833.89999999978897</c:v>
                </c:pt>
                <c:pt idx="8340">
                  <c:v>833.999999999789</c:v>
                </c:pt>
                <c:pt idx="8341">
                  <c:v>834.09999999978902</c:v>
                </c:pt>
                <c:pt idx="8342">
                  <c:v>834.19999999978904</c:v>
                </c:pt>
                <c:pt idx="8343">
                  <c:v>834.29999999978804</c:v>
                </c:pt>
                <c:pt idx="8344">
                  <c:v>834.39999999978795</c:v>
                </c:pt>
                <c:pt idx="8345">
                  <c:v>834.49999999978797</c:v>
                </c:pt>
                <c:pt idx="8346">
                  <c:v>834.599999999788</c:v>
                </c:pt>
                <c:pt idx="8347">
                  <c:v>834.69999999978802</c:v>
                </c:pt>
                <c:pt idx="8348">
                  <c:v>834.79999999978804</c:v>
                </c:pt>
                <c:pt idx="8349">
                  <c:v>834.89999999978795</c:v>
                </c:pt>
                <c:pt idx="8350">
                  <c:v>834.99999999978797</c:v>
                </c:pt>
                <c:pt idx="8351">
                  <c:v>835.099999999788</c:v>
                </c:pt>
                <c:pt idx="8352">
                  <c:v>835.19999999978802</c:v>
                </c:pt>
                <c:pt idx="8353">
                  <c:v>835.29999999978804</c:v>
                </c:pt>
                <c:pt idx="8354">
                  <c:v>835.39999999978704</c:v>
                </c:pt>
                <c:pt idx="8355">
                  <c:v>835.49999999978695</c:v>
                </c:pt>
                <c:pt idx="8356">
                  <c:v>835.59999999978697</c:v>
                </c:pt>
                <c:pt idx="8357">
                  <c:v>835.699999999787</c:v>
                </c:pt>
                <c:pt idx="8358">
                  <c:v>835.79999999978702</c:v>
                </c:pt>
                <c:pt idx="8359">
                  <c:v>835.89999999978704</c:v>
                </c:pt>
                <c:pt idx="8360">
                  <c:v>835.99999999978695</c:v>
                </c:pt>
                <c:pt idx="8361">
                  <c:v>836.09999999978697</c:v>
                </c:pt>
                <c:pt idx="8362">
                  <c:v>836.199999999787</c:v>
                </c:pt>
                <c:pt idx="8363">
                  <c:v>836.29999999978702</c:v>
                </c:pt>
                <c:pt idx="8364">
                  <c:v>836.39999999978704</c:v>
                </c:pt>
                <c:pt idx="8365">
                  <c:v>836.49999999978604</c:v>
                </c:pt>
                <c:pt idx="8366">
                  <c:v>836.59999999978595</c:v>
                </c:pt>
                <c:pt idx="8367">
                  <c:v>836.69999999978597</c:v>
                </c:pt>
                <c:pt idx="8368">
                  <c:v>836.799999999786</c:v>
                </c:pt>
                <c:pt idx="8369">
                  <c:v>836.89999999978602</c:v>
                </c:pt>
                <c:pt idx="8370">
                  <c:v>836.99999999978604</c:v>
                </c:pt>
                <c:pt idx="8371">
                  <c:v>837.09999999978595</c:v>
                </c:pt>
                <c:pt idx="8372">
                  <c:v>837.19999999978597</c:v>
                </c:pt>
                <c:pt idx="8373">
                  <c:v>837.299999999786</c:v>
                </c:pt>
                <c:pt idx="8374">
                  <c:v>837.39999999978602</c:v>
                </c:pt>
                <c:pt idx="8375">
                  <c:v>837.49999999978604</c:v>
                </c:pt>
                <c:pt idx="8376">
                  <c:v>837.59999999978504</c:v>
                </c:pt>
                <c:pt idx="8377">
                  <c:v>837.69999999978495</c:v>
                </c:pt>
                <c:pt idx="8378">
                  <c:v>837.79999999978497</c:v>
                </c:pt>
                <c:pt idx="8379">
                  <c:v>837.899999999785</c:v>
                </c:pt>
                <c:pt idx="8380">
                  <c:v>837.99999999978502</c:v>
                </c:pt>
                <c:pt idx="8381">
                  <c:v>838.09999999978504</c:v>
                </c:pt>
                <c:pt idx="8382">
                  <c:v>838.19999999978495</c:v>
                </c:pt>
                <c:pt idx="8383">
                  <c:v>838.29999999978497</c:v>
                </c:pt>
                <c:pt idx="8384">
                  <c:v>838.399999999785</c:v>
                </c:pt>
                <c:pt idx="8385">
                  <c:v>838.49999999978502</c:v>
                </c:pt>
                <c:pt idx="8386">
                  <c:v>838.59999999978504</c:v>
                </c:pt>
                <c:pt idx="8387">
                  <c:v>838.69999999978404</c:v>
                </c:pt>
                <c:pt idx="8388">
                  <c:v>838.79999999978395</c:v>
                </c:pt>
                <c:pt idx="8389">
                  <c:v>838.89999999978397</c:v>
                </c:pt>
                <c:pt idx="8390">
                  <c:v>838.999999999784</c:v>
                </c:pt>
                <c:pt idx="8391">
                  <c:v>839.09999999978402</c:v>
                </c:pt>
                <c:pt idx="8392">
                  <c:v>839.19999999978404</c:v>
                </c:pt>
                <c:pt idx="8393">
                  <c:v>839.29999999978395</c:v>
                </c:pt>
                <c:pt idx="8394">
                  <c:v>839.39999999978397</c:v>
                </c:pt>
                <c:pt idx="8395">
                  <c:v>839.499999999784</c:v>
                </c:pt>
                <c:pt idx="8396">
                  <c:v>839.59999999978402</c:v>
                </c:pt>
                <c:pt idx="8397">
                  <c:v>839.69999999978404</c:v>
                </c:pt>
                <c:pt idx="8398">
                  <c:v>839.79999999978304</c:v>
                </c:pt>
                <c:pt idx="8399">
                  <c:v>839.89999999978295</c:v>
                </c:pt>
                <c:pt idx="8400">
                  <c:v>839.99999999978297</c:v>
                </c:pt>
                <c:pt idx="8401">
                  <c:v>840.09999999978299</c:v>
                </c:pt>
                <c:pt idx="8402">
                  <c:v>840.19999999978302</c:v>
                </c:pt>
                <c:pt idx="8403">
                  <c:v>840.29999999978304</c:v>
                </c:pt>
                <c:pt idx="8404">
                  <c:v>840.39999999978295</c:v>
                </c:pt>
                <c:pt idx="8405">
                  <c:v>840.49999999978297</c:v>
                </c:pt>
                <c:pt idx="8406">
                  <c:v>840.59999999978299</c:v>
                </c:pt>
                <c:pt idx="8407">
                  <c:v>840.69999999978302</c:v>
                </c:pt>
                <c:pt idx="8408">
                  <c:v>840.79999999978304</c:v>
                </c:pt>
                <c:pt idx="8409">
                  <c:v>840.89999999978204</c:v>
                </c:pt>
                <c:pt idx="8410">
                  <c:v>840.99999999978195</c:v>
                </c:pt>
                <c:pt idx="8411">
                  <c:v>841.09999999978197</c:v>
                </c:pt>
                <c:pt idx="8412">
                  <c:v>841.19999999978199</c:v>
                </c:pt>
                <c:pt idx="8413">
                  <c:v>841.29999999978202</c:v>
                </c:pt>
                <c:pt idx="8414">
                  <c:v>841.39999999978204</c:v>
                </c:pt>
                <c:pt idx="8415">
                  <c:v>841.49999999978195</c:v>
                </c:pt>
                <c:pt idx="8416">
                  <c:v>841.59999999978197</c:v>
                </c:pt>
                <c:pt idx="8417">
                  <c:v>841.69999999978199</c:v>
                </c:pt>
                <c:pt idx="8418">
                  <c:v>841.79999999978202</c:v>
                </c:pt>
                <c:pt idx="8419">
                  <c:v>841.89999999978204</c:v>
                </c:pt>
                <c:pt idx="8420">
                  <c:v>841.99999999978104</c:v>
                </c:pt>
                <c:pt idx="8421">
                  <c:v>842.09999999978095</c:v>
                </c:pt>
                <c:pt idx="8422">
                  <c:v>842.19999999978097</c:v>
                </c:pt>
                <c:pt idx="8423">
                  <c:v>842.29999999978099</c:v>
                </c:pt>
                <c:pt idx="8424">
                  <c:v>842.39999999978102</c:v>
                </c:pt>
                <c:pt idx="8425">
                  <c:v>842.49999999978104</c:v>
                </c:pt>
                <c:pt idx="8426">
                  <c:v>842.59999999978095</c:v>
                </c:pt>
                <c:pt idx="8427">
                  <c:v>842.69999999978097</c:v>
                </c:pt>
                <c:pt idx="8428">
                  <c:v>842.79999999978099</c:v>
                </c:pt>
                <c:pt idx="8429">
                  <c:v>842.89999999978102</c:v>
                </c:pt>
                <c:pt idx="8430">
                  <c:v>842.99999999978104</c:v>
                </c:pt>
                <c:pt idx="8431">
                  <c:v>843.09999999978004</c:v>
                </c:pt>
                <c:pt idx="8432">
                  <c:v>843.19999999977995</c:v>
                </c:pt>
                <c:pt idx="8433">
                  <c:v>843.29999999977997</c:v>
                </c:pt>
                <c:pt idx="8434">
                  <c:v>843.39999999977999</c:v>
                </c:pt>
                <c:pt idx="8435">
                  <c:v>843.49999999978002</c:v>
                </c:pt>
                <c:pt idx="8436">
                  <c:v>843.59999999978004</c:v>
                </c:pt>
                <c:pt idx="8437">
                  <c:v>843.69999999977995</c:v>
                </c:pt>
                <c:pt idx="8438">
                  <c:v>843.79999999977997</c:v>
                </c:pt>
                <c:pt idx="8439">
                  <c:v>843.89999999977999</c:v>
                </c:pt>
                <c:pt idx="8440">
                  <c:v>843.99999999978002</c:v>
                </c:pt>
                <c:pt idx="8441">
                  <c:v>844.09999999978004</c:v>
                </c:pt>
                <c:pt idx="8442">
                  <c:v>844.19999999977904</c:v>
                </c:pt>
                <c:pt idx="8443">
                  <c:v>844.29999999977895</c:v>
                </c:pt>
                <c:pt idx="8444">
                  <c:v>844.39999999977897</c:v>
                </c:pt>
                <c:pt idx="8445">
                  <c:v>844.49999999977899</c:v>
                </c:pt>
                <c:pt idx="8446">
                  <c:v>844.59999999977902</c:v>
                </c:pt>
                <c:pt idx="8447">
                  <c:v>844.69999999977904</c:v>
                </c:pt>
                <c:pt idx="8448">
                  <c:v>844.79999999977895</c:v>
                </c:pt>
                <c:pt idx="8449">
                  <c:v>844.89999999977897</c:v>
                </c:pt>
                <c:pt idx="8450">
                  <c:v>844.99999999977899</c:v>
                </c:pt>
                <c:pt idx="8451">
                  <c:v>845.09999999977902</c:v>
                </c:pt>
                <c:pt idx="8452">
                  <c:v>845.19999999977904</c:v>
                </c:pt>
                <c:pt idx="8453">
                  <c:v>845.29999999977804</c:v>
                </c:pt>
                <c:pt idx="8454">
                  <c:v>845.39999999977795</c:v>
                </c:pt>
                <c:pt idx="8455">
                  <c:v>845.49999999977797</c:v>
                </c:pt>
                <c:pt idx="8456">
                  <c:v>845.59999999977799</c:v>
                </c:pt>
                <c:pt idx="8457">
                  <c:v>845.69999999977802</c:v>
                </c:pt>
                <c:pt idx="8458">
                  <c:v>845.79999999977804</c:v>
                </c:pt>
                <c:pt idx="8459">
                  <c:v>845.89999999977795</c:v>
                </c:pt>
                <c:pt idx="8460">
                  <c:v>845.99999999977797</c:v>
                </c:pt>
                <c:pt idx="8461">
                  <c:v>846.09999999977799</c:v>
                </c:pt>
                <c:pt idx="8462">
                  <c:v>846.19999999977802</c:v>
                </c:pt>
                <c:pt idx="8463">
                  <c:v>846.29999999977804</c:v>
                </c:pt>
                <c:pt idx="8464">
                  <c:v>846.39999999977704</c:v>
                </c:pt>
                <c:pt idx="8465">
                  <c:v>846.49999999977695</c:v>
                </c:pt>
                <c:pt idx="8466">
                  <c:v>846.59999999977697</c:v>
                </c:pt>
                <c:pt idx="8467">
                  <c:v>846.69999999977699</c:v>
                </c:pt>
                <c:pt idx="8468">
                  <c:v>846.79999999977701</c:v>
                </c:pt>
                <c:pt idx="8469">
                  <c:v>846.89999999977704</c:v>
                </c:pt>
                <c:pt idx="8470">
                  <c:v>846.99999999977695</c:v>
                </c:pt>
                <c:pt idx="8471">
                  <c:v>847.09999999977697</c:v>
                </c:pt>
                <c:pt idx="8472">
                  <c:v>847.19999999977699</c:v>
                </c:pt>
                <c:pt idx="8473">
                  <c:v>847.29999999977701</c:v>
                </c:pt>
                <c:pt idx="8474">
                  <c:v>847.39999999977704</c:v>
                </c:pt>
                <c:pt idx="8475">
                  <c:v>847.49999999977604</c:v>
                </c:pt>
                <c:pt idx="8476">
                  <c:v>847.59999999977595</c:v>
                </c:pt>
                <c:pt idx="8477">
                  <c:v>847.69999999977597</c:v>
                </c:pt>
                <c:pt idx="8478">
                  <c:v>847.79999999977599</c:v>
                </c:pt>
                <c:pt idx="8479">
                  <c:v>847.89999999977601</c:v>
                </c:pt>
                <c:pt idx="8480">
                  <c:v>847.99999999977604</c:v>
                </c:pt>
                <c:pt idx="8481">
                  <c:v>848.09999999977595</c:v>
                </c:pt>
                <c:pt idx="8482">
                  <c:v>848.19999999977597</c:v>
                </c:pt>
                <c:pt idx="8483">
                  <c:v>848.29999999977599</c:v>
                </c:pt>
                <c:pt idx="8484">
                  <c:v>848.39999999977601</c:v>
                </c:pt>
                <c:pt idx="8485">
                  <c:v>848.49999999977604</c:v>
                </c:pt>
                <c:pt idx="8486">
                  <c:v>848.59999999977504</c:v>
                </c:pt>
                <c:pt idx="8487">
                  <c:v>848.69999999977495</c:v>
                </c:pt>
                <c:pt idx="8488">
                  <c:v>848.79999999977497</c:v>
                </c:pt>
                <c:pt idx="8489">
                  <c:v>848.89999999977499</c:v>
                </c:pt>
                <c:pt idx="8490">
                  <c:v>848.99999999977501</c:v>
                </c:pt>
                <c:pt idx="8491">
                  <c:v>849.09999999977504</c:v>
                </c:pt>
                <c:pt idx="8492">
                  <c:v>849.19999999977495</c:v>
                </c:pt>
                <c:pt idx="8493">
                  <c:v>849.29999999977497</c:v>
                </c:pt>
                <c:pt idx="8494">
                  <c:v>849.39999999977499</c:v>
                </c:pt>
                <c:pt idx="8495">
                  <c:v>849.49999999977501</c:v>
                </c:pt>
                <c:pt idx="8496">
                  <c:v>849.59999999977504</c:v>
                </c:pt>
                <c:pt idx="8497">
                  <c:v>849.69999999977404</c:v>
                </c:pt>
                <c:pt idx="8498">
                  <c:v>849.79999999977395</c:v>
                </c:pt>
                <c:pt idx="8499">
                  <c:v>849.89999999977397</c:v>
                </c:pt>
                <c:pt idx="8500">
                  <c:v>849.99999999977399</c:v>
                </c:pt>
                <c:pt idx="8501">
                  <c:v>850.09999999977401</c:v>
                </c:pt>
                <c:pt idx="8502">
                  <c:v>850.19999999977404</c:v>
                </c:pt>
                <c:pt idx="8503">
                  <c:v>850.29999999977395</c:v>
                </c:pt>
                <c:pt idx="8504">
                  <c:v>850.39999999977397</c:v>
                </c:pt>
                <c:pt idx="8505">
                  <c:v>850.49999999977399</c:v>
                </c:pt>
                <c:pt idx="8506">
                  <c:v>850.59999999977401</c:v>
                </c:pt>
                <c:pt idx="8507">
                  <c:v>850.69999999977404</c:v>
                </c:pt>
                <c:pt idx="8508">
                  <c:v>850.79999999977304</c:v>
                </c:pt>
                <c:pt idx="8509">
                  <c:v>850.89999999977294</c:v>
                </c:pt>
                <c:pt idx="8510">
                  <c:v>850.99999999977297</c:v>
                </c:pt>
                <c:pt idx="8511">
                  <c:v>851.09999999977299</c:v>
                </c:pt>
                <c:pt idx="8512">
                  <c:v>851.19999999977301</c:v>
                </c:pt>
                <c:pt idx="8513">
                  <c:v>851.29999999977304</c:v>
                </c:pt>
                <c:pt idx="8514">
                  <c:v>851.39999999977294</c:v>
                </c:pt>
                <c:pt idx="8515">
                  <c:v>851.49999999977297</c:v>
                </c:pt>
                <c:pt idx="8516">
                  <c:v>851.59999999977299</c:v>
                </c:pt>
                <c:pt idx="8517">
                  <c:v>851.69999999977301</c:v>
                </c:pt>
                <c:pt idx="8518">
                  <c:v>851.79999999977304</c:v>
                </c:pt>
                <c:pt idx="8519">
                  <c:v>851.89999999977204</c:v>
                </c:pt>
                <c:pt idx="8520">
                  <c:v>851.99999999977194</c:v>
                </c:pt>
                <c:pt idx="8521">
                  <c:v>852.09999999977197</c:v>
                </c:pt>
                <c:pt idx="8522">
                  <c:v>852.19999999977199</c:v>
                </c:pt>
                <c:pt idx="8523">
                  <c:v>852.29999999977201</c:v>
                </c:pt>
                <c:pt idx="8524">
                  <c:v>852.39999999977204</c:v>
                </c:pt>
                <c:pt idx="8525">
                  <c:v>852.49999999977194</c:v>
                </c:pt>
                <c:pt idx="8526">
                  <c:v>852.59999999977197</c:v>
                </c:pt>
                <c:pt idx="8527">
                  <c:v>852.69999999977199</c:v>
                </c:pt>
                <c:pt idx="8528">
                  <c:v>852.79999999977201</c:v>
                </c:pt>
                <c:pt idx="8529">
                  <c:v>852.89999999977204</c:v>
                </c:pt>
                <c:pt idx="8530">
                  <c:v>852.99999999977103</c:v>
                </c:pt>
                <c:pt idx="8531">
                  <c:v>853.09999999977094</c:v>
                </c:pt>
                <c:pt idx="8532">
                  <c:v>853.19999999977097</c:v>
                </c:pt>
                <c:pt idx="8533">
                  <c:v>853.29999999977099</c:v>
                </c:pt>
                <c:pt idx="8534">
                  <c:v>853.39999999977101</c:v>
                </c:pt>
                <c:pt idx="8535">
                  <c:v>853.49999999977103</c:v>
                </c:pt>
                <c:pt idx="8536">
                  <c:v>853.59999999977094</c:v>
                </c:pt>
                <c:pt idx="8537">
                  <c:v>853.69999999977097</c:v>
                </c:pt>
                <c:pt idx="8538">
                  <c:v>853.79999999977099</c:v>
                </c:pt>
                <c:pt idx="8539">
                  <c:v>853.89999999977101</c:v>
                </c:pt>
                <c:pt idx="8540">
                  <c:v>853.99999999977103</c:v>
                </c:pt>
                <c:pt idx="8541">
                  <c:v>854.09999999977003</c:v>
                </c:pt>
                <c:pt idx="8542">
                  <c:v>854.19999999976994</c:v>
                </c:pt>
                <c:pt idx="8543">
                  <c:v>854.29999999976997</c:v>
                </c:pt>
                <c:pt idx="8544">
                  <c:v>854.39999999976999</c:v>
                </c:pt>
                <c:pt idx="8545">
                  <c:v>854.49999999977001</c:v>
                </c:pt>
                <c:pt idx="8546">
                  <c:v>854.59999999977003</c:v>
                </c:pt>
                <c:pt idx="8547">
                  <c:v>854.69999999976994</c:v>
                </c:pt>
                <c:pt idx="8548">
                  <c:v>854.79999999976997</c:v>
                </c:pt>
                <c:pt idx="8549">
                  <c:v>854.89999999976999</c:v>
                </c:pt>
                <c:pt idx="8550">
                  <c:v>854.99999999977001</c:v>
                </c:pt>
                <c:pt idx="8551">
                  <c:v>855.09999999977003</c:v>
                </c:pt>
                <c:pt idx="8552">
                  <c:v>855.19999999976903</c:v>
                </c:pt>
                <c:pt idx="8553">
                  <c:v>855.29999999976906</c:v>
                </c:pt>
                <c:pt idx="8554">
                  <c:v>855.39999999976897</c:v>
                </c:pt>
                <c:pt idx="8555">
                  <c:v>855.49999999976899</c:v>
                </c:pt>
                <c:pt idx="8556">
                  <c:v>855.59999999976901</c:v>
                </c:pt>
                <c:pt idx="8557">
                  <c:v>855.69999999976903</c:v>
                </c:pt>
                <c:pt idx="8558">
                  <c:v>855.79999999976906</c:v>
                </c:pt>
                <c:pt idx="8559">
                  <c:v>855.89999999976897</c:v>
                </c:pt>
                <c:pt idx="8560">
                  <c:v>855.99999999976899</c:v>
                </c:pt>
                <c:pt idx="8561">
                  <c:v>856.09999999976901</c:v>
                </c:pt>
                <c:pt idx="8562">
                  <c:v>856.19999999976903</c:v>
                </c:pt>
                <c:pt idx="8563">
                  <c:v>856.29999999976803</c:v>
                </c:pt>
                <c:pt idx="8564">
                  <c:v>856.39999999976806</c:v>
                </c:pt>
                <c:pt idx="8565">
                  <c:v>856.49999999976797</c:v>
                </c:pt>
                <c:pt idx="8566">
                  <c:v>856.59999999976799</c:v>
                </c:pt>
                <c:pt idx="8567">
                  <c:v>856.69999999976801</c:v>
                </c:pt>
                <c:pt idx="8568">
                  <c:v>856.79999999976803</c:v>
                </c:pt>
                <c:pt idx="8569">
                  <c:v>856.89999999976806</c:v>
                </c:pt>
                <c:pt idx="8570">
                  <c:v>856.99999999976797</c:v>
                </c:pt>
                <c:pt idx="8571">
                  <c:v>857.09999999976799</c:v>
                </c:pt>
                <c:pt idx="8572">
                  <c:v>857.19999999976801</c:v>
                </c:pt>
                <c:pt idx="8573">
                  <c:v>857.29999999976803</c:v>
                </c:pt>
                <c:pt idx="8574">
                  <c:v>857.39999999976703</c:v>
                </c:pt>
                <c:pt idx="8575">
                  <c:v>857.49999999976706</c:v>
                </c:pt>
                <c:pt idx="8576">
                  <c:v>857.59999999976696</c:v>
                </c:pt>
                <c:pt idx="8577">
                  <c:v>857.69999999976699</c:v>
                </c:pt>
                <c:pt idx="8578">
                  <c:v>857.79999999976701</c:v>
                </c:pt>
                <c:pt idx="8579">
                  <c:v>857.89999999976703</c:v>
                </c:pt>
                <c:pt idx="8580">
                  <c:v>857.99999999976706</c:v>
                </c:pt>
                <c:pt idx="8581">
                  <c:v>858.09999999976696</c:v>
                </c:pt>
                <c:pt idx="8582">
                  <c:v>858.19999999976699</c:v>
                </c:pt>
                <c:pt idx="8583">
                  <c:v>858.29999999976701</c:v>
                </c:pt>
                <c:pt idx="8584">
                  <c:v>858.39999999976703</c:v>
                </c:pt>
                <c:pt idx="8585">
                  <c:v>858.49999999976603</c:v>
                </c:pt>
                <c:pt idx="8586">
                  <c:v>858.59999999976606</c:v>
                </c:pt>
                <c:pt idx="8587">
                  <c:v>858.69999999976596</c:v>
                </c:pt>
                <c:pt idx="8588">
                  <c:v>858.79999999976599</c:v>
                </c:pt>
                <c:pt idx="8589">
                  <c:v>858.89999999976601</c:v>
                </c:pt>
                <c:pt idx="8590">
                  <c:v>858.99999999976603</c:v>
                </c:pt>
                <c:pt idx="8591">
                  <c:v>859.09999999976606</c:v>
                </c:pt>
                <c:pt idx="8592">
                  <c:v>859.19999999976596</c:v>
                </c:pt>
                <c:pt idx="8593">
                  <c:v>859.29999999976599</c:v>
                </c:pt>
                <c:pt idx="8594">
                  <c:v>859.39999999976601</c:v>
                </c:pt>
                <c:pt idx="8595">
                  <c:v>859.49999999976603</c:v>
                </c:pt>
                <c:pt idx="8596">
                  <c:v>859.59999999976503</c:v>
                </c:pt>
                <c:pt idx="8597">
                  <c:v>859.69999999976505</c:v>
                </c:pt>
                <c:pt idx="8598">
                  <c:v>859.79999999976496</c:v>
                </c:pt>
                <c:pt idx="8599">
                  <c:v>859.89999999976499</c:v>
                </c:pt>
                <c:pt idx="8600">
                  <c:v>859.99999999976501</c:v>
                </c:pt>
                <c:pt idx="8601">
                  <c:v>860.09999999976503</c:v>
                </c:pt>
                <c:pt idx="8602">
                  <c:v>860.19999999976505</c:v>
                </c:pt>
                <c:pt idx="8603">
                  <c:v>860.29999999976496</c:v>
                </c:pt>
                <c:pt idx="8604">
                  <c:v>860.39999999976499</c:v>
                </c:pt>
                <c:pt idx="8605">
                  <c:v>860.49999999976501</c:v>
                </c:pt>
                <c:pt idx="8606">
                  <c:v>860.59999999976503</c:v>
                </c:pt>
                <c:pt idx="8607">
                  <c:v>860.69999999976403</c:v>
                </c:pt>
                <c:pt idx="8608">
                  <c:v>860.79999999976405</c:v>
                </c:pt>
                <c:pt idx="8609">
                  <c:v>860.89999999976396</c:v>
                </c:pt>
                <c:pt idx="8610">
                  <c:v>860.99999999976399</c:v>
                </c:pt>
                <c:pt idx="8611">
                  <c:v>861.09999999976401</c:v>
                </c:pt>
                <c:pt idx="8612">
                  <c:v>861.19999999976403</c:v>
                </c:pt>
                <c:pt idx="8613">
                  <c:v>861.29999999976405</c:v>
                </c:pt>
                <c:pt idx="8614">
                  <c:v>861.39999999976396</c:v>
                </c:pt>
                <c:pt idx="8615">
                  <c:v>861.49999999976399</c:v>
                </c:pt>
                <c:pt idx="8616">
                  <c:v>861.59999999976401</c:v>
                </c:pt>
                <c:pt idx="8617">
                  <c:v>861.69999999976403</c:v>
                </c:pt>
                <c:pt idx="8618">
                  <c:v>861.79999999976303</c:v>
                </c:pt>
                <c:pt idx="8619">
                  <c:v>861.89999999976305</c:v>
                </c:pt>
                <c:pt idx="8620">
                  <c:v>861.99999999976296</c:v>
                </c:pt>
                <c:pt idx="8621">
                  <c:v>862.09999999976299</c:v>
                </c:pt>
                <c:pt idx="8622">
                  <c:v>862.19999999976301</c:v>
                </c:pt>
                <c:pt idx="8623">
                  <c:v>862.29999999976303</c:v>
                </c:pt>
                <c:pt idx="8624">
                  <c:v>862.39999999976305</c:v>
                </c:pt>
                <c:pt idx="8625">
                  <c:v>862.49999999976296</c:v>
                </c:pt>
                <c:pt idx="8626">
                  <c:v>862.59999999976299</c:v>
                </c:pt>
                <c:pt idx="8627">
                  <c:v>862.69999999976301</c:v>
                </c:pt>
                <c:pt idx="8628">
                  <c:v>862.79999999976303</c:v>
                </c:pt>
                <c:pt idx="8629">
                  <c:v>862.89999999976203</c:v>
                </c:pt>
                <c:pt idx="8630">
                  <c:v>862.99999999976205</c:v>
                </c:pt>
                <c:pt idx="8631">
                  <c:v>863.09999999976196</c:v>
                </c:pt>
                <c:pt idx="8632">
                  <c:v>863.19999999976199</c:v>
                </c:pt>
                <c:pt idx="8633">
                  <c:v>863.29999999976201</c:v>
                </c:pt>
                <c:pt idx="8634">
                  <c:v>863.39999999976203</c:v>
                </c:pt>
                <c:pt idx="8635">
                  <c:v>863.49999999976205</c:v>
                </c:pt>
                <c:pt idx="8636">
                  <c:v>863.59999999976196</c:v>
                </c:pt>
                <c:pt idx="8637">
                  <c:v>863.69999999976199</c:v>
                </c:pt>
                <c:pt idx="8638">
                  <c:v>863.79999999976201</c:v>
                </c:pt>
                <c:pt idx="8639">
                  <c:v>863.89999999976203</c:v>
                </c:pt>
                <c:pt idx="8640">
                  <c:v>863.99999999976103</c:v>
                </c:pt>
                <c:pt idx="8641">
                  <c:v>864.09999999976105</c:v>
                </c:pt>
                <c:pt idx="8642">
                  <c:v>864.19999999976096</c:v>
                </c:pt>
                <c:pt idx="8643">
                  <c:v>864.29999999976098</c:v>
                </c:pt>
                <c:pt idx="8644">
                  <c:v>864.39999999976101</c:v>
                </c:pt>
                <c:pt idx="8645">
                  <c:v>864.49999999976103</c:v>
                </c:pt>
                <c:pt idx="8646">
                  <c:v>864.59999999976105</c:v>
                </c:pt>
                <c:pt idx="8647">
                  <c:v>864.69999999976096</c:v>
                </c:pt>
                <c:pt idx="8648">
                  <c:v>864.79999999976098</c:v>
                </c:pt>
                <c:pt idx="8649">
                  <c:v>864.89999999976101</c:v>
                </c:pt>
                <c:pt idx="8650">
                  <c:v>864.99999999976103</c:v>
                </c:pt>
                <c:pt idx="8651">
                  <c:v>865.09999999976003</c:v>
                </c:pt>
                <c:pt idx="8652">
                  <c:v>865.19999999976005</c:v>
                </c:pt>
                <c:pt idx="8653">
                  <c:v>865.29999999975996</c:v>
                </c:pt>
                <c:pt idx="8654">
                  <c:v>865.39999999975998</c:v>
                </c:pt>
                <c:pt idx="8655">
                  <c:v>865.49999999976001</c:v>
                </c:pt>
                <c:pt idx="8656">
                  <c:v>865.59999999976003</c:v>
                </c:pt>
                <c:pt idx="8657">
                  <c:v>865.69999999976005</c:v>
                </c:pt>
                <c:pt idx="8658">
                  <c:v>865.79999999975996</c:v>
                </c:pt>
                <c:pt idx="8659">
                  <c:v>865.89999999975998</c:v>
                </c:pt>
                <c:pt idx="8660">
                  <c:v>865.99999999976001</c:v>
                </c:pt>
                <c:pt idx="8661">
                  <c:v>866.09999999976003</c:v>
                </c:pt>
                <c:pt idx="8662">
                  <c:v>866.19999999975903</c:v>
                </c:pt>
                <c:pt idx="8663">
                  <c:v>866.29999999975905</c:v>
                </c:pt>
                <c:pt idx="8664">
                  <c:v>866.39999999975896</c:v>
                </c:pt>
                <c:pt idx="8665">
                  <c:v>866.49999999975898</c:v>
                </c:pt>
                <c:pt idx="8666">
                  <c:v>866.59999999975901</c:v>
                </c:pt>
                <c:pt idx="8667">
                  <c:v>866.69999999975903</c:v>
                </c:pt>
                <c:pt idx="8668">
                  <c:v>866.79999999975905</c:v>
                </c:pt>
                <c:pt idx="8669">
                  <c:v>866.89999999975896</c:v>
                </c:pt>
                <c:pt idx="8670">
                  <c:v>866.99999999975898</c:v>
                </c:pt>
                <c:pt idx="8671">
                  <c:v>867.09999999975901</c:v>
                </c:pt>
                <c:pt idx="8672">
                  <c:v>867.19999999975903</c:v>
                </c:pt>
                <c:pt idx="8673">
                  <c:v>867.29999999975803</c:v>
                </c:pt>
                <c:pt idx="8674">
                  <c:v>867.39999999975805</c:v>
                </c:pt>
                <c:pt idx="8675">
                  <c:v>867.49999999975796</c:v>
                </c:pt>
                <c:pt idx="8676">
                  <c:v>867.59999999975798</c:v>
                </c:pt>
                <c:pt idx="8677">
                  <c:v>867.69999999975801</c:v>
                </c:pt>
                <c:pt idx="8678">
                  <c:v>867.79999999975803</c:v>
                </c:pt>
                <c:pt idx="8679">
                  <c:v>867.89999999975805</c:v>
                </c:pt>
                <c:pt idx="8680">
                  <c:v>867.99999999975796</c:v>
                </c:pt>
                <c:pt idx="8681">
                  <c:v>868.09999999975798</c:v>
                </c:pt>
                <c:pt idx="8682">
                  <c:v>868.19999999975801</c:v>
                </c:pt>
                <c:pt idx="8683">
                  <c:v>868.29999999975803</c:v>
                </c:pt>
                <c:pt idx="8684">
                  <c:v>868.39999999975703</c:v>
                </c:pt>
                <c:pt idx="8685">
                  <c:v>868.49999999975705</c:v>
                </c:pt>
                <c:pt idx="8686">
                  <c:v>868.59999999975696</c:v>
                </c:pt>
                <c:pt idx="8687">
                  <c:v>868.69999999975698</c:v>
                </c:pt>
                <c:pt idx="8688">
                  <c:v>868.79999999975701</c:v>
                </c:pt>
                <c:pt idx="8689">
                  <c:v>868.89999999975703</c:v>
                </c:pt>
                <c:pt idx="8690">
                  <c:v>868.99999999975705</c:v>
                </c:pt>
                <c:pt idx="8691">
                  <c:v>869.09999999975696</c:v>
                </c:pt>
                <c:pt idx="8692">
                  <c:v>869.19999999975698</c:v>
                </c:pt>
                <c:pt idx="8693">
                  <c:v>869.29999999975701</c:v>
                </c:pt>
                <c:pt idx="8694">
                  <c:v>869.39999999975703</c:v>
                </c:pt>
                <c:pt idx="8695">
                  <c:v>869.49999999975603</c:v>
                </c:pt>
                <c:pt idx="8696">
                  <c:v>869.59999999975605</c:v>
                </c:pt>
                <c:pt idx="8697">
                  <c:v>869.69999999975596</c:v>
                </c:pt>
                <c:pt idx="8698">
                  <c:v>869.79999999975598</c:v>
                </c:pt>
                <c:pt idx="8699">
                  <c:v>869.89999999975601</c:v>
                </c:pt>
                <c:pt idx="8700">
                  <c:v>869.99999999975603</c:v>
                </c:pt>
                <c:pt idx="8701">
                  <c:v>870.09999999975605</c:v>
                </c:pt>
                <c:pt idx="8702">
                  <c:v>870.19999999975596</c:v>
                </c:pt>
                <c:pt idx="8703">
                  <c:v>870.29999999975598</c:v>
                </c:pt>
                <c:pt idx="8704">
                  <c:v>870.39999999975601</c:v>
                </c:pt>
                <c:pt idx="8705">
                  <c:v>870.49999999975603</c:v>
                </c:pt>
                <c:pt idx="8706">
                  <c:v>870.59999999975503</c:v>
                </c:pt>
                <c:pt idx="8707">
                  <c:v>870.69999999975505</c:v>
                </c:pt>
                <c:pt idx="8708">
                  <c:v>870.79999999975496</c:v>
                </c:pt>
                <c:pt idx="8709">
                  <c:v>870.89999999975498</c:v>
                </c:pt>
                <c:pt idx="8710">
                  <c:v>870.999999999755</c:v>
                </c:pt>
                <c:pt idx="8711">
                  <c:v>871.09999999975503</c:v>
                </c:pt>
                <c:pt idx="8712">
                  <c:v>871.19999999975505</c:v>
                </c:pt>
                <c:pt idx="8713">
                  <c:v>871.29999999975496</c:v>
                </c:pt>
                <c:pt idx="8714">
                  <c:v>871.39999999975498</c:v>
                </c:pt>
                <c:pt idx="8715">
                  <c:v>871.499999999755</c:v>
                </c:pt>
                <c:pt idx="8716">
                  <c:v>871.59999999975503</c:v>
                </c:pt>
                <c:pt idx="8717">
                  <c:v>871.69999999975403</c:v>
                </c:pt>
                <c:pt idx="8718">
                  <c:v>871.79999999975405</c:v>
                </c:pt>
                <c:pt idx="8719">
                  <c:v>871.89999999975396</c:v>
                </c:pt>
                <c:pt idx="8720">
                  <c:v>871.99999999975398</c:v>
                </c:pt>
                <c:pt idx="8721">
                  <c:v>872.099999999754</c:v>
                </c:pt>
                <c:pt idx="8722">
                  <c:v>872.19999999975403</c:v>
                </c:pt>
                <c:pt idx="8723">
                  <c:v>872.29999999975405</c:v>
                </c:pt>
                <c:pt idx="8724">
                  <c:v>872.39999999975396</c:v>
                </c:pt>
                <c:pt idx="8725">
                  <c:v>872.49999999975398</c:v>
                </c:pt>
                <c:pt idx="8726">
                  <c:v>872.599999999754</c:v>
                </c:pt>
                <c:pt idx="8727">
                  <c:v>872.69999999975403</c:v>
                </c:pt>
                <c:pt idx="8728">
                  <c:v>872.79999999975303</c:v>
                </c:pt>
                <c:pt idx="8729">
                  <c:v>872.89999999975305</c:v>
                </c:pt>
                <c:pt idx="8730">
                  <c:v>872.99999999975296</c:v>
                </c:pt>
                <c:pt idx="8731">
                  <c:v>873.09999999975298</c:v>
                </c:pt>
                <c:pt idx="8732">
                  <c:v>873.199999999753</c:v>
                </c:pt>
                <c:pt idx="8733">
                  <c:v>873.29999999975303</c:v>
                </c:pt>
                <c:pt idx="8734">
                  <c:v>873.39999999975305</c:v>
                </c:pt>
                <c:pt idx="8735">
                  <c:v>873.49999999975296</c:v>
                </c:pt>
                <c:pt idx="8736">
                  <c:v>873.59999999975298</c:v>
                </c:pt>
                <c:pt idx="8737">
                  <c:v>873.699999999753</c:v>
                </c:pt>
                <c:pt idx="8738">
                  <c:v>873.79999999975303</c:v>
                </c:pt>
                <c:pt idx="8739">
                  <c:v>873.89999999975203</c:v>
                </c:pt>
                <c:pt idx="8740">
                  <c:v>873.99999999975205</c:v>
                </c:pt>
                <c:pt idx="8741">
                  <c:v>874.09999999975196</c:v>
                </c:pt>
                <c:pt idx="8742">
                  <c:v>874.19999999975198</c:v>
                </c:pt>
                <c:pt idx="8743">
                  <c:v>874.299999999752</c:v>
                </c:pt>
                <c:pt idx="8744">
                  <c:v>874.39999999975203</c:v>
                </c:pt>
                <c:pt idx="8745">
                  <c:v>874.49999999975205</c:v>
                </c:pt>
                <c:pt idx="8746">
                  <c:v>874.59999999975196</c:v>
                </c:pt>
                <c:pt idx="8747">
                  <c:v>874.69999999975198</c:v>
                </c:pt>
                <c:pt idx="8748">
                  <c:v>874.799999999752</c:v>
                </c:pt>
                <c:pt idx="8749">
                  <c:v>874.89999999975203</c:v>
                </c:pt>
                <c:pt idx="8750">
                  <c:v>874.99999999975103</c:v>
                </c:pt>
                <c:pt idx="8751">
                  <c:v>875.09999999975105</c:v>
                </c:pt>
                <c:pt idx="8752">
                  <c:v>875.19999999975096</c:v>
                </c:pt>
                <c:pt idx="8753">
                  <c:v>875.29999999975098</c:v>
                </c:pt>
                <c:pt idx="8754">
                  <c:v>875.399999999751</c:v>
                </c:pt>
                <c:pt idx="8755">
                  <c:v>875.49999999975103</c:v>
                </c:pt>
                <c:pt idx="8756">
                  <c:v>875.59999999975105</c:v>
                </c:pt>
                <c:pt idx="8757">
                  <c:v>875.69999999975096</c:v>
                </c:pt>
                <c:pt idx="8758">
                  <c:v>875.79999999975098</c:v>
                </c:pt>
                <c:pt idx="8759">
                  <c:v>875.899999999751</c:v>
                </c:pt>
                <c:pt idx="8760">
                  <c:v>875.99999999975103</c:v>
                </c:pt>
                <c:pt idx="8761">
                  <c:v>876.09999999975003</c:v>
                </c:pt>
                <c:pt idx="8762">
                  <c:v>876.19999999975005</c:v>
                </c:pt>
                <c:pt idx="8763">
                  <c:v>876.29999999974996</c:v>
                </c:pt>
                <c:pt idx="8764">
                  <c:v>876.39999999974998</c:v>
                </c:pt>
                <c:pt idx="8765">
                  <c:v>876.49999999975</c:v>
                </c:pt>
                <c:pt idx="8766">
                  <c:v>876.59999999975003</c:v>
                </c:pt>
                <c:pt idx="8767">
                  <c:v>876.69999999975005</c:v>
                </c:pt>
                <c:pt idx="8768">
                  <c:v>876.79999999974996</c:v>
                </c:pt>
                <c:pt idx="8769">
                  <c:v>876.89999999974998</c:v>
                </c:pt>
                <c:pt idx="8770">
                  <c:v>876.99999999975</c:v>
                </c:pt>
                <c:pt idx="8771">
                  <c:v>877.09999999975003</c:v>
                </c:pt>
                <c:pt idx="8772">
                  <c:v>877.19999999974902</c:v>
                </c:pt>
                <c:pt idx="8773">
                  <c:v>877.29999999974905</c:v>
                </c:pt>
                <c:pt idx="8774">
                  <c:v>877.39999999974896</c:v>
                </c:pt>
                <c:pt idx="8775">
                  <c:v>877.49999999974898</c:v>
                </c:pt>
                <c:pt idx="8776">
                  <c:v>877.599999999749</c:v>
                </c:pt>
                <c:pt idx="8777">
                  <c:v>877.69999999974902</c:v>
                </c:pt>
                <c:pt idx="8778">
                  <c:v>877.79999999974905</c:v>
                </c:pt>
                <c:pt idx="8779">
                  <c:v>877.89999999974896</c:v>
                </c:pt>
                <c:pt idx="8780">
                  <c:v>877.99999999974898</c:v>
                </c:pt>
                <c:pt idx="8781">
                  <c:v>878.099999999749</c:v>
                </c:pt>
                <c:pt idx="8782">
                  <c:v>878.19999999974902</c:v>
                </c:pt>
                <c:pt idx="8783">
                  <c:v>878.29999999974802</c:v>
                </c:pt>
                <c:pt idx="8784">
                  <c:v>878.39999999974805</c:v>
                </c:pt>
                <c:pt idx="8785">
                  <c:v>878.49999999974796</c:v>
                </c:pt>
                <c:pt idx="8786">
                  <c:v>878.59999999974798</c:v>
                </c:pt>
                <c:pt idx="8787">
                  <c:v>878.699999999748</c:v>
                </c:pt>
                <c:pt idx="8788">
                  <c:v>878.79999999974802</c:v>
                </c:pt>
                <c:pt idx="8789">
                  <c:v>878.89999999974805</c:v>
                </c:pt>
                <c:pt idx="8790">
                  <c:v>878.99999999974796</c:v>
                </c:pt>
                <c:pt idx="8791">
                  <c:v>879.09999999974798</c:v>
                </c:pt>
                <c:pt idx="8792">
                  <c:v>879.199999999748</c:v>
                </c:pt>
                <c:pt idx="8793">
                  <c:v>879.29999999974802</c:v>
                </c:pt>
                <c:pt idx="8794">
                  <c:v>879.39999999974702</c:v>
                </c:pt>
                <c:pt idx="8795">
                  <c:v>879.49999999974705</c:v>
                </c:pt>
                <c:pt idx="8796">
                  <c:v>879.59999999974696</c:v>
                </c:pt>
                <c:pt idx="8797">
                  <c:v>879.69999999974698</c:v>
                </c:pt>
                <c:pt idx="8798">
                  <c:v>879.799999999747</c:v>
                </c:pt>
                <c:pt idx="8799">
                  <c:v>879.89999999974702</c:v>
                </c:pt>
                <c:pt idx="8800">
                  <c:v>879.99999999974705</c:v>
                </c:pt>
                <c:pt idx="8801">
                  <c:v>880.09999999974696</c:v>
                </c:pt>
                <c:pt idx="8802">
                  <c:v>880.19999999974698</c:v>
                </c:pt>
                <c:pt idx="8803">
                  <c:v>880.299999999747</c:v>
                </c:pt>
                <c:pt idx="8804">
                  <c:v>880.39999999974702</c:v>
                </c:pt>
                <c:pt idx="8805">
                  <c:v>880.49999999974602</c:v>
                </c:pt>
                <c:pt idx="8806">
                  <c:v>880.59999999974605</c:v>
                </c:pt>
                <c:pt idx="8807">
                  <c:v>880.69999999974596</c:v>
                </c:pt>
                <c:pt idx="8808">
                  <c:v>880.79999999974598</c:v>
                </c:pt>
                <c:pt idx="8809">
                  <c:v>880.899999999746</c:v>
                </c:pt>
                <c:pt idx="8810">
                  <c:v>880.99999999974602</c:v>
                </c:pt>
                <c:pt idx="8811">
                  <c:v>881.09999999974605</c:v>
                </c:pt>
                <c:pt idx="8812">
                  <c:v>881.19999999974596</c:v>
                </c:pt>
                <c:pt idx="8813">
                  <c:v>881.29999999974598</c:v>
                </c:pt>
                <c:pt idx="8814">
                  <c:v>881.399999999746</c:v>
                </c:pt>
                <c:pt idx="8815">
                  <c:v>881.49999999974602</c:v>
                </c:pt>
                <c:pt idx="8816">
                  <c:v>881.59999999974502</c:v>
                </c:pt>
                <c:pt idx="8817">
                  <c:v>881.69999999974505</c:v>
                </c:pt>
                <c:pt idx="8818">
                  <c:v>881.79999999974495</c:v>
                </c:pt>
                <c:pt idx="8819">
                  <c:v>881.89999999974498</c:v>
                </c:pt>
                <c:pt idx="8820">
                  <c:v>881.999999999745</c:v>
                </c:pt>
                <c:pt idx="8821">
                  <c:v>882.09999999974502</c:v>
                </c:pt>
                <c:pt idx="8822">
                  <c:v>882.19999999974505</c:v>
                </c:pt>
                <c:pt idx="8823">
                  <c:v>882.29999999974495</c:v>
                </c:pt>
                <c:pt idx="8824">
                  <c:v>882.39999999974498</c:v>
                </c:pt>
                <c:pt idx="8825">
                  <c:v>882.499999999745</c:v>
                </c:pt>
                <c:pt idx="8826">
                  <c:v>882.59999999974502</c:v>
                </c:pt>
                <c:pt idx="8827">
                  <c:v>882.69999999974402</c:v>
                </c:pt>
                <c:pt idx="8828">
                  <c:v>882.79999999974405</c:v>
                </c:pt>
                <c:pt idx="8829">
                  <c:v>882.89999999974395</c:v>
                </c:pt>
                <c:pt idx="8830">
                  <c:v>882.99999999974398</c:v>
                </c:pt>
                <c:pt idx="8831">
                  <c:v>883.099999999744</c:v>
                </c:pt>
                <c:pt idx="8832">
                  <c:v>883.19999999974402</c:v>
                </c:pt>
                <c:pt idx="8833">
                  <c:v>883.29999999974405</c:v>
                </c:pt>
                <c:pt idx="8834">
                  <c:v>883.39999999974395</c:v>
                </c:pt>
                <c:pt idx="8835">
                  <c:v>883.49999999974398</c:v>
                </c:pt>
                <c:pt idx="8836">
                  <c:v>883.599999999744</c:v>
                </c:pt>
                <c:pt idx="8837">
                  <c:v>883.69999999974402</c:v>
                </c:pt>
                <c:pt idx="8838">
                  <c:v>883.79999999974302</c:v>
                </c:pt>
                <c:pt idx="8839">
                  <c:v>883.89999999974305</c:v>
                </c:pt>
                <c:pt idx="8840">
                  <c:v>883.99999999974295</c:v>
                </c:pt>
                <c:pt idx="8841">
                  <c:v>884.09999999974298</c:v>
                </c:pt>
                <c:pt idx="8842">
                  <c:v>884.199999999743</c:v>
                </c:pt>
                <c:pt idx="8843">
                  <c:v>884.29999999974302</c:v>
                </c:pt>
                <c:pt idx="8844">
                  <c:v>884.39999999974305</c:v>
                </c:pt>
                <c:pt idx="8845">
                  <c:v>884.49999999974295</c:v>
                </c:pt>
                <c:pt idx="8846">
                  <c:v>884.59999999974298</c:v>
                </c:pt>
                <c:pt idx="8847">
                  <c:v>884.699999999743</c:v>
                </c:pt>
                <c:pt idx="8848">
                  <c:v>884.79999999974302</c:v>
                </c:pt>
                <c:pt idx="8849">
                  <c:v>884.89999999974202</c:v>
                </c:pt>
                <c:pt idx="8850">
                  <c:v>884.99999999974204</c:v>
                </c:pt>
                <c:pt idx="8851">
                  <c:v>885.09999999974195</c:v>
                </c:pt>
                <c:pt idx="8852">
                  <c:v>885.19999999974198</c:v>
                </c:pt>
                <c:pt idx="8853">
                  <c:v>885.299999999742</c:v>
                </c:pt>
                <c:pt idx="8854">
                  <c:v>885.39999999974202</c:v>
                </c:pt>
                <c:pt idx="8855">
                  <c:v>885.49999999974204</c:v>
                </c:pt>
                <c:pt idx="8856">
                  <c:v>885.59999999974195</c:v>
                </c:pt>
                <c:pt idx="8857">
                  <c:v>885.69999999974198</c:v>
                </c:pt>
                <c:pt idx="8858">
                  <c:v>885.799999999742</c:v>
                </c:pt>
                <c:pt idx="8859">
                  <c:v>885.89999999974202</c:v>
                </c:pt>
                <c:pt idx="8860">
                  <c:v>885.99999999974102</c:v>
                </c:pt>
                <c:pt idx="8861">
                  <c:v>886.09999999974104</c:v>
                </c:pt>
                <c:pt idx="8862">
                  <c:v>886.19999999974095</c:v>
                </c:pt>
                <c:pt idx="8863">
                  <c:v>886.29999999974098</c:v>
                </c:pt>
                <c:pt idx="8864">
                  <c:v>886.399999999741</c:v>
                </c:pt>
                <c:pt idx="8865">
                  <c:v>886.49999999974102</c:v>
                </c:pt>
                <c:pt idx="8866">
                  <c:v>886.59999999974104</c:v>
                </c:pt>
                <c:pt idx="8867">
                  <c:v>886.69999999974095</c:v>
                </c:pt>
                <c:pt idx="8868">
                  <c:v>886.79999999974098</c:v>
                </c:pt>
                <c:pt idx="8869">
                  <c:v>886.899999999741</c:v>
                </c:pt>
                <c:pt idx="8870">
                  <c:v>886.99999999974102</c:v>
                </c:pt>
                <c:pt idx="8871">
                  <c:v>887.09999999974002</c:v>
                </c:pt>
                <c:pt idx="8872">
                  <c:v>887.19999999974004</c:v>
                </c:pt>
                <c:pt idx="8873">
                  <c:v>887.29999999973995</c:v>
                </c:pt>
                <c:pt idx="8874">
                  <c:v>887.39999999973998</c:v>
                </c:pt>
                <c:pt idx="8875">
                  <c:v>887.49999999974</c:v>
                </c:pt>
                <c:pt idx="8876">
                  <c:v>887.59999999974002</c:v>
                </c:pt>
                <c:pt idx="8877">
                  <c:v>887.69999999974004</c:v>
                </c:pt>
                <c:pt idx="8878">
                  <c:v>887.79999999973995</c:v>
                </c:pt>
                <c:pt idx="8879">
                  <c:v>887.89999999973998</c:v>
                </c:pt>
                <c:pt idx="8880">
                  <c:v>887.99999999974</c:v>
                </c:pt>
                <c:pt idx="8881">
                  <c:v>888.09999999974002</c:v>
                </c:pt>
                <c:pt idx="8882">
                  <c:v>888.19999999973902</c:v>
                </c:pt>
                <c:pt idx="8883">
                  <c:v>888.29999999973904</c:v>
                </c:pt>
                <c:pt idx="8884">
                  <c:v>888.39999999973895</c:v>
                </c:pt>
                <c:pt idx="8885">
                  <c:v>888.49999999973898</c:v>
                </c:pt>
                <c:pt idx="8886">
                  <c:v>888.599999999739</c:v>
                </c:pt>
                <c:pt idx="8887">
                  <c:v>888.69999999973902</c:v>
                </c:pt>
                <c:pt idx="8888">
                  <c:v>888.79999999973904</c:v>
                </c:pt>
                <c:pt idx="8889">
                  <c:v>888.89999999973895</c:v>
                </c:pt>
                <c:pt idx="8890">
                  <c:v>888.99999999973898</c:v>
                </c:pt>
                <c:pt idx="8891">
                  <c:v>889.099999999739</c:v>
                </c:pt>
                <c:pt idx="8892">
                  <c:v>889.19999999973902</c:v>
                </c:pt>
                <c:pt idx="8893">
                  <c:v>889.29999999973802</c:v>
                </c:pt>
                <c:pt idx="8894">
                  <c:v>889.39999999973804</c:v>
                </c:pt>
                <c:pt idx="8895">
                  <c:v>889.49999999973795</c:v>
                </c:pt>
                <c:pt idx="8896">
                  <c:v>889.59999999973797</c:v>
                </c:pt>
                <c:pt idx="8897">
                  <c:v>889.699999999738</c:v>
                </c:pt>
                <c:pt idx="8898">
                  <c:v>889.79999999973802</c:v>
                </c:pt>
                <c:pt idx="8899">
                  <c:v>889.89999999973804</c:v>
                </c:pt>
                <c:pt idx="8900">
                  <c:v>889.99999999973795</c:v>
                </c:pt>
                <c:pt idx="8901">
                  <c:v>890.09999999973797</c:v>
                </c:pt>
                <c:pt idx="8902">
                  <c:v>890.199999999738</c:v>
                </c:pt>
                <c:pt idx="8903">
                  <c:v>890.29999999973802</c:v>
                </c:pt>
                <c:pt idx="8904">
                  <c:v>890.39999999973702</c:v>
                </c:pt>
                <c:pt idx="8905">
                  <c:v>890.49999999973704</c:v>
                </c:pt>
                <c:pt idx="8906">
                  <c:v>890.59999999973695</c:v>
                </c:pt>
                <c:pt idx="8907">
                  <c:v>890.69999999973697</c:v>
                </c:pt>
                <c:pt idx="8908">
                  <c:v>890.799999999737</c:v>
                </c:pt>
                <c:pt idx="8909">
                  <c:v>890.89999999973702</c:v>
                </c:pt>
                <c:pt idx="8910">
                  <c:v>890.99999999973704</c:v>
                </c:pt>
                <c:pt idx="8911">
                  <c:v>891.09999999973695</c:v>
                </c:pt>
                <c:pt idx="8912">
                  <c:v>891.19999999973697</c:v>
                </c:pt>
                <c:pt idx="8913">
                  <c:v>891.299999999737</c:v>
                </c:pt>
                <c:pt idx="8914">
                  <c:v>891.39999999973702</c:v>
                </c:pt>
                <c:pt idx="8915">
                  <c:v>891.49999999973602</c:v>
                </c:pt>
                <c:pt idx="8916">
                  <c:v>891.59999999973604</c:v>
                </c:pt>
                <c:pt idx="8917">
                  <c:v>891.69999999973595</c:v>
                </c:pt>
                <c:pt idx="8918">
                  <c:v>891.79999999973597</c:v>
                </c:pt>
                <c:pt idx="8919">
                  <c:v>891.899999999736</c:v>
                </c:pt>
                <c:pt idx="8920">
                  <c:v>891.99999999973602</c:v>
                </c:pt>
                <c:pt idx="8921">
                  <c:v>892.09999999973604</c:v>
                </c:pt>
                <c:pt idx="8922">
                  <c:v>892.19999999973595</c:v>
                </c:pt>
                <c:pt idx="8923">
                  <c:v>892.29999999973597</c:v>
                </c:pt>
                <c:pt idx="8924">
                  <c:v>892.399999999736</c:v>
                </c:pt>
                <c:pt idx="8925">
                  <c:v>892.49999999973602</c:v>
                </c:pt>
                <c:pt idx="8926">
                  <c:v>892.59999999973502</c:v>
                </c:pt>
                <c:pt idx="8927">
                  <c:v>892.69999999973504</c:v>
                </c:pt>
                <c:pt idx="8928">
                  <c:v>892.79999999973495</c:v>
                </c:pt>
                <c:pt idx="8929">
                  <c:v>892.89999999973497</c:v>
                </c:pt>
                <c:pt idx="8930">
                  <c:v>892.999999999735</c:v>
                </c:pt>
                <c:pt idx="8931">
                  <c:v>893.09999999973502</c:v>
                </c:pt>
                <c:pt idx="8932">
                  <c:v>893.19999999973504</c:v>
                </c:pt>
                <c:pt idx="8933">
                  <c:v>893.29999999973495</c:v>
                </c:pt>
                <c:pt idx="8934">
                  <c:v>893.39999999973497</c:v>
                </c:pt>
                <c:pt idx="8935">
                  <c:v>893.499999999735</c:v>
                </c:pt>
                <c:pt idx="8936">
                  <c:v>893.59999999973502</c:v>
                </c:pt>
                <c:pt idx="8937">
                  <c:v>893.69999999973402</c:v>
                </c:pt>
                <c:pt idx="8938">
                  <c:v>893.79999999973404</c:v>
                </c:pt>
                <c:pt idx="8939">
                  <c:v>893.89999999973395</c:v>
                </c:pt>
                <c:pt idx="8940">
                  <c:v>893.99999999973397</c:v>
                </c:pt>
                <c:pt idx="8941">
                  <c:v>894.099999999734</c:v>
                </c:pt>
                <c:pt idx="8942">
                  <c:v>894.19999999973402</c:v>
                </c:pt>
                <c:pt idx="8943">
                  <c:v>894.29999999973404</c:v>
                </c:pt>
                <c:pt idx="8944">
                  <c:v>894.39999999973395</c:v>
                </c:pt>
                <c:pt idx="8945">
                  <c:v>894.49999999973397</c:v>
                </c:pt>
                <c:pt idx="8946">
                  <c:v>894.599999999734</c:v>
                </c:pt>
                <c:pt idx="8947">
                  <c:v>894.69999999973402</c:v>
                </c:pt>
                <c:pt idx="8948">
                  <c:v>894.79999999973302</c:v>
                </c:pt>
                <c:pt idx="8949">
                  <c:v>894.89999999973304</c:v>
                </c:pt>
                <c:pt idx="8950">
                  <c:v>894.99999999973295</c:v>
                </c:pt>
                <c:pt idx="8951">
                  <c:v>895.09999999973297</c:v>
                </c:pt>
                <c:pt idx="8952">
                  <c:v>895.199999999733</c:v>
                </c:pt>
                <c:pt idx="8953">
                  <c:v>895.29999999973302</c:v>
                </c:pt>
                <c:pt idx="8954">
                  <c:v>895.39999999973304</c:v>
                </c:pt>
                <c:pt idx="8955">
                  <c:v>895.49999999973295</c:v>
                </c:pt>
                <c:pt idx="8956">
                  <c:v>895.59999999973297</c:v>
                </c:pt>
                <c:pt idx="8957">
                  <c:v>895.699999999733</c:v>
                </c:pt>
                <c:pt idx="8958">
                  <c:v>895.79999999973302</c:v>
                </c:pt>
                <c:pt idx="8959">
                  <c:v>895.89999999973202</c:v>
                </c:pt>
                <c:pt idx="8960">
                  <c:v>895.99999999973204</c:v>
                </c:pt>
                <c:pt idx="8961">
                  <c:v>896.09999999973195</c:v>
                </c:pt>
                <c:pt idx="8962">
                  <c:v>896.19999999973197</c:v>
                </c:pt>
                <c:pt idx="8963">
                  <c:v>896.29999999973199</c:v>
                </c:pt>
                <c:pt idx="8964">
                  <c:v>896.39999999973202</c:v>
                </c:pt>
                <c:pt idx="8965">
                  <c:v>896.49999999973204</c:v>
                </c:pt>
                <c:pt idx="8966">
                  <c:v>896.59999999973195</c:v>
                </c:pt>
                <c:pt idx="8967">
                  <c:v>896.69999999973197</c:v>
                </c:pt>
                <c:pt idx="8968">
                  <c:v>896.79999999973199</c:v>
                </c:pt>
                <c:pt idx="8969">
                  <c:v>896.89999999973202</c:v>
                </c:pt>
                <c:pt idx="8970">
                  <c:v>896.99999999973102</c:v>
                </c:pt>
                <c:pt idx="8971">
                  <c:v>897.09999999973104</c:v>
                </c:pt>
                <c:pt idx="8972">
                  <c:v>897.19999999973095</c:v>
                </c:pt>
                <c:pt idx="8973">
                  <c:v>897.29999999973097</c:v>
                </c:pt>
                <c:pt idx="8974">
                  <c:v>897.39999999973099</c:v>
                </c:pt>
                <c:pt idx="8975">
                  <c:v>897.49999999973102</c:v>
                </c:pt>
                <c:pt idx="8976">
                  <c:v>897.59999999973104</c:v>
                </c:pt>
                <c:pt idx="8977">
                  <c:v>897.69999999973095</c:v>
                </c:pt>
                <c:pt idx="8978">
                  <c:v>897.79999999973097</c:v>
                </c:pt>
                <c:pt idx="8979">
                  <c:v>897.89999999973099</c:v>
                </c:pt>
                <c:pt idx="8980">
                  <c:v>897.99999999973102</c:v>
                </c:pt>
                <c:pt idx="8981">
                  <c:v>898.09999999973002</c:v>
                </c:pt>
                <c:pt idx="8982">
                  <c:v>898.19999999973004</c:v>
                </c:pt>
                <c:pt idx="8983">
                  <c:v>898.29999999972995</c:v>
                </c:pt>
                <c:pt idx="8984">
                  <c:v>898.39999999972997</c:v>
                </c:pt>
                <c:pt idx="8985">
                  <c:v>898.49999999972999</c:v>
                </c:pt>
                <c:pt idx="8986">
                  <c:v>898.59999999973002</c:v>
                </c:pt>
                <c:pt idx="8987">
                  <c:v>898.69999999973004</c:v>
                </c:pt>
                <c:pt idx="8988">
                  <c:v>898.79999999972995</c:v>
                </c:pt>
                <c:pt idx="8989">
                  <c:v>898.89999999972997</c:v>
                </c:pt>
                <c:pt idx="8990">
                  <c:v>898.99999999972999</c:v>
                </c:pt>
                <c:pt idx="8991">
                  <c:v>899.09999999973002</c:v>
                </c:pt>
                <c:pt idx="8992">
                  <c:v>899.19999999972902</c:v>
                </c:pt>
                <c:pt idx="8993">
                  <c:v>899.29999999972904</c:v>
                </c:pt>
                <c:pt idx="8994">
                  <c:v>899.39999999972895</c:v>
                </c:pt>
                <c:pt idx="8995">
                  <c:v>899.49999999972897</c:v>
                </c:pt>
                <c:pt idx="8996">
                  <c:v>899.59999999972899</c:v>
                </c:pt>
                <c:pt idx="8997">
                  <c:v>899.69999999972902</c:v>
                </c:pt>
                <c:pt idx="8998">
                  <c:v>899.79999999972904</c:v>
                </c:pt>
                <c:pt idx="8999">
                  <c:v>899.89999999972895</c:v>
                </c:pt>
                <c:pt idx="9000">
                  <c:v>899.99999999972897</c:v>
                </c:pt>
                <c:pt idx="9001">
                  <c:v>900.09999999972899</c:v>
                </c:pt>
                <c:pt idx="9002">
                  <c:v>900.19999999972902</c:v>
                </c:pt>
                <c:pt idx="9003">
                  <c:v>900.29999999972802</c:v>
                </c:pt>
                <c:pt idx="9004">
                  <c:v>900.39999999972804</c:v>
                </c:pt>
                <c:pt idx="9005">
                  <c:v>900.49999999972795</c:v>
                </c:pt>
                <c:pt idx="9006">
                  <c:v>900.59999999972797</c:v>
                </c:pt>
                <c:pt idx="9007">
                  <c:v>900.69999999972799</c:v>
                </c:pt>
                <c:pt idx="9008">
                  <c:v>900.79999999972802</c:v>
                </c:pt>
                <c:pt idx="9009">
                  <c:v>900.89999999972804</c:v>
                </c:pt>
                <c:pt idx="9010">
                  <c:v>900.99999999972795</c:v>
                </c:pt>
                <c:pt idx="9011">
                  <c:v>901.09999999972797</c:v>
                </c:pt>
                <c:pt idx="9012">
                  <c:v>901.19999999972799</c:v>
                </c:pt>
                <c:pt idx="9013">
                  <c:v>901.29999999972802</c:v>
                </c:pt>
                <c:pt idx="9014">
                  <c:v>901.39999999972702</c:v>
                </c:pt>
                <c:pt idx="9015">
                  <c:v>901.49999999972704</c:v>
                </c:pt>
                <c:pt idx="9016">
                  <c:v>901.59999999972695</c:v>
                </c:pt>
                <c:pt idx="9017">
                  <c:v>901.69999999972697</c:v>
                </c:pt>
                <c:pt idx="9018">
                  <c:v>901.79999999972699</c:v>
                </c:pt>
                <c:pt idx="9019">
                  <c:v>901.89999999972702</c:v>
                </c:pt>
                <c:pt idx="9020">
                  <c:v>901.99999999972704</c:v>
                </c:pt>
                <c:pt idx="9021">
                  <c:v>902.09999999972695</c:v>
                </c:pt>
                <c:pt idx="9022">
                  <c:v>902.19999999972697</c:v>
                </c:pt>
                <c:pt idx="9023">
                  <c:v>902.29999999972699</c:v>
                </c:pt>
                <c:pt idx="9024">
                  <c:v>902.39999999972702</c:v>
                </c:pt>
                <c:pt idx="9025">
                  <c:v>902.49999999972601</c:v>
                </c:pt>
                <c:pt idx="9026">
                  <c:v>902.59999999972604</c:v>
                </c:pt>
                <c:pt idx="9027">
                  <c:v>902.69999999972595</c:v>
                </c:pt>
                <c:pt idx="9028">
                  <c:v>902.79999999972597</c:v>
                </c:pt>
                <c:pt idx="9029">
                  <c:v>902.89999999972599</c:v>
                </c:pt>
                <c:pt idx="9030">
                  <c:v>902.99999999972601</c:v>
                </c:pt>
                <c:pt idx="9031">
                  <c:v>903.09999999972604</c:v>
                </c:pt>
                <c:pt idx="9032">
                  <c:v>903.19999999972595</c:v>
                </c:pt>
                <c:pt idx="9033">
                  <c:v>903.29999999972597</c:v>
                </c:pt>
                <c:pt idx="9034">
                  <c:v>903.39999999972599</c:v>
                </c:pt>
                <c:pt idx="9035">
                  <c:v>903.49999999972601</c:v>
                </c:pt>
                <c:pt idx="9036">
                  <c:v>903.59999999972501</c:v>
                </c:pt>
                <c:pt idx="9037">
                  <c:v>903.69999999972504</c:v>
                </c:pt>
                <c:pt idx="9038">
                  <c:v>903.79999999972495</c:v>
                </c:pt>
                <c:pt idx="9039">
                  <c:v>903.89999999972497</c:v>
                </c:pt>
                <c:pt idx="9040">
                  <c:v>903.99999999972499</c:v>
                </c:pt>
                <c:pt idx="9041">
                  <c:v>904.09999999972501</c:v>
                </c:pt>
                <c:pt idx="9042">
                  <c:v>904.19999999972504</c:v>
                </c:pt>
                <c:pt idx="9043">
                  <c:v>904.29999999972495</c:v>
                </c:pt>
                <c:pt idx="9044">
                  <c:v>904.39999999972497</c:v>
                </c:pt>
                <c:pt idx="9045">
                  <c:v>904.49999999972499</c:v>
                </c:pt>
                <c:pt idx="9046">
                  <c:v>904.59999999972501</c:v>
                </c:pt>
                <c:pt idx="9047">
                  <c:v>904.69999999972401</c:v>
                </c:pt>
                <c:pt idx="9048">
                  <c:v>904.79999999972404</c:v>
                </c:pt>
                <c:pt idx="9049">
                  <c:v>904.89999999972395</c:v>
                </c:pt>
                <c:pt idx="9050">
                  <c:v>904.99999999972397</c:v>
                </c:pt>
                <c:pt idx="9051">
                  <c:v>905.09999999972399</c:v>
                </c:pt>
                <c:pt idx="9052">
                  <c:v>905.19999999972401</c:v>
                </c:pt>
                <c:pt idx="9053">
                  <c:v>905.29999999972404</c:v>
                </c:pt>
                <c:pt idx="9054">
                  <c:v>905.39999999972395</c:v>
                </c:pt>
                <c:pt idx="9055">
                  <c:v>905.49999999972397</c:v>
                </c:pt>
                <c:pt idx="9056">
                  <c:v>905.59999999972399</c:v>
                </c:pt>
                <c:pt idx="9057">
                  <c:v>905.69999999972401</c:v>
                </c:pt>
                <c:pt idx="9058">
                  <c:v>905.79999999972301</c:v>
                </c:pt>
                <c:pt idx="9059">
                  <c:v>905.89999999972304</c:v>
                </c:pt>
                <c:pt idx="9060">
                  <c:v>905.99999999972295</c:v>
                </c:pt>
                <c:pt idx="9061">
                  <c:v>906.09999999972297</c:v>
                </c:pt>
                <c:pt idx="9062">
                  <c:v>906.19999999972299</c:v>
                </c:pt>
                <c:pt idx="9063">
                  <c:v>906.29999999972301</c:v>
                </c:pt>
                <c:pt idx="9064">
                  <c:v>906.39999999972304</c:v>
                </c:pt>
                <c:pt idx="9065">
                  <c:v>906.49999999972295</c:v>
                </c:pt>
                <c:pt idx="9066">
                  <c:v>906.59999999972297</c:v>
                </c:pt>
                <c:pt idx="9067">
                  <c:v>906.69999999972299</c:v>
                </c:pt>
                <c:pt idx="9068">
                  <c:v>906.79999999972301</c:v>
                </c:pt>
                <c:pt idx="9069">
                  <c:v>906.89999999972201</c:v>
                </c:pt>
                <c:pt idx="9070">
                  <c:v>906.99999999972204</c:v>
                </c:pt>
                <c:pt idx="9071">
                  <c:v>907.09999999972194</c:v>
                </c:pt>
                <c:pt idx="9072">
                  <c:v>907.19999999972197</c:v>
                </c:pt>
                <c:pt idx="9073">
                  <c:v>907.29999999972199</c:v>
                </c:pt>
                <c:pt idx="9074">
                  <c:v>907.39999999972201</c:v>
                </c:pt>
                <c:pt idx="9075">
                  <c:v>907.49999999972204</c:v>
                </c:pt>
                <c:pt idx="9076">
                  <c:v>907.59999999972194</c:v>
                </c:pt>
                <c:pt idx="9077">
                  <c:v>907.69999999972197</c:v>
                </c:pt>
                <c:pt idx="9078">
                  <c:v>907.79999999972199</c:v>
                </c:pt>
                <c:pt idx="9079">
                  <c:v>907.89999999972201</c:v>
                </c:pt>
                <c:pt idx="9080">
                  <c:v>907.99999999972101</c:v>
                </c:pt>
                <c:pt idx="9081">
                  <c:v>908.09999999972104</c:v>
                </c:pt>
                <c:pt idx="9082">
                  <c:v>908.19999999972094</c:v>
                </c:pt>
                <c:pt idx="9083">
                  <c:v>908.29999999972097</c:v>
                </c:pt>
                <c:pt idx="9084">
                  <c:v>908.39999999972099</c:v>
                </c:pt>
                <c:pt idx="9085">
                  <c:v>908.49999999972101</c:v>
                </c:pt>
                <c:pt idx="9086">
                  <c:v>908.59999999972104</c:v>
                </c:pt>
                <c:pt idx="9087">
                  <c:v>908.69999999972094</c:v>
                </c:pt>
                <c:pt idx="9088">
                  <c:v>908.79999999972097</c:v>
                </c:pt>
                <c:pt idx="9089">
                  <c:v>908.89999999972099</c:v>
                </c:pt>
                <c:pt idx="9090">
                  <c:v>908.99999999972101</c:v>
                </c:pt>
                <c:pt idx="9091">
                  <c:v>909.09999999972001</c:v>
                </c:pt>
                <c:pt idx="9092">
                  <c:v>909.19999999972003</c:v>
                </c:pt>
                <c:pt idx="9093">
                  <c:v>909.29999999971994</c:v>
                </c:pt>
                <c:pt idx="9094">
                  <c:v>909.39999999971997</c:v>
                </c:pt>
                <c:pt idx="9095">
                  <c:v>909.49999999971999</c:v>
                </c:pt>
                <c:pt idx="9096">
                  <c:v>909.59999999972001</c:v>
                </c:pt>
                <c:pt idx="9097">
                  <c:v>909.69999999972003</c:v>
                </c:pt>
                <c:pt idx="9098">
                  <c:v>909.79999999971994</c:v>
                </c:pt>
                <c:pt idx="9099">
                  <c:v>909.89999999971997</c:v>
                </c:pt>
                <c:pt idx="9100">
                  <c:v>909.99999999971999</c:v>
                </c:pt>
                <c:pt idx="9101">
                  <c:v>910.09999999972001</c:v>
                </c:pt>
                <c:pt idx="9102">
                  <c:v>910.19999999971901</c:v>
                </c:pt>
                <c:pt idx="9103">
                  <c:v>910.29999999971903</c:v>
                </c:pt>
                <c:pt idx="9104">
                  <c:v>910.39999999971894</c:v>
                </c:pt>
                <c:pt idx="9105">
                  <c:v>910.49999999971897</c:v>
                </c:pt>
                <c:pt idx="9106">
                  <c:v>910.59999999971899</c:v>
                </c:pt>
                <c:pt idx="9107">
                  <c:v>910.69999999971901</c:v>
                </c:pt>
                <c:pt idx="9108">
                  <c:v>910.79999999971903</c:v>
                </c:pt>
                <c:pt idx="9109">
                  <c:v>910.89999999971894</c:v>
                </c:pt>
                <c:pt idx="9110">
                  <c:v>910.99999999971897</c:v>
                </c:pt>
                <c:pt idx="9111">
                  <c:v>911.09999999971899</c:v>
                </c:pt>
                <c:pt idx="9112">
                  <c:v>911.19999999971901</c:v>
                </c:pt>
                <c:pt idx="9113">
                  <c:v>911.29999999971801</c:v>
                </c:pt>
                <c:pt idx="9114">
                  <c:v>911.39999999971803</c:v>
                </c:pt>
                <c:pt idx="9115">
                  <c:v>911.49999999971806</c:v>
                </c:pt>
                <c:pt idx="9116">
                  <c:v>911.59999999971797</c:v>
                </c:pt>
                <c:pt idx="9117">
                  <c:v>911.69999999971799</c:v>
                </c:pt>
                <c:pt idx="9118">
                  <c:v>911.79999999971801</c:v>
                </c:pt>
                <c:pt idx="9119">
                  <c:v>911.89999999971803</c:v>
                </c:pt>
                <c:pt idx="9120">
                  <c:v>911.99999999971806</c:v>
                </c:pt>
                <c:pt idx="9121">
                  <c:v>912.09999999971797</c:v>
                </c:pt>
                <c:pt idx="9122">
                  <c:v>912.19999999971799</c:v>
                </c:pt>
                <c:pt idx="9123">
                  <c:v>912.29999999971801</c:v>
                </c:pt>
                <c:pt idx="9124">
                  <c:v>912.39999999971701</c:v>
                </c:pt>
                <c:pt idx="9125">
                  <c:v>912.49999999971703</c:v>
                </c:pt>
                <c:pt idx="9126">
                  <c:v>912.59999999971706</c:v>
                </c:pt>
                <c:pt idx="9127">
                  <c:v>912.69999999971697</c:v>
                </c:pt>
                <c:pt idx="9128">
                  <c:v>912.79999999971699</c:v>
                </c:pt>
                <c:pt idx="9129">
                  <c:v>912.89999999971701</c:v>
                </c:pt>
                <c:pt idx="9130">
                  <c:v>912.99999999971703</c:v>
                </c:pt>
                <c:pt idx="9131">
                  <c:v>913.09999999971706</c:v>
                </c:pt>
                <c:pt idx="9132">
                  <c:v>913.19999999971697</c:v>
                </c:pt>
                <c:pt idx="9133">
                  <c:v>913.29999999971699</c:v>
                </c:pt>
                <c:pt idx="9134">
                  <c:v>913.39999999971701</c:v>
                </c:pt>
                <c:pt idx="9135">
                  <c:v>913.49999999971601</c:v>
                </c:pt>
                <c:pt idx="9136">
                  <c:v>913.59999999971603</c:v>
                </c:pt>
                <c:pt idx="9137">
                  <c:v>913.69999999971606</c:v>
                </c:pt>
                <c:pt idx="9138">
                  <c:v>913.79999999971596</c:v>
                </c:pt>
                <c:pt idx="9139">
                  <c:v>913.89999999971599</c:v>
                </c:pt>
                <c:pt idx="9140">
                  <c:v>913.99999999971601</c:v>
                </c:pt>
                <c:pt idx="9141">
                  <c:v>914.09999999971603</c:v>
                </c:pt>
                <c:pt idx="9142">
                  <c:v>914.19999999971606</c:v>
                </c:pt>
                <c:pt idx="9143">
                  <c:v>914.29999999971596</c:v>
                </c:pt>
                <c:pt idx="9144">
                  <c:v>914.39999999971599</c:v>
                </c:pt>
                <c:pt idx="9145">
                  <c:v>914.49999999971601</c:v>
                </c:pt>
                <c:pt idx="9146">
                  <c:v>914.59999999971501</c:v>
                </c:pt>
                <c:pt idx="9147">
                  <c:v>914.69999999971503</c:v>
                </c:pt>
                <c:pt idx="9148">
                  <c:v>914.79999999971506</c:v>
                </c:pt>
                <c:pt idx="9149">
                  <c:v>914.89999999971496</c:v>
                </c:pt>
                <c:pt idx="9150">
                  <c:v>914.99999999971499</c:v>
                </c:pt>
                <c:pt idx="9151">
                  <c:v>915.09999999971501</c:v>
                </c:pt>
                <c:pt idx="9152">
                  <c:v>915.19999999971503</c:v>
                </c:pt>
                <c:pt idx="9153">
                  <c:v>915.29999999971506</c:v>
                </c:pt>
                <c:pt idx="9154">
                  <c:v>915.39999999971496</c:v>
                </c:pt>
                <c:pt idx="9155">
                  <c:v>915.49999999971499</c:v>
                </c:pt>
                <c:pt idx="9156">
                  <c:v>915.59999999971501</c:v>
                </c:pt>
                <c:pt idx="9157">
                  <c:v>915.69999999971401</c:v>
                </c:pt>
                <c:pt idx="9158">
                  <c:v>915.79999999971403</c:v>
                </c:pt>
                <c:pt idx="9159">
                  <c:v>915.89999999971405</c:v>
                </c:pt>
                <c:pt idx="9160">
                  <c:v>915.99999999971396</c:v>
                </c:pt>
                <c:pt idx="9161">
                  <c:v>916.09999999971399</c:v>
                </c:pt>
                <c:pt idx="9162">
                  <c:v>916.19999999971401</c:v>
                </c:pt>
                <c:pt idx="9163">
                  <c:v>916.29999999971403</c:v>
                </c:pt>
                <c:pt idx="9164">
                  <c:v>916.39999999971405</c:v>
                </c:pt>
                <c:pt idx="9165">
                  <c:v>916.49999999971396</c:v>
                </c:pt>
                <c:pt idx="9166">
                  <c:v>916.59999999971399</c:v>
                </c:pt>
                <c:pt idx="9167">
                  <c:v>916.69999999971401</c:v>
                </c:pt>
                <c:pt idx="9168">
                  <c:v>916.79999999971301</c:v>
                </c:pt>
                <c:pt idx="9169">
                  <c:v>916.89999999971303</c:v>
                </c:pt>
                <c:pt idx="9170">
                  <c:v>916.99999999971305</c:v>
                </c:pt>
                <c:pt idx="9171">
                  <c:v>917.09999999971296</c:v>
                </c:pt>
                <c:pt idx="9172">
                  <c:v>917.19999999971299</c:v>
                </c:pt>
                <c:pt idx="9173">
                  <c:v>917.29999999971301</c:v>
                </c:pt>
                <c:pt idx="9174">
                  <c:v>917.39999999971303</c:v>
                </c:pt>
                <c:pt idx="9175">
                  <c:v>917.49999999971305</c:v>
                </c:pt>
                <c:pt idx="9176">
                  <c:v>917.59999999971296</c:v>
                </c:pt>
                <c:pt idx="9177">
                  <c:v>917.69999999971299</c:v>
                </c:pt>
                <c:pt idx="9178">
                  <c:v>917.79999999971301</c:v>
                </c:pt>
                <c:pt idx="9179">
                  <c:v>917.89999999971201</c:v>
                </c:pt>
                <c:pt idx="9180">
                  <c:v>917.99999999971203</c:v>
                </c:pt>
                <c:pt idx="9181">
                  <c:v>918.09999999971205</c:v>
                </c:pt>
                <c:pt idx="9182">
                  <c:v>918.19999999971196</c:v>
                </c:pt>
                <c:pt idx="9183">
                  <c:v>918.29999999971199</c:v>
                </c:pt>
                <c:pt idx="9184">
                  <c:v>918.39999999971201</c:v>
                </c:pt>
                <c:pt idx="9185">
                  <c:v>918.49999999971203</c:v>
                </c:pt>
                <c:pt idx="9186">
                  <c:v>918.59999999971205</c:v>
                </c:pt>
                <c:pt idx="9187">
                  <c:v>918.69999999971196</c:v>
                </c:pt>
                <c:pt idx="9188">
                  <c:v>918.79999999971199</c:v>
                </c:pt>
                <c:pt idx="9189">
                  <c:v>918.89999999971201</c:v>
                </c:pt>
                <c:pt idx="9190">
                  <c:v>918.99999999971101</c:v>
                </c:pt>
                <c:pt idx="9191">
                  <c:v>919.09999999971103</c:v>
                </c:pt>
                <c:pt idx="9192">
                  <c:v>919.19999999971105</c:v>
                </c:pt>
                <c:pt idx="9193">
                  <c:v>919.29999999971096</c:v>
                </c:pt>
                <c:pt idx="9194">
                  <c:v>919.39999999971099</c:v>
                </c:pt>
                <c:pt idx="9195">
                  <c:v>919.49999999971101</c:v>
                </c:pt>
                <c:pt idx="9196">
                  <c:v>919.59999999971103</c:v>
                </c:pt>
                <c:pt idx="9197">
                  <c:v>919.69999999971105</c:v>
                </c:pt>
                <c:pt idx="9198">
                  <c:v>919.79999999971096</c:v>
                </c:pt>
                <c:pt idx="9199">
                  <c:v>919.89999999971099</c:v>
                </c:pt>
                <c:pt idx="9200">
                  <c:v>919.99999999971101</c:v>
                </c:pt>
                <c:pt idx="9201">
                  <c:v>920.09999999971001</c:v>
                </c:pt>
                <c:pt idx="9202">
                  <c:v>920.19999999971003</c:v>
                </c:pt>
                <c:pt idx="9203">
                  <c:v>920.29999999971005</c:v>
                </c:pt>
                <c:pt idx="9204">
                  <c:v>920.39999999970996</c:v>
                </c:pt>
                <c:pt idx="9205">
                  <c:v>920.49999999970998</c:v>
                </c:pt>
                <c:pt idx="9206">
                  <c:v>920.59999999971001</c:v>
                </c:pt>
                <c:pt idx="9207">
                  <c:v>920.69999999971003</c:v>
                </c:pt>
                <c:pt idx="9208">
                  <c:v>920.79999999971005</c:v>
                </c:pt>
                <c:pt idx="9209">
                  <c:v>920.89999999970996</c:v>
                </c:pt>
                <c:pt idx="9210">
                  <c:v>920.99999999970998</c:v>
                </c:pt>
                <c:pt idx="9211">
                  <c:v>921.09999999971001</c:v>
                </c:pt>
                <c:pt idx="9212">
                  <c:v>921.19999999970901</c:v>
                </c:pt>
                <c:pt idx="9213">
                  <c:v>921.29999999970903</c:v>
                </c:pt>
                <c:pt idx="9214">
                  <c:v>921.39999999970905</c:v>
                </c:pt>
                <c:pt idx="9215">
                  <c:v>921.49999999970896</c:v>
                </c:pt>
                <c:pt idx="9216">
                  <c:v>921.59999999970898</c:v>
                </c:pt>
                <c:pt idx="9217">
                  <c:v>921.69999999970901</c:v>
                </c:pt>
                <c:pt idx="9218">
                  <c:v>921.79999999970903</c:v>
                </c:pt>
                <c:pt idx="9219">
                  <c:v>921.89999999970905</c:v>
                </c:pt>
                <c:pt idx="9220">
                  <c:v>921.99999999970896</c:v>
                </c:pt>
                <c:pt idx="9221">
                  <c:v>922.09999999970898</c:v>
                </c:pt>
                <c:pt idx="9222">
                  <c:v>922.19999999970901</c:v>
                </c:pt>
                <c:pt idx="9223">
                  <c:v>922.29999999970801</c:v>
                </c:pt>
                <c:pt idx="9224">
                  <c:v>922.39999999970803</c:v>
                </c:pt>
                <c:pt idx="9225">
                  <c:v>922.49999999970805</c:v>
                </c:pt>
                <c:pt idx="9226">
                  <c:v>922.59999999970796</c:v>
                </c:pt>
                <c:pt idx="9227">
                  <c:v>922.69999999970798</c:v>
                </c:pt>
                <c:pt idx="9228">
                  <c:v>922.79999999970801</c:v>
                </c:pt>
                <c:pt idx="9229">
                  <c:v>922.89999999970803</c:v>
                </c:pt>
                <c:pt idx="9230">
                  <c:v>922.99999999970805</c:v>
                </c:pt>
                <c:pt idx="9231">
                  <c:v>923.09999999970796</c:v>
                </c:pt>
                <c:pt idx="9232">
                  <c:v>923.19999999970798</c:v>
                </c:pt>
                <c:pt idx="9233">
                  <c:v>923.29999999970801</c:v>
                </c:pt>
                <c:pt idx="9234">
                  <c:v>923.39999999970701</c:v>
                </c:pt>
                <c:pt idx="9235">
                  <c:v>923.49999999970703</c:v>
                </c:pt>
                <c:pt idx="9236">
                  <c:v>923.59999999970705</c:v>
                </c:pt>
                <c:pt idx="9237">
                  <c:v>923.69999999970696</c:v>
                </c:pt>
                <c:pt idx="9238">
                  <c:v>923.79999999970698</c:v>
                </c:pt>
                <c:pt idx="9239">
                  <c:v>923.89999999970701</c:v>
                </c:pt>
                <c:pt idx="9240">
                  <c:v>923.99999999970703</c:v>
                </c:pt>
                <c:pt idx="9241">
                  <c:v>924.09999999970705</c:v>
                </c:pt>
                <c:pt idx="9242">
                  <c:v>924.19999999970696</c:v>
                </c:pt>
                <c:pt idx="9243">
                  <c:v>924.29999999970698</c:v>
                </c:pt>
                <c:pt idx="9244">
                  <c:v>924.39999999970701</c:v>
                </c:pt>
                <c:pt idx="9245">
                  <c:v>924.49999999970601</c:v>
                </c:pt>
                <c:pt idx="9246">
                  <c:v>924.59999999970603</c:v>
                </c:pt>
                <c:pt idx="9247">
                  <c:v>924.69999999970605</c:v>
                </c:pt>
                <c:pt idx="9248">
                  <c:v>924.79999999970596</c:v>
                </c:pt>
                <c:pt idx="9249">
                  <c:v>924.89999999970598</c:v>
                </c:pt>
                <c:pt idx="9250">
                  <c:v>924.99999999970601</c:v>
                </c:pt>
                <c:pt idx="9251">
                  <c:v>925.09999999970603</c:v>
                </c:pt>
                <c:pt idx="9252">
                  <c:v>925.19999999970605</c:v>
                </c:pt>
                <c:pt idx="9253">
                  <c:v>925.29999999970596</c:v>
                </c:pt>
                <c:pt idx="9254">
                  <c:v>925.39999999970598</c:v>
                </c:pt>
                <c:pt idx="9255">
                  <c:v>925.49999999970601</c:v>
                </c:pt>
                <c:pt idx="9256">
                  <c:v>925.59999999970501</c:v>
                </c:pt>
                <c:pt idx="9257">
                  <c:v>925.69999999970503</c:v>
                </c:pt>
                <c:pt idx="9258">
                  <c:v>925.79999999970505</c:v>
                </c:pt>
                <c:pt idx="9259">
                  <c:v>925.89999999970496</c:v>
                </c:pt>
                <c:pt idx="9260">
                  <c:v>925.99999999970498</c:v>
                </c:pt>
                <c:pt idx="9261">
                  <c:v>926.09999999970501</c:v>
                </c:pt>
                <c:pt idx="9262">
                  <c:v>926.19999999970503</c:v>
                </c:pt>
                <c:pt idx="9263">
                  <c:v>926.29999999970505</c:v>
                </c:pt>
                <c:pt idx="9264">
                  <c:v>926.39999999970496</c:v>
                </c:pt>
                <c:pt idx="9265">
                  <c:v>926.49999999970498</c:v>
                </c:pt>
                <c:pt idx="9266">
                  <c:v>926.59999999970501</c:v>
                </c:pt>
                <c:pt idx="9267">
                  <c:v>926.699999999704</c:v>
                </c:pt>
                <c:pt idx="9268">
                  <c:v>926.79999999970403</c:v>
                </c:pt>
                <c:pt idx="9269">
                  <c:v>926.89999999970405</c:v>
                </c:pt>
                <c:pt idx="9270">
                  <c:v>926.99999999970396</c:v>
                </c:pt>
                <c:pt idx="9271">
                  <c:v>927.09999999970398</c:v>
                </c:pt>
                <c:pt idx="9272">
                  <c:v>927.199999999704</c:v>
                </c:pt>
                <c:pt idx="9273">
                  <c:v>927.29999999970403</c:v>
                </c:pt>
                <c:pt idx="9274">
                  <c:v>927.39999999970405</c:v>
                </c:pt>
                <c:pt idx="9275">
                  <c:v>927.49999999970396</c:v>
                </c:pt>
                <c:pt idx="9276">
                  <c:v>927.59999999970398</c:v>
                </c:pt>
                <c:pt idx="9277">
                  <c:v>927.699999999704</c:v>
                </c:pt>
                <c:pt idx="9278">
                  <c:v>927.799999999703</c:v>
                </c:pt>
                <c:pt idx="9279">
                  <c:v>927.89999999970303</c:v>
                </c:pt>
                <c:pt idx="9280">
                  <c:v>927.99999999970305</c:v>
                </c:pt>
                <c:pt idx="9281">
                  <c:v>928.09999999970296</c:v>
                </c:pt>
                <c:pt idx="9282">
                  <c:v>928.19999999970298</c:v>
                </c:pt>
                <c:pt idx="9283">
                  <c:v>928.299999999703</c:v>
                </c:pt>
                <c:pt idx="9284">
                  <c:v>928.39999999970303</c:v>
                </c:pt>
                <c:pt idx="9285">
                  <c:v>928.49999999970305</c:v>
                </c:pt>
                <c:pt idx="9286">
                  <c:v>928.59999999970296</c:v>
                </c:pt>
                <c:pt idx="9287">
                  <c:v>928.69999999970298</c:v>
                </c:pt>
                <c:pt idx="9288">
                  <c:v>928.799999999703</c:v>
                </c:pt>
                <c:pt idx="9289">
                  <c:v>928.899999999702</c:v>
                </c:pt>
                <c:pt idx="9290">
                  <c:v>928.99999999970203</c:v>
                </c:pt>
                <c:pt idx="9291">
                  <c:v>929.09999999970205</c:v>
                </c:pt>
                <c:pt idx="9292">
                  <c:v>929.19999999970196</c:v>
                </c:pt>
                <c:pt idx="9293">
                  <c:v>929.29999999970198</c:v>
                </c:pt>
                <c:pt idx="9294">
                  <c:v>929.399999999702</c:v>
                </c:pt>
                <c:pt idx="9295">
                  <c:v>929.49999999970203</c:v>
                </c:pt>
                <c:pt idx="9296">
                  <c:v>929.59999999970205</c:v>
                </c:pt>
                <c:pt idx="9297">
                  <c:v>929.69999999970196</c:v>
                </c:pt>
                <c:pt idx="9298">
                  <c:v>929.79999999970198</c:v>
                </c:pt>
                <c:pt idx="9299">
                  <c:v>929.899999999702</c:v>
                </c:pt>
                <c:pt idx="9300">
                  <c:v>929.999999999701</c:v>
                </c:pt>
                <c:pt idx="9301">
                  <c:v>930.09999999970103</c:v>
                </c:pt>
                <c:pt idx="9302">
                  <c:v>930.19999999970105</c:v>
                </c:pt>
                <c:pt idx="9303">
                  <c:v>930.29999999970096</c:v>
                </c:pt>
                <c:pt idx="9304">
                  <c:v>930.39999999970098</c:v>
                </c:pt>
                <c:pt idx="9305">
                  <c:v>930.499999999701</c:v>
                </c:pt>
                <c:pt idx="9306">
                  <c:v>930.59999999970103</c:v>
                </c:pt>
                <c:pt idx="9307">
                  <c:v>930.69999999970105</c:v>
                </c:pt>
                <c:pt idx="9308">
                  <c:v>930.79999999970096</c:v>
                </c:pt>
                <c:pt idx="9309">
                  <c:v>930.89999999970098</c:v>
                </c:pt>
                <c:pt idx="9310">
                  <c:v>930.999999999701</c:v>
                </c:pt>
                <c:pt idx="9311">
                  <c:v>931.0999999997</c:v>
                </c:pt>
                <c:pt idx="9312">
                  <c:v>931.19999999970003</c:v>
                </c:pt>
                <c:pt idx="9313">
                  <c:v>931.29999999970005</c:v>
                </c:pt>
                <c:pt idx="9314">
                  <c:v>931.39999999969996</c:v>
                </c:pt>
                <c:pt idx="9315">
                  <c:v>931.49999999969998</c:v>
                </c:pt>
                <c:pt idx="9316">
                  <c:v>931.5999999997</c:v>
                </c:pt>
                <c:pt idx="9317">
                  <c:v>931.69999999970003</c:v>
                </c:pt>
                <c:pt idx="9318">
                  <c:v>931.79999999970005</c:v>
                </c:pt>
                <c:pt idx="9319">
                  <c:v>931.89999999969996</c:v>
                </c:pt>
                <c:pt idx="9320">
                  <c:v>931.99999999969998</c:v>
                </c:pt>
                <c:pt idx="9321">
                  <c:v>932.0999999997</c:v>
                </c:pt>
                <c:pt idx="9322">
                  <c:v>932.199999999699</c:v>
                </c:pt>
                <c:pt idx="9323">
                  <c:v>932.29999999969903</c:v>
                </c:pt>
                <c:pt idx="9324">
                  <c:v>932.39999999969905</c:v>
                </c:pt>
                <c:pt idx="9325">
                  <c:v>932.49999999969896</c:v>
                </c:pt>
                <c:pt idx="9326">
                  <c:v>932.59999999969898</c:v>
                </c:pt>
                <c:pt idx="9327">
                  <c:v>932.699999999699</c:v>
                </c:pt>
                <c:pt idx="9328">
                  <c:v>932.79999999969903</c:v>
                </c:pt>
                <c:pt idx="9329">
                  <c:v>932.89999999969905</c:v>
                </c:pt>
                <c:pt idx="9330">
                  <c:v>932.99999999969896</c:v>
                </c:pt>
                <c:pt idx="9331">
                  <c:v>933.09999999969898</c:v>
                </c:pt>
                <c:pt idx="9332">
                  <c:v>933.199999999699</c:v>
                </c:pt>
                <c:pt idx="9333">
                  <c:v>933.299999999698</c:v>
                </c:pt>
                <c:pt idx="9334">
                  <c:v>933.39999999969803</c:v>
                </c:pt>
                <c:pt idx="9335">
                  <c:v>933.49999999969805</c:v>
                </c:pt>
                <c:pt idx="9336">
                  <c:v>933.59999999969796</c:v>
                </c:pt>
                <c:pt idx="9337">
                  <c:v>933.69999999969798</c:v>
                </c:pt>
                <c:pt idx="9338">
                  <c:v>933.799999999698</c:v>
                </c:pt>
                <c:pt idx="9339">
                  <c:v>933.89999999969803</c:v>
                </c:pt>
                <c:pt idx="9340">
                  <c:v>933.99999999969805</c:v>
                </c:pt>
                <c:pt idx="9341">
                  <c:v>934.09999999969796</c:v>
                </c:pt>
                <c:pt idx="9342">
                  <c:v>934.19999999969798</c:v>
                </c:pt>
                <c:pt idx="9343">
                  <c:v>934.299999999698</c:v>
                </c:pt>
                <c:pt idx="9344">
                  <c:v>934.399999999697</c:v>
                </c:pt>
                <c:pt idx="9345">
                  <c:v>934.49999999969702</c:v>
                </c:pt>
                <c:pt idx="9346">
                  <c:v>934.59999999969705</c:v>
                </c:pt>
                <c:pt idx="9347">
                  <c:v>934.69999999969696</c:v>
                </c:pt>
                <c:pt idx="9348">
                  <c:v>934.79999999969698</c:v>
                </c:pt>
                <c:pt idx="9349">
                  <c:v>934.899999999697</c:v>
                </c:pt>
                <c:pt idx="9350">
                  <c:v>934.99999999969702</c:v>
                </c:pt>
                <c:pt idx="9351">
                  <c:v>935.09999999969705</c:v>
                </c:pt>
                <c:pt idx="9352">
                  <c:v>935.19999999969696</c:v>
                </c:pt>
                <c:pt idx="9353">
                  <c:v>935.29999999969698</c:v>
                </c:pt>
                <c:pt idx="9354">
                  <c:v>935.399999999697</c:v>
                </c:pt>
                <c:pt idx="9355">
                  <c:v>935.499999999696</c:v>
                </c:pt>
                <c:pt idx="9356">
                  <c:v>935.59999999969602</c:v>
                </c:pt>
                <c:pt idx="9357">
                  <c:v>935.69999999969605</c:v>
                </c:pt>
                <c:pt idx="9358">
                  <c:v>935.79999999969596</c:v>
                </c:pt>
                <c:pt idx="9359">
                  <c:v>935.89999999969598</c:v>
                </c:pt>
                <c:pt idx="9360">
                  <c:v>935.999999999696</c:v>
                </c:pt>
                <c:pt idx="9361">
                  <c:v>936.09999999969602</c:v>
                </c:pt>
                <c:pt idx="9362">
                  <c:v>936.19999999969605</c:v>
                </c:pt>
                <c:pt idx="9363">
                  <c:v>936.29999999969596</c:v>
                </c:pt>
                <c:pt idx="9364">
                  <c:v>936.39999999969598</c:v>
                </c:pt>
                <c:pt idx="9365">
                  <c:v>936.499999999696</c:v>
                </c:pt>
                <c:pt idx="9366">
                  <c:v>936.599999999695</c:v>
                </c:pt>
                <c:pt idx="9367">
                  <c:v>936.69999999969502</c:v>
                </c:pt>
                <c:pt idx="9368">
                  <c:v>936.79999999969505</c:v>
                </c:pt>
                <c:pt idx="9369">
                  <c:v>936.89999999969496</c:v>
                </c:pt>
                <c:pt idx="9370">
                  <c:v>936.99999999969498</c:v>
                </c:pt>
                <c:pt idx="9371">
                  <c:v>937.099999999695</c:v>
                </c:pt>
                <c:pt idx="9372">
                  <c:v>937.19999999969502</c:v>
                </c:pt>
                <c:pt idx="9373">
                  <c:v>937.29999999969505</c:v>
                </c:pt>
                <c:pt idx="9374">
                  <c:v>937.39999999969496</c:v>
                </c:pt>
                <c:pt idx="9375">
                  <c:v>937.49999999969498</c:v>
                </c:pt>
                <c:pt idx="9376">
                  <c:v>937.599999999695</c:v>
                </c:pt>
                <c:pt idx="9377">
                  <c:v>937.699999999694</c:v>
                </c:pt>
                <c:pt idx="9378">
                  <c:v>937.79999999969402</c:v>
                </c:pt>
                <c:pt idx="9379">
                  <c:v>937.89999999969405</c:v>
                </c:pt>
                <c:pt idx="9380">
                  <c:v>937.99999999969396</c:v>
                </c:pt>
                <c:pt idx="9381">
                  <c:v>938.09999999969398</c:v>
                </c:pt>
                <c:pt idx="9382">
                  <c:v>938.199999999694</c:v>
                </c:pt>
                <c:pt idx="9383">
                  <c:v>938.29999999969402</c:v>
                </c:pt>
                <c:pt idx="9384">
                  <c:v>938.39999999969405</c:v>
                </c:pt>
                <c:pt idx="9385">
                  <c:v>938.49999999969396</c:v>
                </c:pt>
                <c:pt idx="9386">
                  <c:v>938.59999999969398</c:v>
                </c:pt>
                <c:pt idx="9387">
                  <c:v>938.699999999694</c:v>
                </c:pt>
                <c:pt idx="9388">
                  <c:v>938.799999999693</c:v>
                </c:pt>
                <c:pt idx="9389">
                  <c:v>938.89999999969302</c:v>
                </c:pt>
                <c:pt idx="9390">
                  <c:v>938.99999999969305</c:v>
                </c:pt>
                <c:pt idx="9391">
                  <c:v>939.09999999969295</c:v>
                </c:pt>
                <c:pt idx="9392">
                  <c:v>939.19999999969298</c:v>
                </c:pt>
                <c:pt idx="9393">
                  <c:v>939.299999999693</c:v>
                </c:pt>
                <c:pt idx="9394">
                  <c:v>939.39999999969302</c:v>
                </c:pt>
                <c:pt idx="9395">
                  <c:v>939.49999999969305</c:v>
                </c:pt>
                <c:pt idx="9396">
                  <c:v>939.59999999969295</c:v>
                </c:pt>
                <c:pt idx="9397">
                  <c:v>939.69999999969298</c:v>
                </c:pt>
                <c:pt idx="9398">
                  <c:v>939.799999999693</c:v>
                </c:pt>
                <c:pt idx="9399">
                  <c:v>939.899999999692</c:v>
                </c:pt>
                <c:pt idx="9400">
                  <c:v>939.99999999969202</c:v>
                </c:pt>
                <c:pt idx="9401">
                  <c:v>940.09999999969205</c:v>
                </c:pt>
                <c:pt idx="9402">
                  <c:v>940.19999999969195</c:v>
                </c:pt>
                <c:pt idx="9403">
                  <c:v>940.29999999969198</c:v>
                </c:pt>
                <c:pt idx="9404">
                  <c:v>940.399999999692</c:v>
                </c:pt>
                <c:pt idx="9405">
                  <c:v>940.49999999969202</c:v>
                </c:pt>
                <c:pt idx="9406">
                  <c:v>940.59999999969205</c:v>
                </c:pt>
                <c:pt idx="9407">
                  <c:v>940.69999999969195</c:v>
                </c:pt>
                <c:pt idx="9408">
                  <c:v>940.79999999969198</c:v>
                </c:pt>
                <c:pt idx="9409">
                  <c:v>940.89999999969098</c:v>
                </c:pt>
                <c:pt idx="9410">
                  <c:v>940.999999999691</c:v>
                </c:pt>
                <c:pt idx="9411">
                  <c:v>941.09999999969102</c:v>
                </c:pt>
                <c:pt idx="9412">
                  <c:v>941.19999999969104</c:v>
                </c:pt>
                <c:pt idx="9413">
                  <c:v>941.29999999969095</c:v>
                </c:pt>
                <c:pt idx="9414">
                  <c:v>941.39999999969098</c:v>
                </c:pt>
                <c:pt idx="9415">
                  <c:v>941.499999999691</c:v>
                </c:pt>
                <c:pt idx="9416">
                  <c:v>941.59999999969102</c:v>
                </c:pt>
                <c:pt idx="9417">
                  <c:v>941.69999999969104</c:v>
                </c:pt>
                <c:pt idx="9418">
                  <c:v>941.79999999969095</c:v>
                </c:pt>
                <c:pt idx="9419">
                  <c:v>941.89999999969098</c:v>
                </c:pt>
                <c:pt idx="9420">
                  <c:v>941.99999999968998</c:v>
                </c:pt>
                <c:pt idx="9421">
                  <c:v>942.09999999969</c:v>
                </c:pt>
                <c:pt idx="9422">
                  <c:v>942.19999999969002</c:v>
                </c:pt>
                <c:pt idx="9423">
                  <c:v>942.29999999969004</c:v>
                </c:pt>
                <c:pt idx="9424">
                  <c:v>942.39999999968995</c:v>
                </c:pt>
                <c:pt idx="9425">
                  <c:v>942.49999999968998</c:v>
                </c:pt>
                <c:pt idx="9426">
                  <c:v>942.59999999969</c:v>
                </c:pt>
                <c:pt idx="9427">
                  <c:v>942.69999999969002</c:v>
                </c:pt>
                <c:pt idx="9428">
                  <c:v>942.79999999969004</c:v>
                </c:pt>
                <c:pt idx="9429">
                  <c:v>942.89999999968995</c:v>
                </c:pt>
                <c:pt idx="9430">
                  <c:v>942.99999999968998</c:v>
                </c:pt>
                <c:pt idx="9431">
                  <c:v>943.09999999968898</c:v>
                </c:pt>
                <c:pt idx="9432">
                  <c:v>943.199999999689</c:v>
                </c:pt>
                <c:pt idx="9433">
                  <c:v>943.29999999968902</c:v>
                </c:pt>
                <c:pt idx="9434">
                  <c:v>943.39999999968904</c:v>
                </c:pt>
                <c:pt idx="9435">
                  <c:v>943.49999999968895</c:v>
                </c:pt>
                <c:pt idx="9436">
                  <c:v>943.59999999968898</c:v>
                </c:pt>
                <c:pt idx="9437">
                  <c:v>943.699999999689</c:v>
                </c:pt>
                <c:pt idx="9438">
                  <c:v>943.79999999968902</c:v>
                </c:pt>
                <c:pt idx="9439">
                  <c:v>943.89999999968904</c:v>
                </c:pt>
                <c:pt idx="9440">
                  <c:v>943.99999999968895</c:v>
                </c:pt>
                <c:pt idx="9441">
                  <c:v>944.09999999968898</c:v>
                </c:pt>
                <c:pt idx="9442">
                  <c:v>944.19999999968798</c:v>
                </c:pt>
                <c:pt idx="9443">
                  <c:v>944.299999999688</c:v>
                </c:pt>
                <c:pt idx="9444">
                  <c:v>944.39999999968802</c:v>
                </c:pt>
                <c:pt idx="9445">
                  <c:v>944.49999999968804</c:v>
                </c:pt>
                <c:pt idx="9446">
                  <c:v>944.59999999968795</c:v>
                </c:pt>
                <c:pt idx="9447">
                  <c:v>944.69999999968798</c:v>
                </c:pt>
                <c:pt idx="9448">
                  <c:v>944.799999999688</c:v>
                </c:pt>
                <c:pt idx="9449">
                  <c:v>944.89999999968802</c:v>
                </c:pt>
                <c:pt idx="9450">
                  <c:v>944.99999999968804</c:v>
                </c:pt>
                <c:pt idx="9451">
                  <c:v>945.09999999968795</c:v>
                </c:pt>
                <c:pt idx="9452">
                  <c:v>945.19999999968798</c:v>
                </c:pt>
                <c:pt idx="9453">
                  <c:v>945.29999999968697</c:v>
                </c:pt>
                <c:pt idx="9454">
                  <c:v>945.399999999687</c:v>
                </c:pt>
                <c:pt idx="9455">
                  <c:v>945.49999999968702</c:v>
                </c:pt>
                <c:pt idx="9456">
                  <c:v>945.59999999968704</c:v>
                </c:pt>
                <c:pt idx="9457">
                  <c:v>945.69999999968695</c:v>
                </c:pt>
                <c:pt idx="9458">
                  <c:v>945.79999999968697</c:v>
                </c:pt>
                <c:pt idx="9459">
                  <c:v>945.899999999687</c:v>
                </c:pt>
                <c:pt idx="9460">
                  <c:v>945.99999999968702</c:v>
                </c:pt>
                <c:pt idx="9461">
                  <c:v>946.09999999968704</c:v>
                </c:pt>
                <c:pt idx="9462">
                  <c:v>946.19999999968695</c:v>
                </c:pt>
                <c:pt idx="9463">
                  <c:v>946.29999999968697</c:v>
                </c:pt>
                <c:pt idx="9464">
                  <c:v>946.39999999968597</c:v>
                </c:pt>
                <c:pt idx="9465">
                  <c:v>946.499999999686</c:v>
                </c:pt>
                <c:pt idx="9466">
                  <c:v>946.59999999968602</c:v>
                </c:pt>
                <c:pt idx="9467">
                  <c:v>946.69999999968604</c:v>
                </c:pt>
                <c:pt idx="9468">
                  <c:v>946.79999999968595</c:v>
                </c:pt>
                <c:pt idx="9469">
                  <c:v>946.89999999968597</c:v>
                </c:pt>
                <c:pt idx="9470">
                  <c:v>946.999999999686</c:v>
                </c:pt>
                <c:pt idx="9471">
                  <c:v>947.09999999968602</c:v>
                </c:pt>
                <c:pt idx="9472">
                  <c:v>947.19999999968604</c:v>
                </c:pt>
                <c:pt idx="9473">
                  <c:v>947.29999999968595</c:v>
                </c:pt>
                <c:pt idx="9474">
                  <c:v>947.39999999968597</c:v>
                </c:pt>
                <c:pt idx="9475">
                  <c:v>947.49999999968497</c:v>
                </c:pt>
                <c:pt idx="9476">
                  <c:v>947.599999999685</c:v>
                </c:pt>
                <c:pt idx="9477">
                  <c:v>947.69999999968502</c:v>
                </c:pt>
                <c:pt idx="9478">
                  <c:v>947.79999999968504</c:v>
                </c:pt>
                <c:pt idx="9479">
                  <c:v>947.89999999968495</c:v>
                </c:pt>
                <c:pt idx="9480">
                  <c:v>947.99999999968497</c:v>
                </c:pt>
                <c:pt idx="9481">
                  <c:v>948.099999999685</c:v>
                </c:pt>
                <c:pt idx="9482">
                  <c:v>948.19999999968502</c:v>
                </c:pt>
                <c:pt idx="9483">
                  <c:v>948.29999999968504</c:v>
                </c:pt>
                <c:pt idx="9484">
                  <c:v>948.39999999968495</c:v>
                </c:pt>
                <c:pt idx="9485">
                  <c:v>948.49999999968497</c:v>
                </c:pt>
                <c:pt idx="9486">
                  <c:v>948.59999999968397</c:v>
                </c:pt>
                <c:pt idx="9487">
                  <c:v>948.699999999684</c:v>
                </c:pt>
                <c:pt idx="9488">
                  <c:v>948.79999999968402</c:v>
                </c:pt>
                <c:pt idx="9489">
                  <c:v>948.89999999968404</c:v>
                </c:pt>
                <c:pt idx="9490">
                  <c:v>948.99999999968395</c:v>
                </c:pt>
                <c:pt idx="9491">
                  <c:v>949.09999999968397</c:v>
                </c:pt>
                <c:pt idx="9492">
                  <c:v>949.199999999684</c:v>
                </c:pt>
                <c:pt idx="9493">
                  <c:v>949.29999999968402</c:v>
                </c:pt>
                <c:pt idx="9494">
                  <c:v>949.39999999968404</c:v>
                </c:pt>
                <c:pt idx="9495">
                  <c:v>949.49999999968395</c:v>
                </c:pt>
                <c:pt idx="9496">
                  <c:v>949.59999999968397</c:v>
                </c:pt>
                <c:pt idx="9497">
                  <c:v>949.69999999968297</c:v>
                </c:pt>
                <c:pt idx="9498">
                  <c:v>949.799999999683</c:v>
                </c:pt>
                <c:pt idx="9499">
                  <c:v>949.89999999968302</c:v>
                </c:pt>
                <c:pt idx="9500">
                  <c:v>949.99999999968304</c:v>
                </c:pt>
                <c:pt idx="9501">
                  <c:v>950.09999999968295</c:v>
                </c:pt>
                <c:pt idx="9502">
                  <c:v>950.19999999968297</c:v>
                </c:pt>
                <c:pt idx="9503">
                  <c:v>950.299999999683</c:v>
                </c:pt>
                <c:pt idx="9504">
                  <c:v>950.39999999968302</c:v>
                </c:pt>
                <c:pt idx="9505">
                  <c:v>950.49999999968304</c:v>
                </c:pt>
                <c:pt idx="9506">
                  <c:v>950.59999999968295</c:v>
                </c:pt>
                <c:pt idx="9507">
                  <c:v>950.69999999968297</c:v>
                </c:pt>
                <c:pt idx="9508">
                  <c:v>950.79999999968197</c:v>
                </c:pt>
                <c:pt idx="9509">
                  <c:v>950.899999999682</c:v>
                </c:pt>
                <c:pt idx="9510">
                  <c:v>950.99999999968202</c:v>
                </c:pt>
                <c:pt idx="9511">
                  <c:v>951.09999999968204</c:v>
                </c:pt>
                <c:pt idx="9512">
                  <c:v>951.19999999968195</c:v>
                </c:pt>
                <c:pt idx="9513">
                  <c:v>951.29999999968197</c:v>
                </c:pt>
                <c:pt idx="9514">
                  <c:v>951.399999999682</c:v>
                </c:pt>
                <c:pt idx="9515">
                  <c:v>951.49999999968202</c:v>
                </c:pt>
                <c:pt idx="9516">
                  <c:v>951.59999999968204</c:v>
                </c:pt>
                <c:pt idx="9517">
                  <c:v>951.69999999968195</c:v>
                </c:pt>
                <c:pt idx="9518">
                  <c:v>951.79999999968197</c:v>
                </c:pt>
                <c:pt idx="9519">
                  <c:v>951.89999999968097</c:v>
                </c:pt>
                <c:pt idx="9520">
                  <c:v>951.99999999968099</c:v>
                </c:pt>
                <c:pt idx="9521">
                  <c:v>952.09999999968102</c:v>
                </c:pt>
                <c:pt idx="9522">
                  <c:v>952.19999999968104</c:v>
                </c:pt>
                <c:pt idx="9523">
                  <c:v>952.29999999968095</c:v>
                </c:pt>
                <c:pt idx="9524">
                  <c:v>952.39999999968097</c:v>
                </c:pt>
                <c:pt idx="9525">
                  <c:v>952.49999999968099</c:v>
                </c:pt>
                <c:pt idx="9526">
                  <c:v>952.59999999968102</c:v>
                </c:pt>
                <c:pt idx="9527">
                  <c:v>952.69999999968104</c:v>
                </c:pt>
                <c:pt idx="9528">
                  <c:v>952.79999999968095</c:v>
                </c:pt>
                <c:pt idx="9529">
                  <c:v>952.89999999968097</c:v>
                </c:pt>
                <c:pt idx="9530">
                  <c:v>952.99999999967997</c:v>
                </c:pt>
                <c:pt idx="9531">
                  <c:v>953.09999999967999</c:v>
                </c:pt>
                <c:pt idx="9532">
                  <c:v>953.19999999968002</c:v>
                </c:pt>
                <c:pt idx="9533">
                  <c:v>953.29999999968004</c:v>
                </c:pt>
                <c:pt idx="9534">
                  <c:v>953.39999999967995</c:v>
                </c:pt>
                <c:pt idx="9535">
                  <c:v>953.49999999967997</c:v>
                </c:pt>
                <c:pt idx="9536">
                  <c:v>953.59999999967999</c:v>
                </c:pt>
                <c:pt idx="9537">
                  <c:v>953.69999999968002</c:v>
                </c:pt>
                <c:pt idx="9538">
                  <c:v>953.79999999968004</c:v>
                </c:pt>
                <c:pt idx="9539">
                  <c:v>953.89999999967995</c:v>
                </c:pt>
                <c:pt idx="9540">
                  <c:v>953.99999999967997</c:v>
                </c:pt>
                <c:pt idx="9541">
                  <c:v>954.09999999967897</c:v>
                </c:pt>
                <c:pt idx="9542">
                  <c:v>954.19999999967899</c:v>
                </c:pt>
                <c:pt idx="9543">
                  <c:v>954.29999999967902</c:v>
                </c:pt>
                <c:pt idx="9544">
                  <c:v>954.39999999967904</c:v>
                </c:pt>
                <c:pt idx="9545">
                  <c:v>954.49999999967895</c:v>
                </c:pt>
                <c:pt idx="9546">
                  <c:v>954.59999999967897</c:v>
                </c:pt>
                <c:pt idx="9547">
                  <c:v>954.69999999967899</c:v>
                </c:pt>
                <c:pt idx="9548">
                  <c:v>954.79999999967902</c:v>
                </c:pt>
                <c:pt idx="9549">
                  <c:v>954.89999999967904</c:v>
                </c:pt>
                <c:pt idx="9550">
                  <c:v>954.99999999967895</c:v>
                </c:pt>
                <c:pt idx="9551">
                  <c:v>955.09999999967897</c:v>
                </c:pt>
                <c:pt idx="9552">
                  <c:v>955.19999999967797</c:v>
                </c:pt>
                <c:pt idx="9553">
                  <c:v>955.29999999967799</c:v>
                </c:pt>
                <c:pt idx="9554">
                  <c:v>955.39999999967802</c:v>
                </c:pt>
                <c:pt idx="9555">
                  <c:v>955.49999999967804</c:v>
                </c:pt>
                <c:pt idx="9556">
                  <c:v>955.59999999967795</c:v>
                </c:pt>
                <c:pt idx="9557">
                  <c:v>955.69999999967797</c:v>
                </c:pt>
                <c:pt idx="9558">
                  <c:v>955.79999999967799</c:v>
                </c:pt>
                <c:pt idx="9559">
                  <c:v>955.89999999967802</c:v>
                </c:pt>
                <c:pt idx="9560">
                  <c:v>955.99999999967804</c:v>
                </c:pt>
                <c:pt idx="9561">
                  <c:v>956.09999999967795</c:v>
                </c:pt>
                <c:pt idx="9562">
                  <c:v>956.19999999967797</c:v>
                </c:pt>
                <c:pt idx="9563">
                  <c:v>956.29999999967697</c:v>
                </c:pt>
                <c:pt idx="9564">
                  <c:v>956.39999999967699</c:v>
                </c:pt>
                <c:pt idx="9565">
                  <c:v>956.49999999967702</c:v>
                </c:pt>
                <c:pt idx="9566">
                  <c:v>956.59999999967704</c:v>
                </c:pt>
                <c:pt idx="9567">
                  <c:v>956.69999999967695</c:v>
                </c:pt>
                <c:pt idx="9568">
                  <c:v>956.79999999967697</c:v>
                </c:pt>
                <c:pt idx="9569">
                  <c:v>956.89999999967699</c:v>
                </c:pt>
                <c:pt idx="9570">
                  <c:v>956.99999999967702</c:v>
                </c:pt>
                <c:pt idx="9571">
                  <c:v>957.09999999967704</c:v>
                </c:pt>
                <c:pt idx="9572">
                  <c:v>957.19999999967695</c:v>
                </c:pt>
                <c:pt idx="9573">
                  <c:v>957.29999999967697</c:v>
                </c:pt>
                <c:pt idx="9574">
                  <c:v>957.39999999967597</c:v>
                </c:pt>
                <c:pt idx="9575">
                  <c:v>957.49999999967599</c:v>
                </c:pt>
                <c:pt idx="9576">
                  <c:v>957.59999999967602</c:v>
                </c:pt>
                <c:pt idx="9577">
                  <c:v>957.69999999967604</c:v>
                </c:pt>
                <c:pt idx="9578">
                  <c:v>957.79999999967595</c:v>
                </c:pt>
                <c:pt idx="9579">
                  <c:v>957.89999999967597</c:v>
                </c:pt>
                <c:pt idx="9580">
                  <c:v>957.99999999967599</c:v>
                </c:pt>
                <c:pt idx="9581">
                  <c:v>958.09999999967602</c:v>
                </c:pt>
                <c:pt idx="9582">
                  <c:v>958.19999999967604</c:v>
                </c:pt>
                <c:pt idx="9583">
                  <c:v>958.29999999967595</c:v>
                </c:pt>
                <c:pt idx="9584">
                  <c:v>958.39999999967597</c:v>
                </c:pt>
                <c:pt idx="9585">
                  <c:v>958.49999999967497</c:v>
                </c:pt>
                <c:pt idx="9586">
                  <c:v>958.59999999967499</c:v>
                </c:pt>
                <c:pt idx="9587">
                  <c:v>958.69999999967501</c:v>
                </c:pt>
                <c:pt idx="9588">
                  <c:v>958.79999999967504</c:v>
                </c:pt>
                <c:pt idx="9589">
                  <c:v>958.89999999967495</c:v>
                </c:pt>
                <c:pt idx="9590">
                  <c:v>958.99999999967497</c:v>
                </c:pt>
                <c:pt idx="9591">
                  <c:v>959.09999999967499</c:v>
                </c:pt>
                <c:pt idx="9592">
                  <c:v>959.19999999967501</c:v>
                </c:pt>
                <c:pt idx="9593">
                  <c:v>959.29999999967504</c:v>
                </c:pt>
                <c:pt idx="9594">
                  <c:v>959.39999999967495</c:v>
                </c:pt>
                <c:pt idx="9595">
                  <c:v>959.49999999967497</c:v>
                </c:pt>
                <c:pt idx="9596">
                  <c:v>959.59999999967397</c:v>
                </c:pt>
                <c:pt idx="9597">
                  <c:v>959.69999999967399</c:v>
                </c:pt>
                <c:pt idx="9598">
                  <c:v>959.79999999967401</c:v>
                </c:pt>
                <c:pt idx="9599">
                  <c:v>959.89999999967404</c:v>
                </c:pt>
                <c:pt idx="9600">
                  <c:v>959.99999999967395</c:v>
                </c:pt>
                <c:pt idx="9601">
                  <c:v>960.09999999967397</c:v>
                </c:pt>
                <c:pt idx="9602">
                  <c:v>960.19999999967399</c:v>
                </c:pt>
                <c:pt idx="9603">
                  <c:v>960.29999999967401</c:v>
                </c:pt>
                <c:pt idx="9604">
                  <c:v>960.39999999967404</c:v>
                </c:pt>
                <c:pt idx="9605">
                  <c:v>960.49999999967395</c:v>
                </c:pt>
                <c:pt idx="9606">
                  <c:v>960.59999999967397</c:v>
                </c:pt>
                <c:pt idx="9607">
                  <c:v>960.69999999967297</c:v>
                </c:pt>
                <c:pt idx="9608">
                  <c:v>960.79999999967299</c:v>
                </c:pt>
                <c:pt idx="9609">
                  <c:v>960.89999999967301</c:v>
                </c:pt>
                <c:pt idx="9610">
                  <c:v>960.99999999967304</c:v>
                </c:pt>
                <c:pt idx="9611">
                  <c:v>961.09999999967295</c:v>
                </c:pt>
                <c:pt idx="9612">
                  <c:v>961.19999999967297</c:v>
                </c:pt>
                <c:pt idx="9613">
                  <c:v>961.29999999967299</c:v>
                </c:pt>
                <c:pt idx="9614">
                  <c:v>961.39999999967301</c:v>
                </c:pt>
                <c:pt idx="9615">
                  <c:v>961.49999999967304</c:v>
                </c:pt>
                <c:pt idx="9616">
                  <c:v>961.59999999967295</c:v>
                </c:pt>
                <c:pt idx="9617">
                  <c:v>961.69999999967297</c:v>
                </c:pt>
                <c:pt idx="9618">
                  <c:v>961.79999999967197</c:v>
                </c:pt>
                <c:pt idx="9619">
                  <c:v>961.89999999967199</c:v>
                </c:pt>
                <c:pt idx="9620">
                  <c:v>961.99999999967201</c:v>
                </c:pt>
                <c:pt idx="9621">
                  <c:v>962.09999999967204</c:v>
                </c:pt>
                <c:pt idx="9622">
                  <c:v>962.19999999967195</c:v>
                </c:pt>
                <c:pt idx="9623">
                  <c:v>962.29999999967197</c:v>
                </c:pt>
                <c:pt idx="9624">
                  <c:v>962.39999999967199</c:v>
                </c:pt>
                <c:pt idx="9625">
                  <c:v>962.49999999967201</c:v>
                </c:pt>
                <c:pt idx="9626">
                  <c:v>962.59999999967204</c:v>
                </c:pt>
                <c:pt idx="9627">
                  <c:v>962.69999999967195</c:v>
                </c:pt>
                <c:pt idx="9628">
                  <c:v>962.79999999967197</c:v>
                </c:pt>
                <c:pt idx="9629">
                  <c:v>962.89999999967097</c:v>
                </c:pt>
                <c:pt idx="9630">
                  <c:v>962.99999999967099</c:v>
                </c:pt>
                <c:pt idx="9631">
                  <c:v>963.09999999967101</c:v>
                </c:pt>
                <c:pt idx="9632">
                  <c:v>963.19999999967104</c:v>
                </c:pt>
                <c:pt idx="9633">
                  <c:v>963.29999999967094</c:v>
                </c:pt>
                <c:pt idx="9634">
                  <c:v>963.39999999967097</c:v>
                </c:pt>
                <c:pt idx="9635">
                  <c:v>963.49999999967099</c:v>
                </c:pt>
                <c:pt idx="9636">
                  <c:v>963.59999999967101</c:v>
                </c:pt>
                <c:pt idx="9637">
                  <c:v>963.69999999967104</c:v>
                </c:pt>
                <c:pt idx="9638">
                  <c:v>963.79999999967094</c:v>
                </c:pt>
                <c:pt idx="9639">
                  <c:v>963.89999999967097</c:v>
                </c:pt>
                <c:pt idx="9640">
                  <c:v>963.99999999966997</c:v>
                </c:pt>
                <c:pt idx="9641">
                  <c:v>964.09999999966999</c:v>
                </c:pt>
                <c:pt idx="9642">
                  <c:v>964.19999999967001</c:v>
                </c:pt>
                <c:pt idx="9643">
                  <c:v>964.29999999967004</c:v>
                </c:pt>
                <c:pt idx="9644">
                  <c:v>964.39999999966994</c:v>
                </c:pt>
                <c:pt idx="9645">
                  <c:v>964.49999999966997</c:v>
                </c:pt>
                <c:pt idx="9646">
                  <c:v>964.59999999966999</c:v>
                </c:pt>
                <c:pt idx="9647">
                  <c:v>964.69999999967001</c:v>
                </c:pt>
                <c:pt idx="9648">
                  <c:v>964.79999999967004</c:v>
                </c:pt>
                <c:pt idx="9649">
                  <c:v>964.89999999966994</c:v>
                </c:pt>
                <c:pt idx="9650">
                  <c:v>964.99999999966997</c:v>
                </c:pt>
                <c:pt idx="9651">
                  <c:v>965.09999999966897</c:v>
                </c:pt>
                <c:pt idx="9652">
                  <c:v>965.19999999966899</c:v>
                </c:pt>
                <c:pt idx="9653">
                  <c:v>965.29999999966901</c:v>
                </c:pt>
                <c:pt idx="9654">
                  <c:v>965.39999999966903</c:v>
                </c:pt>
                <c:pt idx="9655">
                  <c:v>965.49999999966894</c:v>
                </c:pt>
                <c:pt idx="9656">
                  <c:v>965.59999999966897</c:v>
                </c:pt>
                <c:pt idx="9657">
                  <c:v>965.69999999966899</c:v>
                </c:pt>
                <c:pt idx="9658">
                  <c:v>965.79999999966901</c:v>
                </c:pt>
                <c:pt idx="9659">
                  <c:v>965.89999999966903</c:v>
                </c:pt>
                <c:pt idx="9660">
                  <c:v>965.99999999966894</c:v>
                </c:pt>
                <c:pt idx="9661">
                  <c:v>966.09999999966897</c:v>
                </c:pt>
                <c:pt idx="9662">
                  <c:v>966.19999999966797</c:v>
                </c:pt>
                <c:pt idx="9663">
                  <c:v>966.29999999966799</c:v>
                </c:pt>
                <c:pt idx="9664">
                  <c:v>966.39999999966801</c:v>
                </c:pt>
                <c:pt idx="9665">
                  <c:v>966.49999999966803</c:v>
                </c:pt>
                <c:pt idx="9666">
                  <c:v>966.59999999966794</c:v>
                </c:pt>
                <c:pt idx="9667">
                  <c:v>966.69999999966797</c:v>
                </c:pt>
                <c:pt idx="9668">
                  <c:v>966.79999999966799</c:v>
                </c:pt>
                <c:pt idx="9669">
                  <c:v>966.89999999966801</c:v>
                </c:pt>
                <c:pt idx="9670">
                  <c:v>966.99999999966803</c:v>
                </c:pt>
                <c:pt idx="9671">
                  <c:v>967.09999999966794</c:v>
                </c:pt>
                <c:pt idx="9672">
                  <c:v>967.19999999966797</c:v>
                </c:pt>
                <c:pt idx="9673">
                  <c:v>967.29999999966697</c:v>
                </c:pt>
                <c:pt idx="9674">
                  <c:v>967.39999999966699</c:v>
                </c:pt>
                <c:pt idx="9675">
                  <c:v>967.49999999966701</c:v>
                </c:pt>
                <c:pt idx="9676">
                  <c:v>967.59999999966703</c:v>
                </c:pt>
                <c:pt idx="9677">
                  <c:v>967.69999999966706</c:v>
                </c:pt>
                <c:pt idx="9678">
                  <c:v>967.79999999966697</c:v>
                </c:pt>
                <c:pt idx="9679">
                  <c:v>967.89999999966699</c:v>
                </c:pt>
                <c:pt idx="9680">
                  <c:v>967.99999999966701</c:v>
                </c:pt>
                <c:pt idx="9681">
                  <c:v>968.09999999966703</c:v>
                </c:pt>
                <c:pt idx="9682">
                  <c:v>968.19999999966706</c:v>
                </c:pt>
                <c:pt idx="9683">
                  <c:v>968.29999999966697</c:v>
                </c:pt>
                <c:pt idx="9684">
                  <c:v>968.39999999966597</c:v>
                </c:pt>
                <c:pt idx="9685">
                  <c:v>968.49999999966599</c:v>
                </c:pt>
                <c:pt idx="9686">
                  <c:v>968.59999999966601</c:v>
                </c:pt>
                <c:pt idx="9687">
                  <c:v>968.69999999966603</c:v>
                </c:pt>
                <c:pt idx="9688">
                  <c:v>968.79999999966606</c:v>
                </c:pt>
                <c:pt idx="9689">
                  <c:v>968.89999999966597</c:v>
                </c:pt>
                <c:pt idx="9690">
                  <c:v>968.99999999966599</c:v>
                </c:pt>
                <c:pt idx="9691">
                  <c:v>969.09999999966601</c:v>
                </c:pt>
                <c:pt idx="9692">
                  <c:v>969.19999999966603</c:v>
                </c:pt>
                <c:pt idx="9693">
                  <c:v>969.29999999966606</c:v>
                </c:pt>
                <c:pt idx="9694">
                  <c:v>969.39999999966597</c:v>
                </c:pt>
                <c:pt idx="9695">
                  <c:v>969.49999999966496</c:v>
                </c:pt>
                <c:pt idx="9696">
                  <c:v>969.59999999966499</c:v>
                </c:pt>
                <c:pt idx="9697">
                  <c:v>969.69999999966501</c:v>
                </c:pt>
                <c:pt idx="9698">
                  <c:v>969.79999999966503</c:v>
                </c:pt>
                <c:pt idx="9699">
                  <c:v>969.89999999966506</c:v>
                </c:pt>
                <c:pt idx="9700">
                  <c:v>969.99999999966496</c:v>
                </c:pt>
                <c:pt idx="9701">
                  <c:v>970.09999999966499</c:v>
                </c:pt>
                <c:pt idx="9702">
                  <c:v>970.19999999966501</c:v>
                </c:pt>
                <c:pt idx="9703">
                  <c:v>970.29999999966503</c:v>
                </c:pt>
                <c:pt idx="9704">
                  <c:v>970.39999999966506</c:v>
                </c:pt>
                <c:pt idx="9705">
                  <c:v>970.49999999966496</c:v>
                </c:pt>
                <c:pt idx="9706">
                  <c:v>970.59999999966396</c:v>
                </c:pt>
                <c:pt idx="9707">
                  <c:v>970.69999999966399</c:v>
                </c:pt>
                <c:pt idx="9708">
                  <c:v>970.79999999966401</c:v>
                </c:pt>
                <c:pt idx="9709">
                  <c:v>970.89999999966403</c:v>
                </c:pt>
                <c:pt idx="9710">
                  <c:v>970.99999999966406</c:v>
                </c:pt>
                <c:pt idx="9711">
                  <c:v>971.09999999966396</c:v>
                </c:pt>
                <c:pt idx="9712">
                  <c:v>971.19999999966399</c:v>
                </c:pt>
                <c:pt idx="9713">
                  <c:v>971.29999999966401</c:v>
                </c:pt>
                <c:pt idx="9714">
                  <c:v>971.39999999966403</c:v>
                </c:pt>
                <c:pt idx="9715">
                  <c:v>971.49999999966406</c:v>
                </c:pt>
                <c:pt idx="9716">
                  <c:v>971.59999999966396</c:v>
                </c:pt>
                <c:pt idx="9717">
                  <c:v>971.69999999966296</c:v>
                </c:pt>
                <c:pt idx="9718">
                  <c:v>971.79999999966299</c:v>
                </c:pt>
                <c:pt idx="9719">
                  <c:v>971.89999999966301</c:v>
                </c:pt>
                <c:pt idx="9720">
                  <c:v>971.99999999966303</c:v>
                </c:pt>
                <c:pt idx="9721">
                  <c:v>972.09999999966305</c:v>
                </c:pt>
                <c:pt idx="9722">
                  <c:v>972.19999999966296</c:v>
                </c:pt>
                <c:pt idx="9723">
                  <c:v>972.29999999966299</c:v>
                </c:pt>
                <c:pt idx="9724">
                  <c:v>972.39999999966301</c:v>
                </c:pt>
                <c:pt idx="9725">
                  <c:v>972.49999999966303</c:v>
                </c:pt>
                <c:pt idx="9726">
                  <c:v>972.59999999966305</c:v>
                </c:pt>
                <c:pt idx="9727">
                  <c:v>972.69999999966296</c:v>
                </c:pt>
                <c:pt idx="9728">
                  <c:v>972.79999999966196</c:v>
                </c:pt>
                <c:pt idx="9729">
                  <c:v>972.89999999966199</c:v>
                </c:pt>
                <c:pt idx="9730">
                  <c:v>972.99999999966201</c:v>
                </c:pt>
                <c:pt idx="9731">
                  <c:v>973.09999999966203</c:v>
                </c:pt>
                <c:pt idx="9732">
                  <c:v>973.19999999966205</c:v>
                </c:pt>
                <c:pt idx="9733">
                  <c:v>973.29999999966196</c:v>
                </c:pt>
                <c:pt idx="9734">
                  <c:v>973.39999999966199</c:v>
                </c:pt>
                <c:pt idx="9735">
                  <c:v>973.49999999966201</c:v>
                </c:pt>
                <c:pt idx="9736">
                  <c:v>973.59999999966203</c:v>
                </c:pt>
                <c:pt idx="9737">
                  <c:v>973.69999999966205</c:v>
                </c:pt>
                <c:pt idx="9738">
                  <c:v>973.79999999966196</c:v>
                </c:pt>
                <c:pt idx="9739">
                  <c:v>973.89999999966096</c:v>
                </c:pt>
                <c:pt idx="9740">
                  <c:v>973.99999999966099</c:v>
                </c:pt>
                <c:pt idx="9741">
                  <c:v>974.09999999966101</c:v>
                </c:pt>
                <c:pt idx="9742">
                  <c:v>974.19999999966103</c:v>
                </c:pt>
                <c:pt idx="9743">
                  <c:v>974.29999999966105</c:v>
                </c:pt>
                <c:pt idx="9744">
                  <c:v>974.39999999966096</c:v>
                </c:pt>
                <c:pt idx="9745">
                  <c:v>974.49999999966099</c:v>
                </c:pt>
                <c:pt idx="9746">
                  <c:v>974.59999999966101</c:v>
                </c:pt>
                <c:pt idx="9747">
                  <c:v>974.69999999966103</c:v>
                </c:pt>
                <c:pt idx="9748">
                  <c:v>974.79999999966105</c:v>
                </c:pt>
                <c:pt idx="9749">
                  <c:v>974.89999999966096</c:v>
                </c:pt>
                <c:pt idx="9750">
                  <c:v>974.99999999965996</c:v>
                </c:pt>
                <c:pt idx="9751">
                  <c:v>975.09999999965999</c:v>
                </c:pt>
                <c:pt idx="9752">
                  <c:v>975.19999999966001</c:v>
                </c:pt>
                <c:pt idx="9753">
                  <c:v>975.29999999966003</c:v>
                </c:pt>
                <c:pt idx="9754">
                  <c:v>975.39999999966005</c:v>
                </c:pt>
                <c:pt idx="9755">
                  <c:v>975.49999999965996</c:v>
                </c:pt>
                <c:pt idx="9756">
                  <c:v>975.59999999965999</c:v>
                </c:pt>
                <c:pt idx="9757">
                  <c:v>975.69999999966001</c:v>
                </c:pt>
                <c:pt idx="9758">
                  <c:v>975.79999999966003</c:v>
                </c:pt>
                <c:pt idx="9759">
                  <c:v>975.89999999966005</c:v>
                </c:pt>
                <c:pt idx="9760">
                  <c:v>975.99999999965996</c:v>
                </c:pt>
                <c:pt idx="9761">
                  <c:v>976.09999999965896</c:v>
                </c:pt>
                <c:pt idx="9762">
                  <c:v>976.19999999965898</c:v>
                </c:pt>
                <c:pt idx="9763">
                  <c:v>976.29999999965901</c:v>
                </c:pt>
                <c:pt idx="9764">
                  <c:v>976.39999999965903</c:v>
                </c:pt>
                <c:pt idx="9765">
                  <c:v>976.49999999965905</c:v>
                </c:pt>
                <c:pt idx="9766">
                  <c:v>976.59999999965896</c:v>
                </c:pt>
                <c:pt idx="9767">
                  <c:v>976.69999999965898</c:v>
                </c:pt>
                <c:pt idx="9768">
                  <c:v>976.79999999965901</c:v>
                </c:pt>
                <c:pt idx="9769">
                  <c:v>976.89999999965903</c:v>
                </c:pt>
                <c:pt idx="9770">
                  <c:v>976.99999999965905</c:v>
                </c:pt>
                <c:pt idx="9771">
                  <c:v>977.09999999965896</c:v>
                </c:pt>
                <c:pt idx="9772">
                  <c:v>977.19999999965796</c:v>
                </c:pt>
                <c:pt idx="9773">
                  <c:v>977.29999999965798</c:v>
                </c:pt>
                <c:pt idx="9774">
                  <c:v>977.39999999965801</c:v>
                </c:pt>
                <c:pt idx="9775">
                  <c:v>977.49999999965803</c:v>
                </c:pt>
                <c:pt idx="9776">
                  <c:v>977.59999999965805</c:v>
                </c:pt>
                <c:pt idx="9777">
                  <c:v>977.69999999965796</c:v>
                </c:pt>
                <c:pt idx="9778">
                  <c:v>977.79999999965798</c:v>
                </c:pt>
                <c:pt idx="9779">
                  <c:v>977.89999999965801</c:v>
                </c:pt>
                <c:pt idx="9780">
                  <c:v>977.99999999965803</c:v>
                </c:pt>
                <c:pt idx="9781">
                  <c:v>978.09999999965805</c:v>
                </c:pt>
                <c:pt idx="9782">
                  <c:v>978.19999999965796</c:v>
                </c:pt>
                <c:pt idx="9783">
                  <c:v>978.29999999965696</c:v>
                </c:pt>
                <c:pt idx="9784">
                  <c:v>978.39999999965698</c:v>
                </c:pt>
                <c:pt idx="9785">
                  <c:v>978.49999999965701</c:v>
                </c:pt>
                <c:pt idx="9786">
                  <c:v>978.59999999965703</c:v>
                </c:pt>
                <c:pt idx="9787">
                  <c:v>978.69999999965705</c:v>
                </c:pt>
                <c:pt idx="9788">
                  <c:v>978.79999999965696</c:v>
                </c:pt>
                <c:pt idx="9789">
                  <c:v>978.89999999965698</c:v>
                </c:pt>
                <c:pt idx="9790">
                  <c:v>978.99999999965701</c:v>
                </c:pt>
                <c:pt idx="9791">
                  <c:v>979.09999999965703</c:v>
                </c:pt>
                <c:pt idx="9792">
                  <c:v>979.19999999965705</c:v>
                </c:pt>
                <c:pt idx="9793">
                  <c:v>979.29999999965696</c:v>
                </c:pt>
                <c:pt idx="9794">
                  <c:v>979.39999999965596</c:v>
                </c:pt>
                <c:pt idx="9795">
                  <c:v>979.49999999965598</c:v>
                </c:pt>
                <c:pt idx="9796">
                  <c:v>979.59999999965601</c:v>
                </c:pt>
                <c:pt idx="9797">
                  <c:v>979.69999999965603</c:v>
                </c:pt>
                <c:pt idx="9798">
                  <c:v>979.79999999965605</c:v>
                </c:pt>
                <c:pt idx="9799">
                  <c:v>979.89999999965596</c:v>
                </c:pt>
                <c:pt idx="9800">
                  <c:v>979.99999999965598</c:v>
                </c:pt>
                <c:pt idx="9801">
                  <c:v>980.09999999965601</c:v>
                </c:pt>
                <c:pt idx="9802">
                  <c:v>980.19999999965603</c:v>
                </c:pt>
                <c:pt idx="9803">
                  <c:v>980.29999999965605</c:v>
                </c:pt>
                <c:pt idx="9804">
                  <c:v>980.39999999965596</c:v>
                </c:pt>
                <c:pt idx="9805">
                  <c:v>980.49999999965496</c:v>
                </c:pt>
                <c:pt idx="9806">
                  <c:v>980.59999999965498</c:v>
                </c:pt>
                <c:pt idx="9807">
                  <c:v>980.69999999965501</c:v>
                </c:pt>
                <c:pt idx="9808">
                  <c:v>980.79999999965503</c:v>
                </c:pt>
                <c:pt idx="9809">
                  <c:v>980.89999999965505</c:v>
                </c:pt>
                <c:pt idx="9810">
                  <c:v>980.99999999965496</c:v>
                </c:pt>
                <c:pt idx="9811">
                  <c:v>981.09999999965498</c:v>
                </c:pt>
                <c:pt idx="9812">
                  <c:v>981.19999999965501</c:v>
                </c:pt>
                <c:pt idx="9813">
                  <c:v>981.29999999965503</c:v>
                </c:pt>
                <c:pt idx="9814">
                  <c:v>981.39999999965505</c:v>
                </c:pt>
                <c:pt idx="9815">
                  <c:v>981.49999999965496</c:v>
                </c:pt>
                <c:pt idx="9816">
                  <c:v>981.59999999965396</c:v>
                </c:pt>
                <c:pt idx="9817">
                  <c:v>981.69999999965398</c:v>
                </c:pt>
                <c:pt idx="9818">
                  <c:v>981.79999999965401</c:v>
                </c:pt>
                <c:pt idx="9819">
                  <c:v>981.89999999965403</c:v>
                </c:pt>
                <c:pt idx="9820">
                  <c:v>981.99999999965405</c:v>
                </c:pt>
                <c:pt idx="9821">
                  <c:v>982.09999999965396</c:v>
                </c:pt>
                <c:pt idx="9822">
                  <c:v>982.19999999965398</c:v>
                </c:pt>
                <c:pt idx="9823">
                  <c:v>982.29999999965401</c:v>
                </c:pt>
                <c:pt idx="9824">
                  <c:v>982.39999999965403</c:v>
                </c:pt>
                <c:pt idx="9825">
                  <c:v>982.49999999965405</c:v>
                </c:pt>
                <c:pt idx="9826">
                  <c:v>982.59999999965396</c:v>
                </c:pt>
                <c:pt idx="9827">
                  <c:v>982.69999999965296</c:v>
                </c:pt>
                <c:pt idx="9828">
                  <c:v>982.79999999965298</c:v>
                </c:pt>
                <c:pt idx="9829">
                  <c:v>982.89999999965301</c:v>
                </c:pt>
                <c:pt idx="9830">
                  <c:v>982.99999999965303</c:v>
                </c:pt>
                <c:pt idx="9831">
                  <c:v>983.09999999965305</c:v>
                </c:pt>
                <c:pt idx="9832">
                  <c:v>983.19999999965296</c:v>
                </c:pt>
                <c:pt idx="9833">
                  <c:v>983.29999999965298</c:v>
                </c:pt>
                <c:pt idx="9834">
                  <c:v>983.39999999965301</c:v>
                </c:pt>
                <c:pt idx="9835">
                  <c:v>983.49999999965303</c:v>
                </c:pt>
                <c:pt idx="9836">
                  <c:v>983.59999999965305</c:v>
                </c:pt>
                <c:pt idx="9837">
                  <c:v>983.69999999965296</c:v>
                </c:pt>
                <c:pt idx="9838">
                  <c:v>983.79999999965196</c:v>
                </c:pt>
                <c:pt idx="9839">
                  <c:v>983.89999999965198</c:v>
                </c:pt>
                <c:pt idx="9840">
                  <c:v>983.999999999652</c:v>
                </c:pt>
                <c:pt idx="9841">
                  <c:v>984.09999999965203</c:v>
                </c:pt>
                <c:pt idx="9842">
                  <c:v>984.19999999965205</c:v>
                </c:pt>
                <c:pt idx="9843">
                  <c:v>984.29999999965196</c:v>
                </c:pt>
                <c:pt idx="9844">
                  <c:v>984.39999999965198</c:v>
                </c:pt>
                <c:pt idx="9845">
                  <c:v>984.499999999652</c:v>
                </c:pt>
                <c:pt idx="9846">
                  <c:v>984.59999999965203</c:v>
                </c:pt>
                <c:pt idx="9847">
                  <c:v>984.69999999965205</c:v>
                </c:pt>
                <c:pt idx="9848">
                  <c:v>984.79999999965196</c:v>
                </c:pt>
                <c:pt idx="9849">
                  <c:v>984.89999999965096</c:v>
                </c:pt>
                <c:pt idx="9850">
                  <c:v>984.99999999965098</c:v>
                </c:pt>
                <c:pt idx="9851">
                  <c:v>985.099999999651</c:v>
                </c:pt>
                <c:pt idx="9852">
                  <c:v>985.19999999965103</c:v>
                </c:pt>
                <c:pt idx="9853">
                  <c:v>985.29999999965105</c:v>
                </c:pt>
                <c:pt idx="9854">
                  <c:v>985.39999999965096</c:v>
                </c:pt>
                <c:pt idx="9855">
                  <c:v>985.49999999965098</c:v>
                </c:pt>
                <c:pt idx="9856">
                  <c:v>985.599999999651</c:v>
                </c:pt>
                <c:pt idx="9857">
                  <c:v>985.69999999965103</c:v>
                </c:pt>
                <c:pt idx="9858">
                  <c:v>985.79999999965105</c:v>
                </c:pt>
                <c:pt idx="9859">
                  <c:v>985.89999999965096</c:v>
                </c:pt>
                <c:pt idx="9860">
                  <c:v>985.99999999964996</c:v>
                </c:pt>
                <c:pt idx="9861">
                  <c:v>986.09999999964998</c:v>
                </c:pt>
                <c:pt idx="9862">
                  <c:v>986.19999999965</c:v>
                </c:pt>
                <c:pt idx="9863">
                  <c:v>986.29999999965003</c:v>
                </c:pt>
                <c:pt idx="9864">
                  <c:v>986.39999999965005</c:v>
                </c:pt>
                <c:pt idx="9865">
                  <c:v>986.49999999964996</c:v>
                </c:pt>
                <c:pt idx="9866">
                  <c:v>986.59999999964998</c:v>
                </c:pt>
                <c:pt idx="9867">
                  <c:v>986.69999999965</c:v>
                </c:pt>
                <c:pt idx="9868">
                  <c:v>986.79999999965003</c:v>
                </c:pt>
                <c:pt idx="9869">
                  <c:v>986.89999999965005</c:v>
                </c:pt>
                <c:pt idx="9870">
                  <c:v>986.99999999964996</c:v>
                </c:pt>
                <c:pt idx="9871">
                  <c:v>987.09999999964896</c:v>
                </c:pt>
                <c:pt idx="9872">
                  <c:v>987.19999999964898</c:v>
                </c:pt>
                <c:pt idx="9873">
                  <c:v>987.299999999649</c:v>
                </c:pt>
                <c:pt idx="9874">
                  <c:v>987.39999999964903</c:v>
                </c:pt>
                <c:pt idx="9875">
                  <c:v>987.49999999964905</c:v>
                </c:pt>
                <c:pt idx="9876">
                  <c:v>987.59999999964896</c:v>
                </c:pt>
                <c:pt idx="9877">
                  <c:v>987.69999999964898</c:v>
                </c:pt>
                <c:pt idx="9878">
                  <c:v>987.799999999649</c:v>
                </c:pt>
                <c:pt idx="9879">
                  <c:v>987.89999999964903</c:v>
                </c:pt>
                <c:pt idx="9880">
                  <c:v>987.99999999964905</c:v>
                </c:pt>
                <c:pt idx="9881">
                  <c:v>988.09999999964896</c:v>
                </c:pt>
                <c:pt idx="9882">
                  <c:v>988.19999999964796</c:v>
                </c:pt>
                <c:pt idx="9883">
                  <c:v>988.29999999964798</c:v>
                </c:pt>
                <c:pt idx="9884">
                  <c:v>988.399999999648</c:v>
                </c:pt>
                <c:pt idx="9885">
                  <c:v>988.49999999964803</c:v>
                </c:pt>
                <c:pt idx="9886">
                  <c:v>988.59999999964805</c:v>
                </c:pt>
                <c:pt idx="9887">
                  <c:v>988.69999999964796</c:v>
                </c:pt>
                <c:pt idx="9888">
                  <c:v>988.79999999964798</c:v>
                </c:pt>
                <c:pt idx="9889">
                  <c:v>988.899999999648</c:v>
                </c:pt>
                <c:pt idx="9890">
                  <c:v>988.99999999964803</c:v>
                </c:pt>
                <c:pt idx="9891">
                  <c:v>989.09999999964805</c:v>
                </c:pt>
                <c:pt idx="9892">
                  <c:v>989.19999999964796</c:v>
                </c:pt>
                <c:pt idx="9893">
                  <c:v>989.29999999964696</c:v>
                </c:pt>
                <c:pt idx="9894">
                  <c:v>989.39999999964698</c:v>
                </c:pt>
                <c:pt idx="9895">
                  <c:v>989.499999999647</c:v>
                </c:pt>
                <c:pt idx="9896">
                  <c:v>989.59999999964703</c:v>
                </c:pt>
                <c:pt idx="9897">
                  <c:v>989.69999999964705</c:v>
                </c:pt>
                <c:pt idx="9898">
                  <c:v>989.79999999964696</c:v>
                </c:pt>
                <c:pt idx="9899">
                  <c:v>989.89999999964698</c:v>
                </c:pt>
                <c:pt idx="9900">
                  <c:v>989.999999999647</c:v>
                </c:pt>
                <c:pt idx="9901">
                  <c:v>990.09999999964703</c:v>
                </c:pt>
                <c:pt idx="9902">
                  <c:v>990.19999999964705</c:v>
                </c:pt>
                <c:pt idx="9903">
                  <c:v>990.29999999964696</c:v>
                </c:pt>
                <c:pt idx="9904">
                  <c:v>990.39999999964596</c:v>
                </c:pt>
                <c:pt idx="9905">
                  <c:v>990.49999999964598</c:v>
                </c:pt>
                <c:pt idx="9906">
                  <c:v>990.599999999646</c:v>
                </c:pt>
                <c:pt idx="9907">
                  <c:v>990.69999999964602</c:v>
                </c:pt>
                <c:pt idx="9908">
                  <c:v>990.79999999964605</c:v>
                </c:pt>
                <c:pt idx="9909">
                  <c:v>990.89999999964596</c:v>
                </c:pt>
                <c:pt idx="9910">
                  <c:v>990.99999999964598</c:v>
                </c:pt>
                <c:pt idx="9911">
                  <c:v>991.099999999646</c:v>
                </c:pt>
                <c:pt idx="9912">
                  <c:v>991.19999999964602</c:v>
                </c:pt>
                <c:pt idx="9913">
                  <c:v>991.29999999964605</c:v>
                </c:pt>
                <c:pt idx="9914">
                  <c:v>991.39999999964596</c:v>
                </c:pt>
                <c:pt idx="9915">
                  <c:v>991.49999999964496</c:v>
                </c:pt>
                <c:pt idx="9916">
                  <c:v>991.59999999964498</c:v>
                </c:pt>
                <c:pt idx="9917">
                  <c:v>991.699999999645</c:v>
                </c:pt>
                <c:pt idx="9918">
                  <c:v>991.79999999964502</c:v>
                </c:pt>
                <c:pt idx="9919">
                  <c:v>991.89999999964505</c:v>
                </c:pt>
                <c:pt idx="9920">
                  <c:v>991.99999999964496</c:v>
                </c:pt>
                <c:pt idx="9921">
                  <c:v>992.09999999964498</c:v>
                </c:pt>
                <c:pt idx="9922">
                  <c:v>992.199999999645</c:v>
                </c:pt>
                <c:pt idx="9923">
                  <c:v>992.29999999964502</c:v>
                </c:pt>
                <c:pt idx="9924">
                  <c:v>992.39999999964505</c:v>
                </c:pt>
                <c:pt idx="9925">
                  <c:v>992.49999999964496</c:v>
                </c:pt>
                <c:pt idx="9926">
                  <c:v>992.59999999964396</c:v>
                </c:pt>
                <c:pt idx="9927">
                  <c:v>992.69999999964398</c:v>
                </c:pt>
                <c:pt idx="9928">
                  <c:v>992.799999999644</c:v>
                </c:pt>
                <c:pt idx="9929">
                  <c:v>992.89999999964402</c:v>
                </c:pt>
                <c:pt idx="9930">
                  <c:v>992.99999999964405</c:v>
                </c:pt>
                <c:pt idx="9931">
                  <c:v>993.09999999964396</c:v>
                </c:pt>
                <c:pt idx="9932">
                  <c:v>993.19999999964398</c:v>
                </c:pt>
                <c:pt idx="9933">
                  <c:v>993.299999999644</c:v>
                </c:pt>
                <c:pt idx="9934">
                  <c:v>993.39999999964402</c:v>
                </c:pt>
                <c:pt idx="9935">
                  <c:v>993.49999999964405</c:v>
                </c:pt>
                <c:pt idx="9936">
                  <c:v>993.59999999964396</c:v>
                </c:pt>
                <c:pt idx="9937">
                  <c:v>993.69999999964296</c:v>
                </c:pt>
                <c:pt idx="9938">
                  <c:v>993.79999999964298</c:v>
                </c:pt>
                <c:pt idx="9939">
                  <c:v>993.899999999643</c:v>
                </c:pt>
                <c:pt idx="9940">
                  <c:v>993.99999999964302</c:v>
                </c:pt>
                <c:pt idx="9941">
                  <c:v>994.09999999964305</c:v>
                </c:pt>
                <c:pt idx="9942">
                  <c:v>994.19999999964296</c:v>
                </c:pt>
                <c:pt idx="9943">
                  <c:v>994.29999999964298</c:v>
                </c:pt>
                <c:pt idx="9944">
                  <c:v>994.399999999643</c:v>
                </c:pt>
                <c:pt idx="9945">
                  <c:v>994.49999999964302</c:v>
                </c:pt>
                <c:pt idx="9946">
                  <c:v>994.59999999964305</c:v>
                </c:pt>
                <c:pt idx="9947">
                  <c:v>994.69999999964296</c:v>
                </c:pt>
                <c:pt idx="9948">
                  <c:v>994.79999999964195</c:v>
                </c:pt>
                <c:pt idx="9949">
                  <c:v>994.89999999964198</c:v>
                </c:pt>
                <c:pt idx="9950">
                  <c:v>994.999999999642</c:v>
                </c:pt>
                <c:pt idx="9951">
                  <c:v>995.09999999964202</c:v>
                </c:pt>
                <c:pt idx="9952">
                  <c:v>995.19999999964205</c:v>
                </c:pt>
                <c:pt idx="9953">
                  <c:v>995.29999999964195</c:v>
                </c:pt>
                <c:pt idx="9954">
                  <c:v>995.39999999964198</c:v>
                </c:pt>
                <c:pt idx="9955">
                  <c:v>995.499999999642</c:v>
                </c:pt>
                <c:pt idx="9956">
                  <c:v>995.59999999964202</c:v>
                </c:pt>
                <c:pt idx="9957">
                  <c:v>995.69999999964205</c:v>
                </c:pt>
                <c:pt idx="9958">
                  <c:v>995.79999999964195</c:v>
                </c:pt>
                <c:pt idx="9959">
                  <c:v>995.89999999964095</c:v>
                </c:pt>
                <c:pt idx="9960">
                  <c:v>995.99999999964098</c:v>
                </c:pt>
                <c:pt idx="9961">
                  <c:v>996.099999999641</c:v>
                </c:pt>
                <c:pt idx="9962">
                  <c:v>996.19999999964102</c:v>
                </c:pt>
                <c:pt idx="9963">
                  <c:v>996.29999999964105</c:v>
                </c:pt>
                <c:pt idx="9964">
                  <c:v>996.39999999964095</c:v>
                </c:pt>
                <c:pt idx="9965">
                  <c:v>996.49999999964098</c:v>
                </c:pt>
                <c:pt idx="9966">
                  <c:v>996.599999999641</c:v>
                </c:pt>
                <c:pt idx="9967">
                  <c:v>996.69999999964102</c:v>
                </c:pt>
                <c:pt idx="9968">
                  <c:v>996.79999999964105</c:v>
                </c:pt>
                <c:pt idx="9969">
                  <c:v>996.89999999964095</c:v>
                </c:pt>
                <c:pt idx="9970">
                  <c:v>996.99999999963995</c:v>
                </c:pt>
                <c:pt idx="9971">
                  <c:v>997.09999999963998</c:v>
                </c:pt>
                <c:pt idx="9972">
                  <c:v>997.19999999964</c:v>
                </c:pt>
                <c:pt idx="9973">
                  <c:v>997.29999999964002</c:v>
                </c:pt>
                <c:pt idx="9974">
                  <c:v>997.39999999964004</c:v>
                </c:pt>
                <c:pt idx="9975">
                  <c:v>997.49999999963995</c:v>
                </c:pt>
                <c:pt idx="9976">
                  <c:v>997.59999999963998</c:v>
                </c:pt>
                <c:pt idx="9977">
                  <c:v>997.69999999964</c:v>
                </c:pt>
                <c:pt idx="9978">
                  <c:v>997.79999999964002</c:v>
                </c:pt>
                <c:pt idx="9979">
                  <c:v>997.89999999964004</c:v>
                </c:pt>
                <c:pt idx="9980">
                  <c:v>997.99999999963995</c:v>
                </c:pt>
                <c:pt idx="9981">
                  <c:v>998.09999999963895</c:v>
                </c:pt>
                <c:pt idx="9982">
                  <c:v>998.19999999963898</c:v>
                </c:pt>
                <c:pt idx="9983">
                  <c:v>998.299999999639</c:v>
                </c:pt>
                <c:pt idx="9984">
                  <c:v>998.39999999963902</c:v>
                </c:pt>
                <c:pt idx="9985">
                  <c:v>998.49999999963904</c:v>
                </c:pt>
                <c:pt idx="9986">
                  <c:v>998.59999999963895</c:v>
                </c:pt>
                <c:pt idx="9987">
                  <c:v>998.69999999963898</c:v>
                </c:pt>
                <c:pt idx="9988">
                  <c:v>998.799999999639</c:v>
                </c:pt>
                <c:pt idx="9989">
                  <c:v>998.89999999963902</c:v>
                </c:pt>
                <c:pt idx="9990">
                  <c:v>998.99999999963904</c:v>
                </c:pt>
                <c:pt idx="9991">
                  <c:v>999.09999999963895</c:v>
                </c:pt>
                <c:pt idx="9992">
                  <c:v>999.19999999963795</c:v>
                </c:pt>
                <c:pt idx="9993">
                  <c:v>999.29999999963798</c:v>
                </c:pt>
                <c:pt idx="9994">
                  <c:v>999.399999999638</c:v>
                </c:pt>
                <c:pt idx="9995">
                  <c:v>999.49999999963802</c:v>
                </c:pt>
                <c:pt idx="9996">
                  <c:v>999.59999999963804</c:v>
                </c:pt>
                <c:pt idx="9997">
                  <c:v>999.69999999963795</c:v>
                </c:pt>
                <c:pt idx="9998">
                  <c:v>999.79999999963798</c:v>
                </c:pt>
                <c:pt idx="9999">
                  <c:v>999.899999999638</c:v>
                </c:pt>
                <c:pt idx="10000">
                  <c:v>999.99999999963802</c:v>
                </c:pt>
                <c:pt idx="10001">
                  <c:v>1000.09999999963</c:v>
                </c:pt>
                <c:pt idx="10002">
                  <c:v>1000.19999999963</c:v>
                </c:pt>
                <c:pt idx="10003">
                  <c:v>1000.29999999963</c:v>
                </c:pt>
                <c:pt idx="10004">
                  <c:v>1000.39999999963</c:v>
                </c:pt>
                <c:pt idx="10005">
                  <c:v>1000.4999999996299</c:v>
                </c:pt>
                <c:pt idx="10006">
                  <c:v>1000.59999999963</c:v>
                </c:pt>
                <c:pt idx="10007">
                  <c:v>1000.69999999963</c:v>
                </c:pt>
                <c:pt idx="10008">
                  <c:v>1000.79999999963</c:v>
                </c:pt>
                <c:pt idx="10009">
                  <c:v>1000.89999999963</c:v>
                </c:pt>
                <c:pt idx="10010">
                  <c:v>1000.9999999996299</c:v>
                </c:pt>
                <c:pt idx="10011">
                  <c:v>1001.09999999963</c:v>
                </c:pt>
                <c:pt idx="10012">
                  <c:v>1001.19999999963</c:v>
                </c:pt>
                <c:pt idx="10013">
                  <c:v>1001.29999999963</c:v>
                </c:pt>
                <c:pt idx="10014">
                  <c:v>1001.39999999963</c:v>
                </c:pt>
                <c:pt idx="10015">
                  <c:v>1001.4999999996299</c:v>
                </c:pt>
                <c:pt idx="10016">
                  <c:v>1001.59999999963</c:v>
                </c:pt>
                <c:pt idx="10017">
                  <c:v>1001.69999999963</c:v>
                </c:pt>
                <c:pt idx="10018">
                  <c:v>1001.79999999963</c:v>
                </c:pt>
                <c:pt idx="10019">
                  <c:v>1001.89999999963</c:v>
                </c:pt>
                <c:pt idx="10020">
                  <c:v>1001.9999999996299</c:v>
                </c:pt>
                <c:pt idx="10021">
                  <c:v>1002.09999999963</c:v>
                </c:pt>
                <c:pt idx="10022">
                  <c:v>1002.19999999963</c:v>
                </c:pt>
                <c:pt idx="10023">
                  <c:v>1002.29999999963</c:v>
                </c:pt>
                <c:pt idx="10024">
                  <c:v>1002.39999999963</c:v>
                </c:pt>
                <c:pt idx="10025">
                  <c:v>1002.4999999996299</c:v>
                </c:pt>
                <c:pt idx="10026">
                  <c:v>1002.59999999963</c:v>
                </c:pt>
                <c:pt idx="10027">
                  <c:v>1002.69999999963</c:v>
                </c:pt>
                <c:pt idx="10028">
                  <c:v>1002.79999999963</c:v>
                </c:pt>
                <c:pt idx="10029">
                  <c:v>1002.89999999963</c:v>
                </c:pt>
                <c:pt idx="10030">
                  <c:v>1002.9999999996299</c:v>
                </c:pt>
                <c:pt idx="10031">
                  <c:v>1003.09999999963</c:v>
                </c:pt>
                <c:pt idx="10032">
                  <c:v>1003.19999999963</c:v>
                </c:pt>
                <c:pt idx="10033">
                  <c:v>1003.29999999963</c:v>
                </c:pt>
                <c:pt idx="10034">
                  <c:v>1003.39999999963</c:v>
                </c:pt>
                <c:pt idx="10035">
                  <c:v>1003.4999999996299</c:v>
                </c:pt>
                <c:pt idx="10036">
                  <c:v>1003.59999999963</c:v>
                </c:pt>
                <c:pt idx="10037">
                  <c:v>1003.69999999963</c:v>
                </c:pt>
                <c:pt idx="10038">
                  <c:v>1003.79999999963</c:v>
                </c:pt>
                <c:pt idx="10039">
                  <c:v>1003.89999999963</c:v>
                </c:pt>
                <c:pt idx="10040">
                  <c:v>1003.9999999996299</c:v>
                </c:pt>
                <c:pt idx="10041">
                  <c:v>1004.09999999963</c:v>
                </c:pt>
                <c:pt idx="10042">
                  <c:v>1004.19999999963</c:v>
                </c:pt>
                <c:pt idx="10043">
                  <c:v>1004.29999999963</c:v>
                </c:pt>
                <c:pt idx="10044">
                  <c:v>1004.39999999963</c:v>
                </c:pt>
                <c:pt idx="10045">
                  <c:v>1004.4999999996299</c:v>
                </c:pt>
                <c:pt idx="10046">
                  <c:v>1004.59999999963</c:v>
                </c:pt>
                <c:pt idx="10047">
                  <c:v>1004.69999999963</c:v>
                </c:pt>
                <c:pt idx="10048">
                  <c:v>1004.79999999963</c:v>
                </c:pt>
                <c:pt idx="10049">
                  <c:v>1004.89999999963</c:v>
                </c:pt>
                <c:pt idx="10050">
                  <c:v>1004.9999999996299</c:v>
                </c:pt>
                <c:pt idx="10051">
                  <c:v>1005.09999999963</c:v>
                </c:pt>
                <c:pt idx="10052">
                  <c:v>1005.19999999963</c:v>
                </c:pt>
                <c:pt idx="10053">
                  <c:v>1005.29999999963</c:v>
                </c:pt>
                <c:pt idx="10054">
                  <c:v>1005.39999999963</c:v>
                </c:pt>
                <c:pt idx="10055">
                  <c:v>1005.4999999996299</c:v>
                </c:pt>
                <c:pt idx="10056">
                  <c:v>1005.59999999963</c:v>
                </c:pt>
                <c:pt idx="10057">
                  <c:v>1005.69999999963</c:v>
                </c:pt>
                <c:pt idx="10058">
                  <c:v>1005.79999999963</c:v>
                </c:pt>
                <c:pt idx="10059">
                  <c:v>1005.89999999963</c:v>
                </c:pt>
                <c:pt idx="10060">
                  <c:v>1005.9999999996299</c:v>
                </c:pt>
                <c:pt idx="10061">
                  <c:v>1006.09999999963</c:v>
                </c:pt>
                <c:pt idx="10062">
                  <c:v>1006.19999999963</c:v>
                </c:pt>
                <c:pt idx="10063">
                  <c:v>1006.29999999963</c:v>
                </c:pt>
                <c:pt idx="10064">
                  <c:v>1006.39999999963</c:v>
                </c:pt>
                <c:pt idx="10065">
                  <c:v>1006.4999999996299</c:v>
                </c:pt>
                <c:pt idx="10066">
                  <c:v>1006.59999999963</c:v>
                </c:pt>
                <c:pt idx="10067">
                  <c:v>1006.69999999963</c:v>
                </c:pt>
                <c:pt idx="10068">
                  <c:v>1006.79999999963</c:v>
                </c:pt>
                <c:pt idx="10069">
                  <c:v>1006.89999999963</c:v>
                </c:pt>
                <c:pt idx="10070">
                  <c:v>1006.9999999996299</c:v>
                </c:pt>
                <c:pt idx="10071">
                  <c:v>1007.09999999963</c:v>
                </c:pt>
                <c:pt idx="10072">
                  <c:v>1007.19999999963</c:v>
                </c:pt>
                <c:pt idx="10073">
                  <c:v>1007.29999999963</c:v>
                </c:pt>
                <c:pt idx="10074">
                  <c:v>1007.39999999963</c:v>
                </c:pt>
                <c:pt idx="10075">
                  <c:v>1007.4999999996299</c:v>
                </c:pt>
                <c:pt idx="10076">
                  <c:v>1007.59999999963</c:v>
                </c:pt>
                <c:pt idx="10077">
                  <c:v>1007.69999999963</c:v>
                </c:pt>
                <c:pt idx="10078">
                  <c:v>1007.79999999963</c:v>
                </c:pt>
                <c:pt idx="10079">
                  <c:v>1007.89999999963</c:v>
                </c:pt>
                <c:pt idx="10080">
                  <c:v>1007.9999999996299</c:v>
                </c:pt>
                <c:pt idx="10081">
                  <c:v>1008.09999999963</c:v>
                </c:pt>
                <c:pt idx="10082">
                  <c:v>1008.19999999963</c:v>
                </c:pt>
                <c:pt idx="10083">
                  <c:v>1008.29999999963</c:v>
                </c:pt>
                <c:pt idx="10084">
                  <c:v>1008.39999999963</c:v>
                </c:pt>
                <c:pt idx="10085">
                  <c:v>1008.4999999996299</c:v>
                </c:pt>
                <c:pt idx="10086">
                  <c:v>1008.59999999963</c:v>
                </c:pt>
                <c:pt idx="10087">
                  <c:v>1008.69999999963</c:v>
                </c:pt>
                <c:pt idx="10088">
                  <c:v>1008.79999999963</c:v>
                </c:pt>
                <c:pt idx="10089">
                  <c:v>1008.89999999963</c:v>
                </c:pt>
                <c:pt idx="10090">
                  <c:v>1008.9999999996299</c:v>
                </c:pt>
                <c:pt idx="10091">
                  <c:v>1009.09999999962</c:v>
                </c:pt>
                <c:pt idx="10092">
                  <c:v>1009.19999999962</c:v>
                </c:pt>
                <c:pt idx="10093">
                  <c:v>1009.29999999962</c:v>
                </c:pt>
                <c:pt idx="10094">
                  <c:v>1009.39999999962</c:v>
                </c:pt>
                <c:pt idx="10095">
                  <c:v>1009.4999999996199</c:v>
                </c:pt>
                <c:pt idx="10096">
                  <c:v>1009.59999999962</c:v>
                </c:pt>
                <c:pt idx="10097">
                  <c:v>1009.69999999962</c:v>
                </c:pt>
                <c:pt idx="10098">
                  <c:v>1009.79999999962</c:v>
                </c:pt>
                <c:pt idx="10099">
                  <c:v>1009.89999999962</c:v>
                </c:pt>
                <c:pt idx="10100">
                  <c:v>1009.9999999996199</c:v>
                </c:pt>
                <c:pt idx="10101">
                  <c:v>1010.09999999962</c:v>
                </c:pt>
                <c:pt idx="10102">
                  <c:v>1010.19999999962</c:v>
                </c:pt>
                <c:pt idx="10103">
                  <c:v>1010.29999999962</c:v>
                </c:pt>
                <c:pt idx="10104">
                  <c:v>1010.39999999962</c:v>
                </c:pt>
                <c:pt idx="10105">
                  <c:v>1010.4999999996199</c:v>
                </c:pt>
                <c:pt idx="10106">
                  <c:v>1010.59999999962</c:v>
                </c:pt>
                <c:pt idx="10107">
                  <c:v>1010.69999999962</c:v>
                </c:pt>
                <c:pt idx="10108">
                  <c:v>1010.79999999962</c:v>
                </c:pt>
                <c:pt idx="10109">
                  <c:v>1010.89999999962</c:v>
                </c:pt>
                <c:pt idx="10110">
                  <c:v>1010.9999999996199</c:v>
                </c:pt>
                <c:pt idx="10111">
                  <c:v>1011.09999999962</c:v>
                </c:pt>
                <c:pt idx="10112">
                  <c:v>1011.19999999962</c:v>
                </c:pt>
                <c:pt idx="10113">
                  <c:v>1011.29999999962</c:v>
                </c:pt>
                <c:pt idx="10114">
                  <c:v>1011.39999999962</c:v>
                </c:pt>
                <c:pt idx="10115">
                  <c:v>1011.4999999996199</c:v>
                </c:pt>
                <c:pt idx="10116">
                  <c:v>1011.59999999962</c:v>
                </c:pt>
                <c:pt idx="10117">
                  <c:v>1011.69999999962</c:v>
                </c:pt>
                <c:pt idx="10118">
                  <c:v>1011.79999999962</c:v>
                </c:pt>
                <c:pt idx="10119">
                  <c:v>1011.89999999962</c:v>
                </c:pt>
                <c:pt idx="10120">
                  <c:v>1011.9999999996199</c:v>
                </c:pt>
                <c:pt idx="10121">
                  <c:v>1012.09999999962</c:v>
                </c:pt>
                <c:pt idx="10122">
                  <c:v>1012.19999999962</c:v>
                </c:pt>
                <c:pt idx="10123">
                  <c:v>1012.29999999962</c:v>
                </c:pt>
                <c:pt idx="10124">
                  <c:v>1012.39999999962</c:v>
                </c:pt>
                <c:pt idx="10125">
                  <c:v>1012.4999999996199</c:v>
                </c:pt>
                <c:pt idx="10126">
                  <c:v>1012.59999999962</c:v>
                </c:pt>
                <c:pt idx="10127">
                  <c:v>1012.69999999962</c:v>
                </c:pt>
                <c:pt idx="10128">
                  <c:v>1012.79999999962</c:v>
                </c:pt>
                <c:pt idx="10129">
                  <c:v>1012.89999999962</c:v>
                </c:pt>
                <c:pt idx="10130">
                  <c:v>1012.9999999996199</c:v>
                </c:pt>
                <c:pt idx="10131">
                  <c:v>1013.09999999962</c:v>
                </c:pt>
                <c:pt idx="10132">
                  <c:v>1013.19999999962</c:v>
                </c:pt>
                <c:pt idx="10133">
                  <c:v>1013.29999999962</c:v>
                </c:pt>
                <c:pt idx="10134">
                  <c:v>1013.39999999962</c:v>
                </c:pt>
                <c:pt idx="10135">
                  <c:v>1013.4999999996199</c:v>
                </c:pt>
                <c:pt idx="10136">
                  <c:v>1013.59999999962</c:v>
                </c:pt>
                <c:pt idx="10137">
                  <c:v>1013.69999999962</c:v>
                </c:pt>
                <c:pt idx="10138">
                  <c:v>1013.79999999962</c:v>
                </c:pt>
                <c:pt idx="10139">
                  <c:v>1013.89999999962</c:v>
                </c:pt>
                <c:pt idx="10140">
                  <c:v>1013.9999999996199</c:v>
                </c:pt>
                <c:pt idx="10141">
                  <c:v>1014.09999999962</c:v>
                </c:pt>
                <c:pt idx="10142">
                  <c:v>1014.19999999962</c:v>
                </c:pt>
                <c:pt idx="10143">
                  <c:v>1014.29999999962</c:v>
                </c:pt>
                <c:pt idx="10144">
                  <c:v>1014.39999999962</c:v>
                </c:pt>
                <c:pt idx="10145">
                  <c:v>1014.4999999996199</c:v>
                </c:pt>
                <c:pt idx="10146">
                  <c:v>1014.59999999962</c:v>
                </c:pt>
                <c:pt idx="10147">
                  <c:v>1014.69999999962</c:v>
                </c:pt>
                <c:pt idx="10148">
                  <c:v>1014.79999999962</c:v>
                </c:pt>
                <c:pt idx="10149">
                  <c:v>1014.89999999962</c:v>
                </c:pt>
                <c:pt idx="10150">
                  <c:v>1014.9999999996199</c:v>
                </c:pt>
                <c:pt idx="10151">
                  <c:v>1015.09999999962</c:v>
                </c:pt>
                <c:pt idx="10152">
                  <c:v>1015.19999999962</c:v>
                </c:pt>
                <c:pt idx="10153">
                  <c:v>1015.29999999962</c:v>
                </c:pt>
                <c:pt idx="10154">
                  <c:v>1015.39999999962</c:v>
                </c:pt>
                <c:pt idx="10155">
                  <c:v>1015.4999999996199</c:v>
                </c:pt>
                <c:pt idx="10156">
                  <c:v>1015.59999999962</c:v>
                </c:pt>
                <c:pt idx="10157">
                  <c:v>1015.69999999962</c:v>
                </c:pt>
                <c:pt idx="10158">
                  <c:v>1015.79999999962</c:v>
                </c:pt>
                <c:pt idx="10159">
                  <c:v>1015.89999999962</c:v>
                </c:pt>
                <c:pt idx="10160">
                  <c:v>1015.9999999996199</c:v>
                </c:pt>
                <c:pt idx="10161">
                  <c:v>1016.09999999962</c:v>
                </c:pt>
                <c:pt idx="10162">
                  <c:v>1016.19999999962</c:v>
                </c:pt>
                <c:pt idx="10163">
                  <c:v>1016.29999999962</c:v>
                </c:pt>
                <c:pt idx="10164">
                  <c:v>1016.39999999962</c:v>
                </c:pt>
                <c:pt idx="10165">
                  <c:v>1016.4999999996199</c:v>
                </c:pt>
                <c:pt idx="10166">
                  <c:v>1016.59999999962</c:v>
                </c:pt>
                <c:pt idx="10167">
                  <c:v>1016.69999999962</c:v>
                </c:pt>
                <c:pt idx="10168">
                  <c:v>1016.79999999962</c:v>
                </c:pt>
                <c:pt idx="10169">
                  <c:v>1016.89999999962</c:v>
                </c:pt>
                <c:pt idx="10170">
                  <c:v>1016.9999999996199</c:v>
                </c:pt>
                <c:pt idx="10171">
                  <c:v>1017.09999999962</c:v>
                </c:pt>
                <c:pt idx="10172">
                  <c:v>1017.19999999962</c:v>
                </c:pt>
                <c:pt idx="10173">
                  <c:v>1017.29999999962</c:v>
                </c:pt>
                <c:pt idx="10174">
                  <c:v>1017.39999999962</c:v>
                </c:pt>
                <c:pt idx="10175">
                  <c:v>1017.4999999996199</c:v>
                </c:pt>
                <c:pt idx="10176">
                  <c:v>1017.59999999962</c:v>
                </c:pt>
                <c:pt idx="10177">
                  <c:v>1017.69999999962</c:v>
                </c:pt>
                <c:pt idx="10178">
                  <c:v>1017.79999999962</c:v>
                </c:pt>
                <c:pt idx="10179">
                  <c:v>1017.89999999962</c:v>
                </c:pt>
                <c:pt idx="10180">
                  <c:v>1017.9999999996199</c:v>
                </c:pt>
                <c:pt idx="10181">
                  <c:v>1018.09999999962</c:v>
                </c:pt>
                <c:pt idx="10182">
                  <c:v>1018.19999999962</c:v>
                </c:pt>
                <c:pt idx="10183">
                  <c:v>1018.29999999962</c:v>
                </c:pt>
                <c:pt idx="10184">
                  <c:v>1018.39999999962</c:v>
                </c:pt>
                <c:pt idx="10185">
                  <c:v>1018.4999999996199</c:v>
                </c:pt>
                <c:pt idx="10186">
                  <c:v>1018.59999999962</c:v>
                </c:pt>
                <c:pt idx="10187">
                  <c:v>1018.69999999962</c:v>
                </c:pt>
                <c:pt idx="10188">
                  <c:v>1018.79999999962</c:v>
                </c:pt>
                <c:pt idx="10189">
                  <c:v>1018.89999999962</c:v>
                </c:pt>
                <c:pt idx="10190">
                  <c:v>1018.9999999996199</c:v>
                </c:pt>
                <c:pt idx="10191">
                  <c:v>1019.09999999962</c:v>
                </c:pt>
                <c:pt idx="10192">
                  <c:v>1019.19999999962</c:v>
                </c:pt>
                <c:pt idx="10193">
                  <c:v>1019.29999999962</c:v>
                </c:pt>
                <c:pt idx="10194">
                  <c:v>1019.39999999962</c:v>
                </c:pt>
                <c:pt idx="10195">
                  <c:v>1019.4999999996199</c:v>
                </c:pt>
                <c:pt idx="10196">
                  <c:v>1019.59999999962</c:v>
                </c:pt>
                <c:pt idx="10197">
                  <c:v>1019.69999999962</c:v>
                </c:pt>
                <c:pt idx="10198">
                  <c:v>1019.79999999962</c:v>
                </c:pt>
                <c:pt idx="10199">
                  <c:v>1019.89999999962</c:v>
                </c:pt>
                <c:pt idx="10200">
                  <c:v>1019.9999999996199</c:v>
                </c:pt>
                <c:pt idx="10201">
                  <c:v>1020.09999999961</c:v>
                </c:pt>
                <c:pt idx="10202">
                  <c:v>1020.19999999961</c:v>
                </c:pt>
                <c:pt idx="10203">
                  <c:v>1020.29999999961</c:v>
                </c:pt>
                <c:pt idx="10204">
                  <c:v>1020.39999999961</c:v>
                </c:pt>
                <c:pt idx="10205">
                  <c:v>1020.4999999996101</c:v>
                </c:pt>
                <c:pt idx="10206">
                  <c:v>1020.59999999961</c:v>
                </c:pt>
                <c:pt idx="10207">
                  <c:v>1020.69999999961</c:v>
                </c:pt>
                <c:pt idx="10208">
                  <c:v>1020.79999999961</c:v>
                </c:pt>
                <c:pt idx="10209">
                  <c:v>1020.89999999961</c:v>
                </c:pt>
                <c:pt idx="10210">
                  <c:v>1020.9999999996101</c:v>
                </c:pt>
                <c:pt idx="10211">
                  <c:v>1021.09999999961</c:v>
                </c:pt>
                <c:pt idx="10212">
                  <c:v>1021.19999999961</c:v>
                </c:pt>
                <c:pt idx="10213">
                  <c:v>1021.29999999961</c:v>
                </c:pt>
                <c:pt idx="10214">
                  <c:v>1021.39999999961</c:v>
                </c:pt>
                <c:pt idx="10215">
                  <c:v>1021.4999999996101</c:v>
                </c:pt>
                <c:pt idx="10216">
                  <c:v>1021.59999999961</c:v>
                </c:pt>
                <c:pt idx="10217">
                  <c:v>1021.69999999961</c:v>
                </c:pt>
                <c:pt idx="10218">
                  <c:v>1021.79999999961</c:v>
                </c:pt>
                <c:pt idx="10219">
                  <c:v>1021.89999999961</c:v>
                </c:pt>
                <c:pt idx="10220">
                  <c:v>1021.9999999996101</c:v>
                </c:pt>
                <c:pt idx="10221">
                  <c:v>1022.09999999961</c:v>
                </c:pt>
                <c:pt idx="10222">
                  <c:v>1022.19999999961</c:v>
                </c:pt>
                <c:pt idx="10223">
                  <c:v>1022.29999999961</c:v>
                </c:pt>
                <c:pt idx="10224">
                  <c:v>1022.39999999961</c:v>
                </c:pt>
                <c:pt idx="10225">
                  <c:v>1022.4999999996101</c:v>
                </c:pt>
                <c:pt idx="10226">
                  <c:v>1022.59999999961</c:v>
                </c:pt>
                <c:pt idx="10227">
                  <c:v>1022.69999999961</c:v>
                </c:pt>
                <c:pt idx="10228">
                  <c:v>1022.79999999961</c:v>
                </c:pt>
                <c:pt idx="10229">
                  <c:v>1022.89999999961</c:v>
                </c:pt>
                <c:pt idx="10230">
                  <c:v>1022.9999999996101</c:v>
                </c:pt>
                <c:pt idx="10231">
                  <c:v>1023.09999999961</c:v>
                </c:pt>
                <c:pt idx="10232">
                  <c:v>1023.19999999961</c:v>
                </c:pt>
                <c:pt idx="10233">
                  <c:v>1023.29999999961</c:v>
                </c:pt>
                <c:pt idx="10234">
                  <c:v>1023.39999999961</c:v>
                </c:pt>
                <c:pt idx="10235">
                  <c:v>1023.4999999996101</c:v>
                </c:pt>
                <c:pt idx="10236">
                  <c:v>1023.59999999961</c:v>
                </c:pt>
                <c:pt idx="10237">
                  <c:v>1023.69999999961</c:v>
                </c:pt>
                <c:pt idx="10238">
                  <c:v>1023.79999999961</c:v>
                </c:pt>
                <c:pt idx="10239">
                  <c:v>1023.89999999961</c:v>
                </c:pt>
                <c:pt idx="10240">
                  <c:v>1023.9999999996101</c:v>
                </c:pt>
                <c:pt idx="10241">
                  <c:v>1024.09999999961</c:v>
                </c:pt>
                <c:pt idx="10242">
                  <c:v>1024.1999999996101</c:v>
                </c:pt>
                <c:pt idx="10243">
                  <c:v>1024.29999999961</c:v>
                </c:pt>
                <c:pt idx="10244">
                  <c:v>1024.3999999996099</c:v>
                </c:pt>
                <c:pt idx="10245">
                  <c:v>1024.4999999996101</c:v>
                </c:pt>
                <c:pt idx="10246">
                  <c:v>1024.59999999961</c:v>
                </c:pt>
                <c:pt idx="10247">
                  <c:v>1024.6999999996101</c:v>
                </c:pt>
                <c:pt idx="10248">
                  <c:v>1024.79999999961</c:v>
                </c:pt>
                <c:pt idx="10249">
                  <c:v>1024.8999999996099</c:v>
                </c:pt>
                <c:pt idx="10250">
                  <c:v>1024.9999999996101</c:v>
                </c:pt>
                <c:pt idx="10251">
                  <c:v>1025.09999999961</c:v>
                </c:pt>
                <c:pt idx="10252">
                  <c:v>1025.1999999996101</c:v>
                </c:pt>
                <c:pt idx="10253">
                  <c:v>1025.29999999961</c:v>
                </c:pt>
                <c:pt idx="10254">
                  <c:v>1025.3999999996099</c:v>
                </c:pt>
                <c:pt idx="10255">
                  <c:v>1025.4999999996101</c:v>
                </c:pt>
                <c:pt idx="10256">
                  <c:v>1025.59999999961</c:v>
                </c:pt>
                <c:pt idx="10257">
                  <c:v>1025.6999999996101</c:v>
                </c:pt>
                <c:pt idx="10258">
                  <c:v>1025.79999999961</c:v>
                </c:pt>
                <c:pt idx="10259">
                  <c:v>1025.8999999996099</c:v>
                </c:pt>
                <c:pt idx="10260">
                  <c:v>1025.9999999996101</c:v>
                </c:pt>
                <c:pt idx="10261">
                  <c:v>1026.09999999961</c:v>
                </c:pt>
                <c:pt idx="10262">
                  <c:v>1026.1999999996101</c:v>
                </c:pt>
                <c:pt idx="10263">
                  <c:v>1026.29999999961</c:v>
                </c:pt>
                <c:pt idx="10264">
                  <c:v>1026.3999999996099</c:v>
                </c:pt>
                <c:pt idx="10265">
                  <c:v>1026.4999999996101</c:v>
                </c:pt>
                <c:pt idx="10266">
                  <c:v>1026.59999999961</c:v>
                </c:pt>
                <c:pt idx="10267">
                  <c:v>1026.6999999996101</c:v>
                </c:pt>
                <c:pt idx="10268">
                  <c:v>1026.79999999961</c:v>
                </c:pt>
                <c:pt idx="10269">
                  <c:v>1026.8999999996099</c:v>
                </c:pt>
                <c:pt idx="10270">
                  <c:v>1026.9999999996101</c:v>
                </c:pt>
                <c:pt idx="10271">
                  <c:v>1027.09999999961</c:v>
                </c:pt>
                <c:pt idx="10272">
                  <c:v>1027.1999999996101</c:v>
                </c:pt>
                <c:pt idx="10273">
                  <c:v>1027.29999999961</c:v>
                </c:pt>
                <c:pt idx="10274">
                  <c:v>1027.3999999996099</c:v>
                </c:pt>
                <c:pt idx="10275">
                  <c:v>1027.4999999996101</c:v>
                </c:pt>
                <c:pt idx="10276">
                  <c:v>1027.59999999961</c:v>
                </c:pt>
                <c:pt idx="10277">
                  <c:v>1027.6999999996101</c:v>
                </c:pt>
                <c:pt idx="10278">
                  <c:v>1027.79999999961</c:v>
                </c:pt>
                <c:pt idx="10279">
                  <c:v>1027.8999999996099</c:v>
                </c:pt>
                <c:pt idx="10280">
                  <c:v>1027.9999999996101</c:v>
                </c:pt>
                <c:pt idx="10281">
                  <c:v>1028.09999999961</c:v>
                </c:pt>
                <c:pt idx="10282">
                  <c:v>1028.1999999996101</c:v>
                </c:pt>
                <c:pt idx="10283">
                  <c:v>1028.29999999961</c:v>
                </c:pt>
                <c:pt idx="10284">
                  <c:v>1028.3999999996099</c:v>
                </c:pt>
                <c:pt idx="10285">
                  <c:v>1028.4999999996101</c:v>
                </c:pt>
                <c:pt idx="10286">
                  <c:v>1028.59999999961</c:v>
                </c:pt>
                <c:pt idx="10287">
                  <c:v>1028.6999999996101</c:v>
                </c:pt>
                <c:pt idx="10288">
                  <c:v>1028.79999999961</c:v>
                </c:pt>
                <c:pt idx="10289">
                  <c:v>1028.8999999996099</c:v>
                </c:pt>
                <c:pt idx="10290">
                  <c:v>1028.9999999996101</c:v>
                </c:pt>
                <c:pt idx="10291">
                  <c:v>1029.09999999961</c:v>
                </c:pt>
                <c:pt idx="10292">
                  <c:v>1029.1999999996101</c:v>
                </c:pt>
                <c:pt idx="10293">
                  <c:v>1029.29999999961</c:v>
                </c:pt>
                <c:pt idx="10294">
                  <c:v>1029.3999999996099</c:v>
                </c:pt>
                <c:pt idx="10295">
                  <c:v>1029.4999999996101</c:v>
                </c:pt>
                <c:pt idx="10296">
                  <c:v>1029.59999999961</c:v>
                </c:pt>
                <c:pt idx="10297">
                  <c:v>1029.6999999996101</c:v>
                </c:pt>
                <c:pt idx="10298">
                  <c:v>1029.79999999961</c:v>
                </c:pt>
                <c:pt idx="10299">
                  <c:v>1029.8999999996099</c:v>
                </c:pt>
                <c:pt idx="10300">
                  <c:v>1029.9999999996101</c:v>
                </c:pt>
                <c:pt idx="10301">
                  <c:v>1030.09999999961</c:v>
                </c:pt>
                <c:pt idx="10302">
                  <c:v>1030.1999999996101</c:v>
                </c:pt>
                <c:pt idx="10303">
                  <c:v>1030.29999999961</c:v>
                </c:pt>
                <c:pt idx="10304">
                  <c:v>1030.3999999996099</c:v>
                </c:pt>
                <c:pt idx="10305">
                  <c:v>1030.4999999996101</c:v>
                </c:pt>
                <c:pt idx="10306">
                  <c:v>1030.59999999961</c:v>
                </c:pt>
                <c:pt idx="10307">
                  <c:v>1030.6999999996101</c:v>
                </c:pt>
                <c:pt idx="10308">
                  <c:v>1030.79999999961</c:v>
                </c:pt>
                <c:pt idx="10309">
                  <c:v>1030.8999999996099</c:v>
                </c:pt>
                <c:pt idx="10310">
                  <c:v>1030.9999999996101</c:v>
                </c:pt>
                <c:pt idx="10311">
                  <c:v>1031.0999999996</c:v>
                </c:pt>
                <c:pt idx="10312">
                  <c:v>1031.1999999996001</c:v>
                </c:pt>
                <c:pt idx="10313">
                  <c:v>1031.2999999996</c:v>
                </c:pt>
                <c:pt idx="10314">
                  <c:v>1031.3999999995999</c:v>
                </c:pt>
                <c:pt idx="10315">
                  <c:v>1031.4999999996</c:v>
                </c:pt>
                <c:pt idx="10316">
                  <c:v>1031.5999999996</c:v>
                </c:pt>
                <c:pt idx="10317">
                  <c:v>1031.6999999996001</c:v>
                </c:pt>
                <c:pt idx="10318">
                  <c:v>1031.7999999996</c:v>
                </c:pt>
                <c:pt idx="10319">
                  <c:v>1031.8999999995999</c:v>
                </c:pt>
                <c:pt idx="10320">
                  <c:v>1031.9999999996</c:v>
                </c:pt>
                <c:pt idx="10321">
                  <c:v>1032.0999999996</c:v>
                </c:pt>
                <c:pt idx="10322">
                  <c:v>1032.1999999996001</c:v>
                </c:pt>
                <c:pt idx="10323">
                  <c:v>1032.2999999996</c:v>
                </c:pt>
                <c:pt idx="10324">
                  <c:v>1032.3999999995999</c:v>
                </c:pt>
                <c:pt idx="10325">
                  <c:v>1032.4999999996</c:v>
                </c:pt>
                <c:pt idx="10326">
                  <c:v>1032.5999999996</c:v>
                </c:pt>
                <c:pt idx="10327">
                  <c:v>1032.6999999996001</c:v>
                </c:pt>
                <c:pt idx="10328">
                  <c:v>1032.7999999996</c:v>
                </c:pt>
                <c:pt idx="10329">
                  <c:v>1032.8999999995999</c:v>
                </c:pt>
                <c:pt idx="10330">
                  <c:v>1032.9999999996</c:v>
                </c:pt>
                <c:pt idx="10331">
                  <c:v>1033.0999999996</c:v>
                </c:pt>
                <c:pt idx="10332">
                  <c:v>1033.1999999996001</c:v>
                </c:pt>
                <c:pt idx="10333">
                  <c:v>1033.2999999996</c:v>
                </c:pt>
                <c:pt idx="10334">
                  <c:v>1033.3999999995999</c:v>
                </c:pt>
                <c:pt idx="10335">
                  <c:v>1033.4999999996</c:v>
                </c:pt>
                <c:pt idx="10336">
                  <c:v>1033.5999999996</c:v>
                </c:pt>
                <c:pt idx="10337">
                  <c:v>1033.6999999996001</c:v>
                </c:pt>
                <c:pt idx="10338">
                  <c:v>1033.7999999996</c:v>
                </c:pt>
                <c:pt idx="10339">
                  <c:v>1033.8999999995999</c:v>
                </c:pt>
                <c:pt idx="10340">
                  <c:v>1033.9999999996</c:v>
                </c:pt>
                <c:pt idx="10341">
                  <c:v>1034.0999999996</c:v>
                </c:pt>
                <c:pt idx="10342">
                  <c:v>1034.1999999996001</c:v>
                </c:pt>
                <c:pt idx="10343">
                  <c:v>1034.2999999996</c:v>
                </c:pt>
                <c:pt idx="10344">
                  <c:v>1034.3999999995999</c:v>
                </c:pt>
                <c:pt idx="10345">
                  <c:v>1034.4999999996</c:v>
                </c:pt>
                <c:pt idx="10346">
                  <c:v>1034.5999999996</c:v>
                </c:pt>
                <c:pt idx="10347">
                  <c:v>1034.6999999996001</c:v>
                </c:pt>
                <c:pt idx="10348">
                  <c:v>1034.7999999996</c:v>
                </c:pt>
                <c:pt idx="10349">
                  <c:v>1034.8999999995999</c:v>
                </c:pt>
                <c:pt idx="10350">
                  <c:v>1034.9999999996</c:v>
                </c:pt>
                <c:pt idx="10351">
                  <c:v>1035.0999999996</c:v>
                </c:pt>
                <c:pt idx="10352">
                  <c:v>1035.1999999996001</c:v>
                </c:pt>
                <c:pt idx="10353">
                  <c:v>1035.2999999996</c:v>
                </c:pt>
                <c:pt idx="10354">
                  <c:v>1035.3999999995999</c:v>
                </c:pt>
                <c:pt idx="10355">
                  <c:v>1035.4999999996</c:v>
                </c:pt>
                <c:pt idx="10356">
                  <c:v>1035.5999999996</c:v>
                </c:pt>
                <c:pt idx="10357">
                  <c:v>1035.6999999996001</c:v>
                </c:pt>
                <c:pt idx="10358">
                  <c:v>1035.7999999996</c:v>
                </c:pt>
                <c:pt idx="10359">
                  <c:v>1035.8999999995999</c:v>
                </c:pt>
                <c:pt idx="10360">
                  <c:v>1035.9999999996</c:v>
                </c:pt>
                <c:pt idx="10361">
                  <c:v>1036.0999999996</c:v>
                </c:pt>
                <c:pt idx="10362">
                  <c:v>1036.1999999996001</c:v>
                </c:pt>
                <c:pt idx="10363">
                  <c:v>1036.2999999996</c:v>
                </c:pt>
                <c:pt idx="10364">
                  <c:v>1036.3999999995999</c:v>
                </c:pt>
                <c:pt idx="10365">
                  <c:v>1036.4999999996</c:v>
                </c:pt>
                <c:pt idx="10366">
                  <c:v>1036.5999999996</c:v>
                </c:pt>
                <c:pt idx="10367">
                  <c:v>1036.6999999996001</c:v>
                </c:pt>
                <c:pt idx="10368">
                  <c:v>1036.7999999996</c:v>
                </c:pt>
                <c:pt idx="10369">
                  <c:v>1036.8999999995999</c:v>
                </c:pt>
                <c:pt idx="10370">
                  <c:v>1036.9999999996</c:v>
                </c:pt>
                <c:pt idx="10371">
                  <c:v>1037.0999999996</c:v>
                </c:pt>
                <c:pt idx="10372">
                  <c:v>1037.1999999996001</c:v>
                </c:pt>
                <c:pt idx="10373">
                  <c:v>1037.2999999996</c:v>
                </c:pt>
                <c:pt idx="10374">
                  <c:v>1037.3999999995999</c:v>
                </c:pt>
                <c:pt idx="10375">
                  <c:v>1037.4999999996</c:v>
                </c:pt>
                <c:pt idx="10376">
                  <c:v>1037.5999999996</c:v>
                </c:pt>
                <c:pt idx="10377">
                  <c:v>1037.6999999996001</c:v>
                </c:pt>
                <c:pt idx="10378">
                  <c:v>1037.7999999996</c:v>
                </c:pt>
                <c:pt idx="10379">
                  <c:v>1037.8999999995999</c:v>
                </c:pt>
                <c:pt idx="10380">
                  <c:v>1037.9999999996</c:v>
                </c:pt>
                <c:pt idx="10381">
                  <c:v>1038.0999999996</c:v>
                </c:pt>
                <c:pt idx="10382">
                  <c:v>1038.1999999996001</c:v>
                </c:pt>
                <c:pt idx="10383">
                  <c:v>1038.2999999996</c:v>
                </c:pt>
                <c:pt idx="10384">
                  <c:v>1038.3999999995999</c:v>
                </c:pt>
                <c:pt idx="10385">
                  <c:v>1038.4999999996</c:v>
                </c:pt>
                <c:pt idx="10386">
                  <c:v>1038.5999999996</c:v>
                </c:pt>
                <c:pt idx="10387">
                  <c:v>1038.6999999996001</c:v>
                </c:pt>
                <c:pt idx="10388">
                  <c:v>1038.7999999996</c:v>
                </c:pt>
                <c:pt idx="10389">
                  <c:v>1038.8999999995999</c:v>
                </c:pt>
                <c:pt idx="10390">
                  <c:v>1038.9999999996</c:v>
                </c:pt>
                <c:pt idx="10391">
                  <c:v>1039.0999999996</c:v>
                </c:pt>
                <c:pt idx="10392">
                  <c:v>1039.1999999996001</c:v>
                </c:pt>
                <c:pt idx="10393">
                  <c:v>1039.2999999996</c:v>
                </c:pt>
                <c:pt idx="10394">
                  <c:v>1039.3999999995999</c:v>
                </c:pt>
                <c:pt idx="10395">
                  <c:v>1039.4999999996</c:v>
                </c:pt>
                <c:pt idx="10396">
                  <c:v>1039.5999999996</c:v>
                </c:pt>
                <c:pt idx="10397">
                  <c:v>1039.6999999996001</c:v>
                </c:pt>
                <c:pt idx="10398">
                  <c:v>1039.7999999996</c:v>
                </c:pt>
                <c:pt idx="10399">
                  <c:v>1039.8999999995999</c:v>
                </c:pt>
                <c:pt idx="10400">
                  <c:v>1039.9999999996</c:v>
                </c:pt>
                <c:pt idx="10401">
                  <c:v>1040.0999999996</c:v>
                </c:pt>
                <c:pt idx="10402">
                  <c:v>1040.1999999996001</c:v>
                </c:pt>
                <c:pt idx="10403">
                  <c:v>1040.2999999996</c:v>
                </c:pt>
                <c:pt idx="10404">
                  <c:v>1040.3999999995999</c:v>
                </c:pt>
                <c:pt idx="10405">
                  <c:v>1040.4999999996</c:v>
                </c:pt>
                <c:pt idx="10406">
                  <c:v>1040.5999999996</c:v>
                </c:pt>
                <c:pt idx="10407">
                  <c:v>1040.6999999996001</c:v>
                </c:pt>
                <c:pt idx="10408">
                  <c:v>1040.7999999996</c:v>
                </c:pt>
                <c:pt idx="10409">
                  <c:v>1040.8999999995999</c:v>
                </c:pt>
                <c:pt idx="10410">
                  <c:v>1040.9999999996</c:v>
                </c:pt>
                <c:pt idx="10411">
                  <c:v>1041.0999999996</c:v>
                </c:pt>
                <c:pt idx="10412">
                  <c:v>1041.1999999996001</c:v>
                </c:pt>
                <c:pt idx="10413">
                  <c:v>1041.2999999996</c:v>
                </c:pt>
                <c:pt idx="10414">
                  <c:v>1041.3999999995999</c:v>
                </c:pt>
                <c:pt idx="10415">
                  <c:v>1041.4999999996</c:v>
                </c:pt>
                <c:pt idx="10416">
                  <c:v>1041.5999999996</c:v>
                </c:pt>
                <c:pt idx="10417">
                  <c:v>1041.6999999996001</c:v>
                </c:pt>
                <c:pt idx="10418">
                  <c:v>1041.7999999996</c:v>
                </c:pt>
                <c:pt idx="10419">
                  <c:v>1041.8999999995999</c:v>
                </c:pt>
                <c:pt idx="10420">
                  <c:v>1041.9999999996</c:v>
                </c:pt>
                <c:pt idx="10421">
                  <c:v>1042.09999999959</c:v>
                </c:pt>
                <c:pt idx="10422">
                  <c:v>1042.1999999995901</c:v>
                </c:pt>
                <c:pt idx="10423">
                  <c:v>1042.29999999959</c:v>
                </c:pt>
                <c:pt idx="10424">
                  <c:v>1042.3999999995899</c:v>
                </c:pt>
                <c:pt idx="10425">
                  <c:v>1042.49999999959</c:v>
                </c:pt>
                <c:pt idx="10426">
                  <c:v>1042.59999999959</c:v>
                </c:pt>
                <c:pt idx="10427">
                  <c:v>1042.6999999995901</c:v>
                </c:pt>
                <c:pt idx="10428">
                  <c:v>1042.79999999959</c:v>
                </c:pt>
                <c:pt idx="10429">
                  <c:v>1042.8999999995899</c:v>
                </c:pt>
                <c:pt idx="10430">
                  <c:v>1042.99999999959</c:v>
                </c:pt>
                <c:pt idx="10431">
                  <c:v>1043.09999999959</c:v>
                </c:pt>
                <c:pt idx="10432">
                  <c:v>1043.1999999995901</c:v>
                </c:pt>
                <c:pt idx="10433">
                  <c:v>1043.29999999959</c:v>
                </c:pt>
                <c:pt idx="10434">
                  <c:v>1043.3999999995899</c:v>
                </c:pt>
                <c:pt idx="10435">
                  <c:v>1043.49999999959</c:v>
                </c:pt>
                <c:pt idx="10436">
                  <c:v>1043.59999999959</c:v>
                </c:pt>
                <c:pt idx="10437">
                  <c:v>1043.6999999995901</c:v>
                </c:pt>
                <c:pt idx="10438">
                  <c:v>1043.79999999959</c:v>
                </c:pt>
                <c:pt idx="10439">
                  <c:v>1043.8999999995899</c:v>
                </c:pt>
                <c:pt idx="10440">
                  <c:v>1043.99999999959</c:v>
                </c:pt>
                <c:pt idx="10441">
                  <c:v>1044.09999999959</c:v>
                </c:pt>
                <c:pt idx="10442">
                  <c:v>1044.1999999995901</c:v>
                </c:pt>
                <c:pt idx="10443">
                  <c:v>1044.29999999959</c:v>
                </c:pt>
                <c:pt idx="10444">
                  <c:v>1044.3999999995899</c:v>
                </c:pt>
                <c:pt idx="10445">
                  <c:v>1044.49999999959</c:v>
                </c:pt>
                <c:pt idx="10446">
                  <c:v>1044.59999999959</c:v>
                </c:pt>
                <c:pt idx="10447">
                  <c:v>1044.6999999995901</c:v>
                </c:pt>
                <c:pt idx="10448">
                  <c:v>1044.79999999959</c:v>
                </c:pt>
                <c:pt idx="10449">
                  <c:v>1044.8999999995899</c:v>
                </c:pt>
                <c:pt idx="10450">
                  <c:v>1044.99999999959</c:v>
                </c:pt>
                <c:pt idx="10451">
                  <c:v>1045.09999999959</c:v>
                </c:pt>
                <c:pt idx="10452">
                  <c:v>1045.1999999995901</c:v>
                </c:pt>
                <c:pt idx="10453">
                  <c:v>1045.29999999959</c:v>
                </c:pt>
                <c:pt idx="10454">
                  <c:v>1045.3999999995899</c:v>
                </c:pt>
                <c:pt idx="10455">
                  <c:v>1045.49999999959</c:v>
                </c:pt>
                <c:pt idx="10456">
                  <c:v>1045.59999999959</c:v>
                </c:pt>
                <c:pt idx="10457">
                  <c:v>1045.6999999995901</c:v>
                </c:pt>
                <c:pt idx="10458">
                  <c:v>1045.79999999959</c:v>
                </c:pt>
                <c:pt idx="10459">
                  <c:v>1045.8999999995899</c:v>
                </c:pt>
                <c:pt idx="10460">
                  <c:v>1045.99999999959</c:v>
                </c:pt>
                <c:pt idx="10461">
                  <c:v>1046.09999999959</c:v>
                </c:pt>
                <c:pt idx="10462">
                  <c:v>1046.1999999995901</c:v>
                </c:pt>
                <c:pt idx="10463">
                  <c:v>1046.29999999959</c:v>
                </c:pt>
                <c:pt idx="10464">
                  <c:v>1046.3999999995899</c:v>
                </c:pt>
                <c:pt idx="10465">
                  <c:v>1046.49999999959</c:v>
                </c:pt>
                <c:pt idx="10466">
                  <c:v>1046.59999999959</c:v>
                </c:pt>
                <c:pt idx="10467">
                  <c:v>1046.6999999995901</c:v>
                </c:pt>
                <c:pt idx="10468">
                  <c:v>1046.79999999959</c:v>
                </c:pt>
                <c:pt idx="10469">
                  <c:v>1046.8999999995899</c:v>
                </c:pt>
                <c:pt idx="10470">
                  <c:v>1046.99999999959</c:v>
                </c:pt>
                <c:pt idx="10471">
                  <c:v>1047.09999999959</c:v>
                </c:pt>
                <c:pt idx="10472">
                  <c:v>1047.1999999995901</c:v>
                </c:pt>
                <c:pt idx="10473">
                  <c:v>1047.29999999959</c:v>
                </c:pt>
                <c:pt idx="10474">
                  <c:v>1047.3999999995899</c:v>
                </c:pt>
                <c:pt idx="10475">
                  <c:v>1047.49999999959</c:v>
                </c:pt>
                <c:pt idx="10476">
                  <c:v>1047.59999999959</c:v>
                </c:pt>
                <c:pt idx="10477">
                  <c:v>1047.6999999995901</c:v>
                </c:pt>
                <c:pt idx="10478">
                  <c:v>1047.79999999959</c:v>
                </c:pt>
                <c:pt idx="10479">
                  <c:v>1047.8999999995899</c:v>
                </c:pt>
                <c:pt idx="10480">
                  <c:v>1047.99999999959</c:v>
                </c:pt>
                <c:pt idx="10481">
                  <c:v>1048.09999999959</c:v>
                </c:pt>
                <c:pt idx="10482">
                  <c:v>1048.1999999995901</c:v>
                </c:pt>
                <c:pt idx="10483">
                  <c:v>1048.29999999959</c:v>
                </c:pt>
                <c:pt idx="10484">
                  <c:v>1048.3999999995899</c:v>
                </c:pt>
                <c:pt idx="10485">
                  <c:v>1048.49999999959</c:v>
                </c:pt>
                <c:pt idx="10486">
                  <c:v>1048.59999999959</c:v>
                </c:pt>
                <c:pt idx="10487">
                  <c:v>1048.6999999995901</c:v>
                </c:pt>
                <c:pt idx="10488">
                  <c:v>1048.79999999959</c:v>
                </c:pt>
                <c:pt idx="10489">
                  <c:v>1048.8999999995899</c:v>
                </c:pt>
                <c:pt idx="10490">
                  <c:v>1048.99999999959</c:v>
                </c:pt>
                <c:pt idx="10491">
                  <c:v>1049.09999999959</c:v>
                </c:pt>
                <c:pt idx="10492">
                  <c:v>1049.1999999995901</c:v>
                </c:pt>
                <c:pt idx="10493">
                  <c:v>1049.29999999959</c:v>
                </c:pt>
                <c:pt idx="10494">
                  <c:v>1049.3999999995899</c:v>
                </c:pt>
                <c:pt idx="10495">
                  <c:v>1049.49999999959</c:v>
                </c:pt>
                <c:pt idx="10496">
                  <c:v>1049.59999999959</c:v>
                </c:pt>
                <c:pt idx="10497">
                  <c:v>1049.6999999995901</c:v>
                </c:pt>
                <c:pt idx="10498">
                  <c:v>1049.79999999959</c:v>
                </c:pt>
                <c:pt idx="10499">
                  <c:v>1049.8999999995899</c:v>
                </c:pt>
                <c:pt idx="10500">
                  <c:v>1049.99999999959</c:v>
                </c:pt>
                <c:pt idx="10501">
                  <c:v>1050.09999999959</c:v>
                </c:pt>
                <c:pt idx="10502">
                  <c:v>1050.1999999995901</c:v>
                </c:pt>
                <c:pt idx="10503">
                  <c:v>1050.29999999959</c:v>
                </c:pt>
                <c:pt idx="10504">
                  <c:v>1050.3999999995899</c:v>
                </c:pt>
                <c:pt idx="10505">
                  <c:v>1050.49999999959</c:v>
                </c:pt>
                <c:pt idx="10506">
                  <c:v>1050.59999999959</c:v>
                </c:pt>
                <c:pt idx="10507">
                  <c:v>1050.6999999995901</c:v>
                </c:pt>
                <c:pt idx="10508">
                  <c:v>1050.79999999959</c:v>
                </c:pt>
                <c:pt idx="10509">
                  <c:v>1050.8999999995899</c:v>
                </c:pt>
                <c:pt idx="10510">
                  <c:v>1050.99999999959</c:v>
                </c:pt>
                <c:pt idx="10511">
                  <c:v>1051.09999999959</c:v>
                </c:pt>
                <c:pt idx="10512">
                  <c:v>1051.1999999995901</c:v>
                </c:pt>
                <c:pt idx="10513">
                  <c:v>1051.29999999959</c:v>
                </c:pt>
                <c:pt idx="10514">
                  <c:v>1051.3999999995899</c:v>
                </c:pt>
                <c:pt idx="10515">
                  <c:v>1051.49999999959</c:v>
                </c:pt>
                <c:pt idx="10516">
                  <c:v>1051.59999999959</c:v>
                </c:pt>
                <c:pt idx="10517">
                  <c:v>1051.6999999995901</c:v>
                </c:pt>
                <c:pt idx="10518">
                  <c:v>1051.79999999959</c:v>
                </c:pt>
                <c:pt idx="10519">
                  <c:v>1051.8999999995899</c:v>
                </c:pt>
                <c:pt idx="10520">
                  <c:v>1051.99999999959</c:v>
                </c:pt>
                <c:pt idx="10521">
                  <c:v>1052.09999999959</c:v>
                </c:pt>
                <c:pt idx="10522">
                  <c:v>1052.1999999995901</c:v>
                </c:pt>
                <c:pt idx="10523">
                  <c:v>1052.29999999959</c:v>
                </c:pt>
                <c:pt idx="10524">
                  <c:v>1052.3999999995899</c:v>
                </c:pt>
                <c:pt idx="10525">
                  <c:v>1052.49999999959</c:v>
                </c:pt>
                <c:pt idx="10526">
                  <c:v>1052.59999999959</c:v>
                </c:pt>
                <c:pt idx="10527">
                  <c:v>1052.6999999995901</c:v>
                </c:pt>
                <c:pt idx="10528">
                  <c:v>1052.79999999959</c:v>
                </c:pt>
                <c:pt idx="10529">
                  <c:v>1052.8999999995899</c:v>
                </c:pt>
                <c:pt idx="10530">
                  <c:v>1052.99999999959</c:v>
                </c:pt>
                <c:pt idx="10531">
                  <c:v>1053.0999999995799</c:v>
                </c:pt>
                <c:pt idx="10532">
                  <c:v>1053.1999999995801</c:v>
                </c:pt>
                <c:pt idx="10533">
                  <c:v>1053.29999999958</c:v>
                </c:pt>
                <c:pt idx="10534">
                  <c:v>1053.3999999995799</c:v>
                </c:pt>
                <c:pt idx="10535">
                  <c:v>1053.49999999958</c:v>
                </c:pt>
                <c:pt idx="10536">
                  <c:v>1053.5999999995799</c:v>
                </c:pt>
                <c:pt idx="10537">
                  <c:v>1053.6999999995801</c:v>
                </c:pt>
                <c:pt idx="10538">
                  <c:v>1053.79999999958</c:v>
                </c:pt>
                <c:pt idx="10539">
                  <c:v>1053.8999999995799</c:v>
                </c:pt>
                <c:pt idx="10540">
                  <c:v>1053.99999999958</c:v>
                </c:pt>
                <c:pt idx="10541">
                  <c:v>1054.0999999995799</c:v>
                </c:pt>
                <c:pt idx="10542">
                  <c:v>1054.1999999995801</c:v>
                </c:pt>
                <c:pt idx="10543">
                  <c:v>1054.29999999958</c:v>
                </c:pt>
                <c:pt idx="10544">
                  <c:v>1054.3999999995799</c:v>
                </c:pt>
                <c:pt idx="10545">
                  <c:v>1054.49999999958</c:v>
                </c:pt>
                <c:pt idx="10546">
                  <c:v>1054.5999999995799</c:v>
                </c:pt>
                <c:pt idx="10547">
                  <c:v>1054.6999999995801</c:v>
                </c:pt>
                <c:pt idx="10548">
                  <c:v>1054.79999999958</c:v>
                </c:pt>
                <c:pt idx="10549">
                  <c:v>1054.8999999995799</c:v>
                </c:pt>
                <c:pt idx="10550">
                  <c:v>1054.99999999958</c:v>
                </c:pt>
                <c:pt idx="10551">
                  <c:v>1055.0999999995799</c:v>
                </c:pt>
                <c:pt idx="10552">
                  <c:v>1055.1999999995801</c:v>
                </c:pt>
                <c:pt idx="10553">
                  <c:v>1055.29999999958</c:v>
                </c:pt>
                <c:pt idx="10554">
                  <c:v>1055.3999999995799</c:v>
                </c:pt>
                <c:pt idx="10555">
                  <c:v>1055.49999999958</c:v>
                </c:pt>
                <c:pt idx="10556">
                  <c:v>1055.5999999995799</c:v>
                </c:pt>
                <c:pt idx="10557">
                  <c:v>1055.6999999995801</c:v>
                </c:pt>
                <c:pt idx="10558">
                  <c:v>1055.79999999958</c:v>
                </c:pt>
                <c:pt idx="10559">
                  <c:v>1055.8999999995799</c:v>
                </c:pt>
                <c:pt idx="10560">
                  <c:v>1055.99999999958</c:v>
                </c:pt>
                <c:pt idx="10561">
                  <c:v>1056.0999999995799</c:v>
                </c:pt>
                <c:pt idx="10562">
                  <c:v>1056.1999999995801</c:v>
                </c:pt>
                <c:pt idx="10563">
                  <c:v>1056.29999999958</c:v>
                </c:pt>
                <c:pt idx="10564">
                  <c:v>1056.3999999995799</c:v>
                </c:pt>
                <c:pt idx="10565">
                  <c:v>1056.49999999958</c:v>
                </c:pt>
                <c:pt idx="10566">
                  <c:v>1056.5999999995799</c:v>
                </c:pt>
                <c:pt idx="10567">
                  <c:v>1056.6999999995801</c:v>
                </c:pt>
                <c:pt idx="10568">
                  <c:v>1056.79999999958</c:v>
                </c:pt>
                <c:pt idx="10569">
                  <c:v>1056.8999999995799</c:v>
                </c:pt>
                <c:pt idx="10570">
                  <c:v>1056.99999999958</c:v>
                </c:pt>
                <c:pt idx="10571">
                  <c:v>1057.0999999995799</c:v>
                </c:pt>
                <c:pt idx="10572">
                  <c:v>1057.1999999995801</c:v>
                </c:pt>
                <c:pt idx="10573">
                  <c:v>1057.29999999958</c:v>
                </c:pt>
                <c:pt idx="10574">
                  <c:v>1057.3999999995799</c:v>
                </c:pt>
                <c:pt idx="10575">
                  <c:v>1057.49999999958</c:v>
                </c:pt>
                <c:pt idx="10576">
                  <c:v>1057.5999999995799</c:v>
                </c:pt>
                <c:pt idx="10577">
                  <c:v>1057.6999999995801</c:v>
                </c:pt>
                <c:pt idx="10578">
                  <c:v>1057.79999999958</c:v>
                </c:pt>
                <c:pt idx="10579">
                  <c:v>1057.8999999995799</c:v>
                </c:pt>
                <c:pt idx="10580">
                  <c:v>1057.99999999958</c:v>
                </c:pt>
                <c:pt idx="10581">
                  <c:v>1058.0999999995799</c:v>
                </c:pt>
                <c:pt idx="10582">
                  <c:v>1058.1999999995801</c:v>
                </c:pt>
                <c:pt idx="10583">
                  <c:v>1058.29999999958</c:v>
                </c:pt>
                <c:pt idx="10584">
                  <c:v>1058.3999999995799</c:v>
                </c:pt>
                <c:pt idx="10585">
                  <c:v>1058.49999999958</c:v>
                </c:pt>
                <c:pt idx="10586">
                  <c:v>1058.5999999995799</c:v>
                </c:pt>
                <c:pt idx="10587">
                  <c:v>1058.6999999995801</c:v>
                </c:pt>
                <c:pt idx="10588">
                  <c:v>1058.79999999958</c:v>
                </c:pt>
                <c:pt idx="10589">
                  <c:v>1058.8999999995799</c:v>
                </c:pt>
                <c:pt idx="10590">
                  <c:v>1058.99999999958</c:v>
                </c:pt>
                <c:pt idx="10591">
                  <c:v>1059.0999999995799</c:v>
                </c:pt>
                <c:pt idx="10592">
                  <c:v>1059.1999999995801</c:v>
                </c:pt>
                <c:pt idx="10593">
                  <c:v>1059.29999999958</c:v>
                </c:pt>
                <c:pt idx="10594">
                  <c:v>1059.3999999995799</c:v>
                </c:pt>
                <c:pt idx="10595">
                  <c:v>1059.49999999958</c:v>
                </c:pt>
                <c:pt idx="10596">
                  <c:v>1059.5999999995799</c:v>
                </c:pt>
                <c:pt idx="10597">
                  <c:v>1059.6999999995801</c:v>
                </c:pt>
                <c:pt idx="10598">
                  <c:v>1059.79999999958</c:v>
                </c:pt>
                <c:pt idx="10599">
                  <c:v>1059.8999999995799</c:v>
                </c:pt>
                <c:pt idx="10600">
                  <c:v>1059.99999999958</c:v>
                </c:pt>
                <c:pt idx="10601">
                  <c:v>1060.0999999995799</c:v>
                </c:pt>
                <c:pt idx="10602">
                  <c:v>1060.1999999995801</c:v>
                </c:pt>
                <c:pt idx="10603">
                  <c:v>1060.29999999958</c:v>
                </c:pt>
                <c:pt idx="10604">
                  <c:v>1060.3999999995799</c:v>
                </c:pt>
                <c:pt idx="10605">
                  <c:v>1060.49999999958</c:v>
                </c:pt>
                <c:pt idx="10606">
                  <c:v>1060.5999999995799</c:v>
                </c:pt>
                <c:pt idx="10607">
                  <c:v>1060.6999999995801</c:v>
                </c:pt>
                <c:pt idx="10608">
                  <c:v>1060.79999999958</c:v>
                </c:pt>
                <c:pt idx="10609">
                  <c:v>1060.8999999995799</c:v>
                </c:pt>
                <c:pt idx="10610">
                  <c:v>1060.99999999958</c:v>
                </c:pt>
                <c:pt idx="10611">
                  <c:v>1061.0999999995799</c:v>
                </c:pt>
                <c:pt idx="10612">
                  <c:v>1061.1999999995801</c:v>
                </c:pt>
                <c:pt idx="10613">
                  <c:v>1061.29999999958</c:v>
                </c:pt>
                <c:pt idx="10614">
                  <c:v>1061.3999999995799</c:v>
                </c:pt>
                <c:pt idx="10615">
                  <c:v>1061.49999999958</c:v>
                </c:pt>
                <c:pt idx="10616">
                  <c:v>1061.5999999995799</c:v>
                </c:pt>
                <c:pt idx="10617">
                  <c:v>1061.6999999995801</c:v>
                </c:pt>
                <c:pt idx="10618">
                  <c:v>1061.79999999958</c:v>
                </c:pt>
                <c:pt idx="10619">
                  <c:v>1061.8999999995799</c:v>
                </c:pt>
                <c:pt idx="10620">
                  <c:v>1061.99999999958</c:v>
                </c:pt>
                <c:pt idx="10621">
                  <c:v>1062.0999999995799</c:v>
                </c:pt>
                <c:pt idx="10622">
                  <c:v>1062.1999999995801</c:v>
                </c:pt>
                <c:pt idx="10623">
                  <c:v>1062.29999999958</c:v>
                </c:pt>
                <c:pt idx="10624">
                  <c:v>1062.3999999995799</c:v>
                </c:pt>
                <c:pt idx="10625">
                  <c:v>1062.49999999958</c:v>
                </c:pt>
                <c:pt idx="10626">
                  <c:v>1062.5999999995799</c:v>
                </c:pt>
                <c:pt idx="10627">
                  <c:v>1062.6999999995801</c:v>
                </c:pt>
                <c:pt idx="10628">
                  <c:v>1062.79999999958</c:v>
                </c:pt>
                <c:pt idx="10629">
                  <c:v>1062.8999999995799</c:v>
                </c:pt>
                <c:pt idx="10630">
                  <c:v>1062.99999999958</c:v>
                </c:pt>
                <c:pt idx="10631">
                  <c:v>1063.0999999995799</c:v>
                </c:pt>
                <c:pt idx="10632">
                  <c:v>1063.1999999995801</c:v>
                </c:pt>
                <c:pt idx="10633">
                  <c:v>1063.29999999958</c:v>
                </c:pt>
                <c:pt idx="10634">
                  <c:v>1063.3999999995799</c:v>
                </c:pt>
                <c:pt idx="10635">
                  <c:v>1063.49999999958</c:v>
                </c:pt>
                <c:pt idx="10636">
                  <c:v>1063.5999999995799</c:v>
                </c:pt>
                <c:pt idx="10637">
                  <c:v>1063.6999999995801</c:v>
                </c:pt>
                <c:pt idx="10638">
                  <c:v>1063.79999999958</c:v>
                </c:pt>
                <c:pt idx="10639">
                  <c:v>1063.8999999995799</c:v>
                </c:pt>
                <c:pt idx="10640">
                  <c:v>1063.99999999958</c:v>
                </c:pt>
                <c:pt idx="10641">
                  <c:v>1064.0999999995699</c:v>
                </c:pt>
                <c:pt idx="10642">
                  <c:v>1064.1999999995701</c:v>
                </c:pt>
                <c:pt idx="10643">
                  <c:v>1064.29999999957</c:v>
                </c:pt>
                <c:pt idx="10644">
                  <c:v>1064.3999999995699</c:v>
                </c:pt>
                <c:pt idx="10645">
                  <c:v>1064.49999999957</c:v>
                </c:pt>
                <c:pt idx="10646">
                  <c:v>1064.5999999995699</c:v>
                </c:pt>
                <c:pt idx="10647">
                  <c:v>1064.6999999995701</c:v>
                </c:pt>
                <c:pt idx="10648">
                  <c:v>1064.79999999957</c:v>
                </c:pt>
                <c:pt idx="10649">
                  <c:v>1064.8999999995699</c:v>
                </c:pt>
                <c:pt idx="10650">
                  <c:v>1064.99999999957</c:v>
                </c:pt>
                <c:pt idx="10651">
                  <c:v>1065.0999999995699</c:v>
                </c:pt>
                <c:pt idx="10652">
                  <c:v>1065.1999999995701</c:v>
                </c:pt>
                <c:pt idx="10653">
                  <c:v>1065.29999999957</c:v>
                </c:pt>
                <c:pt idx="10654">
                  <c:v>1065.3999999995699</c:v>
                </c:pt>
                <c:pt idx="10655">
                  <c:v>1065.49999999957</c:v>
                </c:pt>
                <c:pt idx="10656">
                  <c:v>1065.5999999995699</c:v>
                </c:pt>
                <c:pt idx="10657">
                  <c:v>1065.6999999995701</c:v>
                </c:pt>
                <c:pt idx="10658">
                  <c:v>1065.79999999957</c:v>
                </c:pt>
                <c:pt idx="10659">
                  <c:v>1065.8999999995699</c:v>
                </c:pt>
                <c:pt idx="10660">
                  <c:v>1065.99999999957</c:v>
                </c:pt>
                <c:pt idx="10661">
                  <c:v>1066.0999999995699</c:v>
                </c:pt>
                <c:pt idx="10662">
                  <c:v>1066.1999999995701</c:v>
                </c:pt>
                <c:pt idx="10663">
                  <c:v>1066.29999999957</c:v>
                </c:pt>
                <c:pt idx="10664">
                  <c:v>1066.3999999995699</c:v>
                </c:pt>
                <c:pt idx="10665">
                  <c:v>1066.49999999957</c:v>
                </c:pt>
                <c:pt idx="10666">
                  <c:v>1066.5999999995699</c:v>
                </c:pt>
                <c:pt idx="10667">
                  <c:v>1066.6999999995701</c:v>
                </c:pt>
                <c:pt idx="10668">
                  <c:v>1066.79999999957</c:v>
                </c:pt>
                <c:pt idx="10669">
                  <c:v>1066.8999999995699</c:v>
                </c:pt>
                <c:pt idx="10670">
                  <c:v>1066.99999999957</c:v>
                </c:pt>
                <c:pt idx="10671">
                  <c:v>1067.0999999995699</c:v>
                </c:pt>
                <c:pt idx="10672">
                  <c:v>1067.1999999995701</c:v>
                </c:pt>
                <c:pt idx="10673">
                  <c:v>1067.29999999957</c:v>
                </c:pt>
                <c:pt idx="10674">
                  <c:v>1067.3999999995699</c:v>
                </c:pt>
                <c:pt idx="10675">
                  <c:v>1067.49999999957</c:v>
                </c:pt>
                <c:pt idx="10676">
                  <c:v>1067.5999999995699</c:v>
                </c:pt>
                <c:pt idx="10677">
                  <c:v>1067.6999999995701</c:v>
                </c:pt>
                <c:pt idx="10678">
                  <c:v>1067.79999999957</c:v>
                </c:pt>
                <c:pt idx="10679">
                  <c:v>1067.8999999995699</c:v>
                </c:pt>
                <c:pt idx="10680">
                  <c:v>1067.99999999957</c:v>
                </c:pt>
                <c:pt idx="10681">
                  <c:v>1068.0999999995699</c:v>
                </c:pt>
                <c:pt idx="10682">
                  <c:v>1068.1999999995701</c:v>
                </c:pt>
                <c:pt idx="10683">
                  <c:v>1068.29999999957</c:v>
                </c:pt>
                <c:pt idx="10684">
                  <c:v>1068.3999999995699</c:v>
                </c:pt>
                <c:pt idx="10685">
                  <c:v>1068.49999999957</c:v>
                </c:pt>
                <c:pt idx="10686">
                  <c:v>1068.5999999995699</c:v>
                </c:pt>
                <c:pt idx="10687">
                  <c:v>1068.6999999995701</c:v>
                </c:pt>
                <c:pt idx="10688">
                  <c:v>1068.79999999957</c:v>
                </c:pt>
                <c:pt idx="10689">
                  <c:v>1068.8999999995699</c:v>
                </c:pt>
                <c:pt idx="10690">
                  <c:v>1068.99999999957</c:v>
                </c:pt>
                <c:pt idx="10691">
                  <c:v>1069.0999999995699</c:v>
                </c:pt>
                <c:pt idx="10692">
                  <c:v>1069.1999999995701</c:v>
                </c:pt>
                <c:pt idx="10693">
                  <c:v>1069.29999999957</c:v>
                </c:pt>
                <c:pt idx="10694">
                  <c:v>1069.3999999995699</c:v>
                </c:pt>
                <c:pt idx="10695">
                  <c:v>1069.49999999957</c:v>
                </c:pt>
                <c:pt idx="10696">
                  <c:v>1069.5999999995699</c:v>
                </c:pt>
                <c:pt idx="10697">
                  <c:v>1069.6999999995701</c:v>
                </c:pt>
                <c:pt idx="10698">
                  <c:v>1069.79999999957</c:v>
                </c:pt>
                <c:pt idx="10699">
                  <c:v>1069.8999999995699</c:v>
                </c:pt>
                <c:pt idx="10700">
                  <c:v>1069.99999999957</c:v>
                </c:pt>
                <c:pt idx="10701">
                  <c:v>1070.0999999995699</c:v>
                </c:pt>
                <c:pt idx="10702">
                  <c:v>1070.1999999995701</c:v>
                </c:pt>
                <c:pt idx="10703">
                  <c:v>1070.29999999957</c:v>
                </c:pt>
                <c:pt idx="10704">
                  <c:v>1070.3999999995699</c:v>
                </c:pt>
                <c:pt idx="10705">
                  <c:v>1070.49999999957</c:v>
                </c:pt>
                <c:pt idx="10706">
                  <c:v>1070.5999999995699</c:v>
                </c:pt>
                <c:pt idx="10707">
                  <c:v>1070.6999999995701</c:v>
                </c:pt>
                <c:pt idx="10708">
                  <c:v>1070.79999999957</c:v>
                </c:pt>
                <c:pt idx="10709">
                  <c:v>1070.8999999995699</c:v>
                </c:pt>
                <c:pt idx="10710">
                  <c:v>1070.99999999957</c:v>
                </c:pt>
                <c:pt idx="10711">
                  <c:v>1071.0999999995699</c:v>
                </c:pt>
                <c:pt idx="10712">
                  <c:v>1071.1999999995701</c:v>
                </c:pt>
                <c:pt idx="10713">
                  <c:v>1071.29999999957</c:v>
                </c:pt>
                <c:pt idx="10714">
                  <c:v>1071.3999999995699</c:v>
                </c:pt>
                <c:pt idx="10715">
                  <c:v>1071.49999999957</c:v>
                </c:pt>
                <c:pt idx="10716">
                  <c:v>1071.5999999995699</c:v>
                </c:pt>
                <c:pt idx="10717">
                  <c:v>1071.6999999995701</c:v>
                </c:pt>
                <c:pt idx="10718">
                  <c:v>1071.79999999957</c:v>
                </c:pt>
                <c:pt idx="10719">
                  <c:v>1071.8999999995699</c:v>
                </c:pt>
                <c:pt idx="10720">
                  <c:v>1071.99999999957</c:v>
                </c:pt>
                <c:pt idx="10721">
                  <c:v>1072.0999999995699</c:v>
                </c:pt>
                <c:pt idx="10722">
                  <c:v>1072.1999999995701</c:v>
                </c:pt>
                <c:pt idx="10723">
                  <c:v>1072.29999999957</c:v>
                </c:pt>
                <c:pt idx="10724">
                  <c:v>1072.3999999995699</c:v>
                </c:pt>
                <c:pt idx="10725">
                  <c:v>1072.49999999957</c:v>
                </c:pt>
                <c:pt idx="10726">
                  <c:v>1072.5999999995699</c:v>
                </c:pt>
                <c:pt idx="10727">
                  <c:v>1072.6999999995701</c:v>
                </c:pt>
                <c:pt idx="10728">
                  <c:v>1072.79999999957</c:v>
                </c:pt>
                <c:pt idx="10729">
                  <c:v>1072.8999999995699</c:v>
                </c:pt>
                <c:pt idx="10730">
                  <c:v>1072.99999999957</c:v>
                </c:pt>
                <c:pt idx="10731">
                  <c:v>1073.0999999995699</c:v>
                </c:pt>
                <c:pt idx="10732">
                  <c:v>1073.1999999995701</c:v>
                </c:pt>
                <c:pt idx="10733">
                  <c:v>1073.29999999957</c:v>
                </c:pt>
                <c:pt idx="10734">
                  <c:v>1073.3999999995699</c:v>
                </c:pt>
                <c:pt idx="10735">
                  <c:v>1073.49999999957</c:v>
                </c:pt>
                <c:pt idx="10736">
                  <c:v>1073.5999999995699</c:v>
                </c:pt>
                <c:pt idx="10737">
                  <c:v>1073.6999999995701</c:v>
                </c:pt>
                <c:pt idx="10738">
                  <c:v>1073.79999999957</c:v>
                </c:pt>
                <c:pt idx="10739">
                  <c:v>1073.8999999995699</c:v>
                </c:pt>
                <c:pt idx="10740">
                  <c:v>1073.99999999957</c:v>
                </c:pt>
                <c:pt idx="10741">
                  <c:v>1074.0999999995699</c:v>
                </c:pt>
                <c:pt idx="10742">
                  <c:v>1074.1999999995701</c:v>
                </c:pt>
                <c:pt idx="10743">
                  <c:v>1074.29999999957</c:v>
                </c:pt>
                <c:pt idx="10744">
                  <c:v>1074.3999999995699</c:v>
                </c:pt>
                <c:pt idx="10745">
                  <c:v>1074.49999999957</c:v>
                </c:pt>
                <c:pt idx="10746">
                  <c:v>1074.5999999995699</c:v>
                </c:pt>
                <c:pt idx="10747">
                  <c:v>1074.6999999995701</c:v>
                </c:pt>
                <c:pt idx="10748">
                  <c:v>1074.79999999957</c:v>
                </c:pt>
                <c:pt idx="10749">
                  <c:v>1074.8999999995699</c:v>
                </c:pt>
                <c:pt idx="10750">
                  <c:v>1074.99999999957</c:v>
                </c:pt>
                <c:pt idx="10751">
                  <c:v>1075.0999999995599</c:v>
                </c:pt>
                <c:pt idx="10752">
                  <c:v>1075.1999999995601</c:v>
                </c:pt>
                <c:pt idx="10753">
                  <c:v>1075.29999999956</c:v>
                </c:pt>
                <c:pt idx="10754">
                  <c:v>1075.3999999995599</c:v>
                </c:pt>
                <c:pt idx="10755">
                  <c:v>1075.49999999956</c:v>
                </c:pt>
                <c:pt idx="10756">
                  <c:v>1075.5999999995599</c:v>
                </c:pt>
                <c:pt idx="10757">
                  <c:v>1075.6999999995601</c:v>
                </c:pt>
                <c:pt idx="10758">
                  <c:v>1075.79999999956</c:v>
                </c:pt>
                <c:pt idx="10759">
                  <c:v>1075.8999999995599</c:v>
                </c:pt>
                <c:pt idx="10760">
                  <c:v>1075.99999999956</c:v>
                </c:pt>
                <c:pt idx="10761">
                  <c:v>1076.0999999995599</c:v>
                </c:pt>
                <c:pt idx="10762">
                  <c:v>1076.1999999995601</c:v>
                </c:pt>
                <c:pt idx="10763">
                  <c:v>1076.29999999956</c:v>
                </c:pt>
                <c:pt idx="10764">
                  <c:v>1076.3999999995599</c:v>
                </c:pt>
                <c:pt idx="10765">
                  <c:v>1076.49999999956</c:v>
                </c:pt>
                <c:pt idx="10766">
                  <c:v>1076.5999999995599</c:v>
                </c:pt>
                <c:pt idx="10767">
                  <c:v>1076.6999999995601</c:v>
                </c:pt>
                <c:pt idx="10768">
                  <c:v>1076.79999999956</c:v>
                </c:pt>
                <c:pt idx="10769">
                  <c:v>1076.8999999995599</c:v>
                </c:pt>
                <c:pt idx="10770">
                  <c:v>1076.99999999956</c:v>
                </c:pt>
                <c:pt idx="10771">
                  <c:v>1077.0999999995599</c:v>
                </c:pt>
                <c:pt idx="10772">
                  <c:v>1077.1999999995601</c:v>
                </c:pt>
                <c:pt idx="10773">
                  <c:v>1077.29999999956</c:v>
                </c:pt>
                <c:pt idx="10774">
                  <c:v>1077.3999999995599</c:v>
                </c:pt>
                <c:pt idx="10775">
                  <c:v>1077.49999999956</c:v>
                </c:pt>
                <c:pt idx="10776">
                  <c:v>1077.5999999995599</c:v>
                </c:pt>
                <c:pt idx="10777">
                  <c:v>1077.6999999995601</c:v>
                </c:pt>
                <c:pt idx="10778">
                  <c:v>1077.79999999956</c:v>
                </c:pt>
                <c:pt idx="10779">
                  <c:v>1077.8999999995599</c:v>
                </c:pt>
                <c:pt idx="10780">
                  <c:v>1077.99999999956</c:v>
                </c:pt>
                <c:pt idx="10781">
                  <c:v>1078.0999999995599</c:v>
                </c:pt>
                <c:pt idx="10782">
                  <c:v>1078.1999999995601</c:v>
                </c:pt>
                <c:pt idx="10783">
                  <c:v>1078.29999999956</c:v>
                </c:pt>
                <c:pt idx="10784">
                  <c:v>1078.3999999995599</c:v>
                </c:pt>
                <c:pt idx="10785">
                  <c:v>1078.49999999956</c:v>
                </c:pt>
                <c:pt idx="10786">
                  <c:v>1078.5999999995599</c:v>
                </c:pt>
                <c:pt idx="10787">
                  <c:v>1078.6999999995601</c:v>
                </c:pt>
                <c:pt idx="10788">
                  <c:v>1078.79999999956</c:v>
                </c:pt>
                <c:pt idx="10789">
                  <c:v>1078.8999999995599</c:v>
                </c:pt>
                <c:pt idx="10790">
                  <c:v>1078.99999999956</c:v>
                </c:pt>
                <c:pt idx="10791">
                  <c:v>1079.0999999995599</c:v>
                </c:pt>
                <c:pt idx="10792">
                  <c:v>1079.1999999995601</c:v>
                </c:pt>
                <c:pt idx="10793">
                  <c:v>1079.29999999956</c:v>
                </c:pt>
                <c:pt idx="10794">
                  <c:v>1079.3999999995599</c:v>
                </c:pt>
                <c:pt idx="10795">
                  <c:v>1079.49999999956</c:v>
                </c:pt>
                <c:pt idx="10796">
                  <c:v>1079.5999999995599</c:v>
                </c:pt>
                <c:pt idx="10797">
                  <c:v>1079.6999999995601</c:v>
                </c:pt>
                <c:pt idx="10798">
                  <c:v>1079.79999999956</c:v>
                </c:pt>
                <c:pt idx="10799">
                  <c:v>1079.8999999995599</c:v>
                </c:pt>
                <c:pt idx="10800">
                  <c:v>1079.99999999956</c:v>
                </c:pt>
                <c:pt idx="10801">
                  <c:v>1080.0999999995599</c:v>
                </c:pt>
                <c:pt idx="10802">
                  <c:v>1080.1999999995601</c:v>
                </c:pt>
                <c:pt idx="10803">
                  <c:v>1080.29999999956</c:v>
                </c:pt>
                <c:pt idx="10804">
                  <c:v>1080.3999999995599</c:v>
                </c:pt>
                <c:pt idx="10805">
                  <c:v>1080.49999999956</c:v>
                </c:pt>
                <c:pt idx="10806">
                  <c:v>1080.5999999995599</c:v>
                </c:pt>
                <c:pt idx="10807">
                  <c:v>1080.6999999995601</c:v>
                </c:pt>
                <c:pt idx="10808">
                  <c:v>1080.79999999956</c:v>
                </c:pt>
                <c:pt idx="10809">
                  <c:v>1080.8999999995599</c:v>
                </c:pt>
                <c:pt idx="10810">
                  <c:v>1080.99999999956</c:v>
                </c:pt>
                <c:pt idx="10811">
                  <c:v>1081.0999999995599</c:v>
                </c:pt>
                <c:pt idx="10812">
                  <c:v>1081.1999999995601</c:v>
                </c:pt>
                <c:pt idx="10813">
                  <c:v>1081.29999999956</c:v>
                </c:pt>
                <c:pt idx="10814">
                  <c:v>1081.3999999995599</c:v>
                </c:pt>
                <c:pt idx="10815">
                  <c:v>1081.49999999956</c:v>
                </c:pt>
                <c:pt idx="10816">
                  <c:v>1081.5999999995599</c:v>
                </c:pt>
                <c:pt idx="10817">
                  <c:v>1081.6999999995601</c:v>
                </c:pt>
                <c:pt idx="10818">
                  <c:v>1081.79999999956</c:v>
                </c:pt>
                <c:pt idx="10819">
                  <c:v>1081.8999999995599</c:v>
                </c:pt>
                <c:pt idx="10820">
                  <c:v>1081.99999999956</c:v>
                </c:pt>
                <c:pt idx="10821">
                  <c:v>1082.0999999995599</c:v>
                </c:pt>
                <c:pt idx="10822">
                  <c:v>1082.1999999995601</c:v>
                </c:pt>
                <c:pt idx="10823">
                  <c:v>1082.29999999956</c:v>
                </c:pt>
                <c:pt idx="10824">
                  <c:v>1082.3999999995599</c:v>
                </c:pt>
                <c:pt idx="10825">
                  <c:v>1082.49999999956</c:v>
                </c:pt>
                <c:pt idx="10826">
                  <c:v>1082.5999999995599</c:v>
                </c:pt>
                <c:pt idx="10827">
                  <c:v>1082.6999999995601</c:v>
                </c:pt>
                <c:pt idx="10828">
                  <c:v>1082.79999999956</c:v>
                </c:pt>
                <c:pt idx="10829">
                  <c:v>1082.8999999995599</c:v>
                </c:pt>
                <c:pt idx="10830">
                  <c:v>1082.99999999956</c:v>
                </c:pt>
                <c:pt idx="10831">
                  <c:v>1083.0999999995599</c:v>
                </c:pt>
                <c:pt idx="10832">
                  <c:v>1083.1999999995601</c:v>
                </c:pt>
                <c:pt idx="10833">
                  <c:v>1083.29999999956</c:v>
                </c:pt>
                <c:pt idx="10834">
                  <c:v>1083.3999999995599</c:v>
                </c:pt>
                <c:pt idx="10835">
                  <c:v>1083.49999999956</c:v>
                </c:pt>
                <c:pt idx="10836">
                  <c:v>1083.5999999995599</c:v>
                </c:pt>
                <c:pt idx="10837">
                  <c:v>1083.6999999995601</c:v>
                </c:pt>
                <c:pt idx="10838">
                  <c:v>1083.79999999956</c:v>
                </c:pt>
                <c:pt idx="10839">
                  <c:v>1083.8999999995599</c:v>
                </c:pt>
                <c:pt idx="10840">
                  <c:v>1083.99999999956</c:v>
                </c:pt>
                <c:pt idx="10841">
                  <c:v>1084.0999999995599</c:v>
                </c:pt>
                <c:pt idx="10842">
                  <c:v>1084.1999999995601</c:v>
                </c:pt>
                <c:pt idx="10843">
                  <c:v>1084.29999999956</c:v>
                </c:pt>
                <c:pt idx="10844">
                  <c:v>1084.3999999995599</c:v>
                </c:pt>
                <c:pt idx="10845">
                  <c:v>1084.49999999956</c:v>
                </c:pt>
                <c:pt idx="10846">
                  <c:v>1084.5999999995599</c:v>
                </c:pt>
                <c:pt idx="10847">
                  <c:v>1084.6999999995601</c:v>
                </c:pt>
                <c:pt idx="10848">
                  <c:v>1084.79999999956</c:v>
                </c:pt>
                <c:pt idx="10849">
                  <c:v>1084.8999999995599</c:v>
                </c:pt>
                <c:pt idx="10850">
                  <c:v>1084.99999999956</c:v>
                </c:pt>
                <c:pt idx="10851">
                  <c:v>1085.0999999995599</c:v>
                </c:pt>
                <c:pt idx="10852">
                  <c:v>1085.1999999995601</c:v>
                </c:pt>
                <c:pt idx="10853">
                  <c:v>1085.29999999956</c:v>
                </c:pt>
                <c:pt idx="10854">
                  <c:v>1085.3999999995599</c:v>
                </c:pt>
                <c:pt idx="10855">
                  <c:v>1085.49999999956</c:v>
                </c:pt>
                <c:pt idx="10856">
                  <c:v>1085.5999999995599</c:v>
                </c:pt>
                <c:pt idx="10857">
                  <c:v>1085.6999999995601</c:v>
                </c:pt>
                <c:pt idx="10858">
                  <c:v>1085.79999999956</c:v>
                </c:pt>
                <c:pt idx="10859">
                  <c:v>1085.8999999995599</c:v>
                </c:pt>
                <c:pt idx="10860">
                  <c:v>1085.99999999956</c:v>
                </c:pt>
                <c:pt idx="10861">
                  <c:v>1086.0999999995499</c:v>
                </c:pt>
                <c:pt idx="10862">
                  <c:v>1086.1999999995501</c:v>
                </c:pt>
                <c:pt idx="10863">
                  <c:v>1086.29999999955</c:v>
                </c:pt>
                <c:pt idx="10864">
                  <c:v>1086.3999999995499</c:v>
                </c:pt>
                <c:pt idx="10865">
                  <c:v>1086.49999999955</c:v>
                </c:pt>
                <c:pt idx="10866">
                  <c:v>1086.5999999995499</c:v>
                </c:pt>
                <c:pt idx="10867">
                  <c:v>1086.6999999995501</c:v>
                </c:pt>
                <c:pt idx="10868">
                  <c:v>1086.79999999955</c:v>
                </c:pt>
                <c:pt idx="10869">
                  <c:v>1086.8999999995499</c:v>
                </c:pt>
                <c:pt idx="10870">
                  <c:v>1086.99999999955</c:v>
                </c:pt>
                <c:pt idx="10871">
                  <c:v>1087.0999999995499</c:v>
                </c:pt>
                <c:pt idx="10872">
                  <c:v>1087.1999999995501</c:v>
                </c:pt>
                <c:pt idx="10873">
                  <c:v>1087.29999999955</c:v>
                </c:pt>
                <c:pt idx="10874">
                  <c:v>1087.3999999995499</c:v>
                </c:pt>
                <c:pt idx="10875">
                  <c:v>1087.49999999955</c:v>
                </c:pt>
                <c:pt idx="10876">
                  <c:v>1087.5999999995499</c:v>
                </c:pt>
                <c:pt idx="10877">
                  <c:v>1087.6999999995501</c:v>
                </c:pt>
                <c:pt idx="10878">
                  <c:v>1087.79999999955</c:v>
                </c:pt>
                <c:pt idx="10879">
                  <c:v>1087.8999999995499</c:v>
                </c:pt>
                <c:pt idx="10880">
                  <c:v>1087.99999999955</c:v>
                </c:pt>
                <c:pt idx="10881">
                  <c:v>1088.0999999995499</c:v>
                </c:pt>
                <c:pt idx="10882">
                  <c:v>1088.1999999995501</c:v>
                </c:pt>
                <c:pt idx="10883">
                  <c:v>1088.29999999955</c:v>
                </c:pt>
                <c:pt idx="10884">
                  <c:v>1088.3999999995499</c:v>
                </c:pt>
                <c:pt idx="10885">
                  <c:v>1088.49999999955</c:v>
                </c:pt>
                <c:pt idx="10886">
                  <c:v>1088.5999999995499</c:v>
                </c:pt>
                <c:pt idx="10887">
                  <c:v>1088.6999999995501</c:v>
                </c:pt>
                <c:pt idx="10888">
                  <c:v>1088.79999999955</c:v>
                </c:pt>
                <c:pt idx="10889">
                  <c:v>1088.8999999995499</c:v>
                </c:pt>
                <c:pt idx="10890">
                  <c:v>1088.99999999955</c:v>
                </c:pt>
                <c:pt idx="10891">
                  <c:v>1089.0999999995499</c:v>
                </c:pt>
                <c:pt idx="10892">
                  <c:v>1089.1999999995501</c:v>
                </c:pt>
                <c:pt idx="10893">
                  <c:v>1089.29999999955</c:v>
                </c:pt>
                <c:pt idx="10894">
                  <c:v>1089.3999999995499</c:v>
                </c:pt>
                <c:pt idx="10895">
                  <c:v>1089.49999999955</c:v>
                </c:pt>
                <c:pt idx="10896">
                  <c:v>1089.5999999995499</c:v>
                </c:pt>
                <c:pt idx="10897">
                  <c:v>1089.6999999995501</c:v>
                </c:pt>
                <c:pt idx="10898">
                  <c:v>1089.79999999955</c:v>
                </c:pt>
                <c:pt idx="10899">
                  <c:v>1089.8999999995499</c:v>
                </c:pt>
                <c:pt idx="10900">
                  <c:v>1089.99999999955</c:v>
                </c:pt>
                <c:pt idx="10901">
                  <c:v>1090.0999999995499</c:v>
                </c:pt>
                <c:pt idx="10902">
                  <c:v>1090.1999999995501</c:v>
                </c:pt>
                <c:pt idx="10903">
                  <c:v>1090.29999999955</c:v>
                </c:pt>
                <c:pt idx="10904">
                  <c:v>1090.3999999995499</c:v>
                </c:pt>
                <c:pt idx="10905">
                  <c:v>1090.49999999955</c:v>
                </c:pt>
                <c:pt idx="10906">
                  <c:v>1090.5999999995499</c:v>
                </c:pt>
                <c:pt idx="10907">
                  <c:v>1090.6999999995501</c:v>
                </c:pt>
                <c:pt idx="10908">
                  <c:v>1090.79999999955</c:v>
                </c:pt>
                <c:pt idx="10909">
                  <c:v>1090.8999999995499</c:v>
                </c:pt>
                <c:pt idx="10910">
                  <c:v>1090.99999999955</c:v>
                </c:pt>
                <c:pt idx="10911">
                  <c:v>1091.0999999995499</c:v>
                </c:pt>
                <c:pt idx="10912">
                  <c:v>1091.1999999995501</c:v>
                </c:pt>
                <c:pt idx="10913">
                  <c:v>1091.29999999955</c:v>
                </c:pt>
                <c:pt idx="10914">
                  <c:v>1091.3999999995499</c:v>
                </c:pt>
                <c:pt idx="10915">
                  <c:v>1091.49999999955</c:v>
                </c:pt>
                <c:pt idx="10916">
                  <c:v>1091.5999999995499</c:v>
                </c:pt>
                <c:pt idx="10917">
                  <c:v>1091.6999999995501</c:v>
                </c:pt>
                <c:pt idx="10918">
                  <c:v>1091.79999999955</c:v>
                </c:pt>
                <c:pt idx="10919">
                  <c:v>1091.8999999995499</c:v>
                </c:pt>
                <c:pt idx="10920">
                  <c:v>1091.99999999955</c:v>
                </c:pt>
                <c:pt idx="10921">
                  <c:v>1092.0999999995499</c:v>
                </c:pt>
                <c:pt idx="10922">
                  <c:v>1092.1999999995501</c:v>
                </c:pt>
                <c:pt idx="10923">
                  <c:v>1092.29999999955</c:v>
                </c:pt>
                <c:pt idx="10924">
                  <c:v>1092.3999999995499</c:v>
                </c:pt>
                <c:pt idx="10925">
                  <c:v>1092.49999999955</c:v>
                </c:pt>
                <c:pt idx="10926">
                  <c:v>1092.5999999995499</c:v>
                </c:pt>
                <c:pt idx="10927">
                  <c:v>1092.6999999995501</c:v>
                </c:pt>
                <c:pt idx="10928">
                  <c:v>1092.79999999955</c:v>
                </c:pt>
                <c:pt idx="10929">
                  <c:v>1092.8999999995499</c:v>
                </c:pt>
                <c:pt idx="10930">
                  <c:v>1092.99999999955</c:v>
                </c:pt>
                <c:pt idx="10931">
                  <c:v>1093.0999999995499</c:v>
                </c:pt>
                <c:pt idx="10932">
                  <c:v>1093.1999999995501</c:v>
                </c:pt>
                <c:pt idx="10933">
                  <c:v>1093.29999999955</c:v>
                </c:pt>
                <c:pt idx="10934">
                  <c:v>1093.3999999995499</c:v>
                </c:pt>
                <c:pt idx="10935">
                  <c:v>1093.49999999955</c:v>
                </c:pt>
                <c:pt idx="10936">
                  <c:v>1093.5999999995499</c:v>
                </c:pt>
                <c:pt idx="10937">
                  <c:v>1093.6999999995501</c:v>
                </c:pt>
                <c:pt idx="10938">
                  <c:v>1093.79999999955</c:v>
                </c:pt>
                <c:pt idx="10939">
                  <c:v>1093.8999999995499</c:v>
                </c:pt>
                <c:pt idx="10940">
                  <c:v>1093.99999999955</c:v>
                </c:pt>
                <c:pt idx="10941">
                  <c:v>1094.0999999995499</c:v>
                </c:pt>
                <c:pt idx="10942">
                  <c:v>1094.1999999995501</c:v>
                </c:pt>
                <c:pt idx="10943">
                  <c:v>1094.29999999955</c:v>
                </c:pt>
                <c:pt idx="10944">
                  <c:v>1094.3999999995499</c:v>
                </c:pt>
                <c:pt idx="10945">
                  <c:v>1094.49999999955</c:v>
                </c:pt>
                <c:pt idx="10946">
                  <c:v>1094.5999999995499</c:v>
                </c:pt>
                <c:pt idx="10947">
                  <c:v>1094.6999999995501</c:v>
                </c:pt>
                <c:pt idx="10948">
                  <c:v>1094.79999999955</c:v>
                </c:pt>
                <c:pt idx="10949">
                  <c:v>1094.8999999995499</c:v>
                </c:pt>
                <c:pt idx="10950">
                  <c:v>1094.99999999955</c:v>
                </c:pt>
                <c:pt idx="10951">
                  <c:v>1095.0999999995499</c:v>
                </c:pt>
                <c:pt idx="10952">
                  <c:v>1095.1999999995501</c:v>
                </c:pt>
                <c:pt idx="10953">
                  <c:v>1095.29999999955</c:v>
                </c:pt>
                <c:pt idx="10954">
                  <c:v>1095.3999999995499</c:v>
                </c:pt>
                <c:pt idx="10955">
                  <c:v>1095.49999999955</c:v>
                </c:pt>
                <c:pt idx="10956">
                  <c:v>1095.5999999995499</c:v>
                </c:pt>
                <c:pt idx="10957">
                  <c:v>1095.6999999995501</c:v>
                </c:pt>
                <c:pt idx="10958">
                  <c:v>1095.79999999955</c:v>
                </c:pt>
                <c:pt idx="10959">
                  <c:v>1095.8999999995499</c:v>
                </c:pt>
                <c:pt idx="10960">
                  <c:v>1095.99999999955</c:v>
                </c:pt>
                <c:pt idx="10961">
                  <c:v>1096.0999999995499</c:v>
                </c:pt>
                <c:pt idx="10962">
                  <c:v>1096.1999999995501</c:v>
                </c:pt>
                <c:pt idx="10963">
                  <c:v>1096.29999999955</c:v>
                </c:pt>
                <c:pt idx="10964">
                  <c:v>1096.3999999995499</c:v>
                </c:pt>
                <c:pt idx="10965">
                  <c:v>1096.49999999955</c:v>
                </c:pt>
                <c:pt idx="10966">
                  <c:v>1096.5999999995499</c:v>
                </c:pt>
                <c:pt idx="10967">
                  <c:v>1096.6999999995501</c:v>
                </c:pt>
                <c:pt idx="10968">
                  <c:v>1096.79999999955</c:v>
                </c:pt>
                <c:pt idx="10969">
                  <c:v>1096.8999999995499</c:v>
                </c:pt>
                <c:pt idx="10970">
                  <c:v>1096.99999999955</c:v>
                </c:pt>
                <c:pt idx="10971">
                  <c:v>1097.0999999995399</c:v>
                </c:pt>
                <c:pt idx="10972">
                  <c:v>1097.1999999995401</c:v>
                </c:pt>
                <c:pt idx="10973">
                  <c:v>1097.29999999954</c:v>
                </c:pt>
                <c:pt idx="10974">
                  <c:v>1097.3999999995399</c:v>
                </c:pt>
                <c:pt idx="10975">
                  <c:v>1097.49999999954</c:v>
                </c:pt>
                <c:pt idx="10976">
                  <c:v>1097.5999999995399</c:v>
                </c:pt>
                <c:pt idx="10977">
                  <c:v>1097.6999999995401</c:v>
                </c:pt>
                <c:pt idx="10978">
                  <c:v>1097.79999999954</c:v>
                </c:pt>
                <c:pt idx="10979">
                  <c:v>1097.8999999995399</c:v>
                </c:pt>
                <c:pt idx="10980">
                  <c:v>1097.99999999954</c:v>
                </c:pt>
                <c:pt idx="10981">
                  <c:v>1098.0999999995399</c:v>
                </c:pt>
                <c:pt idx="10982">
                  <c:v>1098.1999999995401</c:v>
                </c:pt>
                <c:pt idx="10983">
                  <c:v>1098.29999999954</c:v>
                </c:pt>
                <c:pt idx="10984">
                  <c:v>1098.3999999995399</c:v>
                </c:pt>
                <c:pt idx="10985">
                  <c:v>1098.49999999954</c:v>
                </c:pt>
                <c:pt idx="10986">
                  <c:v>1098.5999999995399</c:v>
                </c:pt>
                <c:pt idx="10987">
                  <c:v>1098.6999999995401</c:v>
                </c:pt>
                <c:pt idx="10988">
                  <c:v>1098.79999999954</c:v>
                </c:pt>
                <c:pt idx="10989">
                  <c:v>1098.8999999995399</c:v>
                </c:pt>
                <c:pt idx="10990">
                  <c:v>1098.99999999954</c:v>
                </c:pt>
                <c:pt idx="10991">
                  <c:v>1099.0999999995399</c:v>
                </c:pt>
                <c:pt idx="10992">
                  <c:v>1099.1999999995401</c:v>
                </c:pt>
                <c:pt idx="10993">
                  <c:v>1099.29999999954</c:v>
                </c:pt>
                <c:pt idx="10994">
                  <c:v>1099.3999999995399</c:v>
                </c:pt>
                <c:pt idx="10995">
                  <c:v>1099.49999999954</c:v>
                </c:pt>
                <c:pt idx="10996">
                  <c:v>1099.5999999995399</c:v>
                </c:pt>
                <c:pt idx="10997">
                  <c:v>1099.6999999995401</c:v>
                </c:pt>
                <c:pt idx="10998">
                  <c:v>1099.79999999954</c:v>
                </c:pt>
                <c:pt idx="10999">
                  <c:v>1099.8999999995399</c:v>
                </c:pt>
                <c:pt idx="11000">
                  <c:v>1099.99999999954</c:v>
                </c:pt>
              </c:numCache>
            </c:numRef>
          </c:xVal>
          <c:yVal>
            <c:numRef>
              <c:f>'control-trace-conductance-only'!$B$1:$B$11001</c:f>
              <c:numCache>
                <c:formatCode>0.00E+00</c:formatCode>
                <c:ptCount val="11001"/>
                <c:pt idx="0">
                  <c:v>-70.015959529928594</c:v>
                </c:pt>
                <c:pt idx="1">
                  <c:v>-70.015959529928594</c:v>
                </c:pt>
                <c:pt idx="2">
                  <c:v>-70.015959529928594</c:v>
                </c:pt>
                <c:pt idx="3">
                  <c:v>-70.091612505642203</c:v>
                </c:pt>
                <c:pt idx="4">
                  <c:v>-70.158294189216406</c:v>
                </c:pt>
                <c:pt idx="5">
                  <c:v>-70.200475965722106</c:v>
                </c:pt>
                <c:pt idx="6">
                  <c:v>-70.231569579810397</c:v>
                </c:pt>
                <c:pt idx="7">
                  <c:v>-70.294049894338698</c:v>
                </c:pt>
                <c:pt idx="8">
                  <c:v>-70.385306846049602</c:v>
                </c:pt>
                <c:pt idx="9">
                  <c:v>-70.493882063679493</c:v>
                </c:pt>
                <c:pt idx="10">
                  <c:v>-70.614525844888405</c:v>
                </c:pt>
                <c:pt idx="11">
                  <c:v>-70.709010600437594</c:v>
                </c:pt>
                <c:pt idx="12">
                  <c:v>-70.816006037760602</c:v>
                </c:pt>
                <c:pt idx="13">
                  <c:v>-70.906564008339203</c:v>
                </c:pt>
                <c:pt idx="14">
                  <c:v>-70.978282988295604</c:v>
                </c:pt>
                <c:pt idx="15">
                  <c:v>-71.074353948136803</c:v>
                </c:pt>
                <c:pt idx="16">
                  <c:v>-71.159453053040593</c:v>
                </c:pt>
                <c:pt idx="17">
                  <c:v>-71.228470932678107</c:v>
                </c:pt>
                <c:pt idx="18">
                  <c:v>-71.322623157370003</c:v>
                </c:pt>
                <c:pt idx="19">
                  <c:v>-71.406719101096897</c:v>
                </c:pt>
                <c:pt idx="20">
                  <c:v>-71.475478574207202</c:v>
                </c:pt>
                <c:pt idx="21">
                  <c:v>-71.535942770521501</c:v>
                </c:pt>
                <c:pt idx="22">
                  <c:v>-71.591124548987693</c:v>
                </c:pt>
                <c:pt idx="23">
                  <c:v>-71.708154725311203</c:v>
                </c:pt>
                <c:pt idx="24">
                  <c:v>-71.813131592547606</c:v>
                </c:pt>
                <c:pt idx="25">
                  <c:v>-71.893584962965406</c:v>
                </c:pt>
                <c:pt idx="26">
                  <c:v>-71.961942682461398</c:v>
                </c:pt>
                <c:pt idx="27">
                  <c:v>-72.055132170528296</c:v>
                </c:pt>
                <c:pt idx="28">
                  <c:v>-72.139111715297105</c:v>
                </c:pt>
                <c:pt idx="29">
                  <c:v>-72.240028066050499</c:v>
                </c:pt>
                <c:pt idx="30">
                  <c:v>-72.328782284050504</c:v>
                </c:pt>
                <c:pt idx="31">
                  <c:v>-72.401990082286801</c:v>
                </c:pt>
                <c:pt idx="32">
                  <c:v>-72.466724371098607</c:v>
                </c:pt>
                <c:pt idx="33">
                  <c:v>-72.5260009270756</c:v>
                </c:pt>
                <c:pt idx="34">
                  <c:v>-72.611602948191802</c:v>
                </c:pt>
                <c:pt idx="35">
                  <c:v>-72.689730876731801</c:v>
                </c:pt>
                <c:pt idx="36">
                  <c:v>-72.754872197847305</c:v>
                </c:pt>
                <c:pt idx="37">
                  <c:v>-72.812996651808405</c:v>
                </c:pt>
                <c:pt idx="38">
                  <c:v>-72.866595138567803</c:v>
                </c:pt>
                <c:pt idx="39">
                  <c:v>-72.916772494206896</c:v>
                </c:pt>
                <c:pt idx="40">
                  <c:v>-72.9935901554163</c:v>
                </c:pt>
                <c:pt idx="41">
                  <c:v>-73.063939776707301</c:v>
                </c:pt>
                <c:pt idx="42">
                  <c:v>-73.122257663730196</c:v>
                </c:pt>
                <c:pt idx="43">
                  <c:v>-73.174192684322705</c:v>
                </c:pt>
                <c:pt idx="44">
                  <c:v>-73.222068081633196</c:v>
                </c:pt>
                <c:pt idx="45">
                  <c:v>-73.266890584064996</c:v>
                </c:pt>
                <c:pt idx="46">
                  <c:v>-73.309199102530201</c:v>
                </c:pt>
                <c:pt idx="47">
                  <c:v>-73.349325868109801</c:v>
                </c:pt>
                <c:pt idx="48">
                  <c:v>-73.3874980543183</c:v>
                </c:pt>
                <c:pt idx="49">
                  <c:v>-73.423883126332896</c:v>
                </c:pt>
                <c:pt idx="50">
                  <c:v>-73.458611464873499</c:v>
                </c:pt>
                <c:pt idx="51">
                  <c:v>-73.491788763458899</c:v>
                </c:pt>
                <c:pt idx="52">
                  <c:v>-73.523503370140503</c:v>
                </c:pt>
                <c:pt idx="53">
                  <c:v>-73.553830918851702</c:v>
                </c:pt>
                <c:pt idx="54">
                  <c:v>-73.582837404002106</c:v>
                </c:pt>
                <c:pt idx="55">
                  <c:v>-73.610581307711598</c:v>
                </c:pt>
                <c:pt idx="56">
                  <c:v>-73.637115122023602</c:v>
                </c:pt>
                <c:pt idx="57">
                  <c:v>-73.662486468842303</c:v>
                </c:pt>
                <c:pt idx="58">
                  <c:v>-73.686738943260707</c:v>
                </c:pt>
                <c:pt idx="59">
                  <c:v>-73.709912761279398</c:v>
                </c:pt>
                <c:pt idx="60">
                  <c:v>-73.732045265770594</c:v>
                </c:pt>
                <c:pt idx="61">
                  <c:v>-73.753171327608698</c:v>
                </c:pt>
                <c:pt idx="62">
                  <c:v>-73.773323668030898</c:v>
                </c:pt>
                <c:pt idx="63">
                  <c:v>-73.792533120787297</c:v>
                </c:pt>
                <c:pt idx="64">
                  <c:v>-73.810828847688697</c:v>
                </c:pt>
                <c:pt idx="65">
                  <c:v>-73.828238527189697</c:v>
                </c:pt>
                <c:pt idx="66">
                  <c:v>-73.844788496963801</c:v>
                </c:pt>
                <c:pt idx="67">
                  <c:v>-73.860503872278301</c:v>
                </c:pt>
                <c:pt idx="68">
                  <c:v>-73.875408657995393</c:v>
                </c:pt>
                <c:pt idx="69">
                  <c:v>-73.889525843114797</c:v>
                </c:pt>
                <c:pt idx="70">
                  <c:v>-73.902877482126101</c:v>
                </c:pt>
                <c:pt idx="71">
                  <c:v>-73.915484765651698</c:v>
                </c:pt>
                <c:pt idx="72">
                  <c:v>-73.9273680821331</c:v>
                </c:pt>
                <c:pt idx="73">
                  <c:v>-73.938547072537403</c:v>
                </c:pt>
                <c:pt idx="74">
                  <c:v>-73.949040678900403</c:v>
                </c:pt>
                <c:pt idx="75">
                  <c:v>-73.986226617113203</c:v>
                </c:pt>
                <c:pt idx="76">
                  <c:v>-74.019289857748205</c:v>
                </c:pt>
                <c:pt idx="77">
                  <c:v>-74.042703502419201</c:v>
                </c:pt>
                <c:pt idx="78">
                  <c:v>-74.061452798666906</c:v>
                </c:pt>
                <c:pt idx="79">
                  <c:v>-74.077543404365898</c:v>
                </c:pt>
                <c:pt idx="80">
                  <c:v>-74.091802626841897</c:v>
                </c:pt>
                <c:pt idx="81">
                  <c:v>-74.104646819008494</c:v>
                </c:pt>
                <c:pt idx="82">
                  <c:v>-74.143261468502303</c:v>
                </c:pt>
                <c:pt idx="83">
                  <c:v>-74.177416327356298</c:v>
                </c:pt>
                <c:pt idx="84">
                  <c:v>-74.2017658225042</c:v>
                </c:pt>
                <c:pt idx="85">
                  <c:v>-74.221287875248606</c:v>
                </c:pt>
                <c:pt idx="86">
                  <c:v>-74.238003917334396</c:v>
                </c:pt>
                <c:pt idx="87">
                  <c:v>-74.252762205138396</c:v>
                </c:pt>
                <c:pt idx="88">
                  <c:v>-74.265998067062895</c:v>
                </c:pt>
                <c:pt idx="89">
                  <c:v>-74.277967113944399</c:v>
                </c:pt>
                <c:pt idx="90">
                  <c:v>-74.288835515981106</c:v>
                </c:pt>
                <c:pt idx="91">
                  <c:v>-74.298719925567994</c:v>
                </c:pt>
                <c:pt idx="92">
                  <c:v>-74.307707136516797</c:v>
                </c:pt>
                <c:pt idx="93">
                  <c:v>-74.315864681179704</c:v>
                </c:pt>
                <c:pt idx="94">
                  <c:v>-74.323246987977797</c:v>
                </c:pt>
                <c:pt idx="95">
                  <c:v>-74.329899186011104</c:v>
                </c:pt>
                <c:pt idx="96">
                  <c:v>-74.335859576422195</c:v>
                </c:pt>
                <c:pt idx="97">
                  <c:v>-74.341161304516106</c:v>
                </c:pt>
                <c:pt idx="98">
                  <c:v>-74.345833529578499</c:v>
                </c:pt>
                <c:pt idx="99">
                  <c:v>-74.349902266240704</c:v>
                </c:pt>
                <c:pt idx="100">
                  <c:v>-74.353391003796006</c:v>
                </c:pt>
                <c:pt idx="101">
                  <c:v>-74.356321171123</c:v>
                </c:pt>
                <c:pt idx="102">
                  <c:v>-74.358712491668996</c:v>
                </c:pt>
                <c:pt idx="103">
                  <c:v>-74.360583258544196</c:v>
                </c:pt>
                <c:pt idx="104">
                  <c:v>-74.361950550527695</c:v>
                </c:pt>
                <c:pt idx="105">
                  <c:v>-74.362830403712394</c:v>
                </c:pt>
                <c:pt idx="106">
                  <c:v>-74.363237949393707</c:v>
                </c:pt>
                <c:pt idx="107">
                  <c:v>-74.363187525965799</c:v>
                </c:pt>
                <c:pt idx="108">
                  <c:v>-74.362692770590698</c:v>
                </c:pt>
                <c:pt idx="109">
                  <c:v>-74.361766694975401</c:v>
                </c:pt>
                <c:pt idx="110">
                  <c:v>-74.360421748547694</c:v>
                </c:pt>
                <c:pt idx="111">
                  <c:v>-74.358669871561403</c:v>
                </c:pt>
                <c:pt idx="112">
                  <c:v>-74.356522540092897</c:v>
                </c:pt>
                <c:pt idx="113">
                  <c:v>-74.353990804458306</c:v>
                </c:pt>
                <c:pt idx="114">
                  <c:v>-74.351085322255599</c:v>
                </c:pt>
                <c:pt idx="115">
                  <c:v>-74.347816386987304</c:v>
                </c:pt>
                <c:pt idx="116">
                  <c:v>-74.344193953024501</c:v>
                </c:pt>
                <c:pt idx="117">
                  <c:v>-74.340227657526597</c:v>
                </c:pt>
                <c:pt idx="118">
                  <c:v>-74.335926839808295</c:v>
                </c:pt>
                <c:pt idx="119">
                  <c:v>-74.331300558556194</c:v>
                </c:pt>
                <c:pt idx="120">
                  <c:v>-74.326357607222505</c:v>
                </c:pt>
                <c:pt idx="121">
                  <c:v>-74.321106527863705</c:v>
                </c:pt>
                <c:pt idx="122">
                  <c:v>-74.315555623647995</c:v>
                </c:pt>
                <c:pt idx="123">
                  <c:v>-74.309712970212999</c:v>
                </c:pt>
                <c:pt idx="124">
                  <c:v>-74.303586426028602</c:v>
                </c:pt>
                <c:pt idx="125">
                  <c:v>-74.297183641892701</c:v>
                </c:pt>
                <c:pt idx="126">
                  <c:v>-74.290512069667699</c:v>
                </c:pt>
                <c:pt idx="127">
                  <c:v>-74.283578970349097</c:v>
                </c:pt>
                <c:pt idx="128">
                  <c:v>-74.276391421542996</c:v>
                </c:pt>
                <c:pt idx="129">
                  <c:v>-74.268956324420103</c:v>
                </c:pt>
                <c:pt idx="130">
                  <c:v>-74.2612804102003</c:v>
                </c:pt>
                <c:pt idx="131">
                  <c:v>-74.253370246219404</c:v>
                </c:pt>
                <c:pt idx="132">
                  <c:v>-74.2452322416176</c:v>
                </c:pt>
                <c:pt idx="133">
                  <c:v>-74.236872652688405</c:v>
                </c:pt>
                <c:pt idx="134">
                  <c:v>-74.228297587917595</c:v>
                </c:pt>
                <c:pt idx="135">
                  <c:v>-74.219513012742595</c:v>
                </c:pt>
                <c:pt idx="136">
                  <c:v>-74.210524754054205</c:v>
                </c:pt>
                <c:pt idx="137">
                  <c:v>-74.2013385044649</c:v>
                </c:pt>
                <c:pt idx="138">
                  <c:v>-74.191959826360602</c:v>
                </c:pt>
                <c:pt idx="139">
                  <c:v>-74.182394155754906</c:v>
                </c:pt>
                <c:pt idx="140">
                  <c:v>-74.172646805958806</c:v>
                </c:pt>
                <c:pt idx="141">
                  <c:v>-74.162722971081905</c:v>
                </c:pt>
                <c:pt idx="142">
                  <c:v>-74.152627729375595</c:v>
                </c:pt>
                <c:pt idx="143">
                  <c:v>-74.142366046429601</c:v>
                </c:pt>
                <c:pt idx="144">
                  <c:v>-74.131942778235796</c:v>
                </c:pt>
                <c:pt idx="145">
                  <c:v>-74.121362674122807</c:v>
                </c:pt>
                <c:pt idx="146">
                  <c:v>-74.110630379565094</c:v>
                </c:pt>
                <c:pt idx="147">
                  <c:v>-74.099750439000601</c:v>
                </c:pt>
                <c:pt idx="148">
                  <c:v>-74.088727298292198</c:v>
                </c:pt>
                <c:pt idx="149">
                  <c:v>-74.077565307203798</c:v>
                </c:pt>
                <c:pt idx="150">
                  <c:v>-74.066268721822098</c:v>
                </c:pt>
                <c:pt idx="151">
                  <c:v>-74.054841706884005</c:v>
                </c:pt>
                <c:pt idx="152">
                  <c:v>-74.043288338016694</c:v>
                </c:pt>
                <c:pt idx="153">
                  <c:v>-74.031612603895695</c:v>
                </c:pt>
                <c:pt idx="154">
                  <c:v>-74.019818408328504</c:v>
                </c:pt>
                <c:pt idx="155">
                  <c:v>-74.007909572267906</c:v>
                </c:pt>
                <c:pt idx="156">
                  <c:v>-73.995889835756302</c:v>
                </c:pt>
                <c:pt idx="157">
                  <c:v>-73.983762859814306</c:v>
                </c:pt>
                <c:pt idx="158">
                  <c:v>-73.971532228434199</c:v>
                </c:pt>
                <c:pt idx="159">
                  <c:v>-73.959201450089296</c:v>
                </c:pt>
                <c:pt idx="160">
                  <c:v>-73.946773959485299</c:v>
                </c:pt>
                <c:pt idx="161">
                  <c:v>-73.962059631457294</c:v>
                </c:pt>
                <c:pt idx="162">
                  <c:v>-74.001603720451897</c:v>
                </c:pt>
                <c:pt idx="163">
                  <c:v>-74.028693374058406</c:v>
                </c:pt>
                <c:pt idx="164">
                  <c:v>-74.069983999937193</c:v>
                </c:pt>
                <c:pt idx="165">
                  <c:v>-74.101692821033296</c:v>
                </c:pt>
                <c:pt idx="166">
                  <c:v>-74.121046689725304</c:v>
                </c:pt>
                <c:pt idx="167">
                  <c:v>-74.1341894533778</c:v>
                </c:pt>
                <c:pt idx="168">
                  <c:v>-74.143730607300895</c:v>
                </c:pt>
                <c:pt idx="169">
                  <c:v>-74.1508468279075</c:v>
                </c:pt>
                <c:pt idx="170">
                  <c:v>-74.156172609878396</c:v>
                </c:pt>
                <c:pt idx="171">
                  <c:v>-74.160091927083698</c:v>
                </c:pt>
                <c:pt idx="172">
                  <c:v>-74.162857469184701</c:v>
                </c:pt>
                <c:pt idx="173">
                  <c:v>-74.164646135707102</c:v>
                </c:pt>
                <c:pt idx="174">
                  <c:v>-74.165587659890207</c:v>
                </c:pt>
                <c:pt idx="175">
                  <c:v>-74.165780668112006</c:v>
                </c:pt>
                <c:pt idx="176">
                  <c:v>-74.192339969722099</c:v>
                </c:pt>
                <c:pt idx="177">
                  <c:v>-74.214983673445005</c:v>
                </c:pt>
                <c:pt idx="178">
                  <c:v>-74.228225268914102</c:v>
                </c:pt>
                <c:pt idx="179">
                  <c:v>-74.263755643247507</c:v>
                </c:pt>
                <c:pt idx="180">
                  <c:v>-74.293441600877202</c:v>
                </c:pt>
                <c:pt idx="181">
                  <c:v>-74.312657670956995</c:v>
                </c:pt>
                <c:pt idx="182">
                  <c:v>-74.326663287797999</c:v>
                </c:pt>
                <c:pt idx="183">
                  <c:v>-74.3641212575575</c:v>
                </c:pt>
                <c:pt idx="184">
                  <c:v>-74.422421183523397</c:v>
                </c:pt>
                <c:pt idx="185">
                  <c:v>-74.493043738947193</c:v>
                </c:pt>
                <c:pt idx="186">
                  <c:v>-74.546389122767394</c:v>
                </c:pt>
                <c:pt idx="187">
                  <c:v>-74.584174136370294</c:v>
                </c:pt>
                <c:pt idx="188">
                  <c:v>-74.6139928902479</c:v>
                </c:pt>
                <c:pt idx="189">
                  <c:v>-74.664541399824401</c:v>
                </c:pt>
                <c:pt idx="190">
                  <c:v>-74.708393023874905</c:v>
                </c:pt>
                <c:pt idx="191">
                  <c:v>-74.741229837054604</c:v>
                </c:pt>
                <c:pt idx="192">
                  <c:v>-74.768216779114894</c:v>
                </c:pt>
                <c:pt idx="193">
                  <c:v>-74.791546346492595</c:v>
                </c:pt>
                <c:pt idx="194">
                  <c:v>-74.812209930910697</c:v>
                </c:pt>
                <c:pt idx="195">
                  <c:v>-74.880705826726498</c:v>
                </c:pt>
                <c:pt idx="196">
                  <c:v>-74.940729240002</c:v>
                </c:pt>
                <c:pt idx="197">
                  <c:v>-74.982624540946603</c:v>
                </c:pt>
                <c:pt idx="198">
                  <c:v>-75.015742751326997</c:v>
                </c:pt>
                <c:pt idx="199">
                  <c:v>-75.068266657141507</c:v>
                </c:pt>
                <c:pt idx="200">
                  <c:v>-75.114108867995796</c:v>
                </c:pt>
                <c:pt idx="201">
                  <c:v>-75.149238196204905</c:v>
                </c:pt>
                <c:pt idx="202">
                  <c:v>-75.178638264649607</c:v>
                </c:pt>
                <c:pt idx="203">
                  <c:v>-75.204415002983197</c:v>
                </c:pt>
                <c:pt idx="204">
                  <c:v>-75.227516743173297</c:v>
                </c:pt>
                <c:pt idx="205">
                  <c:v>-75.248465504989497</c:v>
                </c:pt>
                <c:pt idx="206">
                  <c:v>-75.267588276056301</c:v>
                </c:pt>
                <c:pt idx="207">
                  <c:v>-75.285109632797401</c:v>
                </c:pt>
                <c:pt idx="208">
                  <c:v>-75.301194346934807</c:v>
                </c:pt>
                <c:pt idx="209">
                  <c:v>-75.3397416308364</c:v>
                </c:pt>
                <c:pt idx="210">
                  <c:v>-75.397499722340001</c:v>
                </c:pt>
                <c:pt idx="211">
                  <c:v>-75.443043077588598</c:v>
                </c:pt>
                <c:pt idx="212">
                  <c:v>-75.476144972465306</c:v>
                </c:pt>
                <c:pt idx="213">
                  <c:v>-75.502960534661199</c:v>
                </c:pt>
                <c:pt idx="214">
                  <c:v>-75.525981870264005</c:v>
                </c:pt>
                <c:pt idx="215">
                  <c:v>-75.546307456716207</c:v>
                </c:pt>
                <c:pt idx="216">
                  <c:v>-75.564520226356194</c:v>
                </c:pt>
                <c:pt idx="217">
                  <c:v>-75.580971412305999</c:v>
                </c:pt>
                <c:pt idx="218">
                  <c:v>-75.641862202237604</c:v>
                </c:pt>
                <c:pt idx="219">
                  <c:v>-75.717791758926694</c:v>
                </c:pt>
                <c:pt idx="220">
                  <c:v>-75.774000484991902</c:v>
                </c:pt>
                <c:pt idx="221">
                  <c:v>-75.814652486768907</c:v>
                </c:pt>
                <c:pt idx="222">
                  <c:v>-75.847420706338497</c:v>
                </c:pt>
                <c:pt idx="223">
                  <c:v>-75.875413390105194</c:v>
                </c:pt>
                <c:pt idx="224">
                  <c:v>-75.922190520995699</c:v>
                </c:pt>
                <c:pt idx="225">
                  <c:v>-75.963310778030305</c:v>
                </c:pt>
                <c:pt idx="226">
                  <c:v>-76.0167376330689</c:v>
                </c:pt>
                <c:pt idx="227">
                  <c:v>-76.061974304045805</c:v>
                </c:pt>
                <c:pt idx="228">
                  <c:v>-76.096577465847304</c:v>
                </c:pt>
                <c:pt idx="229">
                  <c:v>-76.125453778264202</c:v>
                </c:pt>
                <c:pt idx="230">
                  <c:v>-76.214808780058803</c:v>
                </c:pt>
                <c:pt idx="231">
                  <c:v>-76.292163342315803</c:v>
                </c:pt>
                <c:pt idx="232">
                  <c:v>-76.345745428540297</c:v>
                </c:pt>
                <c:pt idx="233">
                  <c:v>-76.387907154749996</c:v>
                </c:pt>
                <c:pt idx="234">
                  <c:v>-76.423618047716104</c:v>
                </c:pt>
                <c:pt idx="235">
                  <c:v>-76.475574671394995</c:v>
                </c:pt>
                <c:pt idx="236">
                  <c:v>-76.521282414963594</c:v>
                </c:pt>
                <c:pt idx="237">
                  <c:v>-76.557354925807402</c:v>
                </c:pt>
                <c:pt idx="238">
                  <c:v>-76.588077341256195</c:v>
                </c:pt>
                <c:pt idx="239">
                  <c:v>-76.615266813863997</c:v>
                </c:pt>
                <c:pt idx="240">
                  <c:v>-76.659931750488099</c:v>
                </c:pt>
                <c:pt idx="241">
                  <c:v>-76.719479009213103</c:v>
                </c:pt>
                <c:pt idx="242">
                  <c:v>-76.767391555220698</c:v>
                </c:pt>
                <c:pt idx="243">
                  <c:v>-76.823501974077104</c:v>
                </c:pt>
                <c:pt idx="244">
                  <c:v>-76.870675305526106</c:v>
                </c:pt>
                <c:pt idx="245">
                  <c:v>-76.907321112676797</c:v>
                </c:pt>
                <c:pt idx="246">
                  <c:v>-76.938162456084001</c:v>
                </c:pt>
                <c:pt idx="247">
                  <c:v>-76.965212681984497</c:v>
                </c:pt>
                <c:pt idx="248">
                  <c:v>-76.989402608128202</c:v>
                </c:pt>
                <c:pt idx="249">
                  <c:v>-77.030483510431296</c:v>
                </c:pt>
                <c:pt idx="250">
                  <c:v>-77.0668071895537</c:v>
                </c:pt>
                <c:pt idx="251">
                  <c:v>-77.094856778590199</c:v>
                </c:pt>
                <c:pt idx="252">
                  <c:v>-77.118425094241601</c:v>
                </c:pt>
                <c:pt idx="253">
                  <c:v>-77.139074943479699</c:v>
                </c:pt>
                <c:pt idx="254">
                  <c:v>-77.157490490027001</c:v>
                </c:pt>
                <c:pt idx="255">
                  <c:v>-77.1740433393675</c:v>
                </c:pt>
                <c:pt idx="256">
                  <c:v>-77.1889663693009</c:v>
                </c:pt>
                <c:pt idx="257">
                  <c:v>-77.202421371376104</c:v>
                </c:pt>
                <c:pt idx="258">
                  <c:v>-77.214529319406395</c:v>
                </c:pt>
                <c:pt idx="259">
                  <c:v>-77.225385551947994</c:v>
                </c:pt>
                <c:pt idx="260">
                  <c:v>-77.253855954147497</c:v>
                </c:pt>
                <c:pt idx="261">
                  <c:v>-77.278613121951096</c:v>
                </c:pt>
                <c:pt idx="262">
                  <c:v>-77.296011477109204</c:v>
                </c:pt>
                <c:pt idx="263">
                  <c:v>-77.309611563094094</c:v>
                </c:pt>
                <c:pt idx="264">
                  <c:v>-77.320847765184993</c:v>
                </c:pt>
                <c:pt idx="265">
                  <c:v>-77.330322085961797</c:v>
                </c:pt>
                <c:pt idx="266">
                  <c:v>-77.338346874625003</c:v>
                </c:pt>
                <c:pt idx="267">
                  <c:v>-77.345109594400498</c:v>
                </c:pt>
                <c:pt idx="268">
                  <c:v>-77.350735916834594</c:v>
                </c:pt>
                <c:pt idx="269">
                  <c:v>-77.355317345329198</c:v>
                </c:pt>
                <c:pt idx="270">
                  <c:v>-77.358924703557506</c:v>
                </c:pt>
                <c:pt idx="271">
                  <c:v>-77.361615360610898</c:v>
                </c:pt>
                <c:pt idx="272">
                  <c:v>-77.363437413002401</c:v>
                </c:pt>
                <c:pt idx="273">
                  <c:v>-77.364432265186593</c:v>
                </c:pt>
                <c:pt idx="274">
                  <c:v>-77.364636307766901</c:v>
                </c:pt>
                <c:pt idx="275">
                  <c:v>-77.364082057084204</c:v>
                </c:pt>
                <c:pt idx="276">
                  <c:v>-77.362798957233196</c:v>
                </c:pt>
                <c:pt idx="277">
                  <c:v>-77.379446647017801</c:v>
                </c:pt>
                <c:pt idx="278">
                  <c:v>-77.392941045034107</c:v>
                </c:pt>
                <c:pt idx="279">
                  <c:v>-77.399580621918403</c:v>
                </c:pt>
                <c:pt idx="280">
                  <c:v>-77.402828747748302</c:v>
                </c:pt>
                <c:pt idx="281">
                  <c:v>-77.404073851145199</c:v>
                </c:pt>
                <c:pt idx="282">
                  <c:v>-77.403889561750105</c:v>
                </c:pt>
                <c:pt idx="283">
                  <c:v>-77.402566734006299</c:v>
                </c:pt>
                <c:pt idx="284">
                  <c:v>-77.400275016623596</c:v>
                </c:pt>
                <c:pt idx="285">
                  <c:v>-77.397124675748799</c:v>
                </c:pt>
                <c:pt idx="286">
                  <c:v>-77.393193586176494</c:v>
                </c:pt>
                <c:pt idx="287">
                  <c:v>-77.388540342866804</c:v>
                </c:pt>
                <c:pt idx="288">
                  <c:v>-77.383211231611497</c:v>
                </c:pt>
                <c:pt idx="289">
                  <c:v>-77.377244225327303</c:v>
                </c:pt>
                <c:pt idx="290">
                  <c:v>-77.370671422434697</c:v>
                </c:pt>
                <c:pt idx="291">
                  <c:v>-77.363520612888905</c:v>
                </c:pt>
                <c:pt idx="292">
                  <c:v>-77.374557408528901</c:v>
                </c:pt>
                <c:pt idx="293">
                  <c:v>-77.3826365112334</c:v>
                </c:pt>
                <c:pt idx="294">
                  <c:v>-77.384000608776901</c:v>
                </c:pt>
                <c:pt idx="295">
                  <c:v>-77.382105050009798</c:v>
                </c:pt>
                <c:pt idx="296">
                  <c:v>-77.378336370790393</c:v>
                </c:pt>
                <c:pt idx="297">
                  <c:v>-77.373266226457801</c:v>
                </c:pt>
                <c:pt idx="298">
                  <c:v>-77.367183054055204</c:v>
                </c:pt>
                <c:pt idx="299">
                  <c:v>-77.360253772420293</c:v>
                </c:pt>
                <c:pt idx="300">
                  <c:v>-77.352585752861202</c:v>
                </c:pt>
                <c:pt idx="301">
                  <c:v>-77.344253910504804</c:v>
                </c:pt>
                <c:pt idx="302">
                  <c:v>-77.335313877161596</c:v>
                </c:pt>
                <c:pt idx="303">
                  <c:v>-77.325809008640206</c:v>
                </c:pt>
                <c:pt idx="304">
                  <c:v>-77.315774402772306</c:v>
                </c:pt>
                <c:pt idx="305">
                  <c:v>-77.305239350514995</c:v>
                </c:pt>
                <c:pt idx="306">
                  <c:v>-77.294228909164204</c:v>
                </c:pt>
                <c:pt idx="307">
                  <c:v>-77.282764955215796</c:v>
                </c:pt>
                <c:pt idx="308">
                  <c:v>-77.270866913782498</c:v>
                </c:pt>
                <c:pt idx="309">
                  <c:v>-77.258552278730804</c:v>
                </c:pt>
                <c:pt idx="310">
                  <c:v>-77.245836992728101</c:v>
                </c:pt>
                <c:pt idx="311">
                  <c:v>-77.232735730806198</c:v>
                </c:pt>
                <c:pt idx="312">
                  <c:v>-77.219262115731496</c:v>
                </c:pt>
                <c:pt idx="313">
                  <c:v>-77.205428884200501</c:v>
                </c:pt>
                <c:pt idx="314">
                  <c:v>-77.191248016991196</c:v>
                </c:pt>
                <c:pt idx="315">
                  <c:v>-77.176730842162101</c:v>
                </c:pt>
                <c:pt idx="316">
                  <c:v>-77.161888117847795</c:v>
                </c:pt>
                <c:pt idx="317">
                  <c:v>-77.146730099435302</c:v>
                </c:pt>
                <c:pt idx="318">
                  <c:v>-77.131266594627206</c:v>
                </c:pt>
                <c:pt idx="319">
                  <c:v>-77.115507009073696</c:v>
                </c:pt>
                <c:pt idx="320">
                  <c:v>-77.099460384452399</c:v>
                </c:pt>
                <c:pt idx="321">
                  <c:v>-77.083135430774902</c:v>
                </c:pt>
                <c:pt idx="322">
                  <c:v>-77.066540557033306</c:v>
                </c:pt>
                <c:pt idx="323">
                  <c:v>-77.049683888698297</c:v>
                </c:pt>
                <c:pt idx="324">
                  <c:v>-77.032573289376799</c:v>
                </c:pt>
                <c:pt idx="325">
                  <c:v>-77.015216378786405</c:v>
                </c:pt>
                <c:pt idx="326">
                  <c:v>-76.997620548323297</c:v>
                </c:pt>
                <c:pt idx="327">
                  <c:v>-76.979792974736995</c:v>
                </c:pt>
                <c:pt idx="328">
                  <c:v>-76.9617406322524</c:v>
                </c:pt>
                <c:pt idx="329">
                  <c:v>-76.943470303398399</c:v>
                </c:pt>
                <c:pt idx="330">
                  <c:v>-76.924988588725398</c:v>
                </c:pt>
                <c:pt idx="331">
                  <c:v>-76.906301915587093</c:v>
                </c:pt>
                <c:pt idx="332">
                  <c:v>-76.887416546126701</c:v>
                </c:pt>
                <c:pt idx="333">
                  <c:v>-76.868338584556199</c:v>
                </c:pt>
                <c:pt idx="334">
                  <c:v>-76.849073983831602</c:v>
                </c:pt>
                <c:pt idx="335">
                  <c:v>-76.829628551798706</c:v>
                </c:pt>
                <c:pt idx="336">
                  <c:v>-76.810007956873505</c:v>
                </c:pt>
                <c:pt idx="337">
                  <c:v>-76.7902177333103</c:v>
                </c:pt>
                <c:pt idx="338">
                  <c:v>-76.770263286105106</c:v>
                </c:pt>
                <c:pt idx="339">
                  <c:v>-76.750149895570601</c:v>
                </c:pt>
                <c:pt idx="340">
                  <c:v>-76.729882721619504</c:v>
                </c:pt>
                <c:pt idx="341">
                  <c:v>-76.709466807783897</c:v>
                </c:pt>
                <c:pt idx="342">
                  <c:v>-76.688907084996004</c:v>
                </c:pt>
                <c:pt idx="343">
                  <c:v>-76.668208375151906</c:v>
                </c:pt>
                <c:pt idx="344">
                  <c:v>-76.647375394479397</c:v>
                </c:pt>
                <c:pt idx="345">
                  <c:v>-76.626412756724093</c:v>
                </c:pt>
                <c:pt idx="346">
                  <c:v>-76.605324976172</c:v>
                </c:pt>
                <c:pt idx="347">
                  <c:v>-76.584116470518296</c:v>
                </c:pt>
                <c:pt idx="348">
                  <c:v>-76.562791563618205</c:v>
                </c:pt>
                <c:pt idx="349">
                  <c:v>-76.541354488067697</c:v>
                </c:pt>
                <c:pt idx="350">
                  <c:v>-76.540975116892199</c:v>
                </c:pt>
                <c:pt idx="351">
                  <c:v>-76.537976173926793</c:v>
                </c:pt>
                <c:pt idx="352">
                  <c:v>-76.527991048433904</c:v>
                </c:pt>
                <c:pt idx="353">
                  <c:v>-76.514814175064998</c:v>
                </c:pt>
                <c:pt idx="354">
                  <c:v>-76.499972465959601</c:v>
                </c:pt>
                <c:pt idx="355">
                  <c:v>-76.505300274608501</c:v>
                </c:pt>
                <c:pt idx="356">
                  <c:v>-76.507339017466705</c:v>
                </c:pt>
                <c:pt idx="357">
                  <c:v>-76.501904529978205</c:v>
                </c:pt>
                <c:pt idx="358">
                  <c:v>-76.492918282307798</c:v>
                </c:pt>
                <c:pt idx="359">
                  <c:v>-76.481983819734097</c:v>
                </c:pt>
                <c:pt idx="360">
                  <c:v>-76.469777553395602</c:v>
                </c:pt>
                <c:pt idx="361">
                  <c:v>-76.456646656180197</c:v>
                </c:pt>
                <c:pt idx="362">
                  <c:v>-76.442793752469001</c:v>
                </c:pt>
                <c:pt idx="363">
                  <c:v>-76.449672523968999</c:v>
                </c:pt>
                <c:pt idx="364">
                  <c:v>-76.453457261830806</c:v>
                </c:pt>
                <c:pt idx="365">
                  <c:v>-76.449837779234798</c:v>
                </c:pt>
                <c:pt idx="366">
                  <c:v>-76.463937068670504</c:v>
                </c:pt>
                <c:pt idx="367">
                  <c:v>-76.473473278679606</c:v>
                </c:pt>
                <c:pt idx="368">
                  <c:v>-76.495869200879994</c:v>
                </c:pt>
                <c:pt idx="369">
                  <c:v>-76.511544603431403</c:v>
                </c:pt>
                <c:pt idx="370">
                  <c:v>-76.538888218107402</c:v>
                </c:pt>
                <c:pt idx="371">
                  <c:v>-76.600310397483796</c:v>
                </c:pt>
                <c:pt idx="372">
                  <c:v>-76.646527960397805</c:v>
                </c:pt>
                <c:pt idx="373">
                  <c:v>-76.674035680386098</c:v>
                </c:pt>
                <c:pt idx="374">
                  <c:v>-76.692435085045005</c:v>
                </c:pt>
                <c:pt idx="375">
                  <c:v>-76.725968471528105</c:v>
                </c:pt>
                <c:pt idx="376">
                  <c:v>-76.773480958746703</c:v>
                </c:pt>
                <c:pt idx="377">
                  <c:v>-76.808952783116794</c:v>
                </c:pt>
                <c:pt idx="378">
                  <c:v>-76.832688666596397</c:v>
                </c:pt>
                <c:pt idx="379">
                  <c:v>-76.850260884805394</c:v>
                </c:pt>
                <c:pt idx="380">
                  <c:v>-76.864001803342006</c:v>
                </c:pt>
                <c:pt idx="381">
                  <c:v>-76.874990067147706</c:v>
                </c:pt>
                <c:pt idx="382">
                  <c:v>-76.883824658955504</c:v>
                </c:pt>
                <c:pt idx="383">
                  <c:v>-76.910696705405996</c:v>
                </c:pt>
                <c:pt idx="384">
                  <c:v>-76.933402187080702</c:v>
                </c:pt>
                <c:pt idx="385">
                  <c:v>-76.948173031192496</c:v>
                </c:pt>
                <c:pt idx="386">
                  <c:v>-76.958808673407205</c:v>
                </c:pt>
                <c:pt idx="387">
                  <c:v>-76.966875245064003</c:v>
                </c:pt>
                <c:pt idx="388">
                  <c:v>-76.973052724824697</c:v>
                </c:pt>
                <c:pt idx="389">
                  <c:v>-76.977705650190202</c:v>
                </c:pt>
                <c:pt idx="390">
                  <c:v>-76.981058670950304</c:v>
                </c:pt>
                <c:pt idx="391">
                  <c:v>-76.983264957164806</c:v>
                </c:pt>
                <c:pt idx="392">
                  <c:v>-77.004057736943295</c:v>
                </c:pt>
                <c:pt idx="393">
                  <c:v>-77.021318624012196</c:v>
                </c:pt>
                <c:pt idx="394">
                  <c:v>-77.050647077751904</c:v>
                </c:pt>
                <c:pt idx="395">
                  <c:v>-77.0736459935016</c:v>
                </c:pt>
                <c:pt idx="396">
                  <c:v>-77.107206581502993</c:v>
                </c:pt>
                <c:pt idx="397">
                  <c:v>-77.133657303342005</c:v>
                </c:pt>
                <c:pt idx="398">
                  <c:v>-77.150928960674307</c:v>
                </c:pt>
                <c:pt idx="399">
                  <c:v>-77.163368848901698</c:v>
                </c:pt>
                <c:pt idx="400">
                  <c:v>-77.172809613443505</c:v>
                </c:pt>
                <c:pt idx="401">
                  <c:v>-77.199128719818702</c:v>
                </c:pt>
                <c:pt idx="402">
                  <c:v>-77.221155952897305</c:v>
                </c:pt>
                <c:pt idx="403">
                  <c:v>-77.254258824328403</c:v>
                </c:pt>
                <c:pt idx="404">
                  <c:v>-77.299414744632301</c:v>
                </c:pt>
                <c:pt idx="405">
                  <c:v>-77.370093727449202</c:v>
                </c:pt>
                <c:pt idx="406">
                  <c:v>-77.424478022019699</c:v>
                </c:pt>
                <c:pt idx="407">
                  <c:v>-77.4607064437498</c:v>
                </c:pt>
                <c:pt idx="408">
                  <c:v>-77.487901265856706</c:v>
                </c:pt>
                <c:pt idx="409">
                  <c:v>-77.509791585542601</c:v>
                </c:pt>
                <c:pt idx="410">
                  <c:v>-77.528023062348794</c:v>
                </c:pt>
                <c:pt idx="411">
                  <c:v>-77.561463604248303</c:v>
                </c:pt>
                <c:pt idx="412">
                  <c:v>-77.590112951646802</c:v>
                </c:pt>
                <c:pt idx="413">
                  <c:v>-77.610795188259502</c:v>
                </c:pt>
                <c:pt idx="414">
                  <c:v>-77.627132485754899</c:v>
                </c:pt>
                <c:pt idx="415">
                  <c:v>-77.658395961377707</c:v>
                </c:pt>
                <c:pt idx="416">
                  <c:v>-77.685014651061195</c:v>
                </c:pt>
                <c:pt idx="417">
                  <c:v>-77.703886525081899</c:v>
                </c:pt>
                <c:pt idx="418">
                  <c:v>-77.7185823647185</c:v>
                </c:pt>
                <c:pt idx="419">
                  <c:v>-77.730586389700704</c:v>
                </c:pt>
                <c:pt idx="420">
                  <c:v>-77.740555511911097</c:v>
                </c:pt>
                <c:pt idx="421">
                  <c:v>-77.748848704516107</c:v>
                </c:pt>
                <c:pt idx="422">
                  <c:v>-77.755691198400399</c:v>
                </c:pt>
                <c:pt idx="423">
                  <c:v>-77.761239015417502</c:v>
                </c:pt>
                <c:pt idx="424">
                  <c:v>-77.765608138027901</c:v>
                </c:pt>
                <c:pt idx="425">
                  <c:v>-77.768889279712795</c:v>
                </c:pt>
                <c:pt idx="426">
                  <c:v>-77.788679125929406</c:v>
                </c:pt>
                <c:pt idx="427">
                  <c:v>-77.822518488068397</c:v>
                </c:pt>
                <c:pt idx="428">
                  <c:v>-77.864415424898098</c:v>
                </c:pt>
                <c:pt idx="429">
                  <c:v>-77.894573133414198</c:v>
                </c:pt>
                <c:pt idx="430">
                  <c:v>-77.914219777990695</c:v>
                </c:pt>
                <c:pt idx="431">
                  <c:v>-77.945475473618004</c:v>
                </c:pt>
                <c:pt idx="432">
                  <c:v>-77.987875484370704</c:v>
                </c:pt>
                <c:pt idx="433">
                  <c:v>-78.036443925788802</c:v>
                </c:pt>
                <c:pt idx="434">
                  <c:v>-78.072448044310093</c:v>
                </c:pt>
                <c:pt idx="435">
                  <c:v>-78.097429362007901</c:v>
                </c:pt>
                <c:pt idx="436">
                  <c:v>-78.116532068593301</c:v>
                </c:pt>
                <c:pt idx="437">
                  <c:v>-78.148372097230805</c:v>
                </c:pt>
                <c:pt idx="438">
                  <c:v>-78.1914361813689</c:v>
                </c:pt>
                <c:pt idx="439">
                  <c:v>-78.224371725940202</c:v>
                </c:pt>
                <c:pt idx="440">
                  <c:v>-78.247500061828703</c:v>
                </c:pt>
                <c:pt idx="441">
                  <c:v>-78.265384727981498</c:v>
                </c:pt>
                <c:pt idx="442">
                  <c:v>-78.279911774133197</c:v>
                </c:pt>
                <c:pt idx="443">
                  <c:v>-78.291945460150302</c:v>
                </c:pt>
                <c:pt idx="444">
                  <c:v>-78.301964693453399</c:v>
                </c:pt>
                <c:pt idx="445">
                  <c:v>-78.310270614636195</c:v>
                </c:pt>
                <c:pt idx="446">
                  <c:v>-78.317070609799501</c:v>
                </c:pt>
                <c:pt idx="447">
                  <c:v>-78.322517184069596</c:v>
                </c:pt>
                <c:pt idx="448">
                  <c:v>-78.326728016185598</c:v>
                </c:pt>
                <c:pt idx="449">
                  <c:v>-78.329797275216805</c:v>
                </c:pt>
                <c:pt idx="450">
                  <c:v>-78.331802486925298</c:v>
                </c:pt>
                <c:pt idx="451">
                  <c:v>-78.332808948396405</c:v>
                </c:pt>
                <c:pt idx="452">
                  <c:v>-78.332872700574796</c:v>
                </c:pt>
                <c:pt idx="453">
                  <c:v>-78.332042605395799</c:v>
                </c:pt>
                <c:pt idx="454">
                  <c:v>-78.330361841589195</c:v>
                </c:pt>
                <c:pt idx="455">
                  <c:v>-78.327869008906504</c:v>
                </c:pt>
                <c:pt idx="456">
                  <c:v>-78.324598960391697</c:v>
                </c:pt>
                <c:pt idx="457">
                  <c:v>-78.320583440885201</c:v>
                </c:pt>
                <c:pt idx="458">
                  <c:v>-78.315851584459097</c:v>
                </c:pt>
                <c:pt idx="459">
                  <c:v>-78.310430307244701</c:v>
                </c:pt>
                <c:pt idx="460">
                  <c:v>-78.304344621449104</c:v>
                </c:pt>
                <c:pt idx="461">
                  <c:v>-78.313886146104494</c:v>
                </c:pt>
                <c:pt idx="462">
                  <c:v>-78.320625516929297</c:v>
                </c:pt>
                <c:pt idx="463">
                  <c:v>-78.321340828907495</c:v>
                </c:pt>
                <c:pt idx="464">
                  <c:v>-78.319070223361905</c:v>
                </c:pt>
                <c:pt idx="465">
                  <c:v>-78.315029306906496</c:v>
                </c:pt>
                <c:pt idx="466">
                  <c:v>-78.309719569680396</c:v>
                </c:pt>
                <c:pt idx="467">
                  <c:v>-78.303395216498501</c:v>
                </c:pt>
                <c:pt idx="468">
                  <c:v>-78.296204658221797</c:v>
                </c:pt>
                <c:pt idx="469">
                  <c:v>-78.288244547991795</c:v>
                </c:pt>
                <c:pt idx="470">
                  <c:v>-78.279583332129306</c:v>
                </c:pt>
                <c:pt idx="471">
                  <c:v>-78.270272673806204</c:v>
                </c:pt>
                <c:pt idx="472">
                  <c:v>-78.260353519294199</c:v>
                </c:pt>
                <c:pt idx="473">
                  <c:v>-78.249859572685295</c:v>
                </c:pt>
                <c:pt idx="474">
                  <c:v>-78.238819414738401</c:v>
                </c:pt>
                <c:pt idx="475">
                  <c:v>-78.227257863259496</c:v>
                </c:pt>
                <c:pt idx="476">
                  <c:v>-78.215196884361404</c:v>
                </c:pt>
                <c:pt idx="477">
                  <c:v>-78.202656224906207</c:v>
                </c:pt>
                <c:pt idx="478">
                  <c:v>-78.189653864546301</c:v>
                </c:pt>
                <c:pt idx="479">
                  <c:v>-78.176206348796995</c:v>
                </c:pt>
                <c:pt idx="480">
                  <c:v>-78.162329034961999</c:v>
                </c:pt>
                <c:pt idx="481">
                  <c:v>-78.148036281723193</c:v>
                </c:pt>
                <c:pt idx="482">
                  <c:v>-78.133341596515905</c:v>
                </c:pt>
                <c:pt idx="483">
                  <c:v>-78.118257751527693</c:v>
                </c:pt>
                <c:pt idx="484">
                  <c:v>-78.102796876330103</c:v>
                </c:pt>
                <c:pt idx="485">
                  <c:v>-78.086970532802098</c:v>
                </c:pt>
                <c:pt idx="486">
                  <c:v>-78.070789776455598</c:v>
                </c:pt>
                <c:pt idx="487">
                  <c:v>-78.054265207181402</c:v>
                </c:pt>
                <c:pt idx="488">
                  <c:v>-78.037407011667696</c:v>
                </c:pt>
                <c:pt idx="489">
                  <c:v>-78.020224999221</c:v>
                </c:pt>
                <c:pt idx="490">
                  <c:v>-78.002728632293397</c:v>
                </c:pt>
                <c:pt idx="491">
                  <c:v>-77.984927052725396</c:v>
                </c:pt>
                <c:pt idx="492">
                  <c:v>-77.966829104493399</c:v>
                </c:pt>
                <c:pt idx="493">
                  <c:v>-77.948443353583102</c:v>
                </c:pt>
                <c:pt idx="494">
                  <c:v>-77.929778105478306</c:v>
                </c:pt>
                <c:pt idx="495">
                  <c:v>-77.910841420661399</c:v>
                </c:pt>
                <c:pt idx="496">
                  <c:v>-77.891641128437598</c:v>
                </c:pt>
                <c:pt idx="497">
                  <c:v>-77.872184839341799</c:v>
                </c:pt>
                <c:pt idx="498">
                  <c:v>-77.852479956335003</c:v>
                </c:pt>
                <c:pt idx="499">
                  <c:v>-77.832533684961604</c:v>
                </c:pt>
                <c:pt idx="500">
                  <c:v>-77.812353042609104</c:v>
                </c:pt>
                <c:pt idx="501">
                  <c:v>-77.791944866987095</c:v>
                </c:pt>
                <c:pt idx="502">
                  <c:v>-77.771315823923302</c:v>
                </c:pt>
                <c:pt idx="503">
                  <c:v>-77.750472414559297</c:v>
                </c:pt>
                <c:pt idx="504">
                  <c:v>-77.729420982014702</c:v>
                </c:pt>
                <c:pt idx="505">
                  <c:v>-77.708167717579201</c:v>
                </c:pt>
                <c:pt idx="506">
                  <c:v>-77.686718666483401</c:v>
                </c:pt>
                <c:pt idx="507">
                  <c:v>-77.665079733300601</c:v>
                </c:pt>
                <c:pt idx="508">
                  <c:v>-77.643256687053295</c:v>
                </c:pt>
                <c:pt idx="509">
                  <c:v>-77.621255165859694</c:v>
                </c:pt>
                <c:pt idx="510">
                  <c:v>-77.599080681407798</c:v>
                </c:pt>
                <c:pt idx="511">
                  <c:v>-77.576738623170002</c:v>
                </c:pt>
                <c:pt idx="512">
                  <c:v>-77.554234262379197</c:v>
                </c:pt>
                <c:pt idx="513">
                  <c:v>-77.531572755788403</c:v>
                </c:pt>
                <c:pt idx="514">
                  <c:v>-77.508759149230997</c:v>
                </c:pt>
                <c:pt idx="515">
                  <c:v>-77.485798381000706</c:v>
                </c:pt>
                <c:pt idx="516">
                  <c:v>-77.462695285066502</c:v>
                </c:pt>
                <c:pt idx="517">
                  <c:v>-77.439454594119994</c:v>
                </c:pt>
                <c:pt idx="518">
                  <c:v>-77.416080942576599</c:v>
                </c:pt>
                <c:pt idx="519">
                  <c:v>-77.392578869207398</c:v>
                </c:pt>
                <c:pt idx="520">
                  <c:v>-77.368952819806395</c:v>
                </c:pt>
                <c:pt idx="521">
                  <c:v>-77.345207149729504</c:v>
                </c:pt>
                <c:pt idx="522">
                  <c:v>-77.321346126317295</c:v>
                </c:pt>
                <c:pt idx="523">
                  <c:v>-77.297373931208895</c:v>
                </c:pt>
                <c:pt idx="524">
                  <c:v>-77.273294662559096</c:v>
                </c:pt>
                <c:pt idx="525">
                  <c:v>-77.249112337165002</c:v>
                </c:pt>
                <c:pt idx="526">
                  <c:v>-77.224830892510298</c:v>
                </c:pt>
                <c:pt idx="527">
                  <c:v>-77.200454188829497</c:v>
                </c:pt>
                <c:pt idx="528">
                  <c:v>-77.175986010826705</c:v>
                </c:pt>
                <c:pt idx="529">
                  <c:v>-77.151430069536005</c:v>
                </c:pt>
                <c:pt idx="530">
                  <c:v>-77.126790004076199</c:v>
                </c:pt>
                <c:pt idx="531">
                  <c:v>-77.102069383427903</c:v>
                </c:pt>
                <c:pt idx="532">
                  <c:v>-77.077271708162996</c:v>
                </c:pt>
                <c:pt idx="533">
                  <c:v>-77.052400417506504</c:v>
                </c:pt>
                <c:pt idx="534">
                  <c:v>-77.027458882093697</c:v>
                </c:pt>
                <c:pt idx="535">
                  <c:v>-77.002450406946807</c:v>
                </c:pt>
                <c:pt idx="536">
                  <c:v>-76.977378233655401</c:v>
                </c:pt>
                <c:pt idx="537">
                  <c:v>-76.952245542021501</c:v>
                </c:pt>
                <c:pt idx="538">
                  <c:v>-76.927055451509204</c:v>
                </c:pt>
                <c:pt idx="539">
                  <c:v>-76.901811022583104</c:v>
                </c:pt>
                <c:pt idx="540">
                  <c:v>-76.876515257967895</c:v>
                </c:pt>
                <c:pt idx="541">
                  <c:v>-76.871537061336397</c:v>
                </c:pt>
                <c:pt idx="542">
                  <c:v>-76.864121668132</c:v>
                </c:pt>
                <c:pt idx="543">
                  <c:v>-76.870360633916405</c:v>
                </c:pt>
                <c:pt idx="544">
                  <c:v>-76.871144582739205</c:v>
                </c:pt>
                <c:pt idx="545">
                  <c:v>-76.863763920588795</c:v>
                </c:pt>
                <c:pt idx="546">
                  <c:v>-76.872714385642297</c:v>
                </c:pt>
                <c:pt idx="547">
                  <c:v>-76.877035053243603</c:v>
                </c:pt>
                <c:pt idx="548">
                  <c:v>-76.873344206155906</c:v>
                </c:pt>
                <c:pt idx="549">
                  <c:v>-76.865691417422497</c:v>
                </c:pt>
                <c:pt idx="550">
                  <c:v>-76.855774786567807</c:v>
                </c:pt>
                <c:pt idx="551">
                  <c:v>-76.844341505505398</c:v>
                </c:pt>
                <c:pt idx="552">
                  <c:v>-76.831789454224705</c:v>
                </c:pt>
                <c:pt idx="553">
                  <c:v>-76.818358102888098</c:v>
                </c:pt>
                <c:pt idx="554">
                  <c:v>-76.804204944322805</c:v>
                </c:pt>
                <c:pt idx="555">
                  <c:v>-76.789440501065698</c:v>
                </c:pt>
                <c:pt idx="556">
                  <c:v>-76.794584065714204</c:v>
                </c:pt>
                <c:pt idx="557">
                  <c:v>-76.796768207406799</c:v>
                </c:pt>
                <c:pt idx="558">
                  <c:v>-76.791851271336796</c:v>
                </c:pt>
                <c:pt idx="559">
                  <c:v>-76.783557026683297</c:v>
                </c:pt>
                <c:pt idx="560">
                  <c:v>-76.773395214422095</c:v>
                </c:pt>
                <c:pt idx="561">
                  <c:v>-76.761995175420594</c:v>
                </c:pt>
                <c:pt idx="562">
                  <c:v>-76.770145735451507</c:v>
                </c:pt>
                <c:pt idx="563">
                  <c:v>-76.775045382670299</c:v>
                </c:pt>
                <c:pt idx="564">
                  <c:v>-76.772628764181206</c:v>
                </c:pt>
                <c:pt idx="565">
                  <c:v>-76.787054979929906</c:v>
                </c:pt>
                <c:pt idx="566">
                  <c:v>-76.796940560503501</c:v>
                </c:pt>
                <c:pt idx="567">
                  <c:v>-76.798790874434005</c:v>
                </c:pt>
                <c:pt idx="568">
                  <c:v>-76.796637333444707</c:v>
                </c:pt>
                <c:pt idx="569">
                  <c:v>-76.792156086513799</c:v>
                </c:pt>
                <c:pt idx="570">
                  <c:v>-76.786077306273299</c:v>
                </c:pt>
                <c:pt idx="571">
                  <c:v>-76.778787480130106</c:v>
                </c:pt>
                <c:pt idx="572">
                  <c:v>-76.770518875496194</c:v>
                </c:pt>
                <c:pt idx="573">
                  <c:v>-76.781807656110999</c:v>
                </c:pt>
                <c:pt idx="574">
                  <c:v>-76.789832297306702</c:v>
                </c:pt>
                <c:pt idx="575">
                  <c:v>-76.790523197865596</c:v>
                </c:pt>
                <c:pt idx="576">
                  <c:v>-76.787640027518705</c:v>
                </c:pt>
                <c:pt idx="577">
                  <c:v>-76.782712009567206</c:v>
                </c:pt>
                <c:pt idx="578">
                  <c:v>-76.776382199260198</c:v>
                </c:pt>
                <c:pt idx="579">
                  <c:v>-76.768981730509395</c:v>
                </c:pt>
                <c:pt idx="580">
                  <c:v>-76.781076231607798</c:v>
                </c:pt>
                <c:pt idx="581">
                  <c:v>-76.789867814374105</c:v>
                </c:pt>
                <c:pt idx="582">
                  <c:v>-76.811544574329602</c:v>
                </c:pt>
                <c:pt idx="583">
                  <c:v>-76.847137638163503</c:v>
                </c:pt>
                <c:pt idx="584">
                  <c:v>-76.871366553748103</c:v>
                </c:pt>
                <c:pt idx="585">
                  <c:v>-76.884545518003605</c:v>
                </c:pt>
                <c:pt idx="586">
                  <c:v>-76.892163719845001</c:v>
                </c:pt>
                <c:pt idx="587">
                  <c:v>-76.896484009720893</c:v>
                </c:pt>
                <c:pt idx="588">
                  <c:v>-76.898525446545804</c:v>
                </c:pt>
                <c:pt idx="589">
                  <c:v>-76.898836386210306</c:v>
                </c:pt>
                <c:pt idx="590">
                  <c:v>-76.917668134998806</c:v>
                </c:pt>
                <c:pt idx="591">
                  <c:v>-76.972202433374306</c:v>
                </c:pt>
                <c:pt idx="592">
                  <c:v>-77.033245598349396</c:v>
                </c:pt>
                <c:pt idx="593">
                  <c:v>-77.074640095617497</c:v>
                </c:pt>
                <c:pt idx="594">
                  <c:v>-77.101397337195493</c:v>
                </c:pt>
                <c:pt idx="595">
                  <c:v>-77.120685790882902</c:v>
                </c:pt>
                <c:pt idx="596">
                  <c:v>-77.154600436466296</c:v>
                </c:pt>
                <c:pt idx="597">
                  <c:v>-77.182756246479499</c:v>
                </c:pt>
                <c:pt idx="598">
                  <c:v>-77.202112723206</c:v>
                </c:pt>
                <c:pt idx="599">
                  <c:v>-77.235599196693101</c:v>
                </c:pt>
                <c:pt idx="600">
                  <c:v>-77.282175245254706</c:v>
                </c:pt>
                <c:pt idx="601">
                  <c:v>-77.354571004499803</c:v>
                </c:pt>
                <c:pt idx="602">
                  <c:v>-77.4106562756388</c:v>
                </c:pt>
                <c:pt idx="603">
                  <c:v>-77.448499035410094</c:v>
                </c:pt>
                <c:pt idx="604">
                  <c:v>-77.477216786207094</c:v>
                </c:pt>
                <c:pt idx="605">
                  <c:v>-77.500540574451804</c:v>
                </c:pt>
                <c:pt idx="606">
                  <c:v>-77.520121158929697</c:v>
                </c:pt>
                <c:pt idx="607">
                  <c:v>-77.536839988528996</c:v>
                </c:pt>
                <c:pt idx="608">
                  <c:v>-77.551230532573896</c:v>
                </c:pt>
                <c:pt idx="609">
                  <c:v>-77.563646737544403</c:v>
                </c:pt>
                <c:pt idx="610">
                  <c:v>-77.574339875354099</c:v>
                </c:pt>
                <c:pt idx="611">
                  <c:v>-77.583497551796</c:v>
                </c:pt>
                <c:pt idx="612">
                  <c:v>-77.609203570952005</c:v>
                </c:pt>
                <c:pt idx="613">
                  <c:v>-77.648955211501701</c:v>
                </c:pt>
                <c:pt idx="614">
                  <c:v>-77.679005356229894</c:v>
                </c:pt>
                <c:pt idx="615">
                  <c:v>-77.6993052376923</c:v>
                </c:pt>
                <c:pt idx="616">
                  <c:v>-77.714585512610995</c:v>
                </c:pt>
                <c:pt idx="617">
                  <c:v>-77.726759779701894</c:v>
                </c:pt>
                <c:pt idx="618">
                  <c:v>-77.736675128986704</c:v>
                </c:pt>
                <c:pt idx="619">
                  <c:v>-77.744785082390393</c:v>
                </c:pt>
                <c:pt idx="620">
                  <c:v>-77.768903437514197</c:v>
                </c:pt>
                <c:pt idx="621">
                  <c:v>-77.789255500856697</c:v>
                </c:pt>
                <c:pt idx="622">
                  <c:v>-77.802516379429406</c:v>
                </c:pt>
                <c:pt idx="623">
                  <c:v>-77.812064284899094</c:v>
                </c:pt>
                <c:pt idx="624">
                  <c:v>-77.819277588037394</c:v>
                </c:pt>
                <c:pt idx="625">
                  <c:v>-77.824747316902503</c:v>
                </c:pt>
                <c:pt idx="626">
                  <c:v>-77.828786989574297</c:v>
                </c:pt>
                <c:pt idx="627">
                  <c:v>-77.831588473862695</c:v>
                </c:pt>
                <c:pt idx="628">
                  <c:v>-77.833282254235399</c:v>
                </c:pt>
                <c:pt idx="629">
                  <c:v>-77.833964160838505</c:v>
                </c:pt>
                <c:pt idx="630">
                  <c:v>-77.833708627144603</c:v>
                </c:pt>
                <c:pt idx="631">
                  <c:v>-77.832575916112901</c:v>
                </c:pt>
                <c:pt idx="632">
                  <c:v>-77.848048645939002</c:v>
                </c:pt>
                <c:pt idx="633">
                  <c:v>-77.877709375792605</c:v>
                </c:pt>
                <c:pt idx="634">
                  <c:v>-77.898432179000906</c:v>
                </c:pt>
                <c:pt idx="635">
                  <c:v>-77.910067953524006</c:v>
                </c:pt>
                <c:pt idx="636">
                  <c:v>-77.934307247294896</c:v>
                </c:pt>
                <c:pt idx="637">
                  <c:v>-77.970481268523898</c:v>
                </c:pt>
                <c:pt idx="638">
                  <c:v>-77.996591119949997</c:v>
                </c:pt>
                <c:pt idx="639">
                  <c:v>-78.029771273332699</c:v>
                </c:pt>
                <c:pt idx="640">
                  <c:v>-78.055506203621107</c:v>
                </c:pt>
                <c:pt idx="641">
                  <c:v>-78.072439664294194</c:v>
                </c:pt>
                <c:pt idx="642">
                  <c:v>-78.084611564247496</c:v>
                </c:pt>
                <c:pt idx="643">
                  <c:v>-78.093748002614504</c:v>
                </c:pt>
                <c:pt idx="644">
                  <c:v>-78.100646233047001</c:v>
                </c:pt>
                <c:pt idx="645">
                  <c:v>-78.105750599875194</c:v>
                </c:pt>
                <c:pt idx="646">
                  <c:v>-78.109340726119498</c:v>
                </c:pt>
                <c:pt idx="647">
                  <c:v>-78.128262443023701</c:v>
                </c:pt>
                <c:pt idx="648">
                  <c:v>-78.143707969598907</c:v>
                </c:pt>
                <c:pt idx="649">
                  <c:v>-78.169019861227696</c:v>
                </c:pt>
                <c:pt idx="650">
                  <c:v>-78.188564967042097</c:v>
                </c:pt>
                <c:pt idx="651">
                  <c:v>-78.200398003812893</c:v>
                </c:pt>
                <c:pt idx="652">
                  <c:v>-78.208170230143807</c:v>
                </c:pt>
                <c:pt idx="653">
                  <c:v>-78.213398805637596</c:v>
                </c:pt>
                <c:pt idx="654">
                  <c:v>-78.2167564846076</c:v>
                </c:pt>
                <c:pt idx="655">
                  <c:v>-78.218606574171403</c:v>
                </c:pt>
                <c:pt idx="656">
                  <c:v>-78.219172756402102</c:v>
                </c:pt>
                <c:pt idx="657">
                  <c:v>-78.2186066638033</c:v>
                </c:pt>
                <c:pt idx="658">
                  <c:v>-78.217018618923404</c:v>
                </c:pt>
                <c:pt idx="659">
                  <c:v>-78.214493212595102</c:v>
                </c:pt>
                <c:pt idx="660">
                  <c:v>-78.227558937662906</c:v>
                </c:pt>
                <c:pt idx="661">
                  <c:v>-78.237582642781902</c:v>
                </c:pt>
                <c:pt idx="662">
                  <c:v>-78.241339887868094</c:v>
                </c:pt>
                <c:pt idx="663">
                  <c:v>-78.241931438131502</c:v>
                </c:pt>
                <c:pt idx="664">
                  <c:v>-78.240605642107298</c:v>
                </c:pt>
                <c:pt idx="665">
                  <c:v>-78.237884134804005</c:v>
                </c:pt>
                <c:pt idx="666">
                  <c:v>-78.234035654474596</c:v>
                </c:pt>
                <c:pt idx="667">
                  <c:v>-78.229219928194695</c:v>
                </c:pt>
                <c:pt idx="668">
                  <c:v>-78.223542797666198</c:v>
                </c:pt>
                <c:pt idx="669">
                  <c:v>-78.217080364504099</c:v>
                </c:pt>
                <c:pt idx="670">
                  <c:v>-78.209890783267994</c:v>
                </c:pt>
                <c:pt idx="671">
                  <c:v>-78.202020578546296</c:v>
                </c:pt>
                <c:pt idx="672">
                  <c:v>-78.193508300263503</c:v>
                </c:pt>
                <c:pt idx="673">
                  <c:v>-78.184386778681997</c:v>
                </c:pt>
                <c:pt idx="674">
                  <c:v>-78.174684587158794</c:v>
                </c:pt>
                <c:pt idx="675">
                  <c:v>-78.164427034826204</c:v>
                </c:pt>
                <c:pt idx="676">
                  <c:v>-78.153636863908204</c:v>
                </c:pt>
                <c:pt idx="677">
                  <c:v>-78.142334753963596</c:v>
                </c:pt>
                <c:pt idx="678">
                  <c:v>-78.130539695685698</c:v>
                </c:pt>
                <c:pt idx="679">
                  <c:v>-78.118269273932498</c:v>
                </c:pt>
                <c:pt idx="680">
                  <c:v>-78.105539885996805</c:v>
                </c:pt>
                <c:pt idx="681">
                  <c:v>-78.092366912673896</c:v>
                </c:pt>
                <c:pt idx="682">
                  <c:v>-78.078764854280195</c:v>
                </c:pt>
                <c:pt idx="683">
                  <c:v>-78.064747440232694</c:v>
                </c:pt>
                <c:pt idx="684">
                  <c:v>-78.050327718362894</c:v>
                </c:pt>
                <c:pt idx="685">
                  <c:v>-78.035518128542293</c:v>
                </c:pt>
                <c:pt idx="686">
                  <c:v>-78.020330563996794</c:v>
                </c:pt>
                <c:pt idx="687">
                  <c:v>-78.004776422861397</c:v>
                </c:pt>
                <c:pt idx="688">
                  <c:v>-77.988866651921697</c:v>
                </c:pt>
                <c:pt idx="689">
                  <c:v>-77.9726117840451</c:v>
                </c:pt>
                <c:pt idx="690">
                  <c:v>-77.956021970470005</c:v>
                </c:pt>
                <c:pt idx="691">
                  <c:v>-77.939107008872099</c:v>
                </c:pt>
                <c:pt idx="692">
                  <c:v>-77.921876367935198</c:v>
                </c:pt>
                <c:pt idx="693">
                  <c:v>-77.904339209007006</c:v>
                </c:pt>
                <c:pt idx="694">
                  <c:v>-77.886504405308003</c:v>
                </c:pt>
                <c:pt idx="695">
                  <c:v>-77.868380559070005</c:v>
                </c:pt>
                <c:pt idx="696">
                  <c:v>-77.849976016913303</c:v>
                </c:pt>
                <c:pt idx="697">
                  <c:v>-77.831298883715405</c:v>
                </c:pt>
                <c:pt idx="698">
                  <c:v>-77.812357035179105</c:v>
                </c:pt>
                <c:pt idx="699">
                  <c:v>-77.793158129273493</c:v>
                </c:pt>
                <c:pt idx="700">
                  <c:v>-77.7737096166924</c:v>
                </c:pt>
                <c:pt idx="701">
                  <c:v>-77.754018750451493</c:v>
                </c:pt>
                <c:pt idx="702">
                  <c:v>-77.734092594725894</c:v>
                </c:pt>
                <c:pt idx="703">
                  <c:v>-77.713938033016802</c:v>
                </c:pt>
                <c:pt idx="704">
                  <c:v>-77.693561775719104</c:v>
                </c:pt>
                <c:pt idx="705">
                  <c:v>-77.672970367155301</c:v>
                </c:pt>
                <c:pt idx="706">
                  <c:v>-77.652170192187199</c:v>
                </c:pt>
                <c:pt idx="707">
                  <c:v>-77.631167482276894</c:v>
                </c:pt>
                <c:pt idx="708">
                  <c:v>-77.609968321202004</c:v>
                </c:pt>
                <c:pt idx="709">
                  <c:v>-77.588578650442003</c:v>
                </c:pt>
                <c:pt idx="710">
                  <c:v>-77.567004274237306</c:v>
                </c:pt>
                <c:pt idx="711">
                  <c:v>-77.545250864351203</c:v>
                </c:pt>
                <c:pt idx="712">
                  <c:v>-77.523323964560205</c:v>
                </c:pt>
                <c:pt idx="713">
                  <c:v>-77.501228994895499</c:v>
                </c:pt>
                <c:pt idx="714">
                  <c:v>-77.4789712556598</c:v>
                </c:pt>
                <c:pt idx="715">
                  <c:v>-77.45655593123</c:v>
                </c:pt>
                <c:pt idx="716">
                  <c:v>-77.4339880936828</c:v>
                </c:pt>
                <c:pt idx="717">
                  <c:v>-77.411272706254096</c:v>
                </c:pt>
                <c:pt idx="718">
                  <c:v>-77.388414626498999</c:v>
                </c:pt>
                <c:pt idx="719">
                  <c:v>-77.365418609411293</c:v>
                </c:pt>
                <c:pt idx="720">
                  <c:v>-77.342289310386803</c:v>
                </c:pt>
                <c:pt idx="721">
                  <c:v>-77.319031288046205</c:v>
                </c:pt>
                <c:pt idx="722">
                  <c:v>-77.295649006927107</c:v>
                </c:pt>
                <c:pt idx="723">
                  <c:v>-77.272146840056806</c:v>
                </c:pt>
                <c:pt idx="724">
                  <c:v>-77.2485290714135</c:v>
                </c:pt>
                <c:pt idx="725">
                  <c:v>-77.224799898287898</c:v>
                </c:pt>
                <c:pt idx="726">
                  <c:v>-77.200963433638194</c:v>
                </c:pt>
                <c:pt idx="727">
                  <c:v>-77.177023708099995</c:v>
                </c:pt>
                <c:pt idx="728">
                  <c:v>-77.152984672109298</c:v>
                </c:pt>
                <c:pt idx="729">
                  <c:v>-77.128850197908605</c:v>
                </c:pt>
                <c:pt idx="730">
                  <c:v>-77.104624081548394</c:v>
                </c:pt>
                <c:pt idx="731">
                  <c:v>-77.080310044838896</c:v>
                </c:pt>
                <c:pt idx="732">
                  <c:v>-77.055911741936001</c:v>
                </c:pt>
                <c:pt idx="733">
                  <c:v>-77.031432754081195</c:v>
                </c:pt>
                <c:pt idx="734">
                  <c:v>-77.006876591491206</c:v>
                </c:pt>
                <c:pt idx="735">
                  <c:v>-76.982246695885607</c:v>
                </c:pt>
                <c:pt idx="736">
                  <c:v>-76.957546442341595</c:v>
                </c:pt>
                <c:pt idx="737">
                  <c:v>-76.932779140919294</c:v>
                </c:pt>
                <c:pt idx="738">
                  <c:v>-76.907948038168897</c:v>
                </c:pt>
                <c:pt idx="739">
                  <c:v>-76.883056318541904</c:v>
                </c:pt>
                <c:pt idx="740">
                  <c:v>-76.858107105746001</c:v>
                </c:pt>
                <c:pt idx="741">
                  <c:v>-76.833103464048094</c:v>
                </c:pt>
                <c:pt idx="742">
                  <c:v>-76.808048399530804</c:v>
                </c:pt>
                <c:pt idx="743">
                  <c:v>-76.803487733098294</c:v>
                </c:pt>
                <c:pt idx="744">
                  <c:v>-76.796470580111801</c:v>
                </c:pt>
                <c:pt idx="745">
                  <c:v>-76.782743500619304</c:v>
                </c:pt>
                <c:pt idx="746">
                  <c:v>-76.765977968948206</c:v>
                </c:pt>
                <c:pt idx="747">
                  <c:v>-76.747651997430097</c:v>
                </c:pt>
                <c:pt idx="748">
                  <c:v>-76.728370503217405</c:v>
                </c:pt>
                <c:pt idx="749">
                  <c:v>-76.708433677319206</c:v>
                </c:pt>
                <c:pt idx="750">
                  <c:v>-76.688010693982505</c:v>
                </c:pt>
                <c:pt idx="751">
                  <c:v>-76.667206598698897</c:v>
                </c:pt>
                <c:pt idx="752">
                  <c:v>-76.646091643118893</c:v>
                </c:pt>
                <c:pt idx="753">
                  <c:v>-76.624715567918102</c:v>
                </c:pt>
                <c:pt idx="754">
                  <c:v>-76.624087662627304</c:v>
                </c:pt>
                <c:pt idx="755">
                  <c:v>-76.620779419105801</c:v>
                </c:pt>
                <c:pt idx="756">
                  <c:v>-76.610478994532997</c:v>
                </c:pt>
                <c:pt idx="757">
                  <c:v>-76.596957034666502</c:v>
                </c:pt>
                <c:pt idx="758">
                  <c:v>-76.581736811194503</c:v>
                </c:pt>
                <c:pt idx="759">
                  <c:v>-76.607381953112295</c:v>
                </c:pt>
                <c:pt idx="760">
                  <c:v>-76.627102419755303</c:v>
                </c:pt>
                <c:pt idx="761">
                  <c:v>-76.632556795655901</c:v>
                </c:pt>
                <c:pt idx="762">
                  <c:v>-76.631410588806702</c:v>
                </c:pt>
                <c:pt idx="763">
                  <c:v>-76.626765694592393</c:v>
                </c:pt>
                <c:pt idx="764">
                  <c:v>-76.619910183888905</c:v>
                </c:pt>
                <c:pt idx="765">
                  <c:v>-76.611493901434898</c:v>
                </c:pt>
                <c:pt idx="766">
                  <c:v>-76.601889452728102</c:v>
                </c:pt>
                <c:pt idx="767">
                  <c:v>-76.591332011890103</c:v>
                </c:pt>
                <c:pt idx="768">
                  <c:v>-76.579981122675093</c:v>
                </c:pt>
                <c:pt idx="769">
                  <c:v>-76.567951085836796</c:v>
                </c:pt>
                <c:pt idx="770">
                  <c:v>-76.555327297187404</c:v>
                </c:pt>
                <c:pt idx="771">
                  <c:v>-76.563189170194704</c:v>
                </c:pt>
                <c:pt idx="772">
                  <c:v>-76.588889319707604</c:v>
                </c:pt>
                <c:pt idx="773">
                  <c:v>-76.625385402128103</c:v>
                </c:pt>
                <c:pt idx="774">
                  <c:v>-76.648875992962701</c:v>
                </c:pt>
                <c:pt idx="775">
                  <c:v>-76.660528676242706</c:v>
                </c:pt>
                <c:pt idx="776">
                  <c:v>-76.666282677742302</c:v>
                </c:pt>
                <c:pt idx="777">
                  <c:v>-76.668591542733594</c:v>
                </c:pt>
                <c:pt idx="778">
                  <c:v>-76.668563517666797</c:v>
                </c:pt>
                <c:pt idx="779">
                  <c:v>-76.666793524225895</c:v>
                </c:pt>
                <c:pt idx="780">
                  <c:v>-76.684213556196397</c:v>
                </c:pt>
                <c:pt idx="781">
                  <c:v>-76.697871728873196</c:v>
                </c:pt>
                <c:pt idx="782">
                  <c:v>-76.724187790025496</c:v>
                </c:pt>
                <c:pt idx="783">
                  <c:v>-76.743967479911902</c:v>
                </c:pt>
                <c:pt idx="784">
                  <c:v>-76.774937243969205</c:v>
                </c:pt>
                <c:pt idx="785">
                  <c:v>-76.798612663010701</c:v>
                </c:pt>
                <c:pt idx="786">
                  <c:v>-76.832843898833104</c:v>
                </c:pt>
                <c:pt idx="787">
                  <c:v>-76.859450751634498</c:v>
                </c:pt>
                <c:pt idx="788">
                  <c:v>-76.876356858964499</c:v>
                </c:pt>
                <c:pt idx="789">
                  <c:v>-76.888129169588694</c:v>
                </c:pt>
                <c:pt idx="790">
                  <c:v>-76.896715526379893</c:v>
                </c:pt>
                <c:pt idx="791">
                  <c:v>-76.903007888199895</c:v>
                </c:pt>
                <c:pt idx="792">
                  <c:v>-76.907499260547397</c:v>
                </c:pt>
                <c:pt idx="793">
                  <c:v>-76.910497267540293</c:v>
                </c:pt>
                <c:pt idx="794">
                  <c:v>-76.912211260849205</c:v>
                </c:pt>
                <c:pt idx="795">
                  <c:v>-76.912792959737203</c:v>
                </c:pt>
                <c:pt idx="796">
                  <c:v>-76.912357554976595</c:v>
                </c:pt>
                <c:pt idx="797">
                  <c:v>-76.930857532339203</c:v>
                </c:pt>
                <c:pt idx="798">
                  <c:v>-76.945925744132694</c:v>
                </c:pt>
                <c:pt idx="799">
                  <c:v>-76.973334563768006</c:v>
                </c:pt>
                <c:pt idx="800">
                  <c:v>-76.994463766411698</c:v>
                </c:pt>
                <c:pt idx="801">
                  <c:v>-77.006866444370601</c:v>
                </c:pt>
                <c:pt idx="802">
                  <c:v>-77.014798063999194</c:v>
                </c:pt>
                <c:pt idx="803">
                  <c:v>-77.020026990554996</c:v>
                </c:pt>
                <c:pt idx="804">
                  <c:v>-77.0622885443793</c:v>
                </c:pt>
                <c:pt idx="805">
                  <c:v>-77.097788042128798</c:v>
                </c:pt>
                <c:pt idx="806">
                  <c:v>-77.119076116075306</c:v>
                </c:pt>
                <c:pt idx="807">
                  <c:v>-77.133512220929006</c:v>
                </c:pt>
                <c:pt idx="808">
                  <c:v>-77.182272243075005</c:v>
                </c:pt>
                <c:pt idx="809">
                  <c:v>-77.241973960792606</c:v>
                </c:pt>
                <c:pt idx="810">
                  <c:v>-77.284265439326902</c:v>
                </c:pt>
                <c:pt idx="811">
                  <c:v>-77.312955136835697</c:v>
                </c:pt>
                <c:pt idx="812">
                  <c:v>-77.353170392634595</c:v>
                </c:pt>
                <c:pt idx="813">
                  <c:v>-77.386466965244097</c:v>
                </c:pt>
                <c:pt idx="814">
                  <c:v>-77.410460179188604</c:v>
                </c:pt>
                <c:pt idx="815">
                  <c:v>-77.429307981429005</c:v>
                </c:pt>
                <c:pt idx="816">
                  <c:v>-77.463078494493899</c:v>
                </c:pt>
                <c:pt idx="817">
                  <c:v>-77.491787631278996</c:v>
                </c:pt>
                <c:pt idx="818">
                  <c:v>-77.530398530682604</c:v>
                </c:pt>
                <c:pt idx="819">
                  <c:v>-77.579918906510002</c:v>
                </c:pt>
                <c:pt idx="820">
                  <c:v>-77.617900365664099</c:v>
                </c:pt>
                <c:pt idx="821">
                  <c:v>-77.680239168201297</c:v>
                </c:pt>
                <c:pt idx="822">
                  <c:v>-77.748955338093893</c:v>
                </c:pt>
                <c:pt idx="823">
                  <c:v>-77.799449448728794</c:v>
                </c:pt>
                <c:pt idx="824">
                  <c:v>-77.8360717119904</c:v>
                </c:pt>
                <c:pt idx="825">
                  <c:v>-77.865298438979195</c:v>
                </c:pt>
                <c:pt idx="826">
                  <c:v>-77.8898252699002</c:v>
                </c:pt>
                <c:pt idx="827">
                  <c:v>-77.910923971250696</c:v>
                </c:pt>
                <c:pt idx="828">
                  <c:v>-77.929307348110896</c:v>
                </c:pt>
                <c:pt idx="829">
                  <c:v>-77.945424158265595</c:v>
                </c:pt>
                <c:pt idx="830">
                  <c:v>-77.959581743938998</c:v>
                </c:pt>
                <c:pt idx="831">
                  <c:v>-77.972003958970802</c:v>
                </c:pt>
                <c:pt idx="832">
                  <c:v>-77.982861509144897</c:v>
                </c:pt>
                <c:pt idx="833">
                  <c:v>-77.992289246041494</c:v>
                </c:pt>
                <c:pt idx="834">
                  <c:v>-78.017241488695802</c:v>
                </c:pt>
                <c:pt idx="835">
                  <c:v>-78.038588582592993</c:v>
                </c:pt>
                <c:pt idx="836">
                  <c:v>-78.053107957786395</c:v>
                </c:pt>
                <c:pt idx="837">
                  <c:v>-78.064032751902602</c:v>
                </c:pt>
                <c:pt idx="838">
                  <c:v>-78.072671468374097</c:v>
                </c:pt>
                <c:pt idx="839">
                  <c:v>-78.079579786637197</c:v>
                </c:pt>
                <c:pt idx="840">
                  <c:v>-78.085050688654107</c:v>
                </c:pt>
                <c:pt idx="841">
                  <c:v>-78.089263240115798</c:v>
                </c:pt>
                <c:pt idx="842">
                  <c:v>-78.092339629767395</c:v>
                </c:pt>
                <c:pt idx="843">
                  <c:v>-78.094370220437298</c:v>
                </c:pt>
                <c:pt idx="844">
                  <c:v>-78.095425847022597</c:v>
                </c:pt>
                <c:pt idx="845">
                  <c:v>-78.0955644533597</c:v>
                </c:pt>
                <c:pt idx="846">
                  <c:v>-78.094834969261996</c:v>
                </c:pt>
                <c:pt idx="847">
                  <c:v>-78.110011205373695</c:v>
                </c:pt>
                <c:pt idx="848">
                  <c:v>-78.122121142776606</c:v>
                </c:pt>
                <c:pt idx="849">
                  <c:v>-78.127879611063904</c:v>
                </c:pt>
                <c:pt idx="850">
                  <c:v>-78.130432132661795</c:v>
                </c:pt>
                <c:pt idx="851">
                  <c:v>-78.131040633627904</c:v>
                </c:pt>
                <c:pt idx="852">
                  <c:v>-78.130229447897193</c:v>
                </c:pt>
                <c:pt idx="853">
                  <c:v>-78.128267052330898</c:v>
                </c:pt>
                <c:pt idx="854">
                  <c:v>-78.1253121321907</c:v>
                </c:pt>
                <c:pt idx="855">
                  <c:v>-78.121469410874894</c:v>
                </c:pt>
                <c:pt idx="856">
                  <c:v>-78.116814022618897</c:v>
                </c:pt>
                <c:pt idx="857">
                  <c:v>-78.128149672716702</c:v>
                </c:pt>
                <c:pt idx="858">
                  <c:v>-78.153177111452493</c:v>
                </c:pt>
                <c:pt idx="859">
                  <c:v>-78.169677472181107</c:v>
                </c:pt>
                <c:pt idx="860">
                  <c:v>-78.177499602636303</c:v>
                </c:pt>
                <c:pt idx="861">
                  <c:v>-78.181001067596796</c:v>
                </c:pt>
                <c:pt idx="862">
                  <c:v>-78.181932009753595</c:v>
                </c:pt>
                <c:pt idx="863">
                  <c:v>-78.181055363491097</c:v>
                </c:pt>
                <c:pt idx="864">
                  <c:v>-78.195322066965701</c:v>
                </c:pt>
                <c:pt idx="865">
                  <c:v>-78.206182876920707</c:v>
                </c:pt>
                <c:pt idx="866">
                  <c:v>-78.210504690940397</c:v>
                </c:pt>
                <c:pt idx="867">
                  <c:v>-78.2114732517324</c:v>
                </c:pt>
                <c:pt idx="868">
                  <c:v>-78.210390174533899</c:v>
                </c:pt>
                <c:pt idx="869">
                  <c:v>-78.207812510714007</c:v>
                </c:pt>
                <c:pt idx="870">
                  <c:v>-78.204033838739704</c:v>
                </c:pt>
                <c:pt idx="871">
                  <c:v>-78.199231887567507</c:v>
                </c:pt>
                <c:pt idx="872">
                  <c:v>-78.1935258523811</c:v>
                </c:pt>
                <c:pt idx="873">
                  <c:v>-78.187001916375493</c:v>
                </c:pt>
                <c:pt idx="874">
                  <c:v>-78.179725950878506</c:v>
                </c:pt>
                <c:pt idx="875">
                  <c:v>-78.171750453546395</c:v>
                </c:pt>
                <c:pt idx="876">
                  <c:v>-78.1631186403214</c:v>
                </c:pt>
                <c:pt idx="877">
                  <c:v>-78.153867013342804</c:v>
                </c:pt>
                <c:pt idx="878">
                  <c:v>-78.144027055007498</c:v>
                </c:pt>
                <c:pt idx="879">
                  <c:v>-78.133626391533994</c:v>
                </c:pt>
                <c:pt idx="880">
                  <c:v>-78.122689618806405</c:v>
                </c:pt>
                <c:pt idx="881">
                  <c:v>-78.111238904572105</c:v>
                </c:pt>
                <c:pt idx="882">
                  <c:v>-78.099294437583296</c:v>
                </c:pt>
                <c:pt idx="883">
                  <c:v>-78.086874769066299</c:v>
                </c:pt>
                <c:pt idx="884">
                  <c:v>-78.073997076667695</c:v>
                </c:pt>
                <c:pt idx="885">
                  <c:v>-78.060677371461296</c:v>
                </c:pt>
                <c:pt idx="886">
                  <c:v>-78.046930662416798</c:v>
                </c:pt>
                <c:pt idx="887">
                  <c:v>-78.032771088629502</c:v>
                </c:pt>
                <c:pt idx="888">
                  <c:v>-78.018212026782294</c:v>
                </c:pt>
                <c:pt idx="889">
                  <c:v>-78.003266179361404</c:v>
                </c:pt>
                <c:pt idx="890">
                  <c:v>-77.987945647757499</c:v>
                </c:pt>
                <c:pt idx="891">
                  <c:v>-77.972261993383896</c:v>
                </c:pt>
                <c:pt idx="892">
                  <c:v>-77.9562262892088</c:v>
                </c:pt>
                <c:pt idx="893">
                  <c:v>-77.939849163556204</c:v>
                </c:pt>
                <c:pt idx="894">
                  <c:v>-77.923140837622299</c:v>
                </c:pt>
                <c:pt idx="895">
                  <c:v>-77.906111157845999</c:v>
                </c:pt>
                <c:pt idx="896">
                  <c:v>-77.888769624034794</c:v>
                </c:pt>
                <c:pt idx="897">
                  <c:v>-77.871125413966993</c:v>
                </c:pt>
                <c:pt idx="898">
                  <c:v>-77.853187405047606</c:v>
                </c:pt>
                <c:pt idx="899">
                  <c:v>-77.834964193487806</c:v>
                </c:pt>
                <c:pt idx="900">
                  <c:v>-77.816464111386594</c:v>
                </c:pt>
                <c:pt idx="901">
                  <c:v>-77.797695242027103</c:v>
                </c:pt>
                <c:pt idx="902">
                  <c:v>-77.778665433643496</c:v>
                </c:pt>
                <c:pt idx="903">
                  <c:v>-77.759382311870993</c:v>
                </c:pt>
                <c:pt idx="904">
                  <c:v>-77.7398532910547</c:v>
                </c:pt>
                <c:pt idx="905">
                  <c:v>-77.720085584564899</c:v>
                </c:pt>
                <c:pt idx="906">
                  <c:v>-77.700086214243498</c:v>
                </c:pt>
                <c:pt idx="907">
                  <c:v>-77.679862019085206</c:v>
                </c:pt>
                <c:pt idx="908">
                  <c:v>-77.659419663273397</c:v>
                </c:pt>
                <c:pt idx="909">
                  <c:v>-77.638765643586396</c:v>
                </c:pt>
                <c:pt idx="910">
                  <c:v>-77.617906296210904</c:v>
                </c:pt>
                <c:pt idx="911">
                  <c:v>-77.596847803144101</c:v>
                </c:pt>
                <c:pt idx="912">
                  <c:v>-77.575596198159801</c:v>
                </c:pt>
                <c:pt idx="913">
                  <c:v>-77.5541573723835</c:v>
                </c:pt>
                <c:pt idx="914">
                  <c:v>-77.532537079513602</c:v>
                </c:pt>
                <c:pt idx="915">
                  <c:v>-77.510740940721604</c:v>
                </c:pt>
                <c:pt idx="916">
                  <c:v>-77.488774449262195</c:v>
                </c:pt>
                <c:pt idx="917">
                  <c:v>-77.466642974822093</c:v>
                </c:pt>
                <c:pt idx="918">
                  <c:v>-77.444351767612801</c:v>
                </c:pt>
                <c:pt idx="919">
                  <c:v>-77.421905962314895</c:v>
                </c:pt>
                <c:pt idx="920">
                  <c:v>-77.399310581655399</c:v>
                </c:pt>
                <c:pt idx="921">
                  <c:v>-77.376570539873498</c:v>
                </c:pt>
                <c:pt idx="922">
                  <c:v>-77.353690646030799</c:v>
                </c:pt>
                <c:pt idx="923">
                  <c:v>-77.330675607153495</c:v>
                </c:pt>
                <c:pt idx="924">
                  <c:v>-77.307530031217198</c:v>
                </c:pt>
                <c:pt idx="925">
                  <c:v>-77.284258429987801</c:v>
                </c:pt>
                <c:pt idx="926">
                  <c:v>-77.260865221732502</c:v>
                </c:pt>
                <c:pt idx="927">
                  <c:v>-77.237354733806399</c:v>
                </c:pt>
                <c:pt idx="928">
                  <c:v>-77.213731205181105</c:v>
                </c:pt>
                <c:pt idx="929">
                  <c:v>-77.189998788774503</c:v>
                </c:pt>
                <c:pt idx="930">
                  <c:v>-77.166161553658398</c:v>
                </c:pt>
                <c:pt idx="931">
                  <c:v>-77.142223487256203</c:v>
                </c:pt>
                <c:pt idx="932">
                  <c:v>-77.118188497434701</c:v>
                </c:pt>
                <c:pt idx="933">
                  <c:v>-77.094060414670395</c:v>
                </c:pt>
                <c:pt idx="934">
                  <c:v>-77.069842995464299</c:v>
                </c:pt>
                <c:pt idx="935">
                  <c:v>-77.045539925972406</c:v>
                </c:pt>
                <c:pt idx="936">
                  <c:v>-77.041059173697903</c:v>
                </c:pt>
                <c:pt idx="937">
                  <c:v>-77.034143258360203</c:v>
                </c:pt>
                <c:pt idx="938">
                  <c:v>-77.020680914062098</c:v>
                </c:pt>
                <c:pt idx="939">
                  <c:v>-77.004239556500394</c:v>
                </c:pt>
                <c:pt idx="940">
                  <c:v>-76.986254295695502</c:v>
                </c:pt>
                <c:pt idx="941">
                  <c:v>-76.967312421547305</c:v>
                </c:pt>
                <c:pt idx="942">
                  <c:v>-76.947705534043095</c:v>
                </c:pt>
                <c:pt idx="943">
                  <c:v>-76.927598178109506</c:v>
                </c:pt>
                <c:pt idx="944">
                  <c:v>-76.907092734367893</c:v>
                </c:pt>
                <c:pt idx="945">
                  <c:v>-76.886257862116594</c:v>
                </c:pt>
                <c:pt idx="946">
                  <c:v>-76.865142341918997</c:v>
                </c:pt>
                <c:pt idx="947">
                  <c:v>-76.843782433059602</c:v>
                </c:pt>
                <c:pt idx="948">
                  <c:v>-76.822206082264103</c:v>
                </c:pt>
                <c:pt idx="949">
                  <c:v>-76.800435481569806</c:v>
                </c:pt>
                <c:pt idx="950">
                  <c:v>-76.778488702073204</c:v>
                </c:pt>
                <c:pt idx="951">
                  <c:v>-76.756380780871694</c:v>
                </c:pt>
                <c:pt idx="952">
                  <c:v>-76.734124468949503</c:v>
                </c:pt>
                <c:pt idx="953">
                  <c:v>-76.711730760347095</c:v>
                </c:pt>
                <c:pt idx="954">
                  <c:v>-76.689209275438699</c:v>
                </c:pt>
                <c:pt idx="955">
                  <c:v>-76.666568544092399</c:v>
                </c:pt>
                <c:pt idx="956">
                  <c:v>-76.643816218441998</c:v>
                </c:pt>
                <c:pt idx="957">
                  <c:v>-76.620959235136198</c:v>
                </c:pt>
                <c:pt idx="958">
                  <c:v>-76.598003940676406</c:v>
                </c:pt>
                <c:pt idx="959">
                  <c:v>-76.574956189357906</c:v>
                </c:pt>
                <c:pt idx="960">
                  <c:v>-76.551821420614402</c:v>
                </c:pt>
                <c:pt idx="961">
                  <c:v>-76.528604720633993</c:v>
                </c:pt>
                <c:pt idx="962">
                  <c:v>-76.505310871917402</c:v>
                </c:pt>
                <c:pt idx="963">
                  <c:v>-76.481944393467003</c:v>
                </c:pt>
                <c:pt idx="964">
                  <c:v>-76.458509573691302</c:v>
                </c:pt>
                <c:pt idx="965">
                  <c:v>-76.435010497426305</c:v>
                </c:pt>
                <c:pt idx="966">
                  <c:v>-76.411451068260106</c:v>
                </c:pt>
                <c:pt idx="967">
                  <c:v>-76.387835027265893</c:v>
                </c:pt>
                <c:pt idx="968">
                  <c:v>-76.3641659687448</c:v>
                </c:pt>
                <c:pt idx="969">
                  <c:v>-76.340447353538906</c:v>
                </c:pt>
                <c:pt idx="970">
                  <c:v>-76.3166825203663</c:v>
                </c:pt>
                <c:pt idx="971">
                  <c:v>-76.314687617062106</c:v>
                </c:pt>
                <c:pt idx="972">
                  <c:v>-76.310105175324594</c:v>
                </c:pt>
                <c:pt idx="973">
                  <c:v>-76.298413761508002</c:v>
                </c:pt>
                <c:pt idx="974">
                  <c:v>-76.283503943119101</c:v>
                </c:pt>
                <c:pt idx="975">
                  <c:v>-76.266943344179595</c:v>
                </c:pt>
                <c:pt idx="976">
                  <c:v>-76.249374123768206</c:v>
                </c:pt>
                <c:pt idx="977">
                  <c:v>-76.231115145191595</c:v>
                </c:pt>
                <c:pt idx="978">
                  <c:v>-76.212346155762802</c:v>
                </c:pt>
                <c:pt idx="979">
                  <c:v>-76.193178759599903</c:v>
                </c:pt>
                <c:pt idx="980">
                  <c:v>-76.173687564946306</c:v>
                </c:pt>
                <c:pt idx="981">
                  <c:v>-76.153925358342605</c:v>
                </c:pt>
                <c:pt idx="982">
                  <c:v>-76.1339311764211</c:v>
                </c:pt>
                <c:pt idx="983">
                  <c:v>-76.113734926297894</c:v>
                </c:pt>
                <c:pt idx="984">
                  <c:v>-76.093360195260004</c:v>
                </c:pt>
                <c:pt idx="985">
                  <c:v>-76.095173507124201</c:v>
                </c:pt>
                <c:pt idx="986">
                  <c:v>-76.094212043456906</c:v>
                </c:pt>
                <c:pt idx="987">
                  <c:v>-76.130246418014494</c:v>
                </c:pt>
                <c:pt idx="988">
                  <c:v>-76.157410859872698</c:v>
                </c:pt>
                <c:pt idx="989">
                  <c:v>-76.168316757446803</c:v>
                </c:pt>
                <c:pt idx="990">
                  <c:v>-76.1716166943188</c:v>
                </c:pt>
                <c:pt idx="991">
                  <c:v>-76.170843316629799</c:v>
                </c:pt>
                <c:pt idx="992">
                  <c:v>-76.167490462124803</c:v>
                </c:pt>
                <c:pt idx="993">
                  <c:v>-76.162320709406103</c:v>
                </c:pt>
                <c:pt idx="994">
                  <c:v>-76.177741790418693</c:v>
                </c:pt>
                <c:pt idx="995">
                  <c:v>-76.211168953248503</c:v>
                </c:pt>
                <c:pt idx="996">
                  <c:v>-76.255362677498596</c:v>
                </c:pt>
                <c:pt idx="997">
                  <c:v>-76.285574848980303</c:v>
                </c:pt>
                <c:pt idx="998">
                  <c:v>-76.303118940262095</c:v>
                </c:pt>
                <c:pt idx="999">
                  <c:v>-76.335651081996403</c:v>
                </c:pt>
                <c:pt idx="1000">
                  <c:v>-76.382818828428796</c:v>
                </c:pt>
                <c:pt idx="1001">
                  <c:v>-76.417478954082597</c:v>
                </c:pt>
                <c:pt idx="1002">
                  <c:v>-76.460938739616694</c:v>
                </c:pt>
                <c:pt idx="1003">
                  <c:v>-76.516053900063099</c:v>
                </c:pt>
                <c:pt idx="1004">
                  <c:v>-76.557490913067198</c:v>
                </c:pt>
                <c:pt idx="1005">
                  <c:v>-76.586148799802103</c:v>
                </c:pt>
                <c:pt idx="1006">
                  <c:v>-76.608038985097096</c:v>
                </c:pt>
                <c:pt idx="1007">
                  <c:v>-76.625702453050494</c:v>
                </c:pt>
                <c:pt idx="1008">
                  <c:v>-76.640328661160197</c:v>
                </c:pt>
                <c:pt idx="1009">
                  <c:v>-76.652582814216302</c:v>
                </c:pt>
                <c:pt idx="1010">
                  <c:v>-76.683263310019001</c:v>
                </c:pt>
                <c:pt idx="1011">
                  <c:v>-76.729759890684207</c:v>
                </c:pt>
                <c:pt idx="1012">
                  <c:v>-76.785262685656093</c:v>
                </c:pt>
                <c:pt idx="1013">
                  <c:v>-76.826900084534699</c:v>
                </c:pt>
                <c:pt idx="1014">
                  <c:v>-76.856118702499302</c:v>
                </c:pt>
                <c:pt idx="1015">
                  <c:v>-76.878844491197</c:v>
                </c:pt>
                <c:pt idx="1016">
                  <c:v>-76.897540030267507</c:v>
                </c:pt>
                <c:pt idx="1017">
                  <c:v>-76.9720192987633</c:v>
                </c:pt>
                <c:pt idx="1018">
                  <c:v>-77.055010585688507</c:v>
                </c:pt>
                <c:pt idx="1019">
                  <c:v>-77.132545573814198</c:v>
                </c:pt>
                <c:pt idx="1020">
                  <c:v>-77.190447512322194</c:v>
                </c:pt>
                <c:pt idx="1021">
                  <c:v>-77.2332420487338</c:v>
                </c:pt>
                <c:pt idx="1022">
                  <c:v>-77.267842652325797</c:v>
                </c:pt>
                <c:pt idx="1023">
                  <c:v>-77.315711242277203</c:v>
                </c:pt>
                <c:pt idx="1024">
                  <c:v>-77.357083370181996</c:v>
                </c:pt>
                <c:pt idx="1025">
                  <c:v>-77.389184003061402</c:v>
                </c:pt>
                <c:pt idx="1026">
                  <c:v>-77.434223431905394</c:v>
                </c:pt>
                <c:pt idx="1027">
                  <c:v>-77.473088132277297</c:v>
                </c:pt>
                <c:pt idx="1028">
                  <c:v>-77.521029384139098</c:v>
                </c:pt>
                <c:pt idx="1029">
                  <c:v>-77.561366752893903</c:v>
                </c:pt>
                <c:pt idx="1030">
                  <c:v>-77.592297135473899</c:v>
                </c:pt>
                <c:pt idx="1031">
                  <c:v>-77.653257978811098</c:v>
                </c:pt>
                <c:pt idx="1032">
                  <c:v>-77.705502932765597</c:v>
                </c:pt>
                <c:pt idx="1033">
                  <c:v>-77.743129892661301</c:v>
                </c:pt>
                <c:pt idx="1034">
                  <c:v>-77.773306217920705</c:v>
                </c:pt>
                <c:pt idx="1035">
                  <c:v>-77.798962383775105</c:v>
                </c:pt>
                <c:pt idx="1036">
                  <c:v>-77.821366485364194</c:v>
                </c:pt>
                <c:pt idx="1037">
                  <c:v>-77.841192878567298</c:v>
                </c:pt>
                <c:pt idx="1038">
                  <c:v>-77.858852530941206</c:v>
                </c:pt>
                <c:pt idx="1039">
                  <c:v>-77.891694079057501</c:v>
                </c:pt>
                <c:pt idx="1040">
                  <c:v>-77.920379362171602</c:v>
                </c:pt>
                <c:pt idx="1041">
                  <c:v>-77.958631376624894</c:v>
                </c:pt>
                <c:pt idx="1042">
                  <c:v>-78.007182727148304</c:v>
                </c:pt>
                <c:pt idx="1043">
                  <c:v>-78.044933640033506</c:v>
                </c:pt>
                <c:pt idx="1044">
                  <c:v>-78.072477880864696</c:v>
                </c:pt>
                <c:pt idx="1045">
                  <c:v>-78.094583565766797</c:v>
                </c:pt>
                <c:pt idx="1046">
                  <c:v>-78.113211090139401</c:v>
                </c:pt>
                <c:pt idx="1047">
                  <c:v>-78.129252154513296</c:v>
                </c:pt>
                <c:pt idx="1048">
                  <c:v>-78.143196268481503</c:v>
                </c:pt>
                <c:pt idx="1049">
                  <c:v>-78.155348626898601</c:v>
                </c:pt>
                <c:pt idx="1050">
                  <c:v>-78.165918114709498</c:v>
                </c:pt>
                <c:pt idx="1051">
                  <c:v>-78.175057822783202</c:v>
                </c:pt>
                <c:pt idx="1052">
                  <c:v>-78.182885792501196</c:v>
                </c:pt>
                <c:pt idx="1053">
                  <c:v>-78.189496614808206</c:v>
                </c:pt>
                <c:pt idx="1054">
                  <c:v>-78.1949683987703</c:v>
                </c:pt>
                <c:pt idx="1055">
                  <c:v>-78.199367208428797</c:v>
                </c:pt>
                <c:pt idx="1056">
                  <c:v>-78.202750023296403</c:v>
                </c:pt>
                <c:pt idx="1057">
                  <c:v>-78.205166790731596</c:v>
                </c:pt>
                <c:pt idx="1058">
                  <c:v>-78.206661893102293</c:v>
                </c:pt>
                <c:pt idx="1059">
                  <c:v>-78.207275224861803</c:v>
                </c:pt>
                <c:pt idx="1060">
                  <c:v>-78.223449505200705</c:v>
                </c:pt>
                <c:pt idx="1061">
                  <c:v>-78.236550405308606</c:v>
                </c:pt>
                <c:pt idx="1062">
                  <c:v>-78.243367584636104</c:v>
                </c:pt>
                <c:pt idx="1063">
                  <c:v>-78.246995591517305</c:v>
                </c:pt>
                <c:pt idx="1064">
                  <c:v>-78.248673905242896</c:v>
                </c:pt>
                <c:pt idx="1065">
                  <c:v>-78.2489170047361</c:v>
                </c:pt>
                <c:pt idx="1066">
                  <c:v>-78.264314702896996</c:v>
                </c:pt>
                <c:pt idx="1067">
                  <c:v>-78.276458375913407</c:v>
                </c:pt>
                <c:pt idx="1068">
                  <c:v>-78.282220812402798</c:v>
                </c:pt>
                <c:pt idx="1069">
                  <c:v>-78.284722881870096</c:v>
                </c:pt>
                <c:pt idx="1070">
                  <c:v>-78.285227412118104</c:v>
                </c:pt>
                <c:pt idx="1071">
                  <c:v>-78.284267128752205</c:v>
                </c:pt>
                <c:pt idx="1072">
                  <c:v>-78.282118986844907</c:v>
                </c:pt>
                <c:pt idx="1073">
                  <c:v>-78.278948845663507</c:v>
                </c:pt>
                <c:pt idx="1074">
                  <c:v>-78.274867198698104</c:v>
                </c:pt>
                <c:pt idx="1075">
                  <c:v>-78.2699537468892</c:v>
                </c:pt>
                <c:pt idx="1076">
                  <c:v>-78.264269489680899</c:v>
                </c:pt>
                <c:pt idx="1077">
                  <c:v>-78.257863249739103</c:v>
                </c:pt>
                <c:pt idx="1078">
                  <c:v>-78.250775473957603</c:v>
                </c:pt>
                <c:pt idx="1079">
                  <c:v>-78.2430405906875</c:v>
                </c:pt>
                <c:pt idx="1080">
                  <c:v>-78.234688547890599</c:v>
                </c:pt>
                <c:pt idx="1081">
                  <c:v>-78.225745859297902</c:v>
                </c:pt>
                <c:pt idx="1082">
                  <c:v>-78.216236340619005</c:v>
                </c:pt>
                <c:pt idx="1083">
                  <c:v>-78.206181642549595</c:v>
                </c:pt>
                <c:pt idx="1084">
                  <c:v>-78.195601645931802</c:v>
                </c:pt>
                <c:pt idx="1085">
                  <c:v>-78.184514761594301</c:v>
                </c:pt>
                <c:pt idx="1086">
                  <c:v>-78.172938160405593</c:v>
                </c:pt>
                <c:pt idx="1087">
                  <c:v>-78.160887952418406</c:v>
                </c:pt>
                <c:pt idx="1088">
                  <c:v>-78.148379330323905</c:v>
                </c:pt>
                <c:pt idx="1089">
                  <c:v>-78.135426684556606</c:v>
                </c:pt>
                <c:pt idx="1090">
                  <c:v>-78.1220436968716</c:v>
                </c:pt>
                <c:pt idx="1091">
                  <c:v>-78.108243417282196</c:v>
                </c:pt>
                <c:pt idx="1092">
                  <c:v>-78.094038327976804</c:v>
                </c:pt>
                <c:pt idx="1093">
                  <c:v>-78.079440396939901</c:v>
                </c:pt>
                <c:pt idx="1094">
                  <c:v>-78.064461123358996</c:v>
                </c:pt>
                <c:pt idx="1095">
                  <c:v>-78.049111576389706</c:v>
                </c:pt>
                <c:pt idx="1096">
                  <c:v>-78.033402428541194</c:v>
                </c:pt>
                <c:pt idx="1097">
                  <c:v>-78.017343984655298</c:v>
                </c:pt>
                <c:pt idx="1098">
                  <c:v>-78.000946207245207</c:v>
                </c:pt>
                <c:pt idx="1099">
                  <c:v>-77.984218738805794</c:v>
                </c:pt>
                <c:pt idx="1100">
                  <c:v>-77.967170921588405</c:v>
                </c:pt>
                <c:pt idx="1101">
                  <c:v>-77.949811815235506</c:v>
                </c:pt>
                <c:pt idx="1102">
                  <c:v>-77.932150212600405</c:v>
                </c:pt>
                <c:pt idx="1103">
                  <c:v>-77.9141946540134</c:v>
                </c:pt>
                <c:pt idx="1104">
                  <c:v>-77.895953440214001</c:v>
                </c:pt>
                <c:pt idx="1105">
                  <c:v>-77.877434644127604</c:v>
                </c:pt>
                <c:pt idx="1106">
                  <c:v>-77.858646121636596</c:v>
                </c:pt>
                <c:pt idx="1107">
                  <c:v>-77.839595521472305</c:v>
                </c:pt>
                <c:pt idx="1108">
                  <c:v>-77.820290294331002</c:v>
                </c:pt>
                <c:pt idx="1109">
                  <c:v>-77.800737701306502</c:v>
                </c:pt>
                <c:pt idx="1110">
                  <c:v>-77.780944821712296</c:v>
                </c:pt>
                <c:pt idx="1111">
                  <c:v>-77.760918560360494</c:v>
                </c:pt>
                <c:pt idx="1112">
                  <c:v>-77.740665654352497</c:v>
                </c:pt>
                <c:pt idx="1113">
                  <c:v>-77.720192679429104</c:v>
                </c:pt>
                <c:pt idx="1114">
                  <c:v>-77.699506055924203</c:v>
                </c:pt>
                <c:pt idx="1115">
                  <c:v>-77.678612054355696</c:v>
                </c:pt>
                <c:pt idx="1116">
                  <c:v>-77.657516800724395</c:v>
                </c:pt>
                <c:pt idx="1117">
                  <c:v>-77.636226281466904</c:v>
                </c:pt>
                <c:pt idx="1118">
                  <c:v>-77.614746348089199</c:v>
                </c:pt>
                <c:pt idx="1119">
                  <c:v>-77.593082721610102</c:v>
                </c:pt>
                <c:pt idx="1120">
                  <c:v>-77.571240996765894</c:v>
                </c:pt>
                <c:pt idx="1121">
                  <c:v>-77.549226645995503</c:v>
                </c:pt>
                <c:pt idx="1122">
                  <c:v>-77.527045023224503</c:v>
                </c:pt>
                <c:pt idx="1123">
                  <c:v>-77.504701367461294</c:v>
                </c:pt>
                <c:pt idx="1124">
                  <c:v>-77.4822008062241</c:v>
                </c:pt>
                <c:pt idx="1125">
                  <c:v>-77.459548358806103</c:v>
                </c:pt>
                <c:pt idx="1126">
                  <c:v>-77.436748939393695</c:v>
                </c:pt>
                <c:pt idx="1127">
                  <c:v>-77.413807360103206</c:v>
                </c:pt>
                <c:pt idx="1128">
                  <c:v>-77.3907283336993</c:v>
                </c:pt>
                <c:pt idx="1129">
                  <c:v>-77.367516476332199</c:v>
                </c:pt>
                <c:pt idx="1130">
                  <c:v>-77.344176310145599</c:v>
                </c:pt>
                <c:pt idx="1131">
                  <c:v>-77.320712265771704</c:v>
                </c:pt>
                <c:pt idx="1132">
                  <c:v>-77.297128684719198</c:v>
                </c:pt>
                <c:pt idx="1133">
                  <c:v>-77.273429821664493</c:v>
                </c:pt>
                <c:pt idx="1134">
                  <c:v>-77.249619846651896</c:v>
                </c:pt>
                <c:pt idx="1135">
                  <c:v>-77.225702847207799</c:v>
                </c:pt>
                <c:pt idx="1136">
                  <c:v>-77.201682830484003</c:v>
                </c:pt>
                <c:pt idx="1137">
                  <c:v>-77.177563725046099</c:v>
                </c:pt>
                <c:pt idx="1138">
                  <c:v>-77.153349382803299</c:v>
                </c:pt>
                <c:pt idx="1139">
                  <c:v>-77.1290435808327</c:v>
                </c:pt>
                <c:pt idx="1140">
                  <c:v>-77.104650023210596</c:v>
                </c:pt>
                <c:pt idx="1141">
                  <c:v>-77.080172342809604</c:v>
                </c:pt>
                <c:pt idx="1142">
                  <c:v>-77.055614107768704</c:v>
                </c:pt>
                <c:pt idx="1143">
                  <c:v>-77.0309788160409</c:v>
                </c:pt>
                <c:pt idx="1144">
                  <c:v>-77.006269897155903</c:v>
                </c:pt>
                <c:pt idx="1145">
                  <c:v>-76.981490714632699</c:v>
                </c:pt>
                <c:pt idx="1146">
                  <c:v>-76.956644567721099</c:v>
                </c:pt>
                <c:pt idx="1147">
                  <c:v>-76.931734692921907</c:v>
                </c:pt>
                <c:pt idx="1148">
                  <c:v>-76.926978289559102</c:v>
                </c:pt>
                <c:pt idx="1149">
                  <c:v>-76.919783645201505</c:v>
                </c:pt>
                <c:pt idx="1150">
                  <c:v>-76.905969422872801</c:v>
                </c:pt>
                <c:pt idx="1151">
                  <c:v>-76.889152619123607</c:v>
                </c:pt>
                <c:pt idx="1152">
                  <c:v>-76.870788831056402</c:v>
                </c:pt>
                <c:pt idx="1153">
                  <c:v>-76.851473728026704</c:v>
                </c:pt>
                <c:pt idx="1154">
                  <c:v>-76.8315029503229</c:v>
                </c:pt>
                <c:pt idx="1155">
                  <c:v>-76.811043177828495</c:v>
                </c:pt>
                <c:pt idx="1156">
                  <c:v>-76.810672637516106</c:v>
                </c:pt>
                <c:pt idx="1157">
                  <c:v>-76.807545369026897</c:v>
                </c:pt>
                <c:pt idx="1158">
                  <c:v>-76.797486371793894</c:v>
                </c:pt>
                <c:pt idx="1159">
                  <c:v>-76.784202413101397</c:v>
                </c:pt>
                <c:pt idx="1160">
                  <c:v>-76.769195731398597</c:v>
                </c:pt>
                <c:pt idx="1161">
                  <c:v>-76.753089948760902</c:v>
                </c:pt>
                <c:pt idx="1162">
                  <c:v>-76.736200117649105</c:v>
                </c:pt>
                <c:pt idx="1163">
                  <c:v>-76.718707444370594</c:v>
                </c:pt>
                <c:pt idx="1164">
                  <c:v>-76.721397634780502</c:v>
                </c:pt>
                <c:pt idx="1165">
                  <c:v>-76.721191123517102</c:v>
                </c:pt>
                <c:pt idx="1166">
                  <c:v>-76.713890985236603</c:v>
                </c:pt>
                <c:pt idx="1167">
                  <c:v>-76.703253450243494</c:v>
                </c:pt>
                <c:pt idx="1168">
                  <c:v>-76.690802513270796</c:v>
                </c:pt>
                <c:pt idx="1169">
                  <c:v>-76.677172932883295</c:v>
                </c:pt>
                <c:pt idx="1170">
                  <c:v>-76.662686940087994</c:v>
                </c:pt>
                <c:pt idx="1171">
                  <c:v>-76.6475310198107</c:v>
                </c:pt>
                <c:pt idx="1172">
                  <c:v>-76.631824298970301</c:v>
                </c:pt>
                <c:pt idx="1173">
                  <c:v>-76.615648752106594</c:v>
                </c:pt>
                <c:pt idx="1174">
                  <c:v>-76.599064049279903</c:v>
                </c:pt>
                <c:pt idx="1175">
                  <c:v>-76.582115542982393</c:v>
                </c:pt>
                <c:pt idx="1176">
                  <c:v>-76.585846492377101</c:v>
                </c:pt>
                <c:pt idx="1177">
                  <c:v>-76.586745764830795</c:v>
                </c:pt>
                <c:pt idx="1178">
                  <c:v>-76.580516202232602</c:v>
                </c:pt>
                <c:pt idx="1179">
                  <c:v>-76.570952993898501</c:v>
                </c:pt>
                <c:pt idx="1180">
                  <c:v>-76.601430387454002</c:v>
                </c:pt>
                <c:pt idx="1181">
                  <c:v>-76.625492296970606</c:v>
                </c:pt>
                <c:pt idx="1182">
                  <c:v>-76.634998284722698</c:v>
                </c:pt>
                <c:pt idx="1183">
                  <c:v>-76.637699674977497</c:v>
                </c:pt>
                <c:pt idx="1184">
                  <c:v>-76.6367397277902</c:v>
                </c:pt>
                <c:pt idx="1185">
                  <c:v>-76.633430674200099</c:v>
                </c:pt>
                <c:pt idx="1186">
                  <c:v>-76.649143521110403</c:v>
                </c:pt>
                <c:pt idx="1187">
                  <c:v>-76.660954192277799</c:v>
                </c:pt>
                <c:pt idx="1188">
                  <c:v>-76.664899516984605</c:v>
                </c:pt>
                <c:pt idx="1189">
                  <c:v>-76.685475005834903</c:v>
                </c:pt>
                <c:pt idx="1190">
                  <c:v>-76.721534007736395</c:v>
                </c:pt>
                <c:pt idx="1191">
                  <c:v>-76.746534133329305</c:v>
                </c:pt>
                <c:pt idx="1192">
                  <c:v>-76.760505488971404</c:v>
                </c:pt>
                <c:pt idx="1193">
                  <c:v>-76.789121944602002</c:v>
                </c:pt>
                <c:pt idx="1194">
                  <c:v>-76.811773895227503</c:v>
                </c:pt>
                <c:pt idx="1195">
                  <c:v>-76.825422533713393</c:v>
                </c:pt>
                <c:pt idx="1196">
                  <c:v>-76.854338032521895</c:v>
                </c:pt>
                <c:pt idx="1197">
                  <c:v>-76.877675575419303</c:v>
                </c:pt>
                <c:pt idx="1198">
                  <c:v>-76.892254506747307</c:v>
                </c:pt>
                <c:pt idx="1199">
                  <c:v>-76.922022143449198</c:v>
                </c:pt>
                <c:pt idx="1200">
                  <c:v>-76.965927791630705</c:v>
                </c:pt>
                <c:pt idx="1201">
                  <c:v>-76.998485970149503</c:v>
                </c:pt>
                <c:pt idx="1202">
                  <c:v>-77.019900171612207</c:v>
                </c:pt>
                <c:pt idx="1203">
                  <c:v>-77.035535358319294</c:v>
                </c:pt>
                <c:pt idx="1204">
                  <c:v>-77.047611865757403</c:v>
                </c:pt>
                <c:pt idx="1205">
                  <c:v>-77.057140518952494</c:v>
                </c:pt>
                <c:pt idx="1206">
                  <c:v>-77.084037750280103</c:v>
                </c:pt>
                <c:pt idx="1207">
                  <c:v>-77.145006999363602</c:v>
                </c:pt>
                <c:pt idx="1208">
                  <c:v>-77.211620795100501</c:v>
                </c:pt>
                <c:pt idx="1209">
                  <c:v>-77.277260005028097</c:v>
                </c:pt>
                <c:pt idx="1210">
                  <c:v>-77.325588088217202</c:v>
                </c:pt>
                <c:pt idx="1211">
                  <c:v>-77.396749671721807</c:v>
                </c:pt>
                <c:pt idx="1212">
                  <c:v>-77.473130292038903</c:v>
                </c:pt>
                <c:pt idx="1213">
                  <c:v>-77.529685197098104</c:v>
                </c:pt>
                <c:pt idx="1214">
                  <c:v>-77.5712266313665</c:v>
                </c:pt>
                <c:pt idx="1215">
                  <c:v>-77.604658895694897</c:v>
                </c:pt>
                <c:pt idx="1216">
                  <c:v>-77.632896269176598</c:v>
                </c:pt>
                <c:pt idx="1217">
                  <c:v>-77.657336925410604</c:v>
                </c:pt>
                <c:pt idx="1218">
                  <c:v>-77.696335242247301</c:v>
                </c:pt>
                <c:pt idx="1219">
                  <c:v>-77.730294066302505</c:v>
                </c:pt>
                <c:pt idx="1220">
                  <c:v>-77.756157621156802</c:v>
                </c:pt>
                <c:pt idx="1221">
                  <c:v>-77.794813197724295</c:v>
                </c:pt>
                <c:pt idx="1222">
                  <c:v>-77.845091153648099</c:v>
                </c:pt>
                <c:pt idx="1223">
                  <c:v>-77.884641339178202</c:v>
                </c:pt>
                <c:pt idx="1224">
                  <c:v>-77.913832516358795</c:v>
                </c:pt>
                <c:pt idx="1225">
                  <c:v>-77.954337964169198</c:v>
                </c:pt>
                <c:pt idx="1226">
                  <c:v>-77.988780460777505</c:v>
                </c:pt>
                <c:pt idx="1227">
                  <c:v>-78.014811445407005</c:v>
                </c:pt>
                <c:pt idx="1228">
                  <c:v>-78.036138448888593</c:v>
                </c:pt>
                <c:pt idx="1229">
                  <c:v>-78.054337664990399</c:v>
                </c:pt>
                <c:pt idx="1230">
                  <c:v>-78.086713227856606</c:v>
                </c:pt>
                <c:pt idx="1231">
                  <c:v>-78.114687802631707</c:v>
                </c:pt>
                <c:pt idx="1232">
                  <c:v>-78.135311689049104</c:v>
                </c:pt>
                <c:pt idx="1233">
                  <c:v>-78.151912496272899</c:v>
                </c:pt>
                <c:pt idx="1234">
                  <c:v>-78.165866494010004</c:v>
                </c:pt>
                <c:pt idx="1235">
                  <c:v>-78.177781253567005</c:v>
                </c:pt>
                <c:pt idx="1236">
                  <c:v>-78.187989768903293</c:v>
                </c:pt>
                <c:pt idx="1237">
                  <c:v>-78.213025648038496</c:v>
                </c:pt>
                <c:pt idx="1238">
                  <c:v>-78.250578812220198</c:v>
                </c:pt>
                <c:pt idx="1239">
                  <c:v>-78.279029013861205</c:v>
                </c:pt>
                <c:pt idx="1240">
                  <c:v>-78.298414439822594</c:v>
                </c:pt>
                <c:pt idx="1241">
                  <c:v>-78.329083260774794</c:v>
                </c:pt>
                <c:pt idx="1242">
                  <c:v>-78.354480213291794</c:v>
                </c:pt>
                <c:pt idx="1243">
                  <c:v>-78.372284043886594</c:v>
                </c:pt>
                <c:pt idx="1244">
                  <c:v>-78.385943319346296</c:v>
                </c:pt>
                <c:pt idx="1245">
                  <c:v>-78.4127046116119</c:v>
                </c:pt>
                <c:pt idx="1246">
                  <c:v>-78.435142914836206</c:v>
                </c:pt>
                <c:pt idx="1247">
                  <c:v>-78.450550303289006</c:v>
                </c:pt>
                <c:pt idx="1248">
                  <c:v>-78.462145065973601</c:v>
                </c:pt>
                <c:pt idx="1249">
                  <c:v>-78.471262010501505</c:v>
                </c:pt>
                <c:pt idx="1250">
                  <c:v>-78.478491511118705</c:v>
                </c:pt>
                <c:pt idx="1251">
                  <c:v>-78.4841561357334</c:v>
                </c:pt>
                <c:pt idx="1252">
                  <c:v>-78.488458357545596</c:v>
                </c:pt>
                <c:pt idx="1253">
                  <c:v>-78.4915385694338</c:v>
                </c:pt>
                <c:pt idx="1254">
                  <c:v>-78.493501296832804</c:v>
                </c:pt>
                <c:pt idx="1255">
                  <c:v>-78.494428465831703</c:v>
                </c:pt>
                <c:pt idx="1256">
                  <c:v>-78.494386782878294</c:v>
                </c:pt>
                <c:pt idx="1257">
                  <c:v>-78.493432166351198</c:v>
                </c:pt>
                <c:pt idx="1258">
                  <c:v>-78.491612576193603</c:v>
                </c:pt>
                <c:pt idx="1259">
                  <c:v>-78.488969911324304</c:v>
                </c:pt>
                <c:pt idx="1260">
                  <c:v>-78.485541332886498</c:v>
                </c:pt>
                <c:pt idx="1261">
                  <c:v>-78.481360216938796</c:v>
                </c:pt>
                <c:pt idx="1262">
                  <c:v>-78.476456858575105</c:v>
                </c:pt>
                <c:pt idx="1263">
                  <c:v>-78.470859003891206</c:v>
                </c:pt>
                <c:pt idx="1264">
                  <c:v>-78.464592259488199</c:v>
                </c:pt>
                <c:pt idx="1265">
                  <c:v>-78.457680412878204</c:v>
                </c:pt>
                <c:pt idx="1266">
                  <c:v>-78.450145686806707</c:v>
                </c:pt>
                <c:pt idx="1267">
                  <c:v>-78.442008943745705</c:v>
                </c:pt>
                <c:pt idx="1268">
                  <c:v>-78.433289852261396</c:v>
                </c:pt>
                <c:pt idx="1269">
                  <c:v>-78.4240070238382</c:v>
                </c:pt>
                <c:pt idx="1270">
                  <c:v>-78.414178126538999</c:v>
                </c:pt>
                <c:pt idx="1271">
                  <c:v>-78.403819980315603</c:v>
                </c:pt>
                <c:pt idx="1272">
                  <c:v>-78.392948637640899</c:v>
                </c:pt>
                <c:pt idx="1273">
                  <c:v>-78.381579452294304</c:v>
                </c:pt>
                <c:pt idx="1274">
                  <c:v>-78.3697271385047</c:v>
                </c:pt>
                <c:pt idx="1275">
                  <c:v>-78.357405822197606</c:v>
                </c:pt>
                <c:pt idx="1276">
                  <c:v>-78.344629085684801</c:v>
                </c:pt>
                <c:pt idx="1277">
                  <c:v>-78.331410006883999</c:v>
                </c:pt>
                <c:pt idx="1278">
                  <c:v>-78.317761194004405</c:v>
                </c:pt>
                <c:pt idx="1279">
                  <c:v>-78.303694816376193</c:v>
                </c:pt>
                <c:pt idx="1280">
                  <c:v>-78.289222631999095</c:v>
                </c:pt>
                <c:pt idx="1281">
                  <c:v>-78.274356012288493</c:v>
                </c:pt>
                <c:pt idx="1282">
                  <c:v>-78.259105964419703</c:v>
                </c:pt>
                <c:pt idx="1283">
                  <c:v>-78.243483151584002</c:v>
                </c:pt>
                <c:pt idx="1284">
                  <c:v>-78.227497911444303</c:v>
                </c:pt>
                <c:pt idx="1285">
                  <c:v>-78.211160273027005</c:v>
                </c:pt>
                <c:pt idx="1286">
                  <c:v>-78.194479972173497</c:v>
                </c:pt>
                <c:pt idx="1287">
                  <c:v>-78.177466466698704</c:v>
                </c:pt>
                <c:pt idx="1288">
                  <c:v>-78.160128949695206</c:v>
                </c:pt>
                <c:pt idx="1289">
                  <c:v>-78.142476359413706</c:v>
                </c:pt>
                <c:pt idx="1290">
                  <c:v>-78.124517391290794</c:v>
                </c:pt>
                <c:pt idx="1291">
                  <c:v>-78.106260508664406</c:v>
                </c:pt>
                <c:pt idx="1292">
                  <c:v>-78.087713952657197</c:v>
                </c:pt>
                <c:pt idx="1293">
                  <c:v>-78.068885751376399</c:v>
                </c:pt>
                <c:pt idx="1294">
                  <c:v>-78.049783728522598</c:v>
                </c:pt>
                <c:pt idx="1295">
                  <c:v>-78.030415511433702</c:v>
                </c:pt>
                <c:pt idx="1296">
                  <c:v>-78.010788538649095</c:v>
                </c:pt>
                <c:pt idx="1297">
                  <c:v>-77.990910067028906</c:v>
                </c:pt>
                <c:pt idx="1298">
                  <c:v>-77.9707871784627</c:v>
                </c:pt>
                <c:pt idx="1299">
                  <c:v>-77.950426786200893</c:v>
                </c:pt>
                <c:pt idx="1300">
                  <c:v>-77.929835640835904</c:v>
                </c:pt>
                <c:pt idx="1301">
                  <c:v>-77.909020335962296</c:v>
                </c:pt>
                <c:pt idx="1302">
                  <c:v>-77.887987313537394</c:v>
                </c:pt>
                <c:pt idx="1303">
                  <c:v>-77.866742868964295</c:v>
                </c:pt>
                <c:pt idx="1304">
                  <c:v>-77.845293155917801</c:v>
                </c:pt>
                <c:pt idx="1305">
                  <c:v>-77.823644190928704</c:v>
                </c:pt>
                <c:pt idx="1306">
                  <c:v>-77.801801857744707</c:v>
                </c:pt>
                <c:pt idx="1307">
                  <c:v>-77.779771911481603</c:v>
                </c:pt>
                <c:pt idx="1308">
                  <c:v>-77.757559982577803</c:v>
                </c:pt>
                <c:pt idx="1309">
                  <c:v>-77.735171580565407</c:v>
                </c:pt>
                <c:pt idx="1310">
                  <c:v>-77.712612097668597</c:v>
                </c:pt>
                <c:pt idx="1311">
                  <c:v>-77.689886812240502</c:v>
                </c:pt>
                <c:pt idx="1312">
                  <c:v>-77.6670008920469</c:v>
                </c:pt>
                <c:pt idx="1313">
                  <c:v>-77.643959397482305</c:v>
                </c:pt>
                <c:pt idx="1314">
                  <c:v>-77.620767284479001</c:v>
                </c:pt>
                <c:pt idx="1315">
                  <c:v>-77.597429407384993</c:v>
                </c:pt>
                <c:pt idx="1316">
                  <c:v>-77.573950521730893</c:v>
                </c:pt>
                <c:pt idx="1317">
                  <c:v>-77.5503352868798</c:v>
                </c:pt>
                <c:pt idx="1318">
                  <c:v>-77.526588268565902</c:v>
                </c:pt>
                <c:pt idx="1319">
                  <c:v>-77.502713941331393</c:v>
                </c:pt>
                <c:pt idx="1320">
                  <c:v>-77.478716690867898</c:v>
                </c:pt>
                <c:pt idx="1321">
                  <c:v>-77.454600816268098</c:v>
                </c:pt>
                <c:pt idx="1322">
                  <c:v>-77.430370532211498</c:v>
                </c:pt>
                <c:pt idx="1323">
                  <c:v>-77.406029971069401</c:v>
                </c:pt>
                <c:pt idx="1324">
                  <c:v>-77.3815831848096</c:v>
                </c:pt>
                <c:pt idx="1325">
                  <c:v>-77.357034146942695</c:v>
                </c:pt>
                <c:pt idx="1326">
                  <c:v>-77.332386754389205</c:v>
                </c:pt>
                <c:pt idx="1327">
                  <c:v>-77.307644829274494</c:v>
                </c:pt>
                <c:pt idx="1328">
                  <c:v>-77.282812120654995</c:v>
                </c:pt>
                <c:pt idx="1329">
                  <c:v>-77.257892306183905</c:v>
                </c:pt>
                <c:pt idx="1330">
                  <c:v>-77.232888993720906</c:v>
                </c:pt>
                <c:pt idx="1331">
                  <c:v>-77.207805722965304</c:v>
                </c:pt>
                <c:pt idx="1332">
                  <c:v>-77.182645966879093</c:v>
                </c:pt>
                <c:pt idx="1333">
                  <c:v>-77.157413133114602</c:v>
                </c:pt>
                <c:pt idx="1334">
                  <c:v>-77.132110565447505</c:v>
                </c:pt>
                <c:pt idx="1335">
                  <c:v>-77.106741545208905</c:v>
                </c:pt>
                <c:pt idx="1336">
                  <c:v>-77.081309292747605</c:v>
                </c:pt>
                <c:pt idx="1337">
                  <c:v>-77.055816973303294</c:v>
                </c:pt>
                <c:pt idx="1338">
                  <c:v>-77.030267692105596</c:v>
                </c:pt>
                <c:pt idx="1339">
                  <c:v>-77.004664494895593</c:v>
                </c:pt>
                <c:pt idx="1340">
                  <c:v>-76.979010370208101</c:v>
                </c:pt>
                <c:pt idx="1341">
                  <c:v>-76.953308250867707</c:v>
                </c:pt>
                <c:pt idx="1342">
                  <c:v>-76.927561015248202</c:v>
                </c:pt>
                <c:pt idx="1343">
                  <c:v>-76.901771488419797</c:v>
                </c:pt>
                <c:pt idx="1344">
                  <c:v>-76.8759424432169</c:v>
                </c:pt>
                <c:pt idx="1345">
                  <c:v>-76.850076601262799</c:v>
                </c:pt>
                <c:pt idx="1346">
                  <c:v>-76.824176633958302</c:v>
                </c:pt>
                <c:pt idx="1347">
                  <c:v>-76.798245163436107</c:v>
                </c:pt>
                <c:pt idx="1348">
                  <c:v>-76.772284763485501</c:v>
                </c:pt>
                <c:pt idx="1349">
                  <c:v>-76.766952002354301</c:v>
                </c:pt>
                <c:pt idx="1350">
                  <c:v>-76.7591834263484</c:v>
                </c:pt>
                <c:pt idx="1351">
                  <c:v>-76.744696668894207</c:v>
                </c:pt>
                <c:pt idx="1352">
                  <c:v>-76.727177862209302</c:v>
                </c:pt>
                <c:pt idx="1353">
                  <c:v>-76.708111329505698</c:v>
                </c:pt>
                <c:pt idx="1354">
                  <c:v>-76.708854982117799</c:v>
                </c:pt>
                <c:pt idx="1355">
                  <c:v>-76.727132679752302</c:v>
                </c:pt>
                <c:pt idx="1356">
                  <c:v>-76.735667703920697</c:v>
                </c:pt>
                <c:pt idx="1357">
                  <c:v>-76.774984754255996</c:v>
                </c:pt>
                <c:pt idx="1358">
                  <c:v>-76.804246134408302</c:v>
                </c:pt>
                <c:pt idx="1359">
                  <c:v>-76.817372390637502</c:v>
                </c:pt>
                <c:pt idx="1360">
                  <c:v>-76.822731270297595</c:v>
                </c:pt>
                <c:pt idx="1361">
                  <c:v>-76.843965228973701</c:v>
                </c:pt>
                <c:pt idx="1362">
                  <c:v>-76.859822321064499</c:v>
                </c:pt>
                <c:pt idx="1363">
                  <c:v>-76.8670060980117</c:v>
                </c:pt>
                <c:pt idx="1364">
                  <c:v>-76.869657079435001</c:v>
                </c:pt>
                <c:pt idx="1365">
                  <c:v>-76.869543858330303</c:v>
                </c:pt>
                <c:pt idx="1366">
                  <c:v>-76.867470778914196</c:v>
                </c:pt>
                <c:pt idx="1367">
                  <c:v>-76.863882342134403</c:v>
                </c:pt>
                <c:pt idx="1368">
                  <c:v>-76.879140946193601</c:v>
                </c:pt>
                <c:pt idx="1369">
                  <c:v>-76.890801389953793</c:v>
                </c:pt>
                <c:pt idx="1370">
                  <c:v>-76.8949307460109</c:v>
                </c:pt>
                <c:pt idx="1371">
                  <c:v>-76.9152442533032</c:v>
                </c:pt>
                <c:pt idx="1372">
                  <c:v>-76.930765424114696</c:v>
                </c:pt>
                <c:pt idx="1373">
                  <c:v>-76.938129078086007</c:v>
                </c:pt>
                <c:pt idx="1374">
                  <c:v>-76.941328546880499</c:v>
                </c:pt>
                <c:pt idx="1375">
                  <c:v>-76.942028193363598</c:v>
                </c:pt>
                <c:pt idx="1376">
                  <c:v>-76.940958811315795</c:v>
                </c:pt>
                <c:pt idx="1377">
                  <c:v>-76.938511627179807</c:v>
                </c:pt>
                <c:pt idx="1378">
                  <c:v>-76.9349250479804</c:v>
                </c:pt>
                <c:pt idx="1379">
                  <c:v>-76.950230961444603</c:v>
                </c:pt>
                <c:pt idx="1380">
                  <c:v>-76.962130314144204</c:v>
                </c:pt>
                <c:pt idx="1381">
                  <c:v>-76.966691144327598</c:v>
                </c:pt>
                <c:pt idx="1382">
                  <c:v>-76.987349836176705</c:v>
                </c:pt>
                <c:pt idx="1383">
                  <c:v>-77.003311649480494</c:v>
                </c:pt>
                <c:pt idx="1384">
                  <c:v>-77.011237311388101</c:v>
                </c:pt>
                <c:pt idx="1385">
                  <c:v>-77.015071176052899</c:v>
                </c:pt>
                <c:pt idx="1386">
                  <c:v>-77.036043414225503</c:v>
                </c:pt>
                <c:pt idx="1387">
                  <c:v>-77.052721488920895</c:v>
                </c:pt>
                <c:pt idx="1388">
                  <c:v>-77.061548775551898</c:v>
                </c:pt>
                <c:pt idx="1389">
                  <c:v>-77.066350873278395</c:v>
                </c:pt>
                <c:pt idx="1390">
                  <c:v>-77.068714416110197</c:v>
                </c:pt>
                <c:pt idx="1391">
                  <c:v>-77.088778228486206</c:v>
                </c:pt>
                <c:pt idx="1392">
                  <c:v>-77.104923008960895</c:v>
                </c:pt>
                <c:pt idx="1393">
                  <c:v>-77.113468581015297</c:v>
                </c:pt>
                <c:pt idx="1394">
                  <c:v>-77.118137700257606</c:v>
                </c:pt>
                <c:pt idx="1395">
                  <c:v>-77.120462424899202</c:v>
                </c:pt>
                <c:pt idx="1396">
                  <c:v>-77.140408577475995</c:v>
                </c:pt>
                <c:pt idx="1397">
                  <c:v>-77.156490097382104</c:v>
                </c:pt>
                <c:pt idx="1398">
                  <c:v>-77.203258273221607</c:v>
                </c:pt>
                <c:pt idx="1399">
                  <c:v>-77.240993950609706</c:v>
                </c:pt>
                <c:pt idx="1400">
                  <c:v>-77.263687221153802</c:v>
                </c:pt>
                <c:pt idx="1401">
                  <c:v>-77.279059273669006</c:v>
                </c:pt>
                <c:pt idx="1402">
                  <c:v>-77.2902594288187</c:v>
                </c:pt>
                <c:pt idx="1403">
                  <c:v>-77.298632428565398</c:v>
                </c:pt>
                <c:pt idx="1404">
                  <c:v>-77.304876195147102</c:v>
                </c:pt>
                <c:pt idx="1405">
                  <c:v>-77.3653908417335</c:v>
                </c:pt>
                <c:pt idx="1406">
                  <c:v>-77.434952836338994</c:v>
                </c:pt>
                <c:pt idx="1407">
                  <c:v>-77.481921854368196</c:v>
                </c:pt>
                <c:pt idx="1408">
                  <c:v>-77.513315269586499</c:v>
                </c:pt>
                <c:pt idx="1409">
                  <c:v>-77.5368005102506</c:v>
                </c:pt>
                <c:pt idx="1410">
                  <c:v>-77.555485943448204</c:v>
                </c:pt>
                <c:pt idx="1411">
                  <c:v>-77.570805914530396</c:v>
                </c:pt>
                <c:pt idx="1412">
                  <c:v>-77.583542276336701</c:v>
                </c:pt>
                <c:pt idx="1413">
                  <c:v>-77.629930668159901</c:v>
                </c:pt>
                <c:pt idx="1414">
                  <c:v>-77.669471549337601</c:v>
                </c:pt>
                <c:pt idx="1415">
                  <c:v>-77.695440175845206</c:v>
                </c:pt>
                <c:pt idx="1416">
                  <c:v>-77.714705082495897</c:v>
                </c:pt>
                <c:pt idx="1417">
                  <c:v>-77.730043834743796</c:v>
                </c:pt>
                <c:pt idx="1418">
                  <c:v>-77.760142355421493</c:v>
                </c:pt>
                <c:pt idx="1419">
                  <c:v>-77.785639532454695</c:v>
                </c:pt>
                <c:pt idx="1420">
                  <c:v>-77.820799929628194</c:v>
                </c:pt>
                <c:pt idx="1421">
                  <c:v>-77.849355242850194</c:v>
                </c:pt>
                <c:pt idx="1422">
                  <c:v>-77.869392180566095</c:v>
                </c:pt>
                <c:pt idx="1423">
                  <c:v>-77.884824524614302</c:v>
                </c:pt>
                <c:pt idx="1424">
                  <c:v>-77.897298272698805</c:v>
                </c:pt>
                <c:pt idx="1425">
                  <c:v>-77.907558557003696</c:v>
                </c:pt>
                <c:pt idx="1426">
                  <c:v>-77.933103600551306</c:v>
                </c:pt>
                <c:pt idx="1427">
                  <c:v>-77.9547131336858</c:v>
                </c:pt>
                <c:pt idx="1428">
                  <c:v>-77.969209922596207</c:v>
                </c:pt>
                <c:pt idx="1429">
                  <c:v>-77.979929408369898</c:v>
                </c:pt>
                <c:pt idx="1430">
                  <c:v>-77.988240062577603</c:v>
                </c:pt>
                <c:pt idx="1431">
                  <c:v>-78.011641218616504</c:v>
                </c:pt>
                <c:pt idx="1432">
                  <c:v>-78.031189411175205</c:v>
                </c:pt>
                <c:pt idx="1433">
                  <c:v>-78.043756855786498</c:v>
                </c:pt>
                <c:pt idx="1434">
                  <c:v>-78.052645868043598</c:v>
                </c:pt>
                <c:pt idx="1435">
                  <c:v>-78.059208942788899</c:v>
                </c:pt>
                <c:pt idx="1436">
                  <c:v>-78.080776865553105</c:v>
                </c:pt>
                <c:pt idx="1437">
                  <c:v>-78.098589400659804</c:v>
                </c:pt>
                <c:pt idx="1438">
                  <c:v>-78.109539810103399</c:v>
                </c:pt>
                <c:pt idx="1439">
                  <c:v>-78.116892921304597</c:v>
                </c:pt>
                <c:pt idx="1440">
                  <c:v>-78.121984444234002</c:v>
                </c:pt>
                <c:pt idx="1441">
                  <c:v>-78.141995706560493</c:v>
                </c:pt>
                <c:pt idx="1442">
                  <c:v>-78.158328957859794</c:v>
                </c:pt>
                <c:pt idx="1443">
                  <c:v>-78.184370199698293</c:v>
                </c:pt>
                <c:pt idx="1444">
                  <c:v>-78.2045723223914</c:v>
                </c:pt>
                <c:pt idx="1445">
                  <c:v>-78.217025511644096</c:v>
                </c:pt>
                <c:pt idx="1446">
                  <c:v>-78.225387738084606</c:v>
                </c:pt>
                <c:pt idx="1447">
                  <c:v>-78.231181282101502</c:v>
                </c:pt>
                <c:pt idx="1448">
                  <c:v>-78.235082795734002</c:v>
                </c:pt>
                <c:pt idx="1449">
                  <c:v>-78.237458375596603</c:v>
                </c:pt>
                <c:pt idx="1450">
                  <c:v>-78.238533693432402</c:v>
                </c:pt>
                <c:pt idx="1451">
                  <c:v>-78.238461818067506</c:v>
                </c:pt>
                <c:pt idx="1452">
                  <c:v>-78.237354129329702</c:v>
                </c:pt>
                <c:pt idx="1453">
                  <c:v>-78.235296015477701</c:v>
                </c:pt>
                <c:pt idx="1454">
                  <c:v>-78.232355589520097</c:v>
                </c:pt>
                <c:pt idx="1455">
                  <c:v>-78.228588895451793</c:v>
                </c:pt>
                <c:pt idx="1456">
                  <c:v>-78.224043206549297</c:v>
                </c:pt>
                <c:pt idx="1457">
                  <c:v>-78.218759216497205</c:v>
                </c:pt>
                <c:pt idx="1458">
                  <c:v>-78.212772552012893</c:v>
                </c:pt>
                <c:pt idx="1459">
                  <c:v>-78.222631094395794</c:v>
                </c:pt>
                <c:pt idx="1460">
                  <c:v>-78.229642493751101</c:v>
                </c:pt>
                <c:pt idx="1461">
                  <c:v>-78.230535112253705</c:v>
                </c:pt>
                <c:pt idx="1462">
                  <c:v>-78.228391801198498</c:v>
                </c:pt>
                <c:pt idx="1463">
                  <c:v>-78.224448501331196</c:v>
                </c:pt>
                <c:pt idx="1464">
                  <c:v>-78.2192165870526</c:v>
                </c:pt>
                <c:pt idx="1465">
                  <c:v>-78.212956102090104</c:v>
                </c:pt>
                <c:pt idx="1466">
                  <c:v>-78.222355737839706</c:v>
                </c:pt>
                <c:pt idx="1467">
                  <c:v>-78.228782512757306</c:v>
                </c:pt>
                <c:pt idx="1468">
                  <c:v>-78.229000438543096</c:v>
                </c:pt>
                <c:pt idx="1469">
                  <c:v>-78.226121170164902</c:v>
                </c:pt>
                <c:pt idx="1470">
                  <c:v>-78.221401353751105</c:v>
                </c:pt>
                <c:pt idx="1471">
                  <c:v>-78.215367091074498</c:v>
                </c:pt>
                <c:pt idx="1472">
                  <c:v>-78.208289055764894</c:v>
                </c:pt>
                <c:pt idx="1473">
                  <c:v>-78.200327318310002</c:v>
                </c:pt>
                <c:pt idx="1474">
                  <c:v>-78.191587074484005</c:v>
                </c:pt>
                <c:pt idx="1475">
                  <c:v>-78.182143169405904</c:v>
                </c:pt>
                <c:pt idx="1476">
                  <c:v>-78.172052127299494</c:v>
                </c:pt>
                <c:pt idx="1477">
                  <c:v>-78.161358621949503</c:v>
                </c:pt>
                <c:pt idx="1478">
                  <c:v>-78.150099231684607</c:v>
                </c:pt>
                <c:pt idx="1479">
                  <c:v>-78.138304758916803</c:v>
                </c:pt>
                <c:pt idx="1480">
                  <c:v>-78.126001737737795</c:v>
                </c:pt>
                <c:pt idx="1481">
                  <c:v>-78.113213455310003</c:v>
                </c:pt>
                <c:pt idx="1482">
                  <c:v>-78.099960667854603</c:v>
                </c:pt>
                <c:pt idx="1483">
                  <c:v>-78.086262116958693</c:v>
                </c:pt>
                <c:pt idx="1484">
                  <c:v>-78.072134910852796</c:v>
                </c:pt>
                <c:pt idx="1485">
                  <c:v>-78.057594811735498</c:v>
                </c:pt>
                <c:pt idx="1486">
                  <c:v>-78.042656456123595</c:v>
                </c:pt>
                <c:pt idx="1487">
                  <c:v>-78.027333526479794</c:v>
                </c:pt>
                <c:pt idx="1488">
                  <c:v>-78.011638886746397</c:v>
                </c:pt>
                <c:pt idx="1489">
                  <c:v>-77.995584690719298</c:v>
                </c:pt>
                <c:pt idx="1490">
                  <c:v>-77.9791824697067</c:v>
                </c:pt>
                <c:pt idx="1491">
                  <c:v>-77.962443204191501</c:v>
                </c:pt>
                <c:pt idx="1492">
                  <c:v>-77.945377383002594</c:v>
                </c:pt>
                <c:pt idx="1493">
                  <c:v>-77.927995052637101</c:v>
                </c:pt>
                <c:pt idx="1494">
                  <c:v>-77.910305858739804</c:v>
                </c:pt>
                <c:pt idx="1495">
                  <c:v>-77.892319081285805</c:v>
                </c:pt>
                <c:pt idx="1496">
                  <c:v>-77.874043664665393</c:v>
                </c:pt>
                <c:pt idx="1497">
                  <c:v>-77.855488243608903</c:v>
                </c:pt>
                <c:pt idx="1498">
                  <c:v>-77.836661165692902</c:v>
                </c:pt>
                <c:pt idx="1499">
                  <c:v>-77.817570511015802</c:v>
                </c:pt>
                <c:pt idx="1500">
                  <c:v>-77.798224109514905</c:v>
                </c:pt>
                <c:pt idx="1501">
                  <c:v>-77.778629556302405</c:v>
                </c:pt>
                <c:pt idx="1502">
                  <c:v>-77.7587942253314</c:v>
                </c:pt>
                <c:pt idx="1503">
                  <c:v>-77.738725281640001</c:v>
                </c:pt>
                <c:pt idx="1504">
                  <c:v>-77.718429692380397</c:v>
                </c:pt>
                <c:pt idx="1505">
                  <c:v>-77.697914236803896</c:v>
                </c:pt>
                <c:pt idx="1506">
                  <c:v>-77.677185515341293</c:v>
                </c:pt>
                <c:pt idx="1507">
                  <c:v>-77.656249957936595</c:v>
                </c:pt>
                <c:pt idx="1508">
                  <c:v>-77.635113831634897</c:v>
                </c:pt>
                <c:pt idx="1509">
                  <c:v>-77.613783247539104</c:v>
                </c:pt>
                <c:pt idx="1510">
                  <c:v>-77.592264167287496</c:v>
                </c:pt>
                <c:pt idx="1511">
                  <c:v>-77.570562409053906</c:v>
                </c:pt>
                <c:pt idx="1512">
                  <c:v>-77.548683653119795</c:v>
                </c:pt>
                <c:pt idx="1513">
                  <c:v>-77.526633447068306</c:v>
                </c:pt>
                <c:pt idx="1514">
                  <c:v>-77.504417210634998</c:v>
                </c:pt>
                <c:pt idx="1515">
                  <c:v>-77.482040240254804</c:v>
                </c:pt>
                <c:pt idx="1516">
                  <c:v>-77.459507713329899</c:v>
                </c:pt>
                <c:pt idx="1517">
                  <c:v>-77.436824692247299</c:v>
                </c:pt>
                <c:pt idx="1518">
                  <c:v>-77.413996128225605</c:v>
                </c:pt>
                <c:pt idx="1519">
                  <c:v>-77.391026864763901</c:v>
                </c:pt>
                <c:pt idx="1520">
                  <c:v>-77.367921641036602</c:v>
                </c:pt>
                <c:pt idx="1521">
                  <c:v>-77.344685095099294</c:v>
                </c:pt>
                <c:pt idx="1522">
                  <c:v>-77.321321766924896</c:v>
                </c:pt>
                <c:pt idx="1523">
                  <c:v>-77.297836101284702</c:v>
                </c:pt>
                <c:pt idx="1524">
                  <c:v>-77.274232450486394</c:v>
                </c:pt>
                <c:pt idx="1525">
                  <c:v>-77.250515076983305</c:v>
                </c:pt>
                <c:pt idx="1526">
                  <c:v>-77.2266881558607</c:v>
                </c:pt>
                <c:pt idx="1527">
                  <c:v>-77.202755777315801</c:v>
                </c:pt>
                <c:pt idx="1528">
                  <c:v>-77.178721948770303</c:v>
                </c:pt>
                <c:pt idx="1529">
                  <c:v>-77.154590597077402</c:v>
                </c:pt>
                <c:pt idx="1530">
                  <c:v>-77.130365570611303</c:v>
                </c:pt>
                <c:pt idx="1531">
                  <c:v>-77.106050641331905</c:v>
                </c:pt>
                <c:pt idx="1532">
                  <c:v>-77.081649506806897</c:v>
                </c:pt>
                <c:pt idx="1533">
                  <c:v>-77.057165796553406</c:v>
                </c:pt>
                <c:pt idx="1534">
                  <c:v>-77.032603067669797</c:v>
                </c:pt>
                <c:pt idx="1535">
                  <c:v>-77.007964806088395</c:v>
                </c:pt>
                <c:pt idx="1536">
                  <c:v>-76.983254429244198</c:v>
                </c:pt>
                <c:pt idx="1537">
                  <c:v>-76.958475287987497</c:v>
                </c:pt>
                <c:pt idx="1538">
                  <c:v>-76.933630668247801</c:v>
                </c:pt>
                <c:pt idx="1539">
                  <c:v>-76.908723792571607</c:v>
                </c:pt>
                <c:pt idx="1540">
                  <c:v>-76.883757821560295</c:v>
                </c:pt>
                <c:pt idx="1541">
                  <c:v>-76.858735855245001</c:v>
                </c:pt>
                <c:pt idx="1542">
                  <c:v>-76.833660934409394</c:v>
                </c:pt>
                <c:pt idx="1543">
                  <c:v>-76.808536041861601</c:v>
                </c:pt>
                <c:pt idx="1544">
                  <c:v>-76.783364103659594</c:v>
                </c:pt>
                <c:pt idx="1545">
                  <c:v>-76.7581479902952</c:v>
                </c:pt>
                <c:pt idx="1546">
                  <c:v>-76.753568057800507</c:v>
                </c:pt>
                <c:pt idx="1547">
                  <c:v>-76.746527430016698</c:v>
                </c:pt>
                <c:pt idx="1548">
                  <c:v>-76.732742582131294</c:v>
                </c:pt>
                <c:pt idx="1549">
                  <c:v>-76.715906832550601</c:v>
                </c:pt>
                <c:pt idx="1550">
                  <c:v>-76.697507217209505</c:v>
                </c:pt>
                <c:pt idx="1551">
                  <c:v>-76.678152367116596</c:v>
                </c:pt>
                <c:pt idx="1552">
                  <c:v>-76.658144286213101</c:v>
                </c:pt>
                <c:pt idx="1553">
                  <c:v>-76.637653127178098</c:v>
                </c:pt>
                <c:pt idx="1554">
                  <c:v>-76.6167844996437</c:v>
                </c:pt>
                <c:pt idx="1555">
                  <c:v>-76.616599483550303</c:v>
                </c:pt>
                <c:pt idx="1556">
                  <c:v>-76.613669449980407</c:v>
                </c:pt>
                <c:pt idx="1557">
                  <c:v>-76.603694396099598</c:v>
                </c:pt>
                <c:pt idx="1558">
                  <c:v>-76.590458891990295</c:v>
                </c:pt>
                <c:pt idx="1559">
                  <c:v>-76.575495046722295</c:v>
                </c:pt>
                <c:pt idx="1560">
                  <c:v>-76.580471456158605</c:v>
                </c:pt>
                <c:pt idx="1561">
                  <c:v>-76.582141596644604</c:v>
                </c:pt>
                <c:pt idx="1562">
                  <c:v>-76.576361539877794</c:v>
                </c:pt>
                <c:pt idx="1563">
                  <c:v>-76.567024689168505</c:v>
                </c:pt>
                <c:pt idx="1564">
                  <c:v>-76.555726503605896</c:v>
                </c:pt>
                <c:pt idx="1565">
                  <c:v>-76.543142472009606</c:v>
                </c:pt>
                <c:pt idx="1566">
                  <c:v>-76.529620862067503</c:v>
                </c:pt>
                <c:pt idx="1567">
                  <c:v>-76.515365953439101</c:v>
                </c:pt>
                <c:pt idx="1568">
                  <c:v>-76.500509600130002</c:v>
                </c:pt>
                <c:pt idx="1569">
                  <c:v>-76.485143183507304</c:v>
                </c:pt>
                <c:pt idx="1570">
                  <c:v>-76.469333502442893</c:v>
                </c:pt>
                <c:pt idx="1571">
                  <c:v>-76.453131420095801</c:v>
                </c:pt>
                <c:pt idx="1572">
                  <c:v>-76.457913599694294</c:v>
                </c:pt>
                <c:pt idx="1573">
                  <c:v>-76.459804999601502</c:v>
                </c:pt>
                <c:pt idx="1574">
                  <c:v>-76.454443112326004</c:v>
                </c:pt>
                <c:pt idx="1575">
                  <c:v>-76.445683109399994</c:v>
                </c:pt>
                <c:pt idx="1576">
                  <c:v>-76.456374112822601</c:v>
                </c:pt>
                <c:pt idx="1577">
                  <c:v>-76.463263248100404</c:v>
                </c:pt>
                <c:pt idx="1578">
                  <c:v>-76.4623163792388</c:v>
                </c:pt>
                <c:pt idx="1579">
                  <c:v>-76.478741858156098</c:v>
                </c:pt>
                <c:pt idx="1580">
                  <c:v>-76.490380460168893</c:v>
                </c:pt>
                <c:pt idx="1581">
                  <c:v>-76.493625853929103</c:v>
                </c:pt>
                <c:pt idx="1582">
                  <c:v>-76.513727350074305</c:v>
                </c:pt>
                <c:pt idx="1583">
                  <c:v>-76.528739866074901</c:v>
                </c:pt>
                <c:pt idx="1584">
                  <c:v>-76.535161144271598</c:v>
                </c:pt>
                <c:pt idx="1585">
                  <c:v>-76.578896885393405</c:v>
                </c:pt>
                <c:pt idx="1586">
                  <c:v>-76.614608076917804</c:v>
                </c:pt>
                <c:pt idx="1587">
                  <c:v>-76.634760681923595</c:v>
                </c:pt>
                <c:pt idx="1588">
                  <c:v>-76.688302254790202</c:v>
                </c:pt>
                <c:pt idx="1589">
                  <c:v>-76.752283515151007</c:v>
                </c:pt>
                <c:pt idx="1590">
                  <c:v>-76.797073852653597</c:v>
                </c:pt>
                <c:pt idx="1591">
                  <c:v>-76.846881213158596</c:v>
                </c:pt>
                <c:pt idx="1592">
                  <c:v>-76.8862373048931</c:v>
                </c:pt>
                <c:pt idx="1593">
                  <c:v>-76.933851765598902</c:v>
                </c:pt>
                <c:pt idx="1594">
                  <c:v>-76.972450814816497</c:v>
                </c:pt>
                <c:pt idx="1595">
                  <c:v>-77.019811819898706</c:v>
                </c:pt>
                <c:pt idx="1596">
                  <c:v>-77.0585647754978</c:v>
                </c:pt>
                <c:pt idx="1597">
                  <c:v>-77.0869785980518</c:v>
                </c:pt>
                <c:pt idx="1598">
                  <c:v>-77.1096620904313</c:v>
                </c:pt>
                <c:pt idx="1599">
                  <c:v>-77.128614119904597</c:v>
                </c:pt>
                <c:pt idx="1600">
                  <c:v>-77.182777071068301</c:v>
                </c:pt>
                <c:pt idx="1601">
                  <c:v>-77.229315571041596</c:v>
                </c:pt>
                <c:pt idx="1602">
                  <c:v>-77.261189011935002</c:v>
                </c:pt>
                <c:pt idx="1603">
                  <c:v>-77.322899902312997</c:v>
                </c:pt>
                <c:pt idx="1604">
                  <c:v>-77.374913195949105</c:v>
                </c:pt>
                <c:pt idx="1605">
                  <c:v>-77.411349112066901</c:v>
                </c:pt>
                <c:pt idx="1606">
                  <c:v>-77.4580433048381</c:v>
                </c:pt>
                <c:pt idx="1607">
                  <c:v>-77.497359894080105</c:v>
                </c:pt>
                <c:pt idx="1608">
                  <c:v>-77.545090530157097</c:v>
                </c:pt>
                <c:pt idx="1609">
                  <c:v>-77.5848654602365</c:v>
                </c:pt>
                <c:pt idx="1610">
                  <c:v>-77.615023135203302</c:v>
                </c:pt>
                <c:pt idx="1611">
                  <c:v>-77.639805313904404</c:v>
                </c:pt>
                <c:pt idx="1612">
                  <c:v>-77.661033611759805</c:v>
                </c:pt>
                <c:pt idx="1613">
                  <c:v>-77.679560067590003</c:v>
                </c:pt>
                <c:pt idx="1614">
                  <c:v>-77.713425477940305</c:v>
                </c:pt>
                <c:pt idx="1615">
                  <c:v>-77.742875588056705</c:v>
                </c:pt>
                <c:pt idx="1616">
                  <c:v>-77.764708846781005</c:v>
                </c:pt>
                <c:pt idx="1617">
                  <c:v>-77.782399533729404</c:v>
                </c:pt>
                <c:pt idx="1618">
                  <c:v>-77.797382221642906</c:v>
                </c:pt>
                <c:pt idx="1619">
                  <c:v>-77.810287632804602</c:v>
                </c:pt>
                <c:pt idx="1620">
                  <c:v>-77.821460212463094</c:v>
                </c:pt>
                <c:pt idx="1621">
                  <c:v>-77.848389305124897</c:v>
                </c:pt>
                <c:pt idx="1622">
                  <c:v>-77.871523325471202</c:v>
                </c:pt>
                <c:pt idx="1623">
                  <c:v>-77.887590360667801</c:v>
                </c:pt>
                <c:pt idx="1624">
                  <c:v>-77.917014265600301</c:v>
                </c:pt>
                <c:pt idx="1625">
                  <c:v>-77.941641594858794</c:v>
                </c:pt>
                <c:pt idx="1626">
                  <c:v>-77.958710219272007</c:v>
                </c:pt>
                <c:pt idx="1627">
                  <c:v>-77.988643793387794</c:v>
                </c:pt>
                <c:pt idx="1628">
                  <c:v>-78.013596832578202</c:v>
                </c:pt>
                <c:pt idx="1629">
                  <c:v>-78.047641787309701</c:v>
                </c:pt>
                <c:pt idx="1630">
                  <c:v>-78.075176534892606</c:v>
                </c:pt>
                <c:pt idx="1631">
                  <c:v>-78.110970318827796</c:v>
                </c:pt>
                <c:pt idx="1632">
                  <c:v>-78.139891072591496</c:v>
                </c:pt>
                <c:pt idx="1633">
                  <c:v>-78.160331473056601</c:v>
                </c:pt>
                <c:pt idx="1634">
                  <c:v>-78.1761469630123</c:v>
                </c:pt>
                <c:pt idx="1635">
                  <c:v>-78.188969402847803</c:v>
                </c:pt>
                <c:pt idx="1636">
                  <c:v>-78.215861552723297</c:v>
                </c:pt>
                <c:pt idx="1637">
                  <c:v>-78.238590418407995</c:v>
                </c:pt>
                <c:pt idx="1638">
                  <c:v>-78.254237191988807</c:v>
                </c:pt>
                <c:pt idx="1639">
                  <c:v>-78.266062079139999</c:v>
                </c:pt>
                <c:pt idx="1640">
                  <c:v>-78.291548689635803</c:v>
                </c:pt>
                <c:pt idx="1641">
                  <c:v>-78.312852688431207</c:v>
                </c:pt>
                <c:pt idx="1642">
                  <c:v>-78.327149087774799</c:v>
                </c:pt>
                <c:pt idx="1643">
                  <c:v>-78.337684126544801</c:v>
                </c:pt>
                <c:pt idx="1644">
                  <c:v>-78.345798052514297</c:v>
                </c:pt>
                <c:pt idx="1645">
                  <c:v>-78.352078598724802</c:v>
                </c:pt>
                <c:pt idx="1646">
                  <c:v>-78.3568441651352</c:v>
                </c:pt>
                <c:pt idx="1647">
                  <c:v>-78.360293121481305</c:v>
                </c:pt>
                <c:pt idx="1648">
                  <c:v>-78.362562215905498</c:v>
                </c:pt>
                <c:pt idx="1649">
                  <c:v>-78.363752832597498</c:v>
                </c:pt>
                <c:pt idx="1650">
                  <c:v>-78.363944206206895</c:v>
                </c:pt>
                <c:pt idx="1651">
                  <c:v>-78.363200728578306</c:v>
                </c:pt>
                <c:pt idx="1652">
                  <c:v>-78.361576312293394</c:v>
                </c:pt>
                <c:pt idx="1653">
                  <c:v>-78.359117163235993</c:v>
                </c:pt>
                <c:pt idx="1654">
                  <c:v>-78.371932650552296</c:v>
                </c:pt>
                <c:pt idx="1655">
                  <c:v>-78.381795248008601</c:v>
                </c:pt>
                <c:pt idx="1656">
                  <c:v>-78.3855529071745</c:v>
                </c:pt>
                <c:pt idx="1657">
                  <c:v>-78.386231158416606</c:v>
                </c:pt>
                <c:pt idx="1658">
                  <c:v>-78.385042913747995</c:v>
                </c:pt>
                <c:pt idx="1659">
                  <c:v>-78.382491792479399</c:v>
                </c:pt>
                <c:pt idx="1660">
                  <c:v>-78.378835546360307</c:v>
                </c:pt>
                <c:pt idx="1661">
                  <c:v>-78.374226481137896</c:v>
                </c:pt>
                <c:pt idx="1662">
                  <c:v>-78.368765096546795</c:v>
                </c:pt>
                <c:pt idx="1663">
                  <c:v>-78.362523491553603</c:v>
                </c:pt>
                <c:pt idx="1664">
                  <c:v>-78.355556742851306</c:v>
                </c:pt>
                <c:pt idx="1665">
                  <c:v>-78.347908967249396</c:v>
                </c:pt>
                <c:pt idx="1666">
                  <c:v>-78.339616809098999</c:v>
                </c:pt>
                <c:pt idx="1667">
                  <c:v>-78.330711577702402</c:v>
                </c:pt>
                <c:pt idx="1668">
                  <c:v>-78.321220627395306</c:v>
                </c:pt>
                <c:pt idx="1669">
                  <c:v>-78.311168287742603</c:v>
                </c:pt>
                <c:pt idx="1670">
                  <c:v>-78.300576513242405</c:v>
                </c:pt>
                <c:pt idx="1671">
                  <c:v>-78.2894653508652</c:v>
                </c:pt>
                <c:pt idx="1672">
                  <c:v>-78.277853285124195</c:v>
                </c:pt>
                <c:pt idx="1673">
                  <c:v>-78.265757498348293</c:v>
                </c:pt>
                <c:pt idx="1674">
                  <c:v>-78.253194070754006</c:v>
                </c:pt>
                <c:pt idx="1675">
                  <c:v>-78.240178136836803</c:v>
                </c:pt>
                <c:pt idx="1676">
                  <c:v>-78.226724009497303</c:v>
                </c:pt>
                <c:pt idx="1677">
                  <c:v>-78.212845279862606</c:v>
                </c:pt>
                <c:pt idx="1678">
                  <c:v>-78.198554898612898</c:v>
                </c:pt>
                <c:pt idx="1679">
                  <c:v>-78.183865243283506</c:v>
                </c:pt>
                <c:pt idx="1680">
                  <c:v>-78.168788175545401</c:v>
                </c:pt>
                <c:pt idx="1681">
                  <c:v>-78.153335085224697</c:v>
                </c:pt>
                <c:pt idx="1682">
                  <c:v>-78.1375169309797</c:v>
                </c:pt>
                <c:pt idx="1683">
                  <c:v>-78.1213442747177</c:v>
                </c:pt>
                <c:pt idx="1684">
                  <c:v>-78.104827311251199</c:v>
                </c:pt>
                <c:pt idx="1685">
                  <c:v>-78.087975894105597</c:v>
                </c:pt>
                <c:pt idx="1686">
                  <c:v>-78.0707995581636</c:v>
                </c:pt>
                <c:pt idx="1687">
                  <c:v>-78.053307539685605</c:v>
                </c:pt>
                <c:pt idx="1688">
                  <c:v>-78.035508794100494</c:v>
                </c:pt>
                <c:pt idx="1689">
                  <c:v>-78.017412011939399</c:v>
                </c:pt>
                <c:pt idx="1690">
                  <c:v>-77.999025633182598</c:v>
                </c:pt>
                <c:pt idx="1691">
                  <c:v>-77.980357860243899</c:v>
                </c:pt>
                <c:pt idx="1692">
                  <c:v>-77.961416669778401</c:v>
                </c:pt>
                <c:pt idx="1693">
                  <c:v>-77.942209823469796</c:v>
                </c:pt>
                <c:pt idx="1694">
                  <c:v>-77.922744877924799</c:v>
                </c:pt>
                <c:pt idx="1695">
                  <c:v>-77.903029193784505</c:v>
                </c:pt>
                <c:pt idx="1696">
                  <c:v>-77.883069944143102</c:v>
                </c:pt>
                <c:pt idx="1697">
                  <c:v>-77.862874122353205</c:v>
                </c:pt>
                <c:pt idx="1698">
                  <c:v>-77.842448549281798</c:v>
                </c:pt>
                <c:pt idx="1699">
                  <c:v>-77.821799880076</c:v>
                </c:pt>
                <c:pt idx="1700">
                  <c:v>-77.800934610486095</c:v>
                </c:pt>
                <c:pt idx="1701">
                  <c:v>-77.779859082789102</c:v>
                </c:pt>
                <c:pt idx="1702">
                  <c:v>-77.758579491349806</c:v>
                </c:pt>
                <c:pt idx="1703">
                  <c:v>-77.737101887852305</c:v>
                </c:pt>
                <c:pt idx="1704">
                  <c:v>-77.715432186228597</c:v>
                </c:pt>
                <c:pt idx="1705">
                  <c:v>-77.693576167312401</c:v>
                </c:pt>
                <c:pt idx="1706">
                  <c:v>-77.671539483237297</c:v>
                </c:pt>
                <c:pt idx="1707">
                  <c:v>-77.649327661661403</c:v>
                </c:pt>
                <c:pt idx="1708">
                  <c:v>-77.626946109654995</c:v>
                </c:pt>
                <c:pt idx="1709">
                  <c:v>-77.604400117427801</c:v>
                </c:pt>
                <c:pt idx="1710">
                  <c:v>-77.581694861901894</c:v>
                </c:pt>
                <c:pt idx="1711">
                  <c:v>-77.558835410107505</c:v>
                </c:pt>
                <c:pt idx="1712">
                  <c:v>-77.535826722414399</c:v>
                </c:pt>
                <c:pt idx="1713">
                  <c:v>-77.512673655612303</c:v>
                </c:pt>
                <c:pt idx="1714">
                  <c:v>-77.489380965849506</c:v>
                </c:pt>
                <c:pt idx="1715">
                  <c:v>-77.465953311446299</c:v>
                </c:pt>
                <c:pt idx="1716">
                  <c:v>-77.442395255575306</c:v>
                </c:pt>
                <c:pt idx="1717">
                  <c:v>-77.418711268905895</c:v>
                </c:pt>
                <c:pt idx="1718">
                  <c:v>-77.394905731963405</c:v>
                </c:pt>
                <c:pt idx="1719">
                  <c:v>-77.370982937477507</c:v>
                </c:pt>
                <c:pt idx="1720">
                  <c:v>-77.346947092656393</c:v>
                </c:pt>
                <c:pt idx="1721">
                  <c:v>-77.322802321361905</c:v>
                </c:pt>
                <c:pt idx="1722">
                  <c:v>-77.2985526661937</c:v>
                </c:pt>
                <c:pt idx="1723">
                  <c:v>-77.274202090491698</c:v>
                </c:pt>
                <c:pt idx="1724">
                  <c:v>-77.249754480261402</c:v>
                </c:pt>
                <c:pt idx="1725">
                  <c:v>-77.225213646028706</c:v>
                </c:pt>
                <c:pt idx="1726">
                  <c:v>-77.200583324737806</c:v>
                </c:pt>
                <c:pt idx="1727">
                  <c:v>-77.175867181300902</c:v>
                </c:pt>
                <c:pt idx="1728">
                  <c:v>-77.151068810304693</c:v>
                </c:pt>
                <c:pt idx="1729">
                  <c:v>-77.126191737622804</c:v>
                </c:pt>
                <c:pt idx="1730">
                  <c:v>-77.101239422063998</c:v>
                </c:pt>
                <c:pt idx="1731">
                  <c:v>-77.076215256978102</c:v>
                </c:pt>
                <c:pt idx="1732">
                  <c:v>-77.051122577437795</c:v>
                </c:pt>
                <c:pt idx="1733">
                  <c:v>-77.025964652275604</c:v>
                </c:pt>
                <c:pt idx="1734">
                  <c:v>-77.0007446873757</c:v>
                </c:pt>
                <c:pt idx="1735">
                  <c:v>-76.975465827703403</c:v>
                </c:pt>
                <c:pt idx="1736">
                  <c:v>-76.950131158843803</c:v>
                </c:pt>
                <c:pt idx="1737">
                  <c:v>-76.924743708359799</c:v>
                </c:pt>
                <c:pt idx="1738">
                  <c:v>-76.899306447042804</c:v>
                </c:pt>
                <c:pt idx="1739">
                  <c:v>-76.873822290091098</c:v>
                </c:pt>
                <c:pt idx="1740">
                  <c:v>-76.848294098242206</c:v>
                </c:pt>
                <c:pt idx="1741">
                  <c:v>-76.822724678865001</c:v>
                </c:pt>
                <c:pt idx="1742">
                  <c:v>-76.797116787013593</c:v>
                </c:pt>
                <c:pt idx="1743">
                  <c:v>-76.771473126447603</c:v>
                </c:pt>
                <c:pt idx="1744">
                  <c:v>-76.745796350619401</c:v>
                </c:pt>
                <c:pt idx="1745">
                  <c:v>-76.720089063632102</c:v>
                </c:pt>
                <c:pt idx="1746">
                  <c:v>-76.735822890981396</c:v>
                </c:pt>
                <c:pt idx="1747">
                  <c:v>-76.7465643143492</c:v>
                </c:pt>
                <c:pt idx="1748">
                  <c:v>-76.743818663679505</c:v>
                </c:pt>
                <c:pt idx="1749">
                  <c:v>-76.735005631133703</c:v>
                </c:pt>
                <c:pt idx="1750">
                  <c:v>-76.723104737366498</c:v>
                </c:pt>
                <c:pt idx="1751">
                  <c:v>-76.709332867746994</c:v>
                </c:pt>
                <c:pt idx="1752">
                  <c:v>-76.694292079690101</c:v>
                </c:pt>
                <c:pt idx="1753">
                  <c:v>-76.678320279811899</c:v>
                </c:pt>
                <c:pt idx="1754">
                  <c:v>-76.661626172741606</c:v>
                </c:pt>
                <c:pt idx="1755">
                  <c:v>-76.644348412801406</c:v>
                </c:pt>
                <c:pt idx="1756">
                  <c:v>-76.626584391508104</c:v>
                </c:pt>
                <c:pt idx="1757">
                  <c:v>-76.608405537765805</c:v>
                </c:pt>
                <c:pt idx="1758">
                  <c:v>-76.5898660694466</c:v>
                </c:pt>
                <c:pt idx="1759">
                  <c:v>-76.571008311580897</c:v>
                </c:pt>
                <c:pt idx="1760">
                  <c:v>-76.572938491646894</c:v>
                </c:pt>
                <c:pt idx="1761">
                  <c:v>-76.572093471058906</c:v>
                </c:pt>
                <c:pt idx="1762">
                  <c:v>-76.564151719304505</c:v>
                </c:pt>
                <c:pt idx="1763">
                  <c:v>-76.552910920677306</c:v>
                </c:pt>
                <c:pt idx="1764">
                  <c:v>-76.5399053552878</c:v>
                </c:pt>
                <c:pt idx="1765">
                  <c:v>-76.525768739864205</c:v>
                </c:pt>
                <c:pt idx="1766">
                  <c:v>-76.531955422874603</c:v>
                </c:pt>
                <c:pt idx="1767">
                  <c:v>-76.534954091131098</c:v>
                </c:pt>
                <c:pt idx="1768">
                  <c:v>-76.530538473518902</c:v>
                </c:pt>
                <c:pt idx="1769">
                  <c:v>-76.543640920664004</c:v>
                </c:pt>
                <c:pt idx="1770">
                  <c:v>-76.5521982551505</c:v>
                </c:pt>
                <c:pt idx="1771">
                  <c:v>-76.552574716319199</c:v>
                </c:pt>
                <c:pt idx="1772">
                  <c:v>-76.548913357875406</c:v>
                </c:pt>
                <c:pt idx="1773">
                  <c:v>-76.563895155665904</c:v>
                </c:pt>
                <c:pt idx="1774">
                  <c:v>-76.574700957315201</c:v>
                </c:pt>
                <c:pt idx="1775">
                  <c:v>-76.577457483370495</c:v>
                </c:pt>
                <c:pt idx="1776">
                  <c:v>-76.617748896863105</c:v>
                </c:pt>
                <c:pt idx="1777">
                  <c:v>-76.670842225869706</c:v>
                </c:pt>
                <c:pt idx="1778">
                  <c:v>-76.705904373752702</c:v>
                </c:pt>
                <c:pt idx="1779">
                  <c:v>-76.726822434774306</c:v>
                </c:pt>
                <c:pt idx="1780">
                  <c:v>-76.740621236624193</c:v>
                </c:pt>
                <c:pt idx="1781">
                  <c:v>-76.750184819578493</c:v>
                </c:pt>
                <c:pt idx="1782">
                  <c:v>-76.756837553087905</c:v>
                </c:pt>
                <c:pt idx="1783">
                  <c:v>-76.761299626256303</c:v>
                </c:pt>
                <c:pt idx="1784">
                  <c:v>-76.7842432944596</c:v>
                </c:pt>
                <c:pt idx="1785">
                  <c:v>-76.803093429300603</c:v>
                </c:pt>
                <c:pt idx="1786">
                  <c:v>-76.813987931333997</c:v>
                </c:pt>
                <c:pt idx="1787">
                  <c:v>-76.820788613497299</c:v>
                </c:pt>
                <c:pt idx="1788">
                  <c:v>-76.825091921604695</c:v>
                </c:pt>
                <c:pt idx="1789">
                  <c:v>-76.827591729896895</c:v>
                </c:pt>
                <c:pt idx="1790">
                  <c:v>-76.828659339637497</c:v>
                </c:pt>
                <c:pt idx="1791">
                  <c:v>-76.848598192920804</c:v>
                </c:pt>
                <c:pt idx="1792">
                  <c:v>-76.864882296154704</c:v>
                </c:pt>
                <c:pt idx="1793">
                  <c:v>-76.873582021777494</c:v>
                </c:pt>
                <c:pt idx="1794">
                  <c:v>-76.898376530391104</c:v>
                </c:pt>
                <c:pt idx="1795">
                  <c:v>-76.938033028163801</c:v>
                </c:pt>
                <c:pt idx="1796">
                  <c:v>-76.966796708542603</c:v>
                </c:pt>
                <c:pt idx="1797">
                  <c:v>-76.984744694182098</c:v>
                </c:pt>
                <c:pt idx="1798">
                  <c:v>-77.036162889006505</c:v>
                </c:pt>
                <c:pt idx="1799">
                  <c:v>-77.078899420656896</c:v>
                </c:pt>
                <c:pt idx="1800">
                  <c:v>-77.106282418217504</c:v>
                </c:pt>
                <c:pt idx="1801">
                  <c:v>-77.126067479161406</c:v>
                </c:pt>
                <c:pt idx="1802">
                  <c:v>-77.160544141578399</c:v>
                </c:pt>
                <c:pt idx="1803">
                  <c:v>-77.189365580748699</c:v>
                </c:pt>
                <c:pt idx="1804">
                  <c:v>-77.209481078536896</c:v>
                </c:pt>
                <c:pt idx="1805">
                  <c:v>-77.224877395920799</c:v>
                </c:pt>
                <c:pt idx="1806">
                  <c:v>-77.237249440240504</c:v>
                </c:pt>
                <c:pt idx="1807">
                  <c:v>-77.247369540541399</c:v>
                </c:pt>
                <c:pt idx="1808">
                  <c:v>-77.255668133583299</c:v>
                </c:pt>
                <c:pt idx="1809">
                  <c:v>-77.281248481793398</c:v>
                </c:pt>
                <c:pt idx="1810">
                  <c:v>-77.302919731112894</c:v>
                </c:pt>
                <c:pt idx="1811">
                  <c:v>-77.354308441020507</c:v>
                </c:pt>
                <c:pt idx="1812">
                  <c:v>-77.396574344578895</c:v>
                </c:pt>
                <c:pt idx="1813">
                  <c:v>-77.423932931638305</c:v>
                </c:pt>
                <c:pt idx="1814">
                  <c:v>-77.443964500854804</c:v>
                </c:pt>
                <c:pt idx="1815">
                  <c:v>-77.459753197610695</c:v>
                </c:pt>
                <c:pt idx="1816">
                  <c:v>-77.472615638464106</c:v>
                </c:pt>
                <c:pt idx="1817">
                  <c:v>-77.483236678168694</c:v>
                </c:pt>
                <c:pt idx="1818">
                  <c:v>-77.510224261062405</c:v>
                </c:pt>
                <c:pt idx="1819">
                  <c:v>-77.551193530915796</c:v>
                </c:pt>
                <c:pt idx="1820">
                  <c:v>-77.582147244475195</c:v>
                </c:pt>
                <c:pt idx="1821">
                  <c:v>-77.603086532738402</c:v>
                </c:pt>
                <c:pt idx="1822">
                  <c:v>-77.618844953336094</c:v>
                </c:pt>
                <c:pt idx="1823">
                  <c:v>-77.631390091112195</c:v>
                </c:pt>
                <c:pt idx="1824">
                  <c:v>-77.641600562782202</c:v>
                </c:pt>
                <c:pt idx="1825">
                  <c:v>-77.667740280260603</c:v>
                </c:pt>
                <c:pt idx="1826">
                  <c:v>-77.689850546443495</c:v>
                </c:pt>
                <c:pt idx="1827">
                  <c:v>-77.704619799622407</c:v>
                </c:pt>
                <c:pt idx="1828">
                  <c:v>-77.715512499917395</c:v>
                </c:pt>
                <c:pt idx="1829">
                  <c:v>-77.723952535786296</c:v>
                </c:pt>
                <c:pt idx="1830">
                  <c:v>-77.730557657334501</c:v>
                </c:pt>
                <c:pt idx="1831">
                  <c:v>-77.735659194080299</c:v>
                </c:pt>
                <c:pt idx="1832">
                  <c:v>-77.739461735114801</c:v>
                </c:pt>
                <c:pt idx="1833">
                  <c:v>-77.742105260439402</c:v>
                </c:pt>
                <c:pt idx="1834">
                  <c:v>-77.743692907774005</c:v>
                </c:pt>
                <c:pt idx="1835">
                  <c:v>-77.744304863456307</c:v>
                </c:pt>
                <c:pt idx="1836">
                  <c:v>-77.744006001240095</c:v>
                </c:pt>
                <c:pt idx="1837">
                  <c:v>-77.742850422825896</c:v>
                </c:pt>
                <c:pt idx="1838">
                  <c:v>-77.740884331930999</c:v>
                </c:pt>
                <c:pt idx="1839">
                  <c:v>-77.738147947737602</c:v>
                </c:pt>
                <c:pt idx="1840">
                  <c:v>-77.734676831631504</c:v>
                </c:pt>
                <c:pt idx="1841">
                  <c:v>-77.748227824471698</c:v>
                </c:pt>
                <c:pt idx="1842">
                  <c:v>-77.758753972089195</c:v>
                </c:pt>
                <c:pt idx="1843">
                  <c:v>-77.762736016722698</c:v>
                </c:pt>
                <c:pt idx="1844">
                  <c:v>-77.763472026868499</c:v>
                </c:pt>
                <c:pt idx="1845">
                  <c:v>-77.762285618562103</c:v>
                </c:pt>
                <c:pt idx="1846">
                  <c:v>-77.759724839222997</c:v>
                </c:pt>
                <c:pt idx="1847">
                  <c:v>-77.773735979379495</c:v>
                </c:pt>
                <c:pt idx="1848">
                  <c:v>-77.784472996647295</c:v>
                </c:pt>
                <c:pt idx="1849">
                  <c:v>-77.8060585986821</c:v>
                </c:pt>
                <c:pt idx="1850">
                  <c:v>-77.8566786231804</c:v>
                </c:pt>
                <c:pt idx="1851">
                  <c:v>-77.894564816087296</c:v>
                </c:pt>
                <c:pt idx="1852">
                  <c:v>-77.9167782848168</c:v>
                </c:pt>
                <c:pt idx="1853">
                  <c:v>-77.931392626273905</c:v>
                </c:pt>
                <c:pt idx="1854">
                  <c:v>-77.958734774381398</c:v>
                </c:pt>
                <c:pt idx="1855">
                  <c:v>-77.980775692460099</c:v>
                </c:pt>
                <c:pt idx="1856">
                  <c:v>-77.994891707074899</c:v>
                </c:pt>
                <c:pt idx="1857">
                  <c:v>-78.004707727013894</c:v>
                </c:pt>
                <c:pt idx="1858">
                  <c:v>-78.028657003510403</c:v>
                </c:pt>
                <c:pt idx="1859">
                  <c:v>-78.048213673624701</c:v>
                </c:pt>
                <c:pt idx="1860">
                  <c:v>-78.060445535716497</c:v>
                </c:pt>
                <c:pt idx="1861">
                  <c:v>-78.068760629423394</c:v>
                </c:pt>
                <c:pt idx="1862">
                  <c:v>-78.074581245580504</c:v>
                </c:pt>
                <c:pt idx="1863">
                  <c:v>-78.078539324027602</c:v>
                </c:pt>
                <c:pt idx="1864">
                  <c:v>-78.080980568804506</c:v>
                </c:pt>
                <c:pt idx="1865">
                  <c:v>-78.082121439647196</c:v>
                </c:pt>
                <c:pt idx="1866">
                  <c:v>-78.082111162045905</c:v>
                </c:pt>
                <c:pt idx="1867">
                  <c:v>-78.081059915612201</c:v>
                </c:pt>
                <c:pt idx="1868">
                  <c:v>-78.079053190149693</c:v>
                </c:pt>
                <c:pt idx="1869">
                  <c:v>-78.076159818147801</c:v>
                </c:pt>
                <c:pt idx="1870">
                  <c:v>-78.072436824827506</c:v>
                </c:pt>
                <c:pt idx="1871">
                  <c:v>-78.0679325398049</c:v>
                </c:pt>
                <c:pt idx="1872">
                  <c:v>-78.062688691831696</c:v>
                </c:pt>
                <c:pt idx="1873">
                  <c:v>-78.056741874041506</c:v>
                </c:pt>
                <c:pt idx="1874">
                  <c:v>-78.050124600995801</c:v>
                </c:pt>
                <c:pt idx="1875">
                  <c:v>-78.042866090733199</c:v>
                </c:pt>
                <c:pt idx="1876">
                  <c:v>-78.051976544130795</c:v>
                </c:pt>
                <c:pt idx="1877">
                  <c:v>-78.058257250080899</c:v>
                </c:pt>
                <c:pt idx="1878">
                  <c:v>-78.058326550671694</c:v>
                </c:pt>
                <c:pt idx="1879">
                  <c:v>-78.055339175340904</c:v>
                </c:pt>
                <c:pt idx="1880">
                  <c:v>-78.050560072627107</c:v>
                </c:pt>
                <c:pt idx="1881">
                  <c:v>-78.044511760175894</c:v>
                </c:pt>
                <c:pt idx="1882">
                  <c:v>-78.037459124152406</c:v>
                </c:pt>
                <c:pt idx="1883">
                  <c:v>-78.029556602850107</c:v>
                </c:pt>
                <c:pt idx="1884">
                  <c:v>-78.020904498570602</c:v>
                </c:pt>
                <c:pt idx="1885">
                  <c:v>-78.011573563554293</c:v>
                </c:pt>
                <c:pt idx="1886">
                  <c:v>-78.001616945802198</c:v>
                </c:pt>
                <c:pt idx="1887">
                  <c:v>-77.991076542849498</c:v>
                </c:pt>
                <c:pt idx="1888">
                  <c:v>-77.979986646851799</c:v>
                </c:pt>
                <c:pt idx="1889">
                  <c:v>-77.968376170647801</c:v>
                </c:pt>
                <c:pt idx="1890">
                  <c:v>-77.956270078968998</c:v>
                </c:pt>
                <c:pt idx="1891">
                  <c:v>-77.943690348454297</c:v>
                </c:pt>
                <c:pt idx="1892">
                  <c:v>-77.930656634643597</c:v>
                </c:pt>
                <c:pt idx="1893">
                  <c:v>-77.917186749225607</c:v>
                </c:pt>
                <c:pt idx="1894">
                  <c:v>-77.903297010133201</c:v>
                </c:pt>
                <c:pt idx="1895">
                  <c:v>-77.889002503910604</c:v>
                </c:pt>
                <c:pt idx="1896">
                  <c:v>-77.874317286023697</c:v>
                </c:pt>
                <c:pt idx="1897">
                  <c:v>-77.859254536321899</c:v>
                </c:pt>
                <c:pt idx="1898">
                  <c:v>-77.843826681477495</c:v>
                </c:pt>
                <c:pt idx="1899">
                  <c:v>-77.828045492711496</c:v>
                </c:pt>
                <c:pt idx="1900">
                  <c:v>-77.811922164753</c:v>
                </c:pt>
                <c:pt idx="1901">
                  <c:v>-77.795467380364997</c:v>
                </c:pt>
                <c:pt idx="1902">
                  <c:v>-77.778691363636398</c:v>
                </c:pt>
                <c:pt idx="1903">
                  <c:v>-77.761603924438106</c:v>
                </c:pt>
                <c:pt idx="1904">
                  <c:v>-77.744214495859197</c:v>
                </c:pt>
                <c:pt idx="1905">
                  <c:v>-77.726532166015602</c:v>
                </c:pt>
                <c:pt idx="1906">
                  <c:v>-77.708565705305901</c:v>
                </c:pt>
                <c:pt idx="1907">
                  <c:v>-77.690323589957302</c:v>
                </c:pt>
                <c:pt idx="1908">
                  <c:v>-77.671814022519897</c:v>
                </c:pt>
                <c:pt idx="1909">
                  <c:v>-77.653044949898799</c:v>
                </c:pt>
                <c:pt idx="1910">
                  <c:v>-77.634024079134406</c:v>
                </c:pt>
                <c:pt idx="1911">
                  <c:v>-77.614758891498496</c:v>
                </c:pt>
                <c:pt idx="1912">
                  <c:v>-77.595256655100201</c:v>
                </c:pt>
                <c:pt idx="1913">
                  <c:v>-77.575524436213399</c:v>
                </c:pt>
                <c:pt idx="1914">
                  <c:v>-77.555569109512405</c:v>
                </c:pt>
                <c:pt idx="1915">
                  <c:v>-77.535397367365803</c:v>
                </c:pt>
                <c:pt idx="1916">
                  <c:v>-77.515015728315703</c:v>
                </c:pt>
                <c:pt idx="1917">
                  <c:v>-77.494430544845599</c:v>
                </c:pt>
                <c:pt idx="1918">
                  <c:v>-77.473648010531093</c:v>
                </c:pt>
                <c:pt idx="1919">
                  <c:v>-77.452674166630203</c:v>
                </c:pt>
                <c:pt idx="1920">
                  <c:v>-77.431514908230895</c:v>
                </c:pt>
                <c:pt idx="1921">
                  <c:v>-77.410175989913697</c:v>
                </c:pt>
                <c:pt idx="1922">
                  <c:v>-77.388663030980396</c:v>
                </c:pt>
                <c:pt idx="1923">
                  <c:v>-77.366981520409894</c:v>
                </c:pt>
                <c:pt idx="1924">
                  <c:v>-77.345136821494293</c:v>
                </c:pt>
                <c:pt idx="1925">
                  <c:v>-77.323134176185107</c:v>
                </c:pt>
                <c:pt idx="1926">
                  <c:v>-77.300978709179304</c:v>
                </c:pt>
                <c:pt idx="1927">
                  <c:v>-77.278675431772498</c:v>
                </c:pt>
                <c:pt idx="1928">
                  <c:v>-77.256229245495305</c:v>
                </c:pt>
                <c:pt idx="1929">
                  <c:v>-77.233644945552001</c:v>
                </c:pt>
                <c:pt idx="1930">
                  <c:v>-77.210927224154105</c:v>
                </c:pt>
                <c:pt idx="1931">
                  <c:v>-77.188080673532397</c:v>
                </c:pt>
                <c:pt idx="1932">
                  <c:v>-77.165109788857805</c:v>
                </c:pt>
                <c:pt idx="1933">
                  <c:v>-77.161584335552305</c:v>
                </c:pt>
                <c:pt idx="1934">
                  <c:v>-77.155605593149403</c:v>
                </c:pt>
                <c:pt idx="1935">
                  <c:v>-77.143142753523193</c:v>
                </c:pt>
                <c:pt idx="1936">
                  <c:v>-77.147262837273999</c:v>
                </c:pt>
                <c:pt idx="1937">
                  <c:v>-77.147447449628103</c:v>
                </c:pt>
                <c:pt idx="1938">
                  <c:v>-77.140267184272503</c:v>
                </c:pt>
                <c:pt idx="1939">
                  <c:v>-77.149033292303997</c:v>
                </c:pt>
                <c:pt idx="1940">
                  <c:v>-77.153410140231301</c:v>
                </c:pt>
                <c:pt idx="1941">
                  <c:v>-77.150095655425105</c:v>
                </c:pt>
                <c:pt idx="1942">
                  <c:v>-77.142971060353503</c:v>
                </c:pt>
                <c:pt idx="1943">
                  <c:v>-77.133656572864297</c:v>
                </c:pt>
                <c:pt idx="1944">
                  <c:v>-77.122861300152906</c:v>
                </c:pt>
                <c:pt idx="1945">
                  <c:v>-77.110961510475903</c:v>
                </c:pt>
                <c:pt idx="1946">
                  <c:v>-77.098183299657705</c:v>
                </c:pt>
                <c:pt idx="1947">
                  <c:v>-77.0846753945941</c:v>
                </c:pt>
                <c:pt idx="1948">
                  <c:v>-77.070542351347399</c:v>
                </c:pt>
                <c:pt idx="1949">
                  <c:v>-77.055861404949098</c:v>
                </c:pt>
                <c:pt idx="1950">
                  <c:v>-77.060421063430596</c:v>
                </c:pt>
                <c:pt idx="1951">
                  <c:v>-77.062112459758396</c:v>
                </c:pt>
                <c:pt idx="1952">
                  <c:v>-77.056937718798295</c:v>
                </c:pt>
                <c:pt idx="1953">
                  <c:v>-77.048494655554805</c:v>
                </c:pt>
                <c:pt idx="1954">
                  <c:v>-77.038238206258598</c:v>
                </c:pt>
                <c:pt idx="1955">
                  <c:v>-77.0267727824519</c:v>
                </c:pt>
                <c:pt idx="1956">
                  <c:v>-77.014405055787407</c:v>
                </c:pt>
                <c:pt idx="1957">
                  <c:v>-77.001312891670594</c:v>
                </c:pt>
                <c:pt idx="1958">
                  <c:v>-76.987610472003595</c:v>
                </c:pt>
                <c:pt idx="1959">
                  <c:v>-76.973376951593096</c:v>
                </c:pt>
                <c:pt idx="1960">
                  <c:v>-76.978605331260198</c:v>
                </c:pt>
                <c:pt idx="1961">
                  <c:v>-76.980952637696603</c:v>
                </c:pt>
                <c:pt idx="1962">
                  <c:v>-76.976377019335203</c:v>
                </c:pt>
                <c:pt idx="1963">
                  <c:v>-76.968511062813306</c:v>
                </c:pt>
                <c:pt idx="1964">
                  <c:v>-76.958822551298795</c:v>
                </c:pt>
                <c:pt idx="1965">
                  <c:v>-76.967849376950596</c:v>
                </c:pt>
                <c:pt idx="1966">
                  <c:v>-76.973491599797001</c:v>
                </c:pt>
                <c:pt idx="1967">
                  <c:v>-76.971864868152196</c:v>
                </c:pt>
                <c:pt idx="1968">
                  <c:v>-76.966695270344999</c:v>
                </c:pt>
                <c:pt idx="1969">
                  <c:v>-76.979370469485701</c:v>
                </c:pt>
                <c:pt idx="1970">
                  <c:v>-76.988174157652296</c:v>
                </c:pt>
                <c:pt idx="1971">
                  <c:v>-76.989406299730305</c:v>
                </c:pt>
                <c:pt idx="1972">
                  <c:v>-77.006627587031304</c:v>
                </c:pt>
                <c:pt idx="1973">
                  <c:v>-77.019138851803206</c:v>
                </c:pt>
                <c:pt idx="1974">
                  <c:v>-77.023622786088296</c:v>
                </c:pt>
                <c:pt idx="1975">
                  <c:v>-77.043658638190806</c:v>
                </c:pt>
                <c:pt idx="1976">
                  <c:v>-77.058747783865201</c:v>
                </c:pt>
                <c:pt idx="1977">
                  <c:v>-77.085131944003805</c:v>
                </c:pt>
                <c:pt idx="1978">
                  <c:v>-77.104768261670799</c:v>
                </c:pt>
                <c:pt idx="1979">
                  <c:v>-77.115421299782795</c:v>
                </c:pt>
                <c:pt idx="1980">
                  <c:v>-77.140702860829805</c:v>
                </c:pt>
                <c:pt idx="1981">
                  <c:v>-77.160592513259303</c:v>
                </c:pt>
                <c:pt idx="1982">
                  <c:v>-77.191180782402299</c:v>
                </c:pt>
                <c:pt idx="1983">
                  <c:v>-77.214781034493598</c:v>
                </c:pt>
                <c:pt idx="1984">
                  <c:v>-77.229274948963806</c:v>
                </c:pt>
                <c:pt idx="1985">
                  <c:v>-77.238956012706694</c:v>
                </c:pt>
                <c:pt idx="1986">
                  <c:v>-77.245645678615602</c:v>
                </c:pt>
                <c:pt idx="1987">
                  <c:v>-77.269102025315405</c:v>
                </c:pt>
                <c:pt idx="1988">
                  <c:v>-77.307115096807706</c:v>
                </c:pt>
                <c:pt idx="1989">
                  <c:v>-77.334849666104503</c:v>
                </c:pt>
                <c:pt idx="1990">
                  <c:v>-77.352282033520297</c:v>
                </c:pt>
                <c:pt idx="1991">
                  <c:v>-77.3644275271254</c:v>
                </c:pt>
                <c:pt idx="1992">
                  <c:v>-77.373339779309205</c:v>
                </c:pt>
                <c:pt idx="1993">
                  <c:v>-77.398496270819805</c:v>
                </c:pt>
                <c:pt idx="1994">
                  <c:v>-77.419334894399995</c:v>
                </c:pt>
                <c:pt idx="1995">
                  <c:v>-77.432473999242902</c:v>
                </c:pt>
                <c:pt idx="1996">
                  <c:v>-77.441558991384596</c:v>
                </c:pt>
                <c:pt idx="1997">
                  <c:v>-77.448103864650903</c:v>
                </c:pt>
                <c:pt idx="1998">
                  <c:v>-77.452774047750495</c:v>
                </c:pt>
                <c:pt idx="1999">
                  <c:v>-77.4559296912268</c:v>
                </c:pt>
                <c:pt idx="2000">
                  <c:v>-77.457794134188404</c:v>
                </c:pt>
                <c:pt idx="2001">
                  <c:v>-77.458520127056801</c:v>
                </c:pt>
                <c:pt idx="2002">
                  <c:v>-77.494940249854807</c:v>
                </c:pt>
                <c:pt idx="2003">
                  <c:v>-77.525435187652604</c:v>
                </c:pt>
                <c:pt idx="2004">
                  <c:v>-77.560927099757293</c:v>
                </c:pt>
                <c:pt idx="2005">
                  <c:v>-77.6056223131622</c:v>
                </c:pt>
                <c:pt idx="2006">
                  <c:v>-77.638241365038198</c:v>
                </c:pt>
                <c:pt idx="2007">
                  <c:v>-77.677516083285497</c:v>
                </c:pt>
                <c:pt idx="2008">
                  <c:v>-77.7260528334822</c:v>
                </c:pt>
                <c:pt idx="2009">
                  <c:v>-77.762497622344497</c:v>
                </c:pt>
                <c:pt idx="2010">
                  <c:v>-77.787781910231899</c:v>
                </c:pt>
                <c:pt idx="2011">
                  <c:v>-77.824402403044601</c:v>
                </c:pt>
                <c:pt idx="2012">
                  <c:v>-77.871916893228502</c:v>
                </c:pt>
                <c:pt idx="2013">
                  <c:v>-77.908327026222295</c:v>
                </c:pt>
                <c:pt idx="2014">
                  <c:v>-77.934150324670497</c:v>
                </c:pt>
                <c:pt idx="2015">
                  <c:v>-77.954277571654202</c:v>
                </c:pt>
                <c:pt idx="2016">
                  <c:v>-77.987632441493503</c:v>
                </c:pt>
                <c:pt idx="2017">
                  <c:v>-78.032594756590001</c:v>
                </c:pt>
                <c:pt idx="2018">
                  <c:v>-78.083806971385599</c:v>
                </c:pt>
                <c:pt idx="2019">
                  <c:v>-78.122548961745395</c:v>
                </c:pt>
                <c:pt idx="2020">
                  <c:v>-78.150306055929093</c:v>
                </c:pt>
                <c:pt idx="2021">
                  <c:v>-78.172154331790196</c:v>
                </c:pt>
                <c:pt idx="2022">
                  <c:v>-78.190213767480003</c:v>
                </c:pt>
                <c:pt idx="2023">
                  <c:v>-78.2054709022635</c:v>
                </c:pt>
                <c:pt idx="2024">
                  <c:v>-78.218476545819001</c:v>
                </c:pt>
                <c:pt idx="2025">
                  <c:v>-78.2295780354996</c:v>
                </c:pt>
                <c:pt idx="2026">
                  <c:v>-78.255231822954897</c:v>
                </c:pt>
                <c:pt idx="2027">
                  <c:v>-78.277079549825402</c:v>
                </c:pt>
                <c:pt idx="2028">
                  <c:v>-78.292094339705699</c:v>
                </c:pt>
                <c:pt idx="2029">
                  <c:v>-78.303444992509299</c:v>
                </c:pt>
                <c:pt idx="2030">
                  <c:v>-78.328469705738996</c:v>
                </c:pt>
                <c:pt idx="2031">
                  <c:v>-78.349397118324703</c:v>
                </c:pt>
                <c:pt idx="2032">
                  <c:v>-78.363399662887701</c:v>
                </c:pt>
                <c:pt idx="2033">
                  <c:v>-78.373692303261194</c:v>
                </c:pt>
                <c:pt idx="2034">
                  <c:v>-78.397477228052907</c:v>
                </c:pt>
                <c:pt idx="2035">
                  <c:v>-78.432947381215698</c:v>
                </c:pt>
                <c:pt idx="2036">
                  <c:v>-78.459275513794097</c:v>
                </c:pt>
                <c:pt idx="2037">
                  <c:v>-78.476604733789401</c:v>
                </c:pt>
                <c:pt idx="2038">
                  <c:v>-78.489233415782905</c:v>
                </c:pt>
                <c:pt idx="2039">
                  <c:v>-78.498910199605305</c:v>
                </c:pt>
                <c:pt idx="2040">
                  <c:v>-78.506417473785902</c:v>
                </c:pt>
                <c:pt idx="2041">
                  <c:v>-78.512178683704207</c:v>
                </c:pt>
                <c:pt idx="2042">
                  <c:v>-78.516454657917393</c:v>
                </c:pt>
                <c:pt idx="2043">
                  <c:v>-78.519422155652407</c:v>
                </c:pt>
                <c:pt idx="2044">
                  <c:v>-78.521209696436898</c:v>
                </c:pt>
                <c:pt idx="2045">
                  <c:v>-78.521915746871201</c:v>
                </c:pt>
                <c:pt idx="2046">
                  <c:v>-78.52161881024</c:v>
                </c:pt>
                <c:pt idx="2047">
                  <c:v>-78.520383446632394</c:v>
                </c:pt>
                <c:pt idx="2048">
                  <c:v>-78.518264082993994</c:v>
                </c:pt>
                <c:pt idx="2049">
                  <c:v>-78.515307542073799</c:v>
                </c:pt>
                <c:pt idx="2050">
                  <c:v>-78.511554787232996</c:v>
                </c:pt>
                <c:pt idx="2051">
                  <c:v>-78.5070421650572</c:v>
                </c:pt>
                <c:pt idx="2052">
                  <c:v>-78.501802313950094</c:v>
                </c:pt>
                <c:pt idx="2053">
                  <c:v>-78.495864843418403</c:v>
                </c:pt>
                <c:pt idx="2054">
                  <c:v>-78.489256851673403</c:v>
                </c:pt>
                <c:pt idx="2055">
                  <c:v>-78.482003326618496</c:v>
                </c:pt>
                <c:pt idx="2056">
                  <c:v>-78.474127461074303</c:v>
                </c:pt>
                <c:pt idx="2057">
                  <c:v>-78.4656509038618</c:v>
                </c:pt>
                <c:pt idx="2058">
                  <c:v>-78.456593962199307</c:v>
                </c:pt>
                <c:pt idx="2059">
                  <c:v>-78.446975766656607</c:v>
                </c:pt>
                <c:pt idx="2060">
                  <c:v>-78.436814406973696</c:v>
                </c:pt>
                <c:pt idx="2061">
                  <c:v>-78.426127044964502</c:v>
                </c:pt>
                <c:pt idx="2062">
                  <c:v>-78.414930009220996</c:v>
                </c:pt>
                <c:pt idx="2063">
                  <c:v>-78.403238875230699</c:v>
                </c:pt>
                <c:pt idx="2064">
                  <c:v>-78.3910685337015</c:v>
                </c:pt>
                <c:pt idx="2065">
                  <c:v>-78.378433249277705</c:v>
                </c:pt>
                <c:pt idx="2066">
                  <c:v>-78.365346711366897</c:v>
                </c:pt>
                <c:pt idx="2067">
                  <c:v>-78.351822078470505</c:v>
                </c:pt>
                <c:pt idx="2068">
                  <c:v>-78.337872017020004</c:v>
                </c:pt>
                <c:pt idx="2069">
                  <c:v>-78.323508735676299</c:v>
                </c:pt>
                <c:pt idx="2070">
                  <c:v>-78.308744015795796</c:v>
                </c:pt>
                <c:pt idx="2071">
                  <c:v>-78.293589238627604</c:v>
                </c:pt>
                <c:pt idx="2072">
                  <c:v>-78.278055409709197</c:v>
                </c:pt>
                <c:pt idx="2073">
                  <c:v>-78.262153180865198</c:v>
                </c:pt>
                <c:pt idx="2074">
                  <c:v>-78.245892870131499</c:v>
                </c:pt>
                <c:pt idx="2075">
                  <c:v>-78.229284479875105</c:v>
                </c:pt>
                <c:pt idx="2076">
                  <c:v>-78.212337713389303</c:v>
                </c:pt>
                <c:pt idx="2077">
                  <c:v>-78.1950619900162</c:v>
                </c:pt>
                <c:pt idx="2078">
                  <c:v>-78.177466459917198</c:v>
                </c:pt>
                <c:pt idx="2079">
                  <c:v>-78.159560017419494</c:v>
                </c:pt>
                <c:pt idx="2080">
                  <c:v>-78.141351310277599</c:v>
                </c:pt>
                <c:pt idx="2081">
                  <c:v>-78.122848751489798</c:v>
                </c:pt>
                <c:pt idx="2082">
                  <c:v>-78.104060529761199</c:v>
                </c:pt>
                <c:pt idx="2083">
                  <c:v>-78.084994619136197</c:v>
                </c:pt>
                <c:pt idx="2084">
                  <c:v>-78.065658787950696</c:v>
                </c:pt>
                <c:pt idx="2085">
                  <c:v>-78.046060607201099</c:v>
                </c:pt>
                <c:pt idx="2086">
                  <c:v>-78.026207458354506</c:v>
                </c:pt>
                <c:pt idx="2087">
                  <c:v>-78.006106540688805</c:v>
                </c:pt>
                <c:pt idx="2088">
                  <c:v>-77.985764878194701</c:v>
                </c:pt>
                <c:pt idx="2089">
                  <c:v>-77.965189326075205</c:v>
                </c:pt>
                <c:pt idx="2090">
                  <c:v>-77.9443865768731</c:v>
                </c:pt>
                <c:pt idx="2091">
                  <c:v>-77.923363166257801</c:v>
                </c:pt>
                <c:pt idx="2092">
                  <c:v>-77.902125478496203</c:v>
                </c:pt>
                <c:pt idx="2093">
                  <c:v>-77.880679751631106</c:v>
                </c:pt>
                <c:pt idx="2094">
                  <c:v>-77.859032082388893</c:v>
                </c:pt>
                <c:pt idx="2095">
                  <c:v>-77.837188430835894</c:v>
                </c:pt>
                <c:pt idx="2096">
                  <c:v>-77.815154624799504</c:v>
                </c:pt>
                <c:pt idx="2097">
                  <c:v>-77.792936364071295</c:v>
                </c:pt>
                <c:pt idx="2098">
                  <c:v>-77.770539224406505</c:v>
                </c:pt>
                <c:pt idx="2099">
                  <c:v>-77.747968661331697</c:v>
                </c:pt>
                <c:pt idx="2100">
                  <c:v>-77.725230013775302</c:v>
                </c:pt>
                <c:pt idx="2101">
                  <c:v>-77.702328507529103</c:v>
                </c:pt>
                <c:pt idx="2102">
                  <c:v>-77.679269258553504</c:v>
                </c:pt>
                <c:pt idx="2103">
                  <c:v>-77.656057276164105</c:v>
                </c:pt>
                <c:pt idx="2104">
                  <c:v>-77.632697466067</c:v>
                </c:pt>
                <c:pt idx="2105">
                  <c:v>-77.609194633170702</c:v>
                </c:pt>
                <c:pt idx="2106">
                  <c:v>-77.585553484363501</c:v>
                </c:pt>
                <c:pt idx="2107">
                  <c:v>-77.5617786311701</c:v>
                </c:pt>
                <c:pt idx="2108">
                  <c:v>-77.537874592293093</c:v>
                </c:pt>
                <c:pt idx="2109">
                  <c:v>-77.513845796050305</c:v>
                </c:pt>
                <c:pt idx="2110">
                  <c:v>-77.489696582712398</c:v>
                </c:pt>
                <c:pt idx="2111">
                  <c:v>-77.465431206754104</c:v>
                </c:pt>
                <c:pt idx="2112">
                  <c:v>-77.4410538390064</c:v>
                </c:pt>
                <c:pt idx="2113">
                  <c:v>-77.416568568811996</c:v>
                </c:pt>
                <c:pt idx="2114">
                  <c:v>-77.391979405910504</c:v>
                </c:pt>
                <c:pt idx="2115">
                  <c:v>-77.367290282353807</c:v>
                </c:pt>
                <c:pt idx="2116">
                  <c:v>-77.342505054367194</c:v>
                </c:pt>
                <c:pt idx="2117">
                  <c:v>-77.317627504137207</c:v>
                </c:pt>
                <c:pt idx="2118">
                  <c:v>-77.292661341530106</c:v>
                </c:pt>
                <c:pt idx="2119">
                  <c:v>-77.267610205746195</c:v>
                </c:pt>
                <c:pt idx="2120">
                  <c:v>-77.242477666918205</c:v>
                </c:pt>
                <c:pt idx="2121">
                  <c:v>-77.217267227687401</c:v>
                </c:pt>
                <c:pt idx="2122">
                  <c:v>-77.191982324731299</c:v>
                </c:pt>
                <c:pt idx="2123">
                  <c:v>-77.166626330086999</c:v>
                </c:pt>
                <c:pt idx="2124">
                  <c:v>-77.141202552590997</c:v>
                </c:pt>
                <c:pt idx="2125">
                  <c:v>-77.115714239243204</c:v>
                </c:pt>
                <c:pt idx="2126">
                  <c:v>-77.090164576728199</c:v>
                </c:pt>
                <c:pt idx="2127">
                  <c:v>-77.064556695112501</c:v>
                </c:pt>
                <c:pt idx="2128">
                  <c:v>-77.038893668662894</c:v>
                </c:pt>
                <c:pt idx="2129">
                  <c:v>-77.013178511897806</c:v>
                </c:pt>
                <c:pt idx="2130">
                  <c:v>-76.987414182495201</c:v>
                </c:pt>
                <c:pt idx="2131">
                  <c:v>-76.961603582920006</c:v>
                </c:pt>
                <c:pt idx="2132">
                  <c:v>-76.935749561720101</c:v>
                </c:pt>
                <c:pt idx="2133">
                  <c:v>-76.909854914689603</c:v>
                </c:pt>
                <c:pt idx="2134">
                  <c:v>-76.883922385934</c:v>
                </c:pt>
                <c:pt idx="2135">
                  <c:v>-76.8579546688878</c:v>
                </c:pt>
                <c:pt idx="2136">
                  <c:v>-76.831954407295299</c:v>
                </c:pt>
                <c:pt idx="2137">
                  <c:v>-76.805924196156099</c:v>
                </c:pt>
                <c:pt idx="2138">
                  <c:v>-76.779866582640096</c:v>
                </c:pt>
                <c:pt idx="2139">
                  <c:v>-76.753784066974006</c:v>
                </c:pt>
                <c:pt idx="2140">
                  <c:v>-76.727679103301298</c:v>
                </c:pt>
                <c:pt idx="2141">
                  <c:v>-76.722328713359801</c:v>
                </c:pt>
                <c:pt idx="2142">
                  <c:v>-76.714538832752496</c:v>
                </c:pt>
                <c:pt idx="2143">
                  <c:v>-76.700000122266502</c:v>
                </c:pt>
                <c:pt idx="2144">
                  <c:v>-76.682418231302805</c:v>
                </c:pt>
                <c:pt idx="2145">
                  <c:v>-76.663285551745403</c:v>
                </c:pt>
                <c:pt idx="2146">
                  <c:v>-76.664083341398097</c:v>
                </c:pt>
                <c:pt idx="2147">
                  <c:v>-76.661767598143797</c:v>
                </c:pt>
                <c:pt idx="2148">
                  <c:v>-76.652198768287306</c:v>
                </c:pt>
                <c:pt idx="2149">
                  <c:v>-76.639218135663199</c:v>
                </c:pt>
                <c:pt idx="2150">
                  <c:v>-76.624397565116794</c:v>
                </c:pt>
                <c:pt idx="2151">
                  <c:v>-76.608399674339395</c:v>
                </c:pt>
                <c:pt idx="2152">
                  <c:v>-76.591563990253903</c:v>
                </c:pt>
                <c:pt idx="2153">
                  <c:v>-76.574088127097895</c:v>
                </c:pt>
                <c:pt idx="2154">
                  <c:v>-76.556098517393195</c:v>
                </c:pt>
                <c:pt idx="2155">
                  <c:v>-76.5376819624083</c:v>
                </c:pt>
                <c:pt idx="2156">
                  <c:v>-76.540060859447394</c:v>
                </c:pt>
                <c:pt idx="2157">
                  <c:v>-76.539595384159796</c:v>
                </c:pt>
                <c:pt idx="2158">
                  <c:v>-76.531959718818896</c:v>
                </c:pt>
                <c:pt idx="2159">
                  <c:v>-76.520976552051195</c:v>
                </c:pt>
                <c:pt idx="2160">
                  <c:v>-76.5081938276073</c:v>
                </c:pt>
                <c:pt idx="2161">
                  <c:v>-76.515429475176305</c:v>
                </c:pt>
                <c:pt idx="2162">
                  <c:v>-76.519265561582401</c:v>
                </c:pt>
                <c:pt idx="2163">
                  <c:v>-76.515540806615206</c:v>
                </c:pt>
                <c:pt idx="2164">
                  <c:v>-76.508183035460306</c:v>
                </c:pt>
                <c:pt idx="2165">
                  <c:v>-76.519919060259895</c:v>
                </c:pt>
                <c:pt idx="2166">
                  <c:v>-76.5486989579788</c:v>
                </c:pt>
                <c:pt idx="2167">
                  <c:v>-76.566929232804597</c:v>
                </c:pt>
                <c:pt idx="2168">
                  <c:v>-76.574383146683701</c:v>
                </c:pt>
                <c:pt idx="2169">
                  <c:v>-76.576530986819407</c:v>
                </c:pt>
                <c:pt idx="2170">
                  <c:v>-76.575612114470999</c:v>
                </c:pt>
                <c:pt idx="2171">
                  <c:v>-76.572622688708293</c:v>
                </c:pt>
                <c:pt idx="2172">
                  <c:v>-76.568093094986295</c:v>
                </c:pt>
                <c:pt idx="2173">
                  <c:v>-76.583218657420801</c:v>
                </c:pt>
                <c:pt idx="2174">
                  <c:v>-76.594712533425493</c:v>
                </c:pt>
                <c:pt idx="2175">
                  <c:v>-76.598476323242906</c:v>
                </c:pt>
                <c:pt idx="2176">
                  <c:v>-76.619147898739996</c:v>
                </c:pt>
                <c:pt idx="2177">
                  <c:v>-76.6349459376802</c:v>
                </c:pt>
                <c:pt idx="2178">
                  <c:v>-76.642355614235996</c:v>
                </c:pt>
                <c:pt idx="2179">
                  <c:v>-76.645512037243506</c:v>
                </c:pt>
                <c:pt idx="2180">
                  <c:v>-76.6461389989108</c:v>
                </c:pt>
                <c:pt idx="2181">
                  <c:v>-76.644992419930205</c:v>
                </c:pt>
                <c:pt idx="2182">
                  <c:v>-76.642475932921002</c:v>
                </c:pt>
                <c:pt idx="2183">
                  <c:v>-76.659466073426699</c:v>
                </c:pt>
                <c:pt idx="2184">
                  <c:v>-76.693359519754395</c:v>
                </c:pt>
                <c:pt idx="2185">
                  <c:v>-76.716937336583698</c:v>
                </c:pt>
                <c:pt idx="2186">
                  <c:v>-76.729938057883999</c:v>
                </c:pt>
                <c:pt idx="2187">
                  <c:v>-76.757969850466395</c:v>
                </c:pt>
                <c:pt idx="2188">
                  <c:v>-76.780251209577301</c:v>
                </c:pt>
                <c:pt idx="2189">
                  <c:v>-76.793669108192304</c:v>
                </c:pt>
                <c:pt idx="2190">
                  <c:v>-76.802453893042099</c:v>
                </c:pt>
                <c:pt idx="2191">
                  <c:v>-76.848466378663801</c:v>
                </c:pt>
                <c:pt idx="2192">
                  <c:v>-76.887051123125502</c:v>
                </c:pt>
                <c:pt idx="2193">
                  <c:v>-76.930441259944502</c:v>
                </c:pt>
                <c:pt idx="2194">
                  <c:v>-76.963883260454594</c:v>
                </c:pt>
                <c:pt idx="2195">
                  <c:v>-77.006094188372302</c:v>
                </c:pt>
                <c:pt idx="2196">
                  <c:v>-77.059194681634196</c:v>
                </c:pt>
                <c:pt idx="2197">
                  <c:v>-77.137605214035304</c:v>
                </c:pt>
                <c:pt idx="2198">
                  <c:v>-77.1984992765192</c:v>
                </c:pt>
                <c:pt idx="2199">
                  <c:v>-77.240160072993504</c:v>
                </c:pt>
                <c:pt idx="2200">
                  <c:v>-77.272117747135496</c:v>
                </c:pt>
                <c:pt idx="2201">
                  <c:v>-77.316870428803</c:v>
                </c:pt>
                <c:pt idx="2202">
                  <c:v>-77.354956150904897</c:v>
                </c:pt>
                <c:pt idx="2203">
                  <c:v>-77.383706639088601</c:v>
                </c:pt>
                <c:pt idx="2204">
                  <c:v>-77.407193181696599</c:v>
                </c:pt>
                <c:pt idx="2205">
                  <c:v>-77.445434601964493</c:v>
                </c:pt>
                <c:pt idx="2206">
                  <c:v>-77.4784150598758</c:v>
                </c:pt>
                <c:pt idx="2207">
                  <c:v>-77.503049386367493</c:v>
                </c:pt>
                <c:pt idx="2208">
                  <c:v>-77.523081214573693</c:v>
                </c:pt>
                <c:pt idx="2209">
                  <c:v>-77.540087184898098</c:v>
                </c:pt>
                <c:pt idx="2210">
                  <c:v>-77.554780668332299</c:v>
                </c:pt>
                <c:pt idx="2211">
                  <c:v>-77.567560199668904</c:v>
                </c:pt>
                <c:pt idx="2212">
                  <c:v>-77.578680739227096</c:v>
                </c:pt>
                <c:pt idx="2213">
                  <c:v>-77.588321608156306</c:v>
                </c:pt>
                <c:pt idx="2214">
                  <c:v>-77.596617567430798</c:v>
                </c:pt>
                <c:pt idx="2215">
                  <c:v>-77.603674778633604</c:v>
                </c:pt>
                <c:pt idx="2216">
                  <c:v>-77.609579822328797</c:v>
                </c:pt>
                <c:pt idx="2217">
                  <c:v>-77.614405201784095</c:v>
                </c:pt>
                <c:pt idx="2218">
                  <c:v>-77.6182129131045</c:v>
                </c:pt>
                <c:pt idx="2219">
                  <c:v>-77.621056875174801</c:v>
                </c:pt>
                <c:pt idx="2220">
                  <c:v>-77.640902820201106</c:v>
                </c:pt>
                <c:pt idx="2221">
                  <c:v>-77.657446241139795</c:v>
                </c:pt>
                <c:pt idx="2222">
                  <c:v>-77.667166808446098</c:v>
                </c:pt>
                <c:pt idx="2223">
                  <c:v>-77.673427804182893</c:v>
                </c:pt>
                <c:pt idx="2224">
                  <c:v>-77.677581495233696</c:v>
                </c:pt>
                <c:pt idx="2225">
                  <c:v>-77.680191646178898</c:v>
                </c:pt>
                <c:pt idx="2226">
                  <c:v>-77.699335207856706</c:v>
                </c:pt>
                <c:pt idx="2227">
                  <c:v>-77.714993862635197</c:v>
                </c:pt>
                <c:pt idx="2228">
                  <c:v>-77.7413942040005</c:v>
                </c:pt>
                <c:pt idx="2229">
                  <c:v>-77.779363182780997</c:v>
                </c:pt>
                <c:pt idx="2230">
                  <c:v>-77.806829387505203</c:v>
                </c:pt>
                <c:pt idx="2231">
                  <c:v>-77.841555782883106</c:v>
                </c:pt>
                <c:pt idx="2232">
                  <c:v>-77.868662719833594</c:v>
                </c:pt>
                <c:pt idx="2233">
                  <c:v>-77.886761636406504</c:v>
                </c:pt>
                <c:pt idx="2234">
                  <c:v>-77.9000034853253</c:v>
                </c:pt>
                <c:pt idx="2235">
                  <c:v>-77.910159924209296</c:v>
                </c:pt>
                <c:pt idx="2236">
                  <c:v>-77.918047327276497</c:v>
                </c:pt>
                <c:pt idx="2237">
                  <c:v>-77.924119269701393</c:v>
                </c:pt>
                <c:pt idx="2238">
                  <c:v>-77.928660237963598</c:v>
                </c:pt>
                <c:pt idx="2239">
                  <c:v>-77.931864903197393</c:v>
                </c:pt>
                <c:pt idx="2240">
                  <c:v>-77.933875205987803</c:v>
                </c:pt>
                <c:pt idx="2241">
                  <c:v>-77.934799651721306</c:v>
                </c:pt>
                <c:pt idx="2242">
                  <c:v>-77.951862941475994</c:v>
                </c:pt>
                <c:pt idx="2243">
                  <c:v>-77.965669577289702</c:v>
                </c:pt>
                <c:pt idx="2244">
                  <c:v>-77.972876292643704</c:v>
                </c:pt>
                <c:pt idx="2245">
                  <c:v>-77.976720178671002</c:v>
                </c:pt>
                <c:pt idx="2246">
                  <c:v>-77.978508002558698</c:v>
                </c:pt>
                <c:pt idx="2247">
                  <c:v>-77.9958219552136</c:v>
                </c:pt>
                <c:pt idx="2248">
                  <c:v>-78.009601251258502</c:v>
                </c:pt>
                <c:pt idx="2249">
                  <c:v>-78.033543570203705</c:v>
                </c:pt>
                <c:pt idx="2250">
                  <c:v>-78.051696143448098</c:v>
                </c:pt>
                <c:pt idx="2251">
                  <c:v>-78.062059470305798</c:v>
                </c:pt>
                <c:pt idx="2252">
                  <c:v>-78.068358674245701</c:v>
                </c:pt>
                <c:pt idx="2253">
                  <c:v>-78.072142382066104</c:v>
                </c:pt>
                <c:pt idx="2254">
                  <c:v>-78.074096156452597</c:v>
                </c:pt>
                <c:pt idx="2255">
                  <c:v>-78.074588729385994</c:v>
                </c:pt>
                <c:pt idx="2256">
                  <c:v>-78.0738457792649</c:v>
                </c:pt>
                <c:pt idx="2257">
                  <c:v>-78.088831316134502</c:v>
                </c:pt>
                <c:pt idx="2258">
                  <c:v>-78.100569324409605</c:v>
                </c:pt>
                <c:pt idx="2259">
                  <c:v>-78.1058019198084</c:v>
                </c:pt>
                <c:pt idx="2260">
                  <c:v>-78.107719051190799</c:v>
                </c:pt>
                <c:pt idx="2261">
                  <c:v>-78.107613404606596</c:v>
                </c:pt>
                <c:pt idx="2262">
                  <c:v>-78.106031164435706</c:v>
                </c:pt>
                <c:pt idx="2263">
                  <c:v>-78.103256991172699</c:v>
                </c:pt>
                <c:pt idx="2264">
                  <c:v>-78.099461846614005</c:v>
                </c:pt>
                <c:pt idx="2265">
                  <c:v>-78.094759919562094</c:v>
                </c:pt>
                <c:pt idx="2266">
                  <c:v>-78.089233727773305</c:v>
                </c:pt>
                <c:pt idx="2267">
                  <c:v>-78.082946478291106</c:v>
                </c:pt>
                <c:pt idx="2268">
                  <c:v>-78.092816477711594</c:v>
                </c:pt>
                <c:pt idx="2269">
                  <c:v>-78.099783746334694</c:v>
                </c:pt>
                <c:pt idx="2270">
                  <c:v>-78.100508064387</c:v>
                </c:pt>
                <c:pt idx="2271">
                  <c:v>-78.098136879960705</c:v>
                </c:pt>
                <c:pt idx="2272">
                  <c:v>-78.0939355200248</c:v>
                </c:pt>
                <c:pt idx="2273">
                  <c:v>-78.088429529462204</c:v>
                </c:pt>
                <c:pt idx="2274">
                  <c:v>-78.0818871511118</c:v>
                </c:pt>
                <c:pt idx="2275">
                  <c:v>-78.074465935589501</c:v>
                </c:pt>
                <c:pt idx="2276">
                  <c:v>-78.066268920276201</c:v>
                </c:pt>
                <c:pt idx="2277">
                  <c:v>-78.057369217161494</c:v>
                </c:pt>
                <c:pt idx="2278">
                  <c:v>-78.047822000014804</c:v>
                </c:pt>
                <c:pt idx="2279">
                  <c:v>-78.037670906960102</c:v>
                </c:pt>
                <c:pt idx="2280">
                  <c:v>-78.026951731216201</c:v>
                </c:pt>
                <c:pt idx="2281">
                  <c:v>-78.015694686681201</c:v>
                </c:pt>
                <c:pt idx="2282">
                  <c:v>-78.003925872260496</c:v>
                </c:pt>
                <c:pt idx="2283">
                  <c:v>-77.991668259240996</c:v>
                </c:pt>
                <c:pt idx="2284">
                  <c:v>-77.978942380755299</c:v>
                </c:pt>
                <c:pt idx="2285">
                  <c:v>-77.9657668274602</c:v>
                </c:pt>
                <c:pt idx="2286">
                  <c:v>-77.952158612765203</c:v>
                </c:pt>
                <c:pt idx="2287">
                  <c:v>-77.938133447654096</c:v>
                </c:pt>
                <c:pt idx="2288">
                  <c:v>-77.923705951279899</c:v>
                </c:pt>
                <c:pt idx="2289">
                  <c:v>-77.908889814951607</c:v>
                </c:pt>
                <c:pt idx="2290">
                  <c:v>-77.893697931667603</c:v>
                </c:pt>
                <c:pt idx="2291">
                  <c:v>-77.878142499771599</c:v>
                </c:pt>
                <c:pt idx="2292">
                  <c:v>-77.862235106890196</c:v>
                </c:pt>
                <c:pt idx="2293">
                  <c:v>-77.845986798656696</c:v>
                </c:pt>
                <c:pt idx="2294">
                  <c:v>-77.829408135559007</c:v>
                </c:pt>
                <c:pt idx="2295">
                  <c:v>-77.812509240422003</c:v>
                </c:pt>
                <c:pt idx="2296">
                  <c:v>-77.795299838430296</c:v>
                </c:pt>
                <c:pt idx="2297">
                  <c:v>-77.777789291157305</c:v>
                </c:pt>
                <c:pt idx="2298">
                  <c:v>-77.759986625737696</c:v>
                </c:pt>
                <c:pt idx="2299">
                  <c:v>-77.741900560070803</c:v>
                </c:pt>
                <c:pt idx="2300">
                  <c:v>-77.723539524759701</c:v>
                </c:pt>
                <c:pt idx="2301">
                  <c:v>-77.704911682340807</c:v>
                </c:pt>
                <c:pt idx="2302">
                  <c:v>-77.686024944252694</c:v>
                </c:pt>
                <c:pt idx="2303">
                  <c:v>-77.666886985913294</c:v>
                </c:pt>
                <c:pt idx="2304">
                  <c:v>-77.647505260225103</c:v>
                </c:pt>
                <c:pt idx="2305">
                  <c:v>-77.627887009580107</c:v>
                </c:pt>
                <c:pt idx="2306">
                  <c:v>-77.608039276785107</c:v>
                </c:pt>
                <c:pt idx="2307">
                  <c:v>-77.587968914969693</c:v>
                </c:pt>
                <c:pt idx="2308">
                  <c:v>-77.567682596613196</c:v>
                </c:pt>
                <c:pt idx="2309">
                  <c:v>-77.547186821804701</c:v>
                </c:pt>
                <c:pt idx="2310">
                  <c:v>-77.526487925830395</c:v>
                </c:pt>
                <c:pt idx="2311">
                  <c:v>-77.505592086170196</c:v>
                </c:pt>
                <c:pt idx="2312">
                  <c:v>-77.484505328972205</c:v>
                </c:pt>
                <c:pt idx="2313">
                  <c:v>-77.463233535062002</c:v>
                </c:pt>
                <c:pt idx="2314">
                  <c:v>-77.441782445526997</c:v>
                </c:pt>
                <c:pt idx="2315">
                  <c:v>-77.420157667017406</c:v>
                </c:pt>
                <c:pt idx="2316">
                  <c:v>-77.398364676504201</c:v>
                </c:pt>
                <c:pt idx="2317">
                  <c:v>-77.376408825867998</c:v>
                </c:pt>
                <c:pt idx="2318">
                  <c:v>-77.354295346207806</c:v>
                </c:pt>
                <c:pt idx="2319">
                  <c:v>-77.332029351894107</c:v>
                </c:pt>
                <c:pt idx="2320">
                  <c:v>-77.309615844386698</c:v>
                </c:pt>
                <c:pt idx="2321">
                  <c:v>-77.287059715842105</c:v>
                </c:pt>
                <c:pt idx="2322">
                  <c:v>-77.264365752528306</c:v>
                </c:pt>
                <c:pt idx="2323">
                  <c:v>-77.241538638059595</c:v>
                </c:pt>
                <c:pt idx="2324">
                  <c:v>-77.218582956504406</c:v>
                </c:pt>
                <c:pt idx="2325">
                  <c:v>-77.195503195316206</c:v>
                </c:pt>
                <c:pt idx="2326">
                  <c:v>-77.172303748024206</c:v>
                </c:pt>
                <c:pt idx="2327">
                  <c:v>-77.148988916913197</c:v>
                </c:pt>
                <c:pt idx="2328">
                  <c:v>-77.125562915559001</c:v>
                </c:pt>
                <c:pt idx="2329">
                  <c:v>-77.102029871328497</c:v>
                </c:pt>
                <c:pt idx="2330">
                  <c:v>-77.078393827774093</c:v>
                </c:pt>
                <c:pt idx="2331">
                  <c:v>-77.054658752072498</c:v>
                </c:pt>
                <c:pt idx="2332">
                  <c:v>-77.030828528853604</c:v>
                </c:pt>
                <c:pt idx="2333">
                  <c:v>-77.0069069636547</c:v>
                </c:pt>
                <c:pt idx="2334">
                  <c:v>-76.982897785601807</c:v>
                </c:pt>
                <c:pt idx="2335">
                  <c:v>-76.958804649547702</c:v>
                </c:pt>
                <c:pt idx="2336">
                  <c:v>-76.934631137991403</c:v>
                </c:pt>
                <c:pt idx="2337">
                  <c:v>-76.910380762871597</c:v>
                </c:pt>
                <c:pt idx="2338">
                  <c:v>-76.886056967252003</c:v>
                </c:pt>
                <c:pt idx="2339">
                  <c:v>-76.861663126935099</c:v>
                </c:pt>
                <c:pt idx="2340">
                  <c:v>-76.837202552011803</c:v>
                </c:pt>
                <c:pt idx="2341">
                  <c:v>-76.812678488350997</c:v>
                </c:pt>
                <c:pt idx="2342">
                  <c:v>-76.788094119031896</c:v>
                </c:pt>
                <c:pt idx="2343">
                  <c:v>-76.7634525657257</c:v>
                </c:pt>
                <c:pt idx="2344">
                  <c:v>-76.738756890026593</c:v>
                </c:pt>
                <c:pt idx="2345">
                  <c:v>-76.714010094737802</c:v>
                </c:pt>
                <c:pt idx="2346">
                  <c:v>-76.689215125112995</c:v>
                </c:pt>
                <c:pt idx="2347">
                  <c:v>-76.664374870057699</c:v>
                </c:pt>
                <c:pt idx="2348">
                  <c:v>-76.639492163290001</c:v>
                </c:pt>
                <c:pt idx="2349">
                  <c:v>-76.614569784465203</c:v>
                </c:pt>
                <c:pt idx="2350">
                  <c:v>-76.589610460264495</c:v>
                </c:pt>
                <c:pt idx="2351">
                  <c:v>-76.564616865462099</c:v>
                </c:pt>
                <c:pt idx="2352">
                  <c:v>-76.5395916239721</c:v>
                </c:pt>
                <c:pt idx="2353">
                  <c:v>-76.514537309806499</c:v>
                </c:pt>
                <c:pt idx="2354">
                  <c:v>-76.489456448032101</c:v>
                </c:pt>
                <c:pt idx="2355">
                  <c:v>-76.464351515721603</c:v>
                </c:pt>
                <c:pt idx="2356">
                  <c:v>-76.439224942970796</c:v>
                </c:pt>
                <c:pt idx="2357">
                  <c:v>-76.414079113602696</c:v>
                </c:pt>
                <c:pt idx="2358">
                  <c:v>-76.3889163660496</c:v>
                </c:pt>
                <c:pt idx="2359">
                  <c:v>-76.363738994204098</c:v>
                </c:pt>
                <c:pt idx="2360">
                  <c:v>-76.338549248240099</c:v>
                </c:pt>
                <c:pt idx="2361">
                  <c:v>-76.313349335407906</c:v>
                </c:pt>
                <c:pt idx="2362">
                  <c:v>-76.288141420807904</c:v>
                </c:pt>
                <c:pt idx="2363">
                  <c:v>-76.262927628241897</c:v>
                </c:pt>
                <c:pt idx="2364">
                  <c:v>-76.237710040869501</c:v>
                </c:pt>
                <c:pt idx="2365">
                  <c:v>-76.212490701847997</c:v>
                </c:pt>
                <c:pt idx="2366">
                  <c:v>-76.209383679238798</c:v>
                </c:pt>
                <c:pt idx="2367">
                  <c:v>-76.225715486683399</c:v>
                </c:pt>
                <c:pt idx="2368">
                  <c:v>-76.232265296931104</c:v>
                </c:pt>
                <c:pt idx="2369">
                  <c:v>-76.228444714707607</c:v>
                </c:pt>
                <c:pt idx="2370">
                  <c:v>-76.241672010813602</c:v>
                </c:pt>
                <c:pt idx="2371">
                  <c:v>-76.271385879281397</c:v>
                </c:pt>
                <c:pt idx="2372">
                  <c:v>-76.289604597940595</c:v>
                </c:pt>
                <c:pt idx="2373">
                  <c:v>-76.317916289912304</c:v>
                </c:pt>
                <c:pt idx="2374">
                  <c:v>-76.337831386376394</c:v>
                </c:pt>
                <c:pt idx="2375">
                  <c:v>-76.347379125550901</c:v>
                </c:pt>
                <c:pt idx="2376">
                  <c:v>-76.351558084254805</c:v>
                </c:pt>
                <c:pt idx="2377">
                  <c:v>-76.3525188629133</c:v>
                </c:pt>
                <c:pt idx="2378">
                  <c:v>-76.393955683933797</c:v>
                </c:pt>
                <c:pt idx="2379">
                  <c:v>-76.428209014622595</c:v>
                </c:pt>
                <c:pt idx="2380">
                  <c:v>-76.447057467483802</c:v>
                </c:pt>
                <c:pt idx="2381">
                  <c:v>-76.458504777192601</c:v>
                </c:pt>
                <c:pt idx="2382">
                  <c:v>-76.486830589262496</c:v>
                </c:pt>
                <c:pt idx="2383">
                  <c:v>-76.530527086511896</c:v>
                </c:pt>
                <c:pt idx="2384">
                  <c:v>-76.562475325001799</c:v>
                </c:pt>
                <c:pt idx="2385">
                  <c:v>-76.603403206718497</c:v>
                </c:pt>
                <c:pt idx="2386">
                  <c:v>-76.635580545168295</c:v>
                </c:pt>
                <c:pt idx="2387">
                  <c:v>-76.657247832771404</c:v>
                </c:pt>
                <c:pt idx="2388">
                  <c:v>-76.673275671228694</c:v>
                </c:pt>
                <c:pt idx="2389">
                  <c:v>-76.685762156008806</c:v>
                </c:pt>
                <c:pt idx="2390">
                  <c:v>-76.716007305385403</c:v>
                </c:pt>
                <c:pt idx="2391">
                  <c:v>-76.741528983528795</c:v>
                </c:pt>
                <c:pt idx="2392">
                  <c:v>-76.7586142136456</c:v>
                </c:pt>
                <c:pt idx="2393">
                  <c:v>-76.771246376367699</c:v>
                </c:pt>
                <c:pt idx="2394">
                  <c:v>-76.821175029018093</c:v>
                </c:pt>
                <c:pt idx="2395">
                  <c:v>-76.863580364095199</c:v>
                </c:pt>
                <c:pt idx="2396">
                  <c:v>-76.890973143052904</c:v>
                </c:pt>
                <c:pt idx="2397">
                  <c:v>-76.930701111915795</c:v>
                </c:pt>
                <c:pt idx="2398">
                  <c:v>-76.963502319905103</c:v>
                </c:pt>
                <c:pt idx="2399">
                  <c:v>-77.025623802246699</c:v>
                </c:pt>
                <c:pt idx="2400">
                  <c:v>-77.115252180278006</c:v>
                </c:pt>
                <c:pt idx="2401">
                  <c:v>-77.182939339349502</c:v>
                </c:pt>
                <c:pt idx="2402">
                  <c:v>-77.229540630234894</c:v>
                </c:pt>
                <c:pt idx="2403">
                  <c:v>-77.265603981022707</c:v>
                </c:pt>
                <c:pt idx="2404">
                  <c:v>-77.295425944795596</c:v>
                </c:pt>
                <c:pt idx="2405">
                  <c:v>-77.320926839275998</c:v>
                </c:pt>
                <c:pt idx="2406">
                  <c:v>-77.343136825050294</c:v>
                </c:pt>
                <c:pt idx="2407">
                  <c:v>-77.381089261719296</c:v>
                </c:pt>
                <c:pt idx="2408">
                  <c:v>-77.414174969514207</c:v>
                </c:pt>
                <c:pt idx="2409">
                  <c:v>-77.439093475761794</c:v>
                </c:pt>
                <c:pt idx="2410">
                  <c:v>-77.459525309458698</c:v>
                </c:pt>
                <c:pt idx="2411">
                  <c:v>-77.477007709118098</c:v>
                </c:pt>
                <c:pt idx="2412">
                  <c:v>-77.492228269826995</c:v>
                </c:pt>
                <c:pt idx="2413">
                  <c:v>-77.5055684705152</c:v>
                </c:pt>
                <c:pt idx="2414">
                  <c:v>-77.517271656134497</c:v>
                </c:pt>
                <c:pt idx="2415">
                  <c:v>-77.5275090211573</c:v>
                </c:pt>
                <c:pt idx="2416">
                  <c:v>-77.572429738083898</c:v>
                </c:pt>
                <c:pt idx="2417">
                  <c:v>-77.628786199399997</c:v>
                </c:pt>
                <c:pt idx="2418">
                  <c:v>-77.669311776568605</c:v>
                </c:pt>
                <c:pt idx="2419">
                  <c:v>-77.714928911444304</c:v>
                </c:pt>
                <c:pt idx="2420">
                  <c:v>-77.803470035608697</c:v>
                </c:pt>
                <c:pt idx="2421">
                  <c:v>-77.874256702771802</c:v>
                </c:pt>
                <c:pt idx="2422">
                  <c:v>-77.9388337184226</c:v>
                </c:pt>
                <c:pt idx="2423">
                  <c:v>-78.006220537192505</c:v>
                </c:pt>
                <c:pt idx="2424">
                  <c:v>-78.058819140303697</c:v>
                </c:pt>
                <c:pt idx="2425">
                  <c:v>-78.098788162899595</c:v>
                </c:pt>
                <c:pt idx="2426">
                  <c:v>-78.131667491650902</c:v>
                </c:pt>
                <c:pt idx="2427">
                  <c:v>-78.159857223111501</c:v>
                </c:pt>
                <c:pt idx="2428">
                  <c:v>-78.184526792586794</c:v>
                </c:pt>
                <c:pt idx="2429">
                  <c:v>-78.206353670762894</c:v>
                </c:pt>
                <c:pt idx="2430">
                  <c:v>-78.241892838820405</c:v>
                </c:pt>
                <c:pt idx="2431">
                  <c:v>-78.272941829655494</c:v>
                </c:pt>
                <c:pt idx="2432">
                  <c:v>-78.296633697130503</c:v>
                </c:pt>
                <c:pt idx="2433">
                  <c:v>-78.316221728105305</c:v>
                </c:pt>
                <c:pt idx="2434">
                  <c:v>-78.333054854149495</c:v>
                </c:pt>
                <c:pt idx="2435">
                  <c:v>-78.347733950734295</c:v>
                </c:pt>
                <c:pt idx="2436">
                  <c:v>-78.3605928760593</c:v>
                </c:pt>
                <c:pt idx="2437">
                  <c:v>-78.371845959314498</c:v>
                </c:pt>
                <c:pt idx="2438">
                  <c:v>-78.381645449834707</c:v>
                </c:pt>
                <c:pt idx="2439">
                  <c:v>-78.390107344996395</c:v>
                </c:pt>
                <c:pt idx="2440">
                  <c:v>-78.397324454793505</c:v>
                </c:pt>
                <c:pt idx="2441">
                  <c:v>-78.403373696991096</c:v>
                </c:pt>
                <c:pt idx="2442">
                  <c:v>-78.408320512942296</c:v>
                </c:pt>
                <c:pt idx="2443">
                  <c:v>-78.412221718305304</c:v>
                </c:pt>
                <c:pt idx="2444">
                  <c:v>-78.4151274395916</c:v>
                </c:pt>
                <c:pt idx="2445">
                  <c:v>-78.417082483958595</c:v>
                </c:pt>
                <c:pt idx="2446">
                  <c:v>-78.418127340002698</c:v>
                </c:pt>
                <c:pt idx="2447">
                  <c:v>-78.418298928464395</c:v>
                </c:pt>
                <c:pt idx="2448">
                  <c:v>-78.417631177755894</c:v>
                </c:pt>
                <c:pt idx="2449">
                  <c:v>-78.416155473388201</c:v>
                </c:pt>
                <c:pt idx="2450">
                  <c:v>-78.413901014532797</c:v>
                </c:pt>
                <c:pt idx="2451">
                  <c:v>-78.410895100868203</c:v>
                </c:pt>
                <c:pt idx="2452">
                  <c:v>-78.407163366215201</c:v>
                </c:pt>
                <c:pt idx="2453">
                  <c:v>-78.402729970977703</c:v>
                </c:pt>
                <c:pt idx="2454">
                  <c:v>-78.397617762284099</c:v>
                </c:pt>
                <c:pt idx="2455">
                  <c:v>-78.391848408517305</c:v>
                </c:pt>
                <c:pt idx="2456">
                  <c:v>-78.3854425133257</c:v>
                </c:pt>
                <c:pt idx="2457">
                  <c:v>-78.378419713045403</c:v>
                </c:pt>
                <c:pt idx="2458">
                  <c:v>-78.370798760585103</c:v>
                </c:pt>
                <c:pt idx="2459">
                  <c:v>-78.378717030840207</c:v>
                </c:pt>
                <c:pt idx="2460">
                  <c:v>-78.383918360002596</c:v>
                </c:pt>
                <c:pt idx="2461">
                  <c:v>-78.383201792267798</c:v>
                </c:pt>
                <c:pt idx="2462">
                  <c:v>-78.379571237326104</c:v>
                </c:pt>
                <c:pt idx="2463">
                  <c:v>-78.374227258548103</c:v>
                </c:pt>
                <c:pt idx="2464">
                  <c:v>-78.367663717360998</c:v>
                </c:pt>
                <c:pt idx="2465">
                  <c:v>-78.360129906197002</c:v>
                </c:pt>
                <c:pt idx="2466">
                  <c:v>-78.351770602961494</c:v>
                </c:pt>
                <c:pt idx="2467">
                  <c:v>-78.3426795460324</c:v>
                </c:pt>
                <c:pt idx="2468">
                  <c:v>-78.332922728731504</c:v>
                </c:pt>
                <c:pt idx="2469">
                  <c:v>-78.322549688907003</c:v>
                </c:pt>
                <c:pt idx="2470">
                  <c:v>-78.3115994964691</c:v>
                </c:pt>
                <c:pt idx="2471">
                  <c:v>-78.300104177348103</c:v>
                </c:pt>
                <c:pt idx="2472">
                  <c:v>-78.2880907971158</c:v>
                </c:pt>
                <c:pt idx="2473">
                  <c:v>-78.275582795495893</c:v>
                </c:pt>
                <c:pt idx="2474">
                  <c:v>-78.262600877894798</c:v>
                </c:pt>
                <c:pt idx="2475">
                  <c:v>-78.2491636322126</c:v>
                </c:pt>
                <c:pt idx="2476">
                  <c:v>-78.235287968296802</c:v>
                </c:pt>
                <c:pt idx="2477">
                  <c:v>-78.220989438976204</c:v>
                </c:pt>
                <c:pt idx="2478">
                  <c:v>-78.206282479561494</c:v>
                </c:pt>
                <c:pt idx="2479">
                  <c:v>-78.191180589969207</c:v>
                </c:pt>
                <c:pt idx="2480">
                  <c:v>-78.175696476958805</c:v>
                </c:pt>
                <c:pt idx="2481">
                  <c:v>-78.159842163200295</c:v>
                </c:pt>
                <c:pt idx="2482">
                  <c:v>-78.143629074258399</c:v>
                </c:pt>
                <c:pt idx="2483">
                  <c:v>-78.127068109848096</c:v>
                </c:pt>
                <c:pt idx="2484">
                  <c:v>-78.110169701649994</c:v>
                </c:pt>
                <c:pt idx="2485">
                  <c:v>-78.092943860888099</c:v>
                </c:pt>
                <c:pt idx="2486">
                  <c:v>-78.075400217919494</c:v>
                </c:pt>
                <c:pt idx="2487">
                  <c:v>-78.057548055524506</c:v>
                </c:pt>
                <c:pt idx="2488">
                  <c:v>-78.039396337143998</c:v>
                </c:pt>
                <c:pt idx="2489">
                  <c:v>-78.020953731062605</c:v>
                </c:pt>
                <c:pt idx="2490">
                  <c:v>-78.002228631302302</c:v>
                </c:pt>
                <c:pt idx="2491">
                  <c:v>-77.983229175817101</c:v>
                </c:pt>
                <c:pt idx="2492">
                  <c:v>-77.9639632624597</c:v>
                </c:pt>
                <c:pt idx="2493">
                  <c:v>-77.944438563095702</c:v>
                </c:pt>
                <c:pt idx="2494">
                  <c:v>-77.924662536164703</c:v>
                </c:pt>
                <c:pt idx="2495">
                  <c:v>-77.904642437931599</c:v>
                </c:pt>
                <c:pt idx="2496">
                  <c:v>-77.884385332625598</c:v>
                </c:pt>
                <c:pt idx="2497">
                  <c:v>-77.863898101626205</c:v>
                </c:pt>
                <c:pt idx="2498">
                  <c:v>-77.843187451830801</c:v>
                </c:pt>
                <c:pt idx="2499">
                  <c:v>-77.822259923310995</c:v>
                </c:pt>
                <c:pt idx="2500">
                  <c:v>-77.801121896351106</c:v>
                </c:pt>
                <c:pt idx="2501">
                  <c:v>-77.779779597942493</c:v>
                </c:pt>
                <c:pt idx="2502">
                  <c:v>-77.758239107800307</c:v>
                </c:pt>
                <c:pt idx="2503">
                  <c:v>-77.736506363954902</c:v>
                </c:pt>
                <c:pt idx="2504">
                  <c:v>-77.714587167965007</c:v>
                </c:pt>
                <c:pt idx="2505">
                  <c:v>-77.6924871897928</c:v>
                </c:pt>
                <c:pt idx="2506">
                  <c:v>-77.670211972372101</c:v>
                </c:pt>
                <c:pt idx="2507">
                  <c:v>-77.647766935966899</c:v>
                </c:pt>
                <c:pt idx="2508">
                  <c:v>-77.625157382142604</c:v>
                </c:pt>
                <c:pt idx="2509">
                  <c:v>-77.602388497566693</c:v>
                </c:pt>
                <c:pt idx="2510">
                  <c:v>-77.579465357627001</c:v>
                </c:pt>
                <c:pt idx="2511">
                  <c:v>-77.574868325418393</c:v>
                </c:pt>
                <c:pt idx="2512">
                  <c:v>-77.567895505803506</c:v>
                </c:pt>
                <c:pt idx="2513">
                  <c:v>-77.554752045402793</c:v>
                </c:pt>
                <c:pt idx="2514">
                  <c:v>-77.538770875152494</c:v>
                </c:pt>
                <c:pt idx="2515">
                  <c:v>-77.5212905197033</c:v>
                </c:pt>
                <c:pt idx="2516">
                  <c:v>-77.502858542491893</c:v>
                </c:pt>
                <c:pt idx="2517">
                  <c:v>-77.483747125958899</c:v>
                </c:pt>
                <c:pt idx="2518">
                  <c:v>-77.464110293998104</c:v>
                </c:pt>
                <c:pt idx="2519">
                  <c:v>-77.444044315294803</c:v>
                </c:pt>
                <c:pt idx="2520">
                  <c:v>-77.423614144014195</c:v>
                </c:pt>
                <c:pt idx="2521">
                  <c:v>-77.402866274477603</c:v>
                </c:pt>
                <c:pt idx="2522">
                  <c:v>-77.381835568539501</c:v>
                </c:pt>
                <c:pt idx="2523">
                  <c:v>-77.360549159166496</c:v>
                </c:pt>
                <c:pt idx="2524">
                  <c:v>-77.339028822151803</c:v>
                </c:pt>
                <c:pt idx="2525">
                  <c:v>-77.317292490748997</c:v>
                </c:pt>
                <c:pt idx="2526">
                  <c:v>-77.295355263354395</c:v>
                </c:pt>
                <c:pt idx="2527">
                  <c:v>-77.273230096934299</c:v>
                </c:pt>
                <c:pt idx="2528">
                  <c:v>-77.250928297769704</c:v>
                </c:pt>
                <c:pt idx="2529">
                  <c:v>-77.228459877026097</c:v>
                </c:pt>
                <c:pt idx="2530">
                  <c:v>-77.205833813672996</c:v>
                </c:pt>
                <c:pt idx="2531">
                  <c:v>-77.183058251954293</c:v>
                </c:pt>
                <c:pt idx="2532">
                  <c:v>-77.160140652227398</c:v>
                </c:pt>
                <c:pt idx="2533">
                  <c:v>-77.137087907588594</c:v>
                </c:pt>
                <c:pt idx="2534">
                  <c:v>-77.113906435132805</c:v>
                </c:pt>
                <c:pt idx="2535">
                  <c:v>-77.090602248247393</c:v>
                </c:pt>
                <c:pt idx="2536">
                  <c:v>-77.067181016535898</c:v>
                </c:pt>
                <c:pt idx="2537">
                  <c:v>-77.043648111605407</c:v>
                </c:pt>
                <c:pt idx="2538">
                  <c:v>-77.039906539916799</c:v>
                </c:pt>
                <c:pt idx="2539">
                  <c:v>-77.033700398552298</c:v>
                </c:pt>
                <c:pt idx="2540">
                  <c:v>-77.020924219648506</c:v>
                </c:pt>
                <c:pt idx="2541">
                  <c:v>-77.005147892365002</c:v>
                </c:pt>
                <c:pt idx="2542">
                  <c:v>-76.987807754294906</c:v>
                </c:pt>
                <c:pt idx="2543">
                  <c:v>-76.969492026775498</c:v>
                </c:pt>
                <c:pt idx="2544">
                  <c:v>-76.950493128056294</c:v>
                </c:pt>
                <c:pt idx="2545">
                  <c:v>-76.930976351965796</c:v>
                </c:pt>
                <c:pt idx="2546">
                  <c:v>-76.911044772281699</c:v>
                </c:pt>
                <c:pt idx="2547">
                  <c:v>-76.8907676923167</c:v>
                </c:pt>
                <c:pt idx="2548">
                  <c:v>-76.870194492338499</c:v>
                </c:pt>
                <c:pt idx="2549">
                  <c:v>-76.849361991222196</c:v>
                </c:pt>
                <c:pt idx="2550">
                  <c:v>-76.828298658955006</c:v>
                </c:pt>
                <c:pt idx="2551">
                  <c:v>-76.807027177915302</c:v>
                </c:pt>
                <c:pt idx="2552">
                  <c:v>-76.7855660796764</c:v>
                </c:pt>
                <c:pt idx="2553">
                  <c:v>-76.784476253852901</c:v>
                </c:pt>
                <c:pt idx="2554">
                  <c:v>-76.780780841261404</c:v>
                </c:pt>
                <c:pt idx="2555">
                  <c:v>-76.770250007975704</c:v>
                </c:pt>
                <c:pt idx="2556">
                  <c:v>-76.756575121908597</c:v>
                </c:pt>
                <c:pt idx="2557">
                  <c:v>-76.741243938967401</c:v>
                </c:pt>
                <c:pt idx="2558">
                  <c:v>-76.724867841908093</c:v>
                </c:pt>
                <c:pt idx="2559">
                  <c:v>-76.707752131095404</c:v>
                </c:pt>
                <c:pt idx="2560">
                  <c:v>-76.690070309313398</c:v>
                </c:pt>
                <c:pt idx="2561">
                  <c:v>-76.692678353557795</c:v>
                </c:pt>
                <c:pt idx="2562">
                  <c:v>-76.692408750681196</c:v>
                </c:pt>
                <c:pt idx="2563">
                  <c:v>-76.685043747671202</c:v>
                </c:pt>
                <c:pt idx="2564">
                  <c:v>-76.674349037792496</c:v>
                </c:pt>
                <c:pt idx="2565">
                  <c:v>-76.661851252788594</c:v>
                </c:pt>
                <c:pt idx="2566">
                  <c:v>-76.648185199735494</c:v>
                </c:pt>
                <c:pt idx="2567">
                  <c:v>-76.654478928843503</c:v>
                </c:pt>
                <c:pt idx="2568">
                  <c:v>-76.657581458673206</c:v>
                </c:pt>
                <c:pt idx="2569">
                  <c:v>-76.653342436720095</c:v>
                </c:pt>
                <c:pt idx="2570">
                  <c:v>-76.645590174089605</c:v>
                </c:pt>
                <c:pt idx="2571">
                  <c:v>-76.635886685246902</c:v>
                </c:pt>
                <c:pt idx="2572">
                  <c:v>-76.624889571509996</c:v>
                </c:pt>
                <c:pt idx="2573">
                  <c:v>-76.633762011819599</c:v>
                </c:pt>
                <c:pt idx="2574">
                  <c:v>-76.639319687886697</c:v>
                </c:pt>
                <c:pt idx="2575">
                  <c:v>-76.658136307133006</c:v>
                </c:pt>
                <c:pt idx="2576">
                  <c:v>-76.670758909340293</c:v>
                </c:pt>
                <c:pt idx="2577">
                  <c:v>-76.674551601207398</c:v>
                </c:pt>
                <c:pt idx="2578">
                  <c:v>-76.673934085280194</c:v>
                </c:pt>
                <c:pt idx="2579">
                  <c:v>-76.670751809901105</c:v>
                </c:pt>
                <c:pt idx="2580">
                  <c:v>-76.665818476741904</c:v>
                </c:pt>
                <c:pt idx="2581">
                  <c:v>-76.659567032342693</c:v>
                </c:pt>
                <c:pt idx="2582">
                  <c:v>-76.652258009479993</c:v>
                </c:pt>
                <c:pt idx="2583">
                  <c:v>-76.664744757372503</c:v>
                </c:pt>
                <c:pt idx="2584">
                  <c:v>-76.673883006701999</c:v>
                </c:pt>
                <c:pt idx="2585">
                  <c:v>-76.675551264532601</c:v>
                </c:pt>
                <c:pt idx="2586">
                  <c:v>-76.673568952917506</c:v>
                </c:pt>
                <c:pt idx="2587">
                  <c:v>-76.669491861248204</c:v>
                </c:pt>
                <c:pt idx="2588">
                  <c:v>-76.663975850499</c:v>
                </c:pt>
                <c:pt idx="2589">
                  <c:v>-76.677985342495106</c:v>
                </c:pt>
                <c:pt idx="2590">
                  <c:v>-76.688502392701906</c:v>
                </c:pt>
                <c:pt idx="2591">
                  <c:v>-76.711953493441399</c:v>
                </c:pt>
                <c:pt idx="2592">
                  <c:v>-76.7290663073491</c:v>
                </c:pt>
                <c:pt idx="2593">
                  <c:v>-76.737271816396202</c:v>
                </c:pt>
                <c:pt idx="2594">
                  <c:v>-76.761294512436095</c:v>
                </c:pt>
                <c:pt idx="2595">
                  <c:v>-76.820257560873799</c:v>
                </c:pt>
                <c:pt idx="2596">
                  <c:v>-76.865200641968102</c:v>
                </c:pt>
                <c:pt idx="2597">
                  <c:v>-76.892352946849797</c:v>
                </c:pt>
                <c:pt idx="2598">
                  <c:v>-76.930623164862496</c:v>
                </c:pt>
                <c:pt idx="2599">
                  <c:v>-76.980886046218302</c:v>
                </c:pt>
                <c:pt idx="2600">
                  <c:v>-77.037949984488293</c:v>
                </c:pt>
                <c:pt idx="2601">
                  <c:v>-77.080380421168499</c:v>
                </c:pt>
                <c:pt idx="2602">
                  <c:v>-77.109986233380695</c:v>
                </c:pt>
                <c:pt idx="2603">
                  <c:v>-77.132744629262106</c:v>
                </c:pt>
                <c:pt idx="2604">
                  <c:v>-77.170230263193403</c:v>
                </c:pt>
                <c:pt idx="2605">
                  <c:v>-77.220826635175499</c:v>
                </c:pt>
                <c:pt idx="2606">
                  <c:v>-77.259924780339205</c:v>
                </c:pt>
                <c:pt idx="2607">
                  <c:v>-77.306444546382707</c:v>
                </c:pt>
                <c:pt idx="2608">
                  <c:v>-77.344351668563704</c:v>
                </c:pt>
                <c:pt idx="2609">
                  <c:v>-77.390580182301605</c:v>
                </c:pt>
                <c:pt idx="2610">
                  <c:v>-77.428618798060697</c:v>
                </c:pt>
                <c:pt idx="2611">
                  <c:v>-77.456832958855799</c:v>
                </c:pt>
                <c:pt idx="2612">
                  <c:v>-77.4795942793112</c:v>
                </c:pt>
                <c:pt idx="2613">
                  <c:v>-77.498785882259895</c:v>
                </c:pt>
                <c:pt idx="2614">
                  <c:v>-77.515290157299901</c:v>
                </c:pt>
                <c:pt idx="2615">
                  <c:v>-77.529608173874905</c:v>
                </c:pt>
                <c:pt idx="2616">
                  <c:v>-77.5600756554269</c:v>
                </c:pt>
                <c:pt idx="2617">
                  <c:v>-77.586382481022</c:v>
                </c:pt>
                <c:pt idx="2618">
                  <c:v>-77.622987813229898</c:v>
                </c:pt>
                <c:pt idx="2619">
                  <c:v>-77.653043987081304</c:v>
                </c:pt>
                <c:pt idx="2620">
                  <c:v>-77.674507571487297</c:v>
                </c:pt>
                <c:pt idx="2621">
                  <c:v>-77.691354406894305</c:v>
                </c:pt>
                <c:pt idx="2622">
                  <c:v>-77.705245568177702</c:v>
                </c:pt>
                <c:pt idx="2623">
                  <c:v>-77.716925604539398</c:v>
                </c:pt>
                <c:pt idx="2624">
                  <c:v>-77.726801807387105</c:v>
                </c:pt>
                <c:pt idx="2625">
                  <c:v>-77.735128436918998</c:v>
                </c:pt>
                <c:pt idx="2626">
                  <c:v>-77.742080215064206</c:v>
                </c:pt>
                <c:pt idx="2627">
                  <c:v>-77.747785876222295</c:v>
                </c:pt>
                <c:pt idx="2628">
                  <c:v>-77.769893004722206</c:v>
                </c:pt>
                <c:pt idx="2629">
                  <c:v>-77.788521121942395</c:v>
                </c:pt>
                <c:pt idx="2630">
                  <c:v>-77.800269092834398</c:v>
                </c:pt>
                <c:pt idx="2631">
                  <c:v>-77.825858367749007</c:v>
                </c:pt>
                <c:pt idx="2632">
                  <c:v>-77.8812585442558</c:v>
                </c:pt>
                <c:pt idx="2633">
                  <c:v>-77.924224738710606</c:v>
                </c:pt>
                <c:pt idx="2634">
                  <c:v>-77.951671924265995</c:v>
                </c:pt>
                <c:pt idx="2635">
                  <c:v>-77.971542953289898</c:v>
                </c:pt>
                <c:pt idx="2636">
                  <c:v>-77.9870299259983</c:v>
                </c:pt>
                <c:pt idx="2637">
                  <c:v>-77.999503819213999</c:v>
                </c:pt>
                <c:pt idx="2638">
                  <c:v>-78.009677967884599</c:v>
                </c:pt>
                <c:pt idx="2639">
                  <c:v>-78.034797876174906</c:v>
                </c:pt>
                <c:pt idx="2640">
                  <c:v>-78.055953425564098</c:v>
                </c:pt>
                <c:pt idx="2641">
                  <c:v>-78.070038482667798</c:v>
                </c:pt>
                <c:pt idx="2642">
                  <c:v>-78.080354658971501</c:v>
                </c:pt>
                <c:pt idx="2643">
                  <c:v>-78.088260601699005</c:v>
                </c:pt>
                <c:pt idx="2644">
                  <c:v>-78.094348407444201</c:v>
                </c:pt>
                <c:pt idx="2645">
                  <c:v>-78.098937610148994</c:v>
                </c:pt>
                <c:pt idx="2646">
                  <c:v>-78.102226853724702</c:v>
                </c:pt>
                <c:pt idx="2647">
                  <c:v>-78.1043529218434</c:v>
                </c:pt>
                <c:pt idx="2648">
                  <c:v>-78.105417157588903</c:v>
                </c:pt>
                <c:pt idx="2649">
                  <c:v>-78.122182502369199</c:v>
                </c:pt>
                <c:pt idx="2650">
                  <c:v>-78.135744603633597</c:v>
                </c:pt>
                <c:pt idx="2651">
                  <c:v>-78.159416938416001</c:v>
                </c:pt>
                <c:pt idx="2652">
                  <c:v>-78.177496704721094</c:v>
                </c:pt>
                <c:pt idx="2653">
                  <c:v>-78.187996374170197</c:v>
                </c:pt>
                <c:pt idx="2654">
                  <c:v>-78.194547819696595</c:v>
                </c:pt>
                <c:pt idx="2655">
                  <c:v>-78.198652389556798</c:v>
                </c:pt>
                <c:pt idx="2656">
                  <c:v>-78.200969695809903</c:v>
                </c:pt>
                <c:pt idx="2657">
                  <c:v>-78.201852235417604</c:v>
                </c:pt>
                <c:pt idx="2658">
                  <c:v>-78.201514777316106</c:v>
                </c:pt>
                <c:pt idx="2659">
                  <c:v>-78.200101562706493</c:v>
                </c:pt>
                <c:pt idx="2660">
                  <c:v>-78.197716742171593</c:v>
                </c:pt>
                <c:pt idx="2661">
                  <c:v>-78.194439715125696</c:v>
                </c:pt>
                <c:pt idx="2662">
                  <c:v>-78.190333577225104</c:v>
                </c:pt>
                <c:pt idx="2663">
                  <c:v>-78.185450124033906</c:v>
                </c:pt>
                <c:pt idx="2664">
                  <c:v>-78.1798329952247</c:v>
                </c:pt>
                <c:pt idx="2665">
                  <c:v>-78.173519747356295</c:v>
                </c:pt>
                <c:pt idx="2666">
                  <c:v>-78.166543274781702</c:v>
                </c:pt>
                <c:pt idx="2667">
                  <c:v>-78.158932815513893</c:v>
                </c:pt>
                <c:pt idx="2668">
                  <c:v>-78.150714682603194</c:v>
                </c:pt>
                <c:pt idx="2669">
                  <c:v>-78.141912808084996</c:v>
                </c:pt>
                <c:pt idx="2670">
                  <c:v>-78.132549155445602</c:v>
                </c:pt>
                <c:pt idx="2671">
                  <c:v>-78.122644037709406</c:v>
                </c:pt>
                <c:pt idx="2672">
                  <c:v>-78.129033183118807</c:v>
                </c:pt>
                <c:pt idx="2673">
                  <c:v>-78.132718899324701</c:v>
                </c:pt>
                <c:pt idx="2674">
                  <c:v>-78.130338086571697</c:v>
                </c:pt>
                <c:pt idx="2675">
                  <c:v>-78.125003253836596</c:v>
                </c:pt>
                <c:pt idx="2676">
                  <c:v>-78.117960899680597</c:v>
                </c:pt>
                <c:pt idx="2677">
                  <c:v>-78.109724045994</c:v>
                </c:pt>
                <c:pt idx="2678">
                  <c:v>-78.100551347381</c:v>
                </c:pt>
                <c:pt idx="2679">
                  <c:v>-78.090592549364601</c:v>
                </c:pt>
                <c:pt idx="2680">
                  <c:v>-78.079944131100405</c:v>
                </c:pt>
                <c:pt idx="2681">
                  <c:v>-78.068673586027302</c:v>
                </c:pt>
                <c:pt idx="2682">
                  <c:v>-78.056831207407797</c:v>
                </c:pt>
                <c:pt idx="2683">
                  <c:v>-78.044456347317706</c:v>
                </c:pt>
                <c:pt idx="2684">
                  <c:v>-78.031581000095798</c:v>
                </c:pt>
                <c:pt idx="2685">
                  <c:v>-78.018231985323396</c:v>
                </c:pt>
                <c:pt idx="2686">
                  <c:v>-78.004432347254905</c:v>
                </c:pt>
                <c:pt idx="2687">
                  <c:v>-77.990202290437693</c:v>
                </c:pt>
                <c:pt idx="2688">
                  <c:v>-77.975559827407395</c:v>
                </c:pt>
                <c:pt idx="2689">
                  <c:v>-77.960521240315501</c:v>
                </c:pt>
                <c:pt idx="2690">
                  <c:v>-77.9451014181506</c:v>
                </c:pt>
                <c:pt idx="2691">
                  <c:v>-77.929314108337607</c:v>
                </c:pt>
                <c:pt idx="2692">
                  <c:v>-77.913172107932894</c:v>
                </c:pt>
                <c:pt idx="2693">
                  <c:v>-77.896687411292007</c:v>
                </c:pt>
                <c:pt idx="2694">
                  <c:v>-77.879871325783895</c:v>
                </c:pt>
                <c:pt idx="2695">
                  <c:v>-77.8627345636705</c:v>
                </c:pt>
                <c:pt idx="2696">
                  <c:v>-77.845287315949093</c:v>
                </c:pt>
                <c:pt idx="2697">
                  <c:v>-77.827539312370902</c:v>
                </c:pt>
                <c:pt idx="2698">
                  <c:v>-77.809499870742599</c:v>
                </c:pt>
                <c:pt idx="2699">
                  <c:v>-77.791177937830597</c:v>
                </c:pt>
                <c:pt idx="2700">
                  <c:v>-77.772582123622399</c:v>
                </c:pt>
                <c:pt idx="2701">
                  <c:v>-77.753720730283902</c:v>
                </c:pt>
                <c:pt idx="2702">
                  <c:v>-77.734601776847597</c:v>
                </c:pt>
                <c:pt idx="2703">
                  <c:v>-77.715233020433502</c:v>
                </c:pt>
                <c:pt idx="2704">
                  <c:v>-77.695621974636197</c:v>
                </c:pt>
                <c:pt idx="2705">
                  <c:v>-77.675775925575294</c:v>
                </c:pt>
                <c:pt idx="2706">
                  <c:v>-77.655701946052901</c:v>
                </c:pt>
                <c:pt idx="2707">
                  <c:v>-77.635406908006303</c:v>
                </c:pt>
                <c:pt idx="2708">
                  <c:v>-77.614897493605397</c:v>
                </c:pt>
                <c:pt idx="2709">
                  <c:v>-77.594180205233698</c:v>
                </c:pt>
                <c:pt idx="2710">
                  <c:v>-77.573261374481604</c:v>
                </c:pt>
                <c:pt idx="2711">
                  <c:v>-77.552147170291803</c:v>
                </c:pt>
                <c:pt idx="2712">
                  <c:v>-77.530843606374702</c:v>
                </c:pt>
                <c:pt idx="2713">
                  <c:v>-77.509356547991104</c:v>
                </c:pt>
                <c:pt idx="2714">
                  <c:v>-77.487691718182006</c:v>
                </c:pt>
                <c:pt idx="2715">
                  <c:v>-77.465854703519796</c:v>
                </c:pt>
                <c:pt idx="2716">
                  <c:v>-77.4438509594181</c:v>
                </c:pt>
                <c:pt idx="2717">
                  <c:v>-77.421685815143206</c:v>
                </c:pt>
                <c:pt idx="2718">
                  <c:v>-77.399364478316201</c:v>
                </c:pt>
                <c:pt idx="2719">
                  <c:v>-77.376892039204094</c:v>
                </c:pt>
                <c:pt idx="2720">
                  <c:v>-77.354273474753896</c:v>
                </c:pt>
                <c:pt idx="2721">
                  <c:v>-77.331513652376998</c:v>
                </c:pt>
                <c:pt idx="2722">
                  <c:v>-77.308617333505893</c:v>
                </c:pt>
                <c:pt idx="2723">
                  <c:v>-77.285589176945507</c:v>
                </c:pt>
                <c:pt idx="2724">
                  <c:v>-77.262433742042205</c:v>
                </c:pt>
                <c:pt idx="2725">
                  <c:v>-77.239155491682098</c:v>
                </c:pt>
                <c:pt idx="2726">
                  <c:v>-77.215758795181898</c:v>
                </c:pt>
                <c:pt idx="2727">
                  <c:v>-77.192247930974801</c:v>
                </c:pt>
                <c:pt idx="2728">
                  <c:v>-77.168627089108597</c:v>
                </c:pt>
                <c:pt idx="2729">
                  <c:v>-77.144900373722507</c:v>
                </c:pt>
                <c:pt idx="2730">
                  <c:v>-77.1210718053905</c:v>
                </c:pt>
                <c:pt idx="2731">
                  <c:v>-77.097145323483701</c:v>
                </c:pt>
                <c:pt idx="2732">
                  <c:v>-77.073124789097704</c:v>
                </c:pt>
                <c:pt idx="2733">
                  <c:v>-77.0490139908038</c:v>
                </c:pt>
                <c:pt idx="2734">
                  <c:v>-77.024816638641695</c:v>
                </c:pt>
                <c:pt idx="2735">
                  <c:v>-77.000536368080404</c:v>
                </c:pt>
                <c:pt idx="2736">
                  <c:v>-76.976176742390294</c:v>
                </c:pt>
                <c:pt idx="2737">
                  <c:v>-76.951741254599895</c:v>
                </c:pt>
                <c:pt idx="2738">
                  <c:v>-76.927233329268702</c:v>
                </c:pt>
                <c:pt idx="2739">
                  <c:v>-76.902656324138505</c:v>
                </c:pt>
                <c:pt idx="2740">
                  <c:v>-76.878013531693497</c:v>
                </c:pt>
                <c:pt idx="2741">
                  <c:v>-76.853308180655205</c:v>
                </c:pt>
                <c:pt idx="2742">
                  <c:v>-76.828543437417395</c:v>
                </c:pt>
                <c:pt idx="2743">
                  <c:v>-76.803722407426093</c:v>
                </c:pt>
                <c:pt idx="2744">
                  <c:v>-76.778848136508302</c:v>
                </c:pt>
                <c:pt idx="2745">
                  <c:v>-76.753923612152406</c:v>
                </c:pt>
                <c:pt idx="2746">
                  <c:v>-76.728951764744593</c:v>
                </c:pt>
                <c:pt idx="2747">
                  <c:v>-76.703935468762296</c:v>
                </c:pt>
                <c:pt idx="2748">
                  <c:v>-76.678877543928095</c:v>
                </c:pt>
                <c:pt idx="2749">
                  <c:v>-76.653780756326299</c:v>
                </c:pt>
                <c:pt idx="2750">
                  <c:v>-76.628647819483206</c:v>
                </c:pt>
                <c:pt idx="2751">
                  <c:v>-76.603481395413795</c:v>
                </c:pt>
                <c:pt idx="2752">
                  <c:v>-76.578284095635993</c:v>
                </c:pt>
                <c:pt idx="2753">
                  <c:v>-76.574208099139994</c:v>
                </c:pt>
                <c:pt idx="2754">
                  <c:v>-76.567637722505594</c:v>
                </c:pt>
                <c:pt idx="2755">
                  <c:v>-76.554187501048006</c:v>
                </c:pt>
                <c:pt idx="2756">
                  <c:v>-76.558758380152995</c:v>
                </c:pt>
                <c:pt idx="2757">
                  <c:v>-76.580229623202598</c:v>
                </c:pt>
                <c:pt idx="2758">
                  <c:v>-76.591284358972999</c:v>
                </c:pt>
                <c:pt idx="2759">
                  <c:v>-76.612595107199297</c:v>
                </c:pt>
                <c:pt idx="2760">
                  <c:v>-76.626180775205896</c:v>
                </c:pt>
                <c:pt idx="2761">
                  <c:v>-76.630041285632799</c:v>
                </c:pt>
                <c:pt idx="2762">
                  <c:v>-76.628949025091899</c:v>
                </c:pt>
                <c:pt idx="2763">
                  <c:v>-76.624943545532702</c:v>
                </c:pt>
                <c:pt idx="2764">
                  <c:v>-76.618954687145603</c:v>
                </c:pt>
                <c:pt idx="2765">
                  <c:v>-76.6114898995217</c:v>
                </c:pt>
                <c:pt idx="2766">
                  <c:v>-76.602859965073606</c:v>
                </c:pt>
                <c:pt idx="2767">
                  <c:v>-76.593271677911702</c:v>
                </c:pt>
                <c:pt idx="2768">
                  <c:v>-76.582871233466605</c:v>
                </c:pt>
                <c:pt idx="2769">
                  <c:v>-76.571766768192603</c:v>
                </c:pt>
                <c:pt idx="2770">
                  <c:v>-76.560041103230702</c:v>
                </c:pt>
                <c:pt idx="2771">
                  <c:v>-76.568746123547101</c:v>
                </c:pt>
                <c:pt idx="2772">
                  <c:v>-76.574370917639897</c:v>
                </c:pt>
                <c:pt idx="2773">
                  <c:v>-76.572664183657693</c:v>
                </c:pt>
                <c:pt idx="2774">
                  <c:v>-76.567450569713998</c:v>
                </c:pt>
                <c:pt idx="2775">
                  <c:v>-76.560279278086</c:v>
                </c:pt>
                <c:pt idx="2776">
                  <c:v>-76.572735677353904</c:v>
                </c:pt>
                <c:pt idx="2777">
                  <c:v>-76.581608358902301</c:v>
                </c:pt>
                <c:pt idx="2778">
                  <c:v>-76.5828181180825</c:v>
                </c:pt>
                <c:pt idx="2779">
                  <c:v>-76.580278757106598</c:v>
                </c:pt>
                <c:pt idx="2780">
                  <c:v>-76.575594080565594</c:v>
                </c:pt>
                <c:pt idx="2781">
                  <c:v>-76.569445814844201</c:v>
                </c:pt>
                <c:pt idx="2782">
                  <c:v>-76.562187944475198</c:v>
                </c:pt>
                <c:pt idx="2783">
                  <c:v>-76.554030215482101</c:v>
                </c:pt>
                <c:pt idx="2784">
                  <c:v>-76.545109723188105</c:v>
                </c:pt>
                <c:pt idx="2785">
                  <c:v>-76.577370955925602</c:v>
                </c:pt>
                <c:pt idx="2786">
                  <c:v>-76.603718923480301</c:v>
                </c:pt>
                <c:pt idx="2787">
                  <c:v>-76.636430187589497</c:v>
                </c:pt>
                <c:pt idx="2788">
                  <c:v>-76.659818920557896</c:v>
                </c:pt>
                <c:pt idx="2789">
                  <c:v>-76.672807220990805</c:v>
                </c:pt>
                <c:pt idx="2790">
                  <c:v>-76.680437955594897</c:v>
                </c:pt>
                <c:pt idx="2791">
                  <c:v>-76.705302551546694</c:v>
                </c:pt>
                <c:pt idx="2792">
                  <c:v>-76.725273514894496</c:v>
                </c:pt>
                <c:pt idx="2793">
                  <c:v>-76.736769065574606</c:v>
                </c:pt>
                <c:pt idx="2794">
                  <c:v>-76.743859455279306</c:v>
                </c:pt>
                <c:pt idx="2795">
                  <c:v>-76.7482555354499</c:v>
                </c:pt>
                <c:pt idx="2796">
                  <c:v>-76.750718600139805</c:v>
                </c:pt>
                <c:pt idx="2797">
                  <c:v>-76.771936915362105</c:v>
                </c:pt>
                <c:pt idx="2798">
                  <c:v>-76.789263600191504</c:v>
                </c:pt>
                <c:pt idx="2799">
                  <c:v>-76.858824769714303</c:v>
                </c:pt>
                <c:pt idx="2800">
                  <c:v>-76.955342109270902</c:v>
                </c:pt>
                <c:pt idx="2801">
                  <c:v>-77.023851391346696</c:v>
                </c:pt>
                <c:pt idx="2802">
                  <c:v>-77.068634856555803</c:v>
                </c:pt>
                <c:pt idx="2803">
                  <c:v>-77.101787646049999</c:v>
                </c:pt>
                <c:pt idx="2804">
                  <c:v>-77.128204414349</c:v>
                </c:pt>
                <c:pt idx="2805">
                  <c:v>-77.169079144092294</c:v>
                </c:pt>
                <c:pt idx="2806">
                  <c:v>-77.203911672232607</c:v>
                </c:pt>
                <c:pt idx="2807">
                  <c:v>-77.229675559038199</c:v>
                </c:pt>
                <c:pt idx="2808">
                  <c:v>-77.250385128083295</c:v>
                </c:pt>
                <c:pt idx="2809">
                  <c:v>-77.267768326251499</c:v>
                </c:pt>
                <c:pt idx="2810">
                  <c:v>-77.282629640662805</c:v>
                </c:pt>
                <c:pt idx="2811">
                  <c:v>-77.332676470236905</c:v>
                </c:pt>
                <c:pt idx="2812">
                  <c:v>-77.375695585133599</c:v>
                </c:pt>
                <c:pt idx="2813">
                  <c:v>-77.404649580231407</c:v>
                </c:pt>
                <c:pt idx="2814">
                  <c:v>-77.426665998880395</c:v>
                </c:pt>
                <c:pt idx="2815">
                  <c:v>-77.4446229299826</c:v>
                </c:pt>
                <c:pt idx="2816">
                  <c:v>-77.459733167507494</c:v>
                </c:pt>
                <c:pt idx="2817">
                  <c:v>-77.490824552299898</c:v>
                </c:pt>
                <c:pt idx="2818">
                  <c:v>-77.535577112950094</c:v>
                </c:pt>
                <c:pt idx="2819">
                  <c:v>-77.5700494691893</c:v>
                </c:pt>
                <c:pt idx="2820">
                  <c:v>-77.612137732821793</c:v>
                </c:pt>
                <c:pt idx="2821">
                  <c:v>-77.663994247880396</c:v>
                </c:pt>
                <c:pt idx="2822">
                  <c:v>-77.703915179142101</c:v>
                </c:pt>
                <c:pt idx="2823">
                  <c:v>-77.750165925344106</c:v>
                </c:pt>
                <c:pt idx="2824">
                  <c:v>-77.787935582360902</c:v>
                </c:pt>
                <c:pt idx="2825">
                  <c:v>-77.833204819240706</c:v>
                </c:pt>
                <c:pt idx="2826">
                  <c:v>-77.870556294747502</c:v>
                </c:pt>
                <c:pt idx="2827">
                  <c:v>-77.898530275857894</c:v>
                </c:pt>
                <c:pt idx="2828">
                  <c:v>-77.921261899888904</c:v>
                </c:pt>
                <c:pt idx="2829">
                  <c:v>-77.940530448050296</c:v>
                </c:pt>
                <c:pt idx="2830">
                  <c:v>-77.9571702833925</c:v>
                </c:pt>
                <c:pt idx="2831">
                  <c:v>-78.005283943878496</c:v>
                </c:pt>
                <c:pt idx="2832">
                  <c:v>-78.046618745557495</c:v>
                </c:pt>
                <c:pt idx="2833">
                  <c:v>-78.0749344558171</c:v>
                </c:pt>
                <c:pt idx="2834">
                  <c:v>-78.096761812357997</c:v>
                </c:pt>
                <c:pt idx="2835">
                  <c:v>-78.114730895303197</c:v>
                </c:pt>
                <c:pt idx="2836">
                  <c:v>-78.129950749102306</c:v>
                </c:pt>
                <c:pt idx="2837">
                  <c:v>-78.142998113754402</c:v>
                </c:pt>
                <c:pt idx="2838">
                  <c:v>-78.154218271121294</c:v>
                </c:pt>
                <c:pt idx="2839">
                  <c:v>-78.180241610626496</c:v>
                </c:pt>
                <c:pt idx="2840">
                  <c:v>-78.202490237996003</c:v>
                </c:pt>
                <c:pt idx="2841">
                  <c:v>-78.217890921841303</c:v>
                </c:pt>
                <c:pt idx="2842">
                  <c:v>-78.229637963388399</c:v>
                </c:pt>
                <c:pt idx="2843">
                  <c:v>-78.255255044556904</c:v>
                </c:pt>
                <c:pt idx="2844">
                  <c:v>-78.2767660170677</c:v>
                </c:pt>
                <c:pt idx="2845">
                  <c:v>-78.291305996760798</c:v>
                </c:pt>
                <c:pt idx="2846">
                  <c:v>-78.318179511745797</c:v>
                </c:pt>
                <c:pt idx="2847">
                  <c:v>-78.340362955572601</c:v>
                </c:pt>
                <c:pt idx="2848">
                  <c:v>-78.355310348174001</c:v>
                </c:pt>
                <c:pt idx="2849">
                  <c:v>-78.3663673515548</c:v>
                </c:pt>
                <c:pt idx="2850">
                  <c:v>-78.374922847941704</c:v>
                </c:pt>
                <c:pt idx="2851">
                  <c:v>-78.381591085057195</c:v>
                </c:pt>
                <c:pt idx="2852">
                  <c:v>-78.3867059417083</c:v>
                </c:pt>
                <c:pt idx="2853">
                  <c:v>-78.390475369598093</c:v>
                </c:pt>
                <c:pt idx="2854">
                  <c:v>-78.393042340022703</c:v>
                </c:pt>
                <c:pt idx="2855">
                  <c:v>-78.394512442994298</c:v>
                </c:pt>
                <c:pt idx="2856">
                  <c:v>-78.394967853407707</c:v>
                </c:pt>
                <c:pt idx="2857">
                  <c:v>-78.394475080270894</c:v>
                </c:pt>
                <c:pt idx="2858">
                  <c:v>-78.393089601655205</c:v>
                </c:pt>
                <c:pt idx="2859">
                  <c:v>-78.390858809594704</c:v>
                </c:pt>
                <c:pt idx="2860">
                  <c:v>-78.387823974175902</c:v>
                </c:pt>
                <c:pt idx="2861">
                  <c:v>-78.384021605804094</c:v>
                </c:pt>
                <c:pt idx="2862">
                  <c:v>-78.379484430749997</c:v>
                </c:pt>
                <c:pt idx="2863">
                  <c:v>-78.374242108500994</c:v>
                </c:pt>
                <c:pt idx="2864">
                  <c:v>-78.368321771134703</c:v>
                </c:pt>
                <c:pt idx="2865">
                  <c:v>-78.361748436676606</c:v>
                </c:pt>
                <c:pt idx="2866">
                  <c:v>-78.354545331154796</c:v>
                </c:pt>
                <c:pt idx="2867">
                  <c:v>-78.346734143264499</c:v>
                </c:pt>
                <c:pt idx="2868">
                  <c:v>-78.338335228400695</c:v>
                </c:pt>
                <c:pt idx="2869">
                  <c:v>-78.329367774100007</c:v>
                </c:pt>
                <c:pt idx="2870">
                  <c:v>-78.319849935679898</c:v>
                </c:pt>
                <c:pt idx="2871">
                  <c:v>-78.309798948593595</c:v>
                </c:pt>
                <c:pt idx="2872">
                  <c:v>-78.299231222393601</c:v>
                </c:pt>
                <c:pt idx="2873">
                  <c:v>-78.288162420028996</c:v>
                </c:pt>
                <c:pt idx="2874">
                  <c:v>-78.276607525339202</c:v>
                </c:pt>
                <c:pt idx="2875">
                  <c:v>-78.264580900960198</c:v>
                </c:pt>
                <c:pt idx="2876">
                  <c:v>-78.252096338389805</c:v>
                </c:pt>
                <c:pt idx="2877">
                  <c:v>-78.239167101581799</c:v>
                </c:pt>
                <c:pt idx="2878">
                  <c:v>-78.225805965197694</c:v>
                </c:pt>
                <c:pt idx="2879">
                  <c:v>-78.212025248317403</c:v>
                </c:pt>
                <c:pt idx="2880">
                  <c:v>-78.197836844383403</c:v>
                </c:pt>
                <c:pt idx="2881">
                  <c:v>-78.183252248338903</c:v>
                </c:pt>
                <c:pt idx="2882">
                  <c:v>-78.168282581753104</c:v>
                </c:pt>
                <c:pt idx="2883">
                  <c:v>-78.152938611748297</c:v>
                </c:pt>
                <c:pt idx="2884">
                  <c:v>-78.1372307713266</c:v>
                </c:pt>
                <c:pt idx="2885">
                  <c:v>-78.121169177397505</c:v>
                </c:pt>
                <c:pt idx="2886">
                  <c:v>-78.104763647145106</c:v>
                </c:pt>
                <c:pt idx="2887">
                  <c:v>-78.088023712998293</c:v>
                </c:pt>
                <c:pt idx="2888">
                  <c:v>-78.070958636389705</c:v>
                </c:pt>
                <c:pt idx="2889">
                  <c:v>-78.053577420455497</c:v>
                </c:pt>
                <c:pt idx="2890">
                  <c:v>-78.035888821764203</c:v>
                </c:pt>
                <c:pt idx="2891">
                  <c:v>-78.017901361209795</c:v>
                </c:pt>
                <c:pt idx="2892">
                  <c:v>-77.999623334147003</c:v>
                </c:pt>
                <c:pt idx="2893">
                  <c:v>-77.981062819841497</c:v>
                </c:pt>
                <c:pt idx="2894">
                  <c:v>-77.962227690301404</c:v>
                </c:pt>
                <c:pt idx="2895">
                  <c:v>-77.943125618545494</c:v>
                </c:pt>
                <c:pt idx="2896">
                  <c:v>-77.923764086360094</c:v>
                </c:pt>
                <c:pt idx="2897">
                  <c:v>-77.904150391587905</c:v>
                </c:pt>
                <c:pt idx="2898">
                  <c:v>-77.884291654987507</c:v>
                </c:pt>
                <c:pt idx="2899">
                  <c:v>-77.864194826701194</c:v>
                </c:pt>
                <c:pt idx="2900">
                  <c:v>-77.843866692358404</c:v>
                </c:pt>
                <c:pt idx="2901">
                  <c:v>-77.823313878845596</c:v>
                </c:pt>
                <c:pt idx="2902">
                  <c:v>-77.802542859767698</c:v>
                </c:pt>
                <c:pt idx="2903">
                  <c:v>-77.781559960620797</c:v>
                </c:pt>
                <c:pt idx="2904">
                  <c:v>-77.760371363700898</c:v>
                </c:pt>
                <c:pt idx="2905">
                  <c:v>-77.738983112763606</c:v>
                </c:pt>
                <c:pt idx="2906">
                  <c:v>-77.717401117453804</c:v>
                </c:pt>
                <c:pt idx="2907">
                  <c:v>-77.695631157519003</c:v>
                </c:pt>
                <c:pt idx="2908">
                  <c:v>-77.673678886823097</c:v>
                </c:pt>
                <c:pt idx="2909">
                  <c:v>-77.651549837221793</c:v>
                </c:pt>
                <c:pt idx="2910">
                  <c:v>-77.629249422167604</c:v>
                </c:pt>
                <c:pt idx="2911">
                  <c:v>-77.606782940160102</c:v>
                </c:pt>
                <c:pt idx="2912">
                  <c:v>-77.584155578082701</c:v>
                </c:pt>
                <c:pt idx="2913">
                  <c:v>-77.561372414390405</c:v>
                </c:pt>
                <c:pt idx="2914">
                  <c:v>-77.538438422155096</c:v>
                </c:pt>
                <c:pt idx="2915">
                  <c:v>-77.515358471980505</c:v>
                </c:pt>
                <c:pt idx="2916">
                  <c:v>-77.492137334793796</c:v>
                </c:pt>
                <c:pt idx="2917">
                  <c:v>-77.468779684526993</c:v>
                </c:pt>
                <c:pt idx="2918">
                  <c:v>-77.445290100681206</c:v>
                </c:pt>
                <c:pt idx="2919">
                  <c:v>-77.421673070855107</c:v>
                </c:pt>
                <c:pt idx="2920">
                  <c:v>-77.397932993038296</c:v>
                </c:pt>
                <c:pt idx="2921">
                  <c:v>-77.374074177857594</c:v>
                </c:pt>
                <c:pt idx="2922">
                  <c:v>-77.350100850777395</c:v>
                </c:pt>
                <c:pt idx="2923">
                  <c:v>-77.326017154208699</c:v>
                </c:pt>
                <c:pt idx="2924">
                  <c:v>-77.301827149534702</c:v>
                </c:pt>
                <c:pt idx="2925">
                  <c:v>-77.277534819059497</c:v>
                </c:pt>
                <c:pt idx="2926">
                  <c:v>-77.253144067886296</c:v>
                </c:pt>
                <c:pt idx="2927">
                  <c:v>-77.228658725728906</c:v>
                </c:pt>
                <c:pt idx="2928">
                  <c:v>-77.204082548756702</c:v>
                </c:pt>
                <c:pt idx="2929">
                  <c:v>-77.179419221149402</c:v>
                </c:pt>
                <c:pt idx="2930">
                  <c:v>-77.154672356742694</c:v>
                </c:pt>
                <c:pt idx="2931">
                  <c:v>-77.129845500618501</c:v>
                </c:pt>
                <c:pt idx="2932">
                  <c:v>-77.104942130708196</c:v>
                </c:pt>
                <c:pt idx="2933">
                  <c:v>-77.079965659387497</c:v>
                </c:pt>
                <c:pt idx="2934">
                  <c:v>-77.054919439794404</c:v>
                </c:pt>
                <c:pt idx="2935">
                  <c:v>-77.029806760150606</c:v>
                </c:pt>
                <c:pt idx="2936">
                  <c:v>-77.004630845245998</c:v>
                </c:pt>
                <c:pt idx="2937">
                  <c:v>-76.979394858710194</c:v>
                </c:pt>
                <c:pt idx="2938">
                  <c:v>-76.954101904598303</c:v>
                </c:pt>
                <c:pt idx="2939">
                  <c:v>-76.928755028756498</c:v>
                </c:pt>
                <c:pt idx="2940">
                  <c:v>-76.903357220076202</c:v>
                </c:pt>
                <c:pt idx="2941">
                  <c:v>-76.877911411668407</c:v>
                </c:pt>
                <c:pt idx="2942">
                  <c:v>-76.872786693402901</c:v>
                </c:pt>
                <c:pt idx="2943">
                  <c:v>-76.865230093126598</c:v>
                </c:pt>
                <c:pt idx="2944">
                  <c:v>-76.851024354296101</c:v>
                </c:pt>
                <c:pt idx="2945">
                  <c:v>-76.833809571981405</c:v>
                </c:pt>
                <c:pt idx="2946">
                  <c:v>-76.815051009912693</c:v>
                </c:pt>
                <c:pt idx="2947">
                  <c:v>-76.795348283555001</c:v>
                </c:pt>
                <c:pt idx="2948">
                  <c:v>-76.774998907623996</c:v>
                </c:pt>
                <c:pt idx="2949">
                  <c:v>-76.774744938260994</c:v>
                </c:pt>
                <c:pt idx="2950">
                  <c:v>-76.771668132296398</c:v>
                </c:pt>
                <c:pt idx="2951">
                  <c:v>-76.761591417513898</c:v>
                </c:pt>
                <c:pt idx="2952">
                  <c:v>-76.748250156708394</c:v>
                </c:pt>
                <c:pt idx="2953">
                  <c:v>-76.733161688217095</c:v>
                </c:pt>
                <c:pt idx="2954">
                  <c:v>-76.716958236936804</c:v>
                </c:pt>
                <c:pt idx="2955">
                  <c:v>-76.699960368781902</c:v>
                </c:pt>
                <c:pt idx="2956">
                  <c:v>-76.682353056859398</c:v>
                </c:pt>
                <c:pt idx="2957">
                  <c:v>-76.664253914085805</c:v>
                </c:pt>
                <c:pt idx="2958">
                  <c:v>-76.666565079442705</c:v>
                </c:pt>
                <c:pt idx="2959">
                  <c:v>-76.666025527039295</c:v>
                </c:pt>
                <c:pt idx="2960">
                  <c:v>-76.658390693416194</c:v>
                </c:pt>
                <c:pt idx="2961">
                  <c:v>-76.647432055044803</c:v>
                </c:pt>
                <c:pt idx="2962">
                  <c:v>-76.634677688091898</c:v>
                </c:pt>
                <c:pt idx="2963">
                  <c:v>-76.620762296450195</c:v>
                </c:pt>
                <c:pt idx="2964">
                  <c:v>-76.6268908185708</c:v>
                </c:pt>
                <c:pt idx="2965">
                  <c:v>-76.629829989436601</c:v>
                </c:pt>
                <c:pt idx="2966">
                  <c:v>-76.625411170732704</c:v>
                </c:pt>
                <c:pt idx="2967">
                  <c:v>-76.617474410518994</c:v>
                </c:pt>
                <c:pt idx="2968">
                  <c:v>-76.607586648569793</c:v>
                </c:pt>
                <c:pt idx="2969">
                  <c:v>-76.596407529546397</c:v>
                </c:pt>
                <c:pt idx="2970">
                  <c:v>-76.584275795093106</c:v>
                </c:pt>
                <c:pt idx="2971">
                  <c:v>-76.571389752350896</c:v>
                </c:pt>
                <c:pt idx="2972">
                  <c:v>-76.557877428932798</c:v>
                </c:pt>
                <c:pt idx="2973">
                  <c:v>-76.543827744915205</c:v>
                </c:pt>
                <c:pt idx="2974">
                  <c:v>-76.529305940624397</c:v>
                </c:pt>
                <c:pt idx="2975">
                  <c:v>-76.514361935545907</c:v>
                </c:pt>
                <c:pt idx="2976">
                  <c:v>-76.499035209570195</c:v>
                </c:pt>
                <c:pt idx="2977">
                  <c:v>-76.483357833156305</c:v>
                </c:pt>
                <c:pt idx="2978">
                  <c:v>-76.4673564441092</c:v>
                </c:pt>
                <c:pt idx="2979">
                  <c:v>-76.472342346303407</c:v>
                </c:pt>
                <c:pt idx="2980">
                  <c:v>-76.495638798294095</c:v>
                </c:pt>
                <c:pt idx="2981">
                  <c:v>-76.509092891478602</c:v>
                </c:pt>
                <c:pt idx="2982">
                  <c:v>-76.512241947898602</c:v>
                </c:pt>
                <c:pt idx="2983">
                  <c:v>-76.531484442590596</c:v>
                </c:pt>
                <c:pt idx="2984">
                  <c:v>-76.566205360028803</c:v>
                </c:pt>
                <c:pt idx="2985">
                  <c:v>-76.610223782199199</c:v>
                </c:pt>
                <c:pt idx="2986">
                  <c:v>-76.660745319361098</c:v>
                </c:pt>
                <c:pt idx="2987">
                  <c:v>-76.6960016069836</c:v>
                </c:pt>
                <c:pt idx="2988">
                  <c:v>-76.7383143261642</c:v>
                </c:pt>
                <c:pt idx="2989">
                  <c:v>-76.771029512923207</c:v>
                </c:pt>
                <c:pt idx="2990">
                  <c:v>-76.792804537860803</c:v>
                </c:pt>
                <c:pt idx="2991">
                  <c:v>-76.808640231050006</c:v>
                </c:pt>
                <c:pt idx="2992">
                  <c:v>-76.840724679540102</c:v>
                </c:pt>
                <c:pt idx="2993">
                  <c:v>-76.867420129728401</c:v>
                </c:pt>
                <c:pt idx="2994">
                  <c:v>-76.8853309593608</c:v>
                </c:pt>
                <c:pt idx="2995">
                  <c:v>-76.898524342077707</c:v>
                </c:pt>
                <c:pt idx="2996">
                  <c:v>-76.908727130642305</c:v>
                </c:pt>
                <c:pt idx="2997">
                  <c:v>-76.916723347096394</c:v>
                </c:pt>
                <c:pt idx="2998">
                  <c:v>-76.942700284268597</c:v>
                </c:pt>
                <c:pt idx="2999">
                  <c:v>-76.984151596277499</c:v>
                </c:pt>
                <c:pt idx="3000">
                  <c:v>-77.015064800987105</c:v>
                </c:pt>
                <c:pt idx="3001">
                  <c:v>-77.035349246567506</c:v>
                </c:pt>
                <c:pt idx="3002">
                  <c:v>-77.050195135727193</c:v>
                </c:pt>
                <c:pt idx="3003">
                  <c:v>-77.061719769026297</c:v>
                </c:pt>
                <c:pt idx="3004">
                  <c:v>-77.070868483678794</c:v>
                </c:pt>
                <c:pt idx="3005">
                  <c:v>-77.097472253108506</c:v>
                </c:pt>
                <c:pt idx="3006">
                  <c:v>-77.119924136048596</c:v>
                </c:pt>
                <c:pt idx="3007">
                  <c:v>-77.153729572311207</c:v>
                </c:pt>
                <c:pt idx="3008">
                  <c:v>-77.180863336178504</c:v>
                </c:pt>
                <c:pt idx="3009">
                  <c:v>-77.255634815639496</c:v>
                </c:pt>
                <c:pt idx="3010">
                  <c:v>-77.317587421119796</c:v>
                </c:pt>
                <c:pt idx="3011">
                  <c:v>-77.3576209736473</c:v>
                </c:pt>
                <c:pt idx="3012">
                  <c:v>-77.387114284221795</c:v>
                </c:pt>
                <c:pt idx="3013">
                  <c:v>-77.410675136225805</c:v>
                </c:pt>
                <c:pt idx="3014">
                  <c:v>-77.430256614879994</c:v>
                </c:pt>
                <c:pt idx="3015">
                  <c:v>-77.446866535280407</c:v>
                </c:pt>
                <c:pt idx="3016">
                  <c:v>-77.461097383202599</c:v>
                </c:pt>
                <c:pt idx="3017">
                  <c:v>-77.473332966881401</c:v>
                </c:pt>
                <c:pt idx="3018">
                  <c:v>-77.5201388768089</c:v>
                </c:pt>
                <c:pt idx="3019">
                  <c:v>-77.560278961483206</c:v>
                </c:pt>
                <c:pt idx="3020">
                  <c:v>-77.604694387126798</c:v>
                </c:pt>
                <c:pt idx="3021">
                  <c:v>-77.657576563671299</c:v>
                </c:pt>
                <c:pt idx="3022">
                  <c:v>-77.697989279664796</c:v>
                </c:pt>
                <c:pt idx="3023">
                  <c:v>-77.727049959773794</c:v>
                </c:pt>
                <c:pt idx="3024">
                  <c:v>-77.7674279881942</c:v>
                </c:pt>
                <c:pt idx="3025">
                  <c:v>-77.801415794550394</c:v>
                </c:pt>
                <c:pt idx="3026">
                  <c:v>-77.860960709955705</c:v>
                </c:pt>
                <c:pt idx="3027">
                  <c:v>-77.910541689923306</c:v>
                </c:pt>
                <c:pt idx="3028">
                  <c:v>-77.9620958681285</c:v>
                </c:pt>
                <c:pt idx="3029">
                  <c:v>-78.003572707528093</c:v>
                </c:pt>
                <c:pt idx="3030">
                  <c:v>-78.034750730578494</c:v>
                </c:pt>
                <c:pt idx="3031">
                  <c:v>-78.060149343245001</c:v>
                </c:pt>
                <c:pt idx="3032">
                  <c:v>-78.081729116076502</c:v>
                </c:pt>
                <c:pt idx="3033">
                  <c:v>-78.100423922177498</c:v>
                </c:pt>
                <c:pt idx="3034">
                  <c:v>-78.116768290900495</c:v>
                </c:pt>
                <c:pt idx="3035">
                  <c:v>-78.131106612162398</c:v>
                </c:pt>
                <c:pt idx="3036">
                  <c:v>-78.143680098923994</c:v>
                </c:pt>
                <c:pt idx="3037">
                  <c:v>-78.1546681269799</c:v>
                </c:pt>
                <c:pt idx="3038">
                  <c:v>-78.164210100535797</c:v>
                </c:pt>
                <c:pt idx="3039">
                  <c:v>-78.172418059682201</c:v>
                </c:pt>
                <c:pt idx="3040">
                  <c:v>-78.195770736061306</c:v>
                </c:pt>
                <c:pt idx="3041">
                  <c:v>-78.231897745364705</c:v>
                </c:pt>
                <c:pt idx="3042">
                  <c:v>-78.259053679998203</c:v>
                </c:pt>
                <c:pt idx="3043">
                  <c:v>-78.277233351684004</c:v>
                </c:pt>
                <c:pt idx="3044">
                  <c:v>-78.290780577777994</c:v>
                </c:pt>
                <c:pt idx="3045">
                  <c:v>-78.301442761752597</c:v>
                </c:pt>
                <c:pt idx="3046">
                  <c:v>-78.309988974428506</c:v>
                </c:pt>
                <c:pt idx="3047">
                  <c:v>-78.316829155424799</c:v>
                </c:pt>
                <c:pt idx="3048">
                  <c:v>-78.322212733978603</c:v>
                </c:pt>
                <c:pt idx="3049">
                  <c:v>-78.326307346981096</c:v>
                </c:pt>
                <c:pt idx="3050">
                  <c:v>-78.329234344287102</c:v>
                </c:pt>
                <c:pt idx="3051">
                  <c:v>-78.331086589373299</c:v>
                </c:pt>
                <c:pt idx="3052">
                  <c:v>-78.331938211461093</c:v>
                </c:pt>
                <c:pt idx="3053">
                  <c:v>-78.3318503549865</c:v>
                </c:pt>
                <c:pt idx="3054">
                  <c:v>-78.3308747790186</c:v>
                </c:pt>
                <c:pt idx="3055">
                  <c:v>-78.329056223838904</c:v>
                </c:pt>
                <c:pt idx="3056">
                  <c:v>-78.326434030711496</c:v>
                </c:pt>
                <c:pt idx="3057">
                  <c:v>-78.3230432879175</c:v>
                </c:pt>
                <c:pt idx="3058">
                  <c:v>-78.318915664402198</c:v>
                </c:pt>
                <c:pt idx="3059">
                  <c:v>-78.314080030584293</c:v>
                </c:pt>
                <c:pt idx="3060">
                  <c:v>-78.308562930075496</c:v>
                </c:pt>
                <c:pt idx="3061">
                  <c:v>-78.3023889444639</c:v>
                </c:pt>
                <c:pt idx="3062">
                  <c:v>-78.295580979818894</c:v>
                </c:pt>
                <c:pt idx="3063">
                  <c:v>-78.288160494870993</c:v>
                </c:pt>
                <c:pt idx="3064">
                  <c:v>-78.2801476850548</c:v>
                </c:pt>
                <c:pt idx="3065">
                  <c:v>-78.287928643756004</c:v>
                </c:pt>
                <c:pt idx="3066">
                  <c:v>-78.292980832149695</c:v>
                </c:pt>
                <c:pt idx="3067">
                  <c:v>-78.292048225607999</c:v>
                </c:pt>
                <c:pt idx="3068">
                  <c:v>-78.2881752961014</c:v>
                </c:pt>
                <c:pt idx="3069">
                  <c:v>-78.282579832493994</c:v>
                </c:pt>
                <c:pt idx="3070">
                  <c:v>-78.275763103343905</c:v>
                </c:pt>
                <c:pt idx="3071">
                  <c:v>-78.267978219282497</c:v>
                </c:pt>
                <c:pt idx="3072">
                  <c:v>-78.259372159250503</c:v>
                </c:pt>
                <c:pt idx="3073">
                  <c:v>-78.250040033108206</c:v>
                </c:pt>
                <c:pt idx="3074">
                  <c:v>-78.240048734165597</c:v>
                </c:pt>
                <c:pt idx="3075">
                  <c:v>-78.229448409464695</c:v>
                </c:pt>
                <c:pt idx="3076">
                  <c:v>-78.218278546904997</c:v>
                </c:pt>
                <c:pt idx="3077">
                  <c:v>-78.206571458408504</c:v>
                </c:pt>
                <c:pt idx="3078">
                  <c:v>-78.194354400903705</c:v>
                </c:pt>
                <c:pt idx="3079">
                  <c:v>-78.181650936677798</c:v>
                </c:pt>
                <c:pt idx="3080">
                  <c:v>-78.168481841562297</c:v>
                </c:pt>
                <c:pt idx="3081">
                  <c:v>-78.154865732929693</c:v>
                </c:pt>
                <c:pt idx="3082">
                  <c:v>-78.140819518662596</c:v>
                </c:pt>
                <c:pt idx="3083">
                  <c:v>-78.126358725087599</c:v>
                </c:pt>
                <c:pt idx="3084">
                  <c:v>-78.111497741778706</c:v>
                </c:pt>
                <c:pt idx="3085">
                  <c:v>-78.096250007756197</c:v>
                </c:pt>
                <c:pt idx="3086">
                  <c:v>-78.080628155471004</c:v>
                </c:pt>
                <c:pt idx="3087">
                  <c:v>-78.064644123813096</c:v>
                </c:pt>
                <c:pt idx="3088">
                  <c:v>-78.048309247999498</c:v>
                </c:pt>
                <c:pt idx="3089">
                  <c:v>-78.031634331969997</c:v>
                </c:pt>
                <c:pt idx="3090">
                  <c:v>-78.014629707379896</c:v>
                </c:pt>
                <c:pt idx="3091">
                  <c:v>-77.997305282195796</c:v>
                </c:pt>
                <c:pt idx="3092">
                  <c:v>-77.979670581138095</c:v>
                </c:pt>
                <c:pt idx="3093">
                  <c:v>-77.961734779668802</c:v>
                </c:pt>
                <c:pt idx="3094">
                  <c:v>-77.943506732821405</c:v>
                </c:pt>
                <c:pt idx="3095">
                  <c:v>-77.924994999872993</c:v>
                </c:pt>
                <c:pt idx="3096">
                  <c:v>-77.906207865636503</c:v>
                </c:pt>
                <c:pt idx="3097">
                  <c:v>-77.887153358983596</c:v>
                </c:pt>
                <c:pt idx="3098">
                  <c:v>-77.867839269082594</c:v>
                </c:pt>
                <c:pt idx="3099">
                  <c:v>-77.848273159733594</c:v>
                </c:pt>
                <c:pt idx="3100">
                  <c:v>-77.828462382112093</c:v>
                </c:pt>
                <c:pt idx="3101">
                  <c:v>-77.808414086167701</c:v>
                </c:pt>
                <c:pt idx="3102">
                  <c:v>-77.788135230882602</c:v>
                </c:pt>
                <c:pt idx="3103">
                  <c:v>-77.767632593553202</c:v>
                </c:pt>
                <c:pt idx="3104">
                  <c:v>-77.746912778232598</c:v>
                </c:pt>
                <c:pt idx="3105">
                  <c:v>-77.725982223445698</c:v>
                </c:pt>
                <c:pt idx="3106">
                  <c:v>-77.704847209271094</c:v>
                </c:pt>
                <c:pt idx="3107">
                  <c:v>-77.683513863867603</c:v>
                </c:pt>
                <c:pt idx="3108">
                  <c:v>-77.661988169528598</c:v>
                </c:pt>
                <c:pt idx="3109">
                  <c:v>-77.640275968327003</c:v>
                </c:pt>
                <c:pt idx="3110">
                  <c:v>-77.618382967248806</c:v>
                </c:pt>
                <c:pt idx="3111">
                  <c:v>-77.596314743079205</c:v>
                </c:pt>
                <c:pt idx="3112">
                  <c:v>-77.574076746975095</c:v>
                </c:pt>
                <c:pt idx="3113">
                  <c:v>-77.551674308752894</c:v>
                </c:pt>
                <c:pt idx="3114">
                  <c:v>-77.529112640920999</c:v>
                </c:pt>
                <c:pt idx="3115">
                  <c:v>-77.506396842480299</c:v>
                </c:pt>
                <c:pt idx="3116">
                  <c:v>-77.483531902515494</c:v>
                </c:pt>
                <c:pt idx="3117">
                  <c:v>-77.460522703597505</c:v>
                </c:pt>
                <c:pt idx="3118">
                  <c:v>-77.4373740250022</c:v>
                </c:pt>
                <c:pt idx="3119">
                  <c:v>-77.414090545846506</c:v>
                </c:pt>
                <c:pt idx="3120">
                  <c:v>-77.390676847861798</c:v>
                </c:pt>
                <c:pt idx="3121">
                  <c:v>-77.367137418180505</c:v>
                </c:pt>
                <c:pt idx="3122">
                  <c:v>-77.343476651980595</c:v>
                </c:pt>
                <c:pt idx="3123">
                  <c:v>-77.319698855004901</c:v>
                </c:pt>
                <c:pt idx="3124">
                  <c:v>-77.295808245963499</c:v>
                </c:pt>
                <c:pt idx="3125">
                  <c:v>-77.271808958829297</c:v>
                </c:pt>
                <c:pt idx="3126">
                  <c:v>-77.247705045037804</c:v>
                </c:pt>
                <c:pt idx="3127">
                  <c:v>-77.223500475601398</c:v>
                </c:pt>
                <c:pt idx="3128">
                  <c:v>-77.199199143221605</c:v>
                </c:pt>
                <c:pt idx="3129">
                  <c:v>-77.174804864073195</c:v>
                </c:pt>
                <c:pt idx="3130">
                  <c:v>-77.150321379715294</c:v>
                </c:pt>
                <c:pt idx="3131">
                  <c:v>-77.125752358891901</c:v>
                </c:pt>
                <c:pt idx="3132">
                  <c:v>-77.1011013993582</c:v>
                </c:pt>
                <c:pt idx="3133">
                  <c:v>-77.076372029646606</c:v>
                </c:pt>
                <c:pt idx="3134">
                  <c:v>-77.051567716366904</c:v>
                </c:pt>
                <c:pt idx="3135">
                  <c:v>-77.0266918564311</c:v>
                </c:pt>
                <c:pt idx="3136">
                  <c:v>-77.021712355168304</c:v>
                </c:pt>
                <c:pt idx="3137">
                  <c:v>-77.014311489330396</c:v>
                </c:pt>
                <c:pt idx="3138">
                  <c:v>-77.000361901583801</c:v>
                </c:pt>
                <c:pt idx="3139">
                  <c:v>-76.983438613209898</c:v>
                </c:pt>
                <c:pt idx="3140">
                  <c:v>-76.964980032442099</c:v>
                </c:pt>
                <c:pt idx="3141">
                  <c:v>-76.945574750943194</c:v>
                </c:pt>
                <c:pt idx="3142">
                  <c:v>-76.925514924756698</c:v>
                </c:pt>
                <c:pt idx="3143">
                  <c:v>-76.904965317747198</c:v>
                </c:pt>
                <c:pt idx="3144">
                  <c:v>-76.884028360276105</c:v>
                </c:pt>
                <c:pt idx="3145">
                  <c:v>-76.862772669611999</c:v>
                </c:pt>
                <c:pt idx="3146">
                  <c:v>-76.861593177357506</c:v>
                </c:pt>
                <c:pt idx="3147">
                  <c:v>-76.857756384755504</c:v>
                </c:pt>
                <c:pt idx="3148">
                  <c:v>-76.847091270321798</c:v>
                </c:pt>
                <c:pt idx="3149">
                  <c:v>-76.833266868590599</c:v>
                </c:pt>
                <c:pt idx="3150">
                  <c:v>-76.817765933425207</c:v>
                </c:pt>
                <c:pt idx="3151">
                  <c:v>-76.801200921384407</c:v>
                </c:pt>
                <c:pt idx="3152">
                  <c:v>-76.783879551940203</c:v>
                </c:pt>
                <c:pt idx="3153">
                  <c:v>-76.765977855429099</c:v>
                </c:pt>
                <c:pt idx="3154">
                  <c:v>-76.747606942541495</c:v>
                </c:pt>
                <c:pt idx="3155">
                  <c:v>-76.728842386595403</c:v>
                </c:pt>
                <c:pt idx="3156">
                  <c:v>-76.709738598617804</c:v>
                </c:pt>
                <c:pt idx="3157">
                  <c:v>-76.690336517116194</c:v>
                </c:pt>
                <c:pt idx="3158">
                  <c:v>-76.691433460864801</c:v>
                </c:pt>
                <c:pt idx="3159">
                  <c:v>-76.689805432957698</c:v>
                </c:pt>
                <c:pt idx="3160">
                  <c:v>-76.681193247669498</c:v>
                </c:pt>
                <c:pt idx="3161">
                  <c:v>-76.669339579766401</c:v>
                </c:pt>
                <c:pt idx="3162">
                  <c:v>-76.676509272802505</c:v>
                </c:pt>
                <c:pt idx="3163">
                  <c:v>-76.680047706179906</c:v>
                </c:pt>
                <c:pt idx="3164">
                  <c:v>-76.676011035476705</c:v>
                </c:pt>
                <c:pt idx="3165">
                  <c:v>-76.688986350948099</c:v>
                </c:pt>
                <c:pt idx="3166">
                  <c:v>-76.7178951724553</c:v>
                </c:pt>
                <c:pt idx="3167">
                  <c:v>-76.736066757514095</c:v>
                </c:pt>
                <c:pt idx="3168">
                  <c:v>-76.763813295137496</c:v>
                </c:pt>
                <c:pt idx="3169">
                  <c:v>-76.783595186090096</c:v>
                </c:pt>
                <c:pt idx="3170">
                  <c:v>-76.793545400252</c:v>
                </c:pt>
                <c:pt idx="3171">
                  <c:v>-76.798383546240402</c:v>
                </c:pt>
                <c:pt idx="3172">
                  <c:v>-76.800131114749902</c:v>
                </c:pt>
                <c:pt idx="3173">
                  <c:v>-76.819919064180297</c:v>
                </c:pt>
                <c:pt idx="3174">
                  <c:v>-76.835464243621303</c:v>
                </c:pt>
                <c:pt idx="3175">
                  <c:v>-76.863049124286405</c:v>
                </c:pt>
                <c:pt idx="3176">
                  <c:v>-76.883916117048201</c:v>
                </c:pt>
                <c:pt idx="3177">
                  <c:v>-76.895666197024099</c:v>
                </c:pt>
                <c:pt idx="3178">
                  <c:v>-76.902687437425101</c:v>
                </c:pt>
                <c:pt idx="3179">
                  <c:v>-76.906828747114503</c:v>
                </c:pt>
                <c:pt idx="3180">
                  <c:v>-76.928786717379097</c:v>
                </c:pt>
                <c:pt idx="3181">
                  <c:v>-76.966275993410093</c:v>
                </c:pt>
                <c:pt idx="3182">
                  <c:v>-77.012783123477703</c:v>
                </c:pt>
                <c:pt idx="3183">
                  <c:v>-77.046015327552894</c:v>
                </c:pt>
                <c:pt idx="3184">
                  <c:v>-77.067333587970495</c:v>
                </c:pt>
                <c:pt idx="3185">
                  <c:v>-77.082496100391694</c:v>
                </c:pt>
                <c:pt idx="3186">
                  <c:v>-77.113178519767999</c:v>
                </c:pt>
                <c:pt idx="3187">
                  <c:v>-77.157716030794305</c:v>
                </c:pt>
                <c:pt idx="3188">
                  <c:v>-77.1911263407505</c:v>
                </c:pt>
                <c:pt idx="3189">
                  <c:v>-77.213588386561497</c:v>
                </c:pt>
                <c:pt idx="3190">
                  <c:v>-77.249195472718</c:v>
                </c:pt>
                <c:pt idx="3191">
                  <c:v>-77.278643653014697</c:v>
                </c:pt>
                <c:pt idx="3192">
                  <c:v>-77.317863208147003</c:v>
                </c:pt>
                <c:pt idx="3193">
                  <c:v>-77.368143729197399</c:v>
                </c:pt>
                <c:pt idx="3194">
                  <c:v>-77.406436435306901</c:v>
                </c:pt>
                <c:pt idx="3195">
                  <c:v>-77.433419492908897</c:v>
                </c:pt>
                <c:pt idx="3196">
                  <c:v>-77.454385978530794</c:v>
                </c:pt>
                <c:pt idx="3197">
                  <c:v>-77.4715468079185</c:v>
                </c:pt>
                <c:pt idx="3198">
                  <c:v>-77.485925107403204</c:v>
                </c:pt>
                <c:pt idx="3199">
                  <c:v>-77.516242417830597</c:v>
                </c:pt>
                <c:pt idx="3200">
                  <c:v>-77.560179039156594</c:v>
                </c:pt>
                <c:pt idx="3201">
                  <c:v>-77.611684340352795</c:v>
                </c:pt>
                <c:pt idx="3202">
                  <c:v>-77.650426857209098</c:v>
                </c:pt>
                <c:pt idx="3203">
                  <c:v>-77.677814793706006</c:v>
                </c:pt>
                <c:pt idx="3204">
                  <c:v>-77.699195772445506</c:v>
                </c:pt>
                <c:pt idx="3205">
                  <c:v>-77.716789349050302</c:v>
                </c:pt>
                <c:pt idx="3206">
                  <c:v>-77.731616796541104</c:v>
                </c:pt>
                <c:pt idx="3207">
                  <c:v>-77.744241370149894</c:v>
                </c:pt>
                <c:pt idx="3208">
                  <c:v>-77.755014072909901</c:v>
                </c:pt>
                <c:pt idx="3209">
                  <c:v>-77.764174056910605</c:v>
                </c:pt>
                <c:pt idx="3210">
                  <c:v>-77.771895292967301</c:v>
                </c:pt>
                <c:pt idx="3211">
                  <c:v>-77.778310660131893</c:v>
                </c:pt>
                <c:pt idx="3212">
                  <c:v>-77.800986394250501</c:v>
                </c:pt>
                <c:pt idx="3213">
                  <c:v>-77.820138983834099</c:v>
                </c:pt>
                <c:pt idx="3214">
                  <c:v>-77.849703180546101</c:v>
                </c:pt>
                <c:pt idx="3215">
                  <c:v>-77.873272246291293</c:v>
                </c:pt>
                <c:pt idx="3216">
                  <c:v>-77.888791735040101</c:v>
                </c:pt>
                <c:pt idx="3217">
                  <c:v>-77.900072218459201</c:v>
                </c:pt>
                <c:pt idx="3218">
                  <c:v>-77.925813490641701</c:v>
                </c:pt>
                <c:pt idx="3219">
                  <c:v>-77.947205022199796</c:v>
                </c:pt>
                <c:pt idx="3220">
                  <c:v>-77.961257105418696</c:v>
                </c:pt>
                <c:pt idx="3221">
                  <c:v>-77.971406959287506</c:v>
                </c:pt>
                <c:pt idx="3222">
                  <c:v>-77.979078703528899</c:v>
                </c:pt>
                <c:pt idx="3223">
                  <c:v>-77.984897882282894</c:v>
                </c:pt>
                <c:pt idx="3224">
                  <c:v>-78.006148714740107</c:v>
                </c:pt>
                <c:pt idx="3225">
                  <c:v>-78.023752361909999</c:v>
                </c:pt>
                <c:pt idx="3226">
                  <c:v>-78.034509673713103</c:v>
                </c:pt>
                <c:pt idx="3227">
                  <c:v>-78.041693321243599</c:v>
                </c:pt>
                <c:pt idx="3228">
                  <c:v>-78.046638402090593</c:v>
                </c:pt>
                <c:pt idx="3229">
                  <c:v>-78.049917059955703</c:v>
                </c:pt>
                <c:pt idx="3230">
                  <c:v>-78.051832349151496</c:v>
                </c:pt>
                <c:pt idx="3231">
                  <c:v>-78.069392157850004</c:v>
                </c:pt>
                <c:pt idx="3232">
                  <c:v>-78.083598687639807</c:v>
                </c:pt>
                <c:pt idx="3233">
                  <c:v>-78.091212763871596</c:v>
                </c:pt>
                <c:pt idx="3234">
                  <c:v>-78.112140006681898</c:v>
                </c:pt>
                <c:pt idx="3235">
                  <c:v>-78.128679651261606</c:v>
                </c:pt>
                <c:pt idx="3236">
                  <c:v>-78.154650088438103</c:v>
                </c:pt>
                <c:pt idx="3237">
                  <c:v>-78.174583186572605</c:v>
                </c:pt>
                <c:pt idx="3238">
                  <c:v>-78.186631815263198</c:v>
                </c:pt>
                <c:pt idx="3239">
                  <c:v>-78.194512803336096</c:v>
                </c:pt>
                <c:pt idx="3240">
                  <c:v>-78.199781133724599</c:v>
                </c:pt>
                <c:pt idx="3241">
                  <c:v>-78.203132720283705</c:v>
                </c:pt>
                <c:pt idx="3242">
                  <c:v>-78.237712759533295</c:v>
                </c:pt>
                <c:pt idx="3243">
                  <c:v>-78.266380303318101</c:v>
                </c:pt>
                <c:pt idx="3244">
                  <c:v>-78.282905838465496</c:v>
                </c:pt>
                <c:pt idx="3245">
                  <c:v>-78.293541350341101</c:v>
                </c:pt>
                <c:pt idx="3246">
                  <c:v>-78.3007976228416</c:v>
                </c:pt>
                <c:pt idx="3247">
                  <c:v>-78.305721828079001</c:v>
                </c:pt>
                <c:pt idx="3248">
                  <c:v>-78.308850007057202</c:v>
                </c:pt>
                <c:pt idx="3249">
                  <c:v>-78.310496977644405</c:v>
                </c:pt>
                <c:pt idx="3250">
                  <c:v>-78.310867738223706</c:v>
                </c:pt>
                <c:pt idx="3251">
                  <c:v>-78.326279125892498</c:v>
                </c:pt>
                <c:pt idx="3252">
                  <c:v>-78.3384467472289</c:v>
                </c:pt>
                <c:pt idx="3253">
                  <c:v>-78.344255465042707</c:v>
                </c:pt>
                <c:pt idx="3254">
                  <c:v>-78.346791530193698</c:v>
                </c:pt>
                <c:pt idx="3255">
                  <c:v>-78.347305520128302</c:v>
                </c:pt>
                <c:pt idx="3256">
                  <c:v>-78.346327078341304</c:v>
                </c:pt>
                <c:pt idx="3257">
                  <c:v>-78.344133464646504</c:v>
                </c:pt>
                <c:pt idx="3258">
                  <c:v>-78.340892202192407</c:v>
                </c:pt>
                <c:pt idx="3259">
                  <c:v>-78.336715954920805</c:v>
                </c:pt>
                <c:pt idx="3260">
                  <c:v>-78.3316867148326</c:v>
                </c:pt>
                <c:pt idx="3261">
                  <c:v>-78.325867713955503</c:v>
                </c:pt>
                <c:pt idx="3262">
                  <c:v>-78.319309868371604</c:v>
                </c:pt>
                <c:pt idx="3263">
                  <c:v>-78.312055547396895</c:v>
                </c:pt>
                <c:pt idx="3264">
                  <c:v>-78.304140923692003</c:v>
                </c:pt>
                <c:pt idx="3265">
                  <c:v>-78.295597516648101</c:v>
                </c:pt>
                <c:pt idx="3266">
                  <c:v>-78.286453249670103</c:v>
                </c:pt>
                <c:pt idx="3267">
                  <c:v>-78.276733199904498</c:v>
                </c:pt>
                <c:pt idx="3268">
                  <c:v>-78.266460145276099</c:v>
                </c:pt>
                <c:pt idx="3269">
                  <c:v>-78.255654973292195</c:v>
                </c:pt>
                <c:pt idx="3270">
                  <c:v>-78.244336992817395</c:v>
                </c:pt>
                <c:pt idx="3271">
                  <c:v>-78.232524176073397</c:v>
                </c:pt>
                <c:pt idx="3272">
                  <c:v>-78.220233349402207</c:v>
                </c:pt>
                <c:pt idx="3273">
                  <c:v>-78.207480345673005</c:v>
                </c:pt>
                <c:pt idx="3274">
                  <c:v>-78.194280127605396</c:v>
                </c:pt>
                <c:pt idx="3275">
                  <c:v>-78.1806468896892</c:v>
                </c:pt>
                <c:pt idx="3276">
                  <c:v>-78.166594141201003</c:v>
                </c:pt>
                <c:pt idx="3277">
                  <c:v>-78.152134774551499</c:v>
                </c:pt>
                <c:pt idx="3278">
                  <c:v>-78.137281124539598</c:v>
                </c:pt>
                <c:pt idx="3279">
                  <c:v>-78.122045018435799</c:v>
                </c:pt>
                <c:pt idx="3280">
                  <c:v>-78.106437818841997</c:v>
                </c:pt>
                <c:pt idx="3281">
                  <c:v>-78.090470460681502</c:v>
                </c:pt>
                <c:pt idx="3282">
                  <c:v>-78.0741534833694</c:v>
                </c:pt>
                <c:pt idx="3283">
                  <c:v>-78.057497058995693</c:v>
                </c:pt>
                <c:pt idx="3284">
                  <c:v>-78.040511017148106</c:v>
                </c:pt>
                <c:pt idx="3285">
                  <c:v>-78.023204866933895</c:v>
                </c:pt>
                <c:pt idx="3286">
                  <c:v>-78.005587816626402</c:v>
                </c:pt>
                <c:pt idx="3287">
                  <c:v>-77.9876687912828</c:v>
                </c:pt>
                <c:pt idx="3288">
                  <c:v>-77.969456448622793</c:v>
                </c:pt>
                <c:pt idx="3289">
                  <c:v>-77.950959193407101</c:v>
                </c:pt>
                <c:pt idx="3290">
                  <c:v>-77.932185190512797</c:v>
                </c:pt>
                <c:pt idx="3291">
                  <c:v>-77.913142376873594</c:v>
                </c:pt>
                <c:pt idx="3292">
                  <c:v>-77.893838472423596</c:v>
                </c:pt>
                <c:pt idx="3293">
                  <c:v>-77.874280990163101</c:v>
                </c:pt>
                <c:pt idx="3294">
                  <c:v>-77.854477245446503</c:v>
                </c:pt>
                <c:pt idx="3295">
                  <c:v>-77.834434364579096</c:v>
                </c:pt>
                <c:pt idx="3296">
                  <c:v>-77.814159292795395</c:v>
                </c:pt>
                <c:pt idx="3297">
                  <c:v>-77.793658801682398</c:v>
                </c:pt>
                <c:pt idx="3298">
                  <c:v>-77.772939496104698</c:v>
                </c:pt>
                <c:pt idx="3299">
                  <c:v>-77.752007820676994</c:v>
                </c:pt>
                <c:pt idx="3300">
                  <c:v>-77.730870065827602</c:v>
                </c:pt>
                <c:pt idx="3301">
                  <c:v>-77.709532373488699</c:v>
                </c:pt>
                <c:pt idx="3302">
                  <c:v>-77.6880007424474</c:v>
                </c:pt>
                <c:pt idx="3303">
                  <c:v>-77.666281033384195</c:v>
                </c:pt>
                <c:pt idx="3304">
                  <c:v>-77.644378973705201</c:v>
                </c:pt>
                <c:pt idx="3305">
                  <c:v>-77.622300161923306</c:v>
                </c:pt>
                <c:pt idx="3306">
                  <c:v>-77.600050071917494</c:v>
                </c:pt>
                <c:pt idx="3307">
                  <c:v>-77.577634056965394</c:v>
                </c:pt>
                <c:pt idx="3308">
                  <c:v>-77.555057353563598</c:v>
                </c:pt>
                <c:pt idx="3309">
                  <c:v>-77.532325085053003</c:v>
                </c:pt>
                <c:pt idx="3310">
                  <c:v>-77.509442265064393</c:v>
                </c:pt>
                <c:pt idx="3311">
                  <c:v>-77.486413800796001</c:v>
                </c:pt>
                <c:pt idx="3312">
                  <c:v>-77.463244496143702</c:v>
                </c:pt>
                <c:pt idx="3313">
                  <c:v>-77.439939054671001</c:v>
                </c:pt>
                <c:pt idx="3314">
                  <c:v>-77.416502082538699</c:v>
                </c:pt>
                <c:pt idx="3315">
                  <c:v>-77.392938091090798</c:v>
                </c:pt>
                <c:pt idx="3316">
                  <c:v>-77.369251499460304</c:v>
                </c:pt>
                <c:pt idx="3317">
                  <c:v>-77.345446637061698</c:v>
                </c:pt>
                <c:pt idx="3318">
                  <c:v>-77.321527745973597</c:v>
                </c:pt>
                <c:pt idx="3319">
                  <c:v>-77.297498983215405</c:v>
                </c:pt>
                <c:pt idx="3320">
                  <c:v>-77.273364422931493</c:v>
                </c:pt>
                <c:pt idx="3321">
                  <c:v>-77.249128058487003</c:v>
                </c:pt>
                <c:pt idx="3322">
                  <c:v>-77.2247938044828</c:v>
                </c:pt>
                <c:pt idx="3323">
                  <c:v>-77.2003654987993</c:v>
                </c:pt>
                <c:pt idx="3324">
                  <c:v>-77.175846904289003</c:v>
                </c:pt>
                <c:pt idx="3325">
                  <c:v>-77.151241710615807</c:v>
                </c:pt>
                <c:pt idx="3326">
                  <c:v>-77.126553535991803</c:v>
                </c:pt>
                <c:pt idx="3327">
                  <c:v>-77.101785928938597</c:v>
                </c:pt>
                <c:pt idx="3328">
                  <c:v>-77.076942370001305</c:v>
                </c:pt>
                <c:pt idx="3329">
                  <c:v>-77.052026278868397</c:v>
                </c:pt>
                <c:pt idx="3330">
                  <c:v>-77.027041006920797</c:v>
                </c:pt>
                <c:pt idx="3331">
                  <c:v>-77.0019898403349</c:v>
                </c:pt>
                <c:pt idx="3332">
                  <c:v>-76.976876002232402</c:v>
                </c:pt>
                <c:pt idx="3333">
                  <c:v>-76.951702654309202</c:v>
                </c:pt>
                <c:pt idx="3334">
                  <c:v>-76.926472898272905</c:v>
                </c:pt>
                <c:pt idx="3335">
                  <c:v>-76.901189777170103</c:v>
                </c:pt>
                <c:pt idx="3336">
                  <c:v>-76.875856276636</c:v>
                </c:pt>
                <c:pt idx="3337">
                  <c:v>-76.850475326093601</c:v>
                </c:pt>
                <c:pt idx="3338">
                  <c:v>-76.825049799909294</c:v>
                </c:pt>
                <c:pt idx="3339">
                  <c:v>-76.799582518508203</c:v>
                </c:pt>
                <c:pt idx="3340">
                  <c:v>-76.774076249451099</c:v>
                </c:pt>
                <c:pt idx="3341">
                  <c:v>-76.748533708477495</c:v>
                </c:pt>
                <c:pt idx="3342">
                  <c:v>-76.722957560514502</c:v>
                </c:pt>
                <c:pt idx="3343">
                  <c:v>-76.697350420656804</c:v>
                </c:pt>
                <c:pt idx="3344">
                  <c:v>-76.671714855115098</c:v>
                </c:pt>
                <c:pt idx="3345">
                  <c:v>-76.646053382139002</c:v>
                </c:pt>
                <c:pt idx="3346">
                  <c:v>-76.620368472911494</c:v>
                </c:pt>
                <c:pt idx="3347">
                  <c:v>-76.594662552420004</c:v>
                </c:pt>
                <c:pt idx="3348">
                  <c:v>-76.5689380003015</c:v>
                </c:pt>
                <c:pt idx="3349">
                  <c:v>-76.543197151694997</c:v>
                </c:pt>
                <c:pt idx="3350">
                  <c:v>-76.559841357825107</c:v>
                </c:pt>
                <c:pt idx="3351">
                  <c:v>-76.571414349689604</c:v>
                </c:pt>
                <c:pt idx="3352">
                  <c:v>-76.5692223662369</c:v>
                </c:pt>
                <c:pt idx="3353">
                  <c:v>-76.560841758900096</c:v>
                </c:pt>
                <c:pt idx="3354">
                  <c:v>-76.549316304267904</c:v>
                </c:pt>
                <c:pt idx="3355">
                  <c:v>-76.535889512278899</c:v>
                </c:pt>
                <c:pt idx="3356">
                  <c:v>-76.521176681290896</c:v>
                </c:pt>
                <c:pt idx="3357">
                  <c:v>-76.5055231134086</c:v>
                </c:pt>
                <c:pt idx="3358">
                  <c:v>-76.489142013808106</c:v>
                </c:pt>
                <c:pt idx="3359">
                  <c:v>-76.472174954412907</c:v>
                </c:pt>
                <c:pt idx="3360">
                  <c:v>-76.454721307187597</c:v>
                </c:pt>
                <c:pt idx="3361">
                  <c:v>-76.436853890410504</c:v>
                </c:pt>
                <c:pt idx="3362">
                  <c:v>-76.440041870488102</c:v>
                </c:pt>
                <c:pt idx="3363">
                  <c:v>-76.440355716592293</c:v>
                </c:pt>
                <c:pt idx="3364">
                  <c:v>-76.433415011666895</c:v>
                </c:pt>
                <c:pt idx="3365">
                  <c:v>-76.423086177057101</c:v>
                </c:pt>
                <c:pt idx="3366">
                  <c:v>-76.410934577391501</c:v>
                </c:pt>
                <c:pt idx="3367">
                  <c:v>-76.397609248768305</c:v>
                </c:pt>
                <c:pt idx="3368">
                  <c:v>-76.383437946793407</c:v>
                </c:pt>
                <c:pt idx="3369">
                  <c:v>-76.368609324693395</c:v>
                </c:pt>
                <c:pt idx="3370">
                  <c:v>-76.353243280702401</c:v>
                </c:pt>
                <c:pt idx="3371">
                  <c:v>-76.380498875563902</c:v>
                </c:pt>
                <c:pt idx="3372">
                  <c:v>-76.402043337996602</c:v>
                </c:pt>
                <c:pt idx="3373">
                  <c:v>-76.409169554484706</c:v>
                </c:pt>
                <c:pt idx="3374">
                  <c:v>-76.430955852308301</c:v>
                </c:pt>
                <c:pt idx="3375">
                  <c:v>-76.446584934640001</c:v>
                </c:pt>
                <c:pt idx="3376">
                  <c:v>-76.453023749672496</c:v>
                </c:pt>
                <c:pt idx="3377">
                  <c:v>-76.454777237922897</c:v>
                </c:pt>
                <c:pt idx="3378">
                  <c:v>-76.474892061199199</c:v>
                </c:pt>
                <c:pt idx="3379">
                  <c:v>-76.553057774745497</c:v>
                </c:pt>
                <c:pt idx="3380">
                  <c:v>-76.614346814168599</c:v>
                </c:pt>
                <c:pt idx="3381">
                  <c:v>-76.650625459126502</c:v>
                </c:pt>
                <c:pt idx="3382">
                  <c:v>-76.6751249424956</c:v>
                </c:pt>
                <c:pt idx="3383">
                  <c:v>-76.693176109638699</c:v>
                </c:pt>
                <c:pt idx="3384">
                  <c:v>-76.707042614680702</c:v>
                </c:pt>
                <c:pt idx="3385">
                  <c:v>-76.717887013605306</c:v>
                </c:pt>
                <c:pt idx="3386">
                  <c:v>-76.7263867400831</c:v>
                </c:pt>
                <c:pt idx="3387">
                  <c:v>-76.732975513513395</c:v>
                </c:pt>
                <c:pt idx="3388">
                  <c:v>-76.737951231124896</c:v>
                </c:pt>
                <c:pt idx="3389">
                  <c:v>-76.741529596140893</c:v>
                </c:pt>
                <c:pt idx="3390">
                  <c:v>-76.764137377303001</c:v>
                </c:pt>
                <c:pt idx="3391">
                  <c:v>-76.782990687359998</c:v>
                </c:pt>
                <c:pt idx="3392">
                  <c:v>-76.794119542151094</c:v>
                </c:pt>
                <c:pt idx="3393">
                  <c:v>-76.8214111107863</c:v>
                </c:pt>
                <c:pt idx="3394">
                  <c:v>-76.843677844336497</c:v>
                </c:pt>
                <c:pt idx="3395">
                  <c:v>-76.857561337653294</c:v>
                </c:pt>
                <c:pt idx="3396">
                  <c:v>-76.867104835726494</c:v>
                </c:pt>
                <c:pt idx="3397">
                  <c:v>-76.893873146006399</c:v>
                </c:pt>
                <c:pt idx="3398">
                  <c:v>-76.935807583995995</c:v>
                </c:pt>
                <c:pt idx="3399">
                  <c:v>-76.966929390069694</c:v>
                </c:pt>
                <c:pt idx="3400">
                  <c:v>-77.026163955068697</c:v>
                </c:pt>
                <c:pt idx="3401">
                  <c:v>-77.074430665010894</c:v>
                </c:pt>
                <c:pt idx="3402">
                  <c:v>-77.106299085976403</c:v>
                </c:pt>
                <c:pt idx="3403">
                  <c:v>-77.149057718872797</c:v>
                </c:pt>
                <c:pt idx="3404">
                  <c:v>-77.184364148178602</c:v>
                </c:pt>
                <c:pt idx="3405">
                  <c:v>-77.209959195464606</c:v>
                </c:pt>
                <c:pt idx="3406">
                  <c:v>-77.230192732989195</c:v>
                </c:pt>
                <c:pt idx="3407">
                  <c:v>-77.265725728025402</c:v>
                </c:pt>
                <c:pt idx="3408">
                  <c:v>-77.296049712851698</c:v>
                </c:pt>
                <c:pt idx="3409">
                  <c:v>-77.317973686715803</c:v>
                </c:pt>
                <c:pt idx="3410">
                  <c:v>-77.335327417074495</c:v>
                </c:pt>
                <c:pt idx="3411">
                  <c:v>-77.3497238288613</c:v>
                </c:pt>
                <c:pt idx="3412">
                  <c:v>-77.361890112915106</c:v>
                </c:pt>
                <c:pt idx="3413">
                  <c:v>-77.372229850490598</c:v>
                </c:pt>
                <c:pt idx="3414">
                  <c:v>-77.380999023864902</c:v>
                </c:pt>
                <c:pt idx="3415">
                  <c:v>-77.388375993408602</c:v>
                </c:pt>
                <c:pt idx="3416">
                  <c:v>-77.394493552898993</c:v>
                </c:pt>
                <c:pt idx="3417">
                  <c:v>-77.399455392979405</c:v>
                </c:pt>
                <c:pt idx="3418">
                  <c:v>-77.4033453923373</c:v>
                </c:pt>
                <c:pt idx="3419">
                  <c:v>-77.424713513752707</c:v>
                </c:pt>
                <c:pt idx="3420">
                  <c:v>-77.442647774005096</c:v>
                </c:pt>
                <c:pt idx="3421">
                  <c:v>-77.471849591840197</c:v>
                </c:pt>
                <c:pt idx="3422">
                  <c:v>-77.494956766766705</c:v>
                </c:pt>
                <c:pt idx="3423">
                  <c:v>-77.527898588082394</c:v>
                </c:pt>
                <c:pt idx="3424">
                  <c:v>-77.589918858839596</c:v>
                </c:pt>
                <c:pt idx="3425">
                  <c:v>-77.638024778981901</c:v>
                </c:pt>
                <c:pt idx="3426">
                  <c:v>-77.669410849490902</c:v>
                </c:pt>
                <c:pt idx="3427">
                  <c:v>-77.692553797750193</c:v>
                </c:pt>
                <c:pt idx="3428">
                  <c:v>-77.710893307542506</c:v>
                </c:pt>
                <c:pt idx="3429">
                  <c:v>-77.725927553317902</c:v>
                </c:pt>
                <c:pt idx="3430">
                  <c:v>-77.738445176461397</c:v>
                </c:pt>
                <c:pt idx="3431">
                  <c:v>-77.766422546820706</c:v>
                </c:pt>
                <c:pt idx="3432">
                  <c:v>-77.790215259801798</c:v>
                </c:pt>
                <c:pt idx="3433">
                  <c:v>-77.806603108525493</c:v>
                </c:pt>
                <c:pt idx="3434">
                  <c:v>-77.819027833865107</c:v>
                </c:pt>
                <c:pt idx="3435">
                  <c:v>-77.846218401440296</c:v>
                </c:pt>
                <c:pt idx="3436">
                  <c:v>-77.869070217147396</c:v>
                </c:pt>
                <c:pt idx="3437">
                  <c:v>-77.884522986128005</c:v>
                </c:pt>
                <c:pt idx="3438">
                  <c:v>-77.896031848408199</c:v>
                </c:pt>
                <c:pt idx="3439">
                  <c:v>-77.905025408871495</c:v>
                </c:pt>
                <c:pt idx="3440">
                  <c:v>-77.912129983892697</c:v>
                </c:pt>
                <c:pt idx="3441">
                  <c:v>-77.934797955437304</c:v>
                </c:pt>
                <c:pt idx="3442">
                  <c:v>-77.953754114717697</c:v>
                </c:pt>
                <c:pt idx="3443">
                  <c:v>-77.965770488882598</c:v>
                </c:pt>
                <c:pt idx="3444">
                  <c:v>-78.007989934116495</c:v>
                </c:pt>
                <c:pt idx="3445">
                  <c:v>-78.0431109969782</c:v>
                </c:pt>
                <c:pt idx="3446">
                  <c:v>-78.065147514528704</c:v>
                </c:pt>
                <c:pt idx="3447">
                  <c:v>-78.080760536408704</c:v>
                </c:pt>
                <c:pt idx="3448">
                  <c:v>-78.092644291397704</c:v>
                </c:pt>
                <c:pt idx="3449">
                  <c:v>-78.118543147148301</c:v>
                </c:pt>
                <c:pt idx="3450">
                  <c:v>-78.140098450722604</c:v>
                </c:pt>
                <c:pt idx="3451">
                  <c:v>-78.154406968417803</c:v>
                </c:pt>
                <c:pt idx="3452">
                  <c:v>-78.181257743655706</c:v>
                </c:pt>
                <c:pt idx="3453">
                  <c:v>-78.203277540812707</c:v>
                </c:pt>
                <c:pt idx="3454">
                  <c:v>-78.217869912214596</c:v>
                </c:pt>
                <c:pt idx="3455">
                  <c:v>-78.228465733978197</c:v>
                </c:pt>
                <c:pt idx="3456">
                  <c:v>-78.236497229889395</c:v>
                </c:pt>
                <c:pt idx="3457">
                  <c:v>-78.242602538442597</c:v>
                </c:pt>
                <c:pt idx="3458">
                  <c:v>-78.247130786411603</c:v>
                </c:pt>
                <c:pt idx="3459">
                  <c:v>-78.2503004298067</c:v>
                </c:pt>
                <c:pt idx="3460">
                  <c:v>-78.2522620099476</c:v>
                </c:pt>
                <c:pt idx="3461">
                  <c:v>-78.253126722988597</c:v>
                </c:pt>
                <c:pt idx="3462">
                  <c:v>-78.252980964753803</c:v>
                </c:pt>
                <c:pt idx="3463">
                  <c:v>-78.251894452831607</c:v>
                </c:pt>
                <c:pt idx="3464">
                  <c:v>-78.249925115534595</c:v>
                </c:pt>
                <c:pt idx="3465">
                  <c:v>-78.247122216900394</c:v>
                </c:pt>
                <c:pt idx="3466">
                  <c:v>-78.243528452263106</c:v>
                </c:pt>
                <c:pt idx="3467">
                  <c:v>-78.239181408638004</c:v>
                </c:pt>
                <c:pt idx="3468">
                  <c:v>-78.234114614689304</c:v>
                </c:pt>
                <c:pt idx="3469">
                  <c:v>-78.228358315321103</c:v>
                </c:pt>
                <c:pt idx="3470">
                  <c:v>-78.221940055530794</c:v>
                </c:pt>
                <c:pt idx="3471">
                  <c:v>-78.214885128665102</c:v>
                </c:pt>
                <c:pt idx="3472">
                  <c:v>-78.207216926006794</c:v>
                </c:pt>
                <c:pt idx="3473">
                  <c:v>-78.198957213358895</c:v>
                </c:pt>
                <c:pt idx="3474">
                  <c:v>-78.1901263528502</c:v>
                </c:pt>
                <c:pt idx="3475">
                  <c:v>-78.180743483117595</c:v>
                </c:pt>
                <c:pt idx="3476">
                  <c:v>-78.170826664723194</c:v>
                </c:pt>
                <c:pt idx="3477">
                  <c:v>-78.160393002098004</c:v>
                </c:pt>
                <c:pt idx="3478">
                  <c:v>-78.149458745071897</c:v>
                </c:pt>
                <c:pt idx="3479">
                  <c:v>-78.138039374285299</c:v>
                </c:pt>
                <c:pt idx="3480">
                  <c:v>-78.126149673656997</c:v>
                </c:pt>
                <c:pt idx="3481">
                  <c:v>-78.1138037923551</c:v>
                </c:pt>
                <c:pt idx="3482">
                  <c:v>-78.101015298186795</c:v>
                </c:pt>
                <c:pt idx="3483">
                  <c:v>-78.0877972239185</c:v>
                </c:pt>
                <c:pt idx="3484">
                  <c:v>-78.074162107734693</c:v>
                </c:pt>
                <c:pt idx="3485">
                  <c:v>-78.060122028796997</c:v>
                </c:pt>
                <c:pt idx="3486">
                  <c:v>-78.045688638674093</c:v>
                </c:pt>
                <c:pt idx="3487">
                  <c:v>-78.030873189293899</c:v>
                </c:pt>
                <c:pt idx="3488">
                  <c:v>-78.015686557929598</c:v>
                </c:pt>
                <c:pt idx="3489">
                  <c:v>-78.000139269645302</c:v>
                </c:pt>
                <c:pt idx="3490">
                  <c:v>-77.984241517553698</c:v>
                </c:pt>
                <c:pt idx="3491">
                  <c:v>-77.9680031811791</c:v>
                </c:pt>
                <c:pt idx="3492">
                  <c:v>-77.951433843170193</c:v>
                </c:pt>
                <c:pt idx="3493">
                  <c:v>-77.934542804569404</c:v>
                </c:pt>
                <c:pt idx="3494">
                  <c:v>-77.917339098812903</c:v>
                </c:pt>
                <c:pt idx="3495">
                  <c:v>-77.899831504609097</c:v>
                </c:pt>
                <c:pt idx="3496">
                  <c:v>-77.882028557820703</c:v>
                </c:pt>
                <c:pt idx="3497">
                  <c:v>-77.863938562460206</c:v>
                </c:pt>
                <c:pt idx="3498">
                  <c:v>-77.845569600891096</c:v>
                </c:pt>
                <c:pt idx="3499">
                  <c:v>-77.826929543314805</c:v>
                </c:pt>
                <c:pt idx="3500">
                  <c:v>-77.808026056615105</c:v>
                </c:pt>
                <c:pt idx="3501">
                  <c:v>-77.788866612619103</c:v>
                </c:pt>
                <c:pt idx="3502">
                  <c:v>-77.769458495830804</c:v>
                </c:pt>
                <c:pt idx="3503">
                  <c:v>-77.749808810682396</c:v>
                </c:pt>
                <c:pt idx="3504">
                  <c:v>-77.7299244883461</c:v>
                </c:pt>
                <c:pt idx="3505">
                  <c:v>-77.709812293143898</c:v>
                </c:pt>
                <c:pt idx="3506">
                  <c:v>-77.689478828586502</c:v>
                </c:pt>
                <c:pt idx="3507">
                  <c:v>-77.6689305430736</c:v>
                </c:pt>
                <c:pt idx="3508">
                  <c:v>-77.648173735350298</c:v>
                </c:pt>
                <c:pt idx="3509">
                  <c:v>-77.627214559507905</c:v>
                </c:pt>
                <c:pt idx="3510">
                  <c:v>-77.606059029816606</c:v>
                </c:pt>
                <c:pt idx="3511">
                  <c:v>-77.584713025311899</c:v>
                </c:pt>
                <c:pt idx="3512">
                  <c:v>-77.563182294145093</c:v>
                </c:pt>
                <c:pt idx="3513">
                  <c:v>-77.541472457716097</c:v>
                </c:pt>
                <c:pt idx="3514">
                  <c:v>-77.519589014603596</c:v>
                </c:pt>
                <c:pt idx="3515">
                  <c:v>-77.497537344308299</c:v>
                </c:pt>
                <c:pt idx="3516">
                  <c:v>-77.475322710823306</c:v>
                </c:pt>
                <c:pt idx="3517">
                  <c:v>-77.452950266035799</c:v>
                </c:pt>
                <c:pt idx="3518">
                  <c:v>-77.430425053008605</c:v>
                </c:pt>
                <c:pt idx="3519">
                  <c:v>-77.407752009080895</c:v>
                </c:pt>
                <c:pt idx="3520">
                  <c:v>-77.384935968764395</c:v>
                </c:pt>
                <c:pt idx="3521">
                  <c:v>-77.361981666597401</c:v>
                </c:pt>
                <c:pt idx="3522">
                  <c:v>-77.338893739872404</c:v>
                </c:pt>
                <c:pt idx="3523">
                  <c:v>-77.315676731243798</c:v>
                </c:pt>
                <c:pt idx="3524">
                  <c:v>-77.292335091226406</c:v>
                </c:pt>
                <c:pt idx="3525">
                  <c:v>-77.268873180592706</c:v>
                </c:pt>
                <c:pt idx="3526">
                  <c:v>-77.245295272676202</c:v>
                </c:pt>
                <c:pt idx="3527">
                  <c:v>-77.221605555602096</c:v>
                </c:pt>
                <c:pt idx="3528">
                  <c:v>-77.197808134473505</c:v>
                </c:pt>
                <c:pt idx="3529">
                  <c:v>-77.173907033290504</c:v>
                </c:pt>
                <c:pt idx="3530">
                  <c:v>-77.149906196961396</c:v>
                </c:pt>
                <c:pt idx="3531">
                  <c:v>-77.125809493209502</c:v>
                </c:pt>
                <c:pt idx="3532">
                  <c:v>-77.101620714496903</c:v>
                </c:pt>
                <c:pt idx="3533">
                  <c:v>-77.077343579887696</c:v>
                </c:pt>
                <c:pt idx="3534">
                  <c:v>-77.052981742226095</c:v>
                </c:pt>
                <c:pt idx="3535">
                  <c:v>-77.028538780972596</c:v>
                </c:pt>
                <c:pt idx="3536">
                  <c:v>-77.004018205478005</c:v>
                </c:pt>
                <c:pt idx="3537">
                  <c:v>-76.9794234572433</c:v>
                </c:pt>
                <c:pt idx="3538">
                  <c:v>-76.954757911675301</c:v>
                </c:pt>
                <c:pt idx="3539">
                  <c:v>-76.930024879648002</c:v>
                </c:pt>
                <c:pt idx="3540">
                  <c:v>-76.905227608955599</c:v>
                </c:pt>
                <c:pt idx="3541">
                  <c:v>-76.880369285681695</c:v>
                </c:pt>
                <c:pt idx="3542">
                  <c:v>-76.855453035514998</c:v>
                </c:pt>
                <c:pt idx="3543">
                  <c:v>-76.830481925017395</c:v>
                </c:pt>
                <c:pt idx="3544">
                  <c:v>-76.805458962848903</c:v>
                </c:pt>
                <c:pt idx="3545">
                  <c:v>-76.800935698155996</c:v>
                </c:pt>
                <c:pt idx="3546">
                  <c:v>-76.793954393943594</c:v>
                </c:pt>
                <c:pt idx="3547">
                  <c:v>-76.780260636023598</c:v>
                </c:pt>
                <c:pt idx="3548">
                  <c:v>-76.763527097455807</c:v>
                </c:pt>
                <c:pt idx="3549">
                  <c:v>-76.745232252536297</c:v>
                </c:pt>
                <c:pt idx="3550">
                  <c:v>-76.725981204152305</c:v>
                </c:pt>
                <c:pt idx="3551">
                  <c:v>-76.706074235556798</c:v>
                </c:pt>
                <c:pt idx="3552">
                  <c:v>-76.6856805741714</c:v>
                </c:pt>
                <c:pt idx="3553">
                  <c:v>-76.664905299953801</c:v>
                </c:pt>
                <c:pt idx="3554">
                  <c:v>-76.643818689022694</c:v>
                </c:pt>
                <c:pt idx="3555">
                  <c:v>-76.622470500684898</c:v>
                </c:pt>
                <c:pt idx="3556">
                  <c:v>-76.600897573452897</c:v>
                </c:pt>
                <c:pt idx="3557">
                  <c:v>-76.579128171104998</c:v>
                </c:pt>
                <c:pt idx="3558">
                  <c:v>-76.557184624369796</c:v>
                </c:pt>
                <c:pt idx="3559">
                  <c:v>-76.535085018282899</c:v>
                </c:pt>
                <c:pt idx="3560">
                  <c:v>-76.512844314803601</c:v>
                </c:pt>
                <c:pt idx="3561">
                  <c:v>-76.511750131181998</c:v>
                </c:pt>
                <c:pt idx="3562">
                  <c:v>-76.508029796344204</c:v>
                </c:pt>
                <c:pt idx="3563">
                  <c:v>-76.497290588152296</c:v>
                </c:pt>
                <c:pt idx="3564">
                  <c:v>-76.504576465590006</c:v>
                </c:pt>
                <c:pt idx="3565">
                  <c:v>-76.507634133847006</c:v>
                </c:pt>
                <c:pt idx="3566">
                  <c:v>-76.544871011479302</c:v>
                </c:pt>
                <c:pt idx="3567">
                  <c:v>-76.572968846952506</c:v>
                </c:pt>
                <c:pt idx="3568">
                  <c:v>-76.605923896703402</c:v>
                </c:pt>
                <c:pt idx="3569">
                  <c:v>-76.649266890439094</c:v>
                </c:pt>
                <c:pt idx="3570">
                  <c:v>-76.699360290322005</c:v>
                </c:pt>
                <c:pt idx="3571">
                  <c:v>-76.734182623045001</c:v>
                </c:pt>
                <c:pt idx="3572">
                  <c:v>-76.775917562550902</c:v>
                </c:pt>
                <c:pt idx="3573">
                  <c:v>-76.807990303667296</c:v>
                </c:pt>
                <c:pt idx="3574">
                  <c:v>-76.829079712769499</c:v>
                </c:pt>
                <c:pt idx="3575">
                  <c:v>-76.844183919918294</c:v>
                </c:pt>
                <c:pt idx="3576">
                  <c:v>-76.855497586151898</c:v>
                </c:pt>
                <c:pt idx="3577">
                  <c:v>-76.864067596306896</c:v>
                </c:pt>
                <c:pt idx="3578">
                  <c:v>-76.870491241990194</c:v>
                </c:pt>
                <c:pt idx="3579">
                  <c:v>-76.8751498408961</c:v>
                </c:pt>
                <c:pt idx="3580">
                  <c:v>-76.898221590186793</c:v>
                </c:pt>
                <c:pt idx="3581">
                  <c:v>-76.9173718312734</c:v>
                </c:pt>
                <c:pt idx="3582">
                  <c:v>-76.948496670892297</c:v>
                </c:pt>
                <c:pt idx="3583">
                  <c:v>-76.9925772104787</c:v>
                </c:pt>
                <c:pt idx="3584">
                  <c:v>-77.024981343299004</c:v>
                </c:pt>
                <c:pt idx="3585">
                  <c:v>-77.046150015311596</c:v>
                </c:pt>
                <c:pt idx="3586">
                  <c:v>-77.080851172315107</c:v>
                </c:pt>
                <c:pt idx="3587">
                  <c:v>-77.109364789284697</c:v>
                </c:pt>
                <c:pt idx="3588">
                  <c:v>-77.128882250089404</c:v>
                </c:pt>
                <c:pt idx="3589">
                  <c:v>-77.200590656199594</c:v>
                </c:pt>
                <c:pt idx="3590">
                  <c:v>-77.261087746191606</c:v>
                </c:pt>
                <c:pt idx="3591">
                  <c:v>-77.3001882840462</c:v>
                </c:pt>
                <c:pt idx="3592">
                  <c:v>-77.328999749910096</c:v>
                </c:pt>
                <c:pt idx="3593">
                  <c:v>-77.352014919218107</c:v>
                </c:pt>
                <c:pt idx="3594">
                  <c:v>-77.371130387575107</c:v>
                </c:pt>
                <c:pt idx="3595">
                  <c:v>-77.387324338539301</c:v>
                </c:pt>
                <c:pt idx="3596">
                  <c:v>-77.401172766279402</c:v>
                </c:pt>
                <c:pt idx="3597">
                  <c:v>-77.431422881926594</c:v>
                </c:pt>
                <c:pt idx="3598">
                  <c:v>-77.457416770966304</c:v>
                </c:pt>
                <c:pt idx="3599">
                  <c:v>-77.475727665854507</c:v>
                </c:pt>
                <c:pt idx="3600">
                  <c:v>-77.508100301395402</c:v>
                </c:pt>
                <c:pt idx="3601">
                  <c:v>-77.535313610890199</c:v>
                </c:pt>
                <c:pt idx="3602">
                  <c:v>-77.554443476648402</c:v>
                </c:pt>
                <c:pt idx="3603">
                  <c:v>-77.569237975485905</c:v>
                </c:pt>
                <c:pt idx="3604">
                  <c:v>-77.581260412297098</c:v>
                </c:pt>
                <c:pt idx="3605">
                  <c:v>-77.591205395949302</c:v>
                </c:pt>
                <c:pt idx="3606">
                  <c:v>-77.599451967633101</c:v>
                </c:pt>
                <c:pt idx="3607">
                  <c:v>-77.606236868448207</c:v>
                </c:pt>
                <c:pt idx="3608">
                  <c:v>-77.629636513930606</c:v>
                </c:pt>
                <c:pt idx="3609">
                  <c:v>-77.667179210110206</c:v>
                </c:pt>
                <c:pt idx="3610">
                  <c:v>-77.712770699538197</c:v>
                </c:pt>
                <c:pt idx="3611">
                  <c:v>-77.746217794725894</c:v>
                </c:pt>
                <c:pt idx="3612">
                  <c:v>-77.768804572472703</c:v>
                </c:pt>
                <c:pt idx="3613">
                  <c:v>-77.7857454849444</c:v>
                </c:pt>
                <c:pt idx="3614">
                  <c:v>-77.799187874511105</c:v>
                </c:pt>
                <c:pt idx="3615">
                  <c:v>-77.810107006070993</c:v>
                </c:pt>
                <c:pt idx="3616">
                  <c:v>-77.853631275639302</c:v>
                </c:pt>
                <c:pt idx="3617">
                  <c:v>-77.890565006754002</c:v>
                </c:pt>
                <c:pt idx="3618">
                  <c:v>-77.914412374930095</c:v>
                </c:pt>
                <c:pt idx="3619">
                  <c:v>-77.931826487414696</c:v>
                </c:pt>
                <c:pt idx="3620">
                  <c:v>-77.962466011712394</c:v>
                </c:pt>
                <c:pt idx="3621">
                  <c:v>-77.988074404790396</c:v>
                </c:pt>
                <c:pt idx="3622">
                  <c:v>-78.005918916528699</c:v>
                </c:pt>
                <c:pt idx="3623">
                  <c:v>-78.019540126366195</c:v>
                </c:pt>
                <c:pt idx="3624">
                  <c:v>-78.030426651753601</c:v>
                </c:pt>
                <c:pt idx="3625">
                  <c:v>-78.039248565773306</c:v>
                </c:pt>
                <c:pt idx="3626">
                  <c:v>-78.046376272425704</c:v>
                </c:pt>
                <c:pt idx="3627">
                  <c:v>-78.052043600661506</c:v>
                </c:pt>
                <c:pt idx="3628">
                  <c:v>-78.073172421198606</c:v>
                </c:pt>
                <c:pt idx="3629">
                  <c:v>-78.090794802217005</c:v>
                </c:pt>
                <c:pt idx="3630">
                  <c:v>-78.101704167786593</c:v>
                </c:pt>
                <c:pt idx="3631">
                  <c:v>-78.109113898063896</c:v>
                </c:pt>
                <c:pt idx="3632">
                  <c:v>-78.114327821423402</c:v>
                </c:pt>
                <c:pt idx="3633">
                  <c:v>-78.117900460501502</c:v>
                </c:pt>
                <c:pt idx="3634">
                  <c:v>-78.120123850366795</c:v>
                </c:pt>
                <c:pt idx="3635">
                  <c:v>-78.121175751197001</c:v>
                </c:pt>
                <c:pt idx="3636">
                  <c:v>-78.121176674664795</c:v>
                </c:pt>
                <c:pt idx="3637">
                  <c:v>-78.120215030358096</c:v>
                </c:pt>
                <c:pt idx="3638">
                  <c:v>-78.118359521223496</c:v>
                </c:pt>
                <c:pt idx="3639">
                  <c:v>-78.115665858035896</c:v>
                </c:pt>
                <c:pt idx="3640">
                  <c:v>-78.128895763601093</c:v>
                </c:pt>
                <c:pt idx="3641">
                  <c:v>-78.155724528161002</c:v>
                </c:pt>
                <c:pt idx="3642">
                  <c:v>-78.173966409315796</c:v>
                </c:pt>
                <c:pt idx="3643">
                  <c:v>-78.183487010321798</c:v>
                </c:pt>
                <c:pt idx="3644">
                  <c:v>-78.1886440690634</c:v>
                </c:pt>
                <c:pt idx="3645">
                  <c:v>-78.207658441426403</c:v>
                </c:pt>
                <c:pt idx="3646">
                  <c:v>-78.222558342272805</c:v>
                </c:pt>
                <c:pt idx="3647">
                  <c:v>-78.230489784621298</c:v>
                </c:pt>
                <c:pt idx="3648">
                  <c:v>-78.234766122243201</c:v>
                </c:pt>
                <c:pt idx="3649">
                  <c:v>-78.236761624296705</c:v>
                </c:pt>
                <c:pt idx="3650">
                  <c:v>-78.253444565303695</c:v>
                </c:pt>
                <c:pt idx="3651">
                  <c:v>-78.266533533856204</c:v>
                </c:pt>
                <c:pt idx="3652">
                  <c:v>-78.289237206920305</c:v>
                </c:pt>
                <c:pt idx="3653">
                  <c:v>-78.3062431057146</c:v>
                </c:pt>
                <c:pt idx="3654">
                  <c:v>-78.315659633424005</c:v>
                </c:pt>
                <c:pt idx="3655">
                  <c:v>-78.321089819206605</c:v>
                </c:pt>
                <c:pt idx="3656">
                  <c:v>-78.324035139616498</c:v>
                </c:pt>
                <c:pt idx="3657">
                  <c:v>-78.325163617459495</c:v>
                </c:pt>
                <c:pt idx="3658">
                  <c:v>-78.324836687253196</c:v>
                </c:pt>
                <c:pt idx="3659">
                  <c:v>-78.323276905047507</c:v>
                </c:pt>
                <c:pt idx="3660">
                  <c:v>-78.320634900812394</c:v>
                </c:pt>
                <c:pt idx="3661">
                  <c:v>-78.317019945848102</c:v>
                </c:pt>
                <c:pt idx="3662">
                  <c:v>-78.312515501392397</c:v>
                </c:pt>
                <c:pt idx="3663">
                  <c:v>-78.307187867390894</c:v>
                </c:pt>
                <c:pt idx="3664">
                  <c:v>-78.301091356828195</c:v>
                </c:pt>
                <c:pt idx="3665">
                  <c:v>-78.294271578495795</c:v>
                </c:pt>
                <c:pt idx="3666">
                  <c:v>-78.286767620308297</c:v>
                </c:pt>
                <c:pt idx="3667">
                  <c:v>-78.278613557842107</c:v>
                </c:pt>
                <c:pt idx="3668">
                  <c:v>-78.269839529607907</c:v>
                </c:pt>
                <c:pt idx="3669">
                  <c:v>-78.260472523487394</c:v>
                </c:pt>
                <c:pt idx="3670">
                  <c:v>-78.250536964490195</c:v>
                </c:pt>
                <c:pt idx="3671">
                  <c:v>-78.240055162196299</c:v>
                </c:pt>
                <c:pt idx="3672">
                  <c:v>-78.229047656903205</c:v>
                </c:pt>
                <c:pt idx="3673">
                  <c:v>-78.217533491143996</c:v>
                </c:pt>
                <c:pt idx="3674">
                  <c:v>-78.205530425457198</c:v>
                </c:pt>
                <c:pt idx="3675">
                  <c:v>-78.193055111738204</c:v>
                </c:pt>
                <c:pt idx="3676">
                  <c:v>-78.180123235247194</c:v>
                </c:pt>
                <c:pt idx="3677">
                  <c:v>-78.166749629080201</c:v>
                </c:pt>
                <c:pt idx="3678">
                  <c:v>-78.152948368981896</c:v>
                </c:pt>
                <c:pt idx="3679">
                  <c:v>-78.138732853601198</c:v>
                </c:pt>
                <c:pt idx="3680">
                  <c:v>-78.124115871841795</c:v>
                </c:pt>
                <c:pt idx="3681">
                  <c:v>-78.109109659966904</c:v>
                </c:pt>
                <c:pt idx="3682">
                  <c:v>-78.093725950408299</c:v>
                </c:pt>
                <c:pt idx="3683">
                  <c:v>-78.077976013793204</c:v>
                </c:pt>
                <c:pt idx="3684">
                  <c:v>-78.061870695394006</c:v>
                </c:pt>
                <c:pt idx="3685">
                  <c:v>-78.045420446925604</c:v>
                </c:pt>
                <c:pt idx="3686">
                  <c:v>-78.028635354475696</c:v>
                </c:pt>
                <c:pt idx="3687">
                  <c:v>-78.011525163184402</c:v>
                </c:pt>
                <c:pt idx="3688">
                  <c:v>-77.994099299172703</c:v>
                </c:pt>
                <c:pt idx="3689">
                  <c:v>-77.976366889130702</c:v>
                </c:pt>
                <c:pt idx="3690">
                  <c:v>-77.958336777901494</c:v>
                </c:pt>
                <c:pt idx="3691">
                  <c:v>-77.940017544341501</c:v>
                </c:pt>
                <c:pt idx="3692">
                  <c:v>-77.921417515690194</c:v>
                </c:pt>
                <c:pt idx="3693">
                  <c:v>-77.902544780642003</c:v>
                </c:pt>
                <c:pt idx="3694">
                  <c:v>-77.883407201284399</c:v>
                </c:pt>
                <c:pt idx="3695">
                  <c:v>-77.864012424040993</c:v>
                </c:pt>
                <c:pt idx="3696">
                  <c:v>-77.8443678897344</c:v>
                </c:pt>
                <c:pt idx="3697">
                  <c:v>-77.824480842870301</c:v>
                </c:pt>
                <c:pt idx="3698">
                  <c:v>-77.804358340228106</c:v>
                </c:pt>
                <c:pt idx="3699">
                  <c:v>-77.784007258830798</c:v>
                </c:pt>
                <c:pt idx="3700">
                  <c:v>-77.763434303357798</c:v>
                </c:pt>
                <c:pt idx="3701">
                  <c:v>-77.742646013056401</c:v>
                </c:pt>
                <c:pt idx="3702">
                  <c:v>-77.721648768199699</c:v>
                </c:pt>
                <c:pt idx="3703">
                  <c:v>-77.700448796133003</c:v>
                </c:pt>
                <c:pt idx="3704">
                  <c:v>-77.6790521769462</c:v>
                </c:pt>
                <c:pt idx="3705">
                  <c:v>-77.657464848836099</c:v>
                </c:pt>
                <c:pt idx="3706">
                  <c:v>-77.635692613127404</c:v>
                </c:pt>
                <c:pt idx="3707">
                  <c:v>-77.613741138942601</c:v>
                </c:pt>
                <c:pt idx="3708">
                  <c:v>-77.591615967681406</c:v>
                </c:pt>
                <c:pt idx="3709">
                  <c:v>-77.569322517252104</c:v>
                </c:pt>
                <c:pt idx="3710">
                  <c:v>-77.546866086075099</c:v>
                </c:pt>
                <c:pt idx="3711">
                  <c:v>-77.524251856875907</c:v>
                </c:pt>
                <c:pt idx="3712">
                  <c:v>-77.501484900285405</c:v>
                </c:pt>
                <c:pt idx="3713">
                  <c:v>-77.4785701782627</c:v>
                </c:pt>
                <c:pt idx="3714">
                  <c:v>-77.455512547351802</c:v>
                </c:pt>
                <c:pt idx="3715">
                  <c:v>-77.432316761800607</c:v>
                </c:pt>
                <c:pt idx="3716">
                  <c:v>-77.408987476543302</c:v>
                </c:pt>
                <c:pt idx="3717">
                  <c:v>-77.385529249921206</c:v>
                </c:pt>
                <c:pt idx="3718">
                  <c:v>-77.361946546391295</c:v>
                </c:pt>
                <c:pt idx="3719">
                  <c:v>-77.338243739106503</c:v>
                </c:pt>
                <c:pt idx="3720">
                  <c:v>-77.314425112377606</c:v>
                </c:pt>
                <c:pt idx="3721">
                  <c:v>-77.290494864029199</c:v>
                </c:pt>
                <c:pt idx="3722">
                  <c:v>-77.266457107653807</c:v>
                </c:pt>
                <c:pt idx="3723">
                  <c:v>-77.242315874775997</c:v>
                </c:pt>
                <c:pt idx="3724">
                  <c:v>-77.218075116961899</c:v>
                </c:pt>
                <c:pt idx="3725">
                  <c:v>-77.193738707839401</c:v>
                </c:pt>
                <c:pt idx="3726">
                  <c:v>-77.1693104449092</c:v>
                </c:pt>
                <c:pt idx="3727">
                  <c:v>-77.144794051426601</c:v>
                </c:pt>
                <c:pt idx="3728">
                  <c:v>-77.120193178187293</c:v>
                </c:pt>
                <c:pt idx="3729">
                  <c:v>-77.095511405386901</c:v>
                </c:pt>
                <c:pt idx="3730">
                  <c:v>-77.070752245463595</c:v>
                </c:pt>
                <c:pt idx="3731">
                  <c:v>-77.065766204605595</c:v>
                </c:pt>
                <c:pt idx="3732">
                  <c:v>-77.058363650874696</c:v>
                </c:pt>
                <c:pt idx="3733">
                  <c:v>-77.044443174050002</c:v>
                </c:pt>
                <c:pt idx="3734">
                  <c:v>-77.027560441242102</c:v>
                </c:pt>
                <c:pt idx="3735">
                  <c:v>-77.009145906147594</c:v>
                </c:pt>
                <c:pt idx="3736">
                  <c:v>-76.989784895912805</c:v>
                </c:pt>
                <c:pt idx="3737">
                  <c:v>-76.969767974668102</c:v>
                </c:pt>
                <c:pt idx="3738">
                  <c:v>-76.949259046167498</c:v>
                </c:pt>
                <c:pt idx="3739">
                  <c:v>-76.928360043023304</c:v>
                </c:pt>
                <c:pt idx="3740">
                  <c:v>-76.907139282420204</c:v>
                </c:pt>
                <c:pt idx="3741">
                  <c:v>-76.885645266535604</c:v>
                </c:pt>
                <c:pt idx="3742">
                  <c:v>-76.863914017630194</c:v>
                </c:pt>
                <c:pt idx="3743">
                  <c:v>-76.841973273946905</c:v>
                </c:pt>
                <c:pt idx="3744">
                  <c:v>-76.819845039741494</c:v>
                </c:pt>
                <c:pt idx="3745">
                  <c:v>-76.797547213979897</c:v>
                </c:pt>
                <c:pt idx="3746">
                  <c:v>-76.775094673878499</c:v>
                </c:pt>
                <c:pt idx="3747">
                  <c:v>-76.752500020417401</c:v>
                </c:pt>
                <c:pt idx="3748">
                  <c:v>-76.729774105800402</c:v>
                </c:pt>
                <c:pt idx="3749">
                  <c:v>-76.706926415470406</c:v>
                </c:pt>
                <c:pt idx="3750">
                  <c:v>-76.683965350314494</c:v>
                </c:pt>
                <c:pt idx="3751">
                  <c:v>-76.660898438698496</c:v>
                </c:pt>
                <c:pt idx="3752">
                  <c:v>-76.6377324981366</c:v>
                </c:pt>
                <c:pt idx="3753">
                  <c:v>-76.614473760159598</c:v>
                </c:pt>
                <c:pt idx="3754">
                  <c:v>-76.591127967874996</c:v>
                </c:pt>
                <c:pt idx="3755">
                  <c:v>-76.567700453000995</c:v>
                </c:pt>
                <c:pt idx="3756">
                  <c:v>-76.544196197259495</c:v>
                </c:pt>
                <c:pt idx="3757">
                  <c:v>-76.520619881692596</c:v>
                </c:pt>
                <c:pt idx="3758">
                  <c:v>-76.496975926659502</c:v>
                </c:pt>
                <c:pt idx="3759">
                  <c:v>-76.473268524513202</c:v>
                </c:pt>
                <c:pt idx="3760">
                  <c:v>-76.449501666605997</c:v>
                </c:pt>
                <c:pt idx="3761">
                  <c:v>-76.425679165449694</c:v>
                </c:pt>
                <c:pt idx="3762">
                  <c:v>-76.401804673298798</c:v>
                </c:pt>
                <c:pt idx="3763">
                  <c:v>-76.377881697796397</c:v>
                </c:pt>
                <c:pt idx="3764">
                  <c:v>-76.353913615199005</c:v>
                </c:pt>
                <c:pt idx="3765">
                  <c:v>-76.329903681629304</c:v>
                </c:pt>
                <c:pt idx="3766">
                  <c:v>-76.305855042710903</c:v>
                </c:pt>
                <c:pt idx="3767">
                  <c:v>-76.281770741869707</c:v>
                </c:pt>
                <c:pt idx="3768">
                  <c:v>-76.257653727671297</c:v>
                </c:pt>
                <c:pt idx="3769">
                  <c:v>-76.233506859906299</c:v>
                </c:pt>
                <c:pt idx="3770">
                  <c:v>-76.209332915098003</c:v>
                </c:pt>
                <c:pt idx="3771">
                  <c:v>-76.185134591374293</c:v>
                </c:pt>
                <c:pt idx="3772">
                  <c:v>-76.183081456606601</c:v>
                </c:pt>
                <c:pt idx="3773">
                  <c:v>-76.200482553718402</c:v>
                </c:pt>
                <c:pt idx="3774">
                  <c:v>-76.208043137359397</c:v>
                </c:pt>
                <c:pt idx="3775">
                  <c:v>-76.227098537095401</c:v>
                </c:pt>
                <c:pt idx="3776">
                  <c:v>-76.238600387138703</c:v>
                </c:pt>
                <c:pt idx="3777">
                  <c:v>-76.240301117319405</c:v>
                </c:pt>
                <c:pt idx="3778">
                  <c:v>-76.237115032937496</c:v>
                </c:pt>
                <c:pt idx="3779">
                  <c:v>-76.252928098548395</c:v>
                </c:pt>
                <c:pt idx="3780">
                  <c:v>-76.264195045250105</c:v>
                </c:pt>
                <c:pt idx="3781">
                  <c:v>-76.288616049250393</c:v>
                </c:pt>
                <c:pt idx="3782">
                  <c:v>-76.327553233929095</c:v>
                </c:pt>
                <c:pt idx="3783">
                  <c:v>-76.354139259458606</c:v>
                </c:pt>
                <c:pt idx="3784">
                  <c:v>-76.368757341928898</c:v>
                </c:pt>
                <c:pt idx="3785">
                  <c:v>-76.377313272308797</c:v>
                </c:pt>
                <c:pt idx="3786">
                  <c:v>-76.382266613766703</c:v>
                </c:pt>
                <c:pt idx="3787">
                  <c:v>-76.384739769743206</c:v>
                </c:pt>
                <c:pt idx="3788">
                  <c:v>-76.385344130218002</c:v>
                </c:pt>
                <c:pt idx="3789">
                  <c:v>-76.384454061519804</c:v>
                </c:pt>
                <c:pt idx="3790">
                  <c:v>-76.424803896097202</c:v>
                </c:pt>
                <c:pt idx="3791">
                  <c:v>-76.458580931365702</c:v>
                </c:pt>
                <c:pt idx="3792">
                  <c:v>-76.4983454229898</c:v>
                </c:pt>
                <c:pt idx="3793">
                  <c:v>-76.5490025984939</c:v>
                </c:pt>
                <c:pt idx="3794">
                  <c:v>-76.585999895331</c:v>
                </c:pt>
                <c:pt idx="3795">
                  <c:v>-76.6103937545262</c:v>
                </c:pt>
                <c:pt idx="3796">
                  <c:v>-76.628219559076996</c:v>
                </c:pt>
                <c:pt idx="3797">
                  <c:v>-76.662460832742198</c:v>
                </c:pt>
                <c:pt idx="3798">
                  <c:v>-76.6911136363791</c:v>
                </c:pt>
                <c:pt idx="3799">
                  <c:v>-76.730987324305005</c:v>
                </c:pt>
                <c:pt idx="3800">
                  <c:v>-76.763286356753895</c:v>
                </c:pt>
                <c:pt idx="3801">
                  <c:v>-76.785774137491501</c:v>
                </c:pt>
                <c:pt idx="3802">
                  <c:v>-76.803002734152301</c:v>
                </c:pt>
                <c:pt idx="3803">
                  <c:v>-76.8169080844946</c:v>
                </c:pt>
                <c:pt idx="3804">
                  <c:v>-76.828376185102101</c:v>
                </c:pt>
                <c:pt idx="3805">
                  <c:v>-76.837898971966695</c:v>
                </c:pt>
                <c:pt idx="3806">
                  <c:v>-76.845785894541606</c:v>
                </c:pt>
                <c:pt idx="3807">
                  <c:v>-76.872162375131893</c:v>
                </c:pt>
                <c:pt idx="3808">
                  <c:v>-76.894617279718204</c:v>
                </c:pt>
                <c:pt idx="3809">
                  <c:v>-76.929024825385497</c:v>
                </c:pt>
                <c:pt idx="3810">
                  <c:v>-76.956757374975595</c:v>
                </c:pt>
                <c:pt idx="3811">
                  <c:v>-76.975440135792496</c:v>
                </c:pt>
                <c:pt idx="3812">
                  <c:v>-77.008890351322293</c:v>
                </c:pt>
                <c:pt idx="3813">
                  <c:v>-77.036749147043196</c:v>
                </c:pt>
                <c:pt idx="3814">
                  <c:v>-77.075253738494894</c:v>
                </c:pt>
                <c:pt idx="3815">
                  <c:v>-77.106496943977106</c:v>
                </c:pt>
                <c:pt idx="3816">
                  <c:v>-77.128375593594498</c:v>
                </c:pt>
                <c:pt idx="3817">
                  <c:v>-77.145245306289098</c:v>
                </c:pt>
                <c:pt idx="3818">
                  <c:v>-77.177985196178994</c:v>
                </c:pt>
                <c:pt idx="3819">
                  <c:v>-77.205775565924498</c:v>
                </c:pt>
                <c:pt idx="3820">
                  <c:v>-77.244156541560301</c:v>
                </c:pt>
                <c:pt idx="3821">
                  <c:v>-77.275501595045498</c:v>
                </c:pt>
                <c:pt idx="3822">
                  <c:v>-77.297711556473601</c:v>
                </c:pt>
                <c:pt idx="3823">
                  <c:v>-77.333617362942903</c:v>
                </c:pt>
                <c:pt idx="3824">
                  <c:v>-77.382240883902995</c:v>
                </c:pt>
                <c:pt idx="3825">
                  <c:v>-77.437933243401005</c:v>
                </c:pt>
                <c:pt idx="3826">
                  <c:v>-77.480145877680897</c:v>
                </c:pt>
                <c:pt idx="3827">
                  <c:v>-77.528467967859399</c:v>
                </c:pt>
                <c:pt idx="3828">
                  <c:v>-77.567852675534297</c:v>
                </c:pt>
                <c:pt idx="3829">
                  <c:v>-77.614900966487895</c:v>
                </c:pt>
                <c:pt idx="3830">
                  <c:v>-77.653746831276905</c:v>
                </c:pt>
                <c:pt idx="3831">
                  <c:v>-77.682898021792099</c:v>
                </c:pt>
                <c:pt idx="3832">
                  <c:v>-77.7241190098011</c:v>
                </c:pt>
                <c:pt idx="3833">
                  <c:v>-77.759230234515002</c:v>
                </c:pt>
                <c:pt idx="3834">
                  <c:v>-77.785715459391696</c:v>
                </c:pt>
                <c:pt idx="3835">
                  <c:v>-77.807379937321699</c:v>
                </c:pt>
                <c:pt idx="3836">
                  <c:v>-77.825846419379502</c:v>
                </c:pt>
                <c:pt idx="3837">
                  <c:v>-77.859042684000102</c:v>
                </c:pt>
                <c:pt idx="3838">
                  <c:v>-77.887745557529399</c:v>
                </c:pt>
                <c:pt idx="3839">
                  <c:v>-77.908886728476602</c:v>
                </c:pt>
                <c:pt idx="3840">
                  <c:v>-77.9259032748854</c:v>
                </c:pt>
                <c:pt idx="3841">
                  <c:v>-77.957163385162502</c:v>
                </c:pt>
                <c:pt idx="3842">
                  <c:v>-77.983923612666203</c:v>
                </c:pt>
                <c:pt idx="3843">
                  <c:v>-78.003230496097402</c:v>
                </c:pt>
                <c:pt idx="3844">
                  <c:v>-78.018500859329393</c:v>
                </c:pt>
                <c:pt idx="3845">
                  <c:v>-78.031148313877495</c:v>
                </c:pt>
                <c:pt idx="3846">
                  <c:v>-78.0417954672278</c:v>
                </c:pt>
                <c:pt idx="3847">
                  <c:v>-78.050781466513399</c:v>
                </c:pt>
                <c:pt idx="3848">
                  <c:v>-78.058318904311605</c:v>
                </c:pt>
                <c:pt idx="3849">
                  <c:v>-78.064555238573604</c:v>
                </c:pt>
                <c:pt idx="3850">
                  <c:v>-78.069600428344302</c:v>
                </c:pt>
                <c:pt idx="3851">
                  <c:v>-78.073540858980905</c:v>
                </c:pt>
                <c:pt idx="3852">
                  <c:v>-78.093158104724196</c:v>
                </c:pt>
                <c:pt idx="3853">
                  <c:v>-78.109482488499296</c:v>
                </c:pt>
                <c:pt idx="3854">
                  <c:v>-78.119271667033502</c:v>
                </c:pt>
                <c:pt idx="3855">
                  <c:v>-78.1256978232432</c:v>
                </c:pt>
                <c:pt idx="3856">
                  <c:v>-78.130037486521204</c:v>
                </c:pt>
                <c:pt idx="3857">
                  <c:v>-78.132825637357001</c:v>
                </c:pt>
                <c:pt idx="3858">
                  <c:v>-78.150930897063702</c:v>
                </c:pt>
                <c:pt idx="3859">
                  <c:v>-78.165641184433994</c:v>
                </c:pt>
                <c:pt idx="3860">
                  <c:v>-78.1737913714462</c:v>
                </c:pt>
                <c:pt idx="3861">
                  <c:v>-78.1785622952777</c:v>
                </c:pt>
                <c:pt idx="3862">
                  <c:v>-78.181243172205697</c:v>
                </c:pt>
                <c:pt idx="3863">
                  <c:v>-78.182379967542602</c:v>
                </c:pt>
                <c:pt idx="3864">
                  <c:v>-78.182257996448797</c:v>
                </c:pt>
                <c:pt idx="3865">
                  <c:v>-78.181049164085096</c:v>
                </c:pt>
                <c:pt idx="3866">
                  <c:v>-78.178868713722807</c:v>
                </c:pt>
                <c:pt idx="3867">
                  <c:v>-78.175800272051802</c:v>
                </c:pt>
                <c:pt idx="3868">
                  <c:v>-78.171908189678106</c:v>
                </c:pt>
                <c:pt idx="3869">
                  <c:v>-78.167244212817906</c:v>
                </c:pt>
                <c:pt idx="3870">
                  <c:v>-78.161851378766301</c:v>
                </c:pt>
                <c:pt idx="3871">
                  <c:v>-78.155766438040004</c:v>
                </c:pt>
                <c:pt idx="3872">
                  <c:v>-78.149021439452198</c:v>
                </c:pt>
                <c:pt idx="3873">
                  <c:v>-78.141644811551899</c:v>
                </c:pt>
                <c:pt idx="3874">
                  <c:v>-78.133662126156594</c:v>
                </c:pt>
                <c:pt idx="3875">
                  <c:v>-78.125096652989498</c:v>
                </c:pt>
                <c:pt idx="3876">
                  <c:v>-78.115969772345096</c:v>
                </c:pt>
                <c:pt idx="3877">
                  <c:v>-78.106301288484602</c:v>
                </c:pt>
                <c:pt idx="3878">
                  <c:v>-78.096109671916395</c:v>
                </c:pt>
                <c:pt idx="3879">
                  <c:v>-78.085412249671606</c:v>
                </c:pt>
                <c:pt idx="3880">
                  <c:v>-78.074225356861902</c:v>
                </c:pt>
                <c:pt idx="3881">
                  <c:v>-78.062564458940201</c:v>
                </c:pt>
                <c:pt idx="3882">
                  <c:v>-78.050444251505496</c:v>
                </c:pt>
                <c:pt idx="3883">
                  <c:v>-78.054920938698501</c:v>
                </c:pt>
                <c:pt idx="3884">
                  <c:v>-78.056765047290597</c:v>
                </c:pt>
                <c:pt idx="3885">
                  <c:v>-78.052551226032193</c:v>
                </c:pt>
                <c:pt idx="3886">
                  <c:v>-78.045419200133495</c:v>
                </c:pt>
                <c:pt idx="3887">
                  <c:v>-78.036626102498303</c:v>
                </c:pt>
                <c:pt idx="3888">
                  <c:v>-78.026688122954198</c:v>
                </c:pt>
                <c:pt idx="3889">
                  <c:v>-78.015864434817004</c:v>
                </c:pt>
                <c:pt idx="3890">
                  <c:v>-78.004304201232699</c:v>
                </c:pt>
                <c:pt idx="3891">
                  <c:v>-77.992102837065005</c:v>
                </c:pt>
                <c:pt idx="3892">
                  <c:v>-77.979326563614094</c:v>
                </c:pt>
                <c:pt idx="3893">
                  <c:v>-77.9660243242528</c:v>
                </c:pt>
                <c:pt idx="3894">
                  <c:v>-77.952234108230698</c:v>
                </c:pt>
                <c:pt idx="3895">
                  <c:v>-77.937986567285094</c:v>
                </c:pt>
                <c:pt idx="3896">
                  <c:v>-77.923307215573004</c:v>
                </c:pt>
                <c:pt idx="3897">
                  <c:v>-77.908217837393096</c:v>
                </c:pt>
                <c:pt idx="3898">
                  <c:v>-77.8927374263275</c:v>
                </c:pt>
                <c:pt idx="3899">
                  <c:v>-77.876882833779206</c:v>
                </c:pt>
                <c:pt idx="3900">
                  <c:v>-77.860669229933194</c:v>
                </c:pt>
                <c:pt idx="3901">
                  <c:v>-77.844110439471805</c:v>
                </c:pt>
                <c:pt idx="3902">
                  <c:v>-77.827219191222497</c:v>
                </c:pt>
                <c:pt idx="3903">
                  <c:v>-77.810007307191896</c:v>
                </c:pt>
                <c:pt idx="3904">
                  <c:v>-77.792485847999899</c:v>
                </c:pt>
                <c:pt idx="3905">
                  <c:v>-77.774665226375305</c:v>
                </c:pt>
                <c:pt idx="3906">
                  <c:v>-77.756555296878901</c:v>
                </c:pt>
                <c:pt idx="3907">
                  <c:v>-77.738165427678695</c:v>
                </c:pt>
                <c:pt idx="3908">
                  <c:v>-77.719504558607497</c:v>
                </c:pt>
                <c:pt idx="3909">
                  <c:v>-77.700581248612593</c:v>
                </c:pt>
                <c:pt idx="3910">
                  <c:v>-77.681403714920194</c:v>
                </c:pt>
                <c:pt idx="3911">
                  <c:v>-77.661979865692999</c:v>
                </c:pt>
                <c:pt idx="3912">
                  <c:v>-77.6423173274665</c:v>
                </c:pt>
                <c:pt idx="3913">
                  <c:v>-77.622423468352906</c:v>
                </c:pt>
                <c:pt idx="3914">
                  <c:v>-77.602305417939505</c:v>
                </c:pt>
                <c:pt idx="3915">
                  <c:v>-77.581970084435198</c:v>
                </c:pt>
                <c:pt idx="3916">
                  <c:v>-77.561424169560098</c:v>
                </c:pt>
                <c:pt idx="3917">
                  <c:v>-77.540674181570097</c:v>
                </c:pt>
                <c:pt idx="3918">
                  <c:v>-77.519726446731596</c:v>
                </c:pt>
                <c:pt idx="3919">
                  <c:v>-77.498587119496506</c:v>
                </c:pt>
                <c:pt idx="3920">
                  <c:v>-77.477262191589404</c:v>
                </c:pt>
                <c:pt idx="3921">
                  <c:v>-77.455757500158299</c:v>
                </c:pt>
                <c:pt idx="3922">
                  <c:v>-77.434078735159801</c:v>
                </c:pt>
                <c:pt idx="3923">
                  <c:v>-77.412231446060204</c:v>
                </c:pt>
                <c:pt idx="3924">
                  <c:v>-77.390221047843994</c:v>
                </c:pt>
                <c:pt idx="3925">
                  <c:v>-77.368052826611901</c:v>
                </c:pt>
                <c:pt idx="3926">
                  <c:v>-77.345731944726694</c:v>
                </c:pt>
                <c:pt idx="3927">
                  <c:v>-77.323263445560102</c:v>
                </c:pt>
                <c:pt idx="3928">
                  <c:v>-77.300652257892096</c:v>
                </c:pt>
                <c:pt idx="3929">
                  <c:v>-77.277903200003394</c:v>
                </c:pt>
                <c:pt idx="3930">
                  <c:v>-77.255020983494603</c:v>
                </c:pt>
                <c:pt idx="3931">
                  <c:v>-77.232010216857503</c:v>
                </c:pt>
                <c:pt idx="3932">
                  <c:v>-77.2088754089106</c:v>
                </c:pt>
                <c:pt idx="3933">
                  <c:v>-77.1856209718553</c:v>
                </c:pt>
                <c:pt idx="3934">
                  <c:v>-77.162251224244898</c:v>
                </c:pt>
                <c:pt idx="3935">
                  <c:v>-77.138770393811498</c:v>
                </c:pt>
                <c:pt idx="3936">
                  <c:v>-77.115182620146101</c:v>
                </c:pt>
                <c:pt idx="3937">
                  <c:v>-77.091491957396897</c:v>
                </c:pt>
                <c:pt idx="3938">
                  <c:v>-77.067702378756593</c:v>
                </c:pt>
                <c:pt idx="3939">
                  <c:v>-77.043817778784103</c:v>
                </c:pt>
                <c:pt idx="3940">
                  <c:v>-77.019841970540796</c:v>
                </c:pt>
                <c:pt idx="3941">
                  <c:v>-76.995778689327395</c:v>
                </c:pt>
                <c:pt idx="3942">
                  <c:v>-76.9716315951448</c:v>
                </c:pt>
                <c:pt idx="3943">
                  <c:v>-76.947404274786393</c:v>
                </c:pt>
                <c:pt idx="3944">
                  <c:v>-76.923100243754206</c:v>
                </c:pt>
                <c:pt idx="3945">
                  <c:v>-76.898722948043897</c:v>
                </c:pt>
                <c:pt idx="3946">
                  <c:v>-76.874275765835705</c:v>
                </c:pt>
                <c:pt idx="3947">
                  <c:v>-76.849762009110407</c:v>
                </c:pt>
                <c:pt idx="3948">
                  <c:v>-76.8251849251984</c:v>
                </c:pt>
                <c:pt idx="3949">
                  <c:v>-76.800547698265206</c:v>
                </c:pt>
                <c:pt idx="3950">
                  <c:v>-76.775853450738097</c:v>
                </c:pt>
                <c:pt idx="3951">
                  <c:v>-76.751105244679195</c:v>
                </c:pt>
                <c:pt idx="3952">
                  <c:v>-76.726306083107701</c:v>
                </c:pt>
                <c:pt idx="3953">
                  <c:v>-76.701458911274102</c:v>
                </c:pt>
                <c:pt idx="3954">
                  <c:v>-76.697385240342996</c:v>
                </c:pt>
                <c:pt idx="3955">
                  <c:v>-76.6908289392304</c:v>
                </c:pt>
                <c:pt idx="3956">
                  <c:v>-76.677478149793998</c:v>
                </c:pt>
                <c:pt idx="3957">
                  <c:v>-76.661051763216406</c:v>
                </c:pt>
                <c:pt idx="3958">
                  <c:v>-76.643047142444402</c:v>
                </c:pt>
                <c:pt idx="3959">
                  <c:v>-76.644978358146403</c:v>
                </c:pt>
                <c:pt idx="3960">
                  <c:v>-76.643756210984705</c:v>
                </c:pt>
                <c:pt idx="3961">
                  <c:v>-76.635241279957</c:v>
                </c:pt>
                <c:pt idx="3962">
                  <c:v>-76.623285546035305</c:v>
                </c:pt>
                <c:pt idx="3963">
                  <c:v>-76.609464914733394</c:v>
                </c:pt>
                <c:pt idx="3964">
                  <c:v>-76.6153740040766</c:v>
                </c:pt>
                <c:pt idx="3965">
                  <c:v>-76.617892884671704</c:v>
                </c:pt>
                <c:pt idx="3966">
                  <c:v>-76.612919654276098</c:v>
                </c:pt>
                <c:pt idx="3967">
                  <c:v>-76.604344713814598</c:v>
                </c:pt>
                <c:pt idx="3968">
                  <c:v>-76.635431189603693</c:v>
                </c:pt>
                <c:pt idx="3969">
                  <c:v>-76.659960419315496</c:v>
                </c:pt>
                <c:pt idx="3970">
                  <c:v>-76.690433585235496</c:v>
                </c:pt>
                <c:pt idx="3971">
                  <c:v>-76.711395966136905</c:v>
                </c:pt>
                <c:pt idx="3972">
                  <c:v>-76.721850372645207</c:v>
                </c:pt>
                <c:pt idx="3973">
                  <c:v>-76.726867920937295</c:v>
                </c:pt>
                <c:pt idx="3974">
                  <c:v>-76.728620736813994</c:v>
                </c:pt>
                <c:pt idx="3975">
                  <c:v>-76.748507235819403</c:v>
                </c:pt>
                <c:pt idx="3976">
                  <c:v>-76.764073115246902</c:v>
                </c:pt>
                <c:pt idx="3977">
                  <c:v>-76.771534231558505</c:v>
                </c:pt>
                <c:pt idx="3978">
                  <c:v>-76.795078680653802</c:v>
                </c:pt>
                <c:pt idx="3979">
                  <c:v>-76.813497346092703</c:v>
                </c:pt>
                <c:pt idx="3980">
                  <c:v>-76.823439401995998</c:v>
                </c:pt>
                <c:pt idx="3981">
                  <c:v>-76.849066174090396</c:v>
                </c:pt>
                <c:pt idx="3982">
                  <c:v>-76.869408060039902</c:v>
                </c:pt>
                <c:pt idx="3983">
                  <c:v>-76.881199788848903</c:v>
                </c:pt>
                <c:pt idx="3984">
                  <c:v>-76.888536279873705</c:v>
                </c:pt>
                <c:pt idx="3985">
                  <c:v>-76.932807234566596</c:v>
                </c:pt>
                <c:pt idx="3986">
                  <c:v>-76.969794461404206</c:v>
                </c:pt>
                <c:pt idx="3987">
                  <c:v>-77.011590729669194</c:v>
                </c:pt>
                <c:pt idx="3988">
                  <c:v>-77.043577622698606</c:v>
                </c:pt>
                <c:pt idx="3989">
                  <c:v>-77.064973168446897</c:v>
                </c:pt>
                <c:pt idx="3990">
                  <c:v>-77.099986642232906</c:v>
                </c:pt>
                <c:pt idx="3991">
                  <c:v>-77.147935516533195</c:v>
                </c:pt>
                <c:pt idx="3992">
                  <c:v>-77.184215690179698</c:v>
                </c:pt>
                <c:pt idx="3993">
                  <c:v>-77.228085649486701</c:v>
                </c:pt>
                <c:pt idx="3994">
                  <c:v>-77.263355842431395</c:v>
                </c:pt>
                <c:pt idx="3995">
                  <c:v>-77.3071983486726</c:v>
                </c:pt>
                <c:pt idx="3996">
                  <c:v>-77.342889324586906</c:v>
                </c:pt>
                <c:pt idx="3997">
                  <c:v>-77.387169104129299</c:v>
                </c:pt>
                <c:pt idx="3998">
                  <c:v>-77.441660933887206</c:v>
                </c:pt>
                <c:pt idx="3999">
                  <c:v>-77.483797881786799</c:v>
                </c:pt>
                <c:pt idx="4000">
                  <c:v>-77.514401416557902</c:v>
                </c:pt>
                <c:pt idx="4001">
                  <c:v>-77.5387835177266</c:v>
                </c:pt>
                <c:pt idx="4002">
                  <c:v>-77.559176112270805</c:v>
                </c:pt>
                <c:pt idx="4003">
                  <c:v>-77.576622171549801</c:v>
                </c:pt>
                <c:pt idx="4004">
                  <c:v>-77.609570569897002</c:v>
                </c:pt>
                <c:pt idx="4005">
                  <c:v>-77.638006664355899</c:v>
                </c:pt>
                <c:pt idx="4006">
                  <c:v>-77.658690718694999</c:v>
                </c:pt>
                <c:pt idx="4007">
                  <c:v>-77.692810636805703</c:v>
                </c:pt>
                <c:pt idx="4008">
                  <c:v>-77.721690417885995</c:v>
                </c:pt>
                <c:pt idx="4009">
                  <c:v>-77.777354348500893</c:v>
                </c:pt>
                <c:pt idx="4010">
                  <c:v>-77.8235749359865</c:v>
                </c:pt>
                <c:pt idx="4011">
                  <c:v>-77.855202058401304</c:v>
                </c:pt>
                <c:pt idx="4012">
                  <c:v>-77.879503114957998</c:v>
                </c:pt>
                <c:pt idx="4013">
                  <c:v>-77.916465659191601</c:v>
                </c:pt>
                <c:pt idx="4014">
                  <c:v>-77.964749255353198</c:v>
                </c:pt>
                <c:pt idx="4015">
                  <c:v>-78.019076457986699</c:v>
                </c:pt>
                <c:pt idx="4016">
                  <c:v>-78.060652727353798</c:v>
                </c:pt>
                <c:pt idx="4017">
                  <c:v>-78.091034675926593</c:v>
                </c:pt>
                <c:pt idx="4018">
                  <c:v>-78.115369553728499</c:v>
                </c:pt>
                <c:pt idx="4019">
                  <c:v>-78.135809773079103</c:v>
                </c:pt>
                <c:pt idx="4020">
                  <c:v>-78.153359114302305</c:v>
                </c:pt>
                <c:pt idx="4021">
                  <c:v>-78.1685791093701</c:v>
                </c:pt>
                <c:pt idx="4022">
                  <c:v>-78.198139647982003</c:v>
                </c:pt>
                <c:pt idx="4023">
                  <c:v>-78.2236098929082</c:v>
                </c:pt>
                <c:pt idx="4024">
                  <c:v>-78.2420038456047</c:v>
                </c:pt>
                <c:pt idx="4025">
                  <c:v>-78.256550422199396</c:v>
                </c:pt>
                <c:pt idx="4026">
                  <c:v>-78.268577068060296</c:v>
                </c:pt>
                <c:pt idx="4027">
                  <c:v>-78.278664454858102</c:v>
                </c:pt>
                <c:pt idx="4028">
                  <c:v>-78.287128568244199</c:v>
                </c:pt>
                <c:pt idx="4029">
                  <c:v>-78.310260237788597</c:v>
                </c:pt>
                <c:pt idx="4030">
                  <c:v>-78.329817762483501</c:v>
                </c:pt>
                <c:pt idx="4031">
                  <c:v>-78.342762340242501</c:v>
                </c:pt>
                <c:pt idx="4032">
                  <c:v>-78.352210955131696</c:v>
                </c:pt>
                <c:pt idx="4033">
                  <c:v>-78.359428091543293</c:v>
                </c:pt>
                <c:pt idx="4034">
                  <c:v>-78.364953245979294</c:v>
                </c:pt>
                <c:pt idx="4035">
                  <c:v>-78.369072089248803</c:v>
                </c:pt>
                <c:pt idx="4036">
                  <c:v>-78.371959773772005</c:v>
                </c:pt>
                <c:pt idx="4037">
                  <c:v>-78.373736026136399</c:v>
                </c:pt>
                <c:pt idx="4038">
                  <c:v>-78.374489431556299</c:v>
                </c:pt>
                <c:pt idx="4039">
                  <c:v>-78.374289405642102</c:v>
                </c:pt>
                <c:pt idx="4040">
                  <c:v>-78.373192682691098</c:v>
                </c:pt>
                <c:pt idx="4041">
                  <c:v>-78.371247120514596</c:v>
                </c:pt>
                <c:pt idx="4042">
                  <c:v>-78.368494080377005</c:v>
                </c:pt>
                <c:pt idx="4043">
                  <c:v>-78.364969995869103</c:v>
                </c:pt>
                <c:pt idx="4044">
                  <c:v>-78.360707452276003</c:v>
                </c:pt>
                <c:pt idx="4045">
                  <c:v>-78.355735955661302</c:v>
                </c:pt>
                <c:pt idx="4046">
                  <c:v>-78.3500824970249</c:v>
                </c:pt>
                <c:pt idx="4047">
                  <c:v>-78.343771976372494</c:v>
                </c:pt>
                <c:pt idx="4048">
                  <c:v>-78.352999153544502</c:v>
                </c:pt>
                <c:pt idx="4049">
                  <c:v>-78.359444116184605</c:v>
                </c:pt>
                <c:pt idx="4050">
                  <c:v>-78.359903785430902</c:v>
                </c:pt>
                <c:pt idx="4051">
                  <c:v>-78.357398161618903</c:v>
                </c:pt>
                <c:pt idx="4052">
                  <c:v>-78.3692573646928</c:v>
                </c:pt>
                <c:pt idx="4053">
                  <c:v>-78.377683002475194</c:v>
                </c:pt>
                <c:pt idx="4054">
                  <c:v>-78.379720929643</c:v>
                </c:pt>
                <c:pt idx="4055">
                  <c:v>-78.378513763298699</c:v>
                </c:pt>
                <c:pt idx="4056">
                  <c:v>-78.375344651728497</c:v>
                </c:pt>
                <c:pt idx="4057">
                  <c:v>-78.370761200287703</c:v>
                </c:pt>
                <c:pt idx="4058">
                  <c:v>-78.365049904313096</c:v>
                </c:pt>
                <c:pt idx="4059">
                  <c:v>-78.374514581608594</c:v>
                </c:pt>
                <c:pt idx="4060">
                  <c:v>-78.380978372724101</c:v>
                </c:pt>
                <c:pt idx="4061">
                  <c:v>-78.381304996701999</c:v>
                </c:pt>
                <c:pt idx="4062">
                  <c:v>-78.3785470487758</c:v>
                </c:pt>
                <c:pt idx="4063">
                  <c:v>-78.373939783713894</c:v>
                </c:pt>
                <c:pt idx="4064">
                  <c:v>-78.368002802290505</c:v>
                </c:pt>
                <c:pt idx="4065">
                  <c:v>-78.361005048301806</c:v>
                </c:pt>
                <c:pt idx="4066">
                  <c:v>-78.353106614766304</c:v>
                </c:pt>
                <c:pt idx="4067">
                  <c:v>-78.344413370422899</c:v>
                </c:pt>
                <c:pt idx="4068">
                  <c:v>-78.335001045459805</c:v>
                </c:pt>
                <c:pt idx="4069">
                  <c:v>-78.324927082659798</c:v>
                </c:pt>
                <c:pt idx="4070">
                  <c:v>-78.314237033554903</c:v>
                </c:pt>
                <c:pt idx="4071">
                  <c:v>-78.302968285723907</c:v>
                </c:pt>
                <c:pt idx="4072">
                  <c:v>-78.291152375346897</c:v>
                </c:pt>
                <c:pt idx="4073">
                  <c:v>-78.278816496919603</c:v>
                </c:pt>
                <c:pt idx="4074">
                  <c:v>-78.265984530493895</c:v>
                </c:pt>
                <c:pt idx="4075">
                  <c:v>-78.252677764712402</c:v>
                </c:pt>
                <c:pt idx="4076">
                  <c:v>-78.238915420193294</c:v>
                </c:pt>
                <c:pt idx="4077">
                  <c:v>-78.224715037421902</c:v>
                </c:pt>
                <c:pt idx="4078">
                  <c:v>-78.2100927699735</c:v>
                </c:pt>
                <c:pt idx="4079">
                  <c:v>-78.195063610056394</c:v>
                </c:pt>
                <c:pt idx="4080">
                  <c:v>-78.179641565504696</c:v>
                </c:pt>
                <c:pt idx="4081">
                  <c:v>-78.163839799337197</c:v>
                </c:pt>
                <c:pt idx="4082">
                  <c:v>-78.147670739425905</c:v>
                </c:pt>
                <c:pt idx="4083">
                  <c:v>-78.131146169684897</c:v>
                </c:pt>
                <c:pt idx="4084">
                  <c:v>-78.114277304388295</c:v>
                </c:pt>
                <c:pt idx="4085">
                  <c:v>-78.0970748495442</c:v>
                </c:pt>
                <c:pt idx="4086">
                  <c:v>-78.079549054088204</c:v>
                </c:pt>
                <c:pt idx="4087">
                  <c:v>-78.061709752976199</c:v>
                </c:pt>
                <c:pt idx="4088">
                  <c:v>-78.043566403755904</c:v>
                </c:pt>
                <c:pt idx="4089">
                  <c:v>-78.025128117848297</c:v>
                </c:pt>
                <c:pt idx="4090">
                  <c:v>-78.006403687524198</c:v>
                </c:pt>
                <c:pt idx="4091">
                  <c:v>-77.987401609330504</c:v>
                </c:pt>
                <c:pt idx="4092">
                  <c:v>-77.9681301045743</c:v>
                </c:pt>
                <c:pt idx="4093">
                  <c:v>-77.948597137352905</c:v>
                </c:pt>
                <c:pt idx="4094">
                  <c:v>-77.928810430520599</c:v>
                </c:pt>
                <c:pt idx="4095">
                  <c:v>-77.908777479913795</c:v>
                </c:pt>
                <c:pt idx="4096">
                  <c:v>-77.888505567092906</c:v>
                </c:pt>
                <c:pt idx="4097">
                  <c:v>-77.868001770817202</c:v>
                </c:pt>
                <c:pt idx="4098">
                  <c:v>-77.847272977428005</c:v>
                </c:pt>
                <c:pt idx="4099">
                  <c:v>-77.826325890286995</c:v>
                </c:pt>
                <c:pt idx="4100">
                  <c:v>-77.805167038394003</c:v>
                </c:pt>
                <c:pt idx="4101">
                  <c:v>-77.783802784284006</c:v>
                </c:pt>
                <c:pt idx="4102">
                  <c:v>-77.762239331293699</c:v>
                </c:pt>
                <c:pt idx="4103">
                  <c:v>-77.740482730268099</c:v>
                </c:pt>
                <c:pt idx="4104">
                  <c:v>-77.718538885772304</c:v>
                </c:pt>
                <c:pt idx="4105">
                  <c:v>-77.696413561860297</c:v>
                </c:pt>
                <c:pt idx="4106">
                  <c:v>-77.674112387448304</c:v>
                </c:pt>
                <c:pt idx="4107">
                  <c:v>-77.651640861380002</c:v>
                </c:pt>
                <c:pt idx="4108">
                  <c:v>-77.629004357086998</c:v>
                </c:pt>
                <c:pt idx="4109">
                  <c:v>-77.606208126953902</c:v>
                </c:pt>
                <c:pt idx="4110">
                  <c:v>-77.583257306469093</c:v>
                </c:pt>
                <c:pt idx="4111">
                  <c:v>-77.560156918128598</c:v>
                </c:pt>
                <c:pt idx="4112">
                  <c:v>-77.536911875117298</c:v>
                </c:pt>
                <c:pt idx="4113">
                  <c:v>-77.513526984784804</c:v>
                </c:pt>
                <c:pt idx="4114">
                  <c:v>-77.4900069519352</c:v>
                </c:pt>
                <c:pt idx="4115">
                  <c:v>-77.466356381950106</c:v>
                </c:pt>
                <c:pt idx="4116">
                  <c:v>-77.442579783743597</c:v>
                </c:pt>
                <c:pt idx="4117">
                  <c:v>-77.418681572649504</c:v>
                </c:pt>
                <c:pt idx="4118">
                  <c:v>-77.394666073000195</c:v>
                </c:pt>
                <c:pt idx="4119">
                  <c:v>-77.370537520663305</c:v>
                </c:pt>
                <c:pt idx="4120">
                  <c:v>-77.346300065485494</c:v>
                </c:pt>
                <c:pt idx="4121">
                  <c:v>-77.321957773618806</c:v>
                </c:pt>
                <c:pt idx="4122">
                  <c:v>-77.297514629738799</c:v>
                </c:pt>
                <c:pt idx="4123">
                  <c:v>-77.272974539165105</c:v>
                </c:pt>
                <c:pt idx="4124">
                  <c:v>-77.248341329891304</c:v>
                </c:pt>
                <c:pt idx="4125">
                  <c:v>-77.223618754537696</c:v>
                </c:pt>
                <c:pt idx="4126">
                  <c:v>-77.198810492320405</c:v>
                </c:pt>
                <c:pt idx="4127">
                  <c:v>-77.173920150677702</c:v>
                </c:pt>
                <c:pt idx="4128">
                  <c:v>-77.148951267042804</c:v>
                </c:pt>
                <c:pt idx="4129">
                  <c:v>-77.123907310512095</c:v>
                </c:pt>
                <c:pt idx="4130">
                  <c:v>-77.098791683556797</c:v>
                </c:pt>
                <c:pt idx="4131">
                  <c:v>-77.073607724034204</c:v>
                </c:pt>
                <c:pt idx="4132">
                  <c:v>-77.048358711686504</c:v>
                </c:pt>
                <c:pt idx="4133">
                  <c:v>-77.023047860290802</c:v>
                </c:pt>
                <c:pt idx="4134">
                  <c:v>-76.997678321362599</c:v>
                </c:pt>
                <c:pt idx="4135">
                  <c:v>-76.972253186120696</c:v>
                </c:pt>
                <c:pt idx="4136">
                  <c:v>-76.946775487025207</c:v>
                </c:pt>
                <c:pt idx="4137">
                  <c:v>-76.921248199144202</c:v>
                </c:pt>
                <c:pt idx="4138">
                  <c:v>-76.895674241413602</c:v>
                </c:pt>
                <c:pt idx="4139">
                  <c:v>-76.870056477824505</c:v>
                </c:pt>
                <c:pt idx="4140">
                  <c:v>-76.844397718565105</c:v>
                </c:pt>
                <c:pt idx="4141">
                  <c:v>-76.818700721117693</c:v>
                </c:pt>
                <c:pt idx="4142">
                  <c:v>-76.792968191318494</c:v>
                </c:pt>
                <c:pt idx="4143">
                  <c:v>-76.767202784379705</c:v>
                </c:pt>
                <c:pt idx="4144">
                  <c:v>-76.741407105879006</c:v>
                </c:pt>
                <c:pt idx="4145">
                  <c:v>-76.715583712717503</c:v>
                </c:pt>
                <c:pt idx="4146">
                  <c:v>-76.689735114047707</c:v>
                </c:pt>
                <c:pt idx="4147">
                  <c:v>-76.684733200635506</c:v>
                </c:pt>
                <c:pt idx="4148">
                  <c:v>-76.677277055254706</c:v>
                </c:pt>
                <c:pt idx="4149">
                  <c:v>-76.663038227276402</c:v>
                </c:pt>
                <c:pt idx="4150">
                  <c:v>-76.645739473523804</c:v>
                </c:pt>
                <c:pt idx="4151">
                  <c:v>-76.626880110172394</c:v>
                </c:pt>
                <c:pt idx="4152">
                  <c:v>-76.607073778515598</c:v>
                </c:pt>
                <c:pt idx="4153">
                  <c:v>-76.586624866736997</c:v>
                </c:pt>
                <c:pt idx="4154">
                  <c:v>-76.586778112621403</c:v>
                </c:pt>
                <c:pt idx="4155">
                  <c:v>-76.584071718323798</c:v>
                </c:pt>
                <c:pt idx="4156">
                  <c:v>-76.574221394408994</c:v>
                </c:pt>
                <c:pt idx="4157">
                  <c:v>-76.561046732488506</c:v>
                </c:pt>
                <c:pt idx="4158">
                  <c:v>-76.546100035944605</c:v>
                </c:pt>
                <c:pt idx="4159">
                  <c:v>-76.530028223236499</c:v>
                </c:pt>
                <c:pt idx="4160">
                  <c:v>-76.513159257368699</c:v>
                </c:pt>
                <c:pt idx="4161">
                  <c:v>-76.516893096261995</c:v>
                </c:pt>
                <c:pt idx="4162">
                  <c:v>-76.517598056788501</c:v>
                </c:pt>
                <c:pt idx="4163">
                  <c:v>-76.5320974658067</c:v>
                </c:pt>
                <c:pt idx="4164">
                  <c:v>-76.540558997501606</c:v>
                </c:pt>
                <c:pt idx="4165">
                  <c:v>-76.540237864856906</c:v>
                </c:pt>
                <c:pt idx="4166">
                  <c:v>-76.535598368267401</c:v>
                </c:pt>
                <c:pt idx="4167">
                  <c:v>-76.528502383880294</c:v>
                </c:pt>
                <c:pt idx="4168">
                  <c:v>-76.540816773957104</c:v>
                </c:pt>
                <c:pt idx="4169">
                  <c:v>-76.549326844988599</c:v>
                </c:pt>
                <c:pt idx="4170">
                  <c:v>-76.549991289010805</c:v>
                </c:pt>
                <c:pt idx="4171">
                  <c:v>-76.567714326030696</c:v>
                </c:pt>
                <c:pt idx="4172">
                  <c:v>-76.580583689760601</c:v>
                </c:pt>
                <c:pt idx="4173">
                  <c:v>-76.585051848392695</c:v>
                </c:pt>
                <c:pt idx="4174">
                  <c:v>-76.585288007110094</c:v>
                </c:pt>
                <c:pt idx="4175">
                  <c:v>-76.583035153475905</c:v>
                </c:pt>
                <c:pt idx="4176">
                  <c:v>-76.579059634988297</c:v>
                </c:pt>
                <c:pt idx="4177">
                  <c:v>-76.573771115326593</c:v>
                </c:pt>
                <c:pt idx="4178">
                  <c:v>-76.567418155980405</c:v>
                </c:pt>
                <c:pt idx="4179">
                  <c:v>-76.560166096499003</c:v>
                </c:pt>
                <c:pt idx="4180">
                  <c:v>-76.552132559102503</c:v>
                </c:pt>
                <c:pt idx="4181">
                  <c:v>-76.543405488805305</c:v>
                </c:pt>
                <c:pt idx="4182">
                  <c:v>-76.575901997522806</c:v>
                </c:pt>
                <c:pt idx="4183">
                  <c:v>-76.623178562841403</c:v>
                </c:pt>
                <c:pt idx="4184">
                  <c:v>-76.673953396950495</c:v>
                </c:pt>
                <c:pt idx="4185">
                  <c:v>-76.728814311824294</c:v>
                </c:pt>
                <c:pt idx="4186">
                  <c:v>-76.767507295798097</c:v>
                </c:pt>
                <c:pt idx="4187">
                  <c:v>-76.792564555480695</c:v>
                </c:pt>
                <c:pt idx="4188">
                  <c:v>-76.810482435548394</c:v>
                </c:pt>
                <c:pt idx="4189">
                  <c:v>-76.863897802378204</c:v>
                </c:pt>
                <c:pt idx="4190">
                  <c:v>-76.908777237480194</c:v>
                </c:pt>
                <c:pt idx="4191">
                  <c:v>-76.938010078415601</c:v>
                </c:pt>
                <c:pt idx="4192">
                  <c:v>-76.959432273804794</c:v>
                </c:pt>
                <c:pt idx="4193">
                  <c:v>-76.976277751775996</c:v>
                </c:pt>
                <c:pt idx="4194">
                  <c:v>-76.989950972998301</c:v>
                </c:pt>
                <c:pt idx="4195">
                  <c:v>-77.020690325556302</c:v>
                </c:pt>
                <c:pt idx="4196">
                  <c:v>-77.066144503121507</c:v>
                </c:pt>
                <c:pt idx="4197">
                  <c:v>-77.100742774896105</c:v>
                </c:pt>
                <c:pt idx="4198">
                  <c:v>-77.124512054633001</c:v>
                </c:pt>
                <c:pt idx="4199">
                  <c:v>-77.180692087516306</c:v>
                </c:pt>
                <c:pt idx="4200">
                  <c:v>-77.228001143428401</c:v>
                </c:pt>
                <c:pt idx="4201">
                  <c:v>-77.278689641410907</c:v>
                </c:pt>
                <c:pt idx="4202">
                  <c:v>-77.319046926808696</c:v>
                </c:pt>
                <c:pt idx="4203">
                  <c:v>-77.367012809878005</c:v>
                </c:pt>
                <c:pt idx="4204">
                  <c:v>-77.406377536562999</c:v>
                </c:pt>
                <c:pt idx="4205">
                  <c:v>-77.435664562058903</c:v>
                </c:pt>
                <c:pt idx="4206">
                  <c:v>-77.459340461283603</c:v>
                </c:pt>
                <c:pt idx="4207">
                  <c:v>-77.479339361160299</c:v>
                </c:pt>
                <c:pt idx="4208">
                  <c:v>-77.496573586394703</c:v>
                </c:pt>
                <c:pt idx="4209">
                  <c:v>-77.529632572097</c:v>
                </c:pt>
                <c:pt idx="4210">
                  <c:v>-77.5582364136026</c:v>
                </c:pt>
                <c:pt idx="4211">
                  <c:v>-77.596953647616502</c:v>
                </c:pt>
                <c:pt idx="4212">
                  <c:v>-77.628929974484194</c:v>
                </c:pt>
                <c:pt idx="4213">
                  <c:v>-77.652156174406898</c:v>
                </c:pt>
                <c:pt idx="4214">
                  <c:v>-77.670645548819905</c:v>
                </c:pt>
                <c:pt idx="4215">
                  <c:v>-77.686081092523395</c:v>
                </c:pt>
                <c:pt idx="4216">
                  <c:v>-77.699222078541595</c:v>
                </c:pt>
                <c:pt idx="4217">
                  <c:v>-77.710486671380707</c:v>
                </c:pt>
                <c:pt idx="4218">
                  <c:v>-77.737709948928497</c:v>
                </c:pt>
                <c:pt idx="4219">
                  <c:v>-77.761043864116303</c:v>
                </c:pt>
                <c:pt idx="4220">
                  <c:v>-77.777170468580394</c:v>
                </c:pt>
                <c:pt idx="4221">
                  <c:v>-77.789487021886501</c:v>
                </c:pt>
                <c:pt idx="4222">
                  <c:v>-77.799379974311606</c:v>
                </c:pt>
                <c:pt idx="4223">
                  <c:v>-77.824815031641194</c:v>
                </c:pt>
                <c:pt idx="4224">
                  <c:v>-77.846320134066801</c:v>
                </c:pt>
                <c:pt idx="4225">
                  <c:v>-77.860674088071704</c:v>
                </c:pt>
                <c:pt idx="4226">
                  <c:v>-77.888460131752197</c:v>
                </c:pt>
                <c:pt idx="4227">
                  <c:v>-77.911456154880696</c:v>
                </c:pt>
                <c:pt idx="4228">
                  <c:v>-77.943917402175202</c:v>
                </c:pt>
                <c:pt idx="4229">
                  <c:v>-77.969942087735404</c:v>
                </c:pt>
                <c:pt idx="4230">
                  <c:v>-77.987672805031394</c:v>
                </c:pt>
                <c:pt idx="4231">
                  <c:v>-78.017798487666397</c:v>
                </c:pt>
                <c:pt idx="4232">
                  <c:v>-78.059402669409806</c:v>
                </c:pt>
                <c:pt idx="4233">
                  <c:v>-78.107354921901802</c:v>
                </c:pt>
                <c:pt idx="4234">
                  <c:v>-78.143027453566802</c:v>
                </c:pt>
                <c:pt idx="4235">
                  <c:v>-78.167893219556106</c:v>
                </c:pt>
                <c:pt idx="4236">
                  <c:v>-78.187006620404006</c:v>
                </c:pt>
                <c:pt idx="4237">
                  <c:v>-78.218749368562001</c:v>
                </c:pt>
                <c:pt idx="4238">
                  <c:v>-78.245466022273007</c:v>
                </c:pt>
                <c:pt idx="4239">
                  <c:v>-78.264540293546105</c:v>
                </c:pt>
                <c:pt idx="4240">
                  <c:v>-78.2793918158644</c:v>
                </c:pt>
                <c:pt idx="4241">
                  <c:v>-78.291464757934605</c:v>
                </c:pt>
                <c:pt idx="4242">
                  <c:v>-78.301415510568702</c:v>
                </c:pt>
                <c:pt idx="4243">
                  <c:v>-78.309611260530801</c:v>
                </c:pt>
                <c:pt idx="4244">
                  <c:v>-78.316286604156105</c:v>
                </c:pt>
                <c:pt idx="4245">
                  <c:v>-78.321606039635498</c:v>
                </c:pt>
                <c:pt idx="4246">
                  <c:v>-78.325692722055507</c:v>
                </c:pt>
                <c:pt idx="4247">
                  <c:v>-78.328643301329606</c:v>
                </c:pt>
                <c:pt idx="4248">
                  <c:v>-78.330536331715294</c:v>
                </c:pt>
                <c:pt idx="4249">
                  <c:v>-78.331437409637601</c:v>
                </c:pt>
                <c:pt idx="4250">
                  <c:v>-78.3314025042108</c:v>
                </c:pt>
                <c:pt idx="4251">
                  <c:v>-78.330480219297399</c:v>
                </c:pt>
                <c:pt idx="4252">
                  <c:v>-78.328713387835805</c:v>
                </c:pt>
                <c:pt idx="4253">
                  <c:v>-78.326140229550006</c:v>
                </c:pt>
                <c:pt idx="4254">
                  <c:v>-78.322795212394894</c:v>
                </c:pt>
                <c:pt idx="4255">
                  <c:v>-78.318709706759194</c:v>
                </c:pt>
                <c:pt idx="4256">
                  <c:v>-78.313912490984805</c:v>
                </c:pt>
                <c:pt idx="4257">
                  <c:v>-78.3084301479267</c:v>
                </c:pt>
                <c:pt idx="4258">
                  <c:v>-78.318538109378494</c:v>
                </c:pt>
                <c:pt idx="4259">
                  <c:v>-78.325823271462994</c:v>
                </c:pt>
                <c:pt idx="4260">
                  <c:v>-78.327070584760307</c:v>
                </c:pt>
                <c:pt idx="4261">
                  <c:v>-78.325317550351699</c:v>
                </c:pt>
                <c:pt idx="4262">
                  <c:v>-78.321779734844895</c:v>
                </c:pt>
                <c:pt idx="4263">
                  <c:v>-78.316958953972403</c:v>
                </c:pt>
                <c:pt idx="4264">
                  <c:v>-78.311109849728496</c:v>
                </c:pt>
                <c:pt idx="4265">
                  <c:v>-78.304381298162596</c:v>
                </c:pt>
                <c:pt idx="4266">
                  <c:v>-78.296870412873403</c:v>
                </c:pt>
                <c:pt idx="4267">
                  <c:v>-78.288646083064705</c:v>
                </c:pt>
                <c:pt idx="4268">
                  <c:v>-78.279760392740201</c:v>
                </c:pt>
                <c:pt idx="4269">
                  <c:v>-78.270254686096294</c:v>
                </c:pt>
                <c:pt idx="4270">
                  <c:v>-78.260163042942494</c:v>
                </c:pt>
                <c:pt idx="4271">
                  <c:v>-78.249514398874098</c:v>
                </c:pt>
                <c:pt idx="4272">
                  <c:v>-78.238333907141396</c:v>
                </c:pt>
                <c:pt idx="4273">
                  <c:v>-78.2266438515028</c:v>
                </c:pt>
                <c:pt idx="4274">
                  <c:v>-78.214464280044695</c:v>
                </c:pt>
                <c:pt idx="4275">
                  <c:v>-78.201813458603198</c:v>
                </c:pt>
                <c:pt idx="4276">
                  <c:v>-78.188708203327195</c:v>
                </c:pt>
                <c:pt idx="4277">
                  <c:v>-78.175164131814498</c:v>
                </c:pt>
                <c:pt idx="4278">
                  <c:v>-78.161195850905997</c:v>
                </c:pt>
                <c:pt idx="4279">
                  <c:v>-78.146817105005297</c:v>
                </c:pt>
                <c:pt idx="4280">
                  <c:v>-78.132040893016296</c:v>
                </c:pt>
                <c:pt idx="4281">
                  <c:v>-78.1168795617222</c:v>
                </c:pt>
                <c:pt idx="4282">
                  <c:v>-78.101344881361101</c:v>
                </c:pt>
                <c:pt idx="4283">
                  <c:v>-78.085448107526801</c:v>
                </c:pt>
                <c:pt idx="4284">
                  <c:v>-78.069200032438403</c:v>
                </c:pt>
                <c:pt idx="4285">
                  <c:v>-78.052611027845799</c:v>
                </c:pt>
                <c:pt idx="4286">
                  <c:v>-78.035691081273299</c:v>
                </c:pt>
                <c:pt idx="4287">
                  <c:v>-78.018449826939403</c:v>
                </c:pt>
                <c:pt idx="4288">
                  <c:v>-78.000896572360702</c:v>
                </c:pt>
                <c:pt idx="4289">
                  <c:v>-77.983040321431901</c:v>
                </c:pt>
                <c:pt idx="4290">
                  <c:v>-77.964889794604801</c:v>
                </c:pt>
                <c:pt idx="4291">
                  <c:v>-77.946453446661096</c:v>
                </c:pt>
                <c:pt idx="4292">
                  <c:v>-77.927739482473498</c:v>
                </c:pt>
                <c:pt idx="4293">
                  <c:v>-77.908755871074305</c:v>
                </c:pt>
                <c:pt idx="4294">
                  <c:v>-77.889510358287893</c:v>
                </c:pt>
                <c:pt idx="4295">
                  <c:v>-77.870010478138198</c:v>
                </c:pt>
                <c:pt idx="4296">
                  <c:v>-77.850263563202702</c:v>
                </c:pt>
                <c:pt idx="4297">
                  <c:v>-77.8302767540563</c:v>
                </c:pt>
                <c:pt idx="4298">
                  <c:v>-77.810057007922794</c:v>
                </c:pt>
                <c:pt idx="4299">
                  <c:v>-77.789611106632805</c:v>
                </c:pt>
                <c:pt idx="4300">
                  <c:v>-77.768945663971394</c:v>
                </c:pt>
                <c:pt idx="4301">
                  <c:v>-77.748067132485701</c:v>
                </c:pt>
                <c:pt idx="4302">
                  <c:v>-77.726981809811505</c:v>
                </c:pt>
                <c:pt idx="4303">
                  <c:v>-77.705695844571395</c:v>
                </c:pt>
                <c:pt idx="4304">
                  <c:v>-77.684215241886804</c:v>
                </c:pt>
                <c:pt idx="4305">
                  <c:v>-77.662545868554801</c:v>
                </c:pt>
                <c:pt idx="4306">
                  <c:v>-77.640693457946995</c:v>
                </c:pt>
                <c:pt idx="4307">
                  <c:v>-77.618663614480596</c:v>
                </c:pt>
                <c:pt idx="4308">
                  <c:v>-77.596461817934397</c:v>
                </c:pt>
                <c:pt idx="4309">
                  <c:v>-77.574093427519898</c:v>
                </c:pt>
                <c:pt idx="4310">
                  <c:v>-77.551563685729903</c:v>
                </c:pt>
                <c:pt idx="4311">
                  <c:v>-77.528877721982894</c:v>
                </c:pt>
                <c:pt idx="4312">
                  <c:v>-77.506040556079597</c:v>
                </c:pt>
                <c:pt idx="4313">
                  <c:v>-77.483057101488797</c:v>
                </c:pt>
                <c:pt idx="4314">
                  <c:v>-77.459932168477195</c:v>
                </c:pt>
                <c:pt idx="4315">
                  <c:v>-77.4366704670865</c:v>
                </c:pt>
                <c:pt idx="4316">
                  <c:v>-77.4132766100455</c:v>
                </c:pt>
                <c:pt idx="4317">
                  <c:v>-77.389755115349303</c:v>
                </c:pt>
                <c:pt idx="4318">
                  <c:v>-77.366110408867499</c:v>
                </c:pt>
                <c:pt idx="4319">
                  <c:v>-77.342346826827693</c:v>
                </c:pt>
                <c:pt idx="4320">
                  <c:v>-77.318468618188206</c:v>
                </c:pt>
                <c:pt idx="4321">
                  <c:v>-77.294479946906307</c:v>
                </c:pt>
                <c:pt idx="4322">
                  <c:v>-77.270384894112695</c:v>
                </c:pt>
                <c:pt idx="4323">
                  <c:v>-77.246187460199394</c:v>
                </c:pt>
                <c:pt idx="4324">
                  <c:v>-77.221891566839204</c:v>
                </c:pt>
                <c:pt idx="4325">
                  <c:v>-77.197501058986205</c:v>
                </c:pt>
                <c:pt idx="4326">
                  <c:v>-77.173019706586601</c:v>
                </c:pt>
                <c:pt idx="4327">
                  <c:v>-77.148451206408794</c:v>
                </c:pt>
                <c:pt idx="4328">
                  <c:v>-77.1237991837707</c:v>
                </c:pt>
                <c:pt idx="4329">
                  <c:v>-77.099067194308702</c:v>
                </c:pt>
                <c:pt idx="4330">
                  <c:v>-77.074258725972797</c:v>
                </c:pt>
                <c:pt idx="4331">
                  <c:v>-77.049377205680798</c:v>
                </c:pt>
                <c:pt idx="4332">
                  <c:v>-77.024425991551595</c:v>
                </c:pt>
                <c:pt idx="4333">
                  <c:v>-76.999408376648702</c:v>
                </c:pt>
                <c:pt idx="4334">
                  <c:v>-76.974327590999295</c:v>
                </c:pt>
                <c:pt idx="4335">
                  <c:v>-76.949186803187203</c:v>
                </c:pt>
                <c:pt idx="4336">
                  <c:v>-76.923989121776401</c:v>
                </c:pt>
                <c:pt idx="4337">
                  <c:v>-76.918978332694493</c:v>
                </c:pt>
                <c:pt idx="4338">
                  <c:v>-76.911536827997196</c:v>
                </c:pt>
                <c:pt idx="4339">
                  <c:v>-76.897475760863102</c:v>
                </c:pt>
                <c:pt idx="4340">
                  <c:v>-76.880415156548295</c:v>
                </c:pt>
                <c:pt idx="4341">
                  <c:v>-76.861811982164596</c:v>
                </c:pt>
                <c:pt idx="4342">
                  <c:v>-76.842262457910095</c:v>
                </c:pt>
                <c:pt idx="4343">
                  <c:v>-76.822062460194203</c:v>
                </c:pt>
                <c:pt idx="4344">
                  <c:v>-76.801378759618302</c:v>
                </c:pt>
                <c:pt idx="4345">
                  <c:v>-76.780314943440104</c:v>
                </c:pt>
                <c:pt idx="4346">
                  <c:v>-76.758940321756299</c:v>
                </c:pt>
                <c:pt idx="4347">
                  <c:v>-76.737303999545603</c:v>
                </c:pt>
                <c:pt idx="4348">
                  <c:v>-76.715442357547602</c:v>
                </c:pt>
                <c:pt idx="4349">
                  <c:v>-76.693383332099103</c:v>
                </c:pt>
                <c:pt idx="4350">
                  <c:v>-76.671149016380795</c:v>
                </c:pt>
                <c:pt idx="4351">
                  <c:v>-76.648757321888894</c:v>
                </c:pt>
                <c:pt idx="4352">
                  <c:v>-76.6262230837891</c:v>
                </c:pt>
                <c:pt idx="4353">
                  <c:v>-76.603558821421501</c:v>
                </c:pt>
                <c:pt idx="4354">
                  <c:v>-76.580775276353094</c:v>
                </c:pt>
                <c:pt idx="4355">
                  <c:v>-76.557881802035794</c:v>
                </c:pt>
                <c:pt idx="4356">
                  <c:v>-76.534886651606996</c:v>
                </c:pt>
                <c:pt idx="4357">
                  <c:v>-76.511797194087904</c:v>
                </c:pt>
                <c:pt idx="4358">
                  <c:v>-76.488620079206299</c:v>
                </c:pt>
                <c:pt idx="4359">
                  <c:v>-76.486714327363899</c:v>
                </c:pt>
                <c:pt idx="4360">
                  <c:v>-76.482224914427505</c:v>
                </c:pt>
                <c:pt idx="4361">
                  <c:v>-76.470734077918905</c:v>
                </c:pt>
                <c:pt idx="4362">
                  <c:v>-76.477374750569794</c:v>
                </c:pt>
                <c:pt idx="4363">
                  <c:v>-76.479812155512107</c:v>
                </c:pt>
                <c:pt idx="4364">
                  <c:v>-76.474289036843203</c:v>
                </c:pt>
                <c:pt idx="4365">
                  <c:v>-76.464942497981497</c:v>
                </c:pt>
                <c:pt idx="4366">
                  <c:v>-76.453485443986395</c:v>
                </c:pt>
                <c:pt idx="4367">
                  <c:v>-76.440654965334403</c:v>
                </c:pt>
                <c:pt idx="4368">
                  <c:v>-76.426834727128906</c:v>
                </c:pt>
                <c:pt idx="4369">
                  <c:v>-76.412250690197496</c:v>
                </c:pt>
                <c:pt idx="4370">
                  <c:v>-76.397048632670106</c:v>
                </c:pt>
                <c:pt idx="4371">
                  <c:v>-76.381329198681499</c:v>
                </c:pt>
                <c:pt idx="4372">
                  <c:v>-76.365165510148003</c:v>
                </c:pt>
                <c:pt idx="4373">
                  <c:v>-76.348612826271705</c:v>
                </c:pt>
                <c:pt idx="4374">
                  <c:v>-76.331714235380602</c:v>
                </c:pt>
                <c:pt idx="4375">
                  <c:v>-76.314504209606</c:v>
                </c:pt>
                <c:pt idx="4376">
                  <c:v>-76.318725972545806</c:v>
                </c:pt>
                <c:pt idx="4377">
                  <c:v>-76.341677616194502</c:v>
                </c:pt>
                <c:pt idx="4378">
                  <c:v>-76.354655903120204</c:v>
                </c:pt>
                <c:pt idx="4379">
                  <c:v>-76.378604926311297</c:v>
                </c:pt>
                <c:pt idx="4380">
                  <c:v>-76.394882732497905</c:v>
                </c:pt>
                <c:pt idx="4381">
                  <c:v>-76.401345907179106</c:v>
                </c:pt>
                <c:pt idx="4382">
                  <c:v>-76.402840472024394</c:v>
                </c:pt>
                <c:pt idx="4383">
                  <c:v>-76.422704390989793</c:v>
                </c:pt>
                <c:pt idx="4384">
                  <c:v>-76.437904754696703</c:v>
                </c:pt>
                <c:pt idx="4385">
                  <c:v>-76.444621819965306</c:v>
                </c:pt>
                <c:pt idx="4386">
                  <c:v>-76.447024106714395</c:v>
                </c:pt>
                <c:pt idx="4387">
                  <c:v>-76.446859396881095</c:v>
                </c:pt>
                <c:pt idx="4388">
                  <c:v>-76.444899574825698</c:v>
                </c:pt>
                <c:pt idx="4389">
                  <c:v>-76.441560382226101</c:v>
                </c:pt>
                <c:pt idx="4390">
                  <c:v>-76.437096187343201</c:v>
                </c:pt>
                <c:pt idx="4391">
                  <c:v>-76.431677530285498</c:v>
                </c:pt>
                <c:pt idx="4392">
                  <c:v>-76.425426557572194</c:v>
                </c:pt>
                <c:pt idx="4393">
                  <c:v>-76.418435104276995</c:v>
                </c:pt>
                <c:pt idx="4394">
                  <c:v>-76.410774800124003</c:v>
                </c:pt>
                <c:pt idx="4395">
                  <c:v>-76.445000830028704</c:v>
                </c:pt>
                <c:pt idx="4396">
                  <c:v>-76.473247769960196</c:v>
                </c:pt>
                <c:pt idx="4397">
                  <c:v>-76.507965414995098</c:v>
                </c:pt>
                <c:pt idx="4398">
                  <c:v>-76.533218194810104</c:v>
                </c:pt>
                <c:pt idx="4399">
                  <c:v>-76.547909720026496</c:v>
                </c:pt>
                <c:pt idx="4400">
                  <c:v>-76.557156817037296</c:v>
                </c:pt>
                <c:pt idx="4401">
                  <c:v>-76.563131579891802</c:v>
                </c:pt>
                <c:pt idx="4402">
                  <c:v>-76.566822823257098</c:v>
                </c:pt>
                <c:pt idx="4403">
                  <c:v>-76.568768625797205</c:v>
                </c:pt>
                <c:pt idx="4404">
                  <c:v>-76.631266449905795</c:v>
                </c:pt>
                <c:pt idx="4405">
                  <c:v>-76.684227740349598</c:v>
                </c:pt>
                <c:pt idx="4406">
                  <c:v>-76.735831651150406</c:v>
                </c:pt>
                <c:pt idx="4407">
                  <c:v>-76.794618328784495</c:v>
                </c:pt>
                <c:pt idx="4408">
                  <c:v>-76.897543539975103</c:v>
                </c:pt>
                <c:pt idx="4409">
                  <c:v>-76.978548860693905</c:v>
                </c:pt>
                <c:pt idx="4410">
                  <c:v>-77.032593907388303</c:v>
                </c:pt>
                <c:pt idx="4411">
                  <c:v>-77.073424973570795</c:v>
                </c:pt>
                <c:pt idx="4412">
                  <c:v>-77.106666116169805</c:v>
                </c:pt>
                <c:pt idx="4413">
                  <c:v>-77.134784451016003</c:v>
                </c:pt>
                <c:pt idx="4414">
                  <c:v>-77.159086003457304</c:v>
                </c:pt>
                <c:pt idx="4415">
                  <c:v>-77.180353285340601</c:v>
                </c:pt>
                <c:pt idx="4416">
                  <c:v>-77.199099611108295</c:v>
                </c:pt>
                <c:pt idx="4417">
                  <c:v>-77.234510709787003</c:v>
                </c:pt>
                <c:pt idx="4418">
                  <c:v>-77.265391095395501</c:v>
                </c:pt>
                <c:pt idx="4419">
                  <c:v>-77.288248111114697</c:v>
                </c:pt>
                <c:pt idx="4420">
                  <c:v>-77.325350838698597</c:v>
                </c:pt>
                <c:pt idx="4421">
                  <c:v>-77.357024347683193</c:v>
                </c:pt>
                <c:pt idx="4422">
                  <c:v>-77.380299531007793</c:v>
                </c:pt>
                <c:pt idx="4423">
                  <c:v>-77.435623045991207</c:v>
                </c:pt>
                <c:pt idx="4424">
                  <c:v>-77.482736218148005</c:v>
                </c:pt>
                <c:pt idx="4425">
                  <c:v>-77.533261735044306</c:v>
                </c:pt>
                <c:pt idx="4426">
                  <c:v>-77.573898476226105</c:v>
                </c:pt>
                <c:pt idx="4427">
                  <c:v>-77.604139445641906</c:v>
                </c:pt>
                <c:pt idx="4428">
                  <c:v>-77.646336100958905</c:v>
                </c:pt>
                <c:pt idx="4429">
                  <c:v>-77.682244588977596</c:v>
                </c:pt>
                <c:pt idx="4430">
                  <c:v>-77.709379813722606</c:v>
                </c:pt>
                <c:pt idx="4431">
                  <c:v>-77.731617194791994</c:v>
                </c:pt>
                <c:pt idx="4432">
                  <c:v>-77.7853149626022</c:v>
                </c:pt>
                <c:pt idx="4433">
                  <c:v>-77.8314327089399</c:v>
                </c:pt>
                <c:pt idx="4434">
                  <c:v>-77.863751907807199</c:v>
                </c:pt>
                <c:pt idx="4435">
                  <c:v>-77.889126421028294</c:v>
                </c:pt>
                <c:pt idx="4436">
                  <c:v>-77.910338077155004</c:v>
                </c:pt>
                <c:pt idx="4437">
                  <c:v>-77.9455039861747</c:v>
                </c:pt>
                <c:pt idx="4438">
                  <c:v>-77.975861206687895</c:v>
                </c:pt>
                <c:pt idx="4439">
                  <c:v>-77.998507693242004</c:v>
                </c:pt>
                <c:pt idx="4440">
                  <c:v>-78.016903321995699</c:v>
                </c:pt>
                <c:pt idx="4441">
                  <c:v>-78.032492786125403</c:v>
                </c:pt>
                <c:pt idx="4442">
                  <c:v>-78.045922764775696</c:v>
                </c:pt>
                <c:pt idx="4443">
                  <c:v>-78.057551505392297</c:v>
                </c:pt>
                <c:pt idx="4444">
                  <c:v>-78.067606972107498</c:v>
                </c:pt>
                <c:pt idx="4445">
                  <c:v>-78.076249152166994</c:v>
                </c:pt>
                <c:pt idx="4446">
                  <c:v>-78.083598344842699</c:v>
                </c:pt>
                <c:pt idx="4447">
                  <c:v>-78.089749572708598</c:v>
                </c:pt>
                <c:pt idx="4448">
                  <c:v>-78.094780658281806</c:v>
                </c:pt>
                <c:pt idx="4449">
                  <c:v>-78.098757114289299</c:v>
                </c:pt>
                <c:pt idx="4450">
                  <c:v>-78.118375472658897</c:v>
                </c:pt>
                <c:pt idx="4451">
                  <c:v>-78.134731838176094</c:v>
                </c:pt>
                <c:pt idx="4452">
                  <c:v>-78.144592976829202</c:v>
                </c:pt>
                <c:pt idx="4453">
                  <c:v>-78.151114675166397</c:v>
                </c:pt>
                <c:pt idx="4454">
                  <c:v>-78.155564758265598</c:v>
                </c:pt>
                <c:pt idx="4455">
                  <c:v>-78.191417418335703</c:v>
                </c:pt>
                <c:pt idx="4456">
                  <c:v>-78.221340437895705</c:v>
                </c:pt>
                <c:pt idx="4457">
                  <c:v>-78.239088874144997</c:v>
                </c:pt>
                <c:pt idx="4458">
                  <c:v>-78.250953660224994</c:v>
                </c:pt>
                <c:pt idx="4459">
                  <c:v>-78.259453100449704</c:v>
                </c:pt>
                <c:pt idx="4460">
                  <c:v>-78.265631976587599</c:v>
                </c:pt>
                <c:pt idx="4461">
                  <c:v>-78.270021680967901</c:v>
                </c:pt>
                <c:pt idx="4462">
                  <c:v>-78.272932242492203</c:v>
                </c:pt>
                <c:pt idx="4463">
                  <c:v>-78.274564361687098</c:v>
                </c:pt>
                <c:pt idx="4464">
                  <c:v>-78.275058563831394</c:v>
                </c:pt>
                <c:pt idx="4465">
                  <c:v>-78.274519243129603</c:v>
                </c:pt>
                <c:pt idx="4466">
                  <c:v>-78.273027553185699</c:v>
                </c:pt>
                <c:pt idx="4467">
                  <c:v>-78.270648863922005</c:v>
                </c:pt>
                <c:pt idx="4468">
                  <c:v>-78.267437352381904</c:v>
                </c:pt>
                <c:pt idx="4469">
                  <c:v>-78.263438976041897</c:v>
                </c:pt>
                <c:pt idx="4470">
                  <c:v>-78.258693479925597</c:v>
                </c:pt>
                <c:pt idx="4471">
                  <c:v>-78.253235798412703</c:v>
                </c:pt>
                <c:pt idx="4472">
                  <c:v>-78.247097062382295</c:v>
                </c:pt>
                <c:pt idx="4473">
                  <c:v>-78.240305340236105</c:v>
                </c:pt>
                <c:pt idx="4474">
                  <c:v>-78.232886194338505</c:v>
                </c:pt>
                <c:pt idx="4475">
                  <c:v>-78.224863106192302</c:v>
                </c:pt>
                <c:pt idx="4476">
                  <c:v>-78.216257806489395</c:v>
                </c:pt>
                <c:pt idx="4477">
                  <c:v>-78.207090534836595</c:v>
                </c:pt>
                <c:pt idx="4478">
                  <c:v>-78.197380246716804</c:v>
                </c:pt>
                <c:pt idx="4479">
                  <c:v>-78.187144780857395</c:v>
                </c:pt>
                <c:pt idx="4480">
                  <c:v>-78.176400995444496</c:v>
                </c:pt>
                <c:pt idx="4481">
                  <c:v>-78.165164878567396</c:v>
                </c:pt>
                <c:pt idx="4482">
                  <c:v>-78.153451641599503</c:v>
                </c:pt>
                <c:pt idx="4483">
                  <c:v>-78.141275797234101</c:v>
                </c:pt>
                <c:pt idx="4484">
                  <c:v>-78.128651225405406</c:v>
                </c:pt>
                <c:pt idx="4485">
                  <c:v>-78.1155912294535</c:v>
                </c:pt>
                <c:pt idx="4486">
                  <c:v>-78.102108584358504</c:v>
                </c:pt>
                <c:pt idx="4487">
                  <c:v>-78.088215578472102</c:v>
                </c:pt>
                <c:pt idx="4488">
                  <c:v>-78.073924049880702</c:v>
                </c:pt>
                <c:pt idx="4489">
                  <c:v>-78.0592454183044</c:v>
                </c:pt>
                <c:pt idx="4490">
                  <c:v>-78.044190713241207</c:v>
                </c:pt>
                <c:pt idx="4491">
                  <c:v>-78.028770598966702</c:v>
                </c:pt>
                <c:pt idx="4492">
                  <c:v>-78.012995396860504</c:v>
                </c:pt>
                <c:pt idx="4493">
                  <c:v>-77.996875105449604</c:v>
                </c:pt>
                <c:pt idx="4494">
                  <c:v>-77.980419418491806</c:v>
                </c:pt>
                <c:pt idx="4495">
                  <c:v>-77.963637741366696</c:v>
                </c:pt>
                <c:pt idx="4496">
                  <c:v>-77.946539205996501</c:v>
                </c:pt>
                <c:pt idx="4497">
                  <c:v>-77.929132684483406</c:v>
                </c:pt>
                <c:pt idx="4498">
                  <c:v>-77.911426801620294</c:v>
                </c:pt>
                <c:pt idx="4499">
                  <c:v>-77.893429946408205</c:v>
                </c:pt>
                <c:pt idx="4500">
                  <c:v>-77.875150282692204</c:v>
                </c:pt>
                <c:pt idx="4501">
                  <c:v>-77.856595759014795</c:v>
                </c:pt>
                <c:pt idx="4502">
                  <c:v>-77.837774117766003</c:v>
                </c:pt>
                <c:pt idx="4503">
                  <c:v>-77.818692903705795</c:v>
                </c:pt>
                <c:pt idx="4504">
                  <c:v>-77.799359471917995</c:v>
                </c:pt>
                <c:pt idx="4505">
                  <c:v>-77.779780995250604</c:v>
                </c:pt>
                <c:pt idx="4506">
                  <c:v>-77.759964471290502</c:v>
                </c:pt>
                <c:pt idx="4507">
                  <c:v>-77.739916728913499</c:v>
                </c:pt>
                <c:pt idx="4508">
                  <c:v>-77.719644434446195</c:v>
                </c:pt>
                <c:pt idx="4509">
                  <c:v>-77.699154097472103</c:v>
                </c:pt>
                <c:pt idx="4510">
                  <c:v>-77.678452076312496</c:v>
                </c:pt>
                <c:pt idx="4511">
                  <c:v>-77.657544583241005</c:v>
                </c:pt>
                <c:pt idx="4512">
                  <c:v>-77.636437689375398</c:v>
                </c:pt>
                <c:pt idx="4513">
                  <c:v>-77.615137329271604</c:v>
                </c:pt>
                <c:pt idx="4514">
                  <c:v>-77.593649305341401</c:v>
                </c:pt>
                <c:pt idx="4515">
                  <c:v>-77.571979292043395</c:v>
                </c:pt>
                <c:pt idx="4516">
                  <c:v>-77.550132839866095</c:v>
                </c:pt>
                <c:pt idx="4517">
                  <c:v>-77.528115379116599</c:v>
                </c:pt>
                <c:pt idx="4518">
                  <c:v>-77.505932223529797</c:v>
                </c:pt>
                <c:pt idx="4519">
                  <c:v>-77.483588573711799</c:v>
                </c:pt>
                <c:pt idx="4520">
                  <c:v>-77.461089520428402</c:v>
                </c:pt>
                <c:pt idx="4521">
                  <c:v>-77.438440047741395</c:v>
                </c:pt>
                <c:pt idx="4522">
                  <c:v>-77.415645036087895</c:v>
                </c:pt>
                <c:pt idx="4523">
                  <c:v>-77.392709265019903</c:v>
                </c:pt>
                <c:pt idx="4524">
                  <c:v>-77.369637415971795</c:v>
                </c:pt>
                <c:pt idx="4525">
                  <c:v>-77.346434074901794</c:v>
                </c:pt>
                <c:pt idx="4526">
                  <c:v>-77.323103734819796</c:v>
                </c:pt>
                <c:pt idx="4527">
                  <c:v>-77.299650798209797</c:v>
                </c:pt>
                <c:pt idx="4528">
                  <c:v>-77.276079579353507</c:v>
                </c:pt>
                <c:pt idx="4529">
                  <c:v>-77.252394306564497</c:v>
                </c:pt>
                <c:pt idx="4530">
                  <c:v>-77.2285991243361</c:v>
                </c:pt>
                <c:pt idx="4531">
                  <c:v>-77.204698095503801</c:v>
                </c:pt>
                <c:pt idx="4532">
                  <c:v>-77.180695203099205</c:v>
                </c:pt>
                <c:pt idx="4533">
                  <c:v>-77.156594352286504</c:v>
                </c:pt>
                <c:pt idx="4534">
                  <c:v>-77.132399372222395</c:v>
                </c:pt>
                <c:pt idx="4535">
                  <c:v>-77.108114017898302</c:v>
                </c:pt>
                <c:pt idx="4536">
                  <c:v>-77.083741971975698</c:v>
                </c:pt>
                <c:pt idx="4537">
                  <c:v>-77.059286850477207</c:v>
                </c:pt>
                <c:pt idx="4538">
                  <c:v>-77.034752199546901</c:v>
                </c:pt>
                <c:pt idx="4539">
                  <c:v>-77.010141495554507</c:v>
                </c:pt>
                <c:pt idx="4540">
                  <c:v>-76.9854581477735</c:v>
                </c:pt>
                <c:pt idx="4541">
                  <c:v>-76.960705500201698</c:v>
                </c:pt>
                <c:pt idx="4542">
                  <c:v>-76.935886833123803</c:v>
                </c:pt>
                <c:pt idx="4543">
                  <c:v>-76.911005364552807</c:v>
                </c:pt>
                <c:pt idx="4544">
                  <c:v>-76.886064251573899</c:v>
                </c:pt>
                <c:pt idx="4545">
                  <c:v>-76.861066591635094</c:v>
                </c:pt>
                <c:pt idx="4546">
                  <c:v>-76.8564170493501</c:v>
                </c:pt>
                <c:pt idx="4547">
                  <c:v>-76.849318881076996</c:v>
                </c:pt>
                <c:pt idx="4548">
                  <c:v>-76.835549662556701</c:v>
                </c:pt>
                <c:pt idx="4549">
                  <c:v>-76.818757521462601</c:v>
                </c:pt>
                <c:pt idx="4550">
                  <c:v>-76.800410851202301</c:v>
                </c:pt>
                <c:pt idx="4551">
                  <c:v>-76.7811105942355</c:v>
                </c:pt>
                <c:pt idx="4552">
                  <c:v>-76.761154982065904</c:v>
                </c:pt>
                <c:pt idx="4553">
                  <c:v>-76.761315078347906</c:v>
                </c:pt>
                <c:pt idx="4554">
                  <c:v>-76.758637192415094</c:v>
                </c:pt>
                <c:pt idx="4555">
                  <c:v>-76.748940410099607</c:v>
                </c:pt>
                <c:pt idx="4556">
                  <c:v>-76.756526908523398</c:v>
                </c:pt>
                <c:pt idx="4557">
                  <c:v>-76.759859415758498</c:v>
                </c:pt>
                <c:pt idx="4558">
                  <c:v>-76.755353909762903</c:v>
                </c:pt>
                <c:pt idx="4559">
                  <c:v>-76.747032908971903</c:v>
                </c:pt>
                <c:pt idx="4560">
                  <c:v>-76.7365664857669</c:v>
                </c:pt>
                <c:pt idx="4561">
                  <c:v>-76.724677880551496</c:v>
                </c:pt>
                <c:pt idx="4562">
                  <c:v>-76.732333958763903</c:v>
                </c:pt>
                <c:pt idx="4563">
                  <c:v>-76.757115434499497</c:v>
                </c:pt>
                <c:pt idx="4564">
                  <c:v>-76.7719183080807</c:v>
                </c:pt>
                <c:pt idx="4565">
                  <c:v>-76.776412397739406</c:v>
                </c:pt>
                <c:pt idx="4566">
                  <c:v>-76.775873584144193</c:v>
                </c:pt>
                <c:pt idx="4567">
                  <c:v>-76.772450582732603</c:v>
                </c:pt>
                <c:pt idx="4568">
                  <c:v>-76.767092213897499</c:v>
                </c:pt>
                <c:pt idx="4569">
                  <c:v>-76.760300334707395</c:v>
                </c:pt>
                <c:pt idx="4570">
                  <c:v>-76.752374600172999</c:v>
                </c:pt>
                <c:pt idx="4571">
                  <c:v>-76.743510780968407</c:v>
                </c:pt>
                <c:pt idx="4572">
                  <c:v>-76.733845646824307</c:v>
                </c:pt>
                <c:pt idx="4573">
                  <c:v>-76.723479695772099</c:v>
                </c:pt>
                <c:pt idx="4574">
                  <c:v>-76.712489703086703</c:v>
                </c:pt>
                <c:pt idx="4575">
                  <c:v>-76.700936159647497</c:v>
                </c:pt>
                <c:pt idx="4576">
                  <c:v>-76.7094739948148</c:v>
                </c:pt>
                <c:pt idx="4577">
                  <c:v>-76.714992755149794</c:v>
                </c:pt>
                <c:pt idx="4578">
                  <c:v>-76.713316316654698</c:v>
                </c:pt>
                <c:pt idx="4579">
                  <c:v>-76.728709859564205</c:v>
                </c:pt>
                <c:pt idx="4580">
                  <c:v>-76.800419595535502</c:v>
                </c:pt>
                <c:pt idx="4581">
                  <c:v>-76.875805747987997</c:v>
                </c:pt>
                <c:pt idx="4582">
                  <c:v>-76.924342401299199</c:v>
                </c:pt>
                <c:pt idx="4583">
                  <c:v>-76.974582017726306</c:v>
                </c:pt>
                <c:pt idx="4584">
                  <c:v>-77.013075375319104</c:v>
                </c:pt>
                <c:pt idx="4585">
                  <c:v>-77.058962289141903</c:v>
                </c:pt>
                <c:pt idx="4586">
                  <c:v>-77.095559703434304</c:v>
                </c:pt>
                <c:pt idx="4587">
                  <c:v>-77.121441141292706</c:v>
                </c:pt>
                <c:pt idx="4588">
                  <c:v>-77.141368614502994</c:v>
                </c:pt>
                <c:pt idx="4589">
                  <c:v>-77.157437984327402</c:v>
                </c:pt>
                <c:pt idx="4590">
                  <c:v>-77.170655249573102</c:v>
                </c:pt>
                <c:pt idx="4591">
                  <c:v>-77.181599962774001</c:v>
                </c:pt>
                <c:pt idx="4592">
                  <c:v>-77.190646206374097</c:v>
                </c:pt>
                <c:pt idx="4593">
                  <c:v>-77.198055187109901</c:v>
                </c:pt>
                <c:pt idx="4594">
                  <c:v>-77.204019746409699</c:v>
                </c:pt>
                <c:pt idx="4595">
                  <c:v>-77.208688190671396</c:v>
                </c:pt>
                <c:pt idx="4596">
                  <c:v>-77.212178193699401</c:v>
                </c:pt>
                <c:pt idx="4597">
                  <c:v>-77.214585473320696</c:v>
                </c:pt>
                <c:pt idx="4598">
                  <c:v>-77.215989499443793</c:v>
                </c:pt>
                <c:pt idx="4599">
                  <c:v>-77.216457407706301</c:v>
                </c:pt>
                <c:pt idx="4600">
                  <c:v>-77.235083073281203</c:v>
                </c:pt>
                <c:pt idx="4601">
                  <c:v>-77.250369420560105</c:v>
                </c:pt>
                <c:pt idx="4602">
                  <c:v>-77.258546669242904</c:v>
                </c:pt>
                <c:pt idx="4603">
                  <c:v>-77.263160375582402</c:v>
                </c:pt>
                <c:pt idx="4604">
                  <c:v>-77.284535148081204</c:v>
                </c:pt>
                <c:pt idx="4605">
                  <c:v>-77.320619151585504</c:v>
                </c:pt>
                <c:pt idx="4606">
                  <c:v>-77.365237180005394</c:v>
                </c:pt>
                <c:pt idx="4607">
                  <c:v>-77.397184907568004</c:v>
                </c:pt>
                <c:pt idx="4608">
                  <c:v>-77.417793452105698</c:v>
                </c:pt>
                <c:pt idx="4609">
                  <c:v>-77.432553753219693</c:v>
                </c:pt>
                <c:pt idx="4610">
                  <c:v>-77.462082070309805</c:v>
                </c:pt>
                <c:pt idx="4611">
                  <c:v>-77.486554629462205</c:v>
                </c:pt>
                <c:pt idx="4612">
                  <c:v>-77.502910245742896</c:v>
                </c:pt>
                <c:pt idx="4613">
                  <c:v>-77.514909734378705</c:v>
                </c:pt>
                <c:pt idx="4614">
                  <c:v>-77.524138372915502</c:v>
                </c:pt>
                <c:pt idx="4615">
                  <c:v>-77.549440850028702</c:v>
                </c:pt>
                <c:pt idx="4616">
                  <c:v>-77.588590459703894</c:v>
                </c:pt>
                <c:pt idx="4617">
                  <c:v>-77.617747453319694</c:v>
                </c:pt>
                <c:pt idx="4618">
                  <c:v>-77.636928682286495</c:v>
                </c:pt>
                <c:pt idx="4619">
                  <c:v>-77.668730835037493</c:v>
                </c:pt>
                <c:pt idx="4620">
                  <c:v>-77.694872300665196</c:v>
                </c:pt>
                <c:pt idx="4621">
                  <c:v>-77.712742777304399</c:v>
                </c:pt>
                <c:pt idx="4622">
                  <c:v>-77.726143497388506</c:v>
                </c:pt>
                <c:pt idx="4623">
                  <c:v>-77.736682279764395</c:v>
                </c:pt>
                <c:pt idx="4624">
                  <c:v>-77.745087661382897</c:v>
                </c:pt>
                <c:pt idx="4625">
                  <c:v>-77.751762680938796</c:v>
                </c:pt>
                <c:pt idx="4626">
                  <c:v>-77.774506857622001</c:v>
                </c:pt>
                <c:pt idx="4627">
                  <c:v>-77.793539349509203</c:v>
                </c:pt>
                <c:pt idx="4628">
                  <c:v>-77.805520634343296</c:v>
                </c:pt>
                <c:pt idx="4629">
                  <c:v>-77.831208960177406</c:v>
                </c:pt>
                <c:pt idx="4630">
                  <c:v>-77.869437771223105</c:v>
                </c:pt>
                <c:pt idx="4631">
                  <c:v>-77.914782691126206</c:v>
                </c:pt>
                <c:pt idx="4632">
                  <c:v>-77.964823614137202</c:v>
                </c:pt>
                <c:pt idx="4633">
                  <c:v>-78.001567841226205</c:v>
                </c:pt>
                <c:pt idx="4634">
                  <c:v>-78.026897827005101</c:v>
                </c:pt>
                <c:pt idx="4635">
                  <c:v>-78.062832898950205</c:v>
                </c:pt>
                <c:pt idx="4636">
                  <c:v>-78.092527151102601</c:v>
                </c:pt>
                <c:pt idx="4637">
                  <c:v>-78.113790404084796</c:v>
                </c:pt>
                <c:pt idx="4638">
                  <c:v>-78.130358409989697</c:v>
                </c:pt>
                <c:pt idx="4639">
                  <c:v>-78.143837974405898</c:v>
                </c:pt>
                <c:pt idx="4640">
                  <c:v>-78.171413871940203</c:v>
                </c:pt>
                <c:pt idx="4641">
                  <c:v>-78.211031988606194</c:v>
                </c:pt>
                <c:pt idx="4642">
                  <c:v>-78.241091694650507</c:v>
                </c:pt>
                <c:pt idx="4643">
                  <c:v>-78.261734613561501</c:v>
                </c:pt>
                <c:pt idx="4644">
                  <c:v>-78.277412592173704</c:v>
                </c:pt>
                <c:pt idx="4645">
                  <c:v>-78.289944447725304</c:v>
                </c:pt>
                <c:pt idx="4646">
                  <c:v>-78.300150006301806</c:v>
                </c:pt>
                <c:pt idx="4647">
                  <c:v>-78.308476967175494</c:v>
                </c:pt>
                <c:pt idx="4648">
                  <c:v>-78.315203658879497</c:v>
                </c:pt>
                <c:pt idx="4649">
                  <c:v>-78.320520293813004</c:v>
                </c:pt>
                <c:pt idx="4650">
                  <c:v>-78.324566143044294</c:v>
                </c:pt>
                <c:pt idx="4651">
                  <c:v>-78.327448487541702</c:v>
                </c:pt>
                <c:pt idx="4652">
                  <c:v>-78.329253189482102</c:v>
                </c:pt>
                <c:pt idx="4653">
                  <c:v>-78.330051039407905</c:v>
                </c:pt>
                <c:pt idx="4654">
                  <c:v>-78.329901800220398</c:v>
                </c:pt>
                <c:pt idx="4655">
                  <c:v>-78.328856909710197</c:v>
                </c:pt>
                <c:pt idx="4656">
                  <c:v>-78.326961357588999</c:v>
                </c:pt>
                <c:pt idx="4657">
                  <c:v>-78.324255030803698</c:v>
                </c:pt>
                <c:pt idx="4658">
                  <c:v>-78.320773703112295</c:v>
                </c:pt>
                <c:pt idx="4659">
                  <c:v>-78.316549779005499</c:v>
                </c:pt>
                <c:pt idx="4660">
                  <c:v>-78.311612863425097</c:v>
                </c:pt>
                <c:pt idx="4661">
                  <c:v>-78.305990205143303</c:v>
                </c:pt>
                <c:pt idx="4662">
                  <c:v>-78.299707046741702</c:v>
                </c:pt>
                <c:pt idx="4663">
                  <c:v>-78.292786904388393</c:v>
                </c:pt>
                <c:pt idx="4664">
                  <c:v>-78.285251794081105</c:v>
                </c:pt>
                <c:pt idx="4665">
                  <c:v>-78.277122416545097</c:v>
                </c:pt>
                <c:pt idx="4666">
                  <c:v>-78.268418309826302</c:v>
                </c:pt>
                <c:pt idx="4667">
                  <c:v>-78.259157976386703</c:v>
                </c:pt>
                <c:pt idx="4668">
                  <c:v>-78.249358989875404</c:v>
                </c:pt>
                <c:pt idx="4669">
                  <c:v>-78.239038085564303</c:v>
                </c:pt>
                <c:pt idx="4670">
                  <c:v>-78.228211237569496</c:v>
                </c:pt>
                <c:pt idx="4671">
                  <c:v>-78.216893725186296</c:v>
                </c:pt>
                <c:pt idx="4672">
                  <c:v>-78.205100190397005</c:v>
                </c:pt>
                <c:pt idx="4673">
                  <c:v>-78.192844687916605</c:v>
                </c:pt>
                <c:pt idx="4674">
                  <c:v>-78.180140730340796</c:v>
                </c:pt>
                <c:pt idx="4675">
                  <c:v>-78.167001325750306</c:v>
                </c:pt>
                <c:pt idx="4676">
                  <c:v>-78.153439011416197</c:v>
                </c:pt>
                <c:pt idx="4677">
                  <c:v>-78.139465884859902</c:v>
                </c:pt>
                <c:pt idx="4678">
                  <c:v>-78.125093631464793</c:v>
                </c:pt>
                <c:pt idx="4679">
                  <c:v>-78.127221142772299</c:v>
                </c:pt>
                <c:pt idx="4680">
                  <c:v>-78.126809496135195</c:v>
                </c:pt>
                <c:pt idx="4681">
                  <c:v>-78.120453396278606</c:v>
                </c:pt>
                <c:pt idx="4682">
                  <c:v>-78.111255642847496</c:v>
                </c:pt>
                <c:pt idx="4683">
                  <c:v>-78.100458391191395</c:v>
                </c:pt>
                <c:pt idx="4684">
                  <c:v>-78.088570920378501</c:v>
                </c:pt>
                <c:pt idx="4685">
                  <c:v>-78.075848274657702</c:v>
                </c:pt>
                <c:pt idx="4686">
                  <c:v>-78.0624367003457</c:v>
                </c:pt>
                <c:pt idx="4687">
                  <c:v>-78.048429319430795</c:v>
                </c:pt>
                <c:pt idx="4688">
                  <c:v>-78.033890429148499</c:v>
                </c:pt>
                <c:pt idx="4689">
                  <c:v>-78.018867292209407</c:v>
                </c:pt>
                <c:pt idx="4690">
                  <c:v>-78.003396391858104</c:v>
                </c:pt>
                <c:pt idx="4691">
                  <c:v>-77.9875070071609</c:v>
                </c:pt>
                <c:pt idx="4692">
                  <c:v>-77.971223386145397</c:v>
                </c:pt>
                <c:pt idx="4693">
                  <c:v>-77.954566135058897</c:v>
                </c:pt>
                <c:pt idx="4694">
                  <c:v>-77.9375531441421</c:v>
                </c:pt>
                <c:pt idx="4695">
                  <c:v>-77.920200226102196</c:v>
                </c:pt>
                <c:pt idx="4696">
                  <c:v>-77.902521569246105</c:v>
                </c:pt>
                <c:pt idx="4697">
                  <c:v>-77.884530066948003</c:v>
                </c:pt>
                <c:pt idx="4698">
                  <c:v>-77.866237562200197</c:v>
                </c:pt>
                <c:pt idx="4699">
                  <c:v>-77.8476550324106</c:v>
                </c:pt>
                <c:pt idx="4700">
                  <c:v>-77.828792731263604</c:v>
                </c:pt>
                <c:pt idx="4701">
                  <c:v>-77.809660299159304</c:v>
                </c:pt>
                <c:pt idx="4702">
                  <c:v>-77.790266850291303</c:v>
                </c:pt>
                <c:pt idx="4703">
                  <c:v>-77.770621042112396</c:v>
                </c:pt>
                <c:pt idx="4704">
                  <c:v>-77.750731131354797</c:v>
                </c:pt>
                <c:pt idx="4705">
                  <c:v>-77.730605019670506</c:v>
                </c:pt>
                <c:pt idx="4706">
                  <c:v>-77.710250291176806</c:v>
                </c:pt>
                <c:pt idx="4707">
                  <c:v>-77.689674243629995</c:v>
                </c:pt>
                <c:pt idx="4708">
                  <c:v>-77.668883914537801</c:v>
                </c:pt>
                <c:pt idx="4709">
                  <c:v>-77.647886103291299</c:v>
                </c:pt>
                <c:pt idx="4710">
                  <c:v>-77.626687389865396</c:v>
                </c:pt>
                <c:pt idx="4711">
                  <c:v>-77.605294150958102</c:v>
                </c:pt>
                <c:pt idx="4712">
                  <c:v>-77.583712573961506</c:v>
                </c:pt>
                <c:pt idx="4713">
                  <c:v>-77.561948669136001</c:v>
                </c:pt>
                <c:pt idx="4714">
                  <c:v>-77.5400082802947</c:v>
                </c:pt>
                <c:pt idx="4715">
                  <c:v>-77.517897094246507</c:v>
                </c:pt>
                <c:pt idx="4716">
                  <c:v>-77.495620649193995</c:v>
                </c:pt>
                <c:pt idx="4717">
                  <c:v>-77.473184342255607</c:v>
                </c:pt>
                <c:pt idx="4718">
                  <c:v>-77.450593436228104</c:v>
                </c:pt>
                <c:pt idx="4719">
                  <c:v>-77.427853065753297</c:v>
                </c:pt>
                <c:pt idx="4720">
                  <c:v>-77.404968242863603</c:v>
                </c:pt>
                <c:pt idx="4721">
                  <c:v>-77.381943862014694</c:v>
                </c:pt>
                <c:pt idx="4722">
                  <c:v>-77.358784704773996</c:v>
                </c:pt>
                <c:pt idx="4723">
                  <c:v>-77.335495444135802</c:v>
                </c:pt>
                <c:pt idx="4724">
                  <c:v>-77.312080648510403</c:v>
                </c:pt>
                <c:pt idx="4725">
                  <c:v>-77.288544785427106</c:v>
                </c:pt>
                <c:pt idx="4726">
                  <c:v>-77.2648922249832</c:v>
                </c:pt>
                <c:pt idx="4727">
                  <c:v>-77.241127243069698</c:v>
                </c:pt>
                <c:pt idx="4728">
                  <c:v>-77.217254024431597</c:v>
                </c:pt>
                <c:pt idx="4729">
                  <c:v>-77.193276665520102</c:v>
                </c:pt>
                <c:pt idx="4730">
                  <c:v>-77.169199177076706</c:v>
                </c:pt>
                <c:pt idx="4731">
                  <c:v>-77.145025486696696</c:v>
                </c:pt>
                <c:pt idx="4732">
                  <c:v>-77.120759441229794</c:v>
                </c:pt>
                <c:pt idx="4733">
                  <c:v>-77.096404809189906</c:v>
                </c:pt>
                <c:pt idx="4734">
                  <c:v>-77.071965283890293</c:v>
                </c:pt>
                <c:pt idx="4735">
                  <c:v>-77.047444488821498</c:v>
                </c:pt>
                <c:pt idx="4736">
                  <c:v>-77.022845971837</c:v>
                </c:pt>
                <c:pt idx="4737">
                  <c:v>-76.998173209094105</c:v>
                </c:pt>
                <c:pt idx="4738">
                  <c:v>-76.973429607409003</c:v>
                </c:pt>
                <c:pt idx="4739">
                  <c:v>-76.948618506190201</c:v>
                </c:pt>
                <c:pt idx="4740">
                  <c:v>-76.923743179183305</c:v>
                </c:pt>
                <c:pt idx="4741">
                  <c:v>-76.898806836088298</c:v>
                </c:pt>
                <c:pt idx="4742">
                  <c:v>-76.873812624083101</c:v>
                </c:pt>
                <c:pt idx="4743">
                  <c:v>-76.869132812509093</c:v>
                </c:pt>
                <c:pt idx="4744">
                  <c:v>-76.862006804138403</c:v>
                </c:pt>
                <c:pt idx="4745">
                  <c:v>-76.848219002919507</c:v>
                </c:pt>
                <c:pt idx="4746">
                  <c:v>-76.831411882970997</c:v>
                </c:pt>
                <c:pt idx="4747">
                  <c:v>-76.813051568001796</c:v>
                </c:pt>
                <c:pt idx="4748">
                  <c:v>-76.793738086824703</c:v>
                </c:pt>
                <c:pt idx="4749">
                  <c:v>-76.773769232966501</c:v>
                </c:pt>
                <c:pt idx="4750">
                  <c:v>-76.753312871091495</c:v>
                </c:pt>
                <c:pt idx="4751">
                  <c:v>-76.732473275307996</c:v>
                </c:pt>
                <c:pt idx="4752">
                  <c:v>-76.7113202194721</c:v>
                </c:pt>
                <c:pt idx="4753">
                  <c:v>-76.689903139620199</c:v>
                </c:pt>
                <c:pt idx="4754">
                  <c:v>-76.668258663245595</c:v>
                </c:pt>
                <c:pt idx="4755">
                  <c:v>-76.667275938754102</c:v>
                </c:pt>
                <c:pt idx="4756">
                  <c:v>-76.663644640673795</c:v>
                </c:pt>
                <c:pt idx="4757">
                  <c:v>-76.653071779711098</c:v>
                </c:pt>
                <c:pt idx="4758">
                  <c:v>-76.639305397392505</c:v>
                </c:pt>
                <c:pt idx="4759">
                  <c:v>-76.623858489752294</c:v>
                </c:pt>
                <c:pt idx="4760">
                  <c:v>-76.607354288489304</c:v>
                </c:pt>
                <c:pt idx="4761">
                  <c:v>-76.590104799523203</c:v>
                </c:pt>
                <c:pt idx="4762">
                  <c:v>-76.572287760244606</c:v>
                </c:pt>
                <c:pt idx="4763">
                  <c:v>-76.554014869179198</c:v>
                </c:pt>
                <c:pt idx="4764">
                  <c:v>-76.5353617746037</c:v>
                </c:pt>
                <c:pt idx="4765">
                  <c:v>-76.516382721352201</c:v>
                </c:pt>
                <c:pt idx="4766">
                  <c:v>-76.497118369527598</c:v>
                </c:pt>
                <c:pt idx="4767">
                  <c:v>-76.498871296284705</c:v>
                </c:pt>
                <c:pt idx="4768">
                  <c:v>-76.497860741608207</c:v>
                </c:pt>
                <c:pt idx="4769">
                  <c:v>-76.489718709346107</c:v>
                </c:pt>
                <c:pt idx="4770">
                  <c:v>-76.478273362299404</c:v>
                </c:pt>
                <c:pt idx="4771">
                  <c:v>-76.465070638805201</c:v>
                </c:pt>
                <c:pt idx="4772">
                  <c:v>-76.472040239763899</c:v>
                </c:pt>
                <c:pt idx="4773">
                  <c:v>-76.475634481499597</c:v>
                </c:pt>
                <c:pt idx="4774">
                  <c:v>-76.471662178754698</c:v>
                </c:pt>
                <c:pt idx="4775">
                  <c:v>-76.464066817789401</c:v>
                </c:pt>
                <c:pt idx="4776">
                  <c:v>-76.454463364834695</c:v>
                </c:pt>
                <c:pt idx="4777">
                  <c:v>-76.443535174069595</c:v>
                </c:pt>
                <c:pt idx="4778">
                  <c:v>-76.431634440584205</c:v>
                </c:pt>
                <c:pt idx="4779">
                  <c:v>-76.440308631348898</c:v>
                </c:pt>
                <c:pt idx="4780">
                  <c:v>-76.445747713655507</c:v>
                </c:pt>
                <c:pt idx="4781">
                  <c:v>-76.464888848058607</c:v>
                </c:pt>
                <c:pt idx="4782">
                  <c:v>-76.498853361125597</c:v>
                </c:pt>
                <c:pt idx="4783">
                  <c:v>-76.521156410172495</c:v>
                </c:pt>
                <c:pt idx="4784">
                  <c:v>-76.552940834077901</c:v>
                </c:pt>
                <c:pt idx="4785">
                  <c:v>-76.576348790394306</c:v>
                </c:pt>
                <c:pt idx="4786">
                  <c:v>-76.589538469387193</c:v>
                </c:pt>
                <c:pt idx="4787">
                  <c:v>-76.6180626287465</c:v>
                </c:pt>
                <c:pt idx="4788">
                  <c:v>-76.6406526359536</c:v>
                </c:pt>
                <c:pt idx="4789">
                  <c:v>-76.654117119589898</c:v>
                </c:pt>
                <c:pt idx="4790">
                  <c:v>-76.662774422157298</c:v>
                </c:pt>
                <c:pt idx="4791">
                  <c:v>-76.668465458653202</c:v>
                </c:pt>
                <c:pt idx="4792">
                  <c:v>-76.692498357771498</c:v>
                </c:pt>
                <c:pt idx="4793">
                  <c:v>-76.712203412987805</c:v>
                </c:pt>
                <c:pt idx="4794">
                  <c:v>-76.7237523975746</c:v>
                </c:pt>
                <c:pt idx="4795">
                  <c:v>-76.731093174288901</c:v>
                </c:pt>
                <c:pt idx="4796">
                  <c:v>-76.7561500842763</c:v>
                </c:pt>
                <c:pt idx="4797">
                  <c:v>-76.796828192474194</c:v>
                </c:pt>
                <c:pt idx="4798">
                  <c:v>-76.826619768085806</c:v>
                </c:pt>
                <c:pt idx="4799">
                  <c:v>-76.845485515847002</c:v>
                </c:pt>
                <c:pt idx="4800">
                  <c:v>-76.858782929492094</c:v>
                </c:pt>
                <c:pt idx="4801">
                  <c:v>-76.868708266355</c:v>
                </c:pt>
                <c:pt idx="4802">
                  <c:v>-76.876246720190693</c:v>
                </c:pt>
                <c:pt idx="4803">
                  <c:v>-76.901797077787407</c:v>
                </c:pt>
                <c:pt idx="4804">
                  <c:v>-76.923184815763804</c:v>
                </c:pt>
                <c:pt idx="4805">
                  <c:v>-76.936654511017906</c:v>
                </c:pt>
                <c:pt idx="4806">
                  <c:v>-76.946022345641296</c:v>
                </c:pt>
                <c:pt idx="4807">
                  <c:v>-76.952862621332301</c:v>
                </c:pt>
                <c:pt idx="4808">
                  <c:v>-76.977527973959994</c:v>
                </c:pt>
                <c:pt idx="4809">
                  <c:v>-77.037042786459295</c:v>
                </c:pt>
                <c:pt idx="4810">
                  <c:v>-77.102558039159206</c:v>
                </c:pt>
                <c:pt idx="4811">
                  <c:v>-77.186209613871597</c:v>
                </c:pt>
                <c:pt idx="4812">
                  <c:v>-77.249657858210995</c:v>
                </c:pt>
                <c:pt idx="4813">
                  <c:v>-77.2927890798926</c:v>
                </c:pt>
                <c:pt idx="4814">
                  <c:v>-77.344142186120195</c:v>
                </c:pt>
                <c:pt idx="4815">
                  <c:v>-77.386748677704901</c:v>
                </c:pt>
                <c:pt idx="4816">
                  <c:v>-77.418909481309299</c:v>
                </c:pt>
                <c:pt idx="4817">
                  <c:v>-77.445124121792702</c:v>
                </c:pt>
                <c:pt idx="4818">
                  <c:v>-77.467384172321403</c:v>
                </c:pt>
                <c:pt idx="4819">
                  <c:v>-77.486653418884998</c:v>
                </c:pt>
                <c:pt idx="4820">
                  <c:v>-77.521563437804204</c:v>
                </c:pt>
                <c:pt idx="4821">
                  <c:v>-77.551851204974298</c:v>
                </c:pt>
                <c:pt idx="4822">
                  <c:v>-77.5742430920982</c:v>
                </c:pt>
                <c:pt idx="4823">
                  <c:v>-77.592328523269003</c:v>
                </c:pt>
                <c:pt idx="4824">
                  <c:v>-77.607599776208005</c:v>
                </c:pt>
                <c:pt idx="4825">
                  <c:v>-77.620719325279495</c:v>
                </c:pt>
                <c:pt idx="4826">
                  <c:v>-77.649836134005696</c:v>
                </c:pt>
                <c:pt idx="4827">
                  <c:v>-77.692541367094606</c:v>
                </c:pt>
                <c:pt idx="4828">
                  <c:v>-77.742820220570493</c:v>
                </c:pt>
                <c:pt idx="4829">
                  <c:v>-77.780695606762507</c:v>
                </c:pt>
                <c:pt idx="4830">
                  <c:v>-77.807529195383793</c:v>
                </c:pt>
                <c:pt idx="4831">
                  <c:v>-77.828544480080694</c:v>
                </c:pt>
                <c:pt idx="4832">
                  <c:v>-77.863078279123599</c:v>
                </c:pt>
                <c:pt idx="4833">
                  <c:v>-77.892470610442899</c:v>
                </c:pt>
                <c:pt idx="4834">
                  <c:v>-77.930908835075499</c:v>
                </c:pt>
                <c:pt idx="4835">
                  <c:v>-77.962522651053007</c:v>
                </c:pt>
                <c:pt idx="4836">
                  <c:v>-78.002317409365205</c:v>
                </c:pt>
                <c:pt idx="4837">
                  <c:v>-78.034950209927302</c:v>
                </c:pt>
                <c:pt idx="4838">
                  <c:v>-78.058821859475103</c:v>
                </c:pt>
                <c:pt idx="4839">
                  <c:v>-78.077866761084493</c:v>
                </c:pt>
                <c:pt idx="4840">
                  <c:v>-78.093755777916698</c:v>
                </c:pt>
                <c:pt idx="4841">
                  <c:v>-78.1072579030144</c:v>
                </c:pt>
                <c:pt idx="4842">
                  <c:v>-78.135307714420094</c:v>
                </c:pt>
                <c:pt idx="4843">
                  <c:v>-78.1593108274717</c:v>
                </c:pt>
                <c:pt idx="4844">
                  <c:v>-78.176243611458801</c:v>
                </c:pt>
                <c:pt idx="4845">
                  <c:v>-78.189364429029197</c:v>
                </c:pt>
                <c:pt idx="4846">
                  <c:v>-78.200012173595496</c:v>
                </c:pt>
                <c:pt idx="4847">
                  <c:v>-78.208770816215093</c:v>
                </c:pt>
                <c:pt idx="4848">
                  <c:v>-78.232256703952004</c:v>
                </c:pt>
                <c:pt idx="4849">
                  <c:v>-78.252058911857802</c:v>
                </c:pt>
                <c:pt idx="4850">
                  <c:v>-78.265126300732803</c:v>
                </c:pt>
                <c:pt idx="4851">
                  <c:v>-78.274630545115599</c:v>
                </c:pt>
                <c:pt idx="4852">
                  <c:v>-78.2818633025759</c:v>
                </c:pt>
                <c:pt idx="4853">
                  <c:v>-78.287378650706898</c:v>
                </c:pt>
                <c:pt idx="4854">
                  <c:v>-78.291471214874704</c:v>
                </c:pt>
                <c:pt idx="4855">
                  <c:v>-78.294322069089802</c:v>
                </c:pt>
                <c:pt idx="4856">
                  <c:v>-78.296055043056498</c:v>
                </c:pt>
                <c:pt idx="4857">
                  <c:v>-78.296761653049501</c:v>
                </c:pt>
                <c:pt idx="4858">
                  <c:v>-78.296513451098505</c:v>
                </c:pt>
                <c:pt idx="4859">
                  <c:v>-78.295368749306306</c:v>
                </c:pt>
                <c:pt idx="4860">
                  <c:v>-78.293376580044907</c:v>
                </c:pt>
                <c:pt idx="4861">
                  <c:v>-78.290579182195501</c:v>
                </c:pt>
                <c:pt idx="4862">
                  <c:v>-78.287013644940302</c:v>
                </c:pt>
                <c:pt idx="4863">
                  <c:v>-78.282713041168805</c:v>
                </c:pt>
                <c:pt idx="4864">
                  <c:v>-78.277707236267901</c:v>
                </c:pt>
                <c:pt idx="4865">
                  <c:v>-78.272023481893299</c:v>
                </c:pt>
                <c:pt idx="4866">
                  <c:v>-78.265686862399505</c:v>
                </c:pt>
                <c:pt idx="4867">
                  <c:v>-78.258720637375205</c:v>
                </c:pt>
                <c:pt idx="4868">
                  <c:v>-78.267551939100798</c:v>
                </c:pt>
                <c:pt idx="4869">
                  <c:v>-78.2736083214633</c:v>
                </c:pt>
                <c:pt idx="4870">
                  <c:v>-78.273632289141105</c:v>
                </c:pt>
                <c:pt idx="4871">
                  <c:v>-78.270680282278306</c:v>
                </c:pt>
                <c:pt idx="4872">
                  <c:v>-78.265975291489696</c:v>
                </c:pt>
                <c:pt idx="4873">
                  <c:v>-78.260021362665498</c:v>
                </c:pt>
                <c:pt idx="4874">
                  <c:v>-78.253073511070895</c:v>
                </c:pt>
                <c:pt idx="4875">
                  <c:v>-78.245280206935107</c:v>
                </c:pt>
                <c:pt idx="4876">
                  <c:v>-78.236737812595806</c:v>
                </c:pt>
                <c:pt idx="4877">
                  <c:v>-78.227514314106301</c:v>
                </c:pt>
                <c:pt idx="4878">
                  <c:v>-78.217660833302205</c:v>
                </c:pt>
                <c:pt idx="4879">
                  <c:v>-78.207217740223896</c:v>
                </c:pt>
                <c:pt idx="4880">
                  <c:v>-78.1962181530225</c:v>
                </c:pt>
                <c:pt idx="4881">
                  <c:v>-78.184690071725896</c:v>
                </c:pt>
                <c:pt idx="4882">
                  <c:v>-78.172657746685701</c:v>
                </c:pt>
                <c:pt idx="4883">
                  <c:v>-78.160142593017298</c:v>
                </c:pt>
                <c:pt idx="4884">
                  <c:v>-78.147163825906006</c:v>
                </c:pt>
                <c:pt idx="4885">
                  <c:v>-78.133738913943702</c:v>
                </c:pt>
                <c:pt idx="4886">
                  <c:v>-78.1198839108947</c:v>
                </c:pt>
                <c:pt idx="4887">
                  <c:v>-78.105613703774793</c:v>
                </c:pt>
                <c:pt idx="4888">
                  <c:v>-78.0909422018605</c:v>
                </c:pt>
                <c:pt idx="4889">
                  <c:v>-78.0758824831005</c:v>
                </c:pt>
                <c:pt idx="4890">
                  <c:v>-78.060446909239502</c:v>
                </c:pt>
                <c:pt idx="4891">
                  <c:v>-78.044647217549098</c:v>
                </c:pt>
                <c:pt idx="4892">
                  <c:v>-78.028494594858898</c:v>
                </c:pt>
                <c:pt idx="4893">
                  <c:v>-78.011999737996803</c:v>
                </c:pt>
                <c:pt idx="4894">
                  <c:v>-77.995172903673605</c:v>
                </c:pt>
                <c:pt idx="4895">
                  <c:v>-77.978023950080001</c:v>
                </c:pt>
                <c:pt idx="4896">
                  <c:v>-77.960562371912999</c:v>
                </c:pt>
                <c:pt idx="4897">
                  <c:v>-77.942797330144103</c:v>
                </c:pt>
                <c:pt idx="4898">
                  <c:v>-77.924737677541103</c:v>
                </c:pt>
                <c:pt idx="4899">
                  <c:v>-77.906391980734298</c:v>
                </c:pt>
                <c:pt idx="4900">
                  <c:v>-77.887768539446</c:v>
                </c:pt>
                <c:pt idx="4901">
                  <c:v>-77.868875403373394</c:v>
                </c:pt>
                <c:pt idx="4902">
                  <c:v>-77.849720387118396</c:v>
                </c:pt>
                <c:pt idx="4903">
                  <c:v>-77.830311083476204</c:v>
                </c:pt>
                <c:pt idx="4904">
                  <c:v>-77.810654875337804</c:v>
                </c:pt>
                <c:pt idx="4905">
                  <c:v>-77.790758946413604</c:v>
                </c:pt>
                <c:pt idx="4906">
                  <c:v>-77.770630290946499</c:v>
                </c:pt>
                <c:pt idx="4907">
                  <c:v>-77.750275722554406</c:v>
                </c:pt>
                <c:pt idx="4908">
                  <c:v>-77.7297018823174</c:v>
                </c:pt>
                <c:pt idx="4909">
                  <c:v>-77.708915246206502</c:v>
                </c:pt>
                <c:pt idx="4910">
                  <c:v>-77.687922131933504</c:v>
                </c:pt>
                <c:pt idx="4911">
                  <c:v>-77.666728705291504</c:v>
                </c:pt>
                <c:pt idx="4912">
                  <c:v>-77.645340986119507</c:v>
                </c:pt>
                <c:pt idx="4913">
                  <c:v>-77.623764853677201</c:v>
                </c:pt>
                <c:pt idx="4914">
                  <c:v>-77.602006051781004</c:v>
                </c:pt>
                <c:pt idx="4915">
                  <c:v>-77.580070193609899</c:v>
                </c:pt>
                <c:pt idx="4916">
                  <c:v>-77.557962766213606</c:v>
                </c:pt>
                <c:pt idx="4917">
                  <c:v>-77.535689134751095</c:v>
                </c:pt>
                <c:pt idx="4918">
                  <c:v>-77.513254546486394</c:v>
                </c:pt>
                <c:pt idx="4919">
                  <c:v>-77.490664134562095</c:v>
                </c:pt>
                <c:pt idx="4920">
                  <c:v>-77.467922921576104</c:v>
                </c:pt>
                <c:pt idx="4921">
                  <c:v>-77.445035822959895</c:v>
                </c:pt>
                <c:pt idx="4922">
                  <c:v>-77.4220076502572</c:v>
                </c:pt>
                <c:pt idx="4923">
                  <c:v>-77.398843114096096</c:v>
                </c:pt>
                <c:pt idx="4924">
                  <c:v>-77.375546827072796</c:v>
                </c:pt>
                <c:pt idx="4925">
                  <c:v>-77.352123306531496</c:v>
                </c:pt>
                <c:pt idx="4926">
                  <c:v>-77.328576977210204</c:v>
                </c:pt>
                <c:pt idx="4927">
                  <c:v>-77.304912173762204</c:v>
                </c:pt>
                <c:pt idx="4928">
                  <c:v>-77.281133143165306</c:v>
                </c:pt>
                <c:pt idx="4929">
                  <c:v>-77.257244047027797</c:v>
                </c:pt>
                <c:pt idx="4930">
                  <c:v>-77.233248963796697</c:v>
                </c:pt>
                <c:pt idx="4931">
                  <c:v>-77.209151890951304</c:v>
                </c:pt>
                <c:pt idx="4932">
                  <c:v>-77.184956746954498</c:v>
                </c:pt>
                <c:pt idx="4933">
                  <c:v>-77.160667373182406</c:v>
                </c:pt>
                <c:pt idx="4934">
                  <c:v>-77.136287535821097</c:v>
                </c:pt>
                <c:pt idx="4935">
                  <c:v>-77.111820927711307</c:v>
                </c:pt>
                <c:pt idx="4936">
                  <c:v>-77.087271170246694</c:v>
                </c:pt>
                <c:pt idx="4937">
                  <c:v>-77.082440885034103</c:v>
                </c:pt>
                <c:pt idx="4938">
                  <c:v>-77.075190678255694</c:v>
                </c:pt>
                <c:pt idx="4939">
                  <c:v>-77.061430771017996</c:v>
                </c:pt>
                <c:pt idx="4940">
                  <c:v>-77.044709810406005</c:v>
                </c:pt>
                <c:pt idx="4941">
                  <c:v>-77.046297292185898</c:v>
                </c:pt>
                <c:pt idx="4942">
                  <c:v>-77.044544514943098</c:v>
                </c:pt>
                <c:pt idx="4943">
                  <c:v>-77.035660748154001</c:v>
                </c:pt>
                <c:pt idx="4944">
                  <c:v>-77.023377068700896</c:v>
                </c:pt>
                <c:pt idx="4945">
                  <c:v>-77.009226586863306</c:v>
                </c:pt>
                <c:pt idx="4946">
                  <c:v>-76.993861003262694</c:v>
                </c:pt>
                <c:pt idx="4947">
                  <c:v>-76.977616767699502</c:v>
                </c:pt>
                <c:pt idx="4948">
                  <c:v>-76.980670132748102</c:v>
                </c:pt>
                <c:pt idx="4949">
                  <c:v>-76.980742344116805</c:v>
                </c:pt>
                <c:pt idx="4950">
                  <c:v>-76.973820182006705</c:v>
                </c:pt>
                <c:pt idx="4951">
                  <c:v>-76.963566490858597</c:v>
                </c:pt>
                <c:pt idx="4952">
                  <c:v>-76.951472760992999</c:v>
                </c:pt>
                <c:pt idx="4953">
                  <c:v>-76.938164910611903</c:v>
                </c:pt>
                <c:pt idx="4954">
                  <c:v>-76.923963526231105</c:v>
                </c:pt>
                <c:pt idx="4955">
                  <c:v>-76.9090559070506</c:v>
                </c:pt>
                <c:pt idx="4956">
                  <c:v>-76.893562798513599</c:v>
                </c:pt>
                <c:pt idx="4957">
                  <c:v>-76.877567979562798</c:v>
                </c:pt>
                <c:pt idx="4958">
                  <c:v>-76.861132876927002</c:v>
                </c:pt>
                <c:pt idx="4959">
                  <c:v>-76.864573274208297</c:v>
                </c:pt>
                <c:pt idx="4960">
                  <c:v>-76.865194169727204</c:v>
                </c:pt>
                <c:pt idx="4961">
                  <c:v>-76.879041724247998</c:v>
                </c:pt>
                <c:pt idx="4962">
                  <c:v>-76.907156710596098</c:v>
                </c:pt>
                <c:pt idx="4963">
                  <c:v>-76.924317436959299</c:v>
                </c:pt>
                <c:pt idx="4964">
                  <c:v>-76.930745728022501</c:v>
                </c:pt>
                <c:pt idx="4965">
                  <c:v>-76.931862163154705</c:v>
                </c:pt>
                <c:pt idx="4966">
                  <c:v>-76.929898315016302</c:v>
                </c:pt>
                <c:pt idx="4967">
                  <c:v>-76.925854506879503</c:v>
                </c:pt>
                <c:pt idx="4968">
                  <c:v>-76.920265451441693</c:v>
                </c:pt>
                <c:pt idx="4969">
                  <c:v>-76.913452633323899</c:v>
                </c:pt>
                <c:pt idx="4970">
                  <c:v>-76.925621834898195</c:v>
                </c:pt>
                <c:pt idx="4971">
                  <c:v>-76.954273784387595</c:v>
                </c:pt>
                <c:pt idx="4972">
                  <c:v>-76.973025571606797</c:v>
                </c:pt>
                <c:pt idx="4973">
                  <c:v>-77.001298442424698</c:v>
                </c:pt>
                <c:pt idx="4974">
                  <c:v>-77.021970665525799</c:v>
                </c:pt>
                <c:pt idx="4975">
                  <c:v>-77.052707847686705</c:v>
                </c:pt>
                <c:pt idx="4976">
                  <c:v>-77.075940991956003</c:v>
                </c:pt>
                <c:pt idx="4977">
                  <c:v>-77.089698489784595</c:v>
                </c:pt>
                <c:pt idx="4978">
                  <c:v>-77.098451840669696</c:v>
                </c:pt>
                <c:pt idx="4979">
                  <c:v>-77.123438921435607</c:v>
                </c:pt>
                <c:pt idx="4980">
                  <c:v>-77.143653565356701</c:v>
                </c:pt>
                <c:pt idx="4981">
                  <c:v>-77.155716353134295</c:v>
                </c:pt>
                <c:pt idx="4982">
                  <c:v>-77.163490118706306</c:v>
                </c:pt>
                <c:pt idx="4983">
                  <c:v>-77.168597680879401</c:v>
                </c:pt>
                <c:pt idx="4984">
                  <c:v>-77.171762873578601</c:v>
                </c:pt>
                <c:pt idx="4985">
                  <c:v>-77.173381339641693</c:v>
                </c:pt>
                <c:pt idx="4986">
                  <c:v>-77.173699556534004</c:v>
                </c:pt>
                <c:pt idx="4987">
                  <c:v>-77.172886050578299</c:v>
                </c:pt>
                <c:pt idx="4988">
                  <c:v>-77.190255136075706</c:v>
                </c:pt>
                <c:pt idx="4989">
                  <c:v>-77.2232611612406</c:v>
                </c:pt>
                <c:pt idx="4990">
                  <c:v>-77.246519995774094</c:v>
                </c:pt>
                <c:pt idx="4991">
                  <c:v>-77.278703342304993</c:v>
                </c:pt>
                <c:pt idx="4992">
                  <c:v>-77.322079893845</c:v>
                </c:pt>
                <c:pt idx="4993">
                  <c:v>-77.353620235577296</c:v>
                </c:pt>
                <c:pt idx="4994">
                  <c:v>-77.392529035666797</c:v>
                </c:pt>
                <c:pt idx="4995">
                  <c:v>-77.423076409931696</c:v>
                </c:pt>
                <c:pt idx="4996">
                  <c:v>-77.443845386936701</c:v>
                </c:pt>
                <c:pt idx="4997">
                  <c:v>-77.459308259721695</c:v>
                </c:pt>
                <c:pt idx="4998">
                  <c:v>-77.471393028675095</c:v>
                </c:pt>
                <c:pt idx="4999">
                  <c:v>-77.480999553696705</c:v>
                </c:pt>
                <c:pt idx="5000">
                  <c:v>-77.488633236834104</c:v>
                </c:pt>
                <c:pt idx="5001">
                  <c:v>-77.49461369014</c:v>
                </c:pt>
                <c:pt idx="5002">
                  <c:v>-77.4991608088948</c:v>
                </c:pt>
                <c:pt idx="5003">
                  <c:v>-77.538835408651707</c:v>
                </c:pt>
                <c:pt idx="5004">
                  <c:v>-77.572346963189801</c:v>
                </c:pt>
                <c:pt idx="5005">
                  <c:v>-77.610573429509799</c:v>
                </c:pt>
                <c:pt idx="5006">
                  <c:v>-77.639930018366002</c:v>
                </c:pt>
                <c:pt idx="5007">
                  <c:v>-77.659646836959595</c:v>
                </c:pt>
                <c:pt idx="5008">
                  <c:v>-77.674217211605693</c:v>
                </c:pt>
                <c:pt idx="5009">
                  <c:v>-77.685548417534505</c:v>
                </c:pt>
                <c:pt idx="5010">
                  <c:v>-77.694515742492399</c:v>
                </c:pt>
                <c:pt idx="5011">
                  <c:v>-77.701602053615105</c:v>
                </c:pt>
                <c:pt idx="5012">
                  <c:v>-77.707108113609905</c:v>
                </c:pt>
                <c:pt idx="5013">
                  <c:v>-77.728920549188103</c:v>
                </c:pt>
                <c:pt idx="5014">
                  <c:v>-77.782105459002395</c:v>
                </c:pt>
                <c:pt idx="5015">
                  <c:v>-77.823281720561596</c:v>
                </c:pt>
                <c:pt idx="5016">
                  <c:v>-77.849050298768006</c:v>
                </c:pt>
                <c:pt idx="5017">
                  <c:v>-77.8673509358281</c:v>
                </c:pt>
                <c:pt idx="5018">
                  <c:v>-77.881362071236097</c:v>
                </c:pt>
                <c:pt idx="5019">
                  <c:v>-77.909586862779804</c:v>
                </c:pt>
                <c:pt idx="5020">
                  <c:v>-77.933174890332296</c:v>
                </c:pt>
                <c:pt idx="5021">
                  <c:v>-77.966156247792199</c:v>
                </c:pt>
                <c:pt idx="5022">
                  <c:v>-78.009463538925601</c:v>
                </c:pt>
                <c:pt idx="5023">
                  <c:v>-78.041980656368906</c:v>
                </c:pt>
                <c:pt idx="5024">
                  <c:v>-78.064294421903298</c:v>
                </c:pt>
                <c:pt idx="5025">
                  <c:v>-78.081203263177699</c:v>
                </c:pt>
                <c:pt idx="5026">
                  <c:v>-78.094694656429297</c:v>
                </c:pt>
                <c:pt idx="5027">
                  <c:v>-78.105679256806397</c:v>
                </c:pt>
                <c:pt idx="5028">
                  <c:v>-78.114659216896996</c:v>
                </c:pt>
                <c:pt idx="5029">
                  <c:v>-78.121947928509599</c:v>
                </c:pt>
                <c:pt idx="5030">
                  <c:v>-78.144320323004806</c:v>
                </c:pt>
                <c:pt idx="5031">
                  <c:v>-78.163053635712799</c:v>
                </c:pt>
                <c:pt idx="5032">
                  <c:v>-78.175014606243295</c:v>
                </c:pt>
                <c:pt idx="5033">
                  <c:v>-78.183405144245896</c:v>
                </c:pt>
                <c:pt idx="5034">
                  <c:v>-78.205939784901005</c:v>
                </c:pt>
                <c:pt idx="5035">
                  <c:v>-78.224471829932895</c:v>
                </c:pt>
                <c:pt idx="5036">
                  <c:v>-78.236077977069897</c:v>
                </c:pt>
                <c:pt idx="5037">
                  <c:v>-78.244020889802499</c:v>
                </c:pt>
                <c:pt idx="5038">
                  <c:v>-78.249642609158897</c:v>
                </c:pt>
                <c:pt idx="5039">
                  <c:v>-78.253526606281397</c:v>
                </c:pt>
                <c:pt idx="5040">
                  <c:v>-78.255985756933796</c:v>
                </c:pt>
                <c:pt idx="5041">
                  <c:v>-78.257212956925997</c:v>
                </c:pt>
                <c:pt idx="5042">
                  <c:v>-78.257339916201005</c:v>
                </c:pt>
                <c:pt idx="5043">
                  <c:v>-78.256463494688802</c:v>
                </c:pt>
                <c:pt idx="5044">
                  <c:v>-78.254658891588804</c:v>
                </c:pt>
                <c:pt idx="5045">
                  <c:v>-78.268327286029404</c:v>
                </c:pt>
                <c:pt idx="5046">
                  <c:v>-78.278955184031602</c:v>
                </c:pt>
                <c:pt idx="5047">
                  <c:v>-78.283344500700196</c:v>
                </c:pt>
                <c:pt idx="5048">
                  <c:v>-78.284576019035498</c:v>
                </c:pt>
                <c:pt idx="5049">
                  <c:v>-78.283888500902293</c:v>
                </c:pt>
                <c:pt idx="5050">
                  <c:v>-78.281798840892407</c:v>
                </c:pt>
                <c:pt idx="5051">
                  <c:v>-78.278573033575896</c:v>
                </c:pt>
                <c:pt idx="5052">
                  <c:v>-78.274369084591697</c:v>
                </c:pt>
                <c:pt idx="5053">
                  <c:v>-78.269291709274896</c:v>
                </c:pt>
                <c:pt idx="5054">
                  <c:v>-78.263416262313498</c:v>
                </c:pt>
                <c:pt idx="5055">
                  <c:v>-78.273187586922006</c:v>
                </c:pt>
                <c:pt idx="5056">
                  <c:v>-78.280074857359097</c:v>
                </c:pt>
                <c:pt idx="5057">
                  <c:v>-78.280846094887707</c:v>
                </c:pt>
                <c:pt idx="5058">
                  <c:v>-78.278570586785406</c:v>
                </c:pt>
                <c:pt idx="5059">
                  <c:v>-78.2744817961932</c:v>
                </c:pt>
                <c:pt idx="5060">
                  <c:v>-78.269092359650202</c:v>
                </c:pt>
                <c:pt idx="5061">
                  <c:v>-78.262664288878099</c:v>
                </c:pt>
                <c:pt idx="5062">
                  <c:v>-78.255351781855893</c:v>
                </c:pt>
                <c:pt idx="5063">
                  <c:v>-78.2472559266959</c:v>
                </c:pt>
                <c:pt idx="5064">
                  <c:v>-78.238448641211306</c:v>
                </c:pt>
                <c:pt idx="5065">
                  <c:v>-78.228984345539601</c:v>
                </c:pt>
                <c:pt idx="5066">
                  <c:v>-78.218906198510794</c:v>
                </c:pt>
                <c:pt idx="5067">
                  <c:v>-78.208249694074794</c:v>
                </c:pt>
                <c:pt idx="5068">
                  <c:v>-78.197044869853102</c:v>
                </c:pt>
                <c:pt idx="5069">
                  <c:v>-78.1853177358023</c:v>
                </c:pt>
                <c:pt idx="5070">
                  <c:v>-78.173091237862295</c:v>
                </c:pt>
                <c:pt idx="5071">
                  <c:v>-78.160385929118604</c:v>
                </c:pt>
                <c:pt idx="5072">
                  <c:v>-78.147220454212601</c:v>
                </c:pt>
                <c:pt idx="5073">
                  <c:v>-78.1336119061434</c:v>
                </c:pt>
                <c:pt idx="5074">
                  <c:v>-78.119576094787206</c:v>
                </c:pt>
                <c:pt idx="5075">
                  <c:v>-78.105127752719497</c:v>
                </c:pt>
                <c:pt idx="5076">
                  <c:v>-78.090280695543498</c:v>
                </c:pt>
                <c:pt idx="5077">
                  <c:v>-78.075047948593394</c:v>
                </c:pt>
                <c:pt idx="5078">
                  <c:v>-78.059441848388801</c:v>
                </c:pt>
                <c:pt idx="5079">
                  <c:v>-78.043474124824201</c:v>
                </c:pt>
                <c:pt idx="5080">
                  <c:v>-78.027155968519807</c:v>
                </c:pt>
                <c:pt idx="5081">
                  <c:v>-78.010498086582999</c:v>
                </c:pt>
                <c:pt idx="5082">
                  <c:v>-77.993510749227895</c:v>
                </c:pt>
                <c:pt idx="5083">
                  <c:v>-77.976203829113501</c:v>
                </c:pt>
                <c:pt idx="5084">
                  <c:v>-77.958586834829404</c:v>
                </c:pt>
                <c:pt idx="5085">
                  <c:v>-77.958054102804596</c:v>
                </c:pt>
                <c:pt idx="5086">
                  <c:v>-77.955051543421206</c:v>
                </c:pt>
                <c:pt idx="5087">
                  <c:v>-77.946048545832397</c:v>
                </c:pt>
                <c:pt idx="5088">
                  <c:v>-77.934217459872102</c:v>
                </c:pt>
                <c:pt idx="5089">
                  <c:v>-77.9208298449024</c:v>
                </c:pt>
                <c:pt idx="5090">
                  <c:v>-77.906406613226295</c:v>
                </c:pt>
                <c:pt idx="5091">
                  <c:v>-77.891207914004397</c:v>
                </c:pt>
                <c:pt idx="5092">
                  <c:v>-77.875382188968302</c:v>
                </c:pt>
                <c:pt idx="5093">
                  <c:v>-77.859023310361394</c:v>
                </c:pt>
                <c:pt idx="5094">
                  <c:v>-77.842195547729006</c:v>
                </c:pt>
                <c:pt idx="5095">
                  <c:v>-77.824945691566896</c:v>
                </c:pt>
                <c:pt idx="5096">
                  <c:v>-77.807309488331697</c:v>
                </c:pt>
                <c:pt idx="5097">
                  <c:v>-77.789315319271097</c:v>
                </c:pt>
                <c:pt idx="5098">
                  <c:v>-77.770986436352501</c:v>
                </c:pt>
                <c:pt idx="5099">
                  <c:v>-77.752342391240305</c:v>
                </c:pt>
                <c:pt idx="5100">
                  <c:v>-77.733399987055407</c:v>
                </c:pt>
                <c:pt idx="5101">
                  <c:v>-77.714173934288297</c:v>
                </c:pt>
                <c:pt idx="5102">
                  <c:v>-77.694677315864595</c:v>
                </c:pt>
                <c:pt idx="5103">
                  <c:v>-77.674921924875704</c:v>
                </c:pt>
                <c:pt idx="5104">
                  <c:v>-77.654918514936099</c:v>
                </c:pt>
                <c:pt idx="5105">
                  <c:v>-77.634676988950403</c:v>
                </c:pt>
                <c:pt idx="5106">
                  <c:v>-77.614206543716094</c:v>
                </c:pt>
                <c:pt idx="5107">
                  <c:v>-77.593515782247593</c:v>
                </c:pt>
                <c:pt idx="5108">
                  <c:v>-77.572612802082404</c:v>
                </c:pt>
                <c:pt idx="5109">
                  <c:v>-77.551505265493304</c:v>
                </c:pt>
                <c:pt idx="5110">
                  <c:v>-77.530200455899305</c:v>
                </c:pt>
                <c:pt idx="5111">
                  <c:v>-77.508705323634999</c:v>
                </c:pt>
                <c:pt idx="5112">
                  <c:v>-77.487026523430799</c:v>
                </c:pt>
                <c:pt idx="5113">
                  <c:v>-77.465170445381204</c:v>
                </c:pt>
                <c:pt idx="5114">
                  <c:v>-77.443143240736205</c:v>
                </c:pt>
                <c:pt idx="5115">
                  <c:v>-77.420950843646594</c:v>
                </c:pt>
                <c:pt idx="5116">
                  <c:v>-77.3985989894081</c:v>
                </c:pt>
                <c:pt idx="5117">
                  <c:v>-77.376093230112303</c:v>
                </c:pt>
                <c:pt idx="5118">
                  <c:v>-77.353438948110195</c:v>
                </c:pt>
                <c:pt idx="5119">
                  <c:v>-77.330641367665194</c:v>
                </c:pt>
                <c:pt idx="5120">
                  <c:v>-77.307705565107696</c:v>
                </c:pt>
                <c:pt idx="5121">
                  <c:v>-77.284636477745394</c:v>
                </c:pt>
                <c:pt idx="5122">
                  <c:v>-77.261438911734601</c:v>
                </c:pt>
                <c:pt idx="5123">
                  <c:v>-77.238117549076094</c:v>
                </c:pt>
                <c:pt idx="5124">
                  <c:v>-77.214676953921796</c:v>
                </c:pt>
                <c:pt idx="5125">
                  <c:v>-77.191121578173096</c:v>
                </c:pt>
                <c:pt idx="5126">
                  <c:v>-77.167455766503195</c:v>
                </c:pt>
                <c:pt idx="5127">
                  <c:v>-77.143683761003899</c:v>
                </c:pt>
                <c:pt idx="5128">
                  <c:v>-77.119809705413203</c:v>
                </c:pt>
                <c:pt idx="5129">
                  <c:v>-77.095837649130004</c:v>
                </c:pt>
                <c:pt idx="5130">
                  <c:v>-77.071771551866405</c:v>
                </c:pt>
                <c:pt idx="5131">
                  <c:v>-77.047615289825899</c:v>
                </c:pt>
                <c:pt idx="5132">
                  <c:v>-77.023372651429298</c:v>
                </c:pt>
                <c:pt idx="5133">
                  <c:v>-76.999047342154597</c:v>
                </c:pt>
                <c:pt idx="5134">
                  <c:v>-76.974642987746094</c:v>
                </c:pt>
                <c:pt idx="5135">
                  <c:v>-76.950163136921404</c:v>
                </c:pt>
                <c:pt idx="5136">
                  <c:v>-76.925611263814602</c:v>
                </c:pt>
                <c:pt idx="5137">
                  <c:v>-76.900990770224595</c:v>
                </c:pt>
                <c:pt idx="5138">
                  <c:v>-76.876304987709005</c:v>
                </c:pt>
                <c:pt idx="5139">
                  <c:v>-76.871914807200895</c:v>
                </c:pt>
                <c:pt idx="5140">
                  <c:v>-76.865069523622793</c:v>
                </c:pt>
                <c:pt idx="5141">
                  <c:v>-76.851557570204804</c:v>
                </c:pt>
                <c:pt idx="5142">
                  <c:v>-76.835020714274904</c:v>
                </c:pt>
                <c:pt idx="5143">
                  <c:v>-76.816924732610005</c:v>
                </c:pt>
                <c:pt idx="5144">
                  <c:v>-76.818315505240406</c:v>
                </c:pt>
                <c:pt idx="5145">
                  <c:v>-76.816598206801302</c:v>
                </c:pt>
                <c:pt idx="5146">
                  <c:v>-76.807727705814202</c:v>
                </c:pt>
                <c:pt idx="5147">
                  <c:v>-76.795476728686495</c:v>
                </c:pt>
                <c:pt idx="5148">
                  <c:v>-76.781388190902405</c:v>
                </c:pt>
                <c:pt idx="5149">
                  <c:v>-76.766112517507807</c:v>
                </c:pt>
                <c:pt idx="5150">
                  <c:v>-76.749983186928404</c:v>
                </c:pt>
                <c:pt idx="5151">
                  <c:v>-76.733194529813403</c:v>
                </c:pt>
                <c:pt idx="5152">
                  <c:v>-76.715871101960502</c:v>
                </c:pt>
                <c:pt idx="5153">
                  <c:v>-76.698098614803897</c:v>
                </c:pt>
                <c:pt idx="5154">
                  <c:v>-76.6799392866331</c:v>
                </c:pt>
                <c:pt idx="5155">
                  <c:v>-76.682216322398702</c:v>
                </c:pt>
                <c:pt idx="5156">
                  <c:v>-76.681695137315401</c:v>
                </c:pt>
                <c:pt idx="5157">
                  <c:v>-76.674127520230897</c:v>
                </c:pt>
                <c:pt idx="5158">
                  <c:v>-76.663268183501501</c:v>
                </c:pt>
                <c:pt idx="5159">
                  <c:v>-76.650635126540607</c:v>
                </c:pt>
                <c:pt idx="5160">
                  <c:v>-76.636856557493999</c:v>
                </c:pt>
                <c:pt idx="5161">
                  <c:v>-76.622249114590105</c:v>
                </c:pt>
                <c:pt idx="5162">
                  <c:v>-76.606994748471806</c:v>
                </c:pt>
                <c:pt idx="5163">
                  <c:v>-76.591208956211901</c:v>
                </c:pt>
                <c:pt idx="5164">
                  <c:v>-76.574970806069501</c:v>
                </c:pt>
                <c:pt idx="5165">
                  <c:v>-76.558337629450307</c:v>
                </c:pt>
                <c:pt idx="5166">
                  <c:v>-76.541352883913802</c:v>
                </c:pt>
                <c:pt idx="5167">
                  <c:v>-76.524050687936196</c:v>
                </c:pt>
                <c:pt idx="5168">
                  <c:v>-76.506458602200993</c:v>
                </c:pt>
                <c:pt idx="5169">
                  <c:v>-76.488599423567095</c:v>
                </c:pt>
                <c:pt idx="5170">
                  <c:v>-76.491757095508305</c:v>
                </c:pt>
                <c:pt idx="5171">
                  <c:v>-76.492132717585307</c:v>
                </c:pt>
                <c:pt idx="5172">
                  <c:v>-76.485360881111703</c:v>
                </c:pt>
                <c:pt idx="5173">
                  <c:v>-76.475270306860693</c:v>
                </c:pt>
                <c:pt idx="5174">
                  <c:v>-76.463404873759004</c:v>
                </c:pt>
                <c:pt idx="5175">
                  <c:v>-76.450400212530099</c:v>
                </c:pt>
                <c:pt idx="5176">
                  <c:v>-76.457885574406006</c:v>
                </c:pt>
                <c:pt idx="5177">
                  <c:v>-76.462143467312103</c:v>
                </c:pt>
                <c:pt idx="5178">
                  <c:v>-76.458914802354798</c:v>
                </c:pt>
                <c:pt idx="5179">
                  <c:v>-76.452113013197305</c:v>
                </c:pt>
                <c:pt idx="5180">
                  <c:v>-76.464579926893094</c:v>
                </c:pt>
                <c:pt idx="5181">
                  <c:v>-76.4731209788999</c:v>
                </c:pt>
                <c:pt idx="5182">
                  <c:v>-76.494850418746097</c:v>
                </c:pt>
                <c:pt idx="5183">
                  <c:v>-76.510041025951097</c:v>
                </c:pt>
                <c:pt idx="5184">
                  <c:v>-76.557873535209097</c:v>
                </c:pt>
                <c:pt idx="5185">
                  <c:v>-76.616260539263195</c:v>
                </c:pt>
                <c:pt idx="5186">
                  <c:v>-76.655382982602404</c:v>
                </c:pt>
                <c:pt idx="5187">
                  <c:v>-76.679643530882899</c:v>
                </c:pt>
                <c:pt idx="5188">
                  <c:v>-76.696338808092506</c:v>
                </c:pt>
                <c:pt idx="5189">
                  <c:v>-76.728810331029706</c:v>
                </c:pt>
                <c:pt idx="5190">
                  <c:v>-76.7554495094533</c:v>
                </c:pt>
                <c:pt idx="5191">
                  <c:v>-76.772969743488403</c:v>
                </c:pt>
                <c:pt idx="5192">
                  <c:v>-76.785586269290704</c:v>
                </c:pt>
                <c:pt idx="5193">
                  <c:v>-76.795104853620401</c:v>
                </c:pt>
                <c:pt idx="5194">
                  <c:v>-76.822428379085395</c:v>
                </c:pt>
                <c:pt idx="5195">
                  <c:v>-76.845288994937803</c:v>
                </c:pt>
                <c:pt idx="5196">
                  <c:v>-76.859966811989807</c:v>
                </c:pt>
                <c:pt idx="5197">
                  <c:v>-76.890235210541704</c:v>
                </c:pt>
                <c:pt idx="5198">
                  <c:v>-76.934896010108005</c:v>
                </c:pt>
                <c:pt idx="5199">
                  <c:v>-76.968302206915695</c:v>
                </c:pt>
                <c:pt idx="5200">
                  <c:v>-76.990617798767104</c:v>
                </c:pt>
                <c:pt idx="5201">
                  <c:v>-77.007197044954594</c:v>
                </c:pt>
                <c:pt idx="5202">
                  <c:v>-77.020246512756898</c:v>
                </c:pt>
                <c:pt idx="5203">
                  <c:v>-77.030765170699695</c:v>
                </c:pt>
                <c:pt idx="5204">
                  <c:v>-77.039297025969006</c:v>
                </c:pt>
                <c:pt idx="5205">
                  <c:v>-77.046177364256096</c:v>
                </c:pt>
                <c:pt idx="5206">
                  <c:v>-77.071035736630606</c:v>
                </c:pt>
                <c:pt idx="5207">
                  <c:v>-77.092037948726599</c:v>
                </c:pt>
                <c:pt idx="5208">
                  <c:v>-77.105438136029306</c:v>
                </c:pt>
                <c:pt idx="5209">
                  <c:v>-77.134137442973696</c:v>
                </c:pt>
                <c:pt idx="5210">
                  <c:v>-77.157828712941793</c:v>
                </c:pt>
                <c:pt idx="5211">
                  <c:v>-77.173336681294899</c:v>
                </c:pt>
                <c:pt idx="5212">
                  <c:v>-77.222508550331199</c:v>
                </c:pt>
                <c:pt idx="5213">
                  <c:v>-77.263751326079401</c:v>
                </c:pt>
                <c:pt idx="5214">
                  <c:v>-77.290352011649006</c:v>
                </c:pt>
                <c:pt idx="5215">
                  <c:v>-77.309756490414898</c:v>
                </c:pt>
                <c:pt idx="5216">
                  <c:v>-77.343600716347296</c:v>
                </c:pt>
                <c:pt idx="5217">
                  <c:v>-77.390436699347006</c:v>
                </c:pt>
                <c:pt idx="5218">
                  <c:v>-77.444489620142903</c:v>
                </c:pt>
                <c:pt idx="5219">
                  <c:v>-77.485152361968204</c:v>
                </c:pt>
                <c:pt idx="5220">
                  <c:v>-77.513979183701906</c:v>
                </c:pt>
                <c:pt idx="5221">
                  <c:v>-77.572383448962896</c:v>
                </c:pt>
                <c:pt idx="5222">
                  <c:v>-77.621597579121001</c:v>
                </c:pt>
                <c:pt idx="5223">
                  <c:v>-77.655802994560105</c:v>
                </c:pt>
                <c:pt idx="5224">
                  <c:v>-77.682367452941506</c:v>
                </c:pt>
                <c:pt idx="5225">
                  <c:v>-77.7043324235174</c:v>
                </c:pt>
                <c:pt idx="5226">
                  <c:v>-77.723028873179899</c:v>
                </c:pt>
                <c:pt idx="5227">
                  <c:v>-77.7391693793315</c:v>
                </c:pt>
                <c:pt idx="5228">
                  <c:v>-77.770629404347602</c:v>
                </c:pt>
                <c:pt idx="5229">
                  <c:v>-77.797784553997303</c:v>
                </c:pt>
                <c:pt idx="5230">
                  <c:v>-77.834694392306503</c:v>
                </c:pt>
                <c:pt idx="5231">
                  <c:v>-77.8650687030526</c:v>
                </c:pt>
                <c:pt idx="5232">
                  <c:v>-77.886973579483396</c:v>
                </c:pt>
                <c:pt idx="5233">
                  <c:v>-77.904289586493803</c:v>
                </c:pt>
                <c:pt idx="5234">
                  <c:v>-77.918641378893298</c:v>
                </c:pt>
                <c:pt idx="5235">
                  <c:v>-77.930760793443696</c:v>
                </c:pt>
                <c:pt idx="5236">
                  <c:v>-77.941050526487501</c:v>
                </c:pt>
                <c:pt idx="5237">
                  <c:v>-77.949763479984796</c:v>
                </c:pt>
                <c:pt idx="5238">
                  <c:v>-77.957074391168405</c:v>
                </c:pt>
                <c:pt idx="5239">
                  <c:v>-77.963112602044205</c:v>
                </c:pt>
                <c:pt idx="5240">
                  <c:v>-77.967978791789903</c:v>
                </c:pt>
                <c:pt idx="5241">
                  <c:v>-77.988732313764601</c:v>
                </c:pt>
                <c:pt idx="5242">
                  <c:v>-78.006112054824101</c:v>
                </c:pt>
                <c:pt idx="5243">
                  <c:v>-78.016827935150701</c:v>
                </c:pt>
                <c:pt idx="5244">
                  <c:v>-78.024104977995407</c:v>
                </c:pt>
                <c:pt idx="5245">
                  <c:v>-78.029243366127403</c:v>
                </c:pt>
                <c:pt idx="5246">
                  <c:v>-78.032789682190597</c:v>
                </c:pt>
                <c:pt idx="5247">
                  <c:v>-78.035028171665303</c:v>
                </c:pt>
                <c:pt idx="5248">
                  <c:v>-78.036129843830096</c:v>
                </c:pt>
                <c:pt idx="5249">
                  <c:v>-78.036209574622703</c:v>
                </c:pt>
                <c:pt idx="5250">
                  <c:v>-78.035351123584604</c:v>
                </c:pt>
                <c:pt idx="5251">
                  <c:v>-78.033619364598295</c:v>
                </c:pt>
                <c:pt idx="5252">
                  <c:v>-78.031066848949905</c:v>
                </c:pt>
                <c:pt idx="5253">
                  <c:v>-78.027737612447595</c:v>
                </c:pt>
                <c:pt idx="5254">
                  <c:v>-78.023669530454796</c:v>
                </c:pt>
                <c:pt idx="5255">
                  <c:v>-78.018895853501107</c:v>
                </c:pt>
                <c:pt idx="5256">
                  <c:v>-78.013446252843295</c:v>
                </c:pt>
                <c:pt idx="5257">
                  <c:v>-78.007347558255802</c:v>
                </c:pt>
                <c:pt idx="5258">
                  <c:v>-78.017675393424796</c:v>
                </c:pt>
                <c:pt idx="5259">
                  <c:v>-78.025141422258599</c:v>
                </c:pt>
                <c:pt idx="5260">
                  <c:v>-78.043307139044501</c:v>
                </c:pt>
                <c:pt idx="5261">
                  <c:v>-78.056108754168307</c:v>
                </c:pt>
                <c:pt idx="5262">
                  <c:v>-78.061445178421806</c:v>
                </c:pt>
                <c:pt idx="5263">
                  <c:v>-78.062984644158803</c:v>
                </c:pt>
                <c:pt idx="5264">
                  <c:v>-78.062239807784906</c:v>
                </c:pt>
                <c:pt idx="5265">
                  <c:v>-78.059869725866605</c:v>
                </c:pt>
                <c:pt idx="5266">
                  <c:v>-78.073111540042007</c:v>
                </c:pt>
                <c:pt idx="5267">
                  <c:v>-78.083025545254898</c:v>
                </c:pt>
                <c:pt idx="5268">
                  <c:v>-78.086381415193998</c:v>
                </c:pt>
                <c:pt idx="5269">
                  <c:v>-78.086405650208505</c:v>
                </c:pt>
                <c:pt idx="5270">
                  <c:v>-78.084413577702094</c:v>
                </c:pt>
                <c:pt idx="5271">
                  <c:v>-78.080965205448905</c:v>
                </c:pt>
                <c:pt idx="5272">
                  <c:v>-78.076353847964</c:v>
                </c:pt>
                <c:pt idx="5273">
                  <c:v>-78.0707559153593</c:v>
                </c:pt>
                <c:pt idx="5274">
                  <c:v>-78.081187792241593</c:v>
                </c:pt>
                <c:pt idx="5275">
                  <c:v>-78.088596838729202</c:v>
                </c:pt>
                <c:pt idx="5276">
                  <c:v>-78.089665761718393</c:v>
                </c:pt>
                <c:pt idx="5277">
                  <c:v>-78.087567727162195</c:v>
                </c:pt>
                <c:pt idx="5278">
                  <c:v>-78.083584973752195</c:v>
                </c:pt>
                <c:pt idx="5279">
                  <c:v>-78.078254892264297</c:v>
                </c:pt>
                <c:pt idx="5280">
                  <c:v>-78.071854467889494</c:v>
                </c:pt>
                <c:pt idx="5281">
                  <c:v>-78.064547893142901</c:v>
                </c:pt>
                <c:pt idx="5282">
                  <c:v>-78.056443352181901</c:v>
                </c:pt>
                <c:pt idx="5283">
                  <c:v>-78.047618004738297</c:v>
                </c:pt>
                <c:pt idx="5284">
                  <c:v>-78.038130245911304</c:v>
                </c:pt>
                <c:pt idx="5285">
                  <c:v>-78.028026302971796</c:v>
                </c:pt>
                <c:pt idx="5286">
                  <c:v>-78.017344068007006</c:v>
                </c:pt>
                <c:pt idx="5287">
                  <c:v>-78.006115469196203</c:v>
                </c:pt>
                <c:pt idx="5288">
                  <c:v>-77.994368015088398</c:v>
                </c:pt>
                <c:pt idx="5289">
                  <c:v>-77.982125843230705</c:v>
                </c:pt>
                <c:pt idx="5290">
                  <c:v>-77.969410457077799</c:v>
                </c:pt>
                <c:pt idx="5291">
                  <c:v>-77.956241258769396</c:v>
                </c:pt>
                <c:pt idx="5292">
                  <c:v>-77.942635943609702</c:v>
                </c:pt>
                <c:pt idx="5293">
                  <c:v>-77.9286107981263</c:v>
                </c:pt>
                <c:pt idx="5294">
                  <c:v>-77.9141809292516</c:v>
                </c:pt>
                <c:pt idx="5295">
                  <c:v>-77.899360443268705</c:v>
                </c:pt>
                <c:pt idx="5296">
                  <c:v>-77.884162587455094</c:v>
                </c:pt>
                <c:pt idx="5297">
                  <c:v>-77.868599863596103</c:v>
                </c:pt>
                <c:pt idx="5298">
                  <c:v>-77.8526841199876</c:v>
                </c:pt>
                <c:pt idx="5299">
                  <c:v>-77.836426626790498</c:v>
                </c:pt>
                <c:pt idx="5300">
                  <c:v>-77.819838138356403</c:v>
                </c:pt>
                <c:pt idx="5301">
                  <c:v>-77.802928945254195</c:v>
                </c:pt>
                <c:pt idx="5302">
                  <c:v>-77.7857089180809</c:v>
                </c:pt>
                <c:pt idx="5303">
                  <c:v>-77.768187544659398</c:v>
                </c:pt>
                <c:pt idx="5304">
                  <c:v>-77.750373961874203</c:v>
                </c:pt>
                <c:pt idx="5305">
                  <c:v>-77.732276983121807</c:v>
                </c:pt>
                <c:pt idx="5306">
                  <c:v>-77.713905122151203</c:v>
                </c:pt>
                <c:pt idx="5307">
                  <c:v>-77.695266613910803</c:v>
                </c:pt>
                <c:pt idx="5308">
                  <c:v>-77.676369432896095</c:v>
                </c:pt>
                <c:pt idx="5309">
                  <c:v>-77.657221309442804</c:v>
                </c:pt>
                <c:pt idx="5310">
                  <c:v>-77.637829744160001</c:v>
                </c:pt>
                <c:pt idx="5311">
                  <c:v>-77.618202020865297</c:v>
                </c:pt>
                <c:pt idx="5312">
                  <c:v>-77.598345218263105</c:v>
                </c:pt>
                <c:pt idx="5313">
                  <c:v>-77.5782662205051</c:v>
                </c:pt>
                <c:pt idx="5314">
                  <c:v>-77.557971726785993</c:v>
                </c:pt>
                <c:pt idx="5315">
                  <c:v>-77.537468260099303</c:v>
                </c:pt>
                <c:pt idx="5316">
                  <c:v>-77.516762175258293</c:v>
                </c:pt>
                <c:pt idx="5317">
                  <c:v>-77.495859666273503</c:v>
                </c:pt>
                <c:pt idx="5318">
                  <c:v>-77.474766773164305</c:v>
                </c:pt>
                <c:pt idx="5319">
                  <c:v>-77.453489388256202</c:v>
                </c:pt>
                <c:pt idx="5320">
                  <c:v>-77.432033262064095</c:v>
                </c:pt>
                <c:pt idx="5321">
                  <c:v>-77.410404008736805</c:v>
                </c:pt>
                <c:pt idx="5322">
                  <c:v>-77.388607111071593</c:v>
                </c:pt>
                <c:pt idx="5323">
                  <c:v>-77.366647925286301</c:v>
                </c:pt>
                <c:pt idx="5324">
                  <c:v>-77.344531685486999</c:v>
                </c:pt>
                <c:pt idx="5325">
                  <c:v>-77.322263507862104</c:v>
                </c:pt>
                <c:pt idx="5326">
                  <c:v>-77.299848394627304</c:v>
                </c:pt>
                <c:pt idx="5327">
                  <c:v>-77.277291237748102</c:v>
                </c:pt>
                <c:pt idx="5328">
                  <c:v>-77.254596822456094</c:v>
                </c:pt>
                <c:pt idx="5329">
                  <c:v>-77.231769830574706</c:v>
                </c:pt>
                <c:pt idx="5330">
                  <c:v>-77.208814843755704</c:v>
                </c:pt>
                <c:pt idx="5331">
                  <c:v>-77.185736346371002</c:v>
                </c:pt>
                <c:pt idx="5332">
                  <c:v>-77.162538728355202</c:v>
                </c:pt>
                <c:pt idx="5333">
                  <c:v>-77.139226287929006</c:v>
                </c:pt>
                <c:pt idx="5334">
                  <c:v>-77.115803234194303</c:v>
                </c:pt>
                <c:pt idx="5335">
                  <c:v>-77.111976991983298</c:v>
                </c:pt>
                <c:pt idx="5336">
                  <c:v>-77.1057019145629</c:v>
                </c:pt>
                <c:pt idx="5337">
                  <c:v>-77.092914949274601</c:v>
                </c:pt>
                <c:pt idx="5338">
                  <c:v>-77.0771535708503</c:v>
                </c:pt>
                <c:pt idx="5339">
                  <c:v>-77.059840349133793</c:v>
                </c:pt>
                <c:pt idx="5340">
                  <c:v>-77.041557499766199</c:v>
                </c:pt>
                <c:pt idx="5341">
                  <c:v>-77.022594257766897</c:v>
                </c:pt>
                <c:pt idx="5342">
                  <c:v>-77.003114003194796</c:v>
                </c:pt>
                <c:pt idx="5343">
                  <c:v>-76.983218548894797</c:v>
                </c:pt>
                <c:pt idx="5344">
                  <c:v>-76.962976311122006</c:v>
                </c:pt>
                <c:pt idx="5345">
                  <c:v>-76.942436016715504</c:v>
                </c:pt>
                <c:pt idx="5346">
                  <c:v>-76.921633987596707</c:v>
                </c:pt>
                <c:pt idx="5347">
                  <c:v>-76.9005983074466</c:v>
                </c:pt>
                <c:pt idx="5348">
                  <c:v>-76.8793513539743</c:v>
                </c:pt>
                <c:pt idx="5349">
                  <c:v>-76.857911416349395</c:v>
                </c:pt>
                <c:pt idx="5350">
                  <c:v>-76.836293771353198</c:v>
                </c:pt>
                <c:pt idx="5351">
                  <c:v>-76.834923852068499</c:v>
                </c:pt>
                <c:pt idx="5352">
                  <c:v>-76.8309693367747</c:v>
                </c:pt>
                <c:pt idx="5353">
                  <c:v>-76.820227352748901</c:v>
                </c:pt>
                <c:pt idx="5354">
                  <c:v>-76.806365543183702</c:v>
                </c:pt>
                <c:pt idx="5355">
                  <c:v>-76.790861434480107</c:v>
                </c:pt>
                <c:pt idx="5356">
                  <c:v>-76.774321764871701</c:v>
                </c:pt>
                <c:pt idx="5357">
                  <c:v>-76.757049255898394</c:v>
                </c:pt>
                <c:pt idx="5358">
                  <c:v>-76.739215784590002</c:v>
                </c:pt>
                <c:pt idx="5359">
                  <c:v>-76.720929058987494</c:v>
                </c:pt>
                <c:pt idx="5360">
                  <c:v>-76.702261871045394</c:v>
                </c:pt>
                <c:pt idx="5361">
                  <c:v>-76.683266353019704</c:v>
                </c:pt>
                <c:pt idx="5362">
                  <c:v>-76.663981568708905</c:v>
                </c:pt>
                <c:pt idx="5363">
                  <c:v>-76.644437865680004</c:v>
                </c:pt>
                <c:pt idx="5364">
                  <c:v>-76.624659527271803</c:v>
                </c:pt>
                <c:pt idx="5365">
                  <c:v>-76.604666471434896</c:v>
                </c:pt>
                <c:pt idx="5366">
                  <c:v>-76.584475384585701</c:v>
                </c:pt>
                <c:pt idx="5367">
                  <c:v>-76.564100504442393</c:v>
                </c:pt>
                <c:pt idx="5368">
                  <c:v>-76.564660665296699</c:v>
                </c:pt>
                <c:pt idx="5369">
                  <c:v>-76.562548687972694</c:v>
                </c:pt>
                <c:pt idx="5370">
                  <c:v>-76.553417502840503</c:v>
                </c:pt>
                <c:pt idx="5371">
                  <c:v>-76.541056409405599</c:v>
                </c:pt>
                <c:pt idx="5372">
                  <c:v>-76.548089115582698</c:v>
                </c:pt>
                <c:pt idx="5373">
                  <c:v>-76.572462117506703</c:v>
                </c:pt>
                <c:pt idx="5374">
                  <c:v>-76.586576713407396</c:v>
                </c:pt>
                <c:pt idx="5375">
                  <c:v>-76.610958256254406</c:v>
                </c:pt>
                <c:pt idx="5376">
                  <c:v>-76.648253128157194</c:v>
                </c:pt>
                <c:pt idx="5377">
                  <c:v>-76.673131328549999</c:v>
                </c:pt>
                <c:pt idx="5378">
                  <c:v>-76.706664395267296</c:v>
                </c:pt>
                <c:pt idx="5379">
                  <c:v>-76.751817087407503</c:v>
                </c:pt>
                <c:pt idx="5380">
                  <c:v>-76.783923362482795</c:v>
                </c:pt>
                <c:pt idx="5381">
                  <c:v>-76.8038094240612</c:v>
                </c:pt>
                <c:pt idx="5382">
                  <c:v>-76.817313523566597</c:v>
                </c:pt>
                <c:pt idx="5383">
                  <c:v>-76.826903767832903</c:v>
                </c:pt>
                <c:pt idx="5384">
                  <c:v>-76.833732352854</c:v>
                </c:pt>
                <c:pt idx="5385">
                  <c:v>-76.838440360636397</c:v>
                </c:pt>
                <c:pt idx="5386">
                  <c:v>-76.841427786090605</c:v>
                </c:pt>
                <c:pt idx="5387">
                  <c:v>-76.842965538404897</c:v>
                </c:pt>
                <c:pt idx="5388">
                  <c:v>-76.843248359550799</c:v>
                </c:pt>
                <c:pt idx="5389">
                  <c:v>-76.842422573082999</c:v>
                </c:pt>
                <c:pt idx="5390">
                  <c:v>-76.860666335882001</c:v>
                </c:pt>
                <c:pt idx="5391">
                  <c:v>-76.875417017636394</c:v>
                </c:pt>
                <c:pt idx="5392">
                  <c:v>-76.902614647324896</c:v>
                </c:pt>
                <c:pt idx="5393">
                  <c:v>-76.923466269860398</c:v>
                </c:pt>
                <c:pt idx="5394">
                  <c:v>-76.935498846637103</c:v>
                </c:pt>
                <c:pt idx="5395">
                  <c:v>-76.943010767561802</c:v>
                </c:pt>
                <c:pt idx="5396">
                  <c:v>-76.967518525838599</c:v>
                </c:pt>
                <c:pt idx="5397">
                  <c:v>-77.026539434810303</c:v>
                </c:pt>
                <c:pt idx="5398">
                  <c:v>-77.091367248163294</c:v>
                </c:pt>
                <c:pt idx="5399">
                  <c:v>-77.136286948657201</c:v>
                </c:pt>
                <c:pt idx="5400">
                  <c:v>-77.166406723183599</c:v>
                </c:pt>
                <c:pt idx="5401">
                  <c:v>-77.188900623458295</c:v>
                </c:pt>
                <c:pt idx="5402">
                  <c:v>-77.225642757585106</c:v>
                </c:pt>
                <c:pt idx="5403">
                  <c:v>-77.275225738422094</c:v>
                </c:pt>
                <c:pt idx="5404">
                  <c:v>-77.331855244869303</c:v>
                </c:pt>
                <c:pt idx="5405">
                  <c:v>-77.411284630011593</c:v>
                </c:pt>
                <c:pt idx="5406">
                  <c:v>-77.473096960974004</c:v>
                </c:pt>
                <c:pt idx="5407">
                  <c:v>-77.515989174076694</c:v>
                </c:pt>
                <c:pt idx="5408">
                  <c:v>-77.549275876019394</c:v>
                </c:pt>
                <c:pt idx="5409">
                  <c:v>-77.594609409120196</c:v>
                </c:pt>
                <c:pt idx="5410">
                  <c:v>-77.633313010491307</c:v>
                </c:pt>
                <c:pt idx="5411">
                  <c:v>-77.662874384868701</c:v>
                </c:pt>
                <c:pt idx="5412">
                  <c:v>-77.687234866269904</c:v>
                </c:pt>
                <c:pt idx="5413">
                  <c:v>-77.708104394330803</c:v>
                </c:pt>
                <c:pt idx="5414">
                  <c:v>-77.726290994260594</c:v>
                </c:pt>
                <c:pt idx="5415">
                  <c:v>-77.742261342221894</c:v>
                </c:pt>
                <c:pt idx="5416">
                  <c:v>-77.756320703746397</c:v>
                </c:pt>
                <c:pt idx="5417">
                  <c:v>-77.786094323792398</c:v>
                </c:pt>
                <c:pt idx="5418">
                  <c:v>-77.811873441255202</c:v>
                </c:pt>
                <c:pt idx="5419">
                  <c:v>-77.8476125903249</c:v>
                </c:pt>
                <c:pt idx="5420">
                  <c:v>-77.876994910654801</c:v>
                </c:pt>
                <c:pt idx="5421">
                  <c:v>-77.898048099218599</c:v>
                </c:pt>
                <c:pt idx="5422">
                  <c:v>-77.914617884775197</c:v>
                </c:pt>
                <c:pt idx="5423">
                  <c:v>-77.928306074744</c:v>
                </c:pt>
                <c:pt idx="5424">
                  <c:v>-77.956808760872804</c:v>
                </c:pt>
                <c:pt idx="5425">
                  <c:v>-77.981127170388007</c:v>
                </c:pt>
                <c:pt idx="5426">
                  <c:v>-77.998186801321594</c:v>
                </c:pt>
                <c:pt idx="5427">
                  <c:v>-78.011351679065598</c:v>
                </c:pt>
                <c:pt idx="5428">
                  <c:v>-78.022007223117598</c:v>
                </c:pt>
                <c:pt idx="5429">
                  <c:v>-78.0307584523554</c:v>
                </c:pt>
                <c:pt idx="5430">
                  <c:v>-78.037932407609205</c:v>
                </c:pt>
                <c:pt idx="5431">
                  <c:v>-78.043732751705804</c:v>
                </c:pt>
                <c:pt idx="5432">
                  <c:v>-78.048300022577195</c:v>
                </c:pt>
                <c:pt idx="5433">
                  <c:v>-78.068513946966107</c:v>
                </c:pt>
                <c:pt idx="5434">
                  <c:v>-78.085354859160503</c:v>
                </c:pt>
                <c:pt idx="5435">
                  <c:v>-78.095583303871095</c:v>
                </c:pt>
                <c:pt idx="5436">
                  <c:v>-78.119029724740699</c:v>
                </c:pt>
                <c:pt idx="5437">
                  <c:v>-78.138025627868998</c:v>
                </c:pt>
                <c:pt idx="5438">
                  <c:v>-78.166337172890195</c:v>
                </c:pt>
                <c:pt idx="5439">
                  <c:v>-78.188546704856805</c:v>
                </c:pt>
                <c:pt idx="5440">
                  <c:v>-78.202831539910804</c:v>
                </c:pt>
                <c:pt idx="5441">
                  <c:v>-78.212903673798394</c:v>
                </c:pt>
                <c:pt idx="5442">
                  <c:v>-78.220314348622495</c:v>
                </c:pt>
                <c:pt idx="5443">
                  <c:v>-78.225757665607802</c:v>
                </c:pt>
                <c:pt idx="5444">
                  <c:v>-78.229611210267606</c:v>
                </c:pt>
                <c:pt idx="5445">
                  <c:v>-78.232108691492996</c:v>
                </c:pt>
                <c:pt idx="5446">
                  <c:v>-78.2334090676638</c:v>
                </c:pt>
                <c:pt idx="5447">
                  <c:v>-78.2336282003223</c:v>
                </c:pt>
                <c:pt idx="5448">
                  <c:v>-78.232854998462003</c:v>
                </c:pt>
                <c:pt idx="5449">
                  <c:v>-78.231160417972802</c:v>
                </c:pt>
                <c:pt idx="5450">
                  <c:v>-78.228602854165899</c:v>
                </c:pt>
                <c:pt idx="5451">
                  <c:v>-78.225231566481</c:v>
                </c:pt>
                <c:pt idx="5452">
                  <c:v>-78.237527385401194</c:v>
                </c:pt>
                <c:pt idx="5453">
                  <c:v>-78.246867360471896</c:v>
                </c:pt>
                <c:pt idx="5454">
                  <c:v>-78.2500159472511</c:v>
                </c:pt>
                <c:pt idx="5455">
                  <c:v>-78.250058125591707</c:v>
                </c:pt>
                <c:pt idx="5456">
                  <c:v>-78.248231889926998</c:v>
                </c:pt>
                <c:pt idx="5457">
                  <c:v>-78.245051373232101</c:v>
                </c:pt>
                <c:pt idx="5458">
                  <c:v>-78.257183008596698</c:v>
                </c:pt>
                <c:pt idx="5459">
                  <c:v>-78.266168630092096</c:v>
                </c:pt>
                <c:pt idx="5460">
                  <c:v>-78.285148614790003</c:v>
                </c:pt>
                <c:pt idx="5461">
                  <c:v>-78.298712069009397</c:v>
                </c:pt>
                <c:pt idx="5462">
                  <c:v>-78.304896262706194</c:v>
                </c:pt>
                <c:pt idx="5463">
                  <c:v>-78.307271209559204</c:v>
                </c:pt>
                <c:pt idx="5464">
                  <c:v>-78.307315889052703</c:v>
                </c:pt>
                <c:pt idx="5465">
                  <c:v>-78.305680854957501</c:v>
                </c:pt>
                <c:pt idx="5466">
                  <c:v>-78.302713493323495</c:v>
                </c:pt>
                <c:pt idx="5467">
                  <c:v>-78.298624833089093</c:v>
                </c:pt>
                <c:pt idx="5468">
                  <c:v>-78.293555906019293</c:v>
                </c:pt>
                <c:pt idx="5469">
                  <c:v>-78.2876078911696</c:v>
                </c:pt>
                <c:pt idx="5470">
                  <c:v>-78.280857350310797</c:v>
                </c:pt>
                <c:pt idx="5471">
                  <c:v>-78.273364640086598</c:v>
                </c:pt>
                <c:pt idx="5472">
                  <c:v>-78.265178905036706</c:v>
                </c:pt>
                <c:pt idx="5473">
                  <c:v>-78.256341219799793</c:v>
                </c:pt>
                <c:pt idx="5474">
                  <c:v>-78.246886662304703</c:v>
                </c:pt>
                <c:pt idx="5475">
                  <c:v>-78.236845735198798</c:v>
                </c:pt>
                <c:pt idx="5476">
                  <c:v>-78.226245371628195</c:v>
                </c:pt>
                <c:pt idx="5477">
                  <c:v>-78.215109665651696</c:v>
                </c:pt>
                <c:pt idx="5478">
                  <c:v>-78.203460414615094</c:v>
                </c:pt>
                <c:pt idx="5479">
                  <c:v>-78.191317529434599</c:v>
                </c:pt>
                <c:pt idx="5480">
                  <c:v>-78.178699351558194</c:v>
                </c:pt>
                <c:pt idx="5481">
                  <c:v>-78.1656228973672</c:v>
                </c:pt>
                <c:pt idx="5482">
                  <c:v>-78.152104052533701</c:v>
                </c:pt>
                <c:pt idx="5483">
                  <c:v>-78.138157727907895</c:v>
                </c:pt>
                <c:pt idx="5484">
                  <c:v>-78.123797985378701</c:v>
                </c:pt>
                <c:pt idx="5485">
                  <c:v>-78.109038140604994</c:v>
                </c:pt>
                <c:pt idx="5486">
                  <c:v>-78.093890847683298</c:v>
                </c:pt>
                <c:pt idx="5487">
                  <c:v>-78.078368169560207</c:v>
                </c:pt>
                <c:pt idx="5488">
                  <c:v>-78.062481637101399</c:v>
                </c:pt>
                <c:pt idx="5489">
                  <c:v>-78.046242299028705</c:v>
                </c:pt>
                <c:pt idx="5490">
                  <c:v>-78.029660764480496</c:v>
                </c:pt>
                <c:pt idx="5491">
                  <c:v>-78.012747239560596</c:v>
                </c:pt>
                <c:pt idx="5492">
                  <c:v>-77.995511558944202</c:v>
                </c:pt>
                <c:pt idx="5493">
                  <c:v>-77.977963213398994</c:v>
                </c:pt>
                <c:pt idx="5494">
                  <c:v>-77.960111373903999</c:v>
                </c:pt>
                <c:pt idx="5495">
                  <c:v>-77.941964912919801</c:v>
                </c:pt>
                <c:pt idx="5496">
                  <c:v>-77.923532423256304</c:v>
                </c:pt>
                <c:pt idx="5497">
                  <c:v>-77.904822234903506</c:v>
                </c:pt>
                <c:pt idx="5498">
                  <c:v>-77.885842430124995</c:v>
                </c:pt>
                <c:pt idx="5499">
                  <c:v>-77.866600857060206</c:v>
                </c:pt>
                <c:pt idx="5500">
                  <c:v>-77.847105142039496</c:v>
                </c:pt>
                <c:pt idx="5501">
                  <c:v>-77.827362700784704</c:v>
                </c:pt>
                <c:pt idx="5502">
                  <c:v>-77.807380748634202</c:v>
                </c:pt>
                <c:pt idx="5503">
                  <c:v>-77.787166309916799</c:v>
                </c:pt>
                <c:pt idx="5504">
                  <c:v>-77.7667262265728</c:v>
                </c:pt>
                <c:pt idx="5505">
                  <c:v>-77.746067166110194</c:v>
                </c:pt>
                <c:pt idx="5506">
                  <c:v>-77.725195628969402</c:v>
                </c:pt>
                <c:pt idx="5507">
                  <c:v>-77.704117955360402</c:v>
                </c:pt>
                <c:pt idx="5508">
                  <c:v>-77.682840331626196</c:v>
                </c:pt>
                <c:pt idx="5509">
                  <c:v>-77.661368796198801</c:v>
                </c:pt>
                <c:pt idx="5510">
                  <c:v>-77.639709245187206</c:v>
                </c:pt>
                <c:pt idx="5511">
                  <c:v>-77.617867437499299</c:v>
                </c:pt>
                <c:pt idx="5512">
                  <c:v>-77.595848999741094</c:v>
                </c:pt>
                <c:pt idx="5513">
                  <c:v>-77.573659430822502</c:v>
                </c:pt>
                <c:pt idx="5514">
                  <c:v>-77.551304106293998</c:v>
                </c:pt>
                <c:pt idx="5515">
                  <c:v>-77.528788282437901</c:v>
                </c:pt>
                <c:pt idx="5516">
                  <c:v>-77.506117100136805</c:v>
                </c:pt>
                <c:pt idx="5517">
                  <c:v>-77.483295588536095</c:v>
                </c:pt>
                <c:pt idx="5518">
                  <c:v>-77.460328668520603</c:v>
                </c:pt>
                <c:pt idx="5519">
                  <c:v>-77.437221156009997</c:v>
                </c:pt>
                <c:pt idx="5520">
                  <c:v>-77.413977765168397</c:v>
                </c:pt>
                <c:pt idx="5521">
                  <c:v>-77.390603111253995</c:v>
                </c:pt>
                <c:pt idx="5522">
                  <c:v>-77.367101713478206</c:v>
                </c:pt>
                <c:pt idx="5523">
                  <c:v>-77.343477997721607</c:v>
                </c:pt>
                <c:pt idx="5524">
                  <c:v>-77.319736299121502</c:v>
                </c:pt>
                <c:pt idx="5525">
                  <c:v>-77.295880864539797</c:v>
                </c:pt>
                <c:pt idx="5526">
                  <c:v>-77.271915854922895</c:v>
                </c:pt>
                <c:pt idx="5527">
                  <c:v>-77.247845347560201</c:v>
                </c:pt>
                <c:pt idx="5528">
                  <c:v>-77.223673338256702</c:v>
                </c:pt>
                <c:pt idx="5529">
                  <c:v>-77.199403743499801</c:v>
                </c:pt>
                <c:pt idx="5530">
                  <c:v>-77.175040402295593</c:v>
                </c:pt>
                <c:pt idx="5531">
                  <c:v>-77.1505870781277</c:v>
                </c:pt>
                <c:pt idx="5532">
                  <c:v>-77.126047460805594</c:v>
                </c:pt>
                <c:pt idx="5533">
                  <c:v>-77.101425168332298</c:v>
                </c:pt>
                <c:pt idx="5534">
                  <c:v>-77.076723748712396</c:v>
                </c:pt>
                <c:pt idx="5535">
                  <c:v>-77.051946687211995</c:v>
                </c:pt>
                <c:pt idx="5536">
                  <c:v>-77.027097398831401</c:v>
                </c:pt>
                <c:pt idx="5537">
                  <c:v>-77.002179231650203</c:v>
                </c:pt>
                <c:pt idx="5538">
                  <c:v>-76.977195469023002</c:v>
                </c:pt>
                <c:pt idx="5539">
                  <c:v>-76.952149331272807</c:v>
                </c:pt>
                <c:pt idx="5540">
                  <c:v>-76.9270439771919</c:v>
                </c:pt>
                <c:pt idx="5541">
                  <c:v>-76.901882505431701</c:v>
                </c:pt>
                <c:pt idx="5542">
                  <c:v>-76.876667955810305</c:v>
                </c:pt>
                <c:pt idx="5543">
                  <c:v>-76.851403310567804</c:v>
                </c:pt>
                <c:pt idx="5544">
                  <c:v>-76.826091495574602</c:v>
                </c:pt>
                <c:pt idx="5545">
                  <c:v>-76.800735381496096</c:v>
                </c:pt>
                <c:pt idx="5546">
                  <c:v>-76.775337784917298</c:v>
                </c:pt>
                <c:pt idx="5547">
                  <c:v>-76.7499014694301</c:v>
                </c:pt>
                <c:pt idx="5548">
                  <c:v>-76.724429146684997</c:v>
                </c:pt>
                <c:pt idx="5549">
                  <c:v>-76.698923477410403</c:v>
                </c:pt>
                <c:pt idx="5550">
                  <c:v>-76.694225530727195</c:v>
                </c:pt>
                <c:pt idx="5551">
                  <c:v>-76.687064636314602</c:v>
                </c:pt>
                <c:pt idx="5552">
                  <c:v>-76.673120951181701</c:v>
                </c:pt>
                <c:pt idx="5553">
                  <c:v>-76.656113616760507</c:v>
                </c:pt>
                <c:pt idx="5554">
                  <c:v>-76.637540340224305</c:v>
                </c:pt>
                <c:pt idx="5555">
                  <c:v>-76.618014124550797</c:v>
                </c:pt>
                <c:pt idx="5556">
                  <c:v>-76.597839088528303</c:v>
                </c:pt>
                <c:pt idx="5557">
                  <c:v>-76.577186508444399</c:v>
                </c:pt>
                <c:pt idx="5558">
                  <c:v>-76.577257834870196</c:v>
                </c:pt>
                <c:pt idx="5559">
                  <c:v>-76.574530615555702</c:v>
                </c:pt>
                <c:pt idx="5560">
                  <c:v>-76.564695528172393</c:v>
                </c:pt>
                <c:pt idx="5561">
                  <c:v>-76.551563428344195</c:v>
                </c:pt>
                <c:pt idx="5562">
                  <c:v>-76.536679683160699</c:v>
                </c:pt>
                <c:pt idx="5563">
                  <c:v>-76.520685959788096</c:v>
                </c:pt>
                <c:pt idx="5564">
                  <c:v>-76.503906346535203</c:v>
                </c:pt>
                <c:pt idx="5565">
                  <c:v>-76.507758971234395</c:v>
                </c:pt>
                <c:pt idx="5566">
                  <c:v>-76.508585137365202</c:v>
                </c:pt>
                <c:pt idx="5567">
                  <c:v>-76.502092049167302</c:v>
                </c:pt>
                <c:pt idx="5568">
                  <c:v>-76.492146671192103</c:v>
                </c:pt>
                <c:pt idx="5569">
                  <c:v>-76.480322483686294</c:v>
                </c:pt>
                <c:pt idx="5570">
                  <c:v>-76.467277757340298</c:v>
                </c:pt>
                <c:pt idx="5571">
                  <c:v>-76.453348087421304</c:v>
                </c:pt>
                <c:pt idx="5572">
                  <c:v>-76.438728407533901</c:v>
                </c:pt>
                <c:pt idx="5573">
                  <c:v>-76.423543579973298</c:v>
                </c:pt>
                <c:pt idx="5574">
                  <c:v>-76.407879666643495</c:v>
                </c:pt>
                <c:pt idx="5575">
                  <c:v>-76.391799350945604</c:v>
                </c:pt>
                <c:pt idx="5576">
                  <c:v>-76.375350261559305</c:v>
                </c:pt>
                <c:pt idx="5577">
                  <c:v>-76.358569814418601</c:v>
                </c:pt>
                <c:pt idx="5578">
                  <c:v>-76.363080319063698</c:v>
                </c:pt>
                <c:pt idx="5579">
                  <c:v>-76.364723138914101</c:v>
                </c:pt>
                <c:pt idx="5580">
                  <c:v>-76.401937036985103</c:v>
                </c:pt>
                <c:pt idx="5581">
                  <c:v>-76.472599543659996</c:v>
                </c:pt>
                <c:pt idx="5582">
                  <c:v>-76.521800238037798</c:v>
                </c:pt>
                <c:pt idx="5583">
                  <c:v>-76.549592075272997</c:v>
                </c:pt>
                <c:pt idx="5584">
                  <c:v>-76.587843988094704</c:v>
                </c:pt>
                <c:pt idx="5585">
                  <c:v>-76.638166681235305</c:v>
                </c:pt>
                <c:pt idx="5586">
                  <c:v>-76.695448859682003</c:v>
                </c:pt>
                <c:pt idx="5587">
                  <c:v>-76.737355986643493</c:v>
                </c:pt>
                <c:pt idx="5588">
                  <c:v>-76.765805896317104</c:v>
                </c:pt>
                <c:pt idx="5589">
                  <c:v>-76.787087896202195</c:v>
                </c:pt>
                <c:pt idx="5590">
                  <c:v>-76.823885294043095</c:v>
                </c:pt>
                <c:pt idx="5591">
                  <c:v>-76.874585405288499</c:v>
                </c:pt>
                <c:pt idx="5592">
                  <c:v>-76.913381509703797</c:v>
                </c:pt>
                <c:pt idx="5593">
                  <c:v>-76.940537754287305</c:v>
                </c:pt>
                <c:pt idx="5594">
                  <c:v>-76.961524940874895</c:v>
                </c:pt>
                <c:pt idx="5595">
                  <c:v>-76.978627669115895</c:v>
                </c:pt>
                <c:pt idx="5596">
                  <c:v>-76.992902115733798</c:v>
                </c:pt>
                <c:pt idx="5597">
                  <c:v>-77.004936395130699</c:v>
                </c:pt>
                <c:pt idx="5598">
                  <c:v>-77.053905440356402</c:v>
                </c:pt>
                <c:pt idx="5599">
                  <c:v>-77.095890572012706</c:v>
                </c:pt>
                <c:pt idx="5600">
                  <c:v>-77.123472005945999</c:v>
                </c:pt>
                <c:pt idx="5601">
                  <c:v>-77.144006229349003</c:v>
                </c:pt>
                <c:pt idx="5602">
                  <c:v>-77.160464626579596</c:v>
                </c:pt>
                <c:pt idx="5603">
                  <c:v>-77.174096383015794</c:v>
                </c:pt>
                <c:pt idx="5604">
                  <c:v>-77.185546587264596</c:v>
                </c:pt>
                <c:pt idx="5605">
                  <c:v>-77.195197520548405</c:v>
                </c:pt>
                <c:pt idx="5606">
                  <c:v>-77.203300223285794</c:v>
                </c:pt>
                <c:pt idx="5607">
                  <c:v>-77.247858880524603</c:v>
                </c:pt>
                <c:pt idx="5608">
                  <c:v>-77.304614202410306</c:v>
                </c:pt>
                <c:pt idx="5609">
                  <c:v>-77.344945442813199</c:v>
                </c:pt>
                <c:pt idx="5610">
                  <c:v>-77.372343529094394</c:v>
                </c:pt>
                <c:pt idx="5611">
                  <c:v>-77.411541971505301</c:v>
                </c:pt>
                <c:pt idx="5612">
                  <c:v>-77.444141422349404</c:v>
                </c:pt>
                <c:pt idx="5613">
                  <c:v>-77.467708540382304</c:v>
                </c:pt>
                <c:pt idx="5614">
                  <c:v>-77.486317287090003</c:v>
                </c:pt>
                <c:pt idx="5615">
                  <c:v>-77.501712930171195</c:v>
                </c:pt>
                <c:pt idx="5616">
                  <c:v>-77.532794462146001</c:v>
                </c:pt>
                <c:pt idx="5617">
                  <c:v>-77.559394263804705</c:v>
                </c:pt>
                <c:pt idx="5618">
                  <c:v>-77.578245139002902</c:v>
                </c:pt>
                <c:pt idx="5619">
                  <c:v>-77.610818125323405</c:v>
                </c:pt>
                <c:pt idx="5620">
                  <c:v>-77.655936119303206</c:v>
                </c:pt>
                <c:pt idx="5621">
                  <c:v>-77.708042092348094</c:v>
                </c:pt>
                <c:pt idx="5622">
                  <c:v>-77.747294616354395</c:v>
                </c:pt>
                <c:pt idx="5623">
                  <c:v>-77.775192673530697</c:v>
                </c:pt>
                <c:pt idx="5624">
                  <c:v>-77.797062714280401</c:v>
                </c:pt>
                <c:pt idx="5625">
                  <c:v>-77.832380461791601</c:v>
                </c:pt>
                <c:pt idx="5626">
                  <c:v>-77.862434318371399</c:v>
                </c:pt>
                <c:pt idx="5627">
                  <c:v>-77.884433245652104</c:v>
                </c:pt>
                <c:pt idx="5628">
                  <c:v>-77.901987798204701</c:v>
                </c:pt>
                <c:pt idx="5629">
                  <c:v>-77.933639259212896</c:v>
                </c:pt>
                <c:pt idx="5630">
                  <c:v>-77.977501429625093</c:v>
                </c:pt>
                <c:pt idx="5631">
                  <c:v>-78.011322727125702</c:v>
                </c:pt>
                <c:pt idx="5632">
                  <c:v>-78.035303870344407</c:v>
                </c:pt>
                <c:pt idx="5633">
                  <c:v>-78.054078634580804</c:v>
                </c:pt>
                <c:pt idx="5634">
                  <c:v>-78.069544635356806</c:v>
                </c:pt>
                <c:pt idx="5635">
                  <c:v>-78.099152531362805</c:v>
                </c:pt>
                <c:pt idx="5636">
                  <c:v>-78.124399626126007</c:v>
                </c:pt>
                <c:pt idx="5637">
                  <c:v>-78.142348963433193</c:v>
                </c:pt>
                <c:pt idx="5638">
                  <c:v>-78.156334629776097</c:v>
                </c:pt>
                <c:pt idx="5639">
                  <c:v>-78.167738619049501</c:v>
                </c:pt>
                <c:pt idx="5640">
                  <c:v>-78.193552970671504</c:v>
                </c:pt>
                <c:pt idx="5641">
                  <c:v>-78.215398532239007</c:v>
                </c:pt>
                <c:pt idx="5642">
                  <c:v>-78.230288011402806</c:v>
                </c:pt>
                <c:pt idx="5643">
                  <c:v>-78.241456313239794</c:v>
                </c:pt>
                <c:pt idx="5644">
                  <c:v>-78.250230923719798</c:v>
                </c:pt>
                <c:pt idx="5645">
                  <c:v>-78.257188679235</c:v>
                </c:pt>
                <c:pt idx="5646">
                  <c:v>-78.262640104073597</c:v>
                </c:pt>
                <c:pt idx="5647">
                  <c:v>-78.266778015447997</c:v>
                </c:pt>
                <c:pt idx="5648">
                  <c:v>-78.269735251278206</c:v>
                </c:pt>
                <c:pt idx="5649">
                  <c:v>-78.287830658297494</c:v>
                </c:pt>
                <c:pt idx="5650">
                  <c:v>-78.302665498538104</c:v>
                </c:pt>
                <c:pt idx="5651">
                  <c:v>-78.311109130853893</c:v>
                </c:pt>
                <c:pt idx="5652">
                  <c:v>-78.316253773749594</c:v>
                </c:pt>
                <c:pt idx="5653">
                  <c:v>-78.319346211984396</c:v>
                </c:pt>
                <c:pt idx="5654">
                  <c:v>-78.337021486644701</c:v>
                </c:pt>
                <c:pt idx="5655">
                  <c:v>-78.351207652156802</c:v>
                </c:pt>
                <c:pt idx="5656">
                  <c:v>-78.358894533606502</c:v>
                </c:pt>
                <c:pt idx="5657">
                  <c:v>-78.363208964116893</c:v>
                </c:pt>
                <c:pt idx="5658">
                  <c:v>-78.365423886461897</c:v>
                </c:pt>
                <c:pt idx="5659">
                  <c:v>-78.366082699729503</c:v>
                </c:pt>
                <c:pt idx="5660">
                  <c:v>-78.365471574091501</c:v>
                </c:pt>
                <c:pt idx="5661">
                  <c:v>-78.363764076437207</c:v>
                </c:pt>
                <c:pt idx="5662">
                  <c:v>-78.361077143891094</c:v>
                </c:pt>
                <c:pt idx="5663">
                  <c:v>-78.357495909955801</c:v>
                </c:pt>
                <c:pt idx="5664">
                  <c:v>-78.353086003963497</c:v>
                </c:pt>
                <c:pt idx="5665">
                  <c:v>-78.347900237701595</c:v>
                </c:pt>
                <c:pt idx="5666">
                  <c:v>-78.341982530510904</c:v>
                </c:pt>
                <c:pt idx="5667">
                  <c:v>-78.335370361847296</c:v>
                </c:pt>
                <c:pt idx="5668">
                  <c:v>-78.328096383275593</c:v>
                </c:pt>
                <c:pt idx="5669">
                  <c:v>-78.320189522457994</c:v>
                </c:pt>
                <c:pt idx="5670">
                  <c:v>-78.311675765142496</c:v>
                </c:pt>
                <c:pt idx="5671">
                  <c:v>-78.302578724772005</c:v>
                </c:pt>
                <c:pt idx="5672">
                  <c:v>-78.292920067268895</c:v>
                </c:pt>
                <c:pt idx="5673">
                  <c:v>-78.282719834252205</c:v>
                </c:pt>
                <c:pt idx="5674">
                  <c:v>-78.271996693301404</c:v>
                </c:pt>
                <c:pt idx="5675">
                  <c:v>-78.260768134748503</c:v>
                </c:pt>
                <c:pt idx="5676">
                  <c:v>-78.249050628577393</c:v>
                </c:pt>
                <c:pt idx="5677">
                  <c:v>-78.236859751095096</c:v>
                </c:pt>
                <c:pt idx="5678">
                  <c:v>-78.224210288430399</c:v>
                </c:pt>
                <c:pt idx="5679">
                  <c:v>-78.211116321907099</c:v>
                </c:pt>
                <c:pt idx="5680">
                  <c:v>-78.197591299274606</c:v>
                </c:pt>
                <c:pt idx="5681">
                  <c:v>-78.183648095119196</c:v>
                </c:pt>
                <c:pt idx="5682">
                  <c:v>-78.169299062707395</c:v>
                </c:pt>
                <c:pt idx="5683">
                  <c:v>-78.154556075128696</c:v>
                </c:pt>
                <c:pt idx="5684">
                  <c:v>-78.139430563611199</c:v>
                </c:pt>
                <c:pt idx="5685">
                  <c:v>-78.123933550441194</c:v>
                </c:pt>
                <c:pt idx="5686">
                  <c:v>-78.108075677712407</c:v>
                </c:pt>
                <c:pt idx="5687">
                  <c:v>-78.091867232646393</c:v>
                </c:pt>
                <c:pt idx="5688">
                  <c:v>-78.075318170050195</c:v>
                </c:pt>
                <c:pt idx="5689">
                  <c:v>-78.058438132366007</c:v>
                </c:pt>
                <c:pt idx="5690">
                  <c:v>-78.041236467645604</c:v>
                </c:pt>
                <c:pt idx="5691">
                  <c:v>-78.023722245769605</c:v>
                </c:pt>
                <c:pt idx="5692">
                  <c:v>-78.005904273153604</c:v>
                </c:pt>
                <c:pt idx="5693">
                  <c:v>-77.987791106137493</c:v>
                </c:pt>
                <c:pt idx="5694">
                  <c:v>-77.969391063227803</c:v>
                </c:pt>
                <c:pt idx="5695">
                  <c:v>-77.950712236333104</c:v>
                </c:pt>
                <c:pt idx="5696">
                  <c:v>-77.931762501112104</c:v>
                </c:pt>
                <c:pt idx="5697">
                  <c:v>-77.912549526535798</c:v>
                </c:pt>
                <c:pt idx="5698">
                  <c:v>-77.893080783750094</c:v>
                </c:pt>
                <c:pt idx="5699">
                  <c:v>-77.873363554312405</c:v>
                </c:pt>
                <c:pt idx="5700">
                  <c:v>-77.853404937867296</c:v>
                </c:pt>
                <c:pt idx="5701">
                  <c:v>-77.833211859315398</c:v>
                </c:pt>
                <c:pt idx="5702">
                  <c:v>-77.812791075524601</c:v>
                </c:pt>
                <c:pt idx="5703">
                  <c:v>-77.792149181624097</c:v>
                </c:pt>
                <c:pt idx="5704">
                  <c:v>-77.771292616921102</c:v>
                </c:pt>
                <c:pt idx="5705">
                  <c:v>-77.750227670469499</c:v>
                </c:pt>
                <c:pt idx="5706">
                  <c:v>-77.728960486321995</c:v>
                </c:pt>
                <c:pt idx="5707">
                  <c:v>-77.707497068489005</c:v>
                </c:pt>
                <c:pt idx="5708">
                  <c:v>-77.6858432856299</c:v>
                </c:pt>
                <c:pt idx="5709">
                  <c:v>-77.664004875502201</c:v>
                </c:pt>
                <c:pt idx="5710">
                  <c:v>-77.641987449237007</c:v>
                </c:pt>
                <c:pt idx="5711">
                  <c:v>-77.619796495236102</c:v>
                </c:pt>
                <c:pt idx="5712">
                  <c:v>-77.597437382985504</c:v>
                </c:pt>
                <c:pt idx="5713">
                  <c:v>-77.574915366679903</c:v>
                </c:pt>
                <c:pt idx="5714">
                  <c:v>-77.5522355886703</c:v>
                </c:pt>
                <c:pt idx="5715">
                  <c:v>-77.529403082749099</c:v>
                </c:pt>
                <c:pt idx="5716">
                  <c:v>-77.506422777282395</c:v>
                </c:pt>
                <c:pt idx="5717">
                  <c:v>-77.483299498203706</c:v>
                </c:pt>
                <c:pt idx="5718">
                  <c:v>-77.460037971878194</c:v>
                </c:pt>
                <c:pt idx="5719">
                  <c:v>-77.436642827839705</c:v>
                </c:pt>
                <c:pt idx="5720">
                  <c:v>-77.413118601485294</c:v>
                </c:pt>
                <c:pt idx="5721">
                  <c:v>-77.389469736453094</c:v>
                </c:pt>
                <c:pt idx="5722">
                  <c:v>-77.365700587048295</c:v>
                </c:pt>
                <c:pt idx="5723">
                  <c:v>-77.3418154205593</c:v>
                </c:pt>
                <c:pt idx="5724">
                  <c:v>-77.317818419477504</c:v>
                </c:pt>
                <c:pt idx="5725">
                  <c:v>-77.293713683623594</c:v>
                </c:pt>
                <c:pt idx="5726">
                  <c:v>-77.2695052321925</c:v>
                </c:pt>
                <c:pt idx="5727">
                  <c:v>-77.2451970057203</c:v>
                </c:pt>
                <c:pt idx="5728">
                  <c:v>-77.220792867997901</c:v>
                </c:pt>
                <c:pt idx="5729">
                  <c:v>-77.196296607957194</c:v>
                </c:pt>
                <c:pt idx="5730">
                  <c:v>-77.171711941294205</c:v>
                </c:pt>
                <c:pt idx="5731">
                  <c:v>-77.147042512210405</c:v>
                </c:pt>
                <c:pt idx="5732">
                  <c:v>-77.122291895057401</c:v>
                </c:pt>
                <c:pt idx="5733">
                  <c:v>-77.097463596047206</c:v>
                </c:pt>
                <c:pt idx="5734">
                  <c:v>-77.072561055540703</c:v>
                </c:pt>
                <c:pt idx="5735">
                  <c:v>-77.047587653628398</c:v>
                </c:pt>
                <c:pt idx="5736">
                  <c:v>-77.022546703064705</c:v>
                </c:pt>
                <c:pt idx="5737">
                  <c:v>-76.997441452848193</c:v>
                </c:pt>
                <c:pt idx="5738">
                  <c:v>-76.972275090162498</c:v>
                </c:pt>
                <c:pt idx="5739">
                  <c:v>-76.947050741910104</c:v>
                </c:pt>
                <c:pt idx="5740">
                  <c:v>-76.921771476084501</c:v>
                </c:pt>
                <c:pt idx="5741">
                  <c:v>-76.916688262625797</c:v>
                </c:pt>
                <c:pt idx="5742">
                  <c:v>-76.909176342856</c:v>
                </c:pt>
                <c:pt idx="5743">
                  <c:v>-76.895044896445398</c:v>
                </c:pt>
                <c:pt idx="5744">
                  <c:v>-76.877914829364002</c:v>
                </c:pt>
                <c:pt idx="5745">
                  <c:v>-76.859243490945801</c:v>
                </c:pt>
                <c:pt idx="5746">
                  <c:v>-76.839627249149999</c:v>
                </c:pt>
                <c:pt idx="5747">
                  <c:v>-76.819362040390601</c:v>
                </c:pt>
                <c:pt idx="5748">
                  <c:v>-76.798614655584501</c:v>
                </c:pt>
                <c:pt idx="5749">
                  <c:v>-76.798002277090205</c:v>
                </c:pt>
                <c:pt idx="5750">
                  <c:v>-76.794639661414095</c:v>
                </c:pt>
                <c:pt idx="5751">
                  <c:v>-76.784341733232594</c:v>
                </c:pt>
                <c:pt idx="5752">
                  <c:v>-76.770820409161203</c:v>
                </c:pt>
                <c:pt idx="5753">
                  <c:v>-76.755580176828602</c:v>
                </c:pt>
                <c:pt idx="5754">
                  <c:v>-76.739245579332703</c:v>
                </c:pt>
                <c:pt idx="5755">
                  <c:v>-76.722132091495396</c:v>
                </c:pt>
                <c:pt idx="5756">
                  <c:v>-76.7044211145774</c:v>
                </c:pt>
                <c:pt idx="5757">
                  <c:v>-76.686227659673406</c:v>
                </c:pt>
                <c:pt idx="5758">
                  <c:v>-76.667630223462893</c:v>
                </c:pt>
                <c:pt idx="5759">
                  <c:v>-76.648685457517303</c:v>
                </c:pt>
                <c:pt idx="5760">
                  <c:v>-76.629436046463198</c:v>
                </c:pt>
                <c:pt idx="5761">
                  <c:v>-76.609915266242794</c:v>
                </c:pt>
                <c:pt idx="5762">
                  <c:v>-76.590149787733793</c:v>
                </c:pt>
                <c:pt idx="5763">
                  <c:v>-76.570161489272493</c:v>
                </c:pt>
                <c:pt idx="5764">
                  <c:v>-76.5710566928785</c:v>
                </c:pt>
                <c:pt idx="5765">
                  <c:v>-76.569251372324601</c:v>
                </c:pt>
                <c:pt idx="5766">
                  <c:v>-76.560407193564799</c:v>
                </c:pt>
                <c:pt idx="5767">
                  <c:v>-76.548314016830304</c:v>
                </c:pt>
                <c:pt idx="5768">
                  <c:v>-76.534500300510402</c:v>
                </c:pt>
                <c:pt idx="5769">
                  <c:v>-76.519594979153197</c:v>
                </c:pt>
                <c:pt idx="5770">
                  <c:v>-76.503912656584205</c:v>
                </c:pt>
                <c:pt idx="5771">
                  <c:v>-76.4876324978555</c:v>
                </c:pt>
                <c:pt idx="5772">
                  <c:v>-76.492123024506498</c:v>
                </c:pt>
                <c:pt idx="5773">
                  <c:v>-76.493647321139093</c:v>
                </c:pt>
                <c:pt idx="5774">
                  <c:v>-76.509038348265506</c:v>
                </c:pt>
                <c:pt idx="5775">
                  <c:v>-76.518400905217305</c:v>
                </c:pt>
                <c:pt idx="5776">
                  <c:v>-76.518978636260101</c:v>
                </c:pt>
                <c:pt idx="5777">
                  <c:v>-76.515240173838194</c:v>
                </c:pt>
                <c:pt idx="5778">
                  <c:v>-76.509045758736804</c:v>
                </c:pt>
                <c:pt idx="5779">
                  <c:v>-76.522290592968403</c:v>
                </c:pt>
                <c:pt idx="5780">
                  <c:v>-76.5317119699655</c:v>
                </c:pt>
                <c:pt idx="5781">
                  <c:v>-76.554208464723303</c:v>
                </c:pt>
                <c:pt idx="5782">
                  <c:v>-76.570171621605496</c:v>
                </c:pt>
                <c:pt idx="5783">
                  <c:v>-76.576999946511094</c:v>
                </c:pt>
                <c:pt idx="5784">
                  <c:v>-76.599990350986005</c:v>
                </c:pt>
                <c:pt idx="5785">
                  <c:v>-76.638228381284804</c:v>
                </c:pt>
                <c:pt idx="5786">
                  <c:v>-76.665032481966605</c:v>
                </c:pt>
                <c:pt idx="5787">
                  <c:v>-76.680514146694506</c:v>
                </c:pt>
                <c:pt idx="5788">
                  <c:v>-76.690240619956796</c:v>
                </c:pt>
                <c:pt idx="5789">
                  <c:v>-76.696517173926907</c:v>
                </c:pt>
                <c:pt idx="5790">
                  <c:v>-76.720791095581603</c:v>
                </c:pt>
                <c:pt idx="5791">
                  <c:v>-76.760820983281604</c:v>
                </c:pt>
                <c:pt idx="5792">
                  <c:v>-76.809979756821903</c:v>
                </c:pt>
                <c:pt idx="5793">
                  <c:v>-76.845422332767697</c:v>
                </c:pt>
                <c:pt idx="5794">
                  <c:v>-76.888394170367206</c:v>
                </c:pt>
                <c:pt idx="5795">
                  <c:v>-76.922289783776606</c:v>
                </c:pt>
                <c:pt idx="5796">
                  <c:v>-76.945660944662805</c:v>
                </c:pt>
                <c:pt idx="5797">
                  <c:v>-76.9633235276265</c:v>
                </c:pt>
                <c:pt idx="5798">
                  <c:v>-76.977362980445804</c:v>
                </c:pt>
                <c:pt idx="5799">
                  <c:v>-77.008286193013703</c:v>
                </c:pt>
                <c:pt idx="5800">
                  <c:v>-77.053839108069695</c:v>
                </c:pt>
                <c:pt idx="5801">
                  <c:v>-77.088454148791101</c:v>
                </c:pt>
                <c:pt idx="5802">
                  <c:v>-77.131317435878799</c:v>
                </c:pt>
                <c:pt idx="5803">
                  <c:v>-77.222442161015707</c:v>
                </c:pt>
                <c:pt idx="5804">
                  <c:v>-77.295294638949599</c:v>
                </c:pt>
                <c:pt idx="5805">
                  <c:v>-77.362046333798602</c:v>
                </c:pt>
                <c:pt idx="5806">
                  <c:v>-77.414222209323199</c:v>
                </c:pt>
                <c:pt idx="5807">
                  <c:v>-77.453399097574305</c:v>
                </c:pt>
                <c:pt idx="5808">
                  <c:v>-77.485258708535497</c:v>
                </c:pt>
                <c:pt idx="5809">
                  <c:v>-77.530285594483203</c:v>
                </c:pt>
                <c:pt idx="5810">
                  <c:v>-77.569136547677104</c:v>
                </c:pt>
                <c:pt idx="5811">
                  <c:v>-77.599051565082505</c:v>
                </c:pt>
                <c:pt idx="5812">
                  <c:v>-77.623893449621804</c:v>
                </c:pt>
                <c:pt idx="5813">
                  <c:v>-77.6453248984635</c:v>
                </c:pt>
                <c:pt idx="5814">
                  <c:v>-77.664124016003399</c:v>
                </c:pt>
                <c:pt idx="5815">
                  <c:v>-77.680738200855203</c:v>
                </c:pt>
                <c:pt idx="5816">
                  <c:v>-77.695459933524702</c:v>
                </c:pt>
                <c:pt idx="5817">
                  <c:v>-77.708497873105699</c:v>
                </c:pt>
                <c:pt idx="5818">
                  <c:v>-77.720010120581506</c:v>
                </c:pt>
                <c:pt idx="5819">
                  <c:v>-77.747650413254306</c:v>
                </c:pt>
                <c:pt idx="5820">
                  <c:v>-77.771529938763294</c:v>
                </c:pt>
                <c:pt idx="5821">
                  <c:v>-77.788295619430897</c:v>
                </c:pt>
                <c:pt idx="5822">
                  <c:v>-77.801309554941199</c:v>
                </c:pt>
                <c:pt idx="5823">
                  <c:v>-77.829262785503204</c:v>
                </c:pt>
                <c:pt idx="5824">
                  <c:v>-77.852971929754801</c:v>
                </c:pt>
                <c:pt idx="5825">
                  <c:v>-77.869346705774603</c:v>
                </c:pt>
                <c:pt idx="5826">
                  <c:v>-77.8818274967592</c:v>
                </c:pt>
                <c:pt idx="5827">
                  <c:v>-77.891828008716004</c:v>
                </c:pt>
                <c:pt idx="5828">
                  <c:v>-77.899962107022006</c:v>
                </c:pt>
                <c:pt idx="5829">
                  <c:v>-77.923681071055299</c:v>
                </c:pt>
                <c:pt idx="5830">
                  <c:v>-77.943680186716094</c:v>
                </c:pt>
                <c:pt idx="5831">
                  <c:v>-77.973700126681393</c:v>
                </c:pt>
                <c:pt idx="5832">
                  <c:v>-78.014516609486506</c:v>
                </c:pt>
                <c:pt idx="5833">
                  <c:v>-78.044911151776901</c:v>
                </c:pt>
                <c:pt idx="5834">
                  <c:v>-78.065383190582594</c:v>
                </c:pt>
                <c:pt idx="5835">
                  <c:v>-78.080670863730802</c:v>
                </c:pt>
                <c:pt idx="5836">
                  <c:v>-78.0927195807743</c:v>
                </c:pt>
                <c:pt idx="5837">
                  <c:v>-78.118999130042198</c:v>
                </c:pt>
                <c:pt idx="5838">
                  <c:v>-78.141049806166194</c:v>
                </c:pt>
                <c:pt idx="5839">
                  <c:v>-78.155921567946095</c:v>
                </c:pt>
                <c:pt idx="5840">
                  <c:v>-78.166935171323402</c:v>
                </c:pt>
                <c:pt idx="5841">
                  <c:v>-78.175466803762106</c:v>
                </c:pt>
                <c:pt idx="5842">
                  <c:v>-78.182122890487193</c:v>
                </c:pt>
                <c:pt idx="5843">
                  <c:v>-78.187233535744696</c:v>
                </c:pt>
                <c:pt idx="5844">
                  <c:v>-78.1910051272407</c:v>
                </c:pt>
                <c:pt idx="5845">
                  <c:v>-78.193580190858597</c:v>
                </c:pt>
                <c:pt idx="5846">
                  <c:v>-78.195064403264595</c:v>
                </c:pt>
                <c:pt idx="5847">
                  <c:v>-78.195540251992099</c:v>
                </c:pt>
                <c:pt idx="5848">
                  <c:v>-78.195074628291906</c:v>
                </c:pt>
                <c:pt idx="5849">
                  <c:v>-78.193723384951795</c:v>
                </c:pt>
                <c:pt idx="5850">
                  <c:v>-78.191534245884796</c:v>
                </c:pt>
                <c:pt idx="5851">
                  <c:v>-78.205053664000502</c:v>
                </c:pt>
                <c:pt idx="5852">
                  <c:v>-78.215573157769398</c:v>
                </c:pt>
                <c:pt idx="5853">
                  <c:v>-78.219848623353499</c:v>
                </c:pt>
                <c:pt idx="5854">
                  <c:v>-78.220981005794997</c:v>
                </c:pt>
                <c:pt idx="5855">
                  <c:v>-78.220214420002506</c:v>
                </c:pt>
                <c:pt idx="5856">
                  <c:v>-78.2180656637954</c:v>
                </c:pt>
                <c:pt idx="5857">
                  <c:v>-78.214799215950293</c:v>
                </c:pt>
                <c:pt idx="5858">
                  <c:v>-78.210571264497304</c:v>
                </c:pt>
                <c:pt idx="5859">
                  <c:v>-78.205484763353098</c:v>
                </c:pt>
                <c:pt idx="5860">
                  <c:v>-78.216138351395003</c:v>
                </c:pt>
                <c:pt idx="5861">
                  <c:v>-78.223851979717395</c:v>
                </c:pt>
                <c:pt idx="5862">
                  <c:v>-78.225374418674306</c:v>
                </c:pt>
                <c:pt idx="5863">
                  <c:v>-78.223805828865807</c:v>
                </c:pt>
                <c:pt idx="5864">
                  <c:v>-78.236856128054598</c:v>
                </c:pt>
                <c:pt idx="5865">
                  <c:v>-78.2463670679507</c:v>
                </c:pt>
                <c:pt idx="5866">
                  <c:v>-78.249327549160299</c:v>
                </c:pt>
                <c:pt idx="5867">
                  <c:v>-78.248949583521593</c:v>
                </c:pt>
                <c:pt idx="5868">
                  <c:v>-78.246547793033898</c:v>
                </c:pt>
                <c:pt idx="5869">
                  <c:v>-78.242685374640402</c:v>
                </c:pt>
                <c:pt idx="5870">
                  <c:v>-78.237658226323404</c:v>
                </c:pt>
                <c:pt idx="5871">
                  <c:v>-78.231644417637597</c:v>
                </c:pt>
                <c:pt idx="5872">
                  <c:v>-78.224762486798895</c:v>
                </c:pt>
                <c:pt idx="5873">
                  <c:v>-78.217097479160401</c:v>
                </c:pt>
                <c:pt idx="5874">
                  <c:v>-78.2087139217425</c:v>
                </c:pt>
                <c:pt idx="5875">
                  <c:v>-78.199662906091206</c:v>
                </c:pt>
                <c:pt idx="5876">
                  <c:v>-78.189986256168297</c:v>
                </c:pt>
                <c:pt idx="5877">
                  <c:v>-78.179719135571204</c:v>
                </c:pt>
                <c:pt idx="5878">
                  <c:v>-78.168891757249995</c:v>
                </c:pt>
                <c:pt idx="5879">
                  <c:v>-78.157530553917994</c:v>
                </c:pt>
                <c:pt idx="5880">
                  <c:v>-78.145659004288106</c:v>
                </c:pt>
                <c:pt idx="5881">
                  <c:v>-78.133298232399099</c:v>
                </c:pt>
                <c:pt idx="5882">
                  <c:v>-78.1204674523254</c:v>
                </c:pt>
                <c:pt idx="5883">
                  <c:v>-78.107184304593602</c:v>
                </c:pt>
                <c:pt idx="5884">
                  <c:v>-78.093465114976794</c:v>
                </c:pt>
                <c:pt idx="5885">
                  <c:v>-78.079325096531903</c:v>
                </c:pt>
                <c:pt idx="5886">
                  <c:v>-78.064778509433296</c:v>
                </c:pt>
                <c:pt idx="5887">
                  <c:v>-78.049838788919502</c:v>
                </c:pt>
                <c:pt idx="5888">
                  <c:v>-78.034518648867206</c:v>
                </c:pt>
                <c:pt idx="5889">
                  <c:v>-78.0188301664992</c:v>
                </c:pt>
                <c:pt idx="5890">
                  <c:v>-78.002784852329796</c:v>
                </c:pt>
                <c:pt idx="5891">
                  <c:v>-77.986393708450095</c:v>
                </c:pt>
                <c:pt idx="5892">
                  <c:v>-77.969667277518198</c:v>
                </c:pt>
                <c:pt idx="5893">
                  <c:v>-77.952615684277603</c:v>
                </c:pt>
                <c:pt idx="5894">
                  <c:v>-77.9352486710238</c:v>
                </c:pt>
                <c:pt idx="5895">
                  <c:v>-77.917575628128603</c:v>
                </c:pt>
                <c:pt idx="5896">
                  <c:v>-77.899605620503195</c:v>
                </c:pt>
                <c:pt idx="5897">
                  <c:v>-77.881347410697302</c:v>
                </c:pt>
                <c:pt idx="5898">
                  <c:v>-77.862809479195505</c:v>
                </c:pt>
                <c:pt idx="5899">
                  <c:v>-77.844000042362794</c:v>
                </c:pt>
                <c:pt idx="5900">
                  <c:v>-77.824927068404605</c:v>
                </c:pt>
                <c:pt idx="5901">
                  <c:v>-77.805598291641004</c:v>
                </c:pt>
                <c:pt idx="5902">
                  <c:v>-77.786021225340903</c:v>
                </c:pt>
                <c:pt idx="5903">
                  <c:v>-77.766203173317507</c:v>
                </c:pt>
                <c:pt idx="5904">
                  <c:v>-77.746151240454196</c:v>
                </c:pt>
                <c:pt idx="5905">
                  <c:v>-77.725872342300804</c:v>
                </c:pt>
                <c:pt idx="5906">
                  <c:v>-77.705373213856703</c:v>
                </c:pt>
                <c:pt idx="5907">
                  <c:v>-77.684660417641297</c:v>
                </c:pt>
                <c:pt idx="5908">
                  <c:v>-77.6637403511467</c:v>
                </c:pt>
                <c:pt idx="5909">
                  <c:v>-77.642619253767705</c:v>
                </c:pt>
                <c:pt idx="5910">
                  <c:v>-77.621303213098102</c:v>
                </c:pt>
                <c:pt idx="5911">
                  <c:v>-77.599798170884497</c:v>
                </c:pt>
                <c:pt idx="5912">
                  <c:v>-77.578109928574705</c:v>
                </c:pt>
                <c:pt idx="5913">
                  <c:v>-77.556244152503098</c:v>
                </c:pt>
                <c:pt idx="5914">
                  <c:v>-77.534206378747697</c:v>
                </c:pt>
                <c:pt idx="5915">
                  <c:v>-77.512002017691103</c:v>
                </c:pt>
                <c:pt idx="5916">
                  <c:v>-77.489636358311003</c:v>
                </c:pt>
                <c:pt idx="5917">
                  <c:v>-77.467114572232006</c:v>
                </c:pt>
                <c:pt idx="5918">
                  <c:v>-77.444441717538695</c:v>
                </c:pt>
                <c:pt idx="5919">
                  <c:v>-77.421622742457203</c:v>
                </c:pt>
                <c:pt idx="5920">
                  <c:v>-77.398662488689098</c:v>
                </c:pt>
                <c:pt idx="5921">
                  <c:v>-77.375565694641494</c:v>
                </c:pt>
                <c:pt idx="5922">
                  <c:v>-77.352336998518894</c:v>
                </c:pt>
                <c:pt idx="5923">
                  <c:v>-77.3289809412599</c:v>
                </c:pt>
                <c:pt idx="5924">
                  <c:v>-77.3055019693264</c:v>
                </c:pt>
                <c:pt idx="5925">
                  <c:v>-77.281904437361803</c:v>
                </c:pt>
                <c:pt idx="5926">
                  <c:v>-77.2774629064956</c:v>
                </c:pt>
                <c:pt idx="5927">
                  <c:v>-77.270609284995103</c:v>
                </c:pt>
                <c:pt idx="5928">
                  <c:v>-77.257373157344801</c:v>
                </c:pt>
                <c:pt idx="5929">
                  <c:v>-77.241218275128105</c:v>
                </c:pt>
                <c:pt idx="5930">
                  <c:v>-77.223537040012104</c:v>
                </c:pt>
                <c:pt idx="5931">
                  <c:v>-77.204899197314404</c:v>
                </c:pt>
                <c:pt idx="5932">
                  <c:v>-77.185587793747104</c:v>
                </c:pt>
                <c:pt idx="5933">
                  <c:v>-77.165762760671399</c:v>
                </c:pt>
                <c:pt idx="5934">
                  <c:v>-77.145523817662806</c:v>
                </c:pt>
                <c:pt idx="5935">
                  <c:v>-77.124938028457095</c:v>
                </c:pt>
                <c:pt idx="5936">
                  <c:v>-77.104053205946002</c:v>
                </c:pt>
                <c:pt idx="5937">
                  <c:v>-77.082905034776701</c:v>
                </c:pt>
                <c:pt idx="5938">
                  <c:v>-77.061521149044495</c:v>
                </c:pt>
                <c:pt idx="5939">
                  <c:v>-77.039923601707301</c:v>
                </c:pt>
                <c:pt idx="5940">
                  <c:v>-77.018130445763205</c:v>
                </c:pt>
                <c:pt idx="5941">
                  <c:v>-77.016095546859901</c:v>
                </c:pt>
                <c:pt idx="5942">
                  <c:v>-77.011510618700896</c:v>
                </c:pt>
                <c:pt idx="5943">
                  <c:v>-77.000275196457295</c:v>
                </c:pt>
                <c:pt idx="5944">
                  <c:v>-76.985977092448493</c:v>
                </c:pt>
                <c:pt idx="5945">
                  <c:v>-76.970061515306398</c:v>
                </c:pt>
                <c:pt idx="5946">
                  <c:v>-76.953122115336598</c:v>
                </c:pt>
                <c:pt idx="5947">
                  <c:v>-76.9354552912896</c:v>
                </c:pt>
                <c:pt idx="5948">
                  <c:v>-76.917229510034801</c:v>
                </c:pt>
                <c:pt idx="5949">
                  <c:v>-76.898550485904295</c:v>
                </c:pt>
                <c:pt idx="5950">
                  <c:v>-76.879489775064002</c:v>
                </c:pt>
                <c:pt idx="5951">
                  <c:v>-76.860098711905096</c:v>
                </c:pt>
                <c:pt idx="5952">
                  <c:v>-76.860735053240205</c:v>
                </c:pt>
                <c:pt idx="5953">
                  <c:v>-76.858669158644204</c:v>
                </c:pt>
                <c:pt idx="5954">
                  <c:v>-76.849741170997106</c:v>
                </c:pt>
                <c:pt idx="5955">
                  <c:v>-76.837620614166596</c:v>
                </c:pt>
                <c:pt idx="5956">
                  <c:v>-76.8237890612657</c:v>
                </c:pt>
                <c:pt idx="5957">
                  <c:v>-76.808858121373703</c:v>
                </c:pt>
                <c:pt idx="5958">
                  <c:v>-76.793135109446695</c:v>
                </c:pt>
                <c:pt idx="5959">
                  <c:v>-76.776795994795805</c:v>
                </c:pt>
                <c:pt idx="5960">
                  <c:v>-76.759952068550106</c:v>
                </c:pt>
                <c:pt idx="5961">
                  <c:v>-76.742679249902594</c:v>
                </c:pt>
                <c:pt idx="5962">
                  <c:v>-76.725032408007706</c:v>
                </c:pt>
                <c:pt idx="5963">
                  <c:v>-76.707053014833804</c:v>
                </c:pt>
                <c:pt idx="5964">
                  <c:v>-76.688773550617697</c:v>
                </c:pt>
                <c:pt idx="5965">
                  <c:v>-76.670220200335507</c:v>
                </c:pt>
                <c:pt idx="5966">
                  <c:v>-76.672214191132895</c:v>
                </c:pt>
                <c:pt idx="5967">
                  <c:v>-76.671476117414997</c:v>
                </c:pt>
                <c:pt idx="5968">
                  <c:v>-76.684447796556896</c:v>
                </c:pt>
                <c:pt idx="5969">
                  <c:v>-76.691625545344706</c:v>
                </c:pt>
                <c:pt idx="5970">
                  <c:v>-76.710873443218404</c:v>
                </c:pt>
                <c:pt idx="5971">
                  <c:v>-76.743833106487699</c:v>
                </c:pt>
                <c:pt idx="5972">
                  <c:v>-76.765070749827899</c:v>
                </c:pt>
                <c:pt idx="5973">
                  <c:v>-76.774989755132395</c:v>
                </c:pt>
                <c:pt idx="5974">
                  <c:v>-76.779221514032599</c:v>
                </c:pt>
                <c:pt idx="5975">
                  <c:v>-76.780106514375504</c:v>
                </c:pt>
                <c:pt idx="5976">
                  <c:v>-76.778708429554101</c:v>
                </c:pt>
                <c:pt idx="5977">
                  <c:v>-76.775603281607104</c:v>
                </c:pt>
                <c:pt idx="5978">
                  <c:v>-76.791453434445202</c:v>
                </c:pt>
                <c:pt idx="5979">
                  <c:v>-76.803604124871001</c:v>
                </c:pt>
                <c:pt idx="5980">
                  <c:v>-76.808101324255603</c:v>
                </c:pt>
                <c:pt idx="5981">
                  <c:v>-76.849016607298097</c:v>
                </c:pt>
                <c:pt idx="5982">
                  <c:v>-76.882380425864099</c:v>
                </c:pt>
                <c:pt idx="5983">
                  <c:v>-76.900845482747698</c:v>
                </c:pt>
                <c:pt idx="5984">
                  <c:v>-76.912139691963205</c:v>
                </c:pt>
                <c:pt idx="5985">
                  <c:v>-76.919413972774606</c:v>
                </c:pt>
                <c:pt idx="5986">
                  <c:v>-76.924003943855098</c:v>
                </c:pt>
                <c:pt idx="5987">
                  <c:v>-76.946409575514494</c:v>
                </c:pt>
                <c:pt idx="5988">
                  <c:v>-77.003862936504206</c:v>
                </c:pt>
                <c:pt idx="5989">
                  <c:v>-77.067401342645198</c:v>
                </c:pt>
                <c:pt idx="5990">
                  <c:v>-77.111107492402397</c:v>
                </c:pt>
                <c:pt idx="5991">
                  <c:v>-77.140046459236103</c:v>
                </c:pt>
                <c:pt idx="5992">
                  <c:v>-77.161392017761401</c:v>
                </c:pt>
                <c:pt idx="5993">
                  <c:v>-77.178108609599803</c:v>
                </c:pt>
                <c:pt idx="5994">
                  <c:v>-77.191574557193405</c:v>
                </c:pt>
                <c:pt idx="5995">
                  <c:v>-77.202547424835103</c:v>
                </c:pt>
                <c:pt idx="5996">
                  <c:v>-77.2304536659571</c:v>
                </c:pt>
                <c:pt idx="5997">
                  <c:v>-77.272881285379199</c:v>
                </c:pt>
                <c:pt idx="5998">
                  <c:v>-77.304881707976605</c:v>
                </c:pt>
                <c:pt idx="5999">
                  <c:v>-77.326443657960496</c:v>
                </c:pt>
                <c:pt idx="6000">
                  <c:v>-77.342597984486403</c:v>
                </c:pt>
                <c:pt idx="6001">
                  <c:v>-77.355402414762494</c:v>
                </c:pt>
                <c:pt idx="6002">
                  <c:v>-77.384314830770407</c:v>
                </c:pt>
                <c:pt idx="6003">
                  <c:v>-77.408762387274805</c:v>
                </c:pt>
                <c:pt idx="6004">
                  <c:v>-77.425390149326404</c:v>
                </c:pt>
                <c:pt idx="6005">
                  <c:v>-77.437857708924497</c:v>
                </c:pt>
                <c:pt idx="6006">
                  <c:v>-77.447684881071297</c:v>
                </c:pt>
                <c:pt idx="6007">
                  <c:v>-77.455541080055099</c:v>
                </c:pt>
                <c:pt idx="6008">
                  <c:v>-77.4617899800852</c:v>
                </c:pt>
                <c:pt idx="6009">
                  <c:v>-77.466658251662295</c:v>
                </c:pt>
                <c:pt idx="6010">
                  <c:v>-77.470301831980194</c:v>
                </c:pt>
                <c:pt idx="6011">
                  <c:v>-77.472835851029799</c:v>
                </c:pt>
                <c:pt idx="6012">
                  <c:v>-77.474349765718003</c:v>
                </c:pt>
                <c:pt idx="6013">
                  <c:v>-77.493253967614606</c:v>
                </c:pt>
                <c:pt idx="6014">
                  <c:v>-77.5088177809223</c:v>
                </c:pt>
                <c:pt idx="6015">
                  <c:v>-77.517434364613493</c:v>
                </c:pt>
                <c:pt idx="6016">
                  <c:v>-77.558841584321698</c:v>
                </c:pt>
                <c:pt idx="6017">
                  <c:v>-77.593118805632798</c:v>
                </c:pt>
                <c:pt idx="6018">
                  <c:v>-77.631601434758394</c:v>
                </c:pt>
                <c:pt idx="6019">
                  <c:v>-77.678682443915307</c:v>
                </c:pt>
                <c:pt idx="6020">
                  <c:v>-77.731019880330294</c:v>
                </c:pt>
                <c:pt idx="6021">
                  <c:v>-77.769639752565396</c:v>
                </c:pt>
                <c:pt idx="6022">
                  <c:v>-77.796413461011895</c:v>
                </c:pt>
                <c:pt idx="6023">
                  <c:v>-77.816857494671396</c:v>
                </c:pt>
                <c:pt idx="6024">
                  <c:v>-77.867723973856698</c:v>
                </c:pt>
                <c:pt idx="6025">
                  <c:v>-77.9106968562036</c:v>
                </c:pt>
                <c:pt idx="6026">
                  <c:v>-77.939758421493494</c:v>
                </c:pt>
                <c:pt idx="6027">
                  <c:v>-77.961787982797603</c:v>
                </c:pt>
                <c:pt idx="6028">
                  <c:v>-77.979606409484802</c:v>
                </c:pt>
                <c:pt idx="6029">
                  <c:v>-77.994435225849898</c:v>
                </c:pt>
                <c:pt idx="6030">
                  <c:v>-78.023730967034894</c:v>
                </c:pt>
                <c:pt idx="6031">
                  <c:v>-78.048688556523999</c:v>
                </c:pt>
                <c:pt idx="6032">
                  <c:v>-78.082929722628904</c:v>
                </c:pt>
                <c:pt idx="6033">
                  <c:v>-78.110783373740901</c:v>
                </c:pt>
                <c:pt idx="6034">
                  <c:v>-78.130411478168796</c:v>
                </c:pt>
                <c:pt idx="6035">
                  <c:v>-78.162008507840596</c:v>
                </c:pt>
                <c:pt idx="6036">
                  <c:v>-78.188353281736894</c:v>
                </c:pt>
                <c:pt idx="6037">
                  <c:v>-78.206965916155696</c:v>
                </c:pt>
                <c:pt idx="6038">
                  <c:v>-78.221346731731202</c:v>
                </c:pt>
                <c:pt idx="6039">
                  <c:v>-78.232967719250396</c:v>
                </c:pt>
                <c:pt idx="6040">
                  <c:v>-78.242493420461898</c:v>
                </c:pt>
                <c:pt idx="6041">
                  <c:v>-78.250292157604207</c:v>
                </c:pt>
                <c:pt idx="6042">
                  <c:v>-78.256597143940397</c:v>
                </c:pt>
                <c:pt idx="6043">
                  <c:v>-78.2615707107731</c:v>
                </c:pt>
                <c:pt idx="6044">
                  <c:v>-78.265333744746201</c:v>
                </c:pt>
                <c:pt idx="6045">
                  <c:v>-78.267980783731204</c:v>
                </c:pt>
                <c:pt idx="6046">
                  <c:v>-78.269588508223407</c:v>
                </c:pt>
                <c:pt idx="6047">
                  <c:v>-78.270220888213501</c:v>
                </c:pt>
                <c:pt idx="6048">
                  <c:v>-78.269932494295603</c:v>
                </c:pt>
                <c:pt idx="6049">
                  <c:v>-78.2687707311662</c:v>
                </c:pt>
                <c:pt idx="6050">
                  <c:v>-78.266777402522195</c:v>
                </c:pt>
                <c:pt idx="6051">
                  <c:v>-78.2639898417832</c:v>
                </c:pt>
                <c:pt idx="6052">
                  <c:v>-78.260441750072204</c:v>
                </c:pt>
                <c:pt idx="6053">
                  <c:v>-78.256163830568099</c:v>
                </c:pt>
                <c:pt idx="6054">
                  <c:v>-78.251184277486502</c:v>
                </c:pt>
                <c:pt idx="6055">
                  <c:v>-78.245529158971806</c:v>
                </c:pt>
                <c:pt idx="6056">
                  <c:v>-78.2392227211147</c:v>
                </c:pt>
                <c:pt idx="6057">
                  <c:v>-78.232287632364702</c:v>
                </c:pt>
                <c:pt idx="6058">
                  <c:v>-78.224745182224893</c:v>
                </c:pt>
                <c:pt idx="6059">
                  <c:v>-78.233121526662799</c:v>
                </c:pt>
                <c:pt idx="6060">
                  <c:v>-78.238738334093796</c:v>
                </c:pt>
                <c:pt idx="6061">
                  <c:v>-78.238312261861395</c:v>
                </c:pt>
                <c:pt idx="6062">
                  <c:v>-78.234913456068497</c:v>
                </c:pt>
                <c:pt idx="6063">
                  <c:v>-78.229770471743507</c:v>
                </c:pt>
                <c:pt idx="6064">
                  <c:v>-78.223389371698403</c:v>
                </c:pt>
                <c:pt idx="6065">
                  <c:v>-78.216025924612495</c:v>
                </c:pt>
                <c:pt idx="6066">
                  <c:v>-78.224374102043996</c:v>
                </c:pt>
                <c:pt idx="6067">
                  <c:v>-78.229797695365804</c:v>
                </c:pt>
                <c:pt idx="6068">
                  <c:v>-78.229051402828006</c:v>
                </c:pt>
                <c:pt idx="6069">
                  <c:v>-78.225242470327203</c:v>
                </c:pt>
                <c:pt idx="6070">
                  <c:v>-78.219625130228295</c:v>
                </c:pt>
                <c:pt idx="6071">
                  <c:v>-78.212723601605305</c:v>
                </c:pt>
                <c:pt idx="6072">
                  <c:v>-78.204806913118802</c:v>
                </c:pt>
                <c:pt idx="6073">
                  <c:v>-78.196033652205699</c:v>
                </c:pt>
                <c:pt idx="6074">
                  <c:v>-78.186507665203806</c:v>
                </c:pt>
                <c:pt idx="6075">
                  <c:v>-78.1763025626352</c:v>
                </c:pt>
                <c:pt idx="6076">
                  <c:v>-78.165473736404707</c:v>
                </c:pt>
                <c:pt idx="6077">
                  <c:v>-78.154064818573005</c:v>
                </c:pt>
                <c:pt idx="6078">
                  <c:v>-78.142111426197204</c:v>
                </c:pt>
                <c:pt idx="6079">
                  <c:v>-78.129643472048897</c:v>
                </c:pt>
                <c:pt idx="6080">
                  <c:v>-78.116686664539301</c:v>
                </c:pt>
                <c:pt idx="6081">
                  <c:v>-78.103263522440301</c:v>
                </c:pt>
                <c:pt idx="6082">
                  <c:v>-78.089394085067397</c:v>
                </c:pt>
                <c:pt idx="6083">
                  <c:v>-78.075096423525594</c:v>
                </c:pt>
                <c:pt idx="6084">
                  <c:v>-78.060387017561794</c:v>
                </c:pt>
                <c:pt idx="6085">
                  <c:v>-78.045281038994503</c:v>
                </c:pt>
                <c:pt idx="6086">
                  <c:v>-78.029792568650706</c:v>
                </c:pt>
                <c:pt idx="6087">
                  <c:v>-78.013934764975701</c:v>
                </c:pt>
                <c:pt idx="6088">
                  <c:v>-77.997719996889003</c:v>
                </c:pt>
                <c:pt idx="6089">
                  <c:v>-77.9811599497788</c:v>
                </c:pt>
                <c:pt idx="6090">
                  <c:v>-77.964265711035694</c:v>
                </c:pt>
                <c:pt idx="6091">
                  <c:v>-77.947047839813294</c:v>
                </c:pt>
                <c:pt idx="6092">
                  <c:v>-77.929516424492107</c:v>
                </c:pt>
                <c:pt idx="6093">
                  <c:v>-77.911681130462696</c:v>
                </c:pt>
                <c:pt idx="6094">
                  <c:v>-77.893551240216297</c:v>
                </c:pt>
                <c:pt idx="6095">
                  <c:v>-77.875135687268994</c:v>
                </c:pt>
                <c:pt idx="6096">
                  <c:v>-77.856443085103706</c:v>
                </c:pt>
                <c:pt idx="6097">
                  <c:v>-77.837481752055197</c:v>
                </c:pt>
                <c:pt idx="6098">
                  <c:v>-77.818259732867602</c:v>
                </c:pt>
                <c:pt idx="6099">
                  <c:v>-77.798784817502394</c:v>
                </c:pt>
                <c:pt idx="6100">
                  <c:v>-77.779064557660107</c:v>
                </c:pt>
                <c:pt idx="6101">
                  <c:v>-77.759106281387602</c:v>
                </c:pt>
                <c:pt idx="6102">
                  <c:v>-77.738917106072194</c:v>
                </c:pt>
                <c:pt idx="6103">
                  <c:v>-77.7185039500675</c:v>
                </c:pt>
                <c:pt idx="6104">
                  <c:v>-77.697873543152198</c:v>
                </c:pt>
                <c:pt idx="6105">
                  <c:v>-77.6770324359873</c:v>
                </c:pt>
                <c:pt idx="6106">
                  <c:v>-77.655987008747999</c:v>
                </c:pt>
                <c:pt idx="6107">
                  <c:v>-77.634743478945694</c:v>
                </c:pt>
                <c:pt idx="6108">
                  <c:v>-77.613307908568999</c:v>
                </c:pt>
                <c:pt idx="6109">
                  <c:v>-77.591686210705205</c:v>
                </c:pt>
                <c:pt idx="6110">
                  <c:v>-77.569884155649603</c:v>
                </c:pt>
                <c:pt idx="6111">
                  <c:v>-77.547907376562904</c:v>
                </c:pt>
                <c:pt idx="6112">
                  <c:v>-77.525761374726201</c:v>
                </c:pt>
                <c:pt idx="6113">
                  <c:v>-77.503451524437395</c:v>
                </c:pt>
                <c:pt idx="6114">
                  <c:v>-77.480983077588604</c:v>
                </c:pt>
                <c:pt idx="6115">
                  <c:v>-77.458361167954394</c:v>
                </c:pt>
                <c:pt idx="6116">
                  <c:v>-77.435590815224003</c:v>
                </c:pt>
                <c:pt idx="6117">
                  <c:v>-77.412676928840597</c:v>
                </c:pt>
                <c:pt idx="6118">
                  <c:v>-77.389624311455407</c:v>
                </c:pt>
                <c:pt idx="6119">
                  <c:v>-77.366437662315704</c:v>
                </c:pt>
                <c:pt idx="6120">
                  <c:v>-77.343121580459297</c:v>
                </c:pt>
                <c:pt idx="6121">
                  <c:v>-77.319680567738004</c:v>
                </c:pt>
                <c:pt idx="6122">
                  <c:v>-77.296119031682395</c:v>
                </c:pt>
                <c:pt idx="6123">
                  <c:v>-77.272441288223803</c:v>
                </c:pt>
                <c:pt idx="6124">
                  <c:v>-77.248651564284501</c:v>
                </c:pt>
                <c:pt idx="6125">
                  <c:v>-77.224754000249703</c:v>
                </c:pt>
                <c:pt idx="6126">
                  <c:v>-77.200752652422295</c:v>
                </c:pt>
                <c:pt idx="6127">
                  <c:v>-77.176651495111699</c:v>
                </c:pt>
                <c:pt idx="6128">
                  <c:v>-77.152454422828797</c:v>
                </c:pt>
                <c:pt idx="6129">
                  <c:v>-77.128165252353895</c:v>
                </c:pt>
                <c:pt idx="6130">
                  <c:v>-77.103787724794401</c:v>
                </c:pt>
                <c:pt idx="6131">
                  <c:v>-77.0793255075817</c:v>
                </c:pt>
                <c:pt idx="6132">
                  <c:v>-77.054782201318304</c:v>
                </c:pt>
                <c:pt idx="6133">
                  <c:v>-77.030161333970099</c:v>
                </c:pt>
                <c:pt idx="6134">
                  <c:v>-77.005466363199901</c:v>
                </c:pt>
                <c:pt idx="6135">
                  <c:v>-76.980700678862107</c:v>
                </c:pt>
                <c:pt idx="6136">
                  <c:v>-76.955867604863201</c:v>
                </c:pt>
                <c:pt idx="6137">
                  <c:v>-76.930970400797193</c:v>
                </c:pt>
                <c:pt idx="6138">
                  <c:v>-76.906012263459999</c:v>
                </c:pt>
                <c:pt idx="6139">
                  <c:v>-76.880996328268097</c:v>
                </c:pt>
                <c:pt idx="6140">
                  <c:v>-76.855925670617694</c:v>
                </c:pt>
                <c:pt idx="6141">
                  <c:v>-76.830803307190294</c:v>
                </c:pt>
                <c:pt idx="6142">
                  <c:v>-76.805632197209704</c:v>
                </c:pt>
                <c:pt idx="6143">
                  <c:v>-76.780415243653195</c:v>
                </c:pt>
                <c:pt idx="6144">
                  <c:v>-76.755155294420007</c:v>
                </c:pt>
                <c:pt idx="6145">
                  <c:v>-76.729855143460696</c:v>
                </c:pt>
                <c:pt idx="6146">
                  <c:v>-76.7045175318693</c:v>
                </c:pt>
                <c:pt idx="6147">
                  <c:v>-76.679145148939696</c:v>
                </c:pt>
                <c:pt idx="6148">
                  <c:v>-76.6537406331895</c:v>
                </c:pt>
                <c:pt idx="6149">
                  <c:v>-76.628306573351594</c:v>
                </c:pt>
                <c:pt idx="6150">
                  <c:v>-76.602845509336504</c:v>
                </c:pt>
                <c:pt idx="6151">
                  <c:v>-76.5773599331648</c:v>
                </c:pt>
                <c:pt idx="6152">
                  <c:v>-76.551852289893404</c:v>
                </c:pt>
                <c:pt idx="6153">
                  <c:v>-76.526324978500497</c:v>
                </c:pt>
                <c:pt idx="6154">
                  <c:v>-76.500780352716305</c:v>
                </c:pt>
                <c:pt idx="6155">
                  <c:v>-76.475220721849396</c:v>
                </c:pt>
                <c:pt idx="6156">
                  <c:v>-76.449648351692105</c:v>
                </c:pt>
                <c:pt idx="6157">
                  <c:v>-76.445560819002296</c:v>
                </c:pt>
                <c:pt idx="6158">
                  <c:v>-76.438966947689394</c:v>
                </c:pt>
                <c:pt idx="6159">
                  <c:v>-76.425404365700402</c:v>
                </c:pt>
                <c:pt idx="6160">
                  <c:v>-76.408702307533602</c:v>
                </c:pt>
                <c:pt idx="6161">
                  <c:v>-76.390403629981094</c:v>
                </c:pt>
                <c:pt idx="6162">
                  <c:v>-76.371139950753204</c:v>
                </c:pt>
                <c:pt idx="6163">
                  <c:v>-76.351224562288706</c:v>
                </c:pt>
                <c:pt idx="6164">
                  <c:v>-76.330833789703505</c:v>
                </c:pt>
                <c:pt idx="6165">
                  <c:v>-76.310076880727607</c:v>
                </c:pt>
                <c:pt idx="6166">
                  <c:v>-76.289026678392304</c:v>
                </c:pt>
                <c:pt idx="6167">
                  <c:v>-76.267734563458603</c:v>
                </c:pt>
                <c:pt idx="6168">
                  <c:v>-76.246238401946897</c:v>
                </c:pt>
                <c:pt idx="6169">
                  <c:v>-76.224567093649796</c:v>
                </c:pt>
                <c:pt idx="6170">
                  <c:v>-76.2027433374315</c:v>
                </c:pt>
                <c:pt idx="6171">
                  <c:v>-76.180785397784703</c:v>
                </c:pt>
                <c:pt idx="6172">
                  <c:v>-76.1587082802195</c:v>
                </c:pt>
                <c:pt idx="6173">
                  <c:v>-76.136524539993303</c:v>
                </c:pt>
                <c:pt idx="6174">
                  <c:v>-76.114244854257393</c:v>
                </c:pt>
                <c:pt idx="6175">
                  <c:v>-76.114202062785395</c:v>
                </c:pt>
                <c:pt idx="6176">
                  <c:v>-76.111470109081694</c:v>
                </c:pt>
                <c:pt idx="6177">
                  <c:v>-76.101427515778695</c:v>
                </c:pt>
                <c:pt idx="6178">
                  <c:v>-76.110327932941999</c:v>
                </c:pt>
                <c:pt idx="6179">
                  <c:v>-76.136980524604596</c:v>
                </c:pt>
                <c:pt idx="6180">
                  <c:v>-76.152607397109406</c:v>
                </c:pt>
                <c:pt idx="6181">
                  <c:v>-76.200826199179701</c:v>
                </c:pt>
                <c:pt idx="6182">
                  <c:v>-76.259630745328494</c:v>
                </c:pt>
                <c:pt idx="6183">
                  <c:v>-76.319543038623706</c:v>
                </c:pt>
                <c:pt idx="6184">
                  <c:v>-76.361002182229996</c:v>
                </c:pt>
                <c:pt idx="6185">
                  <c:v>-76.4085806458382</c:v>
                </c:pt>
                <c:pt idx="6186">
                  <c:v>-76.445460302145904</c:v>
                </c:pt>
                <c:pt idx="6187">
                  <c:v>-76.470498829894794</c:v>
                </c:pt>
                <c:pt idx="6188">
                  <c:v>-76.509893284994604</c:v>
                </c:pt>
                <c:pt idx="6189">
                  <c:v>-76.542378749703104</c:v>
                </c:pt>
                <c:pt idx="6190">
                  <c:v>-76.585557912487602</c:v>
                </c:pt>
                <c:pt idx="6191">
                  <c:v>-76.640950056014304</c:v>
                </c:pt>
                <c:pt idx="6192">
                  <c:v>-76.683182208308907</c:v>
                </c:pt>
                <c:pt idx="6193">
                  <c:v>-76.712965822224902</c:v>
                </c:pt>
                <c:pt idx="6194">
                  <c:v>-76.736129915171304</c:v>
                </c:pt>
                <c:pt idx="6195">
                  <c:v>-76.775200918989498</c:v>
                </c:pt>
                <c:pt idx="6196">
                  <c:v>-76.808502388251199</c:v>
                </c:pt>
                <c:pt idx="6197">
                  <c:v>-76.832706528844696</c:v>
                </c:pt>
                <c:pt idx="6198">
                  <c:v>-76.871755218314703</c:v>
                </c:pt>
                <c:pt idx="6199">
                  <c:v>-76.924498956522498</c:v>
                </c:pt>
                <c:pt idx="6200">
                  <c:v>-76.965449158752094</c:v>
                </c:pt>
                <c:pt idx="6201">
                  <c:v>-77.014274862813394</c:v>
                </c:pt>
                <c:pt idx="6202">
                  <c:v>-77.054290636035603</c:v>
                </c:pt>
                <c:pt idx="6203">
                  <c:v>-77.083957231968398</c:v>
                </c:pt>
                <c:pt idx="6204">
                  <c:v>-77.107932515243903</c:v>
                </c:pt>
                <c:pt idx="6205">
                  <c:v>-77.128219991711603</c:v>
                </c:pt>
                <c:pt idx="6206">
                  <c:v>-77.164765526852804</c:v>
                </c:pt>
                <c:pt idx="6207">
                  <c:v>-77.215270236913199</c:v>
                </c:pt>
                <c:pt idx="6208">
                  <c:v>-77.254814667923696</c:v>
                </c:pt>
                <c:pt idx="6209">
                  <c:v>-77.283523385680596</c:v>
                </c:pt>
                <c:pt idx="6210">
                  <c:v>-77.306516153294496</c:v>
                </c:pt>
                <c:pt idx="6211">
                  <c:v>-77.325894369773096</c:v>
                </c:pt>
                <c:pt idx="6212">
                  <c:v>-77.342609455053093</c:v>
                </c:pt>
                <c:pt idx="6213">
                  <c:v>-77.357182543932396</c:v>
                </c:pt>
                <c:pt idx="6214">
                  <c:v>-77.369938149026197</c:v>
                </c:pt>
                <c:pt idx="6215">
                  <c:v>-77.399538724654207</c:v>
                </c:pt>
                <c:pt idx="6216">
                  <c:v>-77.443433842478797</c:v>
                </c:pt>
                <c:pt idx="6217">
                  <c:v>-77.477240491744197</c:v>
                </c:pt>
                <c:pt idx="6218">
                  <c:v>-77.500937665542295</c:v>
                </c:pt>
                <c:pt idx="6219">
                  <c:v>-77.519403869991606</c:v>
                </c:pt>
                <c:pt idx="6220">
                  <c:v>-77.534616083867704</c:v>
                </c:pt>
                <c:pt idx="6221">
                  <c:v>-77.547452143761802</c:v>
                </c:pt>
                <c:pt idx="6222">
                  <c:v>-77.558383555190005</c:v>
                </c:pt>
                <c:pt idx="6223">
                  <c:v>-77.603563959292003</c:v>
                </c:pt>
                <c:pt idx="6224">
                  <c:v>-77.659934700303296</c:v>
                </c:pt>
                <c:pt idx="6225">
                  <c:v>-77.700406355693701</c:v>
                </c:pt>
                <c:pt idx="6226">
                  <c:v>-77.728397388031297</c:v>
                </c:pt>
                <c:pt idx="6227">
                  <c:v>-77.767404028991805</c:v>
                </c:pt>
                <c:pt idx="6228">
                  <c:v>-77.799962851426102</c:v>
                </c:pt>
                <c:pt idx="6229">
                  <c:v>-77.823807041318304</c:v>
                </c:pt>
                <c:pt idx="6230">
                  <c:v>-77.842828710890004</c:v>
                </c:pt>
                <c:pt idx="6231">
                  <c:v>-77.858693904100093</c:v>
                </c:pt>
                <c:pt idx="6232">
                  <c:v>-77.872172883483003</c:v>
                </c:pt>
                <c:pt idx="6233">
                  <c:v>-77.883699209072802</c:v>
                </c:pt>
                <c:pt idx="6234">
                  <c:v>-77.893549559321798</c:v>
                </c:pt>
                <c:pt idx="6235">
                  <c:v>-77.901916830280499</c:v>
                </c:pt>
                <c:pt idx="6236">
                  <c:v>-77.908944280704603</c:v>
                </c:pt>
                <c:pt idx="6237">
                  <c:v>-77.931844461194601</c:v>
                </c:pt>
                <c:pt idx="6238">
                  <c:v>-77.9512250802902</c:v>
                </c:pt>
                <c:pt idx="6239">
                  <c:v>-77.963795112889599</c:v>
                </c:pt>
                <c:pt idx="6240">
                  <c:v>-77.989763373699901</c:v>
                </c:pt>
                <c:pt idx="6241">
                  <c:v>-78.011132820978403</c:v>
                </c:pt>
                <c:pt idx="6242">
                  <c:v>-78.025137513595894</c:v>
                </c:pt>
                <c:pt idx="6243">
                  <c:v>-78.035248684248998</c:v>
                </c:pt>
                <c:pt idx="6244">
                  <c:v>-78.042899963720899</c:v>
                </c:pt>
                <c:pt idx="6245">
                  <c:v>-78.048718383962594</c:v>
                </c:pt>
                <c:pt idx="6246">
                  <c:v>-78.069812351448107</c:v>
                </c:pt>
                <c:pt idx="6247">
                  <c:v>-78.087289086512001</c:v>
                </c:pt>
                <c:pt idx="6248">
                  <c:v>-78.114618656104795</c:v>
                </c:pt>
                <c:pt idx="6249">
                  <c:v>-78.136073365572003</c:v>
                </c:pt>
                <c:pt idx="6250">
                  <c:v>-78.1661943282311</c:v>
                </c:pt>
                <c:pt idx="6251">
                  <c:v>-78.189853164590005</c:v>
                </c:pt>
                <c:pt idx="6252">
                  <c:v>-78.205364569854098</c:v>
                </c:pt>
                <c:pt idx="6253">
                  <c:v>-78.2165095824666</c:v>
                </c:pt>
                <c:pt idx="6254">
                  <c:v>-78.224879184449904</c:v>
                </c:pt>
                <c:pt idx="6255">
                  <c:v>-78.231192802884394</c:v>
                </c:pt>
                <c:pt idx="6256">
                  <c:v>-78.235845308810198</c:v>
                </c:pt>
                <c:pt idx="6257">
                  <c:v>-78.239082810439498</c:v>
                </c:pt>
                <c:pt idx="6258">
                  <c:v>-78.241073496129104</c:v>
                </c:pt>
                <c:pt idx="6259">
                  <c:v>-78.241940296970697</c:v>
                </c:pt>
                <c:pt idx="6260">
                  <c:v>-78.241777661204196</c:v>
                </c:pt>
                <c:pt idx="6261">
                  <c:v>-78.240660966802807</c:v>
                </c:pt>
                <c:pt idx="6262">
                  <c:v>-78.238652195619807</c:v>
                </c:pt>
                <c:pt idx="6263">
                  <c:v>-78.235803556200906</c:v>
                </c:pt>
                <c:pt idx="6264">
                  <c:v>-78.248561467075007</c:v>
                </c:pt>
                <c:pt idx="6265">
                  <c:v>-78.258340618520506</c:v>
                </c:pt>
                <c:pt idx="6266">
                  <c:v>-78.261917622012504</c:v>
                </c:pt>
                <c:pt idx="6267">
                  <c:v>-78.262374594623907</c:v>
                </c:pt>
                <c:pt idx="6268">
                  <c:v>-78.2609487427749</c:v>
                </c:pt>
                <c:pt idx="6269">
                  <c:v>-78.258154393687505</c:v>
                </c:pt>
                <c:pt idx="6270">
                  <c:v>-78.254254972093406</c:v>
                </c:pt>
                <c:pt idx="6271">
                  <c:v>-78.249406143223098</c:v>
                </c:pt>
                <c:pt idx="6272">
                  <c:v>-78.243710550629203</c:v>
                </c:pt>
                <c:pt idx="6273">
                  <c:v>-78.237241728413096</c:v>
                </c:pt>
                <c:pt idx="6274">
                  <c:v>-78.230055740916498</c:v>
                </c:pt>
                <c:pt idx="6275">
                  <c:v>-78.222197392603803</c:v>
                </c:pt>
                <c:pt idx="6276">
                  <c:v>-78.213703805346995</c:v>
                </c:pt>
                <c:pt idx="6277">
                  <c:v>-78.204606613924</c:v>
                </c:pt>
                <c:pt idx="6278">
                  <c:v>-78.194933385552901</c:v>
                </c:pt>
                <c:pt idx="6279">
                  <c:v>-78.184708578729897</c:v>
                </c:pt>
                <c:pt idx="6280">
                  <c:v>-78.173954212380593</c:v>
                </c:pt>
                <c:pt idx="6281">
                  <c:v>-78.162690347652301</c:v>
                </c:pt>
                <c:pt idx="6282">
                  <c:v>-78.150935444590104</c:v>
                </c:pt>
                <c:pt idx="6283">
                  <c:v>-78.138706631157703</c:v>
                </c:pt>
                <c:pt idx="6284">
                  <c:v>-78.126019910056101</c:v>
                </c:pt>
                <c:pt idx="6285">
                  <c:v>-78.112890320383997</c:v>
                </c:pt>
                <c:pt idx="6286">
                  <c:v>-78.0993320658865</c:v>
                </c:pt>
                <c:pt idx="6287">
                  <c:v>-78.0853586180706</c:v>
                </c:pt>
                <c:pt idx="6288">
                  <c:v>-78.070982800143796</c:v>
                </c:pt>
                <c:pt idx="6289">
                  <c:v>-78.056216856117402</c:v>
                </c:pt>
                <c:pt idx="6290">
                  <c:v>-78.041072508296693</c:v>
                </c:pt>
                <c:pt idx="6291">
                  <c:v>-78.025561005600807</c:v>
                </c:pt>
                <c:pt idx="6292">
                  <c:v>-78.009693164551095</c:v>
                </c:pt>
                <c:pt idx="6293">
                  <c:v>-77.993479404349003</c:v>
                </c:pt>
                <c:pt idx="6294">
                  <c:v>-77.976929777144804</c:v>
                </c:pt>
                <c:pt idx="6295">
                  <c:v>-77.960053994362397</c:v>
                </c:pt>
                <c:pt idx="6296">
                  <c:v>-77.942861449764706</c:v>
                </c:pt>
                <c:pt idx="6297">
                  <c:v>-77.925361239801504</c:v>
                </c:pt>
                <c:pt idx="6298">
                  <c:v>-77.907562181679907</c:v>
                </c:pt>
                <c:pt idx="6299">
                  <c:v>-77.889472829507596</c:v>
                </c:pt>
                <c:pt idx="6300">
                  <c:v>-77.871101488798303</c:v>
                </c:pt>
                <c:pt idx="6301">
                  <c:v>-77.852456229573903</c:v>
                </c:pt>
                <c:pt idx="6302">
                  <c:v>-77.833544898257102</c:v>
                </c:pt>
                <c:pt idx="6303">
                  <c:v>-77.814375128515394</c:v>
                </c:pt>
                <c:pt idx="6304">
                  <c:v>-77.794954351191606</c:v>
                </c:pt>
                <c:pt idx="6305">
                  <c:v>-77.775289803431093</c:v>
                </c:pt>
                <c:pt idx="6306">
                  <c:v>-77.755388537103002</c:v>
                </c:pt>
                <c:pt idx="6307">
                  <c:v>-77.735257426594401</c:v>
                </c:pt>
                <c:pt idx="6308">
                  <c:v>-77.714903176046505</c:v>
                </c:pt>
                <c:pt idx="6309">
                  <c:v>-77.694332326091796</c:v>
                </c:pt>
                <c:pt idx="6310">
                  <c:v>-77.673551260143</c:v>
                </c:pt>
                <c:pt idx="6311">
                  <c:v>-77.652566210330406</c:v>
                </c:pt>
                <c:pt idx="6312">
                  <c:v>-77.631383262967006</c:v>
                </c:pt>
                <c:pt idx="6313">
                  <c:v>-77.610008363710506</c:v>
                </c:pt>
                <c:pt idx="6314">
                  <c:v>-77.5884473224543</c:v>
                </c:pt>
                <c:pt idx="6315">
                  <c:v>-77.5667058179355</c:v>
                </c:pt>
                <c:pt idx="6316">
                  <c:v>-77.544789402086195</c:v>
                </c:pt>
                <c:pt idx="6317">
                  <c:v>-77.522703504148495</c:v>
                </c:pt>
                <c:pt idx="6318">
                  <c:v>-77.500453434573302</c:v>
                </c:pt>
                <c:pt idx="6319">
                  <c:v>-77.478044388721699</c:v>
                </c:pt>
                <c:pt idx="6320">
                  <c:v>-77.455481450378997</c:v>
                </c:pt>
                <c:pt idx="6321">
                  <c:v>-77.432769595118799</c:v>
                </c:pt>
                <c:pt idx="6322">
                  <c:v>-77.409913693507605</c:v>
                </c:pt>
                <c:pt idx="6323">
                  <c:v>-77.386918514045107</c:v>
                </c:pt>
                <c:pt idx="6324">
                  <c:v>-77.363788726074503</c:v>
                </c:pt>
                <c:pt idx="6325">
                  <c:v>-77.340528902552194</c:v>
                </c:pt>
                <c:pt idx="6326">
                  <c:v>-77.317143522691495</c:v>
                </c:pt>
                <c:pt idx="6327">
                  <c:v>-77.293636974488294</c:v>
                </c:pt>
                <c:pt idx="6328">
                  <c:v>-77.270013557139094</c:v>
                </c:pt>
                <c:pt idx="6329">
                  <c:v>-77.246277483359606</c:v>
                </c:pt>
                <c:pt idx="6330">
                  <c:v>-77.222432881622098</c:v>
                </c:pt>
                <c:pt idx="6331">
                  <c:v>-77.198483798361195</c:v>
                </c:pt>
                <c:pt idx="6332">
                  <c:v>-77.174434199885098</c:v>
                </c:pt>
                <c:pt idx="6333">
                  <c:v>-77.150287974389499</c:v>
                </c:pt>
                <c:pt idx="6334">
                  <c:v>-77.126048933862293</c:v>
                </c:pt>
                <c:pt idx="6335">
                  <c:v>-77.101720816002995</c:v>
                </c:pt>
                <c:pt idx="6336">
                  <c:v>-77.077307286082799</c:v>
                </c:pt>
                <c:pt idx="6337">
                  <c:v>-77.052811944124201</c:v>
                </c:pt>
                <c:pt idx="6338">
                  <c:v>-77.028238317731706</c:v>
                </c:pt>
                <c:pt idx="6339">
                  <c:v>-77.003589865319796</c:v>
                </c:pt>
                <c:pt idx="6340">
                  <c:v>-76.978869978373197</c:v>
                </c:pt>
                <c:pt idx="6341">
                  <c:v>-76.954081983192197</c:v>
                </c:pt>
                <c:pt idx="6342">
                  <c:v>-76.929229142442907</c:v>
                </c:pt>
                <c:pt idx="6343">
                  <c:v>-76.904314656597293</c:v>
                </c:pt>
                <c:pt idx="6344">
                  <c:v>-76.879341665287896</c:v>
                </c:pt>
                <c:pt idx="6345">
                  <c:v>-76.854313248610495</c:v>
                </c:pt>
                <c:pt idx="6346">
                  <c:v>-76.829232428376997</c:v>
                </c:pt>
                <c:pt idx="6347">
                  <c:v>-76.804102169326001</c:v>
                </c:pt>
                <c:pt idx="6348">
                  <c:v>-76.778925380290303</c:v>
                </c:pt>
                <c:pt idx="6349">
                  <c:v>-76.753704915326907</c:v>
                </c:pt>
                <c:pt idx="6350">
                  <c:v>-76.728443574810797</c:v>
                </c:pt>
                <c:pt idx="6351">
                  <c:v>-76.703144106494406</c:v>
                </c:pt>
                <c:pt idx="6352">
                  <c:v>-76.677809206534604</c:v>
                </c:pt>
                <c:pt idx="6353">
                  <c:v>-76.652441520490001</c:v>
                </c:pt>
                <c:pt idx="6354">
                  <c:v>-76.627043644287397</c:v>
                </c:pt>
                <c:pt idx="6355">
                  <c:v>-76.601618125162005</c:v>
                </c:pt>
                <c:pt idx="6356">
                  <c:v>-76.576167462569799</c:v>
                </c:pt>
                <c:pt idx="6357">
                  <c:v>-76.550694109103404</c:v>
                </c:pt>
                <c:pt idx="6358">
                  <c:v>-76.5252004713453</c:v>
                </c:pt>
                <c:pt idx="6359">
                  <c:v>-76.499688910687894</c:v>
                </c:pt>
                <c:pt idx="6360">
                  <c:v>-76.4741617441464</c:v>
                </c:pt>
                <c:pt idx="6361">
                  <c:v>-76.448621245259204</c:v>
                </c:pt>
                <c:pt idx="6362">
                  <c:v>-76.444566443665806</c:v>
                </c:pt>
                <c:pt idx="6363">
                  <c:v>-76.438003931219299</c:v>
                </c:pt>
                <c:pt idx="6364">
                  <c:v>-76.424471325075501</c:v>
                </c:pt>
                <c:pt idx="6365">
                  <c:v>-76.407798377534704</c:v>
                </c:pt>
                <c:pt idx="6366">
                  <c:v>-76.389528123879998</c:v>
                </c:pt>
                <c:pt idx="6367">
                  <c:v>-76.370292249960897</c:v>
                </c:pt>
                <c:pt idx="6368">
                  <c:v>-76.372033227692199</c:v>
                </c:pt>
                <c:pt idx="6369">
                  <c:v>-76.370741462482201</c:v>
                </c:pt>
                <c:pt idx="6370">
                  <c:v>-76.383589823223502</c:v>
                </c:pt>
                <c:pt idx="6371">
                  <c:v>-76.390377327612796</c:v>
                </c:pt>
                <c:pt idx="6372">
                  <c:v>-76.388290722258802</c:v>
                </c:pt>
                <c:pt idx="6373">
                  <c:v>-76.381872139755103</c:v>
                </c:pt>
                <c:pt idx="6374">
                  <c:v>-76.373017554624795</c:v>
                </c:pt>
                <c:pt idx="6375">
                  <c:v>-76.362559191206103</c:v>
                </c:pt>
                <c:pt idx="6376">
                  <c:v>-76.3938775009008</c:v>
                </c:pt>
                <c:pt idx="6377">
                  <c:v>-76.440153487957105</c:v>
                </c:pt>
                <c:pt idx="6378">
                  <c:v>-76.489942649168896</c:v>
                </c:pt>
                <c:pt idx="6379">
                  <c:v>-76.5439131262534</c:v>
                </c:pt>
                <c:pt idx="6380">
                  <c:v>-76.601945364745802</c:v>
                </c:pt>
                <c:pt idx="6381">
                  <c:v>-76.6432080027691</c:v>
                </c:pt>
                <c:pt idx="6382">
                  <c:v>-76.670291475776196</c:v>
                </c:pt>
                <c:pt idx="6383">
                  <c:v>-76.689852215644393</c:v>
                </c:pt>
                <c:pt idx="6384">
                  <c:v>-76.725051835959107</c:v>
                </c:pt>
                <c:pt idx="6385">
                  <c:v>-76.754243406338304</c:v>
                </c:pt>
                <c:pt idx="6386">
                  <c:v>-76.794239228799398</c:v>
                </c:pt>
                <c:pt idx="6387">
                  <c:v>-76.846369396532694</c:v>
                </c:pt>
                <c:pt idx="6388">
                  <c:v>-76.885824197812198</c:v>
                </c:pt>
                <c:pt idx="6389">
                  <c:v>-76.913252759826307</c:v>
                </c:pt>
                <c:pt idx="6390">
                  <c:v>-76.9539187422358</c:v>
                </c:pt>
                <c:pt idx="6391">
                  <c:v>-76.987882657292104</c:v>
                </c:pt>
                <c:pt idx="6392">
                  <c:v>-77.012380288545202</c:v>
                </c:pt>
                <c:pt idx="6393">
                  <c:v>-77.031676122442903</c:v>
                </c:pt>
                <c:pt idx="6394">
                  <c:v>-77.047604035638301</c:v>
                </c:pt>
                <c:pt idx="6395">
                  <c:v>-77.061014823082601</c:v>
                </c:pt>
                <c:pt idx="6396">
                  <c:v>-77.091673362167299</c:v>
                </c:pt>
                <c:pt idx="6397">
                  <c:v>-77.137096581015797</c:v>
                </c:pt>
                <c:pt idx="6398">
                  <c:v>-77.190835894593206</c:v>
                </c:pt>
                <c:pt idx="6399">
                  <c:v>-77.250009276437197</c:v>
                </c:pt>
                <c:pt idx="6400">
                  <c:v>-77.294603572011894</c:v>
                </c:pt>
                <c:pt idx="6401">
                  <c:v>-77.326626098647694</c:v>
                </c:pt>
                <c:pt idx="6402">
                  <c:v>-77.351944265733195</c:v>
                </c:pt>
                <c:pt idx="6403">
                  <c:v>-77.373025434422004</c:v>
                </c:pt>
                <c:pt idx="6404">
                  <c:v>-77.391022835909993</c:v>
                </c:pt>
                <c:pt idx="6405">
                  <c:v>-77.406579073741597</c:v>
                </c:pt>
                <c:pt idx="6406">
                  <c:v>-77.438423025034197</c:v>
                </c:pt>
                <c:pt idx="6407">
                  <c:v>-77.465944335020694</c:v>
                </c:pt>
                <c:pt idx="6408">
                  <c:v>-77.485741884564106</c:v>
                </c:pt>
                <c:pt idx="6409">
                  <c:v>-77.501398012298793</c:v>
                </c:pt>
                <c:pt idx="6410">
                  <c:v>-77.514390355211702</c:v>
                </c:pt>
                <c:pt idx="6411">
                  <c:v>-77.543443100291896</c:v>
                </c:pt>
                <c:pt idx="6412">
                  <c:v>-77.5862426127037</c:v>
                </c:pt>
                <c:pt idx="6413">
                  <c:v>-77.636739082070207</c:v>
                </c:pt>
                <c:pt idx="6414">
                  <c:v>-77.674652734452806</c:v>
                </c:pt>
                <c:pt idx="6415">
                  <c:v>-77.701364296910199</c:v>
                </c:pt>
                <c:pt idx="6416">
                  <c:v>-77.722182554908599</c:v>
                </c:pt>
                <c:pt idx="6417">
                  <c:v>-77.739302728602397</c:v>
                </c:pt>
                <c:pt idx="6418">
                  <c:v>-77.753729157571399</c:v>
                </c:pt>
                <c:pt idx="6419">
                  <c:v>-77.783443342501698</c:v>
                </c:pt>
                <c:pt idx="6420">
                  <c:v>-77.826180293671598</c:v>
                </c:pt>
                <c:pt idx="6421">
                  <c:v>-77.858988773652001</c:v>
                </c:pt>
                <c:pt idx="6422">
                  <c:v>-77.899038493475103</c:v>
                </c:pt>
                <c:pt idx="6423">
                  <c:v>-77.931464404531596</c:v>
                </c:pt>
                <c:pt idx="6424">
                  <c:v>-77.9548655931045</c:v>
                </c:pt>
                <c:pt idx="6425">
                  <c:v>-77.973327882900705</c:v>
                </c:pt>
                <c:pt idx="6426">
                  <c:v>-77.988589058161494</c:v>
                </c:pt>
                <c:pt idx="6427">
                  <c:v>-78.001449528427401</c:v>
                </c:pt>
                <c:pt idx="6428">
                  <c:v>-78.012355957541303</c:v>
                </c:pt>
                <c:pt idx="6429">
                  <c:v>-78.021590824325401</c:v>
                </c:pt>
                <c:pt idx="6430">
                  <c:v>-78.029349536637099</c:v>
                </c:pt>
                <c:pt idx="6431">
                  <c:v>-78.035776330643799</c:v>
                </c:pt>
                <c:pt idx="6432">
                  <c:v>-78.057762734293604</c:v>
                </c:pt>
                <c:pt idx="6433">
                  <c:v>-78.076276230072395</c:v>
                </c:pt>
                <c:pt idx="6434">
                  <c:v>-78.088091705222695</c:v>
                </c:pt>
                <c:pt idx="6435">
                  <c:v>-78.113047073810307</c:v>
                </c:pt>
                <c:pt idx="6436">
                  <c:v>-78.133473918140396</c:v>
                </c:pt>
                <c:pt idx="6437">
                  <c:v>-78.146660612532301</c:v>
                </c:pt>
                <c:pt idx="6438">
                  <c:v>-78.156017458908593</c:v>
                </c:pt>
                <c:pt idx="6439">
                  <c:v>-78.162952479012901</c:v>
                </c:pt>
                <c:pt idx="6440">
                  <c:v>-78.168081422950905</c:v>
                </c:pt>
                <c:pt idx="6441">
                  <c:v>-78.188206048119795</c:v>
                </c:pt>
                <c:pt idx="6442">
                  <c:v>-78.204767655896205</c:v>
                </c:pt>
                <c:pt idx="6443">
                  <c:v>-78.214662217986898</c:v>
                </c:pt>
                <c:pt idx="6444">
                  <c:v>-78.221076207783597</c:v>
                </c:pt>
                <c:pt idx="6445">
                  <c:v>-78.225307575005601</c:v>
                </c:pt>
                <c:pt idx="6446">
                  <c:v>-78.227911530532495</c:v>
                </c:pt>
                <c:pt idx="6447">
                  <c:v>-78.229181664288603</c:v>
                </c:pt>
                <c:pt idx="6448">
                  <c:v>-78.229297006117093</c:v>
                </c:pt>
                <c:pt idx="6449">
                  <c:v>-78.228378875439006</c:v>
                </c:pt>
                <c:pt idx="6450">
                  <c:v>-78.226516084862098</c:v>
                </c:pt>
                <c:pt idx="6451">
                  <c:v>-78.223777432866498</c:v>
                </c:pt>
                <c:pt idx="6452">
                  <c:v>-78.220218505648504</c:v>
                </c:pt>
                <c:pt idx="6453">
                  <c:v>-78.215885679401097</c:v>
                </c:pt>
                <c:pt idx="6454">
                  <c:v>-78.210818628792197</c:v>
                </c:pt>
                <c:pt idx="6455">
                  <c:v>-78.205051981537693</c:v>
                </c:pt>
                <c:pt idx="6456">
                  <c:v>-78.198616455866102</c:v>
                </c:pt>
                <c:pt idx="6457">
                  <c:v>-78.191539669640804</c:v>
                </c:pt>
                <c:pt idx="6458">
                  <c:v>-78.216939223522999</c:v>
                </c:pt>
                <c:pt idx="6459">
                  <c:v>-78.237255530533702</c:v>
                </c:pt>
                <c:pt idx="6460">
                  <c:v>-78.245975766390103</c:v>
                </c:pt>
                <c:pt idx="6461">
                  <c:v>-78.249256843623002</c:v>
                </c:pt>
                <c:pt idx="6462">
                  <c:v>-78.249548440313504</c:v>
                </c:pt>
                <c:pt idx="6463">
                  <c:v>-78.247850604220901</c:v>
                </c:pt>
                <c:pt idx="6464">
                  <c:v>-78.244661881744406</c:v>
                </c:pt>
                <c:pt idx="6465">
                  <c:v>-78.240266675320697</c:v>
                </c:pt>
                <c:pt idx="6466">
                  <c:v>-78.234844946298594</c:v>
                </c:pt>
                <c:pt idx="6467">
                  <c:v>-78.2285199998595</c:v>
                </c:pt>
                <c:pt idx="6468">
                  <c:v>-78.221381643925</c:v>
                </c:pt>
                <c:pt idx="6469">
                  <c:v>-78.213498471893999</c:v>
                </c:pt>
                <c:pt idx="6470">
                  <c:v>-78.204924885921997</c:v>
                </c:pt>
                <c:pt idx="6471">
                  <c:v>-78.195705369786594</c:v>
                </c:pt>
                <c:pt idx="6472">
                  <c:v>-78.185877224724393</c:v>
                </c:pt>
                <c:pt idx="6473">
                  <c:v>-78.175472394414797</c:v>
                </c:pt>
                <c:pt idx="6474">
                  <c:v>-78.164518725252705</c:v>
                </c:pt>
                <c:pt idx="6475">
                  <c:v>-78.153040863322602</c:v>
                </c:pt>
                <c:pt idx="6476">
                  <c:v>-78.141060907667494</c:v>
                </c:pt>
                <c:pt idx="6477">
                  <c:v>-78.128598896088107</c:v>
                </c:pt>
                <c:pt idx="6478">
                  <c:v>-78.115673172941996</c:v>
                </c:pt>
                <c:pt idx="6479">
                  <c:v>-78.102300672022395</c:v>
                </c:pt>
                <c:pt idx="6480">
                  <c:v>-78.088497137191595</c:v>
                </c:pt>
                <c:pt idx="6481">
                  <c:v>-78.074277296660497</c:v>
                </c:pt>
                <c:pt idx="6482">
                  <c:v>-78.059655002259106</c:v>
                </c:pt>
                <c:pt idx="6483">
                  <c:v>-78.044643341915105</c:v>
                </c:pt>
                <c:pt idx="6484">
                  <c:v>-78.029254731428097</c:v>
                </c:pt>
                <c:pt idx="6485">
                  <c:v>-78.030660305428896</c:v>
                </c:pt>
                <c:pt idx="6486">
                  <c:v>-78.029533933113896</c:v>
                </c:pt>
                <c:pt idx="6487">
                  <c:v>-78.022406695669105</c:v>
                </c:pt>
                <c:pt idx="6488">
                  <c:v>-78.012423292796598</c:v>
                </c:pt>
                <c:pt idx="6489">
                  <c:v>-78.000843734305406</c:v>
                </c:pt>
                <c:pt idx="6490">
                  <c:v>-77.988184827014294</c:v>
                </c:pt>
                <c:pt idx="6491">
                  <c:v>-77.974705352246502</c:v>
                </c:pt>
                <c:pt idx="6492">
                  <c:v>-77.960553585221604</c:v>
                </c:pt>
                <c:pt idx="6493">
                  <c:v>-77.945823805469303</c:v>
                </c:pt>
                <c:pt idx="6494">
                  <c:v>-77.930580977833799</c:v>
                </c:pt>
                <c:pt idx="6495">
                  <c:v>-77.914872734980506</c:v>
                </c:pt>
                <c:pt idx="6496">
                  <c:v>-77.898735738023902</c:v>
                </c:pt>
                <c:pt idx="6497">
                  <c:v>-77.882199314109997</c:v>
                </c:pt>
                <c:pt idx="6498">
                  <c:v>-77.865287668588707</c:v>
                </c:pt>
                <c:pt idx="6499">
                  <c:v>-77.848021299966604</c:v>
                </c:pt>
                <c:pt idx="6500">
                  <c:v>-77.830417943295998</c:v>
                </c:pt>
                <c:pt idx="6501">
                  <c:v>-77.8124932211242</c:v>
                </c:pt>
                <c:pt idx="6502">
                  <c:v>-77.794261105705701</c:v>
                </c:pt>
                <c:pt idx="6503">
                  <c:v>-77.7757342552176</c:v>
                </c:pt>
                <c:pt idx="6504">
                  <c:v>-77.756924263416096</c:v>
                </c:pt>
                <c:pt idx="6505">
                  <c:v>-77.737841848350996</c:v>
                </c:pt>
                <c:pt idx="6506">
                  <c:v>-77.7184969972662</c:v>
                </c:pt>
                <c:pt idx="6507">
                  <c:v>-77.698899079417899</c:v>
                </c:pt>
                <c:pt idx="6508">
                  <c:v>-77.679056935029195</c:v>
                </c:pt>
                <c:pt idx="6509">
                  <c:v>-77.658978946275994</c:v>
                </c:pt>
                <c:pt idx="6510">
                  <c:v>-77.638673094481504</c:v>
                </c:pt>
                <c:pt idx="6511">
                  <c:v>-77.618147006649295</c:v>
                </c:pt>
                <c:pt idx="6512">
                  <c:v>-77.597407993770204</c:v>
                </c:pt>
                <c:pt idx="6513">
                  <c:v>-77.576463082599304</c:v>
                </c:pt>
                <c:pt idx="6514">
                  <c:v>-77.555319042246097</c:v>
                </c:pt>
                <c:pt idx="6515">
                  <c:v>-77.533982406611401</c:v>
                </c:pt>
                <c:pt idx="6516">
                  <c:v>-77.512459493474097</c:v>
                </c:pt>
                <c:pt idx="6517">
                  <c:v>-77.490756420854396</c:v>
                </c:pt>
                <c:pt idx="6518">
                  <c:v>-77.468879121154302</c:v>
                </c:pt>
                <c:pt idx="6519">
                  <c:v>-77.446833353449307</c:v>
                </c:pt>
                <c:pt idx="6520">
                  <c:v>-77.424624714322107</c:v>
                </c:pt>
                <c:pt idx="6521">
                  <c:v>-77.402258647298396</c:v>
                </c:pt>
                <c:pt idx="6522">
                  <c:v>-77.379740451253298</c:v>
                </c:pt>
                <c:pt idx="6523">
                  <c:v>-77.357075287952497</c:v>
                </c:pt>
                <c:pt idx="6524">
                  <c:v>-77.334268188821596</c:v>
                </c:pt>
                <c:pt idx="6525">
                  <c:v>-77.311324061053696</c:v>
                </c:pt>
                <c:pt idx="6526">
                  <c:v>-77.288247693149202</c:v>
                </c:pt>
                <c:pt idx="6527">
                  <c:v>-77.265043759970098</c:v>
                </c:pt>
                <c:pt idx="6528">
                  <c:v>-77.241716827367696</c:v>
                </c:pt>
                <c:pt idx="6529">
                  <c:v>-77.218271356476095</c:v>
                </c:pt>
                <c:pt idx="6530">
                  <c:v>-77.194711707659806</c:v>
                </c:pt>
                <c:pt idx="6531">
                  <c:v>-77.171042144064501</c:v>
                </c:pt>
                <c:pt idx="6532">
                  <c:v>-77.147266835040597</c:v>
                </c:pt>
                <c:pt idx="6533">
                  <c:v>-77.123389859314798</c:v>
                </c:pt>
                <c:pt idx="6534">
                  <c:v>-77.099415208056001</c:v>
                </c:pt>
                <c:pt idx="6535">
                  <c:v>-77.075346787941996</c:v>
                </c:pt>
                <c:pt idx="6536">
                  <c:v>-77.051188428942993</c:v>
                </c:pt>
                <c:pt idx="6537">
                  <c:v>-77.026943877667804</c:v>
                </c:pt>
                <c:pt idx="6538">
                  <c:v>-77.002616801943304</c:v>
                </c:pt>
                <c:pt idx="6539">
                  <c:v>-76.978210793629103</c:v>
                </c:pt>
                <c:pt idx="6540">
                  <c:v>-76.953729370948494</c:v>
                </c:pt>
                <c:pt idx="6541">
                  <c:v>-76.929175980589505</c:v>
                </c:pt>
                <c:pt idx="6542">
                  <c:v>-76.904553999652194</c:v>
                </c:pt>
                <c:pt idx="6543">
                  <c:v>-76.879866737470195</c:v>
                </c:pt>
                <c:pt idx="6544">
                  <c:v>-76.855117437342102</c:v>
                </c:pt>
                <c:pt idx="6545">
                  <c:v>-76.830309278178703</c:v>
                </c:pt>
                <c:pt idx="6546">
                  <c:v>-76.805445376075497</c:v>
                </c:pt>
                <c:pt idx="6547">
                  <c:v>-76.780528785814298</c:v>
                </c:pt>
                <c:pt idx="6548">
                  <c:v>-76.755562502301899</c:v>
                </c:pt>
                <c:pt idx="6549">
                  <c:v>-76.730549461947703</c:v>
                </c:pt>
                <c:pt idx="6550">
                  <c:v>-76.705492543986793</c:v>
                </c:pt>
                <c:pt idx="6551">
                  <c:v>-76.680394571751805</c:v>
                </c:pt>
                <c:pt idx="6552">
                  <c:v>-76.655258313895104</c:v>
                </c:pt>
                <c:pt idx="6553">
                  <c:v>-76.630086485566395</c:v>
                </c:pt>
                <c:pt idx="6554">
                  <c:v>-76.604881749548198</c:v>
                </c:pt>
                <c:pt idx="6555">
                  <c:v>-76.579646717350002</c:v>
                </c:pt>
                <c:pt idx="6556">
                  <c:v>-76.554383950285995</c:v>
                </c:pt>
                <c:pt idx="6557">
                  <c:v>-76.529095960500896</c:v>
                </c:pt>
                <c:pt idx="6558">
                  <c:v>-76.525066261772395</c:v>
                </c:pt>
                <c:pt idx="6559">
                  <c:v>-76.560781273515204</c:v>
                </c:pt>
                <c:pt idx="6560">
                  <c:v>-76.584380933333506</c:v>
                </c:pt>
                <c:pt idx="6561">
                  <c:v>-76.591093653378806</c:v>
                </c:pt>
                <c:pt idx="6562">
                  <c:v>-76.590042692111496</c:v>
                </c:pt>
                <c:pt idx="6563">
                  <c:v>-76.5848960315559</c:v>
                </c:pt>
                <c:pt idx="6564">
                  <c:v>-76.577203951921703</c:v>
                </c:pt>
                <c:pt idx="6565">
                  <c:v>-76.567752993522603</c:v>
                </c:pt>
                <c:pt idx="6566">
                  <c:v>-76.556993712192906</c:v>
                </c:pt>
                <c:pt idx="6567">
                  <c:v>-76.545208895010106</c:v>
                </c:pt>
                <c:pt idx="6568">
                  <c:v>-76.5325887223797</c:v>
                </c:pt>
                <c:pt idx="6569">
                  <c:v>-76.540357205331006</c:v>
                </c:pt>
                <c:pt idx="6570">
                  <c:v>-76.565914564902002</c:v>
                </c:pt>
                <c:pt idx="6571">
                  <c:v>-76.581427117521699</c:v>
                </c:pt>
                <c:pt idx="6572">
                  <c:v>-76.586501326057999</c:v>
                </c:pt>
                <c:pt idx="6573">
                  <c:v>-76.586506110771296</c:v>
                </c:pt>
                <c:pt idx="6574">
                  <c:v>-76.583621408938598</c:v>
                </c:pt>
                <c:pt idx="6575">
                  <c:v>-76.578805197588395</c:v>
                </c:pt>
                <c:pt idx="6576">
                  <c:v>-76.572561724033605</c:v>
                </c:pt>
                <c:pt idx="6577">
                  <c:v>-76.586080633005807</c:v>
                </c:pt>
                <c:pt idx="6578">
                  <c:v>-76.596061487173003</c:v>
                </c:pt>
                <c:pt idx="6579">
                  <c:v>-76.598385625409193</c:v>
                </c:pt>
                <c:pt idx="6580">
                  <c:v>-76.596938790330796</c:v>
                </c:pt>
                <c:pt idx="6581">
                  <c:v>-76.593312761778606</c:v>
                </c:pt>
                <c:pt idx="6582">
                  <c:v>-76.588184879045599</c:v>
                </c:pt>
                <c:pt idx="6583">
                  <c:v>-76.581908231710301</c:v>
                </c:pt>
                <c:pt idx="6584">
                  <c:v>-76.574693302948205</c:v>
                </c:pt>
                <c:pt idx="6585">
                  <c:v>-76.566678661946597</c:v>
                </c:pt>
                <c:pt idx="6586">
                  <c:v>-76.557962464677203</c:v>
                </c:pt>
                <c:pt idx="6587">
                  <c:v>-76.569554139198502</c:v>
                </c:pt>
                <c:pt idx="6588">
                  <c:v>-76.577971247914107</c:v>
                </c:pt>
                <c:pt idx="6589">
                  <c:v>-76.578991138295294</c:v>
                </c:pt>
                <c:pt idx="6590">
                  <c:v>-76.5972626820041</c:v>
                </c:pt>
                <c:pt idx="6591">
                  <c:v>-76.610887203552394</c:v>
                </c:pt>
                <c:pt idx="6592">
                  <c:v>-76.616287968677398</c:v>
                </c:pt>
                <c:pt idx="6593">
                  <c:v>-76.617579313394103</c:v>
                </c:pt>
                <c:pt idx="6594">
                  <c:v>-76.637149884826101</c:v>
                </c:pt>
                <c:pt idx="6595">
                  <c:v>-76.672953914705403</c:v>
                </c:pt>
                <c:pt idx="6596">
                  <c:v>-76.697981822443197</c:v>
                </c:pt>
                <c:pt idx="6597">
                  <c:v>-76.712124862170498</c:v>
                </c:pt>
                <c:pt idx="6598">
                  <c:v>-76.741129910589905</c:v>
                </c:pt>
                <c:pt idx="6599">
                  <c:v>-76.804449636303602</c:v>
                </c:pt>
                <c:pt idx="6600">
                  <c:v>-76.853272315707997</c:v>
                </c:pt>
                <c:pt idx="6601">
                  <c:v>-76.883978991294001</c:v>
                </c:pt>
                <c:pt idx="6602">
                  <c:v>-76.9451523437845</c:v>
                </c:pt>
                <c:pt idx="6603">
                  <c:v>-77.034396969079296</c:v>
                </c:pt>
                <c:pt idx="6604">
                  <c:v>-77.101393940147105</c:v>
                </c:pt>
                <c:pt idx="6605">
                  <c:v>-77.184681146835302</c:v>
                </c:pt>
                <c:pt idx="6606">
                  <c:v>-77.251622591028095</c:v>
                </c:pt>
                <c:pt idx="6607">
                  <c:v>-77.299417607680496</c:v>
                </c:pt>
                <c:pt idx="6608">
                  <c:v>-77.337181630886604</c:v>
                </c:pt>
                <c:pt idx="6609">
                  <c:v>-77.368789792103598</c:v>
                </c:pt>
                <c:pt idx="6610">
                  <c:v>-77.396023168416804</c:v>
                </c:pt>
                <c:pt idx="6611">
                  <c:v>-77.438091446894504</c:v>
                </c:pt>
                <c:pt idx="6612">
                  <c:v>-77.474761729703204</c:v>
                </c:pt>
                <c:pt idx="6613">
                  <c:v>-77.5029112239867</c:v>
                </c:pt>
                <c:pt idx="6614">
                  <c:v>-77.544233777021304</c:v>
                </c:pt>
                <c:pt idx="6615">
                  <c:v>-77.579771507795797</c:v>
                </c:pt>
                <c:pt idx="6616">
                  <c:v>-77.624495927625105</c:v>
                </c:pt>
                <c:pt idx="6617">
                  <c:v>-77.661900591054106</c:v>
                </c:pt>
                <c:pt idx="6618">
                  <c:v>-77.690161540614994</c:v>
                </c:pt>
                <c:pt idx="6619">
                  <c:v>-77.713365438819693</c:v>
                </c:pt>
                <c:pt idx="6620">
                  <c:v>-77.750673008405599</c:v>
                </c:pt>
                <c:pt idx="6621">
                  <c:v>-77.782930991630593</c:v>
                </c:pt>
                <c:pt idx="6622">
                  <c:v>-77.807203559907705</c:v>
                </c:pt>
                <c:pt idx="6623">
                  <c:v>-77.8442632136166</c:v>
                </c:pt>
                <c:pt idx="6624">
                  <c:v>-77.875926607014705</c:v>
                </c:pt>
                <c:pt idx="6625">
                  <c:v>-77.899533990995494</c:v>
                </c:pt>
                <c:pt idx="6626">
                  <c:v>-77.918712413553806</c:v>
                </c:pt>
                <c:pt idx="6627">
                  <c:v>-77.934981450416899</c:v>
                </c:pt>
                <c:pt idx="6628">
                  <c:v>-77.949024381744593</c:v>
                </c:pt>
                <c:pt idx="6629">
                  <c:v>-77.978120928132796</c:v>
                </c:pt>
                <c:pt idx="6630">
                  <c:v>-78.003196035395504</c:v>
                </c:pt>
                <c:pt idx="6631">
                  <c:v>-78.021121905996296</c:v>
                </c:pt>
                <c:pt idx="6632">
                  <c:v>-78.035212022784094</c:v>
                </c:pt>
                <c:pt idx="6633">
                  <c:v>-78.046822523699106</c:v>
                </c:pt>
                <c:pt idx="6634">
                  <c:v>-78.073227918190099</c:v>
                </c:pt>
                <c:pt idx="6635">
                  <c:v>-78.112240631540004</c:v>
                </c:pt>
                <c:pt idx="6636">
                  <c:v>-78.141849823530706</c:v>
                </c:pt>
                <c:pt idx="6637">
                  <c:v>-78.162130473618305</c:v>
                </c:pt>
                <c:pt idx="6638">
                  <c:v>-78.177554235267905</c:v>
                </c:pt>
                <c:pt idx="6639">
                  <c:v>-78.189933335053894</c:v>
                </c:pt>
                <c:pt idx="6640">
                  <c:v>-78.200074069362003</c:v>
                </c:pt>
                <c:pt idx="6641">
                  <c:v>-78.208410639315701</c:v>
                </c:pt>
                <c:pt idx="6642">
                  <c:v>-78.215209472418394</c:v>
                </c:pt>
                <c:pt idx="6643">
                  <c:v>-78.220650690588599</c:v>
                </c:pt>
                <c:pt idx="6644">
                  <c:v>-78.241176134542599</c:v>
                </c:pt>
                <c:pt idx="6645">
                  <c:v>-78.258289109714994</c:v>
                </c:pt>
                <c:pt idx="6646">
                  <c:v>-78.268866945715899</c:v>
                </c:pt>
                <c:pt idx="6647">
                  <c:v>-78.292211098697706</c:v>
                </c:pt>
                <c:pt idx="6648">
                  <c:v>-78.311133840567194</c:v>
                </c:pt>
                <c:pt idx="6649">
                  <c:v>-78.323003792561906</c:v>
                </c:pt>
                <c:pt idx="6650">
                  <c:v>-78.331143234241793</c:v>
                </c:pt>
                <c:pt idx="6651">
                  <c:v>-78.336923153137207</c:v>
                </c:pt>
                <c:pt idx="6652">
                  <c:v>-78.340942877005901</c:v>
                </c:pt>
                <c:pt idx="6653">
                  <c:v>-78.343524027219601</c:v>
                </c:pt>
                <c:pt idx="6654">
                  <c:v>-78.344864424079603</c:v>
                </c:pt>
                <c:pt idx="6655">
                  <c:v>-78.345098576112605</c:v>
                </c:pt>
                <c:pt idx="6656">
                  <c:v>-78.344324920244802</c:v>
                </c:pt>
                <c:pt idx="6657">
                  <c:v>-78.342619513288994</c:v>
                </c:pt>
                <c:pt idx="6658">
                  <c:v>-78.340043572160297</c:v>
                </c:pt>
                <c:pt idx="6659">
                  <c:v>-78.336647949263593</c:v>
                </c:pt>
                <c:pt idx="6660">
                  <c:v>-78.332475954684398</c:v>
                </c:pt>
                <c:pt idx="6661">
                  <c:v>-78.327565225039606</c:v>
                </c:pt>
                <c:pt idx="6662">
                  <c:v>-78.321949011091803</c:v>
                </c:pt>
                <c:pt idx="6663">
                  <c:v>-78.315657094196695</c:v>
                </c:pt>
                <c:pt idx="6664">
                  <c:v>-78.324963263868199</c:v>
                </c:pt>
                <c:pt idx="6665">
                  <c:v>-78.331468605294702</c:v>
                </c:pt>
                <c:pt idx="6666">
                  <c:v>-78.331956023713602</c:v>
                </c:pt>
                <c:pt idx="6667">
                  <c:v>-78.329459982399598</c:v>
                </c:pt>
                <c:pt idx="6668">
                  <c:v>-78.325195432800001</c:v>
                </c:pt>
                <c:pt idx="6669">
                  <c:v>-78.319664111413303</c:v>
                </c:pt>
                <c:pt idx="6670">
                  <c:v>-78.313120628540801</c:v>
                </c:pt>
                <c:pt idx="6671">
                  <c:v>-78.305713778767299</c:v>
                </c:pt>
                <c:pt idx="6672">
                  <c:v>-78.297540532807204</c:v>
                </c:pt>
                <c:pt idx="6673">
                  <c:v>-78.288669583914796</c:v>
                </c:pt>
                <c:pt idx="6674">
                  <c:v>-78.279152778732296</c:v>
                </c:pt>
                <c:pt idx="6675">
                  <c:v>-78.269031193368505</c:v>
                </c:pt>
                <c:pt idx="6676">
                  <c:v>-78.258338617669907</c:v>
                </c:pt>
                <c:pt idx="6677">
                  <c:v>-78.247103682454295</c:v>
                </c:pt>
                <c:pt idx="6678">
                  <c:v>-78.235351226923996</c:v>
                </c:pt>
                <c:pt idx="6679">
                  <c:v>-78.223103215843196</c:v>
                </c:pt>
                <c:pt idx="6680">
                  <c:v>-78.210379376674297</c:v>
                </c:pt>
                <c:pt idx="6681">
                  <c:v>-78.197197655544102</c:v>
                </c:pt>
                <c:pt idx="6682">
                  <c:v>-78.183574552310006</c:v>
                </c:pt>
                <c:pt idx="6683">
                  <c:v>-78.169525372049904</c:v>
                </c:pt>
                <c:pt idx="6684">
                  <c:v>-78.155064414356403</c:v>
                </c:pt>
                <c:pt idx="6685">
                  <c:v>-78.140205122716907</c:v>
                </c:pt>
                <c:pt idx="6686">
                  <c:v>-78.124960201926001</c:v>
                </c:pt>
                <c:pt idx="6687">
                  <c:v>-78.109341711818502</c:v>
                </c:pt>
                <c:pt idx="6688">
                  <c:v>-78.093361143068094</c:v>
                </c:pt>
                <c:pt idx="6689">
                  <c:v>-78.077029479203802</c:v>
                </c:pt>
                <c:pt idx="6690">
                  <c:v>-78.060357247917196</c:v>
                </c:pt>
                <c:pt idx="6691">
                  <c:v>-78.043354563920602</c:v>
                </c:pt>
                <c:pt idx="6692">
                  <c:v>-78.026031165111704</c:v>
                </c:pt>
                <c:pt idx="6693">
                  <c:v>-78.0083964433706</c:v>
                </c:pt>
                <c:pt idx="6694">
                  <c:v>-77.990459471013494</c:v>
                </c:pt>
                <c:pt idx="6695">
                  <c:v>-77.972229023699796</c:v>
                </c:pt>
                <c:pt idx="6696">
                  <c:v>-77.953713600425701</c:v>
                </c:pt>
                <c:pt idx="6697">
                  <c:v>-77.934921441100499</c:v>
                </c:pt>
                <c:pt idx="6698">
                  <c:v>-77.915860542107097</c:v>
                </c:pt>
                <c:pt idx="6699">
                  <c:v>-77.896538670166606</c:v>
                </c:pt>
                <c:pt idx="6700">
                  <c:v>-77.876963374766405</c:v>
                </c:pt>
                <c:pt idx="6701">
                  <c:v>-77.857141999364899</c:v>
                </c:pt>
                <c:pt idx="6702">
                  <c:v>-77.837081691546302</c:v>
                </c:pt>
                <c:pt idx="6703">
                  <c:v>-77.816789412268193</c:v>
                </c:pt>
                <c:pt idx="6704">
                  <c:v>-77.796271944321802</c:v>
                </c:pt>
                <c:pt idx="6705">
                  <c:v>-77.775535900104003</c:v>
                </c:pt>
                <c:pt idx="6706">
                  <c:v>-77.7545877287845</c:v>
                </c:pt>
                <c:pt idx="6707">
                  <c:v>-77.733433722938997</c:v>
                </c:pt>
                <c:pt idx="6708">
                  <c:v>-77.712080024707404</c:v>
                </c:pt>
                <c:pt idx="6709">
                  <c:v>-77.690532631528598</c:v>
                </c:pt>
                <c:pt idx="6710">
                  <c:v>-77.668797401496704</c:v>
                </c:pt>
                <c:pt idx="6711">
                  <c:v>-77.646880058443699</c:v>
                </c:pt>
                <c:pt idx="6712">
                  <c:v>-77.624786196556997</c:v>
                </c:pt>
                <c:pt idx="6713">
                  <c:v>-77.602521284800901</c:v>
                </c:pt>
                <c:pt idx="6714">
                  <c:v>-77.580090671095206</c:v>
                </c:pt>
                <c:pt idx="6715">
                  <c:v>-77.557499586255304</c:v>
                </c:pt>
                <c:pt idx="6716">
                  <c:v>-77.534753147716003</c:v>
                </c:pt>
                <c:pt idx="6717">
                  <c:v>-77.511856363057504</c:v>
                </c:pt>
                <c:pt idx="6718">
                  <c:v>-77.488814133348697</c:v>
                </c:pt>
                <c:pt idx="6719">
                  <c:v>-77.465631256329999</c:v>
                </c:pt>
                <c:pt idx="6720">
                  <c:v>-77.442312429428497</c:v>
                </c:pt>
                <c:pt idx="6721">
                  <c:v>-77.418862252712202</c:v>
                </c:pt>
                <c:pt idx="6722">
                  <c:v>-77.395285231527794</c:v>
                </c:pt>
                <c:pt idx="6723">
                  <c:v>-77.371585779111797</c:v>
                </c:pt>
                <c:pt idx="6724">
                  <c:v>-77.347768219102605</c:v>
                </c:pt>
                <c:pt idx="6725">
                  <c:v>-77.323836787936003</c:v>
                </c:pt>
                <c:pt idx="6726">
                  <c:v>-77.2997956371333</c:v>
                </c:pt>
                <c:pt idx="6727">
                  <c:v>-77.275648835492007</c:v>
                </c:pt>
                <c:pt idx="6728">
                  <c:v>-77.251400371186705</c:v>
                </c:pt>
                <c:pt idx="6729">
                  <c:v>-77.227054153786</c:v>
                </c:pt>
                <c:pt idx="6730">
                  <c:v>-77.202614016293495</c:v>
                </c:pt>
                <c:pt idx="6731">
                  <c:v>-77.178083716859007</c:v>
                </c:pt>
                <c:pt idx="6732">
                  <c:v>-77.153466940600694</c:v>
                </c:pt>
                <c:pt idx="6733">
                  <c:v>-77.128767301342705</c:v>
                </c:pt>
                <c:pt idx="6734">
                  <c:v>-77.103988343362403</c:v>
                </c:pt>
                <c:pt idx="6735">
                  <c:v>-77.079133543108</c:v>
                </c:pt>
                <c:pt idx="6736">
                  <c:v>-77.054206315822299</c:v>
                </c:pt>
                <c:pt idx="6737">
                  <c:v>-77.029210009440106</c:v>
                </c:pt>
                <c:pt idx="6738">
                  <c:v>-77.004147906624993</c:v>
                </c:pt>
                <c:pt idx="6739">
                  <c:v>-76.979023227068694</c:v>
                </c:pt>
                <c:pt idx="6740">
                  <c:v>-76.953839129150495</c:v>
                </c:pt>
                <c:pt idx="6741">
                  <c:v>-76.928598711381596</c:v>
                </c:pt>
                <c:pt idx="6742">
                  <c:v>-76.903305013735505</c:v>
                </c:pt>
                <c:pt idx="6743">
                  <c:v>-76.877961018895107</c:v>
                </c:pt>
                <c:pt idx="6744">
                  <c:v>-76.852569653449507</c:v>
                </c:pt>
                <c:pt idx="6745">
                  <c:v>-76.827133789045703</c:v>
                </c:pt>
                <c:pt idx="6746">
                  <c:v>-76.801656243500702</c:v>
                </c:pt>
                <c:pt idx="6747">
                  <c:v>-76.776139781874903</c:v>
                </c:pt>
                <c:pt idx="6748">
                  <c:v>-76.771222485147206</c:v>
                </c:pt>
                <c:pt idx="6749">
                  <c:v>-76.763856677560895</c:v>
                </c:pt>
                <c:pt idx="6750">
                  <c:v>-76.749766449959296</c:v>
                </c:pt>
                <c:pt idx="6751">
                  <c:v>-76.732636801211896</c:v>
                </c:pt>
                <c:pt idx="6752">
                  <c:v>-76.713951436931197</c:v>
                </c:pt>
                <c:pt idx="6753">
                  <c:v>-76.694317579701107</c:v>
                </c:pt>
                <c:pt idx="6754">
                  <c:v>-76.674036492277096</c:v>
                </c:pt>
                <c:pt idx="6755">
                  <c:v>-76.674117177477299</c:v>
                </c:pt>
                <c:pt idx="6756">
                  <c:v>-76.671351466546497</c:v>
                </c:pt>
                <c:pt idx="6757">
                  <c:v>-76.661506075503397</c:v>
                </c:pt>
                <c:pt idx="6758">
                  <c:v>-76.648361678707801</c:v>
                </c:pt>
                <c:pt idx="6759">
                  <c:v>-76.633454377176406</c:v>
                </c:pt>
                <c:pt idx="6760">
                  <c:v>-76.617424290826605</c:v>
                </c:pt>
                <c:pt idx="6761">
                  <c:v>-76.600595977864799</c:v>
                </c:pt>
                <c:pt idx="6762">
                  <c:v>-76.583156677500199</c:v>
                </c:pt>
                <c:pt idx="6763">
                  <c:v>-76.565225400734903</c:v>
                </c:pt>
                <c:pt idx="6764">
                  <c:v>-76.546883506253195</c:v>
                </c:pt>
                <c:pt idx="6765">
                  <c:v>-76.528189756406107</c:v>
                </c:pt>
                <c:pt idx="6766">
                  <c:v>-76.509188426876904</c:v>
                </c:pt>
                <c:pt idx="6767">
                  <c:v>-76.489914012387104</c:v>
                </c:pt>
                <c:pt idx="6768">
                  <c:v>-76.470394128791398</c:v>
                </c:pt>
                <c:pt idx="6769">
                  <c:v>-76.450651393837205</c:v>
                </c:pt>
                <c:pt idx="6770">
                  <c:v>-76.430704696025401</c:v>
                </c:pt>
                <c:pt idx="6771">
                  <c:v>-76.432023362577993</c:v>
                </c:pt>
                <c:pt idx="6772">
                  <c:v>-76.430619894176104</c:v>
                </c:pt>
                <c:pt idx="6773">
                  <c:v>-76.422076077871793</c:v>
                </c:pt>
                <c:pt idx="6774">
                  <c:v>-76.431638405385598</c:v>
                </c:pt>
                <c:pt idx="6775">
                  <c:v>-76.4368717671518</c:v>
                </c:pt>
                <c:pt idx="6776">
                  <c:v>-76.455298397838902</c:v>
                </c:pt>
                <c:pt idx="6777">
                  <c:v>-76.467179607423404</c:v>
                </c:pt>
                <c:pt idx="6778">
                  <c:v>-76.469902316035601</c:v>
                </c:pt>
                <c:pt idx="6779">
                  <c:v>-76.489193379214498</c:v>
                </c:pt>
                <c:pt idx="6780">
                  <c:v>-76.503196555252401</c:v>
                </c:pt>
                <c:pt idx="6781">
                  <c:v>-76.529453806422097</c:v>
                </c:pt>
                <c:pt idx="6782">
                  <c:v>-76.548602682013495</c:v>
                </c:pt>
                <c:pt idx="6783">
                  <c:v>-76.558212250807401</c:v>
                </c:pt>
                <c:pt idx="6784">
                  <c:v>-76.562909523492294</c:v>
                </c:pt>
                <c:pt idx="6785">
                  <c:v>-76.564657626903099</c:v>
                </c:pt>
                <c:pt idx="6786">
                  <c:v>-76.564344853803703</c:v>
                </c:pt>
                <c:pt idx="6787">
                  <c:v>-76.583284693519204</c:v>
                </c:pt>
                <c:pt idx="6788">
                  <c:v>-76.598299016733705</c:v>
                </c:pt>
                <c:pt idx="6789">
                  <c:v>-76.646607783061398</c:v>
                </c:pt>
                <c:pt idx="6790">
                  <c:v>-76.705800097734794</c:v>
                </c:pt>
                <c:pt idx="6791">
                  <c:v>-76.746198189070498</c:v>
                </c:pt>
                <c:pt idx="6792">
                  <c:v>-76.772054474959901</c:v>
                </c:pt>
                <c:pt idx="6793">
                  <c:v>-76.810562959522599</c:v>
                </c:pt>
                <c:pt idx="6794">
                  <c:v>-76.841906221151604</c:v>
                </c:pt>
                <c:pt idx="6795">
                  <c:v>-76.883292925044699</c:v>
                </c:pt>
                <c:pt idx="6796">
                  <c:v>-76.916640041578404</c:v>
                </c:pt>
                <c:pt idx="6797">
                  <c:v>-76.939957395562104</c:v>
                </c:pt>
                <c:pt idx="6798">
                  <c:v>-76.957826974758405</c:v>
                </c:pt>
                <c:pt idx="6799">
                  <c:v>-76.991766756198402</c:v>
                </c:pt>
                <c:pt idx="6800">
                  <c:v>-77.039861631067595</c:v>
                </c:pt>
                <c:pt idx="6801">
                  <c:v>-77.076685779382103</c:v>
                </c:pt>
                <c:pt idx="6802">
                  <c:v>-77.102394304630295</c:v>
                </c:pt>
                <c:pt idx="6803">
                  <c:v>-77.122268127223194</c:v>
                </c:pt>
                <c:pt idx="6804">
                  <c:v>-77.138489604564299</c:v>
                </c:pt>
                <c:pt idx="6805">
                  <c:v>-77.152053481894498</c:v>
                </c:pt>
                <c:pt idx="6806">
                  <c:v>-77.201496740360795</c:v>
                </c:pt>
                <c:pt idx="6807">
                  <c:v>-77.262596294230207</c:v>
                </c:pt>
                <c:pt idx="6808">
                  <c:v>-77.306749399754594</c:v>
                </c:pt>
                <c:pt idx="6809">
                  <c:v>-77.337581755560194</c:v>
                </c:pt>
                <c:pt idx="6810">
                  <c:v>-77.379974539040802</c:v>
                </c:pt>
                <c:pt idx="6811">
                  <c:v>-77.415508455809501</c:v>
                </c:pt>
                <c:pt idx="6812">
                  <c:v>-77.459992701408794</c:v>
                </c:pt>
                <c:pt idx="6813">
                  <c:v>-77.496738338035698</c:v>
                </c:pt>
                <c:pt idx="6814">
                  <c:v>-77.541951636250403</c:v>
                </c:pt>
                <c:pt idx="6815">
                  <c:v>-77.597117795455503</c:v>
                </c:pt>
                <c:pt idx="6816">
                  <c:v>-77.657774518133294</c:v>
                </c:pt>
                <c:pt idx="6817">
                  <c:v>-77.721927515054801</c:v>
                </c:pt>
                <c:pt idx="6818">
                  <c:v>-77.771373049394896</c:v>
                </c:pt>
                <c:pt idx="6819">
                  <c:v>-77.808319577359597</c:v>
                </c:pt>
                <c:pt idx="6820">
                  <c:v>-77.838418330863306</c:v>
                </c:pt>
                <c:pt idx="6821">
                  <c:v>-77.864070758425697</c:v>
                </c:pt>
                <c:pt idx="6822">
                  <c:v>-77.886419616622305</c:v>
                </c:pt>
                <c:pt idx="6823">
                  <c:v>-77.906113701525399</c:v>
                </c:pt>
                <c:pt idx="6824">
                  <c:v>-77.923566919184395</c:v>
                </c:pt>
                <c:pt idx="6825">
                  <c:v>-77.939066281414497</c:v>
                </c:pt>
                <c:pt idx="6826">
                  <c:v>-77.9528231901987</c:v>
                </c:pt>
                <c:pt idx="6827">
                  <c:v>-77.965000478591804</c:v>
                </c:pt>
                <c:pt idx="6828">
                  <c:v>-77.975727935893303</c:v>
                </c:pt>
                <c:pt idx="6829">
                  <c:v>-78.001974957020593</c:v>
                </c:pt>
                <c:pt idx="6830">
                  <c:v>-78.024576215133905</c:v>
                </c:pt>
                <c:pt idx="6831">
                  <c:v>-78.040310547172894</c:v>
                </c:pt>
                <c:pt idx="6832">
                  <c:v>-78.052418624785602</c:v>
                </c:pt>
                <c:pt idx="6833">
                  <c:v>-78.078888632465805</c:v>
                </c:pt>
                <c:pt idx="6834">
                  <c:v>-78.1012346696495</c:v>
                </c:pt>
                <c:pt idx="6835">
                  <c:v>-78.133009869087303</c:v>
                </c:pt>
                <c:pt idx="6836">
                  <c:v>-78.175025875890199</c:v>
                </c:pt>
                <c:pt idx="6837">
                  <c:v>-78.206665451758298</c:v>
                </c:pt>
                <c:pt idx="6838">
                  <c:v>-78.228478950747899</c:v>
                </c:pt>
                <c:pt idx="6839">
                  <c:v>-78.245115930832796</c:v>
                </c:pt>
                <c:pt idx="6840">
                  <c:v>-78.258487758792697</c:v>
                </c:pt>
                <c:pt idx="6841">
                  <c:v>-78.285591351938393</c:v>
                </c:pt>
                <c:pt idx="6842">
                  <c:v>-78.308455849160495</c:v>
                </c:pt>
                <c:pt idx="6843">
                  <c:v>-78.324235620313303</c:v>
                </c:pt>
                <c:pt idx="6844">
                  <c:v>-78.336178290479396</c:v>
                </c:pt>
                <c:pt idx="6845">
                  <c:v>-78.345629739537699</c:v>
                </c:pt>
                <c:pt idx="6846">
                  <c:v>-78.353184275755893</c:v>
                </c:pt>
                <c:pt idx="6847">
                  <c:v>-78.359166523109394</c:v>
                </c:pt>
                <c:pt idx="6848">
                  <c:v>-78.363780327046001</c:v>
                </c:pt>
                <c:pt idx="6849">
                  <c:v>-78.367167122874804</c:v>
                </c:pt>
                <c:pt idx="6850">
                  <c:v>-78.369432273746298</c:v>
                </c:pt>
                <c:pt idx="6851">
                  <c:v>-78.370658394151704</c:v>
                </c:pt>
                <c:pt idx="6852">
                  <c:v>-78.370912761306698</c:v>
                </c:pt>
                <c:pt idx="6853">
                  <c:v>-78.386245752733004</c:v>
                </c:pt>
                <c:pt idx="6854">
                  <c:v>-78.398500675232199</c:v>
                </c:pt>
                <c:pt idx="6855">
                  <c:v>-78.404563810973201</c:v>
                </c:pt>
                <c:pt idx="6856">
                  <c:v>-78.407465314991597</c:v>
                </c:pt>
                <c:pt idx="6857">
                  <c:v>-78.408422082582902</c:v>
                </c:pt>
                <c:pt idx="6858">
                  <c:v>-78.407942016550294</c:v>
                </c:pt>
                <c:pt idx="6859">
                  <c:v>-78.406286981736798</c:v>
                </c:pt>
                <c:pt idx="6860">
                  <c:v>-78.403613086500002</c:v>
                </c:pt>
                <c:pt idx="6861">
                  <c:v>-78.400024293890695</c:v>
                </c:pt>
                <c:pt idx="6862">
                  <c:v>-78.395595842932295</c:v>
                </c:pt>
                <c:pt idx="6863">
                  <c:v>-78.390385658637996</c:v>
                </c:pt>
                <c:pt idx="6864">
                  <c:v>-78.384440448805606</c:v>
                </c:pt>
                <c:pt idx="6865">
                  <c:v>-78.377799223793801</c:v>
                </c:pt>
                <c:pt idx="6866">
                  <c:v>-78.370495462588394</c:v>
                </c:pt>
                <c:pt idx="6867">
                  <c:v>-78.362558517617401</c:v>
                </c:pt>
                <c:pt idx="6868">
                  <c:v>-78.354014566001496</c:v>
                </c:pt>
                <c:pt idx="6869">
                  <c:v>-78.344887277135001</c:v>
                </c:pt>
                <c:pt idx="6870">
                  <c:v>-78.335198295403998</c:v>
                </c:pt>
                <c:pt idx="6871">
                  <c:v>-78.324967598166893</c:v>
                </c:pt>
                <c:pt idx="6872">
                  <c:v>-78.314213767046596</c:v>
                </c:pt>
                <c:pt idx="6873">
                  <c:v>-78.302954197450106</c:v>
                </c:pt>
                <c:pt idx="6874">
                  <c:v>-78.291205263100693</c:v>
                </c:pt>
                <c:pt idx="6875">
                  <c:v>-78.278982447187502</c:v>
                </c:pt>
                <c:pt idx="6876">
                  <c:v>-78.266300448332302</c:v>
                </c:pt>
                <c:pt idx="6877">
                  <c:v>-78.253173267270597</c:v>
                </c:pt>
                <c:pt idx="6878">
                  <c:v>-78.239614278582195</c:v>
                </c:pt>
                <c:pt idx="6879">
                  <c:v>-78.225636290707797</c:v>
                </c:pt>
                <c:pt idx="6880">
                  <c:v>-78.211251596618396</c:v>
                </c:pt>
                <c:pt idx="6881">
                  <c:v>-78.196472017024405</c:v>
                </c:pt>
                <c:pt idx="6882">
                  <c:v>-78.181308938169906</c:v>
                </c:pt>
                <c:pt idx="6883">
                  <c:v>-78.165773344740302</c:v>
                </c:pt>
                <c:pt idx="6884">
                  <c:v>-78.149875845605706</c:v>
                </c:pt>
                <c:pt idx="6885">
                  <c:v>-78.133626699321994</c:v>
                </c:pt>
                <c:pt idx="6886">
                  <c:v>-78.117035836301497</c:v>
                </c:pt>
                <c:pt idx="6887">
                  <c:v>-78.100112878488304</c:v>
                </c:pt>
                <c:pt idx="6888">
                  <c:v>-78.082867156975794</c:v>
                </c:pt>
                <c:pt idx="6889">
                  <c:v>-78.065307727886903</c:v>
                </c:pt>
                <c:pt idx="6890">
                  <c:v>-78.047443386761799</c:v>
                </c:pt>
                <c:pt idx="6891">
                  <c:v>-78.029282681644403</c:v>
                </c:pt>
                <c:pt idx="6892">
                  <c:v>-78.010833925056602</c:v>
                </c:pt>
                <c:pt idx="6893">
                  <c:v>-77.992105204993806</c:v>
                </c:pt>
                <c:pt idx="6894">
                  <c:v>-77.973104395057007</c:v>
                </c:pt>
                <c:pt idx="6895">
                  <c:v>-77.953839163820206</c:v>
                </c:pt>
                <c:pt idx="6896">
                  <c:v>-77.934316983518002</c:v>
                </c:pt>
                <c:pt idx="6897">
                  <c:v>-77.914545138125504</c:v>
                </c:pt>
                <c:pt idx="6898">
                  <c:v>-77.894530730892896</c:v>
                </c:pt>
                <c:pt idx="6899">
                  <c:v>-77.874280691387696</c:v>
                </c:pt>
                <c:pt idx="6900">
                  <c:v>-77.853801782092205</c:v>
                </c:pt>
                <c:pt idx="6901">
                  <c:v>-77.833100604596396</c:v>
                </c:pt>
                <c:pt idx="6902">
                  <c:v>-77.812183605422106</c:v>
                </c:pt>
                <c:pt idx="6903">
                  <c:v>-77.791057081510999</c:v>
                </c:pt>
                <c:pt idx="6904">
                  <c:v>-77.769727185401905</c:v>
                </c:pt>
                <c:pt idx="6905">
                  <c:v>-77.748199930124898</c:v>
                </c:pt>
                <c:pt idx="6906">
                  <c:v>-77.726481193832996</c:v>
                </c:pt>
                <c:pt idx="6907">
                  <c:v>-77.704576724191199</c:v>
                </c:pt>
                <c:pt idx="6908">
                  <c:v>-77.682492142540696</c:v>
                </c:pt>
                <c:pt idx="6909">
                  <c:v>-77.660232947873794</c:v>
                </c:pt>
                <c:pt idx="6910">
                  <c:v>-77.637804520632301</c:v>
                </c:pt>
                <c:pt idx="6911">
                  <c:v>-77.615212126203303</c:v>
                </c:pt>
                <c:pt idx="6912">
                  <c:v>-77.5924609183445</c:v>
                </c:pt>
                <c:pt idx="6913">
                  <c:v>-77.569555942446598</c:v>
                </c:pt>
                <c:pt idx="6914">
                  <c:v>-77.546502138644598</c:v>
                </c:pt>
                <c:pt idx="6915">
                  <c:v>-77.523304344787803</c:v>
                </c:pt>
                <c:pt idx="6916">
                  <c:v>-77.499967299279504</c:v>
                </c:pt>
                <c:pt idx="6917">
                  <c:v>-77.476495643796497</c:v>
                </c:pt>
                <c:pt idx="6918">
                  <c:v>-77.452893925892596</c:v>
                </c:pt>
                <c:pt idx="6919">
                  <c:v>-77.429166601524301</c:v>
                </c:pt>
                <c:pt idx="6920">
                  <c:v>-77.405318037446804</c:v>
                </c:pt>
                <c:pt idx="6921">
                  <c:v>-77.381352513427302</c:v>
                </c:pt>
                <c:pt idx="6922">
                  <c:v>-77.357274224465598</c:v>
                </c:pt>
                <c:pt idx="6923">
                  <c:v>-77.333087282920602</c:v>
                </c:pt>
                <c:pt idx="6924">
                  <c:v>-77.308795720548503</c:v>
                </c:pt>
                <c:pt idx="6925">
                  <c:v>-77.284403490461003</c:v>
                </c:pt>
                <c:pt idx="6926">
                  <c:v>-77.259914469010496</c:v>
                </c:pt>
                <c:pt idx="6927">
                  <c:v>-77.235332457606006</c:v>
                </c:pt>
                <c:pt idx="6928">
                  <c:v>-77.210661184530807</c:v>
                </c:pt>
                <c:pt idx="6929">
                  <c:v>-77.185904306577299</c:v>
                </c:pt>
                <c:pt idx="6930">
                  <c:v>-77.161065410632503</c:v>
                </c:pt>
                <c:pt idx="6931">
                  <c:v>-77.136148015279801</c:v>
                </c:pt>
                <c:pt idx="6932">
                  <c:v>-77.111155572359806</c:v>
                </c:pt>
                <c:pt idx="6933">
                  <c:v>-77.086091468613304</c:v>
                </c:pt>
                <c:pt idx="6934">
                  <c:v>-77.060959030531095</c:v>
                </c:pt>
                <c:pt idx="6935">
                  <c:v>-77.035761522574106</c:v>
                </c:pt>
                <c:pt idx="6936">
                  <c:v>-77.010502145604605</c:v>
                </c:pt>
                <c:pt idx="6937">
                  <c:v>-76.985184039592298</c:v>
                </c:pt>
                <c:pt idx="6938">
                  <c:v>-76.959810285293898</c:v>
                </c:pt>
                <c:pt idx="6939">
                  <c:v>-76.934383905645404</c:v>
                </c:pt>
                <c:pt idx="6940">
                  <c:v>-76.908907867031104</c:v>
                </c:pt>
                <c:pt idx="6941">
                  <c:v>-76.8833850804576</c:v>
                </c:pt>
                <c:pt idx="6942">
                  <c:v>-76.857818402678504</c:v>
                </c:pt>
                <c:pt idx="6943">
                  <c:v>-76.832210637278195</c:v>
                </c:pt>
                <c:pt idx="6944">
                  <c:v>-76.806564535718294</c:v>
                </c:pt>
                <c:pt idx="6945">
                  <c:v>-76.801440615130701</c:v>
                </c:pt>
                <c:pt idx="6946">
                  <c:v>-76.793877711893401</c:v>
                </c:pt>
                <c:pt idx="6947">
                  <c:v>-76.779615996302198</c:v>
                </c:pt>
                <c:pt idx="6948">
                  <c:v>-76.762326848847707</c:v>
                </c:pt>
                <c:pt idx="6949">
                  <c:v>-76.743488434608395</c:v>
                </c:pt>
                <c:pt idx="6950">
                  <c:v>-76.723705677830097</c:v>
                </c:pt>
                <c:pt idx="6951">
                  <c:v>-76.723986974890494</c:v>
                </c:pt>
                <c:pt idx="6952">
                  <c:v>-76.721331130977205</c:v>
                </c:pt>
                <c:pt idx="6953">
                  <c:v>-76.711568185497399</c:v>
                </c:pt>
                <c:pt idx="6954">
                  <c:v>-76.698477133985605</c:v>
                </c:pt>
                <c:pt idx="6955">
                  <c:v>-76.683597782210995</c:v>
                </c:pt>
                <c:pt idx="6956">
                  <c:v>-76.667574930726801</c:v>
                </c:pt>
                <c:pt idx="6957">
                  <c:v>-76.650737077786999</c:v>
                </c:pt>
                <c:pt idx="6958">
                  <c:v>-76.633274552607304</c:v>
                </c:pt>
                <c:pt idx="6959">
                  <c:v>-76.615308753200694</c:v>
                </c:pt>
                <c:pt idx="6960">
                  <c:v>-76.596922885744107</c:v>
                </c:pt>
                <c:pt idx="6961">
                  <c:v>-76.5991783195865</c:v>
                </c:pt>
                <c:pt idx="6962">
                  <c:v>-76.598605821048395</c:v>
                </c:pt>
                <c:pt idx="6963">
                  <c:v>-76.590912856112496</c:v>
                </c:pt>
                <c:pt idx="6964">
                  <c:v>-76.579894807828197</c:v>
                </c:pt>
                <c:pt idx="6965">
                  <c:v>-76.588067087652604</c:v>
                </c:pt>
                <c:pt idx="6966">
                  <c:v>-76.592535059559907</c:v>
                </c:pt>
                <c:pt idx="6967">
                  <c:v>-76.589317728396693</c:v>
                </c:pt>
                <c:pt idx="6968">
                  <c:v>-76.582377748545696</c:v>
                </c:pt>
                <c:pt idx="6969">
                  <c:v>-76.573348052243901</c:v>
                </c:pt>
                <c:pt idx="6970">
                  <c:v>-76.583876795948996</c:v>
                </c:pt>
                <c:pt idx="6971">
                  <c:v>-76.611617817086398</c:v>
                </c:pt>
                <c:pt idx="6972">
                  <c:v>-76.629057145687298</c:v>
                </c:pt>
                <c:pt idx="6973">
                  <c:v>-76.656553300150406</c:v>
                </c:pt>
                <c:pt idx="6974">
                  <c:v>-76.696698413700304</c:v>
                </c:pt>
                <c:pt idx="6975">
                  <c:v>-76.724359138480594</c:v>
                </c:pt>
                <c:pt idx="6976">
                  <c:v>-76.740175653370898</c:v>
                </c:pt>
                <c:pt idx="6977">
                  <c:v>-76.770186975727398</c:v>
                </c:pt>
                <c:pt idx="6978">
                  <c:v>-76.813989978687403</c:v>
                </c:pt>
                <c:pt idx="6979">
                  <c:v>-76.845844885212898</c:v>
                </c:pt>
                <c:pt idx="6980">
                  <c:v>-76.866089599236602</c:v>
                </c:pt>
                <c:pt idx="6981">
                  <c:v>-76.880288848731496</c:v>
                </c:pt>
                <c:pt idx="6982">
                  <c:v>-76.890771029685794</c:v>
                </c:pt>
                <c:pt idx="6983">
                  <c:v>-76.898610274073903</c:v>
                </c:pt>
                <c:pt idx="6984">
                  <c:v>-76.924225417167804</c:v>
                </c:pt>
                <c:pt idx="6985">
                  <c:v>-76.945540940370606</c:v>
                </c:pt>
                <c:pt idx="6986">
                  <c:v>-76.958840746541497</c:v>
                </c:pt>
                <c:pt idx="6987">
                  <c:v>-76.9679558048622</c:v>
                </c:pt>
                <c:pt idx="6988">
                  <c:v>-76.974476079149696</c:v>
                </c:pt>
                <c:pt idx="6989">
                  <c:v>-76.979098400783002</c:v>
                </c:pt>
                <c:pt idx="6990">
                  <c:v>-77.001831177725805</c:v>
                </c:pt>
                <c:pt idx="6991">
                  <c:v>-77.020686987878705</c:v>
                </c:pt>
                <c:pt idx="6992">
                  <c:v>-77.031892626861705</c:v>
                </c:pt>
                <c:pt idx="6993">
                  <c:v>-77.039178001495799</c:v>
                </c:pt>
                <c:pt idx="6994">
                  <c:v>-77.044071674681007</c:v>
                </c:pt>
                <c:pt idx="6995">
                  <c:v>-77.047229505796807</c:v>
                </c:pt>
                <c:pt idx="6996">
                  <c:v>-77.068464475021898</c:v>
                </c:pt>
                <c:pt idx="6997">
                  <c:v>-77.085957325815301</c:v>
                </c:pt>
                <c:pt idx="6998">
                  <c:v>-77.095948885187795</c:v>
                </c:pt>
                <c:pt idx="6999">
                  <c:v>-77.102124365424501</c:v>
                </c:pt>
                <c:pt idx="7000">
                  <c:v>-77.125292916488803</c:v>
                </c:pt>
                <c:pt idx="7001">
                  <c:v>-77.144234020868097</c:v>
                </c:pt>
                <c:pt idx="7002">
                  <c:v>-77.1554247964052</c:v>
                </c:pt>
                <c:pt idx="7003">
                  <c:v>-77.162626955951396</c:v>
                </c:pt>
                <c:pt idx="7004">
                  <c:v>-77.186524932914395</c:v>
                </c:pt>
                <c:pt idx="7005">
                  <c:v>-77.206109965801602</c:v>
                </c:pt>
                <c:pt idx="7006">
                  <c:v>-77.217920317292297</c:v>
                </c:pt>
                <c:pt idx="7007">
                  <c:v>-77.225705665183597</c:v>
                </c:pt>
                <c:pt idx="7008">
                  <c:v>-77.231016816978297</c:v>
                </c:pt>
                <c:pt idx="7009">
                  <c:v>-77.234528972544595</c:v>
                </c:pt>
                <c:pt idx="7010">
                  <c:v>-77.274441845511404</c:v>
                </c:pt>
                <c:pt idx="7011">
                  <c:v>-77.308004158392706</c:v>
                </c:pt>
                <c:pt idx="7012">
                  <c:v>-77.327897140337498</c:v>
                </c:pt>
                <c:pt idx="7013">
                  <c:v>-77.341228774725295</c:v>
                </c:pt>
                <c:pt idx="7014">
                  <c:v>-77.369466580570602</c:v>
                </c:pt>
                <c:pt idx="7015">
                  <c:v>-77.392665257363106</c:v>
                </c:pt>
                <c:pt idx="7016">
                  <c:v>-77.407743217781103</c:v>
                </c:pt>
                <c:pt idx="7017">
                  <c:v>-77.418509498272201</c:v>
                </c:pt>
                <c:pt idx="7018">
                  <c:v>-77.426563941137104</c:v>
                </c:pt>
                <c:pt idx="7019">
                  <c:v>-77.432621274193195</c:v>
                </c:pt>
                <c:pt idx="7020">
                  <c:v>-77.437072142916406</c:v>
                </c:pt>
                <c:pt idx="7021">
                  <c:v>-77.440159804911303</c:v>
                </c:pt>
                <c:pt idx="7022">
                  <c:v>-77.460467612778601</c:v>
                </c:pt>
                <c:pt idx="7023">
                  <c:v>-77.477232809508294</c:v>
                </c:pt>
                <c:pt idx="7024">
                  <c:v>-77.486877942256697</c:v>
                </c:pt>
                <c:pt idx="7025">
                  <c:v>-77.492885844538506</c:v>
                </c:pt>
                <c:pt idx="7026">
                  <c:v>-77.496671817876603</c:v>
                </c:pt>
                <c:pt idx="7027">
                  <c:v>-77.498835963039497</c:v>
                </c:pt>
                <c:pt idx="7028">
                  <c:v>-77.517974801291004</c:v>
                </c:pt>
                <c:pt idx="7029">
                  <c:v>-77.551702454510007</c:v>
                </c:pt>
                <c:pt idx="7030">
                  <c:v>-77.575868227191606</c:v>
                </c:pt>
                <c:pt idx="7031">
                  <c:v>-77.608335204236099</c:v>
                </c:pt>
                <c:pt idx="7032">
                  <c:v>-77.651263159928007</c:v>
                </c:pt>
                <c:pt idx="7033">
                  <c:v>-77.6827228454124</c:v>
                </c:pt>
                <c:pt idx="7034">
                  <c:v>-77.703435079425603</c:v>
                </c:pt>
                <c:pt idx="7035">
                  <c:v>-77.718517417088094</c:v>
                </c:pt>
                <c:pt idx="7036">
                  <c:v>-77.730099975524993</c:v>
                </c:pt>
                <c:pt idx="7037">
                  <c:v>-77.739160979153496</c:v>
                </c:pt>
                <c:pt idx="7038">
                  <c:v>-77.746238277039794</c:v>
                </c:pt>
                <c:pt idx="7039">
                  <c:v>-77.751665243797703</c:v>
                </c:pt>
                <c:pt idx="7040">
                  <c:v>-77.755667369678207</c:v>
                </c:pt>
                <c:pt idx="7041">
                  <c:v>-77.775980575477107</c:v>
                </c:pt>
                <c:pt idx="7042">
                  <c:v>-77.810207015385998</c:v>
                </c:pt>
                <c:pt idx="7043">
                  <c:v>-77.852385716402196</c:v>
                </c:pt>
                <c:pt idx="7044">
                  <c:v>-77.882698785490305</c:v>
                </c:pt>
                <c:pt idx="7045">
                  <c:v>-77.919495064217301</c:v>
                </c:pt>
                <c:pt idx="7046">
                  <c:v>-77.965308685952195</c:v>
                </c:pt>
                <c:pt idx="7047">
                  <c:v>-77.999519102035606</c:v>
                </c:pt>
                <c:pt idx="7048">
                  <c:v>-78.0230200150679</c:v>
                </c:pt>
                <c:pt idx="7049">
                  <c:v>-78.0408007089828</c:v>
                </c:pt>
                <c:pt idx="7050">
                  <c:v>-78.054953734912203</c:v>
                </c:pt>
                <c:pt idx="7051">
                  <c:v>-78.066452657485797</c:v>
                </c:pt>
                <c:pt idx="7052">
                  <c:v>-78.075840063387403</c:v>
                </c:pt>
                <c:pt idx="7053">
                  <c:v>-78.100118749215397</c:v>
                </c:pt>
                <c:pt idx="7054">
                  <c:v>-78.120520024280793</c:v>
                </c:pt>
                <c:pt idx="7055">
                  <c:v>-78.133945525284304</c:v>
                </c:pt>
                <c:pt idx="7056">
                  <c:v>-78.143653276638702</c:v>
                </c:pt>
                <c:pt idx="7057">
                  <c:v>-78.167478633980295</c:v>
                </c:pt>
                <c:pt idx="7058">
                  <c:v>-78.187190729072299</c:v>
                </c:pt>
                <c:pt idx="7059">
                  <c:v>-78.199867870822303</c:v>
                </c:pt>
                <c:pt idx="7060">
                  <c:v>-78.208802855085295</c:v>
                </c:pt>
                <c:pt idx="7061">
                  <c:v>-78.215353903613007</c:v>
                </c:pt>
                <c:pt idx="7062">
                  <c:v>-78.220114545172905</c:v>
                </c:pt>
                <c:pt idx="7063">
                  <c:v>-78.223404860584097</c:v>
                </c:pt>
                <c:pt idx="7064">
                  <c:v>-78.225423272564996</c:v>
                </c:pt>
                <c:pt idx="7065">
                  <c:v>-78.226305897736907</c:v>
                </c:pt>
                <c:pt idx="7066">
                  <c:v>-78.226153196769801</c:v>
                </c:pt>
                <c:pt idx="7067">
                  <c:v>-78.225043362676999</c:v>
                </c:pt>
                <c:pt idx="7068">
                  <c:v>-78.223039708078105</c:v>
                </c:pt>
                <c:pt idx="7069">
                  <c:v>-78.220195067057404</c:v>
                </c:pt>
                <c:pt idx="7070">
                  <c:v>-78.216554586079695</c:v>
                </c:pt>
                <c:pt idx="7071">
                  <c:v>-78.212157583980499</c:v>
                </c:pt>
                <c:pt idx="7072">
                  <c:v>-78.207038842379504</c:v>
                </c:pt>
                <c:pt idx="7073">
                  <c:v>-78.201229530701497</c:v>
                </c:pt>
                <c:pt idx="7074">
                  <c:v>-78.194757887390196</c:v>
                </c:pt>
                <c:pt idx="7075">
                  <c:v>-78.187649733782393</c:v>
                </c:pt>
                <c:pt idx="7076">
                  <c:v>-78.179928866929302</c:v>
                </c:pt>
                <c:pt idx="7077">
                  <c:v>-78.171617367213599</c:v>
                </c:pt>
                <c:pt idx="7078">
                  <c:v>-78.162735842075193</c:v>
                </c:pt>
                <c:pt idx="7079">
                  <c:v>-78.153303621559601</c:v>
                </c:pt>
                <c:pt idx="7080">
                  <c:v>-78.143338917111194</c:v>
                </c:pt>
                <c:pt idx="7081">
                  <c:v>-78.132858951931695</c:v>
                </c:pt>
                <c:pt idx="7082">
                  <c:v>-78.121880069077406</c:v>
                </c:pt>
                <c:pt idx="7083">
                  <c:v>-78.110417821942605</c:v>
                </c:pt>
                <c:pt idx="7084">
                  <c:v>-78.098487050667302</c:v>
                </c:pt>
                <c:pt idx="7085">
                  <c:v>-78.086101947195004</c:v>
                </c:pt>
                <c:pt idx="7086">
                  <c:v>-78.073276111107404</c:v>
                </c:pt>
                <c:pt idx="7087">
                  <c:v>-78.060022597887595</c:v>
                </c:pt>
                <c:pt idx="7088">
                  <c:v>-78.046353960932294</c:v>
                </c:pt>
                <c:pt idx="7089">
                  <c:v>-78.0322822883725</c:v>
                </c:pt>
                <c:pt idx="7090">
                  <c:v>-78.017819235542504</c:v>
                </c:pt>
                <c:pt idx="7091">
                  <c:v>-78.002976053778397</c:v>
                </c:pt>
                <c:pt idx="7092">
                  <c:v>-77.987763616102598</c:v>
                </c:pt>
                <c:pt idx="7093">
                  <c:v>-77.972192440249501</c:v>
                </c:pt>
                <c:pt idx="7094">
                  <c:v>-77.956272709407699</c:v>
                </c:pt>
                <c:pt idx="7095">
                  <c:v>-77.940014290988898</c:v>
                </c:pt>
                <c:pt idx="7096">
                  <c:v>-77.923426753683998</c:v>
                </c:pt>
                <c:pt idx="7097">
                  <c:v>-77.906519383023394</c:v>
                </c:pt>
                <c:pt idx="7098">
                  <c:v>-77.889301195623304</c:v>
                </c:pt>
                <c:pt idx="7099">
                  <c:v>-77.8717809522755</c:v>
                </c:pt>
                <c:pt idx="7100">
                  <c:v>-77.853967170010307</c:v>
                </c:pt>
                <c:pt idx="7101">
                  <c:v>-77.835868133246805</c:v>
                </c:pt>
                <c:pt idx="7102">
                  <c:v>-77.817491904128005</c:v>
                </c:pt>
                <c:pt idx="7103">
                  <c:v>-77.798846332123006</c:v>
                </c:pt>
                <c:pt idx="7104">
                  <c:v>-77.779939062971195</c:v>
                </c:pt>
                <c:pt idx="7105">
                  <c:v>-77.760777547030202</c:v>
                </c:pt>
                <c:pt idx="7106">
                  <c:v>-77.741369047083595</c:v>
                </c:pt>
                <c:pt idx="7107">
                  <c:v>-77.721720645658095</c:v>
                </c:pt>
                <c:pt idx="7108">
                  <c:v>-77.701839251891599</c:v>
                </c:pt>
                <c:pt idx="7109">
                  <c:v>-77.681731607992006</c:v>
                </c:pt>
                <c:pt idx="7110">
                  <c:v>-77.6614042953439</c:v>
                </c:pt>
                <c:pt idx="7111">
                  <c:v>-77.640863740261395</c:v>
                </c:pt>
                <c:pt idx="7112">
                  <c:v>-77.620116219339906</c:v>
                </c:pt>
                <c:pt idx="7113">
                  <c:v>-77.599167864590797</c:v>
                </c:pt>
                <c:pt idx="7114">
                  <c:v>-77.578024668299307</c:v>
                </c:pt>
                <c:pt idx="7115">
                  <c:v>-77.556692487626805</c:v>
                </c:pt>
                <c:pt idx="7116">
                  <c:v>-77.535177048976607</c:v>
                </c:pt>
                <c:pt idx="7117">
                  <c:v>-77.513483952140902</c:v>
                </c:pt>
                <c:pt idx="7118">
                  <c:v>-77.491618674244805</c:v>
                </c:pt>
                <c:pt idx="7119">
                  <c:v>-77.469586573505097</c:v>
                </c:pt>
                <c:pt idx="7120">
                  <c:v>-77.447392892802597</c:v>
                </c:pt>
                <c:pt idx="7121">
                  <c:v>-77.425042763149094</c:v>
                </c:pt>
                <c:pt idx="7122">
                  <c:v>-77.402541206883299</c:v>
                </c:pt>
                <c:pt idx="7123">
                  <c:v>-77.379893140747399</c:v>
                </c:pt>
                <c:pt idx="7124">
                  <c:v>-77.357103378871201</c:v>
                </c:pt>
                <c:pt idx="7125">
                  <c:v>-77.3341766356221</c:v>
                </c:pt>
                <c:pt idx="7126">
                  <c:v>-77.311117528327998</c:v>
                </c:pt>
                <c:pt idx="7127">
                  <c:v>-77.287930579884602</c:v>
                </c:pt>
                <c:pt idx="7128">
                  <c:v>-77.264620221255399</c:v>
                </c:pt>
                <c:pt idx="7129">
                  <c:v>-77.2411907938708</c:v>
                </c:pt>
                <c:pt idx="7130">
                  <c:v>-77.217646551968699</c:v>
                </c:pt>
                <c:pt idx="7131">
                  <c:v>-77.193991664817403</c:v>
                </c:pt>
                <c:pt idx="7132">
                  <c:v>-77.170230218753005</c:v>
                </c:pt>
                <c:pt idx="7133">
                  <c:v>-77.146366219260003</c:v>
                </c:pt>
                <c:pt idx="7134">
                  <c:v>-77.122403592951102</c:v>
                </c:pt>
                <c:pt idx="7135">
                  <c:v>-77.098346189584205</c:v>
                </c:pt>
                <c:pt idx="7136">
                  <c:v>-77.074197784425394</c:v>
                </c:pt>
                <c:pt idx="7137">
                  <c:v>-77.049962084518697</c:v>
                </c:pt>
                <c:pt idx="7138">
                  <c:v>-77.025642721773096</c:v>
                </c:pt>
                <c:pt idx="7139">
                  <c:v>-77.001243256791895</c:v>
                </c:pt>
                <c:pt idx="7140">
                  <c:v>-76.976767181055905</c:v>
                </c:pt>
                <c:pt idx="7141">
                  <c:v>-76.952217918694302</c:v>
                </c:pt>
                <c:pt idx="7142">
                  <c:v>-76.927598828081997</c:v>
                </c:pt>
                <c:pt idx="7143">
                  <c:v>-76.902913203328495</c:v>
                </c:pt>
                <c:pt idx="7144">
                  <c:v>-76.878164275687098</c:v>
                </c:pt>
                <c:pt idx="7145">
                  <c:v>-76.8737077664438</c:v>
                </c:pt>
                <c:pt idx="7146">
                  <c:v>-76.866798493982003</c:v>
                </c:pt>
                <c:pt idx="7147">
                  <c:v>-76.853225873691699</c:v>
                </c:pt>
                <c:pt idx="7148">
                  <c:v>-76.836630769442806</c:v>
                </c:pt>
                <c:pt idx="7149">
                  <c:v>-76.818478534874203</c:v>
                </c:pt>
                <c:pt idx="7150">
                  <c:v>-76.799368888485006</c:v>
                </c:pt>
                <c:pt idx="7151">
                  <c:v>-76.779599496409602</c:v>
                </c:pt>
                <c:pt idx="7152">
                  <c:v>-76.759338182662901</c:v>
                </c:pt>
                <c:pt idx="7153">
                  <c:v>-76.738689225710004</c:v>
                </c:pt>
                <c:pt idx="7154">
                  <c:v>-76.717722428753703</c:v>
                </c:pt>
                <c:pt idx="7155">
                  <c:v>-76.696487271795206</c:v>
                </c:pt>
                <c:pt idx="7156">
                  <c:v>-76.675020435169401</c:v>
                </c:pt>
                <c:pt idx="7157">
                  <c:v>-76.653350103876704</c:v>
                </c:pt>
                <c:pt idx="7158">
                  <c:v>-76.631498583786495</c:v>
                </c:pt>
                <c:pt idx="7159">
                  <c:v>-76.609483972718195</c:v>
                </c:pt>
                <c:pt idx="7160">
                  <c:v>-76.587321272228905</c:v>
                </c:pt>
                <c:pt idx="7161">
                  <c:v>-76.565023152574796</c:v>
                </c:pt>
                <c:pt idx="7162">
                  <c:v>-76.563738557438199</c:v>
                </c:pt>
                <c:pt idx="7163">
                  <c:v>-76.559844004507099</c:v>
                </c:pt>
                <c:pt idx="7164">
                  <c:v>-76.548975189112198</c:v>
                </c:pt>
                <c:pt idx="7165">
                  <c:v>-76.534918178422103</c:v>
                </c:pt>
                <c:pt idx="7166">
                  <c:v>-76.540342393434599</c:v>
                </c:pt>
                <c:pt idx="7167">
                  <c:v>-76.542189775365102</c:v>
                </c:pt>
                <c:pt idx="7168">
                  <c:v>-76.557460881156402</c:v>
                </c:pt>
                <c:pt idx="7169">
                  <c:v>-76.587405547123495</c:v>
                </c:pt>
                <c:pt idx="7170">
                  <c:v>-76.605827945417204</c:v>
                </c:pt>
                <c:pt idx="7171">
                  <c:v>-76.612988967894907</c:v>
                </c:pt>
                <c:pt idx="7172">
                  <c:v>-76.614560548995499</c:v>
                </c:pt>
                <c:pt idx="7173">
                  <c:v>-76.612890627763093</c:v>
                </c:pt>
                <c:pt idx="7174">
                  <c:v>-76.609039064563902</c:v>
                </c:pt>
                <c:pt idx="7175">
                  <c:v>-76.603575921140703</c:v>
                </c:pt>
                <c:pt idx="7176">
                  <c:v>-76.617650590284796</c:v>
                </c:pt>
                <c:pt idx="7177">
                  <c:v>-76.628084751530594</c:v>
                </c:pt>
                <c:pt idx="7178">
                  <c:v>-76.630802385725701</c:v>
                </c:pt>
                <c:pt idx="7179">
                  <c:v>-76.629692624922896</c:v>
                </c:pt>
                <c:pt idx="7180">
                  <c:v>-76.626354413778301</c:v>
                </c:pt>
                <c:pt idx="7181">
                  <c:v>-76.6214725952577</c:v>
                </c:pt>
                <c:pt idx="7182">
                  <c:v>-76.615406765432297</c:v>
                </c:pt>
                <c:pt idx="7183">
                  <c:v>-76.608372806972497</c:v>
                </c:pt>
                <c:pt idx="7184">
                  <c:v>-76.600513715399401</c:v>
                </c:pt>
                <c:pt idx="7185">
                  <c:v>-76.591931270202394</c:v>
                </c:pt>
                <c:pt idx="7186">
                  <c:v>-76.582701853309899</c:v>
                </c:pt>
                <c:pt idx="7187">
                  <c:v>-76.572885118033099</c:v>
                </c:pt>
                <c:pt idx="7188">
                  <c:v>-76.604246357833603</c:v>
                </c:pt>
                <c:pt idx="7189">
                  <c:v>-76.650423516739707</c:v>
                </c:pt>
                <c:pt idx="7190">
                  <c:v>-76.700160386754803</c:v>
                </c:pt>
                <c:pt idx="7191">
                  <c:v>-76.7337991380478</c:v>
                </c:pt>
                <c:pt idx="7192">
                  <c:v>-76.754103371252697</c:v>
                </c:pt>
                <c:pt idx="7193">
                  <c:v>-76.767587096136495</c:v>
                </c:pt>
                <c:pt idx="7194">
                  <c:v>-76.776983241345803</c:v>
                </c:pt>
                <c:pt idx="7195">
                  <c:v>-76.783556781971697</c:v>
                </c:pt>
                <c:pt idx="7196">
                  <c:v>-76.787999469988605</c:v>
                </c:pt>
                <c:pt idx="7197">
                  <c:v>-76.810890109367506</c:v>
                </c:pt>
                <c:pt idx="7198">
                  <c:v>-76.829724786268002</c:v>
                </c:pt>
                <c:pt idx="7199">
                  <c:v>-76.860637514653803</c:v>
                </c:pt>
                <c:pt idx="7200">
                  <c:v>-76.963547347912197</c:v>
                </c:pt>
                <c:pt idx="7201">
                  <c:v>-77.046014983416498</c:v>
                </c:pt>
                <c:pt idx="7202">
                  <c:v>-77.097425937235798</c:v>
                </c:pt>
                <c:pt idx="7203">
                  <c:v>-77.134288249406893</c:v>
                </c:pt>
                <c:pt idx="7204">
                  <c:v>-77.163211158944407</c:v>
                </c:pt>
                <c:pt idx="7205">
                  <c:v>-77.186978692906607</c:v>
                </c:pt>
                <c:pt idx="7206">
                  <c:v>-77.244639229951702</c:v>
                </c:pt>
                <c:pt idx="7207">
                  <c:v>-77.294012512551305</c:v>
                </c:pt>
                <c:pt idx="7208">
                  <c:v>-77.346809399878595</c:v>
                </c:pt>
                <c:pt idx="7209">
                  <c:v>-77.389317524336306</c:v>
                </c:pt>
                <c:pt idx="7210">
                  <c:v>-77.439224451176003</c:v>
                </c:pt>
                <c:pt idx="7211">
                  <c:v>-77.480483003289805</c:v>
                </c:pt>
                <c:pt idx="7212">
                  <c:v>-77.511650303690402</c:v>
                </c:pt>
                <c:pt idx="7213">
                  <c:v>-77.537155124653907</c:v>
                </c:pt>
                <c:pt idx="7214">
                  <c:v>-77.576800688163303</c:v>
                </c:pt>
                <c:pt idx="7215">
                  <c:v>-77.611040456155095</c:v>
                </c:pt>
                <c:pt idx="7216">
                  <c:v>-77.672168199583794</c:v>
                </c:pt>
                <c:pt idx="7217">
                  <c:v>-77.740796491398001</c:v>
                </c:pt>
                <c:pt idx="7218">
                  <c:v>-77.791782228890696</c:v>
                </c:pt>
                <c:pt idx="7219">
                  <c:v>-77.846312226952506</c:v>
                </c:pt>
                <c:pt idx="7220">
                  <c:v>-77.891082901681997</c:v>
                </c:pt>
                <c:pt idx="7221">
                  <c:v>-77.959032053139197</c:v>
                </c:pt>
                <c:pt idx="7222">
                  <c:v>-78.015919382230706</c:v>
                </c:pt>
                <c:pt idx="7223">
                  <c:v>-78.057389616524503</c:v>
                </c:pt>
                <c:pt idx="7224">
                  <c:v>-78.090826026086503</c:v>
                </c:pt>
                <c:pt idx="7225">
                  <c:v>-78.119294001363599</c:v>
                </c:pt>
                <c:pt idx="7226">
                  <c:v>-78.144158867802901</c:v>
                </c:pt>
                <c:pt idx="7227">
                  <c:v>-78.182412252818906</c:v>
                </c:pt>
                <c:pt idx="7228">
                  <c:v>-78.231935564234703</c:v>
                </c:pt>
                <c:pt idx="7229">
                  <c:v>-78.2713937979169</c:v>
                </c:pt>
                <c:pt idx="7230">
                  <c:v>-78.301064433284296</c:v>
                </c:pt>
                <c:pt idx="7231">
                  <c:v>-78.325428498687202</c:v>
                </c:pt>
                <c:pt idx="7232">
                  <c:v>-78.346323803696706</c:v>
                </c:pt>
                <c:pt idx="7233">
                  <c:v>-78.364588176596399</c:v>
                </c:pt>
                <c:pt idx="7234">
                  <c:v>-78.380686316518606</c:v>
                </c:pt>
                <c:pt idx="7235">
                  <c:v>-78.394912327057796</c:v>
                </c:pt>
                <c:pt idx="7236">
                  <c:v>-78.407470900996699</c:v>
                </c:pt>
                <c:pt idx="7237">
                  <c:v>-78.418514545221996</c:v>
                </c:pt>
                <c:pt idx="7238">
                  <c:v>-78.428162636661398</c:v>
                </c:pt>
                <c:pt idx="7239">
                  <c:v>-78.436512113269799</c:v>
                </c:pt>
                <c:pt idx="7240">
                  <c:v>-78.443643937199596</c:v>
                </c:pt>
                <c:pt idx="7241">
                  <c:v>-78.449627243839402</c:v>
                </c:pt>
                <c:pt idx="7242">
                  <c:v>-78.454522136501097</c:v>
                </c:pt>
                <c:pt idx="7243">
                  <c:v>-78.458381643139305</c:v>
                </c:pt>
                <c:pt idx="7244">
                  <c:v>-78.461253130174896</c:v>
                </c:pt>
                <c:pt idx="7245">
                  <c:v>-78.463179350920001</c:v>
                </c:pt>
                <c:pt idx="7246">
                  <c:v>-78.464199240147494</c:v>
                </c:pt>
                <c:pt idx="7247">
                  <c:v>-78.464348527547202</c:v>
                </c:pt>
                <c:pt idx="7248">
                  <c:v>-78.463660219039198</c:v>
                </c:pt>
                <c:pt idx="7249">
                  <c:v>-78.462164979810197</c:v>
                </c:pt>
                <c:pt idx="7250">
                  <c:v>-78.459891443039396</c:v>
                </c:pt>
                <c:pt idx="7251">
                  <c:v>-78.456866461620905</c:v>
                </c:pt>
                <c:pt idx="7252">
                  <c:v>-78.453115315591205</c:v>
                </c:pt>
                <c:pt idx="7253">
                  <c:v>-78.448661884743203</c:v>
                </c:pt>
                <c:pt idx="7254">
                  <c:v>-78.443528793587603</c:v>
                </c:pt>
                <c:pt idx="7255">
                  <c:v>-78.453622981928604</c:v>
                </c:pt>
                <c:pt idx="7256">
                  <c:v>-78.460925177460894</c:v>
                </c:pt>
                <c:pt idx="7257">
                  <c:v>-78.462299503585996</c:v>
                </c:pt>
                <c:pt idx="7258">
                  <c:v>-78.460721902357903</c:v>
                </c:pt>
                <c:pt idx="7259">
                  <c:v>-78.457381503875098</c:v>
                </c:pt>
                <c:pt idx="7260">
                  <c:v>-78.452768431848398</c:v>
                </c:pt>
                <c:pt idx="7261">
                  <c:v>-78.447131063339796</c:v>
                </c:pt>
                <c:pt idx="7262">
                  <c:v>-78.440614484868803</c:v>
                </c:pt>
                <c:pt idx="7263">
                  <c:v>-78.433313313460005</c:v>
                </c:pt>
                <c:pt idx="7264">
                  <c:v>-78.425294693763902</c:v>
                </c:pt>
                <c:pt idx="7265">
                  <c:v>-78.416609441536906</c:v>
                </c:pt>
                <c:pt idx="7266">
                  <c:v>-78.407297954924999</c:v>
                </c:pt>
                <c:pt idx="7267">
                  <c:v>-78.397393596802502</c:v>
                </c:pt>
                <c:pt idx="7268">
                  <c:v>-78.386924755019095</c:v>
                </c:pt>
                <c:pt idx="7269">
                  <c:v>-78.375916163640298</c:v>
                </c:pt>
                <c:pt idx="7270">
                  <c:v>-78.364389787048395</c:v>
                </c:pt>
                <c:pt idx="7271">
                  <c:v>-78.352365432840003</c:v>
                </c:pt>
                <c:pt idx="7272">
                  <c:v>-78.339861189422706</c:v>
                </c:pt>
                <c:pt idx="7273">
                  <c:v>-78.326893746517399</c:v>
                </c:pt>
                <c:pt idx="7274">
                  <c:v>-78.313478635037399</c:v>
                </c:pt>
                <c:pt idx="7275">
                  <c:v>-78.299630410072396</c:v>
                </c:pt>
                <c:pt idx="7276">
                  <c:v>-78.285362792847494</c:v>
                </c:pt>
                <c:pt idx="7277">
                  <c:v>-78.2706887825519</c:v>
                </c:pt>
                <c:pt idx="7278">
                  <c:v>-78.255620745667301</c:v>
                </c:pt>
                <c:pt idx="7279">
                  <c:v>-78.240170488239499</c:v>
                </c:pt>
                <c:pt idx="7280">
                  <c:v>-78.224349315082605</c:v>
                </c:pt>
                <c:pt idx="7281">
                  <c:v>-78.208168078796206</c:v>
                </c:pt>
                <c:pt idx="7282">
                  <c:v>-78.191637220762502</c:v>
                </c:pt>
                <c:pt idx="7283">
                  <c:v>-78.174766807194203</c:v>
                </c:pt>
                <c:pt idx="7284">
                  <c:v>-78.157566557709501</c:v>
                </c:pt>
                <c:pt idx="7285">
                  <c:v>-78.1400458694402</c:v>
                </c:pt>
                <c:pt idx="7286">
                  <c:v>-78.122213839754096</c:v>
                </c:pt>
                <c:pt idx="7287">
                  <c:v>-78.104079285797397</c:v>
                </c:pt>
                <c:pt idx="7288">
                  <c:v>-78.085650761649404</c:v>
                </c:pt>
                <c:pt idx="7289">
                  <c:v>-78.066936573531606</c:v>
                </c:pt>
                <c:pt idx="7290">
                  <c:v>-78.047944793403005</c:v>
                </c:pt>
                <c:pt idx="7291">
                  <c:v>-78.028683271160801</c:v>
                </c:pt>
                <c:pt idx="7292">
                  <c:v>-78.009159645687006</c:v>
                </c:pt>
                <c:pt idx="7293">
                  <c:v>-77.989381354893894</c:v>
                </c:pt>
                <c:pt idx="7294">
                  <c:v>-77.969355644904695</c:v>
                </c:pt>
                <c:pt idx="7295">
                  <c:v>-77.949089578479402</c:v>
                </c:pt>
                <c:pt idx="7296">
                  <c:v>-77.928590042780598</c:v>
                </c:pt>
                <c:pt idx="7297">
                  <c:v>-77.907863756557305</c:v>
                </c:pt>
                <c:pt idx="7298">
                  <c:v>-77.886917276814302</c:v>
                </c:pt>
                <c:pt idx="7299">
                  <c:v>-77.865757005021507</c:v>
                </c:pt>
                <c:pt idx="7300">
                  <c:v>-77.844389192914207</c:v>
                </c:pt>
                <c:pt idx="7301">
                  <c:v>-77.822819947922298</c:v>
                </c:pt>
                <c:pt idx="7302">
                  <c:v>-77.801055238267693</c:v>
                </c:pt>
                <c:pt idx="7303">
                  <c:v>-77.779100897757999</c:v>
                </c:pt>
                <c:pt idx="7304">
                  <c:v>-77.756962630305296</c:v>
                </c:pt>
                <c:pt idx="7305">
                  <c:v>-77.734646014192506</c:v>
                </c:pt>
                <c:pt idx="7306">
                  <c:v>-77.712156506110105</c:v>
                </c:pt>
                <c:pt idx="7307">
                  <c:v>-77.689499444979205</c:v>
                </c:pt>
                <c:pt idx="7308">
                  <c:v>-77.666680055580102</c:v>
                </c:pt>
                <c:pt idx="7309">
                  <c:v>-77.643703452073893</c:v>
                </c:pt>
                <c:pt idx="7310">
                  <c:v>-77.620574641182799</c:v>
                </c:pt>
                <c:pt idx="7311">
                  <c:v>-77.597298525313207</c:v>
                </c:pt>
                <c:pt idx="7312">
                  <c:v>-77.573879905542597</c:v>
                </c:pt>
                <c:pt idx="7313">
                  <c:v>-77.550323484465395</c:v>
                </c:pt>
                <c:pt idx="7314">
                  <c:v>-77.526633868909997</c:v>
                </c:pt>
                <c:pt idx="7315">
                  <c:v>-77.502815572534999</c:v>
                </c:pt>
                <c:pt idx="7316">
                  <c:v>-77.478873018315795</c:v>
                </c:pt>
                <c:pt idx="7317">
                  <c:v>-77.454810540928605</c:v>
                </c:pt>
                <c:pt idx="7318">
                  <c:v>-77.4306323890535</c:v>
                </c:pt>
                <c:pt idx="7319">
                  <c:v>-77.406342727591493</c:v>
                </c:pt>
                <c:pt idx="7320">
                  <c:v>-77.381945639666299</c:v>
                </c:pt>
                <c:pt idx="7321">
                  <c:v>-77.357445128661496</c:v>
                </c:pt>
                <c:pt idx="7322">
                  <c:v>-77.332845120171001</c:v>
                </c:pt>
                <c:pt idx="7323">
                  <c:v>-77.308149463869796</c:v>
                </c:pt>
                <c:pt idx="7324">
                  <c:v>-77.2833619353095</c:v>
                </c:pt>
                <c:pt idx="7325">
                  <c:v>-77.258486237648398</c:v>
                </c:pt>
                <c:pt idx="7326">
                  <c:v>-77.233526003320407</c:v>
                </c:pt>
                <c:pt idx="7327">
                  <c:v>-77.208484795719201</c:v>
                </c:pt>
                <c:pt idx="7328">
                  <c:v>-77.183366110679003</c:v>
                </c:pt>
                <c:pt idx="7329">
                  <c:v>-77.158173377943001</c:v>
                </c:pt>
                <c:pt idx="7330">
                  <c:v>-77.132909962640397</c:v>
                </c:pt>
                <c:pt idx="7331">
                  <c:v>-77.107579166751904</c:v>
                </c:pt>
                <c:pt idx="7332">
                  <c:v>-77.082184230612398</c:v>
                </c:pt>
                <c:pt idx="7333">
                  <c:v>-77.0567283386182</c:v>
                </c:pt>
                <c:pt idx="7334">
                  <c:v>-77.031214614893102</c:v>
                </c:pt>
                <c:pt idx="7335">
                  <c:v>-77.005646123429798</c:v>
                </c:pt>
                <c:pt idx="7336">
                  <c:v>-76.980025870456601</c:v>
                </c:pt>
                <c:pt idx="7337">
                  <c:v>-76.954356805972296</c:v>
                </c:pt>
                <c:pt idx="7338">
                  <c:v>-76.928641825033196</c:v>
                </c:pt>
                <c:pt idx="7339">
                  <c:v>-76.902883768925605</c:v>
                </c:pt>
                <c:pt idx="7340">
                  <c:v>-76.877085426255405</c:v>
                </c:pt>
                <c:pt idx="7341">
                  <c:v>-76.851249533992601</c:v>
                </c:pt>
                <c:pt idx="7342">
                  <c:v>-76.845822771173701</c:v>
                </c:pt>
                <c:pt idx="7343">
                  <c:v>-76.837970991241306</c:v>
                </c:pt>
                <c:pt idx="7344">
                  <c:v>-76.823457953817694</c:v>
                </c:pt>
                <c:pt idx="7345">
                  <c:v>-76.8059350391528</c:v>
                </c:pt>
                <c:pt idx="7346">
                  <c:v>-76.786872280010599</c:v>
                </c:pt>
                <c:pt idx="7347">
                  <c:v>-76.766871229928796</c:v>
                </c:pt>
                <c:pt idx="7348">
                  <c:v>-76.746230308174702</c:v>
                </c:pt>
                <c:pt idx="7349">
                  <c:v>-76.725117596157006</c:v>
                </c:pt>
                <c:pt idx="7350">
                  <c:v>-76.703637378969802</c:v>
                </c:pt>
                <c:pt idx="7351">
                  <c:v>-76.681859330029894</c:v>
                </c:pt>
                <c:pt idx="7352">
                  <c:v>-76.659832721237805</c:v>
                </c:pt>
                <c:pt idx="7353">
                  <c:v>-76.637593978214497</c:v>
                </c:pt>
                <c:pt idx="7354">
                  <c:v>-76.615171003007006</c:v>
                </c:pt>
                <c:pt idx="7355">
                  <c:v>-76.5925858014906</c:v>
                </c:pt>
                <c:pt idx="7356">
                  <c:v>-76.569856161576695</c:v>
                </c:pt>
                <c:pt idx="7357">
                  <c:v>-76.546996769689102</c:v>
                </c:pt>
                <c:pt idx="7358">
                  <c:v>-76.524019978850603</c:v>
                </c:pt>
                <c:pt idx="7359">
                  <c:v>-76.500936352070795</c:v>
                </c:pt>
                <c:pt idx="7360">
                  <c:v>-76.499076255101201</c:v>
                </c:pt>
                <c:pt idx="7361">
                  <c:v>-76.494622183566705</c:v>
                </c:pt>
                <c:pt idx="7362">
                  <c:v>-76.483165226881795</c:v>
                </c:pt>
                <c:pt idx="7363">
                  <c:v>-76.468518154997298</c:v>
                </c:pt>
                <c:pt idx="7364">
                  <c:v>-76.452217936074703</c:v>
                </c:pt>
                <c:pt idx="7365">
                  <c:v>-76.434895270780601</c:v>
                </c:pt>
                <c:pt idx="7366">
                  <c:v>-76.416864220334702</c:v>
                </c:pt>
                <c:pt idx="7367">
                  <c:v>-76.398302514594903</c:v>
                </c:pt>
                <c:pt idx="7368">
                  <c:v>-76.379321029054907</c:v>
                </c:pt>
                <c:pt idx="7369">
                  <c:v>-76.359994282412899</c:v>
                </c:pt>
                <c:pt idx="7370">
                  <c:v>-76.340375302408503</c:v>
                </c:pt>
                <c:pt idx="7371">
                  <c:v>-76.320503540687</c:v>
                </c:pt>
                <c:pt idx="7372">
                  <c:v>-76.322155388789795</c:v>
                </c:pt>
                <c:pt idx="7373">
                  <c:v>-76.3210337736963</c:v>
                </c:pt>
                <c:pt idx="7374">
                  <c:v>-76.312664305947095</c:v>
                </c:pt>
                <c:pt idx="7375">
                  <c:v>-76.300952023734695</c:v>
                </c:pt>
                <c:pt idx="7376">
                  <c:v>-76.287474321516299</c:v>
                </c:pt>
                <c:pt idx="7377">
                  <c:v>-76.272881621730804</c:v>
                </c:pt>
                <c:pt idx="7378">
                  <c:v>-76.257499915062397</c:v>
                </c:pt>
                <c:pt idx="7379">
                  <c:v>-76.241515140389097</c:v>
                </c:pt>
                <c:pt idx="7380">
                  <c:v>-76.225044307667901</c:v>
                </c:pt>
                <c:pt idx="7381">
                  <c:v>-76.208166771800904</c:v>
                </c:pt>
                <c:pt idx="7382">
                  <c:v>-76.190939513808303</c:v>
                </c:pt>
                <c:pt idx="7383">
                  <c:v>-76.1954482822469</c:v>
                </c:pt>
                <c:pt idx="7384">
                  <c:v>-76.197053560699302</c:v>
                </c:pt>
                <c:pt idx="7385">
                  <c:v>-76.191235734868201</c:v>
                </c:pt>
                <c:pt idx="7386">
                  <c:v>-76.203926803685206</c:v>
                </c:pt>
                <c:pt idx="7387">
                  <c:v>-76.212098315093797</c:v>
                </c:pt>
                <c:pt idx="7388">
                  <c:v>-76.233735638822296</c:v>
                </c:pt>
                <c:pt idx="7389">
                  <c:v>-76.248591488174497</c:v>
                </c:pt>
                <c:pt idx="7390">
                  <c:v>-76.275656754462801</c:v>
                </c:pt>
                <c:pt idx="7391">
                  <c:v>-76.2952519685509</c:v>
                </c:pt>
                <c:pt idx="7392">
                  <c:v>-76.304970662537698</c:v>
                </c:pt>
                <c:pt idx="7393">
                  <c:v>-76.309628306399304</c:v>
                </c:pt>
                <c:pt idx="7394">
                  <c:v>-76.311271619799896</c:v>
                </c:pt>
                <c:pt idx="7395">
                  <c:v>-76.310827644138499</c:v>
                </c:pt>
                <c:pt idx="7396">
                  <c:v>-76.330300098364802</c:v>
                </c:pt>
                <c:pt idx="7397">
                  <c:v>-76.367131306267794</c:v>
                </c:pt>
                <c:pt idx="7398">
                  <c:v>-76.4142239162164</c:v>
                </c:pt>
                <c:pt idx="7399">
                  <c:v>-76.447387550506804</c:v>
                </c:pt>
                <c:pt idx="7400">
                  <c:v>-76.488899119024495</c:v>
                </c:pt>
                <c:pt idx="7401">
                  <c:v>-76.541947636826094</c:v>
                </c:pt>
                <c:pt idx="7402">
                  <c:v>-76.581375150329805</c:v>
                </c:pt>
                <c:pt idx="7403">
                  <c:v>-76.6081076458007</c:v>
                </c:pt>
                <c:pt idx="7404">
                  <c:v>-76.628152402356406</c:v>
                </c:pt>
                <c:pt idx="7405">
                  <c:v>-76.644047306008702</c:v>
                </c:pt>
                <c:pt idx="7406">
                  <c:v>-76.656977988748594</c:v>
                </c:pt>
                <c:pt idx="7407">
                  <c:v>-76.687983082036297</c:v>
                </c:pt>
                <c:pt idx="7408">
                  <c:v>-76.714377130996297</c:v>
                </c:pt>
                <c:pt idx="7409">
                  <c:v>-76.752551604940507</c:v>
                </c:pt>
                <c:pt idx="7410">
                  <c:v>-76.783564809576802</c:v>
                </c:pt>
                <c:pt idx="7411">
                  <c:v>-76.825018892273206</c:v>
                </c:pt>
                <c:pt idx="7412">
                  <c:v>-76.858692252295</c:v>
                </c:pt>
                <c:pt idx="7413">
                  <c:v>-76.902246878777603</c:v>
                </c:pt>
                <c:pt idx="7414">
                  <c:v>-76.937787460370402</c:v>
                </c:pt>
                <c:pt idx="7415">
                  <c:v>-76.963368855601502</c:v>
                </c:pt>
                <c:pt idx="7416">
                  <c:v>-77.003003264872405</c:v>
                </c:pt>
                <c:pt idx="7417">
                  <c:v>-77.036490411911799</c:v>
                </c:pt>
                <c:pt idx="7418">
                  <c:v>-77.080126345833307</c:v>
                </c:pt>
                <c:pt idx="7419">
                  <c:v>-77.135164522764995</c:v>
                </c:pt>
                <c:pt idx="7420">
                  <c:v>-77.177834307855903</c:v>
                </c:pt>
                <c:pt idx="7421">
                  <c:v>-77.246308130220896</c:v>
                </c:pt>
                <c:pt idx="7422">
                  <c:v>-77.339894638798398</c:v>
                </c:pt>
                <c:pt idx="7423">
                  <c:v>-77.4112871069878</c:v>
                </c:pt>
                <c:pt idx="7424">
                  <c:v>-77.461687038042399</c:v>
                </c:pt>
                <c:pt idx="7425">
                  <c:v>-77.501475121499993</c:v>
                </c:pt>
                <c:pt idx="7426">
                  <c:v>-77.534891882856201</c:v>
                </c:pt>
                <c:pt idx="7427">
                  <c:v>-77.581629192437006</c:v>
                </c:pt>
                <c:pt idx="7428">
                  <c:v>-77.6399167728935</c:v>
                </c:pt>
                <c:pt idx="7429">
                  <c:v>-77.686723085086101</c:v>
                </c:pt>
                <c:pt idx="7430">
                  <c:v>-77.722490039287493</c:v>
                </c:pt>
                <c:pt idx="7431">
                  <c:v>-77.752206162095803</c:v>
                </c:pt>
                <c:pt idx="7432">
                  <c:v>-77.795189286330796</c:v>
                </c:pt>
                <c:pt idx="7433">
                  <c:v>-77.832621006203993</c:v>
                </c:pt>
                <c:pt idx="7434">
                  <c:v>-77.861732195623205</c:v>
                </c:pt>
                <c:pt idx="7435">
                  <c:v>-77.886154292539899</c:v>
                </c:pt>
                <c:pt idx="7436">
                  <c:v>-77.907422320938906</c:v>
                </c:pt>
                <c:pt idx="7437">
                  <c:v>-77.926238020032997</c:v>
                </c:pt>
                <c:pt idx="7438">
                  <c:v>-77.942997932556494</c:v>
                </c:pt>
                <c:pt idx="7439">
                  <c:v>-77.9579587045002</c:v>
                </c:pt>
                <c:pt idx="7440">
                  <c:v>-77.971302836007794</c:v>
                </c:pt>
                <c:pt idx="7441">
                  <c:v>-77.983168872218101</c:v>
                </c:pt>
                <c:pt idx="7442">
                  <c:v>-77.993666974055799</c:v>
                </c:pt>
                <c:pt idx="7443">
                  <c:v>-78.002887754540097</c:v>
                </c:pt>
                <c:pt idx="7444">
                  <c:v>-78.010907693616005</c:v>
                </c:pt>
                <c:pt idx="7445">
                  <c:v>-78.034594112427897</c:v>
                </c:pt>
                <c:pt idx="7446">
                  <c:v>-78.054836176669099</c:v>
                </c:pt>
                <c:pt idx="7447">
                  <c:v>-78.068392047085695</c:v>
                </c:pt>
                <c:pt idx="7448">
                  <c:v>-78.078465732938596</c:v>
                </c:pt>
                <c:pt idx="7449">
                  <c:v>-78.102981017226696</c:v>
                </c:pt>
                <c:pt idx="7450">
                  <c:v>-78.123498006753906</c:v>
                </c:pt>
                <c:pt idx="7451">
                  <c:v>-78.137040037752001</c:v>
                </c:pt>
                <c:pt idx="7452">
                  <c:v>-78.163379224702098</c:v>
                </c:pt>
                <c:pt idx="7453">
                  <c:v>-78.185055666654904</c:v>
                </c:pt>
                <c:pt idx="7454">
                  <c:v>-78.199431401953504</c:v>
                </c:pt>
                <c:pt idx="7455">
                  <c:v>-78.209917462975596</c:v>
                </c:pt>
                <c:pt idx="7456">
                  <c:v>-78.2179271191238</c:v>
                </c:pt>
                <c:pt idx="7457">
                  <c:v>-78.224082314339995</c:v>
                </c:pt>
                <c:pt idx="7458">
                  <c:v>-78.245022701630006</c:v>
                </c:pt>
                <c:pt idx="7459">
                  <c:v>-78.262367435774806</c:v>
                </c:pt>
                <c:pt idx="7460">
                  <c:v>-78.273057375397499</c:v>
                </c:pt>
                <c:pt idx="7461">
                  <c:v>-78.280257499011299</c:v>
                </c:pt>
                <c:pt idx="7462">
                  <c:v>-78.285257331313005</c:v>
                </c:pt>
                <c:pt idx="7463">
                  <c:v>-78.288609314252597</c:v>
                </c:pt>
                <c:pt idx="7464">
                  <c:v>-78.290606212852794</c:v>
                </c:pt>
                <c:pt idx="7465">
                  <c:v>-78.291427013342997</c:v>
                </c:pt>
                <c:pt idx="7466">
                  <c:v>-78.2911933242206</c:v>
                </c:pt>
                <c:pt idx="7467">
                  <c:v>-78.289994390037293</c:v>
                </c:pt>
                <c:pt idx="7468">
                  <c:v>-78.287899498724997</c:v>
                </c:pt>
                <c:pt idx="7469">
                  <c:v>-78.284964743512305</c:v>
                </c:pt>
                <c:pt idx="7470">
                  <c:v>-78.281237006169505</c:v>
                </c:pt>
                <c:pt idx="7471">
                  <c:v>-78.276756456485899</c:v>
                </c:pt>
                <c:pt idx="7472">
                  <c:v>-78.271558202807498</c:v>
                </c:pt>
                <c:pt idx="7473">
                  <c:v>-78.265673427940499</c:v>
                </c:pt>
                <c:pt idx="7474">
                  <c:v>-78.259130197689402</c:v>
                </c:pt>
                <c:pt idx="7475">
                  <c:v>-78.251954052635398</c:v>
                </c:pt>
                <c:pt idx="7476">
                  <c:v>-78.244168451498894</c:v>
                </c:pt>
                <c:pt idx="7477">
                  <c:v>-78.235795109999202</c:v>
                </c:pt>
                <c:pt idx="7478">
                  <c:v>-78.226854264338499</c:v>
                </c:pt>
                <c:pt idx="7479">
                  <c:v>-78.217364879190697</c:v>
                </c:pt>
                <c:pt idx="7480">
                  <c:v>-78.207344814208497</c:v>
                </c:pt>
                <c:pt idx="7481">
                  <c:v>-78.196810958876696</c:v>
                </c:pt>
                <c:pt idx="7482">
                  <c:v>-78.185779343668798</c:v>
                </c:pt>
                <c:pt idx="7483">
                  <c:v>-78.174265231753907</c:v>
                </c:pt>
                <c:pt idx="7484">
                  <c:v>-78.162283194096702</c:v>
                </c:pt>
                <c:pt idx="7485">
                  <c:v>-78.149847174546196</c:v>
                </c:pt>
                <c:pt idx="7486">
                  <c:v>-78.136970544999301</c:v>
                </c:pt>
                <c:pt idx="7487">
                  <c:v>-78.123666152705198</c:v>
                </c:pt>
                <c:pt idx="7488">
                  <c:v>-78.109946361175403</c:v>
                </c:pt>
                <c:pt idx="7489">
                  <c:v>-78.095823085835505</c:v>
                </c:pt>
                <c:pt idx="7490">
                  <c:v>-78.081307825311598</c:v>
                </c:pt>
                <c:pt idx="7491">
                  <c:v>-78.066411689076403</c:v>
                </c:pt>
                <c:pt idx="7492">
                  <c:v>-78.051145422009498</c:v>
                </c:pt>
                <c:pt idx="7493">
                  <c:v>-78.0355194263539</c:v>
                </c:pt>
                <c:pt idx="7494">
                  <c:v>-78.019543781453507</c:v>
                </c:pt>
                <c:pt idx="7495">
                  <c:v>-78.003228261582606</c:v>
                </c:pt>
                <c:pt idx="7496">
                  <c:v>-77.986582352126902</c:v>
                </c:pt>
                <c:pt idx="7497">
                  <c:v>-77.9696152643305</c:v>
                </c:pt>
                <c:pt idx="7498">
                  <c:v>-77.952335948792197</c:v>
                </c:pt>
                <c:pt idx="7499">
                  <c:v>-77.934753107860899</c:v>
                </c:pt>
                <c:pt idx="7500">
                  <c:v>-77.916875207060897</c:v>
                </c:pt>
                <c:pt idx="7501">
                  <c:v>-77.898710485655201</c:v>
                </c:pt>
                <c:pt idx="7502">
                  <c:v>-77.8802669664408</c:v>
                </c:pt>
                <c:pt idx="7503">
                  <c:v>-77.861552464857695</c:v>
                </c:pt>
                <c:pt idx="7504">
                  <c:v>-77.842574597478105</c:v>
                </c:pt>
                <c:pt idx="7505">
                  <c:v>-77.823340789939806</c:v>
                </c:pt>
                <c:pt idx="7506">
                  <c:v>-77.803858284373007</c:v>
                </c:pt>
                <c:pt idx="7507">
                  <c:v>-77.784134146368402</c:v>
                </c:pt>
                <c:pt idx="7508">
                  <c:v>-77.764175271527293</c:v>
                </c:pt>
                <c:pt idx="7509">
                  <c:v>-77.743988391627198</c:v>
                </c:pt>
                <c:pt idx="7510">
                  <c:v>-77.723580080437401</c:v>
                </c:pt>
                <c:pt idx="7511">
                  <c:v>-77.702956759211006</c:v>
                </c:pt>
                <c:pt idx="7512">
                  <c:v>-77.682124701878394</c:v>
                </c:pt>
                <c:pt idx="7513">
                  <c:v>-77.661090039988906</c:v>
                </c:pt>
                <c:pt idx="7514">
                  <c:v>-77.6398587673973</c:v>
                </c:pt>
                <c:pt idx="7515">
                  <c:v>-77.618436744617895</c:v>
                </c:pt>
                <c:pt idx="7516">
                  <c:v>-77.5968297030428</c:v>
                </c:pt>
                <c:pt idx="7517">
                  <c:v>-77.575043248951602</c:v>
                </c:pt>
                <c:pt idx="7518">
                  <c:v>-77.553082867324903</c:v>
                </c:pt>
                <c:pt idx="7519">
                  <c:v>-77.530953925477704</c:v>
                </c:pt>
                <c:pt idx="7520">
                  <c:v>-77.508661676525605</c:v>
                </c:pt>
                <c:pt idx="7521">
                  <c:v>-77.486211262693303</c:v>
                </c:pt>
                <c:pt idx="7522">
                  <c:v>-77.463607718482393</c:v>
                </c:pt>
                <c:pt idx="7523">
                  <c:v>-77.440855973688699</c:v>
                </c:pt>
                <c:pt idx="7524">
                  <c:v>-77.417960856380503</c:v>
                </c:pt>
                <c:pt idx="7525">
                  <c:v>-77.413825599240198</c:v>
                </c:pt>
                <c:pt idx="7526">
                  <c:v>-77.407282791291706</c:v>
                </c:pt>
                <c:pt idx="7527">
                  <c:v>-77.394446380015793</c:v>
                </c:pt>
                <c:pt idx="7528">
                  <c:v>-77.378720813140802</c:v>
                </c:pt>
                <c:pt idx="7529">
                  <c:v>-77.361473897769699</c:v>
                </c:pt>
                <c:pt idx="7530">
                  <c:v>-77.343265272360298</c:v>
                </c:pt>
                <c:pt idx="7531">
                  <c:v>-77.324373081148593</c:v>
                </c:pt>
                <c:pt idx="7532">
                  <c:v>-77.304954643115806</c:v>
                </c:pt>
                <c:pt idx="7533">
                  <c:v>-77.2851082034543</c:v>
                </c:pt>
                <c:pt idx="7534">
                  <c:v>-77.264899973242507</c:v>
                </c:pt>
                <c:pt idx="7535">
                  <c:v>-77.244377278883704</c:v>
                </c:pt>
                <c:pt idx="7536">
                  <c:v>-77.223575547331905</c:v>
                </c:pt>
                <c:pt idx="7537">
                  <c:v>-77.202522300459293</c:v>
                </c:pt>
                <c:pt idx="7538">
                  <c:v>-77.181239582017696</c:v>
                </c:pt>
                <c:pt idx="7539">
                  <c:v>-77.159745507722306</c:v>
                </c:pt>
                <c:pt idx="7540">
                  <c:v>-77.138055296523106</c:v>
                </c:pt>
                <c:pt idx="7541">
                  <c:v>-77.1161819802618</c:v>
                </c:pt>
                <c:pt idx="7542">
                  <c:v>-77.0941369060223</c:v>
                </c:pt>
                <c:pt idx="7543">
                  <c:v>-77.0916702462806</c:v>
                </c:pt>
                <c:pt idx="7544">
                  <c:v>-77.086688839291099</c:v>
                </c:pt>
                <c:pt idx="7545">
                  <c:v>-77.075131515174405</c:v>
                </c:pt>
                <c:pt idx="7546">
                  <c:v>-77.060549880792493</c:v>
                </c:pt>
                <c:pt idx="7547">
                  <c:v>-77.044373338158394</c:v>
                </c:pt>
                <c:pt idx="7548">
                  <c:v>-77.0271882085123</c:v>
                </c:pt>
                <c:pt idx="7549">
                  <c:v>-77.009286737552898</c:v>
                </c:pt>
                <c:pt idx="7550">
                  <c:v>-76.990834729594695</c:v>
                </c:pt>
                <c:pt idx="7551">
                  <c:v>-76.971936043913701</c:v>
                </c:pt>
                <c:pt idx="7552">
                  <c:v>-76.952660869900896</c:v>
                </c:pt>
                <c:pt idx="7553">
                  <c:v>-76.953134229266496</c:v>
                </c:pt>
                <c:pt idx="7554">
                  <c:v>-76.950901967690498</c:v>
                </c:pt>
                <c:pt idx="7555">
                  <c:v>-76.941862630360006</c:v>
                </c:pt>
                <c:pt idx="7556">
                  <c:v>-76.929648474289294</c:v>
                </c:pt>
                <c:pt idx="7557">
                  <c:v>-76.915726882111002</c:v>
                </c:pt>
                <c:pt idx="7558">
                  <c:v>-76.900704441693804</c:v>
                </c:pt>
                <c:pt idx="7559">
                  <c:v>-76.884886474923405</c:v>
                </c:pt>
                <c:pt idx="7560">
                  <c:v>-76.868448147606003</c:v>
                </c:pt>
                <c:pt idx="7561">
                  <c:v>-76.851500455927294</c:v>
                </c:pt>
                <c:pt idx="7562">
                  <c:v>-76.854424874987302</c:v>
                </c:pt>
                <c:pt idx="7563">
                  <c:v>-76.854510313290405</c:v>
                </c:pt>
                <c:pt idx="7564">
                  <c:v>-76.847627483661896</c:v>
                </c:pt>
                <c:pt idx="7565">
                  <c:v>-76.837464255470096</c:v>
                </c:pt>
                <c:pt idx="7566">
                  <c:v>-76.845795900166195</c:v>
                </c:pt>
                <c:pt idx="7567">
                  <c:v>-76.850464411898898</c:v>
                </c:pt>
                <c:pt idx="7568">
                  <c:v>-76.847636003235493</c:v>
                </c:pt>
                <c:pt idx="7569">
                  <c:v>-76.861351411452006</c:v>
                </c:pt>
                <c:pt idx="7570">
                  <c:v>-76.870475965424703</c:v>
                </c:pt>
                <c:pt idx="7571">
                  <c:v>-76.871577528557097</c:v>
                </c:pt>
                <c:pt idx="7572">
                  <c:v>-76.868671353978598</c:v>
                </c:pt>
                <c:pt idx="7573">
                  <c:v>-76.863432107343201</c:v>
                </c:pt>
                <c:pt idx="7574">
                  <c:v>-76.856592764006507</c:v>
                </c:pt>
                <c:pt idx="7575">
                  <c:v>-76.848542941316893</c:v>
                </c:pt>
                <c:pt idx="7576">
                  <c:v>-76.839517561139402</c:v>
                </c:pt>
                <c:pt idx="7577">
                  <c:v>-76.829671903957205</c:v>
                </c:pt>
                <c:pt idx="7578">
                  <c:v>-76.819115772848093</c:v>
                </c:pt>
                <c:pt idx="7579">
                  <c:v>-76.848399412188996</c:v>
                </c:pt>
                <c:pt idx="7580">
                  <c:v>-76.871971269542399</c:v>
                </c:pt>
                <c:pt idx="7581">
                  <c:v>-76.881730144383695</c:v>
                </c:pt>
                <c:pt idx="7582">
                  <c:v>-76.905049647136394</c:v>
                </c:pt>
                <c:pt idx="7583">
                  <c:v>-76.922344191601994</c:v>
                </c:pt>
                <c:pt idx="7584">
                  <c:v>-76.930810792577901</c:v>
                </c:pt>
                <c:pt idx="7585">
                  <c:v>-76.934715574772099</c:v>
                </c:pt>
                <c:pt idx="7586">
                  <c:v>-76.935867281524693</c:v>
                </c:pt>
                <c:pt idx="7587">
                  <c:v>-76.935080357506905</c:v>
                </c:pt>
                <c:pt idx="7588">
                  <c:v>-76.932797998619407</c:v>
                </c:pt>
                <c:pt idx="7589">
                  <c:v>-76.949161343026802</c:v>
                </c:pt>
                <c:pt idx="7590">
                  <c:v>-76.961937641453702</c:v>
                </c:pt>
                <c:pt idx="7591">
                  <c:v>-76.967243190765004</c:v>
                </c:pt>
                <c:pt idx="7592">
                  <c:v>-76.9688054461528</c:v>
                </c:pt>
                <c:pt idx="7593">
                  <c:v>-76.987892528112795</c:v>
                </c:pt>
                <c:pt idx="7594">
                  <c:v>-77.0028591547877</c:v>
                </c:pt>
                <c:pt idx="7595">
                  <c:v>-77.010068386778698</c:v>
                </c:pt>
                <c:pt idx="7596">
                  <c:v>-77.013339236461604</c:v>
                </c:pt>
                <c:pt idx="7597">
                  <c:v>-77.014249383579696</c:v>
                </c:pt>
                <c:pt idx="7598">
                  <c:v>-77.013481953349498</c:v>
                </c:pt>
                <c:pt idx="7599">
                  <c:v>-77.011399083497196</c:v>
                </c:pt>
                <c:pt idx="7600">
                  <c:v>-77.008220080521397</c:v>
                </c:pt>
                <c:pt idx="7601">
                  <c:v>-77.004091380755199</c:v>
                </c:pt>
                <c:pt idx="7602">
                  <c:v>-76.999118028161405</c:v>
                </c:pt>
                <c:pt idx="7603">
                  <c:v>-76.993379480302295</c:v>
                </c:pt>
                <c:pt idx="7604">
                  <c:v>-77.006670472812701</c:v>
                </c:pt>
                <c:pt idx="7605">
                  <c:v>-77.036392940738594</c:v>
                </c:pt>
                <c:pt idx="7606">
                  <c:v>-77.056430029047604</c:v>
                </c:pt>
                <c:pt idx="7607">
                  <c:v>-77.066493047673902</c:v>
                </c:pt>
                <c:pt idx="7608">
                  <c:v>-77.129650570864101</c:v>
                </c:pt>
                <c:pt idx="7609">
                  <c:v>-77.200958905726196</c:v>
                </c:pt>
                <c:pt idx="7610">
                  <c:v>-77.248326382731094</c:v>
                </c:pt>
                <c:pt idx="7611">
                  <c:v>-77.279265159783606</c:v>
                </c:pt>
                <c:pt idx="7612">
                  <c:v>-77.301851057176407</c:v>
                </c:pt>
                <c:pt idx="7613">
                  <c:v>-77.319390129488397</c:v>
                </c:pt>
                <c:pt idx="7614">
                  <c:v>-77.333422485092996</c:v>
                </c:pt>
                <c:pt idx="7615">
                  <c:v>-77.363385774694393</c:v>
                </c:pt>
                <c:pt idx="7616">
                  <c:v>-77.388657067432703</c:v>
                </c:pt>
                <c:pt idx="7617">
                  <c:v>-77.424312904802406</c:v>
                </c:pt>
                <c:pt idx="7618">
                  <c:v>-77.453098305847305</c:v>
                </c:pt>
                <c:pt idx="7619">
                  <c:v>-77.472945471028595</c:v>
                </c:pt>
                <c:pt idx="7620">
                  <c:v>-77.4879859225139</c:v>
                </c:pt>
                <c:pt idx="7621">
                  <c:v>-77.518134222035002</c:v>
                </c:pt>
                <c:pt idx="7622">
                  <c:v>-77.543499856396906</c:v>
                </c:pt>
                <c:pt idx="7623">
                  <c:v>-77.596828419396104</c:v>
                </c:pt>
                <c:pt idx="7624">
                  <c:v>-77.640777446276402</c:v>
                </c:pt>
                <c:pt idx="7625">
                  <c:v>-77.669931575590894</c:v>
                </c:pt>
                <c:pt idx="7626">
                  <c:v>-77.691709589597906</c:v>
                </c:pt>
                <c:pt idx="7627">
                  <c:v>-77.709144584841994</c:v>
                </c:pt>
                <c:pt idx="7628">
                  <c:v>-77.723544772107701</c:v>
                </c:pt>
                <c:pt idx="7629">
                  <c:v>-77.735598664651604</c:v>
                </c:pt>
                <c:pt idx="7630">
                  <c:v>-77.763237598523403</c:v>
                </c:pt>
                <c:pt idx="7631">
                  <c:v>-77.7867704591457</c:v>
                </c:pt>
                <c:pt idx="7632">
                  <c:v>-77.802949839058101</c:v>
                </c:pt>
                <c:pt idx="7633">
                  <c:v>-77.815203169346802</c:v>
                </c:pt>
                <c:pt idx="7634">
                  <c:v>-77.824942351866994</c:v>
                </c:pt>
                <c:pt idx="7635">
                  <c:v>-77.867330367776503</c:v>
                </c:pt>
                <c:pt idx="7636">
                  <c:v>-77.903251036524196</c:v>
                </c:pt>
                <c:pt idx="7637">
                  <c:v>-77.9262000002131</c:v>
                </c:pt>
                <c:pt idx="7638">
                  <c:v>-77.942801810782498</c:v>
                </c:pt>
                <c:pt idx="7639">
                  <c:v>-77.9557209684219</c:v>
                </c:pt>
                <c:pt idx="7640">
                  <c:v>-77.9660729007105</c:v>
                </c:pt>
                <c:pt idx="7641">
                  <c:v>-77.974431167158102</c:v>
                </c:pt>
                <c:pt idx="7642">
                  <c:v>-77.9811343951244</c:v>
                </c:pt>
                <c:pt idx="7643">
                  <c:v>-77.986404352749204</c:v>
                </c:pt>
                <c:pt idx="7644">
                  <c:v>-77.990397944871802</c:v>
                </c:pt>
                <c:pt idx="7645">
                  <c:v>-77.993232771228605</c:v>
                </c:pt>
                <c:pt idx="7646">
                  <c:v>-77.995000908883796</c:v>
                </c:pt>
                <c:pt idx="7647">
                  <c:v>-78.012739553735202</c:v>
                </c:pt>
                <c:pt idx="7648">
                  <c:v>-78.027229098790002</c:v>
                </c:pt>
                <c:pt idx="7649">
                  <c:v>-78.035163042534293</c:v>
                </c:pt>
                <c:pt idx="7650">
                  <c:v>-78.056584000973899</c:v>
                </c:pt>
                <c:pt idx="7651">
                  <c:v>-78.073628313315098</c:v>
                </c:pt>
                <c:pt idx="7652">
                  <c:v>-78.083514668663298</c:v>
                </c:pt>
                <c:pt idx="7653">
                  <c:v>-78.106363427760996</c:v>
                </c:pt>
                <c:pt idx="7654">
                  <c:v>-78.124576479660604</c:v>
                </c:pt>
                <c:pt idx="7655">
                  <c:v>-78.135479953318196</c:v>
                </c:pt>
                <c:pt idx="7656">
                  <c:v>-78.142524125275997</c:v>
                </c:pt>
                <c:pt idx="7657">
                  <c:v>-78.147144057272897</c:v>
                </c:pt>
                <c:pt idx="7658">
                  <c:v>-78.1499731510701</c:v>
                </c:pt>
                <c:pt idx="7659">
                  <c:v>-78.151353608794807</c:v>
                </c:pt>
                <c:pt idx="7660">
                  <c:v>-78.168073584114396</c:v>
                </c:pt>
                <c:pt idx="7661">
                  <c:v>-78.181431854789494</c:v>
                </c:pt>
                <c:pt idx="7662">
                  <c:v>-78.1882511581085</c:v>
                </c:pt>
                <c:pt idx="7663">
                  <c:v>-78.208162728572404</c:v>
                </c:pt>
                <c:pt idx="7664">
                  <c:v>-78.223725879029104</c:v>
                </c:pt>
                <c:pt idx="7665">
                  <c:v>-78.232239138622703</c:v>
                </c:pt>
                <c:pt idx="7666">
                  <c:v>-78.237064343748202</c:v>
                </c:pt>
                <c:pt idx="7667">
                  <c:v>-78.239591922981703</c:v>
                </c:pt>
                <c:pt idx="7668">
                  <c:v>-78.240430019022298</c:v>
                </c:pt>
                <c:pt idx="7669">
                  <c:v>-78.239904464725498</c:v>
                </c:pt>
                <c:pt idx="7670">
                  <c:v>-78.238214922902998</c:v>
                </c:pt>
                <c:pt idx="7671">
                  <c:v>-78.235496408512901</c:v>
                </c:pt>
                <c:pt idx="7672">
                  <c:v>-78.231847062309598</c:v>
                </c:pt>
                <c:pt idx="7673">
                  <c:v>-78.227342142232999</c:v>
                </c:pt>
                <c:pt idx="7674">
                  <c:v>-78.222041744069898</c:v>
                </c:pt>
                <c:pt idx="7675">
                  <c:v>-78.215995391370001</c:v>
                </c:pt>
                <c:pt idx="7676">
                  <c:v>-78.209244933322097</c:v>
                </c:pt>
                <c:pt idx="7677">
                  <c:v>-78.201826465212704</c:v>
                </c:pt>
                <c:pt idx="7678">
                  <c:v>-78.193771652019805</c:v>
                </c:pt>
                <c:pt idx="7679">
                  <c:v>-78.185108671310203</c:v>
                </c:pt>
                <c:pt idx="7680">
                  <c:v>-78.1758629001081</c:v>
                </c:pt>
                <c:pt idx="7681">
                  <c:v>-78.166057429190204</c:v>
                </c:pt>
                <c:pt idx="7682">
                  <c:v>-78.155713454833304</c:v>
                </c:pt>
                <c:pt idx="7683">
                  <c:v>-78.144850582004906</c:v>
                </c:pt>
                <c:pt idx="7684">
                  <c:v>-78.133487062488896</c:v>
                </c:pt>
                <c:pt idx="7685">
                  <c:v>-78.121639984365103</c:v>
                </c:pt>
                <c:pt idx="7686">
                  <c:v>-78.109325424577094</c:v>
                </c:pt>
                <c:pt idx="7687">
                  <c:v>-78.096558573122095</c:v>
                </c:pt>
                <c:pt idx="7688">
                  <c:v>-78.083353835169405</c:v>
                </c:pt>
                <c:pt idx="7689">
                  <c:v>-78.069724915834101</c:v>
                </c:pt>
                <c:pt idx="7690">
                  <c:v>-78.055684891169406</c:v>
                </c:pt>
                <c:pt idx="7691">
                  <c:v>-78.041246268131104</c:v>
                </c:pt>
                <c:pt idx="7692">
                  <c:v>-78.026421035639004</c:v>
                </c:pt>
                <c:pt idx="7693">
                  <c:v>-78.011220708390496</c:v>
                </c:pt>
                <c:pt idx="7694">
                  <c:v>-77.995656364728902</c:v>
                </c:pt>
                <c:pt idx="7695">
                  <c:v>-77.979738679601098</c:v>
                </c:pt>
                <c:pt idx="7696">
                  <c:v>-77.963477953430996</c:v>
                </c:pt>
                <c:pt idx="7697">
                  <c:v>-77.946884137574202</c:v>
                </c:pt>
                <c:pt idx="7698">
                  <c:v>-77.929966856890502</c:v>
                </c:pt>
                <c:pt idx="7699">
                  <c:v>-77.912735429874601</c:v>
                </c:pt>
                <c:pt idx="7700">
                  <c:v>-77.895198886701607</c:v>
                </c:pt>
                <c:pt idx="7701">
                  <c:v>-77.877365985484701</c:v>
                </c:pt>
                <c:pt idx="7702">
                  <c:v>-77.859245226989998</c:v>
                </c:pt>
                <c:pt idx="7703">
                  <c:v>-77.8408448680117</c:v>
                </c:pt>
                <c:pt idx="7704">
                  <c:v>-77.822172933580205</c:v>
                </c:pt>
                <c:pt idx="7705">
                  <c:v>-77.803237228144596</c:v>
                </c:pt>
                <c:pt idx="7706">
                  <c:v>-77.784045345854594</c:v>
                </c:pt>
                <c:pt idx="7707">
                  <c:v>-77.764604680041998</c:v>
                </c:pt>
                <c:pt idx="7708">
                  <c:v>-77.744922431993103</c:v>
                </c:pt>
                <c:pt idx="7709">
                  <c:v>-77.725005619085806</c:v>
                </c:pt>
                <c:pt idx="7710">
                  <c:v>-77.704861082358804</c:v>
                </c:pt>
                <c:pt idx="7711">
                  <c:v>-77.684495493567994</c:v>
                </c:pt>
                <c:pt idx="7712">
                  <c:v>-77.663915361794494</c:v>
                </c:pt>
                <c:pt idx="7713">
                  <c:v>-77.643127039662801</c:v>
                </c:pt>
                <c:pt idx="7714">
                  <c:v>-77.622136729049501</c:v>
                </c:pt>
                <c:pt idx="7715">
                  <c:v>-77.600950486540995</c:v>
                </c:pt>
                <c:pt idx="7716">
                  <c:v>-77.579574228569001</c:v>
                </c:pt>
                <c:pt idx="7717">
                  <c:v>-77.558013736249293</c:v>
                </c:pt>
                <c:pt idx="7718">
                  <c:v>-77.536274659951104</c:v>
                </c:pt>
                <c:pt idx="7719">
                  <c:v>-77.514362523617606</c:v>
                </c:pt>
                <c:pt idx="7720">
                  <c:v>-77.492282728858598</c:v>
                </c:pt>
                <c:pt idx="7721">
                  <c:v>-77.470040558836004</c:v>
                </c:pt>
                <c:pt idx="7722">
                  <c:v>-77.447641181943993</c:v>
                </c:pt>
                <c:pt idx="7723">
                  <c:v>-77.425089655367302</c:v>
                </c:pt>
                <c:pt idx="7724">
                  <c:v>-77.402390928356297</c:v>
                </c:pt>
                <c:pt idx="7725">
                  <c:v>-77.379549845366498</c:v>
                </c:pt>
                <c:pt idx="7726">
                  <c:v>-77.356571149096197</c:v>
                </c:pt>
                <c:pt idx="7727">
                  <c:v>-77.333459483381304</c:v>
                </c:pt>
                <c:pt idx="7728">
                  <c:v>-77.310219395954206</c:v>
                </c:pt>
                <c:pt idx="7729">
                  <c:v>-77.286855341080198</c:v>
                </c:pt>
                <c:pt idx="7730">
                  <c:v>-77.2633716820811</c:v>
                </c:pt>
                <c:pt idx="7731">
                  <c:v>-77.239772693750297</c:v>
                </c:pt>
                <c:pt idx="7732">
                  <c:v>-77.216062564714306</c:v>
                </c:pt>
                <c:pt idx="7733">
                  <c:v>-77.192245399647106</c:v>
                </c:pt>
                <c:pt idx="7734">
                  <c:v>-77.168325221324807</c:v>
                </c:pt>
                <c:pt idx="7735">
                  <c:v>-77.144305972706206</c:v>
                </c:pt>
                <c:pt idx="7736">
                  <c:v>-77.120191518912605</c:v>
                </c:pt>
                <c:pt idx="7737">
                  <c:v>-77.095985649268798</c:v>
                </c:pt>
                <c:pt idx="7738">
                  <c:v>-77.071692080196001</c:v>
                </c:pt>
                <c:pt idx="7739">
                  <c:v>-77.0473144599991</c:v>
                </c:pt>
                <c:pt idx="7740">
                  <c:v>-77.022856363063397</c:v>
                </c:pt>
                <c:pt idx="7741">
                  <c:v>-76.998321293520803</c:v>
                </c:pt>
                <c:pt idx="7742">
                  <c:v>-76.973712687388797</c:v>
                </c:pt>
                <c:pt idx="7743">
                  <c:v>-76.949033914318306</c:v>
                </c:pt>
                <c:pt idx="7744">
                  <c:v>-76.924288279173496</c:v>
                </c:pt>
                <c:pt idx="7745">
                  <c:v>-76.899479023504099</c:v>
                </c:pt>
                <c:pt idx="7746">
                  <c:v>-76.874609326939094</c:v>
                </c:pt>
                <c:pt idx="7747">
                  <c:v>-76.890309642870903</c:v>
                </c:pt>
                <c:pt idx="7748">
                  <c:v>-76.901055616816507</c:v>
                </c:pt>
                <c:pt idx="7749">
                  <c:v>-76.898540894273694</c:v>
                </c:pt>
                <c:pt idx="7750">
                  <c:v>-76.890049962760401</c:v>
                </c:pt>
                <c:pt idx="7751">
                  <c:v>-76.878506202364605</c:v>
                </c:pt>
                <c:pt idx="7752">
                  <c:v>-76.865103216035294</c:v>
                </c:pt>
                <c:pt idx="7753">
                  <c:v>-76.850431568359994</c:v>
                </c:pt>
                <c:pt idx="7754">
                  <c:v>-76.834822858012203</c:v>
                </c:pt>
                <c:pt idx="7755">
                  <c:v>-76.8184820593832</c:v>
                </c:pt>
                <c:pt idx="7756">
                  <c:v>-76.821941565789004</c:v>
                </c:pt>
                <c:pt idx="7757">
                  <c:v>-76.822433117401005</c:v>
                </c:pt>
                <c:pt idx="7758">
                  <c:v>-76.815836674507807</c:v>
                </c:pt>
                <c:pt idx="7759">
                  <c:v>-76.805875693707307</c:v>
                </c:pt>
                <c:pt idx="7760">
                  <c:v>-76.794064457869695</c:v>
                </c:pt>
                <c:pt idx="7761">
                  <c:v>-76.781036897783906</c:v>
                </c:pt>
                <c:pt idx="7762">
                  <c:v>-76.767116898012105</c:v>
                </c:pt>
                <c:pt idx="7763">
                  <c:v>-76.7524932487336</c:v>
                </c:pt>
                <c:pt idx="7764">
                  <c:v>-76.757822705967598</c:v>
                </c:pt>
                <c:pt idx="7765">
                  <c:v>-76.760152885893106</c:v>
                </c:pt>
                <c:pt idx="7766">
                  <c:v>-76.755333832705901</c:v>
                </c:pt>
                <c:pt idx="7767">
                  <c:v>-76.747113308827707</c:v>
                </c:pt>
                <c:pt idx="7768">
                  <c:v>-76.737012523046602</c:v>
                </c:pt>
                <c:pt idx="7769">
                  <c:v>-76.725666618308694</c:v>
                </c:pt>
                <c:pt idx="7770">
                  <c:v>-76.713399300517096</c:v>
                </c:pt>
                <c:pt idx="7771">
                  <c:v>-76.700398923207501</c:v>
                </c:pt>
                <c:pt idx="7772">
                  <c:v>-76.707429186503802</c:v>
                </c:pt>
                <c:pt idx="7773">
                  <c:v>-76.711402723772295</c:v>
                </c:pt>
                <c:pt idx="7774">
                  <c:v>-76.728686729426201</c:v>
                </c:pt>
                <c:pt idx="7775">
                  <c:v>-76.739953389381697</c:v>
                </c:pt>
                <c:pt idx="7776">
                  <c:v>-76.762950970130206</c:v>
                </c:pt>
                <c:pt idx="7777">
                  <c:v>-76.779055783563706</c:v>
                </c:pt>
                <c:pt idx="7778">
                  <c:v>-76.785959031779697</c:v>
                </c:pt>
                <c:pt idx="7779">
                  <c:v>-76.788170193359804</c:v>
                </c:pt>
                <c:pt idx="7780">
                  <c:v>-76.787594406015501</c:v>
                </c:pt>
                <c:pt idx="7781">
                  <c:v>-76.785087538102601</c:v>
                </c:pt>
                <c:pt idx="7782">
                  <c:v>-76.781112509729596</c:v>
                </c:pt>
                <c:pt idx="7783">
                  <c:v>-76.775951740199304</c:v>
                </c:pt>
                <c:pt idx="7784">
                  <c:v>-76.769793273811501</c:v>
                </c:pt>
                <c:pt idx="7785">
                  <c:v>-76.762770626335396</c:v>
                </c:pt>
                <c:pt idx="7786">
                  <c:v>-76.754983266915701</c:v>
                </c:pt>
                <c:pt idx="7787">
                  <c:v>-76.746508096020804</c:v>
                </c:pt>
                <c:pt idx="7788">
                  <c:v>-76.737406344123201</c:v>
                </c:pt>
                <c:pt idx="7789">
                  <c:v>-76.727727958031195</c:v>
                </c:pt>
                <c:pt idx="7790">
                  <c:v>-76.738012868384402</c:v>
                </c:pt>
                <c:pt idx="7791">
                  <c:v>-76.785879196184197</c:v>
                </c:pt>
                <c:pt idx="7792">
                  <c:v>-76.821225317285396</c:v>
                </c:pt>
                <c:pt idx="7793">
                  <c:v>-76.839702996669502</c:v>
                </c:pt>
                <c:pt idx="7794">
                  <c:v>-76.870249770001905</c:v>
                </c:pt>
                <c:pt idx="7795">
                  <c:v>-76.893821162416103</c:v>
                </c:pt>
                <c:pt idx="7796">
                  <c:v>-76.907933606176499</c:v>
                </c:pt>
                <c:pt idx="7797">
                  <c:v>-76.976145926255498</c:v>
                </c:pt>
                <c:pt idx="7798">
                  <c:v>-77.052430962049698</c:v>
                </c:pt>
                <c:pt idx="7799">
                  <c:v>-77.104075861712602</c:v>
                </c:pt>
                <c:pt idx="7800">
                  <c:v>-77.138769515293006</c:v>
                </c:pt>
                <c:pt idx="7801">
                  <c:v>-77.164769144188796</c:v>
                </c:pt>
                <c:pt idx="7802">
                  <c:v>-77.185467726416505</c:v>
                </c:pt>
                <c:pt idx="7803">
                  <c:v>-77.202455305397393</c:v>
                </c:pt>
                <c:pt idx="7804">
                  <c:v>-77.235506709686504</c:v>
                </c:pt>
                <c:pt idx="7805">
                  <c:v>-77.282399357780506</c:v>
                </c:pt>
                <c:pt idx="7806">
                  <c:v>-77.318403472300602</c:v>
                </c:pt>
                <c:pt idx="7807">
                  <c:v>-77.343635923544596</c:v>
                </c:pt>
                <c:pt idx="7808">
                  <c:v>-77.381660133658499</c:v>
                </c:pt>
                <c:pt idx="7809">
                  <c:v>-77.431818635426794</c:v>
                </c:pt>
                <c:pt idx="7810">
                  <c:v>-77.470534703416604</c:v>
                </c:pt>
                <c:pt idx="7811">
                  <c:v>-77.516302012964502</c:v>
                </c:pt>
                <c:pt idx="7812">
                  <c:v>-77.553606706919098</c:v>
                </c:pt>
                <c:pt idx="7813">
                  <c:v>-77.5810780732117</c:v>
                </c:pt>
                <c:pt idx="7814">
                  <c:v>-77.6031052302814</c:v>
                </c:pt>
                <c:pt idx="7815">
                  <c:v>-77.621578697076203</c:v>
                </c:pt>
                <c:pt idx="7816">
                  <c:v>-77.637384401369502</c:v>
                </c:pt>
                <c:pt idx="7817">
                  <c:v>-77.668744304224504</c:v>
                </c:pt>
                <c:pt idx="7818">
                  <c:v>-77.713329144649194</c:v>
                </c:pt>
                <c:pt idx="7819">
                  <c:v>-77.747800478628093</c:v>
                </c:pt>
                <c:pt idx="7820">
                  <c:v>-77.772244255509705</c:v>
                </c:pt>
                <c:pt idx="7821">
                  <c:v>-77.791416932799606</c:v>
                </c:pt>
                <c:pt idx="7822">
                  <c:v>-77.824557297842603</c:v>
                </c:pt>
                <c:pt idx="7823">
                  <c:v>-77.869919929895204</c:v>
                </c:pt>
                <c:pt idx="7824">
                  <c:v>-77.904972088738901</c:v>
                </c:pt>
                <c:pt idx="7825">
                  <c:v>-77.929955040566995</c:v>
                </c:pt>
                <c:pt idx="7826">
                  <c:v>-77.949599560957694</c:v>
                </c:pt>
                <c:pt idx="7827">
                  <c:v>-77.965849034632797</c:v>
                </c:pt>
                <c:pt idx="7828">
                  <c:v>-77.979585469334296</c:v>
                </c:pt>
                <c:pt idx="7829">
                  <c:v>-78.008135584260302</c:v>
                </c:pt>
                <c:pt idx="7830">
                  <c:v>-78.032561751461998</c:v>
                </c:pt>
                <c:pt idx="7831">
                  <c:v>-78.049783135494195</c:v>
                </c:pt>
                <c:pt idx="7832">
                  <c:v>-78.063124982236403</c:v>
                </c:pt>
                <c:pt idx="7833">
                  <c:v>-78.073956272807393</c:v>
                </c:pt>
                <c:pt idx="7834">
                  <c:v>-78.0995112723906</c:v>
                </c:pt>
                <c:pt idx="7835">
                  <c:v>-78.121125170775898</c:v>
                </c:pt>
                <c:pt idx="7836">
                  <c:v>-78.135745845262505</c:v>
                </c:pt>
                <c:pt idx="7837">
                  <c:v>-78.146643880589295</c:v>
                </c:pt>
                <c:pt idx="7838">
                  <c:v>-78.155159605444396</c:v>
                </c:pt>
                <c:pt idx="7839">
                  <c:v>-78.161873580194893</c:v>
                </c:pt>
                <c:pt idx="7840">
                  <c:v>-78.167097141138399</c:v>
                </c:pt>
                <c:pt idx="7841">
                  <c:v>-78.171022860024607</c:v>
                </c:pt>
                <c:pt idx="7842">
                  <c:v>-78.173782947590595</c:v>
                </c:pt>
                <c:pt idx="7843">
                  <c:v>-78.175475282908394</c:v>
                </c:pt>
                <c:pt idx="7844">
                  <c:v>-78.176176396510598</c:v>
                </c:pt>
                <c:pt idx="7845">
                  <c:v>-78.175948588394604</c:v>
                </c:pt>
                <c:pt idx="7846">
                  <c:v>-78.174844146728404</c:v>
                </c:pt>
                <c:pt idx="7847">
                  <c:v>-78.172908011281507</c:v>
                </c:pt>
                <c:pt idx="7848">
                  <c:v>-78.170179542811695</c:v>
                </c:pt>
                <c:pt idx="7849">
                  <c:v>-78.166693747914294</c:v>
                </c:pt>
                <c:pt idx="7850">
                  <c:v>-78.179071736141793</c:v>
                </c:pt>
                <c:pt idx="7851">
                  <c:v>-78.188514780874698</c:v>
                </c:pt>
                <c:pt idx="7852">
                  <c:v>-78.208234379041201</c:v>
                </c:pt>
                <c:pt idx="7853">
                  <c:v>-78.222594746962201</c:v>
                </c:pt>
                <c:pt idx="7854">
                  <c:v>-78.229579762232603</c:v>
                </c:pt>
                <c:pt idx="7855">
                  <c:v>-78.232777348941198</c:v>
                </c:pt>
                <c:pt idx="7856">
                  <c:v>-78.233666499748495</c:v>
                </c:pt>
                <c:pt idx="7857">
                  <c:v>-78.232892655125397</c:v>
                </c:pt>
                <c:pt idx="7858">
                  <c:v>-78.230797704522402</c:v>
                </c:pt>
                <c:pt idx="7859">
                  <c:v>-78.244013080516595</c:v>
                </c:pt>
                <c:pt idx="7860">
                  <c:v>-78.254029681294696</c:v>
                </c:pt>
                <c:pt idx="7861">
                  <c:v>-78.257680725872106</c:v>
                </c:pt>
                <c:pt idx="7862">
                  <c:v>-78.258093143408203</c:v>
                </c:pt>
                <c:pt idx="7863">
                  <c:v>-78.256535418971097</c:v>
                </c:pt>
                <c:pt idx="7864">
                  <c:v>-78.2535442188301</c:v>
                </c:pt>
                <c:pt idx="7865">
                  <c:v>-78.249399339169898</c:v>
                </c:pt>
                <c:pt idx="7866">
                  <c:v>-78.244268680060003</c:v>
                </c:pt>
                <c:pt idx="7867">
                  <c:v>-78.254697581740402</c:v>
                </c:pt>
                <c:pt idx="7868">
                  <c:v>-78.262136057394002</c:v>
                </c:pt>
                <c:pt idx="7869">
                  <c:v>-78.263366981070803</c:v>
                </c:pt>
                <c:pt idx="7870">
                  <c:v>-78.261484751265598</c:v>
                </c:pt>
                <c:pt idx="7871">
                  <c:v>-78.257738276524705</c:v>
                </c:pt>
                <c:pt idx="7872">
                  <c:v>-78.252650598608895</c:v>
                </c:pt>
                <c:pt idx="7873">
                  <c:v>-78.246491312799705</c:v>
                </c:pt>
                <c:pt idx="7874">
                  <c:v>-78.2394203723603</c:v>
                </c:pt>
                <c:pt idx="7875">
                  <c:v>-78.231543346658498</c:v>
                </c:pt>
                <c:pt idx="7876">
                  <c:v>-78.222935706829205</c:v>
                </c:pt>
                <c:pt idx="7877">
                  <c:v>-78.213654730346306</c:v>
                </c:pt>
                <c:pt idx="7878">
                  <c:v>-78.203745900274896</c:v>
                </c:pt>
                <c:pt idx="7879">
                  <c:v>-78.193246619757105</c:v>
                </c:pt>
                <c:pt idx="7880">
                  <c:v>-78.182188509426794</c:v>
                </c:pt>
                <c:pt idx="7881">
                  <c:v>-78.170598900579506</c:v>
                </c:pt>
                <c:pt idx="7882">
                  <c:v>-78.158501848985594</c:v>
                </c:pt>
                <c:pt idx="7883">
                  <c:v>-78.145918847612904</c:v>
                </c:pt>
                <c:pt idx="7884">
                  <c:v>-78.132869341675999</c:v>
                </c:pt>
                <c:pt idx="7885">
                  <c:v>-78.119371109942094</c:v>
                </c:pt>
                <c:pt idx="7886">
                  <c:v>-78.105440552865801</c:v>
                </c:pt>
                <c:pt idx="7887">
                  <c:v>-78.091092914207707</c:v>
                </c:pt>
                <c:pt idx="7888">
                  <c:v>-78.076342454164205</c:v>
                </c:pt>
                <c:pt idx="7889">
                  <c:v>-78.061202586514895</c:v>
                </c:pt>
                <c:pt idx="7890">
                  <c:v>-78.045685988614196</c:v>
                </c:pt>
                <c:pt idx="7891">
                  <c:v>-78.029804690644895</c:v>
                </c:pt>
                <c:pt idx="7892">
                  <c:v>-78.013570148816498</c:v>
                </c:pt>
                <c:pt idx="7893">
                  <c:v>-77.996993305996398</c:v>
                </c:pt>
                <c:pt idx="7894">
                  <c:v>-77.980084642404293</c:v>
                </c:pt>
                <c:pt idx="7895">
                  <c:v>-77.962854218375995</c:v>
                </c:pt>
                <c:pt idx="7896">
                  <c:v>-77.9453117107428</c:v>
                </c:pt>
                <c:pt idx="7897">
                  <c:v>-77.927466444027104</c:v>
                </c:pt>
                <c:pt idx="7898">
                  <c:v>-77.9093274173987</c:v>
                </c:pt>
                <c:pt idx="7899">
                  <c:v>-77.890903328136602</c:v>
                </c:pt>
                <c:pt idx="7900">
                  <c:v>-77.872202592189595</c:v>
                </c:pt>
                <c:pt idx="7901">
                  <c:v>-77.853233362313105</c:v>
                </c:pt>
                <c:pt idx="7902">
                  <c:v>-77.834003544165398</c:v>
                </c:pt>
                <c:pt idx="7903">
                  <c:v>-77.814520810677905</c:v>
                </c:pt>
                <c:pt idx="7904">
                  <c:v>-77.794792614952001</c:v>
                </c:pt>
                <c:pt idx="7905">
                  <c:v>-77.774826201895706</c:v>
                </c:pt>
                <c:pt idx="7906">
                  <c:v>-77.754628618770994</c:v>
                </c:pt>
                <c:pt idx="7907">
                  <c:v>-77.734206724798696</c:v>
                </c:pt>
                <c:pt idx="7908">
                  <c:v>-77.713567199940002</c:v>
                </c:pt>
                <c:pt idx="7909">
                  <c:v>-77.692716552957407</c:v>
                </c:pt>
                <c:pt idx="7910">
                  <c:v>-77.67166112884</c:v>
                </c:pt>
                <c:pt idx="7911">
                  <c:v>-77.650407115726196</c:v>
                </c:pt>
                <c:pt idx="7912">
                  <c:v>-77.628960551200507</c:v>
                </c:pt>
                <c:pt idx="7913">
                  <c:v>-77.6073273281946</c:v>
                </c:pt>
                <c:pt idx="7914">
                  <c:v>-77.585513200511599</c:v>
                </c:pt>
                <c:pt idx="7915">
                  <c:v>-77.563523787985801</c:v>
                </c:pt>
                <c:pt idx="7916">
                  <c:v>-77.541364581312195</c:v>
                </c:pt>
                <c:pt idx="7917">
                  <c:v>-77.519040946579594</c:v>
                </c:pt>
                <c:pt idx="7918">
                  <c:v>-77.496558129533398</c:v>
                </c:pt>
                <c:pt idx="7919">
                  <c:v>-77.473921259596494</c:v>
                </c:pt>
                <c:pt idx="7920">
                  <c:v>-77.451135353659893</c:v>
                </c:pt>
                <c:pt idx="7921">
                  <c:v>-77.428205319707303</c:v>
                </c:pt>
                <c:pt idx="7922">
                  <c:v>-77.405135960192197</c:v>
                </c:pt>
                <c:pt idx="7923">
                  <c:v>-77.381931975191904</c:v>
                </c:pt>
                <c:pt idx="7924">
                  <c:v>-77.358597965479404</c:v>
                </c:pt>
                <c:pt idx="7925">
                  <c:v>-77.335138435434899</c:v>
                </c:pt>
                <c:pt idx="7926">
                  <c:v>-77.311557795812902</c:v>
                </c:pt>
                <c:pt idx="7927">
                  <c:v>-77.287860366377103</c:v>
                </c:pt>
                <c:pt idx="7928">
                  <c:v>-77.264050378413202</c:v>
                </c:pt>
                <c:pt idx="7929">
                  <c:v>-77.240131977129195</c:v>
                </c:pt>
                <c:pt idx="7930">
                  <c:v>-77.216109223993996</c:v>
                </c:pt>
                <c:pt idx="7931">
                  <c:v>-77.191986098932304</c:v>
                </c:pt>
                <c:pt idx="7932">
                  <c:v>-77.167766502345202</c:v>
                </c:pt>
                <c:pt idx="7933">
                  <c:v>-77.143454257160499</c:v>
                </c:pt>
                <c:pt idx="7934">
                  <c:v>-77.119053110779404</c:v>
                </c:pt>
                <c:pt idx="7935">
                  <c:v>-77.094566737096997</c:v>
                </c:pt>
                <c:pt idx="7936">
                  <c:v>-77.0699987396886</c:v>
                </c:pt>
                <c:pt idx="7937">
                  <c:v>-77.045352655709706</c:v>
                </c:pt>
                <c:pt idx="7938">
                  <c:v>-77.020631950647996</c:v>
                </c:pt>
                <c:pt idx="7939">
                  <c:v>-76.995840021876305</c:v>
                </c:pt>
                <c:pt idx="7940">
                  <c:v>-76.970980200736093</c:v>
                </c:pt>
                <c:pt idx="7941">
                  <c:v>-76.946055754239893</c:v>
                </c:pt>
                <c:pt idx="7942">
                  <c:v>-76.941247779212304</c:v>
                </c:pt>
                <c:pt idx="7943">
                  <c:v>-76.934004989079497</c:v>
                </c:pt>
                <c:pt idx="7944">
                  <c:v>-76.9201535425846</c:v>
                </c:pt>
                <c:pt idx="7945">
                  <c:v>-76.9033040490487</c:v>
                </c:pt>
                <c:pt idx="7946">
                  <c:v>-76.8849095397333</c:v>
                </c:pt>
                <c:pt idx="7947">
                  <c:v>-76.865564643080702</c:v>
                </c:pt>
                <c:pt idx="7948">
                  <c:v>-76.845564492865407</c:v>
                </c:pt>
                <c:pt idx="7949">
                  <c:v>-76.8250754927477</c:v>
                </c:pt>
                <c:pt idx="7950">
                  <c:v>-76.804201049881996</c:v>
                </c:pt>
                <c:pt idx="7951">
                  <c:v>-76.783010395902394</c:v>
                </c:pt>
                <c:pt idx="7952">
                  <c:v>-76.761552616636905</c:v>
                </c:pt>
                <c:pt idx="7953">
                  <c:v>-76.739864110187895</c:v>
                </c:pt>
                <c:pt idx="7954">
                  <c:v>-76.717972853634706</c:v>
                </c:pt>
                <c:pt idx="7955">
                  <c:v>-76.695900996277899</c:v>
                </c:pt>
                <c:pt idx="7956">
                  <c:v>-76.694459588725294</c:v>
                </c:pt>
                <c:pt idx="7957">
                  <c:v>-76.690408492969496</c:v>
                </c:pt>
                <c:pt idx="7958">
                  <c:v>-76.679462512407596</c:v>
                </c:pt>
                <c:pt idx="7959">
                  <c:v>-76.665353073023397</c:v>
                </c:pt>
                <c:pt idx="7960">
                  <c:v>-76.649584987980703</c:v>
                </c:pt>
                <c:pt idx="7961">
                  <c:v>-76.632776947078</c:v>
                </c:pt>
                <c:pt idx="7962">
                  <c:v>-76.615237964945095</c:v>
                </c:pt>
                <c:pt idx="7963">
                  <c:v>-76.597143624432803</c:v>
                </c:pt>
                <c:pt idx="7964">
                  <c:v>-76.578603987971903</c:v>
                </c:pt>
                <c:pt idx="7965">
                  <c:v>-76.580745127440096</c:v>
                </c:pt>
                <c:pt idx="7966">
                  <c:v>-76.580051605199301</c:v>
                </c:pt>
                <c:pt idx="7967">
                  <c:v>-76.593182664408801</c:v>
                </c:pt>
                <c:pt idx="7968">
                  <c:v>-76.600422458218503</c:v>
                </c:pt>
                <c:pt idx="7969">
                  <c:v>-76.599023134384794</c:v>
                </c:pt>
                <c:pt idx="7970">
                  <c:v>-76.593401227183904</c:v>
                </c:pt>
                <c:pt idx="7971">
                  <c:v>-76.585393951769007</c:v>
                </c:pt>
                <c:pt idx="7972">
                  <c:v>-76.575804292803994</c:v>
                </c:pt>
                <c:pt idx="7973">
                  <c:v>-76.565054803837299</c:v>
                </c:pt>
                <c:pt idx="7974">
                  <c:v>-76.553396595917604</c:v>
                </c:pt>
                <c:pt idx="7975">
                  <c:v>-76.540992927584398</c:v>
                </c:pt>
                <c:pt idx="7976">
                  <c:v>-76.5490123120573</c:v>
                </c:pt>
                <c:pt idx="7977">
                  <c:v>-76.574835158555402</c:v>
                </c:pt>
                <c:pt idx="7978">
                  <c:v>-76.590656840264998</c:v>
                </c:pt>
                <c:pt idx="7979">
                  <c:v>-76.616844827172301</c:v>
                </c:pt>
                <c:pt idx="7980">
                  <c:v>-76.655953892474798</c:v>
                </c:pt>
                <c:pt idx="7981">
                  <c:v>-76.703098403504598</c:v>
                </c:pt>
                <c:pt idx="7982">
                  <c:v>-76.776123420348</c:v>
                </c:pt>
                <c:pt idx="7983">
                  <c:v>-76.850687132383996</c:v>
                </c:pt>
                <c:pt idx="7984">
                  <c:v>-76.922052070798898</c:v>
                </c:pt>
                <c:pt idx="7985">
                  <c:v>-76.993414941545495</c:v>
                </c:pt>
                <c:pt idx="7986">
                  <c:v>-77.046632007917793</c:v>
                </c:pt>
                <c:pt idx="7987">
                  <c:v>-77.084960946466097</c:v>
                </c:pt>
                <c:pt idx="7988">
                  <c:v>-77.115102721644604</c:v>
                </c:pt>
                <c:pt idx="7989">
                  <c:v>-77.139985935395202</c:v>
                </c:pt>
                <c:pt idx="7990">
                  <c:v>-77.161044753836507</c:v>
                </c:pt>
                <c:pt idx="7991">
                  <c:v>-77.179107105707999</c:v>
                </c:pt>
                <c:pt idx="7992">
                  <c:v>-77.194704593880402</c:v>
                </c:pt>
                <c:pt idx="7993">
                  <c:v>-77.2271079238336</c:v>
                </c:pt>
                <c:pt idx="7994">
                  <c:v>-77.255075336716999</c:v>
                </c:pt>
                <c:pt idx="7995">
                  <c:v>-77.293785583307496</c:v>
                </c:pt>
                <c:pt idx="7996">
                  <c:v>-77.325608331587105</c:v>
                </c:pt>
                <c:pt idx="7997">
                  <c:v>-77.348398762521597</c:v>
                </c:pt>
                <c:pt idx="7998">
                  <c:v>-77.366326268672097</c:v>
                </c:pt>
                <c:pt idx="7999">
                  <c:v>-77.399580126365805</c:v>
                </c:pt>
                <c:pt idx="8000">
                  <c:v>-77.427944339876206</c:v>
                </c:pt>
                <c:pt idx="8001">
                  <c:v>-77.448229598860706</c:v>
                </c:pt>
                <c:pt idx="8002">
                  <c:v>-77.464157025374504</c:v>
                </c:pt>
                <c:pt idx="8003">
                  <c:v>-77.477280063649403</c:v>
                </c:pt>
                <c:pt idx="8004">
                  <c:v>-77.506473256444295</c:v>
                </c:pt>
                <c:pt idx="8005">
                  <c:v>-77.531411061422602</c:v>
                </c:pt>
                <c:pt idx="8006">
                  <c:v>-77.548749584397996</c:v>
                </c:pt>
                <c:pt idx="8007">
                  <c:v>-77.580034464392298</c:v>
                </c:pt>
                <c:pt idx="8008">
                  <c:v>-77.624072240516995</c:v>
                </c:pt>
                <c:pt idx="8009">
                  <c:v>-77.657602464930903</c:v>
                </c:pt>
                <c:pt idx="8010">
                  <c:v>-77.680863707584095</c:v>
                </c:pt>
                <c:pt idx="8011">
                  <c:v>-77.716341616303097</c:v>
                </c:pt>
                <c:pt idx="8012">
                  <c:v>-77.745958535590702</c:v>
                </c:pt>
                <c:pt idx="8013">
                  <c:v>-77.784581523291195</c:v>
                </c:pt>
                <c:pt idx="8014">
                  <c:v>-77.816127878665498</c:v>
                </c:pt>
                <c:pt idx="8015">
                  <c:v>-77.838825868649906</c:v>
                </c:pt>
                <c:pt idx="8016">
                  <c:v>-77.873853113567804</c:v>
                </c:pt>
                <c:pt idx="8017">
                  <c:v>-77.903289254917496</c:v>
                </c:pt>
                <c:pt idx="8018">
                  <c:v>-77.924574974496394</c:v>
                </c:pt>
                <c:pt idx="8019">
                  <c:v>-77.941383541316497</c:v>
                </c:pt>
                <c:pt idx="8020">
                  <c:v>-77.955267727659603</c:v>
                </c:pt>
                <c:pt idx="8021">
                  <c:v>-77.983846590191106</c:v>
                </c:pt>
                <c:pt idx="8022">
                  <c:v>-78.008199587091895</c:v>
                </c:pt>
                <c:pt idx="8023">
                  <c:v>-78.042017202798604</c:v>
                </c:pt>
                <c:pt idx="8024">
                  <c:v>-78.069512392196799</c:v>
                </c:pt>
                <c:pt idx="8025">
                  <c:v>-78.088815826119202</c:v>
                </c:pt>
                <c:pt idx="8026">
                  <c:v>-78.103696876192203</c:v>
                </c:pt>
                <c:pt idx="8027">
                  <c:v>-78.115732286833705</c:v>
                </c:pt>
                <c:pt idx="8028">
                  <c:v>-78.125631041616899</c:v>
                </c:pt>
                <c:pt idx="8029">
                  <c:v>-78.133782247184001</c:v>
                </c:pt>
                <c:pt idx="8030">
                  <c:v>-78.140429512736901</c:v>
                </c:pt>
                <c:pt idx="8031">
                  <c:v>-78.145740611862905</c:v>
                </c:pt>
                <c:pt idx="8032">
                  <c:v>-78.149839351880004</c:v>
                </c:pt>
                <c:pt idx="8033">
                  <c:v>-78.1693398077946</c:v>
                </c:pt>
                <c:pt idx="8034">
                  <c:v>-78.185506174385694</c:v>
                </c:pt>
                <c:pt idx="8035">
                  <c:v>-78.195149765317097</c:v>
                </c:pt>
                <c:pt idx="8036">
                  <c:v>-78.201418652455601</c:v>
                </c:pt>
                <c:pt idx="8037">
                  <c:v>-78.205583259418205</c:v>
                </c:pt>
                <c:pt idx="8038">
                  <c:v>-78.208178902271399</c:v>
                </c:pt>
                <c:pt idx="8039">
                  <c:v>-78.209484744738901</c:v>
                </c:pt>
                <c:pt idx="8040">
                  <c:v>-78.226082701026499</c:v>
                </c:pt>
                <c:pt idx="8041">
                  <c:v>-78.239416274578105</c:v>
                </c:pt>
                <c:pt idx="8042">
                  <c:v>-78.246323836558403</c:v>
                </c:pt>
                <c:pt idx="8043">
                  <c:v>-78.249934478666901</c:v>
                </c:pt>
                <c:pt idx="8044">
                  <c:v>-78.251513169680294</c:v>
                </c:pt>
                <c:pt idx="8045">
                  <c:v>-78.251593287840095</c:v>
                </c:pt>
                <c:pt idx="8046">
                  <c:v>-78.266784971617199</c:v>
                </c:pt>
                <c:pt idx="8047">
                  <c:v>-78.294912200060296</c:v>
                </c:pt>
                <c:pt idx="8048">
                  <c:v>-78.314365931496198</c:v>
                </c:pt>
                <c:pt idx="8049">
                  <c:v>-78.325091074171695</c:v>
                </c:pt>
                <c:pt idx="8050">
                  <c:v>-78.331393576472806</c:v>
                </c:pt>
                <c:pt idx="8051">
                  <c:v>-78.335010810544304</c:v>
                </c:pt>
                <c:pt idx="8052">
                  <c:v>-78.336707351345495</c:v>
                </c:pt>
                <c:pt idx="8053">
                  <c:v>-78.336889023718101</c:v>
                </c:pt>
                <c:pt idx="8054">
                  <c:v>-78.335800697461707</c:v>
                </c:pt>
                <c:pt idx="8055">
                  <c:v>-78.333605029566996</c:v>
                </c:pt>
                <c:pt idx="8056">
                  <c:v>-78.330418132611896</c:v>
                </c:pt>
                <c:pt idx="8057">
                  <c:v>-78.326327523294694</c:v>
                </c:pt>
                <c:pt idx="8058">
                  <c:v>-78.321401983066906</c:v>
                </c:pt>
                <c:pt idx="8059">
                  <c:v>-78.315697381445602</c:v>
                </c:pt>
                <c:pt idx="8060">
                  <c:v>-78.309260323518302</c:v>
                </c:pt>
                <c:pt idx="8061">
                  <c:v>-78.302130546489906</c:v>
                </c:pt>
                <c:pt idx="8062">
                  <c:v>-78.294342556928697</c:v>
                </c:pt>
                <c:pt idx="8063">
                  <c:v>-78.2859267857459</c:v>
                </c:pt>
                <c:pt idx="8064">
                  <c:v>-78.276910425002598</c:v>
                </c:pt>
                <c:pt idx="8065">
                  <c:v>-78.283717710500994</c:v>
                </c:pt>
                <c:pt idx="8066">
                  <c:v>-78.287807340171398</c:v>
                </c:pt>
                <c:pt idx="8067">
                  <c:v>-78.285913581449705</c:v>
                </c:pt>
                <c:pt idx="8068">
                  <c:v>-78.281084183610204</c:v>
                </c:pt>
                <c:pt idx="8069">
                  <c:v>-78.274540097966096</c:v>
                </c:pt>
                <c:pt idx="8070">
                  <c:v>-78.266784913543802</c:v>
                </c:pt>
                <c:pt idx="8071">
                  <c:v>-78.258073454746295</c:v>
                </c:pt>
                <c:pt idx="8072">
                  <c:v>-78.248553978244402</c:v>
                </c:pt>
                <c:pt idx="8073">
                  <c:v>-78.238322551396706</c:v>
                </c:pt>
                <c:pt idx="8074">
                  <c:v>-78.227446783084105</c:v>
                </c:pt>
                <c:pt idx="8075">
                  <c:v>-78.215977348577397</c:v>
                </c:pt>
                <c:pt idx="8076">
                  <c:v>-78.203954116380501</c:v>
                </c:pt>
                <c:pt idx="8077">
                  <c:v>-78.191409661071702</c:v>
                </c:pt>
                <c:pt idx="8078">
                  <c:v>-78.178371408633495</c:v>
                </c:pt>
                <c:pt idx="8079">
                  <c:v>-78.164863012106096</c:v>
                </c:pt>
                <c:pt idx="8080">
                  <c:v>-78.150905274302204</c:v>
                </c:pt>
                <c:pt idx="8081">
                  <c:v>-78.136516788793401</c:v>
                </c:pt>
                <c:pt idx="8082">
                  <c:v>-78.121714397884105</c:v>
                </c:pt>
                <c:pt idx="8083">
                  <c:v>-78.106513528105694</c:v>
                </c:pt>
                <c:pt idx="8084">
                  <c:v>-78.090928441274599</c:v>
                </c:pt>
                <c:pt idx="8085">
                  <c:v>-78.0749724258729</c:v>
                </c:pt>
                <c:pt idx="8086">
                  <c:v>-78.058657945344706</c:v>
                </c:pt>
                <c:pt idx="8087">
                  <c:v>-78.0419967546717</c:v>
                </c:pt>
                <c:pt idx="8088">
                  <c:v>-78.024999993253999</c:v>
                </c:pt>
                <c:pt idx="8089">
                  <c:v>-78.007678259818505</c:v>
                </c:pt>
                <c:pt idx="8090">
                  <c:v>-77.990041673514597</c:v>
                </c:pt>
                <c:pt idx="8091">
                  <c:v>-77.972099924275696</c:v>
                </c:pt>
                <c:pt idx="8092">
                  <c:v>-77.953862314748505</c:v>
                </c:pt>
                <c:pt idx="8093">
                  <c:v>-77.935337795532007</c:v>
                </c:pt>
                <c:pt idx="8094">
                  <c:v>-77.916534995061994</c:v>
                </c:pt>
                <c:pt idx="8095">
                  <c:v>-77.897462245172406</c:v>
                </c:pt>
                <c:pt idx="8096">
                  <c:v>-77.878127603135198</c:v>
                </c:pt>
                <c:pt idx="8097">
                  <c:v>-77.8585388708143</c:v>
                </c:pt>
                <c:pt idx="8098">
                  <c:v>-77.838703611431598</c:v>
                </c:pt>
                <c:pt idx="8099">
                  <c:v>-77.818629164346405</c:v>
                </c:pt>
                <c:pt idx="8100">
                  <c:v>-77.798322658168402</c:v>
                </c:pt>
                <c:pt idx="8101">
                  <c:v>-77.777791022465095</c:v>
                </c:pt>
                <c:pt idx="8102">
                  <c:v>-77.757040998274505</c:v>
                </c:pt>
                <c:pt idx="8103">
                  <c:v>-77.736079147595703</c:v>
                </c:pt>
                <c:pt idx="8104">
                  <c:v>-77.714911862000903</c:v>
                </c:pt>
                <c:pt idx="8105">
                  <c:v>-77.693545370486504</c:v>
                </c:pt>
                <c:pt idx="8106">
                  <c:v>-77.671985746662301</c:v>
                </c:pt>
                <c:pt idx="8107">
                  <c:v>-77.650238915417702</c:v>
                </c:pt>
                <c:pt idx="8108">
                  <c:v>-77.628310658961993</c:v>
                </c:pt>
                <c:pt idx="8109">
                  <c:v>-77.606206622450799</c:v>
                </c:pt>
                <c:pt idx="8110">
                  <c:v>-77.583932319241597</c:v>
                </c:pt>
                <c:pt idx="8111">
                  <c:v>-77.561493135787799</c:v>
                </c:pt>
                <c:pt idx="8112">
                  <c:v>-77.538894336206596</c:v>
                </c:pt>
                <c:pt idx="8113">
                  <c:v>-77.516141066557296</c:v>
                </c:pt>
                <c:pt idx="8114">
                  <c:v>-77.493238358855805</c:v>
                </c:pt>
                <c:pt idx="8115">
                  <c:v>-77.470191134857004</c:v>
                </c:pt>
                <c:pt idx="8116">
                  <c:v>-77.4470042096128</c:v>
                </c:pt>
                <c:pt idx="8117">
                  <c:v>-77.423682294892004</c:v>
                </c:pt>
                <c:pt idx="8118">
                  <c:v>-77.400230002304795</c:v>
                </c:pt>
                <c:pt idx="8119">
                  <c:v>-77.376651846278705</c:v>
                </c:pt>
                <c:pt idx="8120">
                  <c:v>-77.3529522469331</c:v>
                </c:pt>
                <c:pt idx="8121">
                  <c:v>-77.329135532803605</c:v>
                </c:pt>
                <c:pt idx="8122">
                  <c:v>-77.305205943429399</c:v>
                </c:pt>
                <c:pt idx="8123">
                  <c:v>-77.281167631817297</c:v>
                </c:pt>
                <c:pt idx="8124">
                  <c:v>-77.257024666791395</c:v>
                </c:pt>
                <c:pt idx="8125">
                  <c:v>-77.232781035238105</c:v>
                </c:pt>
                <c:pt idx="8126">
                  <c:v>-77.208440644330096</c:v>
                </c:pt>
                <c:pt idx="8127">
                  <c:v>-77.184007323496104</c:v>
                </c:pt>
                <c:pt idx="8128">
                  <c:v>-77.159484826368697</c:v>
                </c:pt>
                <c:pt idx="8129">
                  <c:v>-77.134876832694701</c:v>
                </c:pt>
                <c:pt idx="8130">
                  <c:v>-77.110186950195896</c:v>
                </c:pt>
                <c:pt idx="8131">
                  <c:v>-77.085418716460694</c:v>
                </c:pt>
                <c:pt idx="8132">
                  <c:v>-77.060575604220503</c:v>
                </c:pt>
                <c:pt idx="8133">
                  <c:v>-77.035661019299098</c:v>
                </c:pt>
                <c:pt idx="8134">
                  <c:v>-77.0106782997198</c:v>
                </c:pt>
                <c:pt idx="8135">
                  <c:v>-76.985630718538701</c:v>
                </c:pt>
                <c:pt idx="8136">
                  <c:v>-76.960521485696205</c:v>
                </c:pt>
                <c:pt idx="8137">
                  <c:v>-76.935353749581793</c:v>
                </c:pt>
                <c:pt idx="8138">
                  <c:v>-76.910130598467603</c:v>
                </c:pt>
                <c:pt idx="8139">
                  <c:v>-76.884855061837797</c:v>
                </c:pt>
                <c:pt idx="8140">
                  <c:v>-76.859530111661002</c:v>
                </c:pt>
                <c:pt idx="8141">
                  <c:v>-76.834158663611902</c:v>
                </c:pt>
                <c:pt idx="8142">
                  <c:v>-76.8087435782477</c:v>
                </c:pt>
                <c:pt idx="8143">
                  <c:v>-76.783287662142499</c:v>
                </c:pt>
                <c:pt idx="8144">
                  <c:v>-76.757793668982202</c:v>
                </c:pt>
                <c:pt idx="8145">
                  <c:v>-76.732264300623498</c:v>
                </c:pt>
                <c:pt idx="8146">
                  <c:v>-76.7067022081185</c:v>
                </c:pt>
                <c:pt idx="8147">
                  <c:v>-76.681109992707505</c:v>
                </c:pt>
                <c:pt idx="8148">
                  <c:v>-76.655490206780399</c:v>
                </c:pt>
                <c:pt idx="8149">
                  <c:v>-76.629845354810001</c:v>
                </c:pt>
                <c:pt idx="8150">
                  <c:v>-76.604177894257603</c:v>
                </c:pt>
                <c:pt idx="8151">
                  <c:v>-76.578490236451898</c:v>
                </c:pt>
                <c:pt idx="8152">
                  <c:v>-76.5527847474591</c:v>
                </c:pt>
                <c:pt idx="8153">
                  <c:v>-76.5270637489226</c:v>
                </c:pt>
                <c:pt idx="8154">
                  <c:v>-76.501329518848806</c:v>
                </c:pt>
                <c:pt idx="8155">
                  <c:v>-76.475584292385705</c:v>
                </c:pt>
                <c:pt idx="8156">
                  <c:v>-76.449830262681502</c:v>
                </c:pt>
                <c:pt idx="8157">
                  <c:v>-76.424069581552104</c:v>
                </c:pt>
                <c:pt idx="8158">
                  <c:v>-76.398304360145005</c:v>
                </c:pt>
                <c:pt idx="8159">
                  <c:v>-76.372536669665394</c:v>
                </c:pt>
                <c:pt idx="8160">
                  <c:v>-76.346768542077498</c:v>
                </c:pt>
                <c:pt idx="8161">
                  <c:v>-76.321001970782604</c:v>
                </c:pt>
                <c:pt idx="8162">
                  <c:v>-76.295238911278403</c:v>
                </c:pt>
                <c:pt idx="8163">
                  <c:v>-76.269481281851796</c:v>
                </c:pt>
                <c:pt idx="8164">
                  <c:v>-76.243730964251199</c:v>
                </c:pt>
                <c:pt idx="8165">
                  <c:v>-76.217989804136806</c:v>
                </c:pt>
                <c:pt idx="8166">
                  <c:v>-76.214367680521505</c:v>
                </c:pt>
                <c:pt idx="8167">
                  <c:v>-76.208202623239899</c:v>
                </c:pt>
                <c:pt idx="8168">
                  <c:v>-76.1948986907951</c:v>
                </c:pt>
                <c:pt idx="8169">
                  <c:v>-76.200464501018502</c:v>
                </c:pt>
                <c:pt idx="8170">
                  <c:v>-76.201797583608695</c:v>
                </c:pt>
                <c:pt idx="8171">
                  <c:v>-76.194985427968604</c:v>
                </c:pt>
                <c:pt idx="8172">
                  <c:v>-76.184294000035706</c:v>
                </c:pt>
                <c:pt idx="8173">
                  <c:v>-76.193527913887905</c:v>
                </c:pt>
                <c:pt idx="8174">
                  <c:v>-76.1987633944142</c:v>
                </c:pt>
                <c:pt idx="8175">
                  <c:v>-76.195861040661597</c:v>
                </c:pt>
                <c:pt idx="8176">
                  <c:v>-76.232765145307098</c:v>
                </c:pt>
                <c:pt idx="8177">
                  <c:v>-76.283588428710999</c:v>
                </c:pt>
                <c:pt idx="8178">
                  <c:v>-76.315834269360096</c:v>
                </c:pt>
                <c:pt idx="8179">
                  <c:v>-76.3334694988243</c:v>
                </c:pt>
                <c:pt idx="8180">
                  <c:v>-76.365189408669096</c:v>
                </c:pt>
                <c:pt idx="8181">
                  <c:v>-76.389898569523993</c:v>
                </c:pt>
                <c:pt idx="8182">
                  <c:v>-76.404677997282604</c:v>
                </c:pt>
                <c:pt idx="8183">
                  <c:v>-76.456355163958904</c:v>
                </c:pt>
                <c:pt idx="8184">
                  <c:v>-76.519966745414095</c:v>
                </c:pt>
                <c:pt idx="8185">
                  <c:v>-76.585020744085099</c:v>
                </c:pt>
                <c:pt idx="8186">
                  <c:v>-76.632261353044299</c:v>
                </c:pt>
                <c:pt idx="8187">
                  <c:v>-76.6649107432562</c:v>
                </c:pt>
                <c:pt idx="8188">
                  <c:v>-76.6897980457682</c:v>
                </c:pt>
                <c:pt idx="8189">
                  <c:v>-76.730046956255606</c:v>
                </c:pt>
                <c:pt idx="8190">
                  <c:v>-76.784102303630803</c:v>
                </c:pt>
                <c:pt idx="8191">
                  <c:v>-76.845757522932203</c:v>
                </c:pt>
                <c:pt idx="8192">
                  <c:v>-76.892713184415598</c:v>
                </c:pt>
                <c:pt idx="8193">
                  <c:v>-76.926666084395293</c:v>
                </c:pt>
                <c:pt idx="8194">
                  <c:v>-76.973130616820498</c:v>
                </c:pt>
                <c:pt idx="8195">
                  <c:v>-77.012431449560907</c:v>
                </c:pt>
                <c:pt idx="8196">
                  <c:v>-77.041952842779494</c:v>
                </c:pt>
                <c:pt idx="8197">
                  <c:v>-77.085200367291606</c:v>
                </c:pt>
                <c:pt idx="8198">
                  <c:v>-77.122152589950502</c:v>
                </c:pt>
                <c:pt idx="8199">
                  <c:v>-77.149932064291207</c:v>
                </c:pt>
                <c:pt idx="8200">
                  <c:v>-77.191541935315399</c:v>
                </c:pt>
                <c:pt idx="8201">
                  <c:v>-77.227149550307701</c:v>
                </c:pt>
                <c:pt idx="8202">
                  <c:v>-77.253861848077307</c:v>
                </c:pt>
                <c:pt idx="8203">
                  <c:v>-77.275679334941898</c:v>
                </c:pt>
                <c:pt idx="8204">
                  <c:v>-77.294295556458707</c:v>
                </c:pt>
                <c:pt idx="8205">
                  <c:v>-77.310481688875001</c:v>
                </c:pt>
                <c:pt idx="8206">
                  <c:v>-77.324668832577004</c:v>
                </c:pt>
                <c:pt idx="8207">
                  <c:v>-77.355675617354393</c:v>
                </c:pt>
                <c:pt idx="8208">
                  <c:v>-77.400958542275802</c:v>
                </c:pt>
                <c:pt idx="8209">
                  <c:v>-77.436017511419607</c:v>
                </c:pt>
                <c:pt idx="8210">
                  <c:v>-77.460848575145704</c:v>
                </c:pt>
                <c:pt idx="8211">
                  <c:v>-77.4803678938692</c:v>
                </c:pt>
                <c:pt idx="8212">
                  <c:v>-77.496570700159396</c:v>
                </c:pt>
                <c:pt idx="8213">
                  <c:v>-77.510345229871803</c:v>
                </c:pt>
                <c:pt idx="8214">
                  <c:v>-77.522169988223993</c:v>
                </c:pt>
                <c:pt idx="8215">
                  <c:v>-77.532338656199698</c:v>
                </c:pt>
                <c:pt idx="8216">
                  <c:v>-77.559100228128599</c:v>
                </c:pt>
                <c:pt idx="8217">
                  <c:v>-77.5999542801692</c:v>
                </c:pt>
                <c:pt idx="8218">
                  <c:v>-77.631018221265606</c:v>
                </c:pt>
                <c:pt idx="8219">
                  <c:v>-77.652257067188302</c:v>
                </c:pt>
                <c:pt idx="8220">
                  <c:v>-77.668437913322293</c:v>
                </c:pt>
                <c:pt idx="8221">
                  <c:v>-77.681488991856497</c:v>
                </c:pt>
                <c:pt idx="8222">
                  <c:v>-77.692263686700997</c:v>
                </c:pt>
                <c:pt idx="8223">
                  <c:v>-77.718856170754293</c:v>
                </c:pt>
                <c:pt idx="8224">
                  <c:v>-77.741452740965002</c:v>
                </c:pt>
                <c:pt idx="8225">
                  <c:v>-77.756769665754604</c:v>
                </c:pt>
                <c:pt idx="8226">
                  <c:v>-77.768242160164604</c:v>
                </c:pt>
                <c:pt idx="8227">
                  <c:v>-77.794726473929003</c:v>
                </c:pt>
                <c:pt idx="8228">
                  <c:v>-77.8342613047882</c:v>
                </c:pt>
                <c:pt idx="8229">
                  <c:v>-77.881125120697604</c:v>
                </c:pt>
                <c:pt idx="8230">
                  <c:v>-77.9157891477291</c:v>
                </c:pt>
                <c:pt idx="8231">
                  <c:v>-77.939617803875606</c:v>
                </c:pt>
                <c:pt idx="8232">
                  <c:v>-77.974665546593997</c:v>
                </c:pt>
                <c:pt idx="8233">
                  <c:v>-78.003723026289705</c:v>
                </c:pt>
                <c:pt idx="8234">
                  <c:v>-78.041199930216905</c:v>
                </c:pt>
                <c:pt idx="8235">
                  <c:v>-78.088250312372494</c:v>
                </c:pt>
                <c:pt idx="8236">
                  <c:v>-78.124218119579794</c:v>
                </c:pt>
                <c:pt idx="8237">
                  <c:v>-78.149814485123002</c:v>
                </c:pt>
                <c:pt idx="8238">
                  <c:v>-78.169842765879196</c:v>
                </c:pt>
                <c:pt idx="8239">
                  <c:v>-78.186303446043695</c:v>
                </c:pt>
                <c:pt idx="8240">
                  <c:v>-78.200121756397607</c:v>
                </c:pt>
                <c:pt idx="8241">
                  <c:v>-78.211812776298999</c:v>
                </c:pt>
                <c:pt idx="8242">
                  <c:v>-78.221700813713596</c:v>
                </c:pt>
                <c:pt idx="8243">
                  <c:v>-78.230008981095395</c:v>
                </c:pt>
                <c:pt idx="8244">
                  <c:v>-78.236900956916401</c:v>
                </c:pt>
                <c:pt idx="8245">
                  <c:v>-78.242502655278898</c:v>
                </c:pt>
                <c:pt idx="8246">
                  <c:v>-78.263164235508597</c:v>
                </c:pt>
                <c:pt idx="8247">
                  <c:v>-78.280436444158198</c:v>
                </c:pt>
                <c:pt idx="8248">
                  <c:v>-78.291200029788001</c:v>
                </c:pt>
                <c:pt idx="8249">
                  <c:v>-78.298567124840204</c:v>
                </c:pt>
                <c:pt idx="8250">
                  <c:v>-78.303794746699694</c:v>
                </c:pt>
                <c:pt idx="8251">
                  <c:v>-78.307414377812904</c:v>
                </c:pt>
                <c:pt idx="8252">
                  <c:v>-78.325827280900796</c:v>
                </c:pt>
                <c:pt idx="8253">
                  <c:v>-78.340834172330503</c:v>
                </c:pt>
                <c:pt idx="8254">
                  <c:v>-78.349377339591598</c:v>
                </c:pt>
                <c:pt idx="8255">
                  <c:v>-78.354563491037595</c:v>
                </c:pt>
                <c:pt idx="8256">
                  <c:v>-78.3576526640731</c:v>
                </c:pt>
                <c:pt idx="8257">
                  <c:v>-78.359180101500698</c:v>
                </c:pt>
                <c:pt idx="8258">
                  <c:v>-78.359426841579605</c:v>
                </c:pt>
                <c:pt idx="8259">
                  <c:v>-78.358563213437805</c:v>
                </c:pt>
                <c:pt idx="8260">
                  <c:v>-78.356704126384898</c:v>
                </c:pt>
                <c:pt idx="8261">
                  <c:v>-78.353933477434794</c:v>
                </c:pt>
                <c:pt idx="8262">
                  <c:v>-78.350316187972496</c:v>
                </c:pt>
                <c:pt idx="8263">
                  <c:v>-78.345904720791395</c:v>
                </c:pt>
                <c:pt idx="8264">
                  <c:v>-78.340742892896401</c:v>
                </c:pt>
                <c:pt idx="8265">
                  <c:v>-78.334868252017699</c:v>
                </c:pt>
                <c:pt idx="8266">
                  <c:v>-78.328313636117997</c:v>
                </c:pt>
                <c:pt idx="8267">
                  <c:v>-78.321108240578994</c:v>
                </c:pt>
                <c:pt idx="8268">
                  <c:v>-78.313278374061497</c:v>
                </c:pt>
                <c:pt idx="8269">
                  <c:v>-78.304848009380507</c:v>
                </c:pt>
                <c:pt idx="8270">
                  <c:v>-78.295839194760305</c:v>
                </c:pt>
                <c:pt idx="8271">
                  <c:v>-78.286272367237203</c:v>
                </c:pt>
                <c:pt idx="8272">
                  <c:v>-78.276166595791807</c:v>
                </c:pt>
                <c:pt idx="8273">
                  <c:v>-78.265539772961802</c:v>
                </c:pt>
                <c:pt idx="8274">
                  <c:v>-78.254408767998697</c:v>
                </c:pt>
                <c:pt idx="8275">
                  <c:v>-78.242789550858902</c:v>
                </c:pt>
                <c:pt idx="8276">
                  <c:v>-78.230697293786505</c:v>
                </c:pt>
                <c:pt idx="8277">
                  <c:v>-78.218146455425</c:v>
                </c:pt>
                <c:pt idx="8278">
                  <c:v>-78.205150851168895</c:v>
                </c:pt>
                <c:pt idx="8279">
                  <c:v>-78.191723712555799</c:v>
                </c:pt>
                <c:pt idx="8280">
                  <c:v>-78.177877739265597</c:v>
                </c:pt>
                <c:pt idx="8281">
                  <c:v>-78.163625141184895</c:v>
                </c:pt>
                <c:pt idx="8282">
                  <c:v>-78.148977675441998</c:v>
                </c:pt>
                <c:pt idx="8283">
                  <c:v>-78.133946679677805</c:v>
                </c:pt>
                <c:pt idx="8284">
                  <c:v>-78.118543101042704</c:v>
                </c:pt>
                <c:pt idx="8285">
                  <c:v>-78.102777521783693</c:v>
                </c:pt>
                <c:pt idx="8286">
                  <c:v>-78.086660181990794</c:v>
                </c:pt>
                <c:pt idx="8287">
                  <c:v>-78.070200999947502</c:v>
                </c:pt>
                <c:pt idx="8288">
                  <c:v>-78.053409590441603</c:v>
                </c:pt>
                <c:pt idx="8289">
                  <c:v>-78.036295281302998</c:v>
                </c:pt>
                <c:pt idx="8290">
                  <c:v>-78.018867128433698</c:v>
                </c:pt>
                <c:pt idx="8291">
                  <c:v>-78.001133929521203</c:v>
                </c:pt>
                <c:pt idx="8292">
                  <c:v>-77.983104236598706</c:v>
                </c:pt>
                <c:pt idx="8293">
                  <c:v>-77.964786367590406</c:v>
                </c:pt>
                <c:pt idx="8294">
                  <c:v>-77.946188416961306</c:v>
                </c:pt>
                <c:pt idx="8295">
                  <c:v>-77.927318265570705</c:v>
                </c:pt>
                <c:pt idx="8296">
                  <c:v>-77.908183589815295</c:v>
                </c:pt>
                <c:pt idx="8297">
                  <c:v>-77.888791870136302</c:v>
                </c:pt>
                <c:pt idx="8298">
                  <c:v>-77.869150398954105</c:v>
                </c:pt>
                <c:pt idx="8299">
                  <c:v>-77.849266288085005</c:v>
                </c:pt>
                <c:pt idx="8300">
                  <c:v>-77.829146475690294</c:v>
                </c:pt>
                <c:pt idx="8301">
                  <c:v>-77.808797732797302</c:v>
                </c:pt>
                <c:pt idx="8302">
                  <c:v>-77.788226669432603</c:v>
                </c:pt>
                <c:pt idx="8303">
                  <c:v>-77.767439740398103</c:v>
                </c:pt>
                <c:pt idx="8304">
                  <c:v>-77.746443250720205</c:v>
                </c:pt>
                <c:pt idx="8305">
                  <c:v>-77.725243360797904</c:v>
                </c:pt>
                <c:pt idx="8306">
                  <c:v>-77.703846091272993</c:v>
                </c:pt>
                <c:pt idx="8307">
                  <c:v>-77.682257327643896</c:v>
                </c:pt>
                <c:pt idx="8308">
                  <c:v>-77.660482824661699</c:v>
                </c:pt>
                <c:pt idx="8309">
                  <c:v>-77.638528210515702</c:v>
                </c:pt>
                <c:pt idx="8310">
                  <c:v>-77.616398990702393</c:v>
                </c:pt>
                <c:pt idx="8311">
                  <c:v>-77.594100551795293</c:v>
                </c:pt>
                <c:pt idx="8312">
                  <c:v>-77.5716381650317</c:v>
                </c:pt>
                <c:pt idx="8313">
                  <c:v>-77.549016989728699</c:v>
                </c:pt>
                <c:pt idx="8314">
                  <c:v>-77.526242076539603</c:v>
                </c:pt>
                <c:pt idx="8315">
                  <c:v>-77.503318370564102</c:v>
                </c:pt>
                <c:pt idx="8316">
                  <c:v>-77.480250714321997</c:v>
                </c:pt>
                <c:pt idx="8317">
                  <c:v>-77.457043850599305</c:v>
                </c:pt>
                <c:pt idx="8318">
                  <c:v>-77.433702425183697</c:v>
                </c:pt>
                <c:pt idx="8319">
                  <c:v>-77.410230989515895</c:v>
                </c:pt>
                <c:pt idx="8320">
                  <c:v>-77.386634003079607</c:v>
                </c:pt>
                <c:pt idx="8321">
                  <c:v>-77.362915835817404</c:v>
                </c:pt>
                <c:pt idx="8322">
                  <c:v>-77.339080770439907</c:v>
                </c:pt>
                <c:pt idx="8323">
                  <c:v>-77.315133004638497</c:v>
                </c:pt>
                <c:pt idx="8324">
                  <c:v>-77.291076653208606</c:v>
                </c:pt>
                <c:pt idx="8325">
                  <c:v>-77.266915750090803</c:v>
                </c:pt>
                <c:pt idx="8326">
                  <c:v>-77.242654250336003</c:v>
                </c:pt>
                <c:pt idx="8327">
                  <c:v>-77.218296032029798</c:v>
                </c:pt>
                <c:pt idx="8328">
                  <c:v>-77.193844898147205</c:v>
                </c:pt>
                <c:pt idx="8329">
                  <c:v>-77.169304578200396</c:v>
                </c:pt>
                <c:pt idx="8330">
                  <c:v>-77.144678729975098</c:v>
                </c:pt>
                <c:pt idx="8331">
                  <c:v>-77.119970941178195</c:v>
                </c:pt>
                <c:pt idx="8332">
                  <c:v>-77.095184731174299</c:v>
                </c:pt>
                <c:pt idx="8333">
                  <c:v>-77.070323553786494</c:v>
                </c:pt>
                <c:pt idx="8334">
                  <c:v>-77.045390801413603</c:v>
                </c:pt>
                <c:pt idx="8335">
                  <c:v>-77.020389799123606</c:v>
                </c:pt>
                <c:pt idx="8336">
                  <c:v>-76.995323808071504</c:v>
                </c:pt>
                <c:pt idx="8337">
                  <c:v>-76.970196027403702</c:v>
                </c:pt>
                <c:pt idx="8338">
                  <c:v>-76.945009595782594</c:v>
                </c:pt>
                <c:pt idx="8339">
                  <c:v>-76.919767592756003</c:v>
                </c:pt>
                <c:pt idx="8340">
                  <c:v>-76.894473040023797</c:v>
                </c:pt>
                <c:pt idx="8341">
                  <c:v>-76.869128902640696</c:v>
                </c:pt>
                <c:pt idx="8342">
                  <c:v>-76.843738090173503</c:v>
                </c:pt>
                <c:pt idx="8343">
                  <c:v>-76.818303457817294</c:v>
                </c:pt>
                <c:pt idx="8344">
                  <c:v>-76.792827807474495</c:v>
                </c:pt>
                <c:pt idx="8345">
                  <c:v>-76.767313888798199</c:v>
                </c:pt>
                <c:pt idx="8346">
                  <c:v>-76.741764400203095</c:v>
                </c:pt>
                <c:pt idx="8347">
                  <c:v>-76.716181989846305</c:v>
                </c:pt>
                <c:pt idx="8348">
                  <c:v>-76.6905692565782</c:v>
                </c:pt>
                <c:pt idx="8349">
                  <c:v>-76.706548622427107</c:v>
                </c:pt>
                <c:pt idx="8350">
                  <c:v>-76.7175183128642</c:v>
                </c:pt>
                <c:pt idx="8351">
                  <c:v>-76.714952532764599</c:v>
                </c:pt>
                <c:pt idx="8352">
                  <c:v>-76.706297352592301</c:v>
                </c:pt>
                <c:pt idx="8353">
                  <c:v>-76.694543002728807</c:v>
                </c:pt>
                <c:pt idx="8354">
                  <c:v>-76.680910795289094</c:v>
                </c:pt>
                <c:pt idx="8355">
                  <c:v>-76.666004996567693</c:v>
                </c:pt>
                <c:pt idx="8356">
                  <c:v>-76.650164759300296</c:v>
                </c:pt>
                <c:pt idx="8357">
                  <c:v>-76.633599559259807</c:v>
                </c:pt>
                <c:pt idx="8358">
                  <c:v>-76.616448562596304</c:v>
                </c:pt>
                <c:pt idx="8359">
                  <c:v>-76.598809519066194</c:v>
                </c:pt>
                <c:pt idx="8360">
                  <c:v>-76.601741002087905</c:v>
                </c:pt>
                <c:pt idx="8361">
                  <c:v>-76.622661451350893</c:v>
                </c:pt>
                <c:pt idx="8362">
                  <c:v>-76.6338470202259</c:v>
                </c:pt>
                <c:pt idx="8363">
                  <c:v>-76.634846071489704</c:v>
                </c:pt>
                <c:pt idx="8364">
                  <c:v>-76.630965777416293</c:v>
                </c:pt>
                <c:pt idx="8365">
                  <c:v>-76.624355411356603</c:v>
                </c:pt>
                <c:pt idx="8366">
                  <c:v>-76.615954119726993</c:v>
                </c:pt>
                <c:pt idx="8367">
                  <c:v>-76.606252590638803</c:v>
                </c:pt>
                <c:pt idx="8368">
                  <c:v>-76.595540022046293</c:v>
                </c:pt>
                <c:pt idx="8369">
                  <c:v>-76.584002958348293</c:v>
                </c:pt>
                <c:pt idx="8370">
                  <c:v>-76.592700790255506</c:v>
                </c:pt>
                <c:pt idx="8371">
                  <c:v>-76.598228603946694</c:v>
                </c:pt>
                <c:pt idx="8372">
                  <c:v>-76.596373526038093</c:v>
                </c:pt>
                <c:pt idx="8373">
                  <c:v>-76.590968514800906</c:v>
                </c:pt>
                <c:pt idx="8374">
                  <c:v>-76.5835722105939</c:v>
                </c:pt>
                <c:pt idx="8375">
                  <c:v>-76.574838213469405</c:v>
                </c:pt>
                <c:pt idx="8376">
                  <c:v>-76.5860188108161</c:v>
                </c:pt>
                <c:pt idx="8377">
                  <c:v>-76.593804635346004</c:v>
                </c:pt>
                <c:pt idx="8378">
                  <c:v>-76.614841272085002</c:v>
                </c:pt>
                <c:pt idx="8379">
                  <c:v>-76.650227373872298</c:v>
                </c:pt>
                <c:pt idx="8380">
                  <c:v>-76.674022583718099</c:v>
                </c:pt>
                <c:pt idx="8381">
                  <c:v>-76.686527071577501</c:v>
                </c:pt>
                <c:pt idx="8382">
                  <c:v>-76.713804059680797</c:v>
                </c:pt>
                <c:pt idx="8383">
                  <c:v>-76.755362172215996</c:v>
                </c:pt>
                <c:pt idx="8384">
                  <c:v>-76.785172419084802</c:v>
                </c:pt>
                <c:pt idx="8385">
                  <c:v>-76.8035021544855</c:v>
                </c:pt>
                <c:pt idx="8386">
                  <c:v>-76.815916282336502</c:v>
                </c:pt>
                <c:pt idx="8387">
                  <c:v>-76.824732815768698</c:v>
                </c:pt>
                <c:pt idx="8388">
                  <c:v>-76.831013151783594</c:v>
                </c:pt>
                <c:pt idx="8389">
                  <c:v>-76.835339348698099</c:v>
                </c:pt>
                <c:pt idx="8390">
                  <c:v>-76.838070938256493</c:v>
                </c:pt>
                <c:pt idx="8391">
                  <c:v>-76.839449967493394</c:v>
                </c:pt>
                <c:pt idx="8392">
                  <c:v>-76.879636653225802</c:v>
                </c:pt>
                <c:pt idx="8393">
                  <c:v>-76.933201751976597</c:v>
                </c:pt>
                <c:pt idx="8394">
                  <c:v>-76.969868188369205</c:v>
                </c:pt>
                <c:pt idx="8395">
                  <c:v>-76.993179188221603</c:v>
                </c:pt>
                <c:pt idx="8396">
                  <c:v>-77.009782186206806</c:v>
                </c:pt>
                <c:pt idx="8397">
                  <c:v>-77.022371135103995</c:v>
                </c:pt>
                <c:pt idx="8398">
                  <c:v>-77.032165567956099</c:v>
                </c:pt>
                <c:pt idx="8399">
                  <c:v>-77.059253385460295</c:v>
                </c:pt>
                <c:pt idx="8400">
                  <c:v>-77.081997145343394</c:v>
                </c:pt>
                <c:pt idx="8401">
                  <c:v>-77.096789481019698</c:v>
                </c:pt>
                <c:pt idx="8402">
                  <c:v>-77.107409480121603</c:v>
                </c:pt>
                <c:pt idx="8403">
                  <c:v>-77.115424469338393</c:v>
                </c:pt>
                <c:pt idx="8404">
                  <c:v>-77.121521368281705</c:v>
                </c:pt>
                <c:pt idx="8405">
                  <c:v>-77.126071150207295</c:v>
                </c:pt>
                <c:pt idx="8406">
                  <c:v>-77.129303493749802</c:v>
                </c:pt>
                <c:pt idx="8407">
                  <c:v>-77.131375303017606</c:v>
                </c:pt>
                <c:pt idx="8408">
                  <c:v>-77.132401609396197</c:v>
                </c:pt>
                <c:pt idx="8409">
                  <c:v>-77.132471176532704</c:v>
                </c:pt>
                <c:pt idx="8410">
                  <c:v>-77.131655159776699</c:v>
                </c:pt>
                <c:pt idx="8411">
                  <c:v>-77.130012295945093</c:v>
                </c:pt>
                <c:pt idx="8412">
                  <c:v>-77.146885852030707</c:v>
                </c:pt>
                <c:pt idx="8413">
                  <c:v>-77.160506070705594</c:v>
                </c:pt>
                <c:pt idx="8414">
                  <c:v>-77.243084139164296</c:v>
                </c:pt>
                <c:pt idx="8415">
                  <c:v>-77.329960623121394</c:v>
                </c:pt>
                <c:pt idx="8416">
                  <c:v>-77.386694222077296</c:v>
                </c:pt>
                <c:pt idx="8417">
                  <c:v>-77.442722227915695</c:v>
                </c:pt>
                <c:pt idx="8418">
                  <c:v>-77.486545892866801</c:v>
                </c:pt>
                <c:pt idx="8419">
                  <c:v>-77.518448517483804</c:v>
                </c:pt>
                <c:pt idx="8420">
                  <c:v>-77.543652222186196</c:v>
                </c:pt>
                <c:pt idx="8421">
                  <c:v>-77.564487679400202</c:v>
                </c:pt>
                <c:pt idx="8422">
                  <c:v>-77.599979728558907</c:v>
                </c:pt>
                <c:pt idx="8423">
                  <c:v>-77.630373837834995</c:v>
                </c:pt>
                <c:pt idx="8424">
                  <c:v>-77.670284294112804</c:v>
                </c:pt>
                <c:pt idx="8425">
                  <c:v>-77.703158486040905</c:v>
                </c:pt>
                <c:pt idx="8426">
                  <c:v>-77.727101553310703</c:v>
                </c:pt>
                <c:pt idx="8427">
                  <c:v>-77.746148076984696</c:v>
                </c:pt>
                <c:pt idx="8428">
                  <c:v>-77.762007580348893</c:v>
                </c:pt>
                <c:pt idx="8429">
                  <c:v>-77.775463829176402</c:v>
                </c:pt>
                <c:pt idx="8430">
                  <c:v>-77.786955147598604</c:v>
                </c:pt>
                <c:pt idx="8431">
                  <c:v>-77.796760387468595</c:v>
                </c:pt>
                <c:pt idx="8432">
                  <c:v>-77.8050738968155</c:v>
                </c:pt>
                <c:pt idx="8433">
                  <c:v>-77.812040211275303</c:v>
                </c:pt>
                <c:pt idx="8434">
                  <c:v>-77.817771997190405</c:v>
                </c:pt>
                <c:pt idx="8435">
                  <c:v>-77.822360221541999</c:v>
                </c:pt>
                <c:pt idx="8436">
                  <c:v>-77.825880357564102</c:v>
                </c:pt>
                <c:pt idx="8437">
                  <c:v>-77.828396400233004</c:v>
                </c:pt>
                <c:pt idx="8438">
                  <c:v>-77.8299635884118</c:v>
                </c:pt>
                <c:pt idx="8439">
                  <c:v>-77.848022078851599</c:v>
                </c:pt>
                <c:pt idx="8440">
                  <c:v>-77.862859227346505</c:v>
                </c:pt>
                <c:pt idx="8441">
                  <c:v>-77.888321935520096</c:v>
                </c:pt>
                <c:pt idx="8442">
                  <c:v>-77.908041648064895</c:v>
                </c:pt>
                <c:pt idx="8443">
                  <c:v>-77.919927621631501</c:v>
                </c:pt>
                <c:pt idx="8444">
                  <c:v>-77.927748594411398</c:v>
                </c:pt>
                <c:pt idx="8445">
                  <c:v>-77.933061397484394</c:v>
                </c:pt>
                <c:pt idx="8446">
                  <c:v>-77.953653506047999</c:v>
                </c:pt>
                <c:pt idx="8447">
                  <c:v>-77.970437370558301</c:v>
                </c:pt>
                <c:pt idx="8448">
                  <c:v>-77.997217871189207</c:v>
                </c:pt>
                <c:pt idx="8449">
                  <c:v>-78.018009416198893</c:v>
                </c:pt>
                <c:pt idx="8450">
                  <c:v>-78.030844055056804</c:v>
                </c:pt>
                <c:pt idx="8451">
                  <c:v>-78.039486695869101</c:v>
                </c:pt>
                <c:pt idx="8452">
                  <c:v>-78.062310032320994</c:v>
                </c:pt>
                <c:pt idx="8453">
                  <c:v>-78.080880806135497</c:v>
                </c:pt>
                <c:pt idx="8454">
                  <c:v>-78.0922680346265</c:v>
                </c:pt>
                <c:pt idx="8455">
                  <c:v>-78.099847916278307</c:v>
                </c:pt>
                <c:pt idx="8456">
                  <c:v>-78.105021833343997</c:v>
                </c:pt>
                <c:pt idx="8457">
                  <c:v>-78.108406630610105</c:v>
                </c:pt>
                <c:pt idx="8458">
                  <c:v>-78.110336255184606</c:v>
                </c:pt>
                <c:pt idx="8459">
                  <c:v>-78.127692671761693</c:v>
                </c:pt>
                <c:pt idx="8460">
                  <c:v>-78.141659631988801</c:v>
                </c:pt>
                <c:pt idx="8461">
                  <c:v>-78.149040623453004</c:v>
                </c:pt>
                <c:pt idx="8462">
                  <c:v>-78.1530250159974</c:v>
                </c:pt>
                <c:pt idx="8463">
                  <c:v>-78.154908512233703</c:v>
                </c:pt>
                <c:pt idx="8464">
                  <c:v>-78.155241913041706</c:v>
                </c:pt>
                <c:pt idx="8465">
                  <c:v>-78.1709003423463</c:v>
                </c:pt>
                <c:pt idx="8466">
                  <c:v>-78.183215070802405</c:v>
                </c:pt>
                <c:pt idx="8467">
                  <c:v>-78.189015052696504</c:v>
                </c:pt>
                <c:pt idx="8468">
                  <c:v>-78.191474140992796</c:v>
                </c:pt>
                <c:pt idx="8469">
                  <c:v>-78.191881944377798</c:v>
                </c:pt>
                <c:pt idx="8470">
                  <c:v>-78.190786088708506</c:v>
                </c:pt>
                <c:pt idx="8471">
                  <c:v>-78.188473359884995</c:v>
                </c:pt>
                <c:pt idx="8472">
                  <c:v>-78.185116715006998</c:v>
                </c:pt>
                <c:pt idx="8473">
                  <c:v>-78.1808320514141</c:v>
                </c:pt>
                <c:pt idx="8474">
                  <c:v>-78.175703319903803</c:v>
                </c:pt>
                <c:pt idx="8475">
                  <c:v>-78.1697949324967</c:v>
                </c:pt>
                <c:pt idx="8476">
                  <c:v>-78.163158490867801</c:v>
                </c:pt>
                <c:pt idx="8477">
                  <c:v>-78.155836727549598</c:v>
                </c:pt>
                <c:pt idx="8478">
                  <c:v>-78.147865964443</c:v>
                </c:pt>
                <c:pt idx="8479">
                  <c:v>-78.139277726720195</c:v>
                </c:pt>
                <c:pt idx="8480">
                  <c:v>-78.130099847131405</c:v>
                </c:pt>
                <c:pt idx="8481">
                  <c:v>-78.120357247706096</c:v>
                </c:pt>
                <c:pt idx="8482">
                  <c:v>-78.110072508851999</c:v>
                </c:pt>
                <c:pt idx="8483">
                  <c:v>-78.099266293550201</c:v>
                </c:pt>
                <c:pt idx="8484">
                  <c:v>-78.087957669948494</c:v>
                </c:pt>
                <c:pt idx="8485">
                  <c:v>-78.076164360989296</c:v>
                </c:pt>
                <c:pt idx="8486">
                  <c:v>-78.063902940538298</c:v>
                </c:pt>
                <c:pt idx="8487">
                  <c:v>-78.051188989596895</c:v>
                </c:pt>
                <c:pt idx="8488">
                  <c:v>-78.038037222272493</c:v>
                </c:pt>
                <c:pt idx="8489">
                  <c:v>-78.024461588517298</c:v>
                </c:pt>
                <c:pt idx="8490">
                  <c:v>-78.010475358801799</c:v>
                </c:pt>
                <c:pt idx="8491">
                  <c:v>-77.996091194587194</c:v>
                </c:pt>
                <c:pt idx="8492">
                  <c:v>-77.981321207519599</c:v>
                </c:pt>
                <c:pt idx="8493">
                  <c:v>-77.966177009586502</c:v>
                </c:pt>
                <c:pt idx="8494">
                  <c:v>-77.950669755964</c:v>
                </c:pt>
                <c:pt idx="8495">
                  <c:v>-77.934810181908901</c:v>
                </c:pt>
                <c:pt idx="8496">
                  <c:v>-77.918608634756296</c:v>
                </c:pt>
                <c:pt idx="8497">
                  <c:v>-77.902075101869897</c:v>
                </c:pt>
                <c:pt idx="8498">
                  <c:v>-77.885219235215601</c:v>
                </c:pt>
                <c:pt idx="8499">
                  <c:v>-77.868050373105007</c:v>
                </c:pt>
                <c:pt idx="8500">
                  <c:v>-77.850577559546295</c:v>
                </c:pt>
                <c:pt idx="8501">
                  <c:v>-77.8328095615622</c:v>
                </c:pt>
                <c:pt idx="8502">
                  <c:v>-77.814754884768703</c:v>
                </c:pt>
                <c:pt idx="8503">
                  <c:v>-77.796421787457604</c:v>
                </c:pt>
                <c:pt idx="8504">
                  <c:v>-77.777818293384101</c:v>
                </c:pt>
                <c:pt idx="8505">
                  <c:v>-77.758952203428095</c:v>
                </c:pt>
                <c:pt idx="8506">
                  <c:v>-77.739831106269094</c:v>
                </c:pt>
                <c:pt idx="8507">
                  <c:v>-77.720462388195102</c:v>
                </c:pt>
                <c:pt idx="8508">
                  <c:v>-77.700853242144902</c:v>
                </c:pt>
                <c:pt idx="8509">
                  <c:v>-77.681010676071395</c:v>
                </c:pt>
                <c:pt idx="8510">
                  <c:v>-77.660941520725004</c:v>
                </c:pt>
                <c:pt idx="8511">
                  <c:v>-77.640652436875499</c:v>
                </c:pt>
                <c:pt idx="8512">
                  <c:v>-77.620149921977202</c:v>
                </c:pt>
                <c:pt idx="8513">
                  <c:v>-77.599440316464296</c:v>
                </c:pt>
                <c:pt idx="8514">
                  <c:v>-77.578529809643499</c:v>
                </c:pt>
                <c:pt idx="8515">
                  <c:v>-77.557424445220903</c:v>
                </c:pt>
                <c:pt idx="8516">
                  <c:v>-77.536130126495607</c:v>
                </c:pt>
                <c:pt idx="8517">
                  <c:v>-77.514652621252395</c:v>
                </c:pt>
                <c:pt idx="8518">
                  <c:v>-77.492997566375294</c:v>
                </c:pt>
                <c:pt idx="8519">
                  <c:v>-77.489849984581795</c:v>
                </c:pt>
                <c:pt idx="8520">
                  <c:v>-77.484271134463995</c:v>
                </c:pt>
                <c:pt idx="8521">
                  <c:v>-77.472428801606995</c:v>
                </c:pt>
                <c:pt idx="8522">
                  <c:v>-77.457695825721501</c:v>
                </c:pt>
                <c:pt idx="8523">
                  <c:v>-77.441426749157202</c:v>
                </c:pt>
                <c:pt idx="8524">
                  <c:v>-77.424175920618396</c:v>
                </c:pt>
                <c:pt idx="8525">
                  <c:v>-77.406219099402605</c:v>
                </c:pt>
                <c:pt idx="8526">
                  <c:v>-77.387712507692498</c:v>
                </c:pt>
                <c:pt idx="8527">
                  <c:v>-77.368753933122406</c:v>
                </c:pt>
                <c:pt idx="8528">
                  <c:v>-77.349409474521096</c:v>
                </c:pt>
                <c:pt idx="8529">
                  <c:v>-77.329726545045602</c:v>
                </c:pt>
                <c:pt idx="8530">
                  <c:v>-77.309740778594204</c:v>
                </c:pt>
                <c:pt idx="8531">
                  <c:v>-77.289479978844696</c:v>
                </c:pt>
                <c:pt idx="8532">
                  <c:v>-77.268966518831206</c:v>
                </c:pt>
                <c:pt idx="8533">
                  <c:v>-77.248218873572597</c:v>
                </c:pt>
                <c:pt idx="8534">
                  <c:v>-77.227252639902105</c:v>
                </c:pt>
                <c:pt idx="8535">
                  <c:v>-77.206081238464506</c:v>
                </c:pt>
                <c:pt idx="8536">
                  <c:v>-77.184716410451998</c:v>
                </c:pt>
                <c:pt idx="8537">
                  <c:v>-77.163168577743207</c:v>
                </c:pt>
                <c:pt idx="8538">
                  <c:v>-77.141447109168894</c:v>
                </c:pt>
                <c:pt idx="8539">
                  <c:v>-77.119560520785498</c:v>
                </c:pt>
                <c:pt idx="8540">
                  <c:v>-77.097516628933107</c:v>
                </c:pt>
                <c:pt idx="8541">
                  <c:v>-77.075322669164805</c:v>
                </c:pt>
                <c:pt idx="8542">
                  <c:v>-77.052985392405404</c:v>
                </c:pt>
                <c:pt idx="8543">
                  <c:v>-77.0305111308422</c:v>
                </c:pt>
                <c:pt idx="8544">
                  <c:v>-77.007905858395304</c:v>
                </c:pt>
                <c:pt idx="8545">
                  <c:v>-76.985175238460101</c:v>
                </c:pt>
                <c:pt idx="8546">
                  <c:v>-76.962324662521297</c:v>
                </c:pt>
                <c:pt idx="8547">
                  <c:v>-76.939359281747599</c:v>
                </c:pt>
                <c:pt idx="8548">
                  <c:v>-76.916284033080998</c:v>
                </c:pt>
                <c:pt idx="8549">
                  <c:v>-76.893103660935907</c:v>
                </c:pt>
                <c:pt idx="8550">
                  <c:v>-76.869822735400703</c:v>
                </c:pt>
                <c:pt idx="8551">
                  <c:v>-76.846445667614901</c:v>
                </c:pt>
                <c:pt idx="8552">
                  <c:v>-76.822976722850896</c:v>
                </c:pt>
                <c:pt idx="8553">
                  <c:v>-76.799420031719194</c:v>
                </c:pt>
                <c:pt idx="8554">
                  <c:v>-76.775779599829804</c:v>
                </c:pt>
                <c:pt idx="8555">
                  <c:v>-76.752059316177906</c:v>
                </c:pt>
                <c:pt idx="8556">
                  <c:v>-76.728262960467603</c:v>
                </c:pt>
                <c:pt idx="8557">
                  <c:v>-76.7043942095479</c:v>
                </c:pt>
                <c:pt idx="8558">
                  <c:v>-76.680456643102801</c:v>
                </c:pt>
                <c:pt idx="8559">
                  <c:v>-76.677312368541195</c:v>
                </c:pt>
                <c:pt idx="8560">
                  <c:v>-76.671652962118301</c:v>
                </c:pt>
                <c:pt idx="8561">
                  <c:v>-76.659162610487797</c:v>
                </c:pt>
                <c:pt idx="8562">
                  <c:v>-76.664403864560597</c:v>
                </c:pt>
                <c:pt idx="8563">
                  <c:v>-76.665543543766006</c:v>
                </c:pt>
                <c:pt idx="8564">
                  <c:v>-76.658909476246905</c:v>
                </c:pt>
                <c:pt idx="8565">
                  <c:v>-76.648546324790004</c:v>
                </c:pt>
                <c:pt idx="8566">
                  <c:v>-76.636127705817302</c:v>
                </c:pt>
                <c:pt idx="8567">
                  <c:v>-76.643215946925395</c:v>
                </c:pt>
                <c:pt idx="8568">
                  <c:v>-76.646810263165506</c:v>
                </c:pt>
                <c:pt idx="8569">
                  <c:v>-76.642854429502705</c:v>
                </c:pt>
                <c:pt idx="8570">
                  <c:v>-76.635242663223593</c:v>
                </c:pt>
                <c:pt idx="8571">
                  <c:v>-76.625578171812805</c:v>
                </c:pt>
                <c:pt idx="8572">
                  <c:v>-76.614545867270806</c:v>
                </c:pt>
                <c:pt idx="8573">
                  <c:v>-76.602502510092194</c:v>
                </c:pt>
                <c:pt idx="8574">
                  <c:v>-76.589659574187607</c:v>
                </c:pt>
                <c:pt idx="8575">
                  <c:v>-76.576154910331098</c:v>
                </c:pt>
                <c:pt idx="8576">
                  <c:v>-76.562084894941407</c:v>
                </c:pt>
                <c:pt idx="8577">
                  <c:v>-76.547520510243004</c:v>
                </c:pt>
                <c:pt idx="8578">
                  <c:v>-76.532516151344495</c:v>
                </c:pt>
                <c:pt idx="8579">
                  <c:v>-76.5171148230325</c:v>
                </c:pt>
                <c:pt idx="8580">
                  <c:v>-76.501351396836895</c:v>
                </c:pt>
                <c:pt idx="8581">
                  <c:v>-76.485254753867096</c:v>
                </c:pt>
                <c:pt idx="8582">
                  <c:v>-76.468849250880794</c:v>
                </c:pt>
                <c:pt idx="8583">
                  <c:v>-76.452155755559104</c:v>
                </c:pt>
                <c:pt idx="8584">
                  <c:v>-76.435192396894195</c:v>
                </c:pt>
                <c:pt idx="8585">
                  <c:v>-76.439362355523002</c:v>
                </c:pt>
                <c:pt idx="8586">
                  <c:v>-76.440719724879699</c:v>
                </c:pt>
                <c:pt idx="8587">
                  <c:v>-76.434875669328406</c:v>
                </c:pt>
                <c:pt idx="8588">
                  <c:v>-76.4469945931924</c:v>
                </c:pt>
                <c:pt idx="8589">
                  <c:v>-76.454704195257307</c:v>
                </c:pt>
                <c:pt idx="8590">
                  <c:v>-76.475464623145399</c:v>
                </c:pt>
                <c:pt idx="8591">
                  <c:v>-76.489610635492994</c:v>
                </c:pt>
                <c:pt idx="8592">
                  <c:v>-76.515584290018893</c:v>
                </c:pt>
                <c:pt idx="8593">
                  <c:v>-76.5342713081276</c:v>
                </c:pt>
                <c:pt idx="8594">
                  <c:v>-76.564193323877305</c:v>
                </c:pt>
                <c:pt idx="8595">
                  <c:v>-76.5864946623919</c:v>
                </c:pt>
                <c:pt idx="8596">
                  <c:v>-76.598964900848202</c:v>
                </c:pt>
                <c:pt idx="8597">
                  <c:v>-76.606311723844399</c:v>
                </c:pt>
                <c:pt idx="8598">
                  <c:v>-76.610545310149703</c:v>
                </c:pt>
                <c:pt idx="8599">
                  <c:v>-76.612584487664805</c:v>
                </c:pt>
                <c:pt idx="8600">
                  <c:v>-76.633597146212793</c:v>
                </c:pt>
                <c:pt idx="8601">
                  <c:v>-76.650580476012905</c:v>
                </c:pt>
                <c:pt idx="8602">
                  <c:v>-76.680070637186105</c:v>
                </c:pt>
                <c:pt idx="8603">
                  <c:v>-76.702820111967</c:v>
                </c:pt>
                <c:pt idx="8604">
                  <c:v>-76.716337528097696</c:v>
                </c:pt>
                <c:pt idx="8605">
                  <c:v>-76.725083236352305</c:v>
                </c:pt>
                <c:pt idx="8606">
                  <c:v>-76.730929074706694</c:v>
                </c:pt>
                <c:pt idx="8607">
                  <c:v>-76.734711273871795</c:v>
                </c:pt>
                <c:pt idx="8608">
                  <c:v>-76.736882485712698</c:v>
                </c:pt>
                <c:pt idx="8609">
                  <c:v>-76.758025024143294</c:v>
                </c:pt>
                <c:pt idx="8610">
                  <c:v>-76.795540753374596</c:v>
                </c:pt>
                <c:pt idx="8611">
                  <c:v>-76.842625707844604</c:v>
                </c:pt>
                <c:pt idx="8612">
                  <c:v>-76.896192975764194</c:v>
                </c:pt>
                <c:pt idx="8613">
                  <c:v>-76.935046939095898</c:v>
                </c:pt>
                <c:pt idx="8614">
                  <c:v>-76.980680770005605</c:v>
                </c:pt>
                <c:pt idx="8615">
                  <c:v>-77.016944857802898</c:v>
                </c:pt>
                <c:pt idx="8616">
                  <c:v>-77.061860644922902</c:v>
                </c:pt>
                <c:pt idx="8617">
                  <c:v>-77.098262062255799</c:v>
                </c:pt>
                <c:pt idx="8618">
                  <c:v>-77.143529078860396</c:v>
                </c:pt>
                <c:pt idx="8619">
                  <c:v>-77.180510563101606</c:v>
                </c:pt>
                <c:pt idx="8620">
                  <c:v>-77.207462442253799</c:v>
                </c:pt>
                <c:pt idx="8621">
                  <c:v>-77.247683251715699</c:v>
                </c:pt>
                <c:pt idx="8622">
                  <c:v>-77.318828538912996</c:v>
                </c:pt>
                <c:pt idx="8623">
                  <c:v>-77.3755583459604</c:v>
                </c:pt>
                <c:pt idx="8624">
                  <c:v>-77.4147913689104</c:v>
                </c:pt>
                <c:pt idx="8625">
                  <c:v>-77.445255742435904</c:v>
                </c:pt>
                <c:pt idx="8626">
                  <c:v>-77.4705043990908</c:v>
                </c:pt>
                <c:pt idx="8627">
                  <c:v>-77.528136580977801</c:v>
                </c:pt>
                <c:pt idx="8628">
                  <c:v>-77.577680171801205</c:v>
                </c:pt>
                <c:pt idx="8629">
                  <c:v>-77.6127162064423</c:v>
                </c:pt>
                <c:pt idx="8630">
                  <c:v>-77.640390987214602</c:v>
                </c:pt>
                <c:pt idx="8631">
                  <c:v>-77.681219730325907</c:v>
                </c:pt>
                <c:pt idx="8632">
                  <c:v>-77.716318036977398</c:v>
                </c:pt>
                <c:pt idx="8633">
                  <c:v>-77.742949049896296</c:v>
                </c:pt>
                <c:pt idx="8634">
                  <c:v>-77.764851115911</c:v>
                </c:pt>
                <c:pt idx="8635">
                  <c:v>-77.783611280648898</c:v>
                </c:pt>
                <c:pt idx="8636">
                  <c:v>-77.8344408274003</c:v>
                </c:pt>
                <c:pt idx="8637">
                  <c:v>-77.878217712944206</c:v>
                </c:pt>
                <c:pt idx="8638">
                  <c:v>-77.925524290987994</c:v>
                </c:pt>
                <c:pt idx="8639">
                  <c:v>-77.963632885965794</c:v>
                </c:pt>
                <c:pt idx="8640">
                  <c:v>-78.008714685145804</c:v>
                </c:pt>
                <c:pt idx="8641">
                  <c:v>-78.045942471541906</c:v>
                </c:pt>
                <c:pt idx="8642">
                  <c:v>-78.073972856815601</c:v>
                </c:pt>
                <c:pt idx="8643">
                  <c:v>-78.096858612953596</c:v>
                </c:pt>
                <c:pt idx="8644">
                  <c:v>-78.116338317490303</c:v>
                </c:pt>
                <c:pt idx="8645">
                  <c:v>-78.1332246444465</c:v>
                </c:pt>
                <c:pt idx="8646">
                  <c:v>-78.147978401234298</c:v>
                </c:pt>
                <c:pt idx="8647">
                  <c:v>-78.177260402010106</c:v>
                </c:pt>
                <c:pt idx="8648">
                  <c:v>-78.202546386377406</c:v>
                </c:pt>
                <c:pt idx="8649">
                  <c:v>-78.220815144923506</c:v>
                </c:pt>
                <c:pt idx="8650">
                  <c:v>-78.235287360205106</c:v>
                </c:pt>
                <c:pt idx="8651">
                  <c:v>-78.247281430598207</c:v>
                </c:pt>
                <c:pt idx="8652">
                  <c:v>-78.257370025773795</c:v>
                </c:pt>
                <c:pt idx="8653">
                  <c:v>-78.265862640255406</c:v>
                </c:pt>
                <c:pt idx="8654">
                  <c:v>-78.289095541573701</c:v>
                </c:pt>
                <c:pt idx="8655">
                  <c:v>-78.308764768165403</c:v>
                </c:pt>
                <c:pt idx="8656">
                  <c:v>-78.321818392856898</c:v>
                </c:pt>
                <c:pt idx="8657">
                  <c:v>-78.331380333594097</c:v>
                </c:pt>
                <c:pt idx="8658">
                  <c:v>-78.338716671376901</c:v>
                </c:pt>
                <c:pt idx="8659">
                  <c:v>-78.344366634817703</c:v>
                </c:pt>
                <c:pt idx="8660">
                  <c:v>-78.348615164836104</c:v>
                </c:pt>
                <c:pt idx="8661">
                  <c:v>-78.351636606846199</c:v>
                </c:pt>
                <c:pt idx="8662">
                  <c:v>-78.353549924621603</c:v>
                </c:pt>
                <c:pt idx="8663">
                  <c:v>-78.354443020333704</c:v>
                </c:pt>
                <c:pt idx="8664">
                  <c:v>-78.354384711794594</c:v>
                </c:pt>
                <c:pt idx="8665">
                  <c:v>-78.353431215596899</c:v>
                </c:pt>
                <c:pt idx="8666">
                  <c:v>-78.351629943462598</c:v>
                </c:pt>
                <c:pt idx="8667">
                  <c:v>-78.349021873199305</c:v>
                </c:pt>
                <c:pt idx="8668">
                  <c:v>-78.345643109151695</c:v>
                </c:pt>
                <c:pt idx="8669">
                  <c:v>-78.341525954066199</c:v>
                </c:pt>
                <c:pt idx="8670">
                  <c:v>-78.336699671649001</c:v>
                </c:pt>
                <c:pt idx="8671">
                  <c:v>-78.3311910451133</c:v>
                </c:pt>
                <c:pt idx="8672">
                  <c:v>-78.325024796455196</c:v>
                </c:pt>
                <c:pt idx="8673">
                  <c:v>-78.318223907844796</c:v>
                </c:pt>
                <c:pt idx="8674">
                  <c:v>-78.310809872505999</c:v>
                </c:pt>
                <c:pt idx="8675">
                  <c:v>-78.302802893716404</c:v>
                </c:pt>
                <c:pt idx="8676">
                  <c:v>-78.294222044929398</c:v>
                </c:pt>
                <c:pt idx="8677">
                  <c:v>-78.285085400296396</c:v>
                </c:pt>
                <c:pt idx="8678">
                  <c:v>-78.2754101423197</c:v>
                </c:pt>
                <c:pt idx="8679">
                  <c:v>-78.265212651623798</c:v>
                </c:pt>
                <c:pt idx="8680">
                  <c:v>-78.254508582573095</c:v>
                </c:pt>
                <c:pt idx="8681">
                  <c:v>-78.243312927568894</c:v>
                </c:pt>
                <c:pt idx="8682">
                  <c:v>-78.231640072220699</c:v>
                </c:pt>
                <c:pt idx="8683">
                  <c:v>-78.219503843060394</c:v>
                </c:pt>
                <c:pt idx="8684">
                  <c:v>-78.206917549111694</c:v>
                </c:pt>
                <c:pt idx="8685">
                  <c:v>-78.193894018375502</c:v>
                </c:pt>
                <c:pt idx="8686">
                  <c:v>-78.180445631137601</c:v>
                </c:pt>
                <c:pt idx="8687">
                  <c:v>-78.166584348023505</c:v>
                </c:pt>
                <c:pt idx="8688">
                  <c:v>-78.152321734465602</c:v>
                </c:pt>
                <c:pt idx="8689">
                  <c:v>-78.137668984258198</c:v>
                </c:pt>
                <c:pt idx="8690">
                  <c:v>-78.122636940552596</c:v>
                </c:pt>
                <c:pt idx="8691">
                  <c:v>-78.107236114851403</c:v>
                </c:pt>
                <c:pt idx="8692">
                  <c:v>-78.091476704304796</c:v>
                </c:pt>
                <c:pt idx="8693">
                  <c:v>-78.075368607534699</c:v>
                </c:pt>
                <c:pt idx="8694">
                  <c:v>-78.058921439179002</c:v>
                </c:pt>
                <c:pt idx="8695">
                  <c:v>-78.0421445432778</c:v>
                </c:pt>
                <c:pt idx="8696">
                  <c:v>-78.0250470056572</c:v>
                </c:pt>
                <c:pt idx="8697">
                  <c:v>-78.007637665415899</c:v>
                </c:pt>
                <c:pt idx="8698">
                  <c:v>-77.989925125604202</c:v>
                </c:pt>
                <c:pt idx="8699">
                  <c:v>-77.971917763178496</c:v>
                </c:pt>
                <c:pt idx="8700">
                  <c:v>-77.953623738298305</c:v>
                </c:pt>
                <c:pt idx="8701">
                  <c:v>-77.935051003028903</c:v>
                </c:pt>
                <c:pt idx="8702">
                  <c:v>-77.916207309503207</c:v>
                </c:pt>
                <c:pt idx="8703">
                  <c:v>-77.897100217589795</c:v>
                </c:pt>
                <c:pt idx="8704">
                  <c:v>-77.877737102108895</c:v>
                </c:pt>
                <c:pt idx="8705">
                  <c:v>-77.858125159633005</c:v>
                </c:pt>
                <c:pt idx="8706">
                  <c:v>-77.838271414906899</c:v>
                </c:pt>
                <c:pt idx="8707">
                  <c:v>-77.818182726914202</c:v>
                </c:pt>
                <c:pt idx="8708">
                  <c:v>-77.797865794619298</c:v>
                </c:pt>
                <c:pt idx="8709">
                  <c:v>-77.777327162407104</c:v>
                </c:pt>
                <c:pt idx="8710">
                  <c:v>-77.756573225242093</c:v>
                </c:pt>
                <c:pt idx="8711">
                  <c:v>-77.735610233568096</c:v>
                </c:pt>
                <c:pt idx="8712">
                  <c:v>-77.714444297964206</c:v>
                </c:pt>
                <c:pt idx="8713">
                  <c:v>-77.693081393574801</c:v>
                </c:pt>
                <c:pt idx="8714">
                  <c:v>-77.671527364327702</c:v>
                </c:pt>
                <c:pt idx="8715">
                  <c:v>-77.649787927014799</c:v>
                </c:pt>
                <c:pt idx="8716">
                  <c:v>-77.627868675060597</c:v>
                </c:pt>
                <c:pt idx="8717">
                  <c:v>-77.605775082165906</c:v>
                </c:pt>
                <c:pt idx="8718">
                  <c:v>-77.583512505814198</c:v>
                </c:pt>
                <c:pt idx="8719">
                  <c:v>-77.561086190620301</c:v>
                </c:pt>
                <c:pt idx="8720">
                  <c:v>-77.538501271529995</c:v>
                </c:pt>
                <c:pt idx="8721">
                  <c:v>-77.515762776883093</c:v>
                </c:pt>
                <c:pt idx="8722">
                  <c:v>-77.492875631346493</c:v>
                </c:pt>
                <c:pt idx="8723">
                  <c:v>-77.469844658731006</c:v>
                </c:pt>
                <c:pt idx="8724">
                  <c:v>-77.446674584685596</c:v>
                </c:pt>
                <c:pt idx="8725">
                  <c:v>-77.423370039344604</c:v>
                </c:pt>
                <c:pt idx="8726">
                  <c:v>-77.399935559751995</c:v>
                </c:pt>
                <c:pt idx="8727">
                  <c:v>-77.376375592214401</c:v>
                </c:pt>
                <c:pt idx="8728">
                  <c:v>-77.352694494611498</c:v>
                </c:pt>
                <c:pt idx="8729">
                  <c:v>-77.328896538610294</c:v>
                </c:pt>
                <c:pt idx="8730">
                  <c:v>-77.304985911790894</c:v>
                </c:pt>
                <c:pt idx="8731">
                  <c:v>-77.280966719692898</c:v>
                </c:pt>
                <c:pt idx="8732">
                  <c:v>-77.256842987786001</c:v>
                </c:pt>
                <c:pt idx="8733">
                  <c:v>-77.2326186633709</c:v>
                </c:pt>
                <c:pt idx="8734">
                  <c:v>-77.208297617491496</c:v>
                </c:pt>
                <c:pt idx="8735">
                  <c:v>-77.183883646616593</c:v>
                </c:pt>
                <c:pt idx="8736">
                  <c:v>-77.159380474330604</c:v>
                </c:pt>
                <c:pt idx="8737">
                  <c:v>-77.134791753004905</c:v>
                </c:pt>
                <c:pt idx="8738">
                  <c:v>-77.110121065443096</c:v>
                </c:pt>
                <c:pt idx="8739">
                  <c:v>-77.085371926572293</c:v>
                </c:pt>
                <c:pt idx="8740">
                  <c:v>-77.060547788551602</c:v>
                </c:pt>
                <c:pt idx="8741">
                  <c:v>-77.0356520385197</c:v>
                </c:pt>
                <c:pt idx="8742">
                  <c:v>-77.010687997582394</c:v>
                </c:pt>
                <c:pt idx="8743">
                  <c:v>-76.985658923500594</c:v>
                </c:pt>
                <c:pt idx="8744">
                  <c:v>-76.960568012413304</c:v>
                </c:pt>
                <c:pt idx="8745">
                  <c:v>-76.935418400283794</c:v>
                </c:pt>
                <c:pt idx="8746">
                  <c:v>-76.910213164225098</c:v>
                </c:pt>
                <c:pt idx="8747">
                  <c:v>-76.884955323730296</c:v>
                </c:pt>
                <c:pt idx="8748">
                  <c:v>-76.879991735820298</c:v>
                </c:pt>
                <c:pt idx="8749">
                  <c:v>-76.872591850255802</c:v>
                </c:pt>
                <c:pt idx="8750">
                  <c:v>-76.858544297753596</c:v>
                </c:pt>
                <c:pt idx="8751">
                  <c:v>-76.861819588138303</c:v>
                </c:pt>
                <c:pt idx="8752">
                  <c:v>-76.861109920362296</c:v>
                </c:pt>
                <c:pt idx="8753">
                  <c:v>-76.852828608306595</c:v>
                </c:pt>
                <c:pt idx="8754">
                  <c:v>-76.840922713231805</c:v>
                </c:pt>
                <c:pt idx="8755">
                  <c:v>-76.827025006038596</c:v>
                </c:pt>
                <c:pt idx="8756">
                  <c:v>-76.811837101751806</c:v>
                </c:pt>
                <c:pt idx="8757">
                  <c:v>-76.795723631289206</c:v>
                </c:pt>
                <c:pt idx="8758">
                  <c:v>-76.778898981734301</c:v>
                </c:pt>
                <c:pt idx="8759">
                  <c:v>-76.782008710933596</c:v>
                </c:pt>
                <c:pt idx="8760">
                  <c:v>-76.782165796862401</c:v>
                </c:pt>
                <c:pt idx="8761">
                  <c:v>-76.775222631824604</c:v>
                </c:pt>
                <c:pt idx="8762">
                  <c:v>-76.764918338488101</c:v>
                </c:pt>
                <c:pt idx="8763">
                  <c:v>-76.752773075012897</c:v>
                </c:pt>
                <c:pt idx="8764">
                  <c:v>-76.739422607707198</c:v>
                </c:pt>
                <c:pt idx="8765">
                  <c:v>-76.725191304506396</c:v>
                </c:pt>
                <c:pt idx="8766">
                  <c:v>-76.7102679160337</c:v>
                </c:pt>
                <c:pt idx="8767">
                  <c:v>-76.694773663548901</c:v>
                </c:pt>
                <c:pt idx="8768">
                  <c:v>-76.720083564801897</c:v>
                </c:pt>
                <c:pt idx="8769">
                  <c:v>-76.739835899005897</c:v>
                </c:pt>
                <c:pt idx="8770">
                  <c:v>-76.745704532990004</c:v>
                </c:pt>
                <c:pt idx="8771">
                  <c:v>-76.765593006872095</c:v>
                </c:pt>
                <c:pt idx="8772">
                  <c:v>-76.840028400386799</c:v>
                </c:pt>
                <c:pt idx="8773">
                  <c:v>-76.897441452782004</c:v>
                </c:pt>
                <c:pt idx="8774">
                  <c:v>-76.930315747871703</c:v>
                </c:pt>
                <c:pt idx="8775">
                  <c:v>-76.971269343591104</c:v>
                </c:pt>
                <c:pt idx="8776">
                  <c:v>-77.003216076514803</c:v>
                </c:pt>
                <c:pt idx="8777">
                  <c:v>-77.0244934523393</c:v>
                </c:pt>
                <c:pt idx="8778">
                  <c:v>-77.039894127808097</c:v>
                </c:pt>
                <c:pt idx="8779">
                  <c:v>-77.070944323602504</c:v>
                </c:pt>
                <c:pt idx="8780">
                  <c:v>-77.096648019233797</c:v>
                </c:pt>
                <c:pt idx="8781">
                  <c:v>-77.113730952349997</c:v>
                </c:pt>
                <c:pt idx="8782">
                  <c:v>-77.126157999053206</c:v>
                </c:pt>
                <c:pt idx="8783">
                  <c:v>-77.135616388517306</c:v>
                </c:pt>
                <c:pt idx="8784">
                  <c:v>-77.142875494442805</c:v>
                </c:pt>
                <c:pt idx="8785">
                  <c:v>-77.148365448670006</c:v>
                </c:pt>
                <c:pt idx="8786">
                  <c:v>-77.152359776268</c:v>
                </c:pt>
                <c:pt idx="8787">
                  <c:v>-77.155048700122094</c:v>
                </c:pt>
                <c:pt idx="8788">
                  <c:v>-77.175757328939198</c:v>
                </c:pt>
                <c:pt idx="8789">
                  <c:v>-77.230867599504293</c:v>
                </c:pt>
                <c:pt idx="8790">
                  <c:v>-77.292121163261001</c:v>
                </c:pt>
                <c:pt idx="8791">
                  <c:v>-77.334317926057494</c:v>
                </c:pt>
                <c:pt idx="8792">
                  <c:v>-77.362333571628795</c:v>
                </c:pt>
                <c:pt idx="8793">
                  <c:v>-77.383087360690197</c:v>
                </c:pt>
                <c:pt idx="8794">
                  <c:v>-77.417834548003199</c:v>
                </c:pt>
                <c:pt idx="8795">
                  <c:v>-77.446914071215701</c:v>
                </c:pt>
                <c:pt idx="8796">
                  <c:v>-77.467420063929197</c:v>
                </c:pt>
                <c:pt idx="8797">
                  <c:v>-77.483230843122598</c:v>
                </c:pt>
                <c:pt idx="8798">
                  <c:v>-77.496001518264194</c:v>
                </c:pt>
                <c:pt idx="8799">
                  <c:v>-77.506491546623494</c:v>
                </c:pt>
                <c:pt idx="8800">
                  <c:v>-77.515127250511298</c:v>
                </c:pt>
                <c:pt idx="8801">
                  <c:v>-77.522180511510797</c:v>
                </c:pt>
                <c:pt idx="8802">
                  <c:v>-77.527840868972106</c:v>
                </c:pt>
                <c:pt idx="8803">
                  <c:v>-77.532249037759001</c:v>
                </c:pt>
                <c:pt idx="8804">
                  <c:v>-77.553661890029304</c:v>
                </c:pt>
                <c:pt idx="8805">
                  <c:v>-77.571564135558901</c:v>
                </c:pt>
                <c:pt idx="8806">
                  <c:v>-77.582422769301601</c:v>
                </c:pt>
                <c:pt idx="8807">
                  <c:v>-77.607658264872001</c:v>
                </c:pt>
                <c:pt idx="8808">
                  <c:v>-77.646063425578205</c:v>
                </c:pt>
                <c:pt idx="8809">
                  <c:v>-77.674326731535302</c:v>
                </c:pt>
                <c:pt idx="8810">
                  <c:v>-77.692600656415195</c:v>
                </c:pt>
                <c:pt idx="8811">
                  <c:v>-77.723372469746806</c:v>
                </c:pt>
                <c:pt idx="8812">
                  <c:v>-77.748525709599093</c:v>
                </c:pt>
                <c:pt idx="8813">
                  <c:v>-77.765480460486401</c:v>
                </c:pt>
                <c:pt idx="8814">
                  <c:v>-77.778014830398305</c:v>
                </c:pt>
                <c:pt idx="8815">
                  <c:v>-77.787726807119597</c:v>
                </c:pt>
                <c:pt idx="8816">
                  <c:v>-77.795339981098394</c:v>
                </c:pt>
                <c:pt idx="8817">
                  <c:v>-77.818681289493995</c:v>
                </c:pt>
                <c:pt idx="8818">
                  <c:v>-77.855466492753393</c:v>
                </c:pt>
                <c:pt idx="8819">
                  <c:v>-77.882702965657998</c:v>
                </c:pt>
                <c:pt idx="8820">
                  <c:v>-77.900388648298104</c:v>
                </c:pt>
                <c:pt idx="8821">
                  <c:v>-77.930243904440104</c:v>
                </c:pt>
                <c:pt idx="8822">
                  <c:v>-77.954653586968405</c:v>
                </c:pt>
                <c:pt idx="8823">
                  <c:v>-77.971105673288307</c:v>
                </c:pt>
                <c:pt idx="8824">
                  <c:v>-78.000164772932706</c:v>
                </c:pt>
                <c:pt idx="8825">
                  <c:v>-78.024083857612695</c:v>
                </c:pt>
                <c:pt idx="8826">
                  <c:v>-78.040250418992301</c:v>
                </c:pt>
                <c:pt idx="8827">
                  <c:v>-78.052225077453798</c:v>
                </c:pt>
                <c:pt idx="8828">
                  <c:v>-78.078219662308697</c:v>
                </c:pt>
                <c:pt idx="8829">
                  <c:v>-78.099840570085803</c:v>
                </c:pt>
                <c:pt idx="8830">
                  <c:v>-78.114182552888906</c:v>
                </c:pt>
                <c:pt idx="8831">
                  <c:v>-78.141165852765695</c:v>
                </c:pt>
                <c:pt idx="8832">
                  <c:v>-78.163306831135401</c:v>
                </c:pt>
                <c:pt idx="8833">
                  <c:v>-78.177987290403195</c:v>
                </c:pt>
                <c:pt idx="8834">
                  <c:v>-78.1886563884905</c:v>
                </c:pt>
                <c:pt idx="8835">
                  <c:v>-78.196753728791194</c:v>
                </c:pt>
                <c:pt idx="8836">
                  <c:v>-78.2029204022313</c:v>
                </c:pt>
                <c:pt idx="8837">
                  <c:v>-78.207506950848597</c:v>
                </c:pt>
                <c:pt idx="8838">
                  <c:v>-78.210732611417299</c:v>
                </c:pt>
                <c:pt idx="8839">
                  <c:v>-78.212748415655795</c:v>
                </c:pt>
                <c:pt idx="8840">
                  <c:v>-78.213665905265003</c:v>
                </c:pt>
                <c:pt idx="8841">
                  <c:v>-78.213571742507597</c:v>
                </c:pt>
                <c:pt idx="8842">
                  <c:v>-78.212535863882493</c:v>
                </c:pt>
                <c:pt idx="8843">
                  <c:v>-78.210616385108693</c:v>
                </c:pt>
                <c:pt idx="8844">
                  <c:v>-78.207862734730597</c:v>
                </c:pt>
                <c:pt idx="8845">
                  <c:v>-78.204317754619296</c:v>
                </c:pt>
                <c:pt idx="8846">
                  <c:v>-78.200019163373995</c:v>
                </c:pt>
                <c:pt idx="8847">
                  <c:v>-78.195000608436501</c:v>
                </c:pt>
                <c:pt idx="8848">
                  <c:v>-78.189292442676106</c:v>
                </c:pt>
                <c:pt idx="8849">
                  <c:v>-78.182922308487704</c:v>
                </c:pt>
                <c:pt idx="8850">
                  <c:v>-78.1759155871937</c:v>
                </c:pt>
                <c:pt idx="8851">
                  <c:v>-78.168295749561395</c:v>
                </c:pt>
                <c:pt idx="8852">
                  <c:v>-78.160084633135597</c:v>
                </c:pt>
                <c:pt idx="8853">
                  <c:v>-78.151302664463401</c:v>
                </c:pt>
                <c:pt idx="8854">
                  <c:v>-78.141969039219404</c:v>
                </c:pt>
                <c:pt idx="8855">
                  <c:v>-78.132101869753996</c:v>
                </c:pt>
                <c:pt idx="8856">
                  <c:v>-78.121718307147205</c:v>
                </c:pt>
                <c:pt idx="8857">
                  <c:v>-78.110834643102706</c:v>
                </c:pt>
                <c:pt idx="8858">
                  <c:v>-78.099466395750198</c:v>
                </c:pt>
                <c:pt idx="8859">
                  <c:v>-78.087628382487395</c:v>
                </c:pt>
                <c:pt idx="8860">
                  <c:v>-78.075334782306598</c:v>
                </c:pt>
                <c:pt idx="8861">
                  <c:v>-78.062599189506798</c:v>
                </c:pt>
                <c:pt idx="8862">
                  <c:v>-78.049434660304598</c:v>
                </c:pt>
                <c:pt idx="8863">
                  <c:v>-78.035853753561099</c:v>
                </c:pt>
                <c:pt idx="8864">
                  <c:v>-78.021868566585198</c:v>
                </c:pt>
                <c:pt idx="8865">
                  <c:v>-78.024643167120502</c:v>
                </c:pt>
                <c:pt idx="8866">
                  <c:v>-78.024844306660398</c:v>
                </c:pt>
                <c:pt idx="8867">
                  <c:v>-78.036095455378899</c:v>
                </c:pt>
                <c:pt idx="8868">
                  <c:v>-78.042239423703506</c:v>
                </c:pt>
                <c:pt idx="8869">
                  <c:v>-78.041102944602201</c:v>
                </c:pt>
                <c:pt idx="8870">
                  <c:v>-78.070284173176901</c:v>
                </c:pt>
                <c:pt idx="8871">
                  <c:v>-78.092796721815503</c:v>
                </c:pt>
                <c:pt idx="8872">
                  <c:v>-78.102575256724606</c:v>
                </c:pt>
                <c:pt idx="8873">
                  <c:v>-78.106231974875001</c:v>
                </c:pt>
                <c:pt idx="8874">
                  <c:v>-78.106458237331395</c:v>
                </c:pt>
                <c:pt idx="8875">
                  <c:v>-78.104393814407103</c:v>
                </c:pt>
                <c:pt idx="8876">
                  <c:v>-78.100626191727997</c:v>
                </c:pt>
                <c:pt idx="8877">
                  <c:v>-78.095499943786507</c:v>
                </c:pt>
                <c:pt idx="8878">
                  <c:v>-78.089237519387893</c:v>
                </c:pt>
                <c:pt idx="8879">
                  <c:v>-78.081993168897398</c:v>
                </c:pt>
                <c:pt idx="8880">
                  <c:v>-78.073879765338404</c:v>
                </c:pt>
                <c:pt idx="8881">
                  <c:v>-78.064983398742299</c:v>
                </c:pt>
                <c:pt idx="8882">
                  <c:v>-78.055371925703298</c:v>
                </c:pt>
                <c:pt idx="8883">
                  <c:v>-78.045100286604907</c:v>
                </c:pt>
                <c:pt idx="8884">
                  <c:v>-78.034213976274003</c:v>
                </c:pt>
                <c:pt idx="8885">
                  <c:v>-78.022751399802104</c:v>
                </c:pt>
                <c:pt idx="8886">
                  <c:v>-78.010745523595006</c:v>
                </c:pt>
                <c:pt idx="8887">
                  <c:v>-77.998225063441794</c:v>
                </c:pt>
                <c:pt idx="8888">
                  <c:v>-77.9852153585026</c:v>
                </c:pt>
                <c:pt idx="8889">
                  <c:v>-77.971739026383403</c:v>
                </c:pt>
                <c:pt idx="8890">
                  <c:v>-77.957816462096105</c:v>
                </c:pt>
                <c:pt idx="8891">
                  <c:v>-77.943466223488898</c:v>
                </c:pt>
                <c:pt idx="8892">
                  <c:v>-77.928705332716206</c:v>
                </c:pt>
                <c:pt idx="8893">
                  <c:v>-77.913549514697294</c:v>
                </c:pt>
                <c:pt idx="8894">
                  <c:v>-77.898013387679001</c:v>
                </c:pt>
                <c:pt idx="8895">
                  <c:v>-77.882110616968902</c:v>
                </c:pt>
                <c:pt idx="8896">
                  <c:v>-77.8658540400601</c:v>
                </c:pt>
                <c:pt idx="8897">
                  <c:v>-77.849255769323705</c:v>
                </c:pt>
                <c:pt idx="8898">
                  <c:v>-77.832327276963397</c:v>
                </c:pt>
                <c:pt idx="8899">
                  <c:v>-77.815079465829797</c:v>
                </c:pt>
                <c:pt idx="8900">
                  <c:v>-77.797522728883095</c:v>
                </c:pt>
                <c:pt idx="8901">
                  <c:v>-77.779666999474401</c:v>
                </c:pt>
                <c:pt idx="8902">
                  <c:v>-77.761521794155399</c:v>
                </c:pt>
                <c:pt idx="8903">
                  <c:v>-77.743096249367795</c:v>
                </c:pt>
                <c:pt idx="8904">
                  <c:v>-77.724399153087901</c:v>
                </c:pt>
                <c:pt idx="8905">
                  <c:v>-77.705438972289002</c:v>
                </c:pt>
                <c:pt idx="8906">
                  <c:v>-77.686223876917197</c:v>
                </c:pt>
                <c:pt idx="8907">
                  <c:v>-77.666761760950607</c:v>
                </c:pt>
                <c:pt idx="8908">
                  <c:v>-77.647060261038007</c:v>
                </c:pt>
                <c:pt idx="8909">
                  <c:v>-77.627126772906493</c:v>
                </c:pt>
                <c:pt idx="8910">
                  <c:v>-77.606968466088006</c:v>
                </c:pt>
                <c:pt idx="8911">
                  <c:v>-77.586592297115303</c:v>
                </c:pt>
                <c:pt idx="8912">
                  <c:v>-77.566005021401196</c:v>
                </c:pt>
                <c:pt idx="8913">
                  <c:v>-77.545213203979003</c:v>
                </c:pt>
                <c:pt idx="8914">
                  <c:v>-77.524223229254801</c:v>
                </c:pt>
                <c:pt idx="8915">
                  <c:v>-77.503041309896005</c:v>
                </c:pt>
                <c:pt idx="8916">
                  <c:v>-77.481673494965406</c:v>
                </c:pt>
                <c:pt idx="8917">
                  <c:v>-77.460125677386998</c:v>
                </c:pt>
                <c:pt idx="8918">
                  <c:v>-77.438403600822895</c:v>
                </c:pt>
                <c:pt idx="8919">
                  <c:v>-77.416512866089406</c:v>
                </c:pt>
                <c:pt idx="8920">
                  <c:v>-77.3944589369206</c:v>
                </c:pt>
                <c:pt idx="8921">
                  <c:v>-77.372247145447801</c:v>
                </c:pt>
                <c:pt idx="8922">
                  <c:v>-77.349882697294007</c:v>
                </c:pt>
                <c:pt idx="8923">
                  <c:v>-77.327370676323895</c:v>
                </c:pt>
                <c:pt idx="8924">
                  <c:v>-77.3047160490827</c:v>
                </c:pt>
                <c:pt idx="8925">
                  <c:v>-77.281923668956395</c:v>
                </c:pt>
                <c:pt idx="8926">
                  <c:v>-77.258998280078401</c:v>
                </c:pt>
                <c:pt idx="8927">
                  <c:v>-77.235944521004797</c:v>
                </c:pt>
                <c:pt idx="8928">
                  <c:v>-77.212766928240598</c:v>
                </c:pt>
                <c:pt idx="8929">
                  <c:v>-77.1894699394593</c:v>
                </c:pt>
                <c:pt idx="8930">
                  <c:v>-77.166057896553994</c:v>
                </c:pt>
                <c:pt idx="8931">
                  <c:v>-77.142535048590204</c:v>
                </c:pt>
                <c:pt idx="8932">
                  <c:v>-77.118905554595699</c:v>
                </c:pt>
                <c:pt idx="8933">
                  <c:v>-77.095173486355804</c:v>
                </c:pt>
                <c:pt idx="8934">
                  <c:v>-77.071342832153306</c:v>
                </c:pt>
                <c:pt idx="8935">
                  <c:v>-77.047417501570195</c:v>
                </c:pt>
                <c:pt idx="8936">
                  <c:v>-77.023401320867706</c:v>
                </c:pt>
                <c:pt idx="8937">
                  <c:v>-76.999298037086703</c:v>
                </c:pt>
                <c:pt idx="8938">
                  <c:v>-76.975111320660105</c:v>
                </c:pt>
                <c:pt idx="8939">
                  <c:v>-76.950844767613106</c:v>
                </c:pt>
                <c:pt idx="8940">
                  <c:v>-76.926501901569296</c:v>
                </c:pt>
                <c:pt idx="8941">
                  <c:v>-76.902086175620397</c:v>
                </c:pt>
                <c:pt idx="8942">
                  <c:v>-76.877600974090598</c:v>
                </c:pt>
                <c:pt idx="8943">
                  <c:v>-76.853049614222897</c:v>
                </c:pt>
                <c:pt idx="8944">
                  <c:v>-76.828435347791597</c:v>
                </c:pt>
                <c:pt idx="8945">
                  <c:v>-76.803761362648899</c:v>
                </c:pt>
                <c:pt idx="8946">
                  <c:v>-76.779030784207706</c:v>
                </c:pt>
                <c:pt idx="8947">
                  <c:v>-76.754246676867893</c:v>
                </c:pt>
                <c:pt idx="8948">
                  <c:v>-76.729412045386795</c:v>
                </c:pt>
                <c:pt idx="8949">
                  <c:v>-76.725276135414006</c:v>
                </c:pt>
                <c:pt idx="8950">
                  <c:v>-76.718662774274605</c:v>
                </c:pt>
                <c:pt idx="8951">
                  <c:v>-76.725957336089195</c:v>
                </c:pt>
                <c:pt idx="8952">
                  <c:v>-76.748261187395897</c:v>
                </c:pt>
                <c:pt idx="8953">
                  <c:v>-76.780132819137094</c:v>
                </c:pt>
                <c:pt idx="8954">
                  <c:v>-76.818973812896104</c:v>
                </c:pt>
                <c:pt idx="8955">
                  <c:v>-76.8432978773385</c:v>
                </c:pt>
                <c:pt idx="8956">
                  <c:v>-76.855003959551098</c:v>
                </c:pt>
                <c:pt idx="8957">
                  <c:v>-76.8803389713174</c:v>
                </c:pt>
                <c:pt idx="8958">
                  <c:v>-76.899275322228405</c:v>
                </c:pt>
                <c:pt idx="8959">
                  <c:v>-76.908987199346598</c:v>
                </c:pt>
                <c:pt idx="8960">
                  <c:v>-76.913808351914</c:v>
                </c:pt>
                <c:pt idx="8961">
                  <c:v>-76.915612816328107</c:v>
                </c:pt>
                <c:pt idx="8962">
                  <c:v>-76.915268942166605</c:v>
                </c:pt>
                <c:pt idx="8963">
                  <c:v>-76.913262790813206</c:v>
                </c:pt>
                <c:pt idx="8964">
                  <c:v>-76.909900527753805</c:v>
                </c:pt>
                <c:pt idx="8965">
                  <c:v>-76.905391565514705</c:v>
                </c:pt>
                <c:pt idx="8966">
                  <c:v>-76.899887785343907</c:v>
                </c:pt>
                <c:pt idx="8967">
                  <c:v>-76.893504171569106</c:v>
                </c:pt>
                <c:pt idx="8968">
                  <c:v>-76.906355104511604</c:v>
                </c:pt>
                <c:pt idx="8969">
                  <c:v>-76.915956630810996</c:v>
                </c:pt>
                <c:pt idx="8970">
                  <c:v>-76.918304646286998</c:v>
                </c:pt>
                <c:pt idx="8971">
                  <c:v>-76.917092931789497</c:v>
                </c:pt>
                <c:pt idx="8972">
                  <c:v>-76.933742888604201</c:v>
                </c:pt>
                <c:pt idx="8973">
                  <c:v>-76.946414735755198</c:v>
                </c:pt>
                <c:pt idx="8974">
                  <c:v>-76.9514034524761</c:v>
                </c:pt>
                <c:pt idx="8975">
                  <c:v>-76.972322640333402</c:v>
                </c:pt>
                <c:pt idx="8976">
                  <c:v>-77.008044829589707</c:v>
                </c:pt>
                <c:pt idx="8977">
                  <c:v>-77.033022095215301</c:v>
                </c:pt>
                <c:pt idx="8978">
                  <c:v>-77.047316679821705</c:v>
                </c:pt>
                <c:pt idx="8979">
                  <c:v>-77.075641303844804</c:v>
                </c:pt>
                <c:pt idx="8980">
                  <c:v>-77.098142851075906</c:v>
                </c:pt>
                <c:pt idx="8981">
                  <c:v>-77.111914423924702</c:v>
                </c:pt>
                <c:pt idx="8982">
                  <c:v>-77.121064541684305</c:v>
                </c:pt>
                <c:pt idx="8983">
                  <c:v>-77.127338821808706</c:v>
                </c:pt>
                <c:pt idx="8984">
                  <c:v>-77.150772510834997</c:v>
                </c:pt>
                <c:pt idx="8985">
                  <c:v>-77.1700073764151</c:v>
                </c:pt>
                <c:pt idx="8986">
                  <c:v>-77.1814682227687</c:v>
                </c:pt>
                <c:pt idx="8987">
                  <c:v>-77.188888238752</c:v>
                </c:pt>
                <c:pt idx="8988">
                  <c:v>-77.2128844899228</c:v>
                </c:pt>
                <c:pt idx="8989">
                  <c:v>-77.2325229480128</c:v>
                </c:pt>
                <c:pt idx="8990">
                  <c:v>-77.244360100581503</c:v>
                </c:pt>
                <c:pt idx="8991">
                  <c:v>-77.252140038352096</c:v>
                </c:pt>
                <c:pt idx="8992">
                  <c:v>-77.276310057122103</c:v>
                </c:pt>
                <c:pt idx="8993">
                  <c:v>-77.296126775583502</c:v>
                </c:pt>
                <c:pt idx="8994">
                  <c:v>-77.308187776139604</c:v>
                </c:pt>
                <c:pt idx="8995">
                  <c:v>-77.316209568942597</c:v>
                </c:pt>
                <c:pt idx="8996">
                  <c:v>-77.321732260021804</c:v>
                </c:pt>
                <c:pt idx="8997">
                  <c:v>-77.362782119897901</c:v>
                </c:pt>
                <c:pt idx="8998">
                  <c:v>-77.397266588017104</c:v>
                </c:pt>
                <c:pt idx="8999">
                  <c:v>-77.436448755332705</c:v>
                </c:pt>
                <c:pt idx="9000">
                  <c:v>-77.484690890394504</c:v>
                </c:pt>
                <c:pt idx="9001">
                  <c:v>-77.520433219728105</c:v>
                </c:pt>
                <c:pt idx="9002">
                  <c:v>-77.544745300297294</c:v>
                </c:pt>
                <c:pt idx="9003">
                  <c:v>-77.563013203324402</c:v>
                </c:pt>
                <c:pt idx="9004">
                  <c:v>-77.595448485907994</c:v>
                </c:pt>
                <c:pt idx="9005">
                  <c:v>-77.6226433821695</c:v>
                </c:pt>
                <c:pt idx="9006">
                  <c:v>-77.641653202771593</c:v>
                </c:pt>
                <c:pt idx="9007">
                  <c:v>-77.656200147501806</c:v>
                </c:pt>
                <c:pt idx="9008">
                  <c:v>-77.6678603614765</c:v>
                </c:pt>
                <c:pt idx="9009">
                  <c:v>-77.677349744299505</c:v>
                </c:pt>
                <c:pt idx="9010">
                  <c:v>-77.702777423510099</c:v>
                </c:pt>
                <c:pt idx="9011">
                  <c:v>-77.741811862278894</c:v>
                </c:pt>
                <c:pt idx="9012">
                  <c:v>-77.771091061463395</c:v>
                </c:pt>
                <c:pt idx="9013">
                  <c:v>-77.790619306628301</c:v>
                </c:pt>
                <c:pt idx="9014">
                  <c:v>-77.805102175886802</c:v>
                </c:pt>
                <c:pt idx="9015">
                  <c:v>-77.816453120133403</c:v>
                </c:pt>
                <c:pt idx="9016">
                  <c:v>-77.842857274207105</c:v>
                </c:pt>
                <c:pt idx="9017">
                  <c:v>-77.865029093727301</c:v>
                </c:pt>
                <c:pt idx="9018">
                  <c:v>-77.879842585795899</c:v>
                </c:pt>
                <c:pt idx="9019">
                  <c:v>-77.890732840888106</c:v>
                </c:pt>
                <c:pt idx="9020">
                  <c:v>-77.933335071860697</c:v>
                </c:pt>
                <c:pt idx="9021">
                  <c:v>-77.969195981748896</c:v>
                </c:pt>
                <c:pt idx="9022">
                  <c:v>-77.992011546339896</c:v>
                </c:pt>
                <c:pt idx="9023">
                  <c:v>-78.025226190622007</c:v>
                </c:pt>
                <c:pt idx="9024">
                  <c:v>-78.052310143693305</c:v>
                </c:pt>
                <c:pt idx="9025">
                  <c:v>-78.071116606090996</c:v>
                </c:pt>
                <c:pt idx="9026">
                  <c:v>-78.085397450430406</c:v>
                </c:pt>
                <c:pt idx="9027">
                  <c:v>-78.096748929551893</c:v>
                </c:pt>
                <c:pt idx="9028">
                  <c:v>-78.105902450145507</c:v>
                </c:pt>
                <c:pt idx="9029">
                  <c:v>-78.113265958895894</c:v>
                </c:pt>
                <c:pt idx="9030">
                  <c:v>-78.119097701849</c:v>
                </c:pt>
                <c:pt idx="9031">
                  <c:v>-78.123576560534104</c:v>
                </c:pt>
                <c:pt idx="9032">
                  <c:v>-78.126834724727502</c:v>
                </c:pt>
                <c:pt idx="9033">
                  <c:v>-78.128974630582306</c:v>
                </c:pt>
                <c:pt idx="9034">
                  <c:v>-78.130078563799898</c:v>
                </c:pt>
                <c:pt idx="9035">
                  <c:v>-78.130214509650699</c:v>
                </c:pt>
                <c:pt idx="9036">
                  <c:v>-78.146072891198401</c:v>
                </c:pt>
                <c:pt idx="9037">
                  <c:v>-78.175317289531705</c:v>
                </c:pt>
                <c:pt idx="9038">
                  <c:v>-78.195872453481996</c:v>
                </c:pt>
                <c:pt idx="9039">
                  <c:v>-78.207636516188302</c:v>
                </c:pt>
                <c:pt idx="9040">
                  <c:v>-78.214964041377996</c:v>
                </c:pt>
                <c:pt idx="9041">
                  <c:v>-78.235970748364906</c:v>
                </c:pt>
                <c:pt idx="9042">
                  <c:v>-78.252782711515096</c:v>
                </c:pt>
                <c:pt idx="9043">
                  <c:v>-78.262581178930006</c:v>
                </c:pt>
                <c:pt idx="9044">
                  <c:v>-78.268672040928493</c:v>
                </c:pt>
                <c:pt idx="9045">
                  <c:v>-78.272427044071705</c:v>
                </c:pt>
                <c:pt idx="9046">
                  <c:v>-78.274449370423</c:v>
                </c:pt>
                <c:pt idx="9047">
                  <c:v>-78.275064766132104</c:v>
                </c:pt>
                <c:pt idx="9048">
                  <c:v>-78.2744745226627</c:v>
                </c:pt>
                <c:pt idx="9049">
                  <c:v>-78.272815795639204</c:v>
                </c:pt>
                <c:pt idx="9050">
                  <c:v>-78.286487676150401</c:v>
                </c:pt>
                <c:pt idx="9051">
                  <c:v>-78.2970518816593</c:v>
                </c:pt>
                <c:pt idx="9052">
                  <c:v>-78.3013368521042</c:v>
                </c:pt>
                <c:pt idx="9053">
                  <c:v>-78.302428627923504</c:v>
                </c:pt>
                <c:pt idx="9054">
                  <c:v>-78.301572781629801</c:v>
                </c:pt>
                <c:pt idx="9055">
                  <c:v>-78.299292481451403</c:v>
                </c:pt>
                <c:pt idx="9056">
                  <c:v>-78.295858876598302</c:v>
                </c:pt>
                <c:pt idx="9057">
                  <c:v>-78.2914340996264</c:v>
                </c:pt>
                <c:pt idx="9058">
                  <c:v>-78.2861261513805</c:v>
                </c:pt>
                <c:pt idx="9059">
                  <c:v>-78.280013004400303</c:v>
                </c:pt>
                <c:pt idx="9060">
                  <c:v>-78.289503947496399</c:v>
                </c:pt>
                <c:pt idx="9061">
                  <c:v>-78.296114374367306</c:v>
                </c:pt>
                <c:pt idx="9062">
                  <c:v>-78.296620283078198</c:v>
                </c:pt>
                <c:pt idx="9063">
                  <c:v>-78.294084449510606</c:v>
                </c:pt>
                <c:pt idx="9064">
                  <c:v>-78.289738275954207</c:v>
                </c:pt>
                <c:pt idx="9065">
                  <c:v>-78.284093932565398</c:v>
                </c:pt>
                <c:pt idx="9066">
                  <c:v>-78.277413430619603</c:v>
                </c:pt>
                <c:pt idx="9067">
                  <c:v>-78.269851111391105</c:v>
                </c:pt>
                <c:pt idx="9068">
                  <c:v>-78.261508239335299</c:v>
                </c:pt>
                <c:pt idx="9069">
                  <c:v>-78.252456901460903</c:v>
                </c:pt>
                <c:pt idx="9070">
                  <c:v>-78.242751665845404</c:v>
                </c:pt>
                <c:pt idx="9071">
                  <c:v>-78.232435814311103</c:v>
                </c:pt>
                <c:pt idx="9072">
                  <c:v>-78.221544939218006</c:v>
                </c:pt>
                <c:pt idx="9073">
                  <c:v>-78.210109154088897</c:v>
                </c:pt>
                <c:pt idx="9074">
                  <c:v>-78.198154524231398</c:v>
                </c:pt>
                <c:pt idx="9075">
                  <c:v>-78.185704033026596</c:v>
                </c:pt>
                <c:pt idx="9076">
                  <c:v>-78.172778258143197</c:v>
                </c:pt>
                <c:pt idx="9077">
                  <c:v>-78.159395855384005</c:v>
                </c:pt>
                <c:pt idx="9078">
                  <c:v>-78.1455739178692</c:v>
                </c:pt>
                <c:pt idx="9079">
                  <c:v>-78.131328246331506</c:v>
                </c:pt>
                <c:pt idx="9080">
                  <c:v>-78.116673556417794</c:v>
                </c:pt>
                <c:pt idx="9081">
                  <c:v>-78.101623640272507</c:v>
                </c:pt>
                <c:pt idx="9082">
                  <c:v>-78.086191494311606</c:v>
                </c:pt>
                <c:pt idx="9083">
                  <c:v>-78.070389421585205</c:v>
                </c:pt>
                <c:pt idx="9084">
                  <c:v>-78.054229114766201</c:v>
                </c:pt>
                <c:pt idx="9085">
                  <c:v>-78.037721724161699</c:v>
                </c:pt>
                <c:pt idx="9086">
                  <c:v>-78.020877914047006</c:v>
                </c:pt>
                <c:pt idx="9087">
                  <c:v>-78.003707909774803</c:v>
                </c:pt>
                <c:pt idx="9088">
                  <c:v>-77.9862215375353</c:v>
                </c:pt>
                <c:pt idx="9089">
                  <c:v>-77.9684282582012</c:v>
                </c:pt>
                <c:pt idx="9090">
                  <c:v>-77.950337196380204</c:v>
                </c:pt>
                <c:pt idx="9091">
                  <c:v>-77.931957165545199</c:v>
                </c:pt>
                <c:pt idx="9092">
                  <c:v>-77.913296689936203</c:v>
                </c:pt>
                <c:pt idx="9093">
                  <c:v>-77.894364023780895</c:v>
                </c:pt>
                <c:pt idx="9094">
                  <c:v>-77.875167168275496</c:v>
                </c:pt>
                <c:pt idx="9095">
                  <c:v>-77.855713886679794</c:v>
                </c:pt>
                <c:pt idx="9096">
                  <c:v>-77.836011717815296</c:v>
                </c:pt>
                <c:pt idx="9097">
                  <c:v>-77.816067988201695</c:v>
                </c:pt>
                <c:pt idx="9098">
                  <c:v>-77.795889823024893</c:v>
                </c:pt>
                <c:pt idx="9099">
                  <c:v>-77.775484156096994</c:v>
                </c:pt>
                <c:pt idx="9100">
                  <c:v>-77.754857738941098</c:v>
                </c:pt>
                <c:pt idx="9101">
                  <c:v>-77.734017149111295</c:v>
                </c:pt>
                <c:pt idx="9102">
                  <c:v>-77.712968797843601</c:v>
                </c:pt>
                <c:pt idx="9103">
                  <c:v>-77.691718937113507</c:v>
                </c:pt>
                <c:pt idx="9104">
                  <c:v>-77.670273666170701</c:v>
                </c:pt>
                <c:pt idx="9105">
                  <c:v>-77.648638937669901</c:v>
                </c:pt>
                <c:pt idx="9106">
                  <c:v>-77.626820563245303</c:v>
                </c:pt>
                <c:pt idx="9107">
                  <c:v>-77.604824218774297</c:v>
                </c:pt>
                <c:pt idx="9108">
                  <c:v>-77.582655449322203</c:v>
                </c:pt>
                <c:pt idx="9109">
                  <c:v>-77.560319673775894</c:v>
                </c:pt>
                <c:pt idx="9110">
                  <c:v>-77.537822189197001</c:v>
                </c:pt>
                <c:pt idx="9111">
                  <c:v>-77.5151681749186</c:v>
                </c:pt>
                <c:pt idx="9112">
                  <c:v>-77.492362696410794</c:v>
                </c:pt>
                <c:pt idx="9113">
                  <c:v>-77.469410708937602</c:v>
                </c:pt>
                <c:pt idx="9114">
                  <c:v>-77.446317061010106</c:v>
                </c:pt>
                <c:pt idx="9115">
                  <c:v>-77.423086497722593</c:v>
                </c:pt>
                <c:pt idx="9116">
                  <c:v>-77.3997236637979</c:v>
                </c:pt>
                <c:pt idx="9117">
                  <c:v>-77.376233106509005</c:v>
                </c:pt>
                <c:pt idx="9118">
                  <c:v>-77.352619278504093</c:v>
                </c:pt>
                <c:pt idx="9119">
                  <c:v>-77.328886540490302</c:v>
                </c:pt>
                <c:pt idx="9120">
                  <c:v>-77.305039163788706</c:v>
                </c:pt>
                <c:pt idx="9121">
                  <c:v>-77.281081332771805</c:v>
                </c:pt>
                <c:pt idx="9122">
                  <c:v>-77.2570171471923</c:v>
                </c:pt>
                <c:pt idx="9123">
                  <c:v>-77.232850624411995</c:v>
                </c:pt>
                <c:pt idx="9124">
                  <c:v>-77.208585701612904</c:v>
                </c:pt>
                <c:pt idx="9125">
                  <c:v>-77.184226237757898</c:v>
                </c:pt>
                <c:pt idx="9126">
                  <c:v>-77.159776015533097</c:v>
                </c:pt>
                <c:pt idx="9127">
                  <c:v>-77.135238743253495</c:v>
                </c:pt>
                <c:pt idx="9128">
                  <c:v>-77.110618056719105</c:v>
                </c:pt>
                <c:pt idx="9129">
                  <c:v>-77.085917521109806</c:v>
                </c:pt>
                <c:pt idx="9130">
                  <c:v>-77.061140636137694</c:v>
                </c:pt>
                <c:pt idx="9131">
                  <c:v>-77.036290834308204</c:v>
                </c:pt>
                <c:pt idx="9132">
                  <c:v>-77.011371479808901</c:v>
                </c:pt>
                <c:pt idx="9133">
                  <c:v>-76.986385871375703</c:v>
                </c:pt>
                <c:pt idx="9134">
                  <c:v>-76.9613372441557</c:v>
                </c:pt>
                <c:pt idx="9135">
                  <c:v>-76.936228771279204</c:v>
                </c:pt>
                <c:pt idx="9136">
                  <c:v>-76.911063565300907</c:v>
                </c:pt>
                <c:pt idx="9137">
                  <c:v>-76.885844679536405</c:v>
                </c:pt>
                <c:pt idx="9138">
                  <c:v>-76.860575109341497</c:v>
                </c:pt>
                <c:pt idx="9139">
                  <c:v>-76.835257793341199</c:v>
                </c:pt>
                <c:pt idx="9140">
                  <c:v>-76.809895614613296</c:v>
                </c:pt>
                <c:pt idx="9141">
                  <c:v>-76.784491401830905</c:v>
                </c:pt>
                <c:pt idx="9142">
                  <c:v>-76.759047930364602</c:v>
                </c:pt>
                <c:pt idx="9143">
                  <c:v>-76.733567923349099</c:v>
                </c:pt>
                <c:pt idx="9144">
                  <c:v>-76.708054052716093</c:v>
                </c:pt>
                <c:pt idx="9145">
                  <c:v>-76.682508940193998</c:v>
                </c:pt>
                <c:pt idx="9146">
                  <c:v>-76.656935158277903</c:v>
                </c:pt>
                <c:pt idx="9147">
                  <c:v>-76.631335231170098</c:v>
                </c:pt>
                <c:pt idx="9148">
                  <c:v>-76.605711635692899</c:v>
                </c:pt>
                <c:pt idx="9149">
                  <c:v>-76.580066802175907</c:v>
                </c:pt>
                <c:pt idx="9150">
                  <c:v>-76.5544031153308</c:v>
                </c:pt>
                <c:pt idx="9151">
                  <c:v>-76.528722915101895</c:v>
                </c:pt>
                <c:pt idx="9152">
                  <c:v>-76.524318178835401</c:v>
                </c:pt>
                <c:pt idx="9153">
                  <c:v>-76.538609521227599</c:v>
                </c:pt>
                <c:pt idx="9154">
                  <c:v>-76.543453322814401</c:v>
                </c:pt>
                <c:pt idx="9155">
                  <c:v>-76.538292169384704</c:v>
                </c:pt>
                <c:pt idx="9156">
                  <c:v>-76.528450506414899</c:v>
                </c:pt>
                <c:pt idx="9157">
                  <c:v>-76.516078364087804</c:v>
                </c:pt>
                <c:pt idx="9158">
                  <c:v>-76.5021080049425</c:v>
                </c:pt>
                <c:pt idx="9159">
                  <c:v>-76.487021239202804</c:v>
                </c:pt>
                <c:pt idx="9160">
                  <c:v>-76.5135180437087</c:v>
                </c:pt>
                <c:pt idx="9161">
                  <c:v>-76.534130055015893</c:v>
                </c:pt>
                <c:pt idx="9162">
                  <c:v>-76.540357040269797</c:v>
                </c:pt>
                <c:pt idx="9163">
                  <c:v>-76.539922597013501</c:v>
                </c:pt>
                <c:pt idx="9164">
                  <c:v>-76.535950680510098</c:v>
                </c:pt>
                <c:pt idx="9165">
                  <c:v>-76.529737937688296</c:v>
                </c:pt>
                <c:pt idx="9166">
                  <c:v>-76.521938931022703</c:v>
                </c:pt>
                <c:pt idx="9167">
                  <c:v>-76.512929524801393</c:v>
                </c:pt>
                <c:pt idx="9168">
                  <c:v>-76.502947445902606</c:v>
                </c:pt>
                <c:pt idx="9169">
                  <c:v>-76.492154357812396</c:v>
                </c:pt>
                <c:pt idx="9170">
                  <c:v>-76.480666366517198</c:v>
                </c:pt>
                <c:pt idx="9171">
                  <c:v>-76.510858230504795</c:v>
                </c:pt>
                <c:pt idx="9172">
                  <c:v>-76.535203242866899</c:v>
                </c:pt>
                <c:pt idx="9173">
                  <c:v>-76.545204374399404</c:v>
                </c:pt>
                <c:pt idx="9174">
                  <c:v>-76.569432102726594</c:v>
                </c:pt>
                <c:pt idx="9175">
                  <c:v>-76.587448358881602</c:v>
                </c:pt>
                <c:pt idx="9176">
                  <c:v>-76.617013120331194</c:v>
                </c:pt>
                <c:pt idx="9177">
                  <c:v>-76.639187744367902</c:v>
                </c:pt>
                <c:pt idx="9178">
                  <c:v>-76.672208979792202</c:v>
                </c:pt>
                <c:pt idx="9179">
                  <c:v>-76.697507004774295</c:v>
                </c:pt>
                <c:pt idx="9180">
                  <c:v>-76.712944176861598</c:v>
                </c:pt>
                <c:pt idx="9181">
                  <c:v>-76.723182979467197</c:v>
                </c:pt>
                <c:pt idx="9182">
                  <c:v>-76.730217128196799</c:v>
                </c:pt>
                <c:pt idx="9183">
                  <c:v>-76.734961682868203</c:v>
                </c:pt>
                <c:pt idx="9184">
                  <c:v>-76.737923018795698</c:v>
                </c:pt>
                <c:pt idx="9185">
                  <c:v>-76.759718896039004</c:v>
                </c:pt>
                <c:pt idx="9186">
                  <c:v>-76.817828186486693</c:v>
                </c:pt>
                <c:pt idx="9187">
                  <c:v>-76.8626600193586</c:v>
                </c:pt>
                <c:pt idx="9188">
                  <c:v>-76.890143833648196</c:v>
                </c:pt>
                <c:pt idx="9189">
                  <c:v>-76.929002934220804</c:v>
                </c:pt>
                <c:pt idx="9190">
                  <c:v>-76.980000607055004</c:v>
                </c:pt>
                <c:pt idx="9191">
                  <c:v>-77.037880715383494</c:v>
                </c:pt>
                <c:pt idx="9192">
                  <c:v>-77.081191097220099</c:v>
                </c:pt>
                <c:pt idx="9193">
                  <c:v>-77.111725000104897</c:v>
                </c:pt>
                <c:pt idx="9194">
                  <c:v>-77.173440377625894</c:v>
                </c:pt>
                <c:pt idx="9195">
                  <c:v>-77.225426187074802</c:v>
                </c:pt>
                <c:pt idx="9196">
                  <c:v>-77.280159209060997</c:v>
                </c:pt>
                <c:pt idx="9197">
                  <c:v>-77.324101702131102</c:v>
                </c:pt>
                <c:pt idx="9198">
                  <c:v>-77.375256835534799</c:v>
                </c:pt>
                <c:pt idx="9199">
                  <c:v>-77.417521378191196</c:v>
                </c:pt>
                <c:pt idx="9200">
                  <c:v>-77.467618609182296</c:v>
                </c:pt>
                <c:pt idx="9201">
                  <c:v>-77.509283596747295</c:v>
                </c:pt>
                <c:pt idx="9202">
                  <c:v>-77.576645776690796</c:v>
                </c:pt>
                <c:pt idx="9203">
                  <c:v>-77.633076198656894</c:v>
                </c:pt>
                <c:pt idx="9204">
                  <c:v>-77.673674594347204</c:v>
                </c:pt>
                <c:pt idx="9205">
                  <c:v>-77.706113420409295</c:v>
                </c:pt>
                <c:pt idx="9206">
                  <c:v>-77.733568415068305</c:v>
                </c:pt>
                <c:pt idx="9207">
                  <c:v>-77.774767057497399</c:v>
                </c:pt>
                <c:pt idx="9208">
                  <c:v>-77.810606035043094</c:v>
                </c:pt>
                <c:pt idx="9209">
                  <c:v>-77.838209461617495</c:v>
                </c:pt>
                <c:pt idx="9210">
                  <c:v>-77.861182926286006</c:v>
                </c:pt>
                <c:pt idx="9211">
                  <c:v>-77.881050327704301</c:v>
                </c:pt>
                <c:pt idx="9212">
                  <c:v>-77.915513724016904</c:v>
                </c:pt>
                <c:pt idx="9213">
                  <c:v>-77.945494960917301</c:v>
                </c:pt>
                <c:pt idx="9214">
                  <c:v>-77.9847657942219</c:v>
                </c:pt>
                <c:pt idx="9215">
                  <c:v>-78.034110887001603</c:v>
                </c:pt>
                <c:pt idx="9216">
                  <c:v>-78.072559022680593</c:v>
                </c:pt>
                <c:pt idx="9217">
                  <c:v>-78.100734818499305</c:v>
                </c:pt>
                <c:pt idx="9218">
                  <c:v>-78.123408027113399</c:v>
                </c:pt>
                <c:pt idx="9219">
                  <c:v>-78.142545576848903</c:v>
                </c:pt>
                <c:pt idx="9220">
                  <c:v>-78.159046400533398</c:v>
                </c:pt>
                <c:pt idx="9221">
                  <c:v>-78.189726856446995</c:v>
                </c:pt>
                <c:pt idx="9222">
                  <c:v>-78.232385831860398</c:v>
                </c:pt>
                <c:pt idx="9223">
                  <c:v>-78.265503082486504</c:v>
                </c:pt>
                <c:pt idx="9224">
                  <c:v>-78.289225986312303</c:v>
                </c:pt>
                <c:pt idx="9225">
                  <c:v>-78.307974757647003</c:v>
                </c:pt>
                <c:pt idx="9226">
                  <c:v>-78.323547057389803</c:v>
                </c:pt>
                <c:pt idx="9227">
                  <c:v>-78.336749480278996</c:v>
                </c:pt>
                <c:pt idx="9228">
                  <c:v>-78.348021257199093</c:v>
                </c:pt>
                <c:pt idx="9229">
                  <c:v>-78.357635272632393</c:v>
                </c:pt>
                <c:pt idx="9230">
                  <c:v>-78.365778295311301</c:v>
                </c:pt>
                <c:pt idx="9231">
                  <c:v>-78.372587522009795</c:v>
                </c:pt>
                <c:pt idx="9232">
                  <c:v>-78.378169121900399</c:v>
                </c:pt>
                <c:pt idx="9233">
                  <c:v>-78.382608534705497</c:v>
                </c:pt>
                <c:pt idx="9234">
                  <c:v>-78.385976628237799</c:v>
                </c:pt>
                <c:pt idx="9235">
                  <c:v>-78.388333607209205</c:v>
                </c:pt>
                <c:pt idx="9236">
                  <c:v>-78.389731617392798</c:v>
                </c:pt>
                <c:pt idx="9237">
                  <c:v>-78.390216549913504</c:v>
                </c:pt>
                <c:pt idx="9238">
                  <c:v>-78.389829332104199</c:v>
                </c:pt>
                <c:pt idx="9239">
                  <c:v>-78.388606875939203</c:v>
                </c:pt>
                <c:pt idx="9240">
                  <c:v>-78.402548238452795</c:v>
                </c:pt>
                <c:pt idx="9241">
                  <c:v>-78.413520983438104</c:v>
                </c:pt>
                <c:pt idx="9242">
                  <c:v>-78.418398533309897</c:v>
                </c:pt>
                <c:pt idx="9243">
                  <c:v>-78.420191537364104</c:v>
                </c:pt>
                <c:pt idx="9244">
                  <c:v>-78.420105088697596</c:v>
                </c:pt>
                <c:pt idx="9245">
                  <c:v>-78.418638757943199</c:v>
                </c:pt>
                <c:pt idx="9246">
                  <c:v>-78.416047927622699</c:v>
                </c:pt>
                <c:pt idx="9247">
                  <c:v>-78.4124834462705</c:v>
                </c:pt>
                <c:pt idx="9248">
                  <c:v>-78.408044909960395</c:v>
                </c:pt>
                <c:pt idx="9249">
                  <c:v>-78.402803877094797</c:v>
                </c:pt>
                <c:pt idx="9250">
                  <c:v>-78.396815135097199</c:v>
                </c:pt>
                <c:pt idx="9251">
                  <c:v>-78.390122691759302</c:v>
                </c:pt>
                <c:pt idx="9252">
                  <c:v>-78.382763214733302</c:v>
                </c:pt>
                <c:pt idx="9253">
                  <c:v>-78.374768135124398</c:v>
                </c:pt>
                <c:pt idx="9254">
                  <c:v>-78.366165002926294</c:v>
                </c:pt>
                <c:pt idx="9255">
                  <c:v>-78.356978398836404</c:v>
                </c:pt>
                <c:pt idx="9256">
                  <c:v>-78.347230569949105</c:v>
                </c:pt>
                <c:pt idx="9257">
                  <c:v>-78.3369418865434</c:v>
                </c:pt>
                <c:pt idx="9258">
                  <c:v>-78.326131178796601</c:v>
                </c:pt>
                <c:pt idx="9259">
                  <c:v>-78.314815990521495</c:v>
                </c:pt>
                <c:pt idx="9260">
                  <c:v>-78.303012774095606</c:v>
                </c:pt>
                <c:pt idx="9261">
                  <c:v>-78.307112204110396</c:v>
                </c:pt>
                <c:pt idx="9262">
                  <c:v>-78.308617152648495</c:v>
                </c:pt>
                <c:pt idx="9263">
                  <c:v>-78.304248350390495</c:v>
                </c:pt>
                <c:pt idx="9264">
                  <c:v>-78.297034363936902</c:v>
                </c:pt>
                <c:pt idx="9265">
                  <c:v>-78.288186901928199</c:v>
                </c:pt>
                <c:pt idx="9266">
                  <c:v>-78.278203629888694</c:v>
                </c:pt>
                <c:pt idx="9267">
                  <c:v>-78.267334747377106</c:v>
                </c:pt>
                <c:pt idx="9268">
                  <c:v>-78.255724594400306</c:v>
                </c:pt>
                <c:pt idx="9269">
                  <c:v>-78.243465799901898</c:v>
                </c:pt>
                <c:pt idx="9270">
                  <c:v>-78.230622898691294</c:v>
                </c:pt>
                <c:pt idx="9271">
                  <c:v>-78.217243787456596</c:v>
                </c:pt>
                <c:pt idx="9272">
                  <c:v>-78.203365803752106</c:v>
                </c:pt>
                <c:pt idx="9273">
                  <c:v>-78.189019202873794</c:v>
                </c:pt>
                <c:pt idx="9274">
                  <c:v>-78.174229275164606</c:v>
                </c:pt>
                <c:pt idx="9275">
                  <c:v>-78.159017697952393</c:v>
                </c:pt>
                <c:pt idx="9276">
                  <c:v>-78.143403439521407</c:v>
                </c:pt>
                <c:pt idx="9277">
                  <c:v>-78.127403384166101</c:v>
                </c:pt>
                <c:pt idx="9278">
                  <c:v>-78.111032776690394</c:v>
                </c:pt>
                <c:pt idx="9279">
                  <c:v>-78.094305546399397</c:v>
                </c:pt>
                <c:pt idx="9280">
                  <c:v>-78.077234548271505</c:v>
                </c:pt>
                <c:pt idx="9281">
                  <c:v>-78.059831745791001</c:v>
                </c:pt>
                <c:pt idx="9282">
                  <c:v>-78.042108351781707</c:v>
                </c:pt>
                <c:pt idx="9283">
                  <c:v>-78.024074938466995</c:v>
                </c:pt>
                <c:pt idx="9284">
                  <c:v>-78.005741524617704</c:v>
                </c:pt>
                <c:pt idx="9285">
                  <c:v>-77.987117645388594</c:v>
                </c:pt>
                <c:pt idx="9286">
                  <c:v>-77.968212408910702</c:v>
                </c:pt>
                <c:pt idx="9287">
                  <c:v>-77.949034542636497</c:v>
                </c:pt>
                <c:pt idx="9288">
                  <c:v>-77.929592431672503</c:v>
                </c:pt>
                <c:pt idx="9289">
                  <c:v>-77.909894150786897</c:v>
                </c:pt>
                <c:pt idx="9290">
                  <c:v>-77.889947491380298</c:v>
                </c:pt>
                <c:pt idx="9291">
                  <c:v>-77.869759984409797</c:v>
                </c:pt>
                <c:pt idx="9292">
                  <c:v>-77.849338920037198</c:v>
                </c:pt>
                <c:pt idx="9293">
                  <c:v>-77.828691364605305</c:v>
                </c:pt>
                <c:pt idx="9294">
                  <c:v>-77.807824175416997</c:v>
                </c:pt>
                <c:pt idx="9295">
                  <c:v>-77.786744013697302</c:v>
                </c:pt>
                <c:pt idx="9296">
                  <c:v>-77.765457356039605</c:v>
                </c:pt>
                <c:pt idx="9297">
                  <c:v>-77.743970504581597</c:v>
                </c:pt>
                <c:pt idx="9298">
                  <c:v>-77.722289596106904</c:v>
                </c:pt>
                <c:pt idx="9299">
                  <c:v>-77.700420610234204</c:v>
                </c:pt>
                <c:pt idx="9300">
                  <c:v>-77.678369376826097</c:v>
                </c:pt>
                <c:pt idx="9301">
                  <c:v>-77.656141582758806</c:v>
                </c:pt>
                <c:pt idx="9302">
                  <c:v>-77.6337427780784</c:v>
                </c:pt>
                <c:pt idx="9303">
                  <c:v>-77.611178381587493</c:v>
                </c:pt>
                <c:pt idx="9304">
                  <c:v>-77.588453686061698</c:v>
                </c:pt>
                <c:pt idx="9305">
                  <c:v>-77.565573863071904</c:v>
                </c:pt>
                <c:pt idx="9306">
                  <c:v>-77.542543967455899</c:v>
                </c:pt>
                <c:pt idx="9307">
                  <c:v>-77.519368941482796</c:v>
                </c:pt>
                <c:pt idx="9308">
                  <c:v>-77.496053618739694</c:v>
                </c:pt>
                <c:pt idx="9309">
                  <c:v>-77.4726027277772</c:v>
                </c:pt>
                <c:pt idx="9310">
                  <c:v>-77.449020895527696</c:v>
                </c:pt>
                <c:pt idx="9311">
                  <c:v>-77.425312650570703</c:v>
                </c:pt>
                <c:pt idx="9312">
                  <c:v>-77.401482426134294</c:v>
                </c:pt>
                <c:pt idx="9313">
                  <c:v>-77.377534562908394</c:v>
                </c:pt>
                <c:pt idx="9314">
                  <c:v>-77.353473311775304</c:v>
                </c:pt>
                <c:pt idx="9315">
                  <c:v>-77.3293028363926</c:v>
                </c:pt>
                <c:pt idx="9316">
                  <c:v>-77.305027215641999</c:v>
                </c:pt>
                <c:pt idx="9317">
                  <c:v>-77.280650445956496</c:v>
                </c:pt>
                <c:pt idx="9318">
                  <c:v>-77.256176443537299</c:v>
                </c:pt>
                <c:pt idx="9319">
                  <c:v>-77.231609046469998</c:v>
                </c:pt>
                <c:pt idx="9320">
                  <c:v>-77.226372765698301</c:v>
                </c:pt>
                <c:pt idx="9321">
                  <c:v>-77.218744279725499</c:v>
                </c:pt>
                <c:pt idx="9322">
                  <c:v>-77.2047153991426</c:v>
                </c:pt>
                <c:pt idx="9323">
                  <c:v>-77.187770888626403</c:v>
                </c:pt>
                <c:pt idx="9324">
                  <c:v>-77.169312077797699</c:v>
                </c:pt>
                <c:pt idx="9325">
                  <c:v>-77.149912298014399</c:v>
                </c:pt>
                <c:pt idx="9326">
                  <c:v>-77.129856220338894</c:v>
                </c:pt>
                <c:pt idx="9327">
                  <c:v>-77.109304524066502</c:v>
                </c:pt>
                <c:pt idx="9328">
                  <c:v>-77.088357238956505</c:v>
                </c:pt>
                <c:pt idx="9329">
                  <c:v>-77.067081503926602</c:v>
                </c:pt>
                <c:pt idx="9330">
                  <c:v>-77.045525069281098</c:v>
                </c:pt>
                <c:pt idx="9331">
                  <c:v>-77.023723470880597</c:v>
                </c:pt>
                <c:pt idx="9332">
                  <c:v>-77.001704135968794</c:v>
                </c:pt>
                <c:pt idx="9333">
                  <c:v>-76.9794888778965</c:v>
                </c:pt>
                <c:pt idx="9334">
                  <c:v>-76.957095489342095</c:v>
                </c:pt>
                <c:pt idx="9335">
                  <c:v>-76.934538802211193</c:v>
                </c:pt>
                <c:pt idx="9336">
                  <c:v>-76.911831416880901</c:v>
                </c:pt>
                <c:pt idx="9337">
                  <c:v>-76.888984218156693</c:v>
                </c:pt>
                <c:pt idx="9338">
                  <c:v>-76.866006748981704</c:v>
                </c:pt>
                <c:pt idx="9339">
                  <c:v>-76.842907486532397</c:v>
                </c:pt>
                <c:pt idx="9340">
                  <c:v>-76.819694049690497</c:v>
                </c:pt>
                <c:pt idx="9341">
                  <c:v>-76.816856805494197</c:v>
                </c:pt>
                <c:pt idx="9342">
                  <c:v>-76.811496437475</c:v>
                </c:pt>
                <c:pt idx="9343">
                  <c:v>-76.799383317996103</c:v>
                </c:pt>
                <c:pt idx="9344">
                  <c:v>-76.804646277832902</c:v>
                </c:pt>
                <c:pt idx="9345">
                  <c:v>-76.805836227710699</c:v>
                </c:pt>
                <c:pt idx="9346">
                  <c:v>-76.799354606618294</c:v>
                </c:pt>
                <c:pt idx="9347">
                  <c:v>-76.789180340009096</c:v>
                </c:pt>
                <c:pt idx="9348">
                  <c:v>-76.7769597262471</c:v>
                </c:pt>
                <c:pt idx="9349">
                  <c:v>-76.763400957376007</c:v>
                </c:pt>
                <c:pt idx="9350">
                  <c:v>-76.748872706280494</c:v>
                </c:pt>
                <c:pt idx="9351">
                  <c:v>-76.733592235162305</c:v>
                </c:pt>
                <c:pt idx="9352">
                  <c:v>-76.738300805544398</c:v>
                </c:pt>
                <c:pt idx="9353">
                  <c:v>-76.739995692913297</c:v>
                </c:pt>
                <c:pt idx="9354">
                  <c:v>-76.734517706508996</c:v>
                </c:pt>
                <c:pt idx="9355">
                  <c:v>-76.725628669564998</c:v>
                </c:pt>
                <c:pt idx="9356">
                  <c:v>-76.714858020617996</c:v>
                </c:pt>
                <c:pt idx="9357">
                  <c:v>-76.702845855836102</c:v>
                </c:pt>
                <c:pt idx="9358">
                  <c:v>-76.689919148669901</c:v>
                </c:pt>
                <c:pt idx="9359">
                  <c:v>-76.676268496795501</c:v>
                </c:pt>
                <c:pt idx="9360">
                  <c:v>-76.662016575143198</c:v>
                </c:pt>
                <c:pt idx="9361">
                  <c:v>-76.647248426428703</c:v>
                </c:pt>
                <c:pt idx="9362">
                  <c:v>-76.632026389319805</c:v>
                </c:pt>
                <c:pt idx="9363">
                  <c:v>-76.616398154223901</c:v>
                </c:pt>
                <c:pt idx="9364">
                  <c:v>-76.6004014508094</c:v>
                </c:pt>
                <c:pt idx="9365">
                  <c:v>-76.605009344095194</c:v>
                </c:pt>
                <c:pt idx="9366">
                  <c:v>-76.606769039104506</c:v>
                </c:pt>
                <c:pt idx="9367">
                  <c:v>-76.601399789758304</c:v>
                </c:pt>
                <c:pt idx="9368">
                  <c:v>-76.592687952947301</c:v>
                </c:pt>
                <c:pt idx="9369">
                  <c:v>-76.603062176899698</c:v>
                </c:pt>
                <c:pt idx="9370">
                  <c:v>-76.609682854331993</c:v>
                </c:pt>
                <c:pt idx="9371">
                  <c:v>-76.608593715912804</c:v>
                </c:pt>
                <c:pt idx="9372">
                  <c:v>-76.603750918225401</c:v>
                </c:pt>
                <c:pt idx="9373">
                  <c:v>-76.596782602475201</c:v>
                </c:pt>
                <c:pt idx="9374">
                  <c:v>-76.5883844475035</c:v>
                </c:pt>
                <c:pt idx="9375">
                  <c:v>-76.599797418347805</c:v>
                </c:pt>
                <c:pt idx="9376">
                  <c:v>-76.607770173964397</c:v>
                </c:pt>
                <c:pt idx="9377">
                  <c:v>-76.628930902462002</c:v>
                </c:pt>
                <c:pt idx="9378">
                  <c:v>-76.643783423528802</c:v>
                </c:pt>
                <c:pt idx="9379">
                  <c:v>-76.649706294315806</c:v>
                </c:pt>
                <c:pt idx="9380">
                  <c:v>-76.651142528467204</c:v>
                </c:pt>
                <c:pt idx="9381">
                  <c:v>-76.649948180270201</c:v>
                </c:pt>
                <c:pt idx="9382">
                  <c:v>-76.646942987683005</c:v>
                </c:pt>
                <c:pt idx="9383">
                  <c:v>-76.642564117091794</c:v>
                </c:pt>
                <c:pt idx="9384">
                  <c:v>-76.637075381841797</c:v>
                </c:pt>
                <c:pt idx="9385">
                  <c:v>-76.630651107750396</c:v>
                </c:pt>
                <c:pt idx="9386">
                  <c:v>-76.623414485739602</c:v>
                </c:pt>
                <c:pt idx="9387">
                  <c:v>-76.615457065131494</c:v>
                </c:pt>
                <c:pt idx="9388">
                  <c:v>-76.606849566344906</c:v>
                </c:pt>
                <c:pt idx="9389">
                  <c:v>-76.597648322535306</c:v>
                </c:pt>
                <c:pt idx="9390">
                  <c:v>-76.587899345315506</c:v>
                </c:pt>
                <c:pt idx="9391">
                  <c:v>-76.598506071488401</c:v>
                </c:pt>
                <c:pt idx="9392">
                  <c:v>-76.606044572960002</c:v>
                </c:pt>
                <c:pt idx="9393">
                  <c:v>-76.606286906389897</c:v>
                </c:pt>
                <c:pt idx="9394">
                  <c:v>-76.623789996438802</c:v>
                </c:pt>
                <c:pt idx="9395">
                  <c:v>-76.636715144648605</c:v>
                </c:pt>
                <c:pt idx="9396">
                  <c:v>-76.641487102454207</c:v>
                </c:pt>
                <c:pt idx="9397">
                  <c:v>-76.642200269026006</c:v>
                </c:pt>
                <c:pt idx="9398">
                  <c:v>-76.640549564708195</c:v>
                </c:pt>
                <c:pt idx="9399">
                  <c:v>-76.637268614844402</c:v>
                </c:pt>
                <c:pt idx="9400">
                  <c:v>-76.653403533635199</c:v>
                </c:pt>
                <c:pt idx="9401">
                  <c:v>-76.665908586040601</c:v>
                </c:pt>
                <c:pt idx="9402">
                  <c:v>-76.670745611824401</c:v>
                </c:pt>
                <c:pt idx="9403">
                  <c:v>-76.712719732311598</c:v>
                </c:pt>
                <c:pt idx="9404">
                  <c:v>-76.747100577758502</c:v>
                </c:pt>
                <c:pt idx="9405">
                  <c:v>-76.766401257237902</c:v>
                </c:pt>
                <c:pt idx="9406">
                  <c:v>-76.778468339734601</c:v>
                </c:pt>
                <c:pt idx="9407">
                  <c:v>-76.826677785004094</c:v>
                </c:pt>
                <c:pt idx="9408">
                  <c:v>-76.866789784440996</c:v>
                </c:pt>
                <c:pt idx="9409">
                  <c:v>-76.891557375381694</c:v>
                </c:pt>
                <c:pt idx="9410">
                  <c:v>-76.908796062891994</c:v>
                </c:pt>
                <c:pt idx="9411">
                  <c:v>-76.941431939590501</c:v>
                </c:pt>
                <c:pt idx="9412">
                  <c:v>-76.968466506111596</c:v>
                </c:pt>
                <c:pt idx="9413">
                  <c:v>-77.006219123590995</c:v>
                </c:pt>
                <c:pt idx="9414">
                  <c:v>-77.075183412922001</c:v>
                </c:pt>
                <c:pt idx="9415">
                  <c:v>-77.148167227016401</c:v>
                </c:pt>
                <c:pt idx="9416">
                  <c:v>-77.219139870346794</c:v>
                </c:pt>
                <c:pt idx="9417">
                  <c:v>-77.272005137913396</c:v>
                </c:pt>
                <c:pt idx="9418">
                  <c:v>-77.347320154796293</c:v>
                </c:pt>
                <c:pt idx="9419">
                  <c:v>-77.409317774840602</c:v>
                </c:pt>
                <c:pt idx="9420">
                  <c:v>-77.453808205707503</c:v>
                </c:pt>
                <c:pt idx="9421">
                  <c:v>-77.4891479831753</c:v>
                </c:pt>
                <c:pt idx="9422">
                  <c:v>-77.554630458788395</c:v>
                </c:pt>
                <c:pt idx="9423">
                  <c:v>-77.6283600505095</c:v>
                </c:pt>
                <c:pt idx="9424">
                  <c:v>-77.684124732682704</c:v>
                </c:pt>
                <c:pt idx="9425">
                  <c:v>-77.725945039380406</c:v>
                </c:pt>
                <c:pt idx="9426">
                  <c:v>-77.760235320381298</c:v>
                </c:pt>
                <c:pt idx="9427">
                  <c:v>-77.789662600263</c:v>
                </c:pt>
                <c:pt idx="9428">
                  <c:v>-77.815488864046799</c:v>
                </c:pt>
                <c:pt idx="9429">
                  <c:v>-77.838427338619098</c:v>
                </c:pt>
                <c:pt idx="9430">
                  <c:v>-77.876001502799596</c:v>
                </c:pt>
                <c:pt idx="9431">
                  <c:v>-77.908958154060798</c:v>
                </c:pt>
                <c:pt idx="9432">
                  <c:v>-77.951096934043505</c:v>
                </c:pt>
                <c:pt idx="9433">
                  <c:v>-77.986484657581201</c:v>
                </c:pt>
                <c:pt idx="9434">
                  <c:v>-78.013296051699797</c:v>
                </c:pt>
                <c:pt idx="9435">
                  <c:v>-78.035371505818006</c:v>
                </c:pt>
                <c:pt idx="9436">
                  <c:v>-78.054322039328497</c:v>
                </c:pt>
                <c:pt idx="9437">
                  <c:v>-78.070878650046794</c:v>
                </c:pt>
                <c:pt idx="9438">
                  <c:v>-78.085447768698998</c:v>
                </c:pt>
                <c:pt idx="9439">
                  <c:v>-78.0982877761016</c:v>
                </c:pt>
                <c:pt idx="9440">
                  <c:v>-78.109579466816598</c:v>
                </c:pt>
                <c:pt idx="9441">
                  <c:v>-78.119458307243093</c:v>
                </c:pt>
                <c:pt idx="9442">
                  <c:v>-78.128030939249697</c:v>
                </c:pt>
                <c:pt idx="9443">
                  <c:v>-78.135384439209304</c:v>
                </c:pt>
                <c:pt idx="9444">
                  <c:v>-78.141591917830397</c:v>
                </c:pt>
                <c:pt idx="9445">
                  <c:v>-78.146716117699995</c:v>
                </c:pt>
                <c:pt idx="9446">
                  <c:v>-78.167305749898205</c:v>
                </c:pt>
                <c:pt idx="9447">
                  <c:v>-78.184606077876595</c:v>
                </c:pt>
                <c:pt idx="9448">
                  <c:v>-78.195420619634803</c:v>
                </c:pt>
                <c:pt idx="9449">
                  <c:v>-78.2028846095332</c:v>
                </c:pt>
                <c:pt idx="9450">
                  <c:v>-78.208257044410303</c:v>
                </c:pt>
                <c:pt idx="9451">
                  <c:v>-78.212064395403502</c:v>
                </c:pt>
                <c:pt idx="9452">
                  <c:v>-78.214579121449901</c:v>
                </c:pt>
                <c:pt idx="9453">
                  <c:v>-78.215964564961098</c:v>
                </c:pt>
                <c:pt idx="9454">
                  <c:v>-78.216330276168904</c:v>
                </c:pt>
                <c:pt idx="9455">
                  <c:v>-78.215756159566496</c:v>
                </c:pt>
                <c:pt idx="9456">
                  <c:v>-78.214304226237701</c:v>
                </c:pt>
                <c:pt idx="9457">
                  <c:v>-78.212024868544901</c:v>
                </c:pt>
                <c:pt idx="9458">
                  <c:v>-78.208960480585105</c:v>
                </c:pt>
                <c:pt idx="9459">
                  <c:v>-78.205147685742403</c:v>
                </c:pt>
                <c:pt idx="9460">
                  <c:v>-78.200618781680006</c:v>
                </c:pt>
                <c:pt idx="9461">
                  <c:v>-78.195402719551097</c:v>
                </c:pt>
                <c:pt idx="9462">
                  <c:v>-78.189525792605707</c:v>
                </c:pt>
                <c:pt idx="9463">
                  <c:v>-78.183012133661194</c:v>
                </c:pt>
                <c:pt idx="9464">
                  <c:v>-78.175884085679101</c:v>
                </c:pt>
                <c:pt idx="9465">
                  <c:v>-78.168162483397793</c:v>
                </c:pt>
                <c:pt idx="9466">
                  <c:v>-78.159866871545205</c:v>
                </c:pt>
                <c:pt idx="9467">
                  <c:v>-78.151015676855494</c:v>
                </c:pt>
                <c:pt idx="9468">
                  <c:v>-78.141626345775407</c:v>
                </c:pt>
                <c:pt idx="9469">
                  <c:v>-78.148468973712795</c:v>
                </c:pt>
                <c:pt idx="9470">
                  <c:v>-78.152606480691105</c:v>
                </c:pt>
                <c:pt idx="9471">
                  <c:v>-78.150691197426895</c:v>
                </c:pt>
                <c:pt idx="9472">
                  <c:v>-78.145826399450797</c:v>
                </c:pt>
                <c:pt idx="9473">
                  <c:v>-78.139253821788401</c:v>
                </c:pt>
                <c:pt idx="9474">
                  <c:v>-78.131483963798701</c:v>
                </c:pt>
                <c:pt idx="9475">
                  <c:v>-78.122773904960894</c:v>
                </c:pt>
                <c:pt idx="9476">
                  <c:v>-78.113272312908606</c:v>
                </c:pt>
                <c:pt idx="9477">
                  <c:v>-78.103074886672601</c:v>
                </c:pt>
                <c:pt idx="9478">
                  <c:v>-78.092248536345394</c:v>
                </c:pt>
                <c:pt idx="9479">
                  <c:v>-78.080843111604807</c:v>
                </c:pt>
                <c:pt idx="9480">
                  <c:v>-78.068897625402101</c:v>
                </c:pt>
                <c:pt idx="9481">
                  <c:v>-78.056443813849597</c:v>
                </c:pt>
                <c:pt idx="9482">
                  <c:v>-78.043508302535798</c:v>
                </c:pt>
                <c:pt idx="9483">
                  <c:v>-78.030113993633407</c:v>
                </c:pt>
                <c:pt idx="9484">
                  <c:v>-78.016280992096895</c:v>
                </c:pt>
                <c:pt idx="9485">
                  <c:v>-78.002027245967895</c:v>
                </c:pt>
                <c:pt idx="9486">
                  <c:v>-77.987369002094496</c:v>
                </c:pt>
                <c:pt idx="9487">
                  <c:v>-77.972321138558797</c:v>
                </c:pt>
                <c:pt idx="9488">
                  <c:v>-77.956897412339401</c:v>
                </c:pt>
                <c:pt idx="9489">
                  <c:v>-77.941110647244798</c:v>
                </c:pt>
                <c:pt idx="9490">
                  <c:v>-77.924972878856394</c:v>
                </c:pt>
                <c:pt idx="9491">
                  <c:v>-77.908495467952093</c:v>
                </c:pt>
                <c:pt idx="9492">
                  <c:v>-77.891689190449895</c:v>
                </c:pt>
                <c:pt idx="9493">
                  <c:v>-77.874564309606896</c:v>
                </c:pt>
                <c:pt idx="9494">
                  <c:v>-77.857130634636505</c:v>
                </c:pt>
                <c:pt idx="9495">
                  <c:v>-77.839397568811194</c:v>
                </c:pt>
                <c:pt idx="9496">
                  <c:v>-77.821374149338297</c:v>
                </c:pt>
                <c:pt idx="9497">
                  <c:v>-77.803069080736805</c:v>
                </c:pt>
                <c:pt idx="9498">
                  <c:v>-77.784490763032295</c:v>
                </c:pt>
                <c:pt idx="9499">
                  <c:v>-77.765647315785799</c:v>
                </c:pt>
                <c:pt idx="9500">
                  <c:v>-77.746546598746505</c:v>
                </c:pt>
                <c:pt idx="9501">
                  <c:v>-77.727196229744493</c:v>
                </c:pt>
                <c:pt idx="9502">
                  <c:v>-77.707603600314499</c:v>
                </c:pt>
                <c:pt idx="9503">
                  <c:v>-77.687775889436097</c:v>
                </c:pt>
                <c:pt idx="9504">
                  <c:v>-77.667720075706796</c:v>
                </c:pt>
                <c:pt idx="9505">
                  <c:v>-77.647442948257606</c:v>
                </c:pt>
                <c:pt idx="9506">
                  <c:v>-77.626951116384802</c:v>
                </c:pt>
                <c:pt idx="9507">
                  <c:v>-77.6062510183407</c:v>
                </c:pt>
                <c:pt idx="9508">
                  <c:v>-77.585348929304502</c:v>
                </c:pt>
                <c:pt idx="9509">
                  <c:v>-77.564250968644302</c:v>
                </c:pt>
                <c:pt idx="9510">
                  <c:v>-77.542963106566503</c:v>
                </c:pt>
                <c:pt idx="9511">
                  <c:v>-77.521491170231599</c:v>
                </c:pt>
                <c:pt idx="9512">
                  <c:v>-77.499840849401096</c:v>
                </c:pt>
                <c:pt idx="9513">
                  <c:v>-77.478017701674602</c:v>
                </c:pt>
                <c:pt idx="9514">
                  <c:v>-77.4560271573569</c:v>
                </c:pt>
                <c:pt idx="9515">
                  <c:v>-77.433874524019899</c:v>
                </c:pt>
                <c:pt idx="9516">
                  <c:v>-77.411564990775503</c:v>
                </c:pt>
                <c:pt idx="9517">
                  <c:v>-77.389103632169906</c:v>
                </c:pt>
                <c:pt idx="9518">
                  <c:v>-77.366495411945607</c:v>
                </c:pt>
                <c:pt idx="9519">
                  <c:v>-77.343745186579994</c:v>
                </c:pt>
                <c:pt idx="9520">
                  <c:v>-77.320857708622</c:v>
                </c:pt>
                <c:pt idx="9521">
                  <c:v>-77.297837629845205</c:v>
                </c:pt>
                <c:pt idx="9522">
                  <c:v>-77.274689504237202</c:v>
                </c:pt>
                <c:pt idx="9523">
                  <c:v>-77.251417790838005</c:v>
                </c:pt>
                <c:pt idx="9524">
                  <c:v>-77.228026856436202</c:v>
                </c:pt>
                <c:pt idx="9525">
                  <c:v>-77.223928296204093</c:v>
                </c:pt>
                <c:pt idx="9526">
                  <c:v>-77.217401042341507</c:v>
                </c:pt>
                <c:pt idx="9527">
                  <c:v>-77.204446299155506</c:v>
                </c:pt>
                <c:pt idx="9528">
                  <c:v>-77.188551937834305</c:v>
                </c:pt>
                <c:pt idx="9529">
                  <c:v>-77.171120156923905</c:v>
                </c:pt>
                <c:pt idx="9530">
                  <c:v>-77.152724756316402</c:v>
                </c:pt>
                <c:pt idx="9531">
                  <c:v>-77.133650812123705</c:v>
                </c:pt>
                <c:pt idx="9532">
                  <c:v>-77.114059406470602</c:v>
                </c:pt>
                <c:pt idx="9533">
                  <c:v>-77.094050976366205</c:v>
                </c:pt>
                <c:pt idx="9534">
                  <c:v>-77.0736930678992</c:v>
                </c:pt>
                <c:pt idx="9535">
                  <c:v>-77.053033838425506</c:v>
                </c:pt>
                <c:pt idx="9536">
                  <c:v>-77.032109225797797</c:v>
                </c:pt>
                <c:pt idx="9537">
                  <c:v>-77.010947052951806</c:v>
                </c:pt>
                <c:pt idx="9538">
                  <c:v>-76.989569521784901</c:v>
                </c:pt>
                <c:pt idx="9539">
                  <c:v>-76.967994805895302</c:v>
                </c:pt>
                <c:pt idx="9540">
                  <c:v>-76.946238110239406</c:v>
                </c:pt>
                <c:pt idx="9541">
                  <c:v>-76.924312400299002</c:v>
                </c:pt>
                <c:pt idx="9542">
                  <c:v>-76.902228918053495</c:v>
                </c:pt>
                <c:pt idx="9543">
                  <c:v>-76.879997555767801</c:v>
                </c:pt>
                <c:pt idx="9544">
                  <c:v>-76.857627132209004</c:v>
                </c:pt>
                <c:pt idx="9545">
                  <c:v>-76.835125600265798</c:v>
                </c:pt>
                <c:pt idx="9546">
                  <c:v>-76.812500205328107</c:v>
                </c:pt>
                <c:pt idx="9547">
                  <c:v>-76.789757607688202</c:v>
                </c:pt>
                <c:pt idx="9548">
                  <c:v>-76.766903978239498</c:v>
                </c:pt>
                <c:pt idx="9549">
                  <c:v>-76.743945074088302</c:v>
                </c:pt>
                <c:pt idx="9550">
                  <c:v>-76.720886298871505</c:v>
                </c:pt>
                <c:pt idx="9551">
                  <c:v>-76.697732751304898</c:v>
                </c:pt>
                <c:pt idx="9552">
                  <c:v>-76.674489264586697</c:v>
                </c:pt>
                <c:pt idx="9553">
                  <c:v>-76.651160438632999</c:v>
                </c:pt>
                <c:pt idx="9554">
                  <c:v>-76.6277506666503</c:v>
                </c:pt>
                <c:pt idx="9555">
                  <c:v>-76.604264157199793</c:v>
                </c:pt>
                <c:pt idx="9556">
                  <c:v>-76.580704952660099</c:v>
                </c:pt>
                <c:pt idx="9557">
                  <c:v>-76.557076944770799</c:v>
                </c:pt>
                <c:pt idx="9558">
                  <c:v>-76.5333838877917</c:v>
                </c:pt>
                <c:pt idx="9559">
                  <c:v>-76.5096294097211</c:v>
                </c:pt>
                <c:pt idx="9560">
                  <c:v>-76.485817021942694</c:v>
                </c:pt>
                <c:pt idx="9561">
                  <c:v>-76.461950127603401</c:v>
                </c:pt>
                <c:pt idx="9562">
                  <c:v>-76.438032028907401</c:v>
                </c:pt>
                <c:pt idx="9563">
                  <c:v>-76.414065933325205</c:v>
                </c:pt>
                <c:pt idx="9564">
                  <c:v>-76.390054959193506</c:v>
                </c:pt>
                <c:pt idx="9565">
                  <c:v>-76.366002140665302</c:v>
                </c:pt>
                <c:pt idx="9566">
                  <c:v>-76.363598038377305</c:v>
                </c:pt>
                <c:pt idx="9567">
                  <c:v>-76.358625101099307</c:v>
                </c:pt>
                <c:pt idx="9568">
                  <c:v>-76.346587506225802</c:v>
                </c:pt>
                <c:pt idx="9569">
                  <c:v>-76.331353539055101</c:v>
                </c:pt>
                <c:pt idx="9570">
                  <c:v>-76.314481676954998</c:v>
                </c:pt>
                <c:pt idx="9571">
                  <c:v>-76.296610204124406</c:v>
                </c:pt>
                <c:pt idx="9572">
                  <c:v>-76.278055978897996</c:v>
                </c:pt>
                <c:pt idx="9573">
                  <c:v>-76.258997562176802</c:v>
                </c:pt>
                <c:pt idx="9574">
                  <c:v>-76.239545780761901</c:v>
                </c:pt>
                <c:pt idx="9575">
                  <c:v>-76.241731949104306</c:v>
                </c:pt>
                <c:pt idx="9576">
                  <c:v>-76.262888007564996</c:v>
                </c:pt>
                <c:pt idx="9577">
                  <c:v>-76.295702860796894</c:v>
                </c:pt>
                <c:pt idx="9578">
                  <c:v>-76.315280130293203</c:v>
                </c:pt>
                <c:pt idx="9579">
                  <c:v>-76.322747628920894</c:v>
                </c:pt>
                <c:pt idx="9580">
                  <c:v>-76.324263620021</c:v>
                </c:pt>
                <c:pt idx="9581">
                  <c:v>-76.322374454847704</c:v>
                </c:pt>
                <c:pt idx="9582">
                  <c:v>-76.339760858589301</c:v>
                </c:pt>
                <c:pt idx="9583">
                  <c:v>-76.374205640017394</c:v>
                </c:pt>
                <c:pt idx="9584">
                  <c:v>-76.397579410131996</c:v>
                </c:pt>
                <c:pt idx="9585">
                  <c:v>-76.409708884754096</c:v>
                </c:pt>
                <c:pt idx="9586">
                  <c:v>-76.416213452663101</c:v>
                </c:pt>
                <c:pt idx="9587">
                  <c:v>-76.419406189044594</c:v>
                </c:pt>
                <c:pt idx="9588">
                  <c:v>-76.420326128815802</c:v>
                </c:pt>
                <c:pt idx="9589">
                  <c:v>-76.419532844310694</c:v>
                </c:pt>
                <c:pt idx="9590">
                  <c:v>-76.417366339677699</c:v>
                </c:pt>
                <c:pt idx="9591">
                  <c:v>-76.456394149866199</c:v>
                </c:pt>
                <c:pt idx="9592">
                  <c:v>-76.488961562073698</c:v>
                </c:pt>
                <c:pt idx="9593">
                  <c:v>-76.527571991261894</c:v>
                </c:pt>
                <c:pt idx="9594">
                  <c:v>-76.556420368116207</c:v>
                </c:pt>
                <c:pt idx="9595">
                  <c:v>-76.574486618579002</c:v>
                </c:pt>
                <c:pt idx="9596">
                  <c:v>-76.586914306348007</c:v>
                </c:pt>
                <c:pt idx="9597">
                  <c:v>-76.595897044941495</c:v>
                </c:pt>
                <c:pt idx="9598">
                  <c:v>-76.623057137647095</c:v>
                </c:pt>
                <c:pt idx="9599">
                  <c:v>-76.666081918158099</c:v>
                </c:pt>
                <c:pt idx="9600">
                  <c:v>-76.697986032725694</c:v>
                </c:pt>
                <c:pt idx="9601">
                  <c:v>-76.738947509285296</c:v>
                </c:pt>
                <c:pt idx="9602">
                  <c:v>-76.791494105663702</c:v>
                </c:pt>
                <c:pt idx="9603">
                  <c:v>-76.831050914893794</c:v>
                </c:pt>
                <c:pt idx="9604">
                  <c:v>-76.858429132965696</c:v>
                </c:pt>
                <c:pt idx="9605">
                  <c:v>-76.879388055959396</c:v>
                </c:pt>
                <c:pt idx="9606">
                  <c:v>-76.896343944294799</c:v>
                </c:pt>
                <c:pt idx="9607">
                  <c:v>-76.930113629445898</c:v>
                </c:pt>
                <c:pt idx="9608">
                  <c:v>-76.997895816163606</c:v>
                </c:pt>
                <c:pt idx="9609">
                  <c:v>-77.070878450266093</c:v>
                </c:pt>
                <c:pt idx="9610">
                  <c:v>-77.123476746943396</c:v>
                </c:pt>
                <c:pt idx="9611">
                  <c:v>-77.198600347188602</c:v>
                </c:pt>
                <c:pt idx="9612">
                  <c:v>-77.260250517048803</c:v>
                </c:pt>
                <c:pt idx="9613">
                  <c:v>-77.3042197953352</c:v>
                </c:pt>
                <c:pt idx="9614">
                  <c:v>-77.339031966182802</c:v>
                </c:pt>
                <c:pt idx="9615">
                  <c:v>-77.404828726834495</c:v>
                </c:pt>
                <c:pt idx="9616">
                  <c:v>-77.461249179320006</c:v>
                </c:pt>
                <c:pt idx="9617">
                  <c:v>-77.502192895831101</c:v>
                </c:pt>
                <c:pt idx="9618">
                  <c:v>-77.535137768975105</c:v>
                </c:pt>
                <c:pt idx="9619">
                  <c:v>-77.580979550832097</c:v>
                </c:pt>
                <c:pt idx="9620">
                  <c:v>-77.620669316355006</c:v>
                </c:pt>
                <c:pt idx="9621">
                  <c:v>-77.651512898773007</c:v>
                </c:pt>
                <c:pt idx="9622">
                  <c:v>-77.677345871067601</c:v>
                </c:pt>
                <c:pt idx="9623">
                  <c:v>-77.699808908315703</c:v>
                </c:pt>
                <c:pt idx="9624">
                  <c:v>-77.719663820529107</c:v>
                </c:pt>
                <c:pt idx="9625">
                  <c:v>-77.737345707499003</c:v>
                </c:pt>
                <c:pt idx="9626">
                  <c:v>-77.753137767318506</c:v>
                </c:pt>
                <c:pt idx="9627">
                  <c:v>-77.767241659526704</c:v>
                </c:pt>
                <c:pt idx="9628">
                  <c:v>-77.779810214645096</c:v>
                </c:pt>
                <c:pt idx="9629">
                  <c:v>-77.790964504724499</c:v>
                </c:pt>
                <c:pt idx="9630">
                  <c:v>-77.800803632570705</c:v>
                </c:pt>
                <c:pt idx="9631">
                  <c:v>-77.826740276383106</c:v>
                </c:pt>
                <c:pt idx="9632">
                  <c:v>-77.849082395288903</c:v>
                </c:pt>
                <c:pt idx="9633">
                  <c:v>-77.864492017666393</c:v>
                </c:pt>
                <c:pt idx="9634">
                  <c:v>-77.893428325361</c:v>
                </c:pt>
                <c:pt idx="9635">
                  <c:v>-77.917650200438999</c:v>
                </c:pt>
                <c:pt idx="9636">
                  <c:v>-77.934364671307094</c:v>
                </c:pt>
                <c:pt idx="9637">
                  <c:v>-77.947090587483999</c:v>
                </c:pt>
                <c:pt idx="9638">
                  <c:v>-77.957279813877193</c:v>
                </c:pt>
                <c:pt idx="9639">
                  <c:v>-77.965567056409398</c:v>
                </c:pt>
                <c:pt idx="9640">
                  <c:v>-77.989238054925494</c:v>
                </c:pt>
                <c:pt idx="9641">
                  <c:v>-78.009187989938297</c:v>
                </c:pt>
                <c:pt idx="9642">
                  <c:v>-78.022230886471803</c:v>
                </c:pt>
                <c:pt idx="9643">
                  <c:v>-78.048434518642694</c:v>
                </c:pt>
                <c:pt idx="9644">
                  <c:v>-78.069989799638506</c:v>
                </c:pt>
                <c:pt idx="9645">
                  <c:v>-78.100809830468506</c:v>
                </c:pt>
                <c:pt idx="9646">
                  <c:v>-78.125357307244101</c:v>
                </c:pt>
                <c:pt idx="9647">
                  <c:v>-78.158281709607195</c:v>
                </c:pt>
                <c:pt idx="9648">
                  <c:v>-78.200841600356298</c:v>
                </c:pt>
                <c:pt idx="9649">
                  <c:v>-78.232710592522196</c:v>
                </c:pt>
                <c:pt idx="9650">
                  <c:v>-78.254555798534</c:v>
                </c:pt>
                <c:pt idx="9651">
                  <c:v>-78.271081143679396</c:v>
                </c:pt>
                <c:pt idx="9652">
                  <c:v>-78.284237132868896</c:v>
                </c:pt>
                <c:pt idx="9653">
                  <c:v>-78.294918914832905</c:v>
                </c:pt>
                <c:pt idx="9654">
                  <c:v>-78.303620345105998</c:v>
                </c:pt>
                <c:pt idx="9655">
                  <c:v>-78.310649524233199</c:v>
                </c:pt>
                <c:pt idx="9656">
                  <c:v>-78.316216627677306</c:v>
                </c:pt>
                <c:pt idx="9657">
                  <c:v>-78.320474716120501</c:v>
                </c:pt>
                <c:pt idx="9658">
                  <c:v>-78.323540818118403</c:v>
                </c:pt>
                <c:pt idx="9659">
                  <c:v>-78.325507812159202</c:v>
                </c:pt>
                <c:pt idx="9660">
                  <c:v>-78.326451612042106</c:v>
                </c:pt>
                <c:pt idx="9661">
                  <c:v>-78.326435764479797</c:v>
                </c:pt>
                <c:pt idx="9662">
                  <c:v>-78.325514527183202</c:v>
                </c:pt>
                <c:pt idx="9663">
                  <c:v>-78.323735006421998</c:v>
                </c:pt>
                <c:pt idx="9664">
                  <c:v>-78.321138686501996</c:v>
                </c:pt>
                <c:pt idx="9665">
                  <c:v>-78.317762551607998</c:v>
                </c:pt>
                <c:pt idx="9666">
                  <c:v>-78.313639926014503</c:v>
                </c:pt>
                <c:pt idx="9667">
                  <c:v>-78.308801114714399</c:v>
                </c:pt>
                <c:pt idx="9668">
                  <c:v>-78.303273899538794</c:v>
                </c:pt>
                <c:pt idx="9669">
                  <c:v>-78.297083928694803</c:v>
                </c:pt>
                <c:pt idx="9670">
                  <c:v>-78.290255026433002</c:v>
                </c:pt>
                <c:pt idx="9671">
                  <c:v>-78.282809442016301</c:v>
                </c:pt>
                <c:pt idx="9672">
                  <c:v>-78.274768051986399</c:v>
                </c:pt>
                <c:pt idx="9673">
                  <c:v>-78.266150526092005</c:v>
                </c:pt>
                <c:pt idx="9674">
                  <c:v>-78.256975464659504</c:v>
                </c:pt>
                <c:pt idx="9675">
                  <c:v>-78.2472605133038</c:v>
                </c:pt>
                <c:pt idx="9676">
                  <c:v>-78.237022459513895</c:v>
                </c:pt>
                <c:pt idx="9677">
                  <c:v>-78.226277314653103</c:v>
                </c:pt>
                <c:pt idx="9678">
                  <c:v>-78.215040383982696</c:v>
                </c:pt>
                <c:pt idx="9679">
                  <c:v>-78.203326327041395</c:v>
                </c:pt>
                <c:pt idx="9680">
                  <c:v>-78.191149209941301</c:v>
                </c:pt>
                <c:pt idx="9681">
                  <c:v>-78.178522552484694</c:v>
                </c:pt>
                <c:pt idx="9682">
                  <c:v>-78.165459366422098</c:v>
                </c:pt>
                <c:pt idx="9683">
                  <c:v>-78.151972190721594</c:v>
                </c:pt>
                <c:pt idx="9684">
                  <c:v>-78.138073123332106</c:v>
                </c:pt>
                <c:pt idx="9685">
                  <c:v>-78.123773849374402</c:v>
                </c:pt>
                <c:pt idx="9686">
                  <c:v>-78.109085666392502</c:v>
                </c:pt>
                <c:pt idx="9687">
                  <c:v>-78.094019507104903</c:v>
                </c:pt>
                <c:pt idx="9688">
                  <c:v>-78.078585959998804</c:v>
                </c:pt>
                <c:pt idx="9689">
                  <c:v>-78.062795288062105</c:v>
                </c:pt>
                <c:pt idx="9690">
                  <c:v>-78.046657445862493</c:v>
                </c:pt>
                <c:pt idx="9691">
                  <c:v>-78.030182095194903</c:v>
                </c:pt>
                <c:pt idx="9692">
                  <c:v>-78.013378619464802</c:v>
                </c:pt>
                <c:pt idx="9693">
                  <c:v>-77.996256136947906</c:v>
                </c:pt>
                <c:pt idx="9694">
                  <c:v>-77.978823513049605</c:v>
                </c:pt>
                <c:pt idx="9695">
                  <c:v>-77.961089371668393</c:v>
                </c:pt>
                <c:pt idx="9696">
                  <c:v>-77.943062105757306</c:v>
                </c:pt>
                <c:pt idx="9697">
                  <c:v>-77.924749887159194</c:v>
                </c:pt>
                <c:pt idx="9698">
                  <c:v>-77.906160675789906</c:v>
                </c:pt>
                <c:pt idx="9699">
                  <c:v>-77.887302228225806</c:v>
                </c:pt>
                <c:pt idx="9700">
                  <c:v>-77.868182105751899</c:v>
                </c:pt>
                <c:pt idx="9701">
                  <c:v>-77.848807681916398</c:v>
                </c:pt>
                <c:pt idx="9702">
                  <c:v>-77.829186149634495</c:v>
                </c:pt>
                <c:pt idx="9703">
                  <c:v>-77.809324527877706</c:v>
                </c:pt>
                <c:pt idx="9704">
                  <c:v>-77.7892296679819</c:v>
                </c:pt>
                <c:pt idx="9705">
                  <c:v>-77.7689082596048</c:v>
                </c:pt>
                <c:pt idx="9706">
                  <c:v>-77.748366836359196</c:v>
                </c:pt>
                <c:pt idx="9707">
                  <c:v>-77.727611781144702</c:v>
                </c:pt>
                <c:pt idx="9708">
                  <c:v>-77.706649331202598</c:v>
                </c:pt>
                <c:pt idx="9709">
                  <c:v>-77.6854855829108</c:v>
                </c:pt>
                <c:pt idx="9710">
                  <c:v>-77.664126496347606</c:v>
                </c:pt>
                <c:pt idx="9711">
                  <c:v>-77.642577899677406</c:v>
                </c:pt>
                <c:pt idx="9712">
                  <c:v>-77.620845493175196</c:v>
                </c:pt>
                <c:pt idx="9713">
                  <c:v>-77.598934853164295</c:v>
                </c:pt>
                <c:pt idx="9714">
                  <c:v>-77.576851435764794</c:v>
                </c:pt>
                <c:pt idx="9715">
                  <c:v>-77.554600580466996</c:v>
                </c:pt>
                <c:pt idx="9716">
                  <c:v>-77.532187513539995</c:v>
                </c:pt>
                <c:pt idx="9717">
                  <c:v>-77.509617351289506</c:v>
                </c:pt>
                <c:pt idx="9718">
                  <c:v>-77.486895103171506</c:v>
                </c:pt>
                <c:pt idx="9719">
                  <c:v>-77.464025674780004</c:v>
                </c:pt>
                <c:pt idx="9720">
                  <c:v>-77.441013870693595</c:v>
                </c:pt>
                <c:pt idx="9721">
                  <c:v>-77.417864397294295</c:v>
                </c:pt>
                <c:pt idx="9722">
                  <c:v>-77.394581865269103</c:v>
                </c:pt>
                <c:pt idx="9723">
                  <c:v>-77.371170792132503</c:v>
                </c:pt>
                <c:pt idx="9724">
                  <c:v>-77.347635604652297</c:v>
                </c:pt>
                <c:pt idx="9725">
                  <c:v>-77.323980641174501</c:v>
                </c:pt>
                <c:pt idx="9726">
                  <c:v>-77.300210153852603</c:v>
                </c:pt>
                <c:pt idx="9727">
                  <c:v>-77.276328310791598</c:v>
                </c:pt>
                <c:pt idx="9728">
                  <c:v>-77.252339198111699</c:v>
                </c:pt>
                <c:pt idx="9729">
                  <c:v>-77.228246821935201</c:v>
                </c:pt>
                <c:pt idx="9730">
                  <c:v>-77.204055110399807</c:v>
                </c:pt>
                <c:pt idx="9731">
                  <c:v>-77.179767915366398</c:v>
                </c:pt>
                <c:pt idx="9732">
                  <c:v>-77.155389014221498</c:v>
                </c:pt>
                <c:pt idx="9733">
                  <c:v>-77.130922111609294</c:v>
                </c:pt>
                <c:pt idx="9734">
                  <c:v>-77.106370841163297</c:v>
                </c:pt>
                <c:pt idx="9735">
                  <c:v>-77.081738767226796</c:v>
                </c:pt>
                <c:pt idx="9736">
                  <c:v>-77.057029390892694</c:v>
                </c:pt>
                <c:pt idx="9737">
                  <c:v>-77.032246145470594</c:v>
                </c:pt>
                <c:pt idx="9738">
                  <c:v>-77.007392397361997</c:v>
                </c:pt>
                <c:pt idx="9739">
                  <c:v>-76.982471448529907</c:v>
                </c:pt>
                <c:pt idx="9740">
                  <c:v>-76.957486538207107</c:v>
                </c:pt>
                <c:pt idx="9741">
                  <c:v>-76.932440844365303</c:v>
                </c:pt>
                <c:pt idx="9742">
                  <c:v>-76.907337485070101</c:v>
                </c:pt>
                <c:pt idx="9743">
                  <c:v>-76.882179519746799</c:v>
                </c:pt>
                <c:pt idx="9744">
                  <c:v>-76.856969950396007</c:v>
                </c:pt>
                <c:pt idx="9745">
                  <c:v>-76.831711722765107</c:v>
                </c:pt>
                <c:pt idx="9746">
                  <c:v>-76.806407727480902</c:v>
                </c:pt>
                <c:pt idx="9747">
                  <c:v>-76.781060801142502</c:v>
                </c:pt>
                <c:pt idx="9748">
                  <c:v>-76.755673727381705</c:v>
                </c:pt>
                <c:pt idx="9749">
                  <c:v>-76.730249237889396</c:v>
                </c:pt>
                <c:pt idx="9750">
                  <c:v>-76.704790013412094</c:v>
                </c:pt>
                <c:pt idx="9751">
                  <c:v>-76.679298684718603</c:v>
                </c:pt>
                <c:pt idx="9752">
                  <c:v>-76.653777833539607</c:v>
                </c:pt>
                <c:pt idx="9753">
                  <c:v>-76.649186671017205</c:v>
                </c:pt>
                <c:pt idx="9754">
                  <c:v>-76.642124506969395</c:v>
                </c:pt>
                <c:pt idx="9755">
                  <c:v>-76.649138670176896</c:v>
                </c:pt>
                <c:pt idx="9756">
                  <c:v>-76.650576268449299</c:v>
                </c:pt>
                <c:pt idx="9757">
                  <c:v>-76.643641730861006</c:v>
                </c:pt>
                <c:pt idx="9758">
                  <c:v>-76.653522580098894</c:v>
                </c:pt>
                <c:pt idx="9759">
                  <c:v>-76.658671938887096</c:v>
                </c:pt>
                <c:pt idx="9760">
                  <c:v>-76.655605821379396</c:v>
                </c:pt>
                <c:pt idx="9761">
                  <c:v>-76.648482723110305</c:v>
                </c:pt>
                <c:pt idx="9762">
                  <c:v>-76.639047412792195</c:v>
                </c:pt>
                <c:pt idx="9763">
                  <c:v>-76.628067873833601</c:v>
                </c:pt>
                <c:pt idx="9764">
                  <c:v>-76.615953059176405</c:v>
                </c:pt>
                <c:pt idx="9765">
                  <c:v>-76.602949026199397</c:v>
                </c:pt>
                <c:pt idx="9766">
                  <c:v>-76.589217504329298</c:v>
                </c:pt>
                <c:pt idx="9767">
                  <c:v>-76.574871895361497</c:v>
                </c:pt>
                <c:pt idx="9768">
                  <c:v>-76.5599956321593</c:v>
                </c:pt>
                <c:pt idx="9769">
                  <c:v>-76.544652401466095</c:v>
                </c:pt>
                <c:pt idx="9770">
                  <c:v>-76.549977269422797</c:v>
                </c:pt>
                <c:pt idx="9771">
                  <c:v>-76.552372823242393</c:v>
                </c:pt>
                <c:pt idx="9772">
                  <c:v>-76.547540545202096</c:v>
                </c:pt>
                <c:pt idx="9773">
                  <c:v>-76.539300819076203</c:v>
                </c:pt>
                <c:pt idx="9774">
                  <c:v>-76.550236161707701</c:v>
                </c:pt>
                <c:pt idx="9775">
                  <c:v>-76.557364614400399</c:v>
                </c:pt>
                <c:pt idx="9776">
                  <c:v>-76.556708622935005</c:v>
                </c:pt>
                <c:pt idx="9777">
                  <c:v>-76.573182047548997</c:v>
                </c:pt>
                <c:pt idx="9778">
                  <c:v>-76.584884992814395</c:v>
                </c:pt>
                <c:pt idx="9779">
                  <c:v>-76.5882613392248</c:v>
                </c:pt>
                <c:pt idx="9780">
                  <c:v>-76.5874704314854</c:v>
                </c:pt>
                <c:pt idx="9781">
                  <c:v>-76.605057043013304</c:v>
                </c:pt>
                <c:pt idx="9782">
                  <c:v>-76.618349231031004</c:v>
                </c:pt>
                <c:pt idx="9783">
                  <c:v>-76.6235277942138</c:v>
                </c:pt>
                <c:pt idx="9784">
                  <c:v>-76.624618046193703</c:v>
                </c:pt>
                <c:pt idx="9785">
                  <c:v>-76.623293931144104</c:v>
                </c:pt>
                <c:pt idx="9786">
                  <c:v>-76.640976183693795</c:v>
                </c:pt>
                <c:pt idx="9787">
                  <c:v>-76.654738762231105</c:v>
                </c:pt>
                <c:pt idx="9788">
                  <c:v>-76.681162391129007</c:v>
                </c:pt>
                <c:pt idx="9789">
                  <c:v>-76.721360458440401</c:v>
                </c:pt>
                <c:pt idx="9790">
                  <c:v>-76.749745279106094</c:v>
                </c:pt>
                <c:pt idx="9791">
                  <c:v>-76.806940036447699</c:v>
                </c:pt>
                <c:pt idx="9792">
                  <c:v>-76.852842036764798</c:v>
                </c:pt>
                <c:pt idx="9793">
                  <c:v>-76.901632315183093</c:v>
                </c:pt>
                <c:pt idx="9794">
                  <c:v>-76.958888279669495</c:v>
                </c:pt>
                <c:pt idx="9795">
                  <c:v>-77.001919741335499</c:v>
                </c:pt>
                <c:pt idx="9796">
                  <c:v>-77.0514357500996</c:v>
                </c:pt>
                <c:pt idx="9797">
                  <c:v>-77.110467490051406</c:v>
                </c:pt>
                <c:pt idx="9798">
                  <c:v>-77.155918642913605</c:v>
                </c:pt>
                <c:pt idx="9799">
                  <c:v>-77.188890385011106</c:v>
                </c:pt>
                <c:pt idx="9800">
                  <c:v>-77.233883200475105</c:v>
                </c:pt>
                <c:pt idx="9801">
                  <c:v>-77.271856621637397</c:v>
                </c:pt>
                <c:pt idx="9802">
                  <c:v>-77.300295214025397</c:v>
                </c:pt>
                <c:pt idx="9803">
                  <c:v>-77.323384491552503</c:v>
                </c:pt>
                <c:pt idx="9804">
                  <c:v>-77.361424298710006</c:v>
                </c:pt>
                <c:pt idx="9805">
                  <c:v>-77.394171497908602</c:v>
                </c:pt>
                <c:pt idx="9806">
                  <c:v>-77.4184991752591</c:v>
                </c:pt>
                <c:pt idx="9807">
                  <c:v>-77.438194237105606</c:v>
                </c:pt>
                <c:pt idx="9808">
                  <c:v>-77.454852717581403</c:v>
                </c:pt>
                <c:pt idx="9809">
                  <c:v>-77.469196948918693</c:v>
                </c:pt>
                <c:pt idx="9810">
                  <c:v>-77.481630318948305</c:v>
                </c:pt>
                <c:pt idx="9811">
                  <c:v>-77.546628332847405</c:v>
                </c:pt>
                <c:pt idx="9812">
                  <c:v>-77.602312495388304</c:v>
                </c:pt>
                <c:pt idx="9813">
                  <c:v>-77.656075804048299</c:v>
                </c:pt>
                <c:pt idx="9814">
                  <c:v>-77.697974134663099</c:v>
                </c:pt>
                <c:pt idx="9815">
                  <c:v>-77.728708335061896</c:v>
                </c:pt>
                <c:pt idx="9816">
                  <c:v>-77.753316076480701</c:v>
                </c:pt>
                <c:pt idx="9817">
                  <c:v>-77.791304319534404</c:v>
                </c:pt>
                <c:pt idx="9818">
                  <c:v>-77.841032824915004</c:v>
                </c:pt>
                <c:pt idx="9819">
                  <c:v>-77.897017468010304</c:v>
                </c:pt>
                <c:pt idx="9820">
                  <c:v>-77.9400724049692</c:v>
                </c:pt>
                <c:pt idx="9821">
                  <c:v>-78.005182191429995</c:v>
                </c:pt>
                <c:pt idx="9822">
                  <c:v>-78.059071122450007</c:v>
                </c:pt>
                <c:pt idx="9823">
                  <c:v>-78.097611538021994</c:v>
                </c:pt>
                <c:pt idx="9824">
                  <c:v>-78.128215681301796</c:v>
                </c:pt>
                <c:pt idx="9825">
                  <c:v>-78.1539584129373</c:v>
                </c:pt>
                <c:pt idx="9826">
                  <c:v>-78.176205672488607</c:v>
                </c:pt>
                <c:pt idx="9827">
                  <c:v>-78.195696964845794</c:v>
                </c:pt>
                <c:pt idx="9828">
                  <c:v>-78.212887928709605</c:v>
                </c:pt>
                <c:pt idx="9829">
                  <c:v>-78.2280867584129</c:v>
                </c:pt>
                <c:pt idx="9830">
                  <c:v>-78.241516499682405</c:v>
                </c:pt>
                <c:pt idx="9831">
                  <c:v>-78.2694768718885</c:v>
                </c:pt>
                <c:pt idx="9832">
                  <c:v>-78.2936352157908</c:v>
                </c:pt>
                <c:pt idx="9833">
                  <c:v>-78.326940106511103</c:v>
                </c:pt>
                <c:pt idx="9834">
                  <c:v>-78.354236176419107</c:v>
                </c:pt>
                <c:pt idx="9835">
                  <c:v>-78.389516759317004</c:v>
                </c:pt>
                <c:pt idx="9836">
                  <c:v>-78.418244975261999</c:v>
                </c:pt>
                <c:pt idx="9837">
                  <c:v>-78.438868402660603</c:v>
                </c:pt>
                <c:pt idx="9838">
                  <c:v>-78.455057967063894</c:v>
                </c:pt>
                <c:pt idx="9839">
                  <c:v>-78.468356985620403</c:v>
                </c:pt>
                <c:pt idx="9840">
                  <c:v>-78.479466132296906</c:v>
                </c:pt>
                <c:pt idx="9841">
                  <c:v>-78.488773054119505</c:v>
                </c:pt>
                <c:pt idx="9842">
                  <c:v>-78.496522045246905</c:v>
                </c:pt>
                <c:pt idx="9843">
                  <c:v>-78.502882233261602</c:v>
                </c:pt>
                <c:pt idx="9844">
                  <c:v>-78.507978957274702</c:v>
                </c:pt>
                <c:pt idx="9845">
                  <c:v>-78.5119098695085</c:v>
                </c:pt>
                <c:pt idx="9846">
                  <c:v>-78.514753972801103</c:v>
                </c:pt>
                <c:pt idx="9847">
                  <c:v>-78.516577075591698</c:v>
                </c:pt>
                <c:pt idx="9848">
                  <c:v>-78.517435282340202</c:v>
                </c:pt>
                <c:pt idx="9849">
                  <c:v>-78.517377334006497</c:v>
                </c:pt>
                <c:pt idx="9850">
                  <c:v>-78.516446238053703</c:v>
                </c:pt>
                <c:pt idx="9851">
                  <c:v>-78.514680439412899</c:v>
                </c:pt>
                <c:pt idx="9852">
                  <c:v>-78.512114683643105</c:v>
                </c:pt>
                <c:pt idx="9853">
                  <c:v>-78.508780667190806</c:v>
                </c:pt>
                <c:pt idx="9854">
                  <c:v>-78.5047075364932</c:v>
                </c:pt>
                <c:pt idx="9855">
                  <c:v>-78.499922277365201</c:v>
                </c:pt>
                <c:pt idx="9856">
                  <c:v>-78.494450023214497</c:v>
                </c:pt>
                <c:pt idx="9857">
                  <c:v>-78.488314302204103</c:v>
                </c:pt>
                <c:pt idx="9858">
                  <c:v>-78.481537237822806</c:v>
                </c:pt>
                <c:pt idx="9859">
                  <c:v>-78.474139713435406</c:v>
                </c:pt>
                <c:pt idx="9860">
                  <c:v>-78.466141508663299</c:v>
                </c:pt>
                <c:pt idx="9861">
                  <c:v>-78.457561413495299</c:v>
                </c:pt>
                <c:pt idx="9862">
                  <c:v>-78.4484173246247</c:v>
                </c:pt>
                <c:pt idx="9863">
                  <c:v>-78.438726327468302</c:v>
                </c:pt>
                <c:pt idx="9864">
                  <c:v>-78.428504766553701</c:v>
                </c:pt>
                <c:pt idx="9865">
                  <c:v>-78.417768306380793</c:v>
                </c:pt>
                <c:pt idx="9866">
                  <c:v>-78.406531984421306</c:v>
                </c:pt>
                <c:pt idx="9867">
                  <c:v>-78.3948102575809</c:v>
                </c:pt>
                <c:pt idx="9868">
                  <c:v>-78.3826170431891</c:v>
                </c:pt>
                <c:pt idx="9869">
                  <c:v>-78.369965755375006</c:v>
                </c:pt>
                <c:pt idx="9870">
                  <c:v>-78.356869337545206</c:v>
                </c:pt>
                <c:pt idx="9871">
                  <c:v>-78.343340291506607</c:v>
                </c:pt>
                <c:pt idx="9872">
                  <c:v>-78.3293907036836</c:v>
                </c:pt>
                <c:pt idx="9873">
                  <c:v>-78.315032268893304</c:v>
                </c:pt>
                <c:pt idx="9874">
                  <c:v>-78.300276311961198</c:v>
                </c:pt>
                <c:pt idx="9875">
                  <c:v>-78.285133807448105</c:v>
                </c:pt>
                <c:pt idx="9876">
                  <c:v>-78.269615397719804</c:v>
                </c:pt>
                <c:pt idx="9877">
                  <c:v>-78.253731409562903</c:v>
                </c:pt>
                <c:pt idx="9878">
                  <c:v>-78.237491869501298</c:v>
                </c:pt>
                <c:pt idx="9879">
                  <c:v>-78.220906517994393</c:v>
                </c:pt>
                <c:pt idx="9880">
                  <c:v>-78.203984822570305</c:v>
                </c:pt>
                <c:pt idx="9881">
                  <c:v>-78.186735990021205</c:v>
                </c:pt>
                <c:pt idx="9882">
                  <c:v>-78.169168979894394</c:v>
                </c:pt>
                <c:pt idx="9883">
                  <c:v>-78.151292512258706</c:v>
                </c:pt>
                <c:pt idx="9884">
                  <c:v>-78.133115077587107</c:v>
                </c:pt>
                <c:pt idx="9885">
                  <c:v>-78.114644946486806</c:v>
                </c:pt>
                <c:pt idx="9886">
                  <c:v>-78.095890178573001</c:v>
                </c:pt>
                <c:pt idx="9887">
                  <c:v>-78.076858630740801</c:v>
                </c:pt>
                <c:pt idx="9888">
                  <c:v>-78.057557964934006</c:v>
                </c:pt>
                <c:pt idx="9889">
                  <c:v>-78.037995655448199</c:v>
                </c:pt>
                <c:pt idx="9890">
                  <c:v>-78.018178995813201</c:v>
                </c:pt>
                <c:pt idx="9891">
                  <c:v>-77.998115105302603</c:v>
                </c:pt>
                <c:pt idx="9892">
                  <c:v>-77.977810935092293</c:v>
                </c:pt>
                <c:pt idx="9893">
                  <c:v>-77.957273274094305</c:v>
                </c:pt>
                <c:pt idx="9894">
                  <c:v>-77.936508754487207</c:v>
                </c:pt>
                <c:pt idx="9895">
                  <c:v>-77.915523856966104</c:v>
                </c:pt>
                <c:pt idx="9896">
                  <c:v>-77.894324915729598</c:v>
                </c:pt>
                <c:pt idx="9897">
                  <c:v>-77.872918123222604</c:v>
                </c:pt>
                <c:pt idx="9898">
                  <c:v>-77.851309534649602</c:v>
                </c:pt>
                <c:pt idx="9899">
                  <c:v>-77.829505072274401</c:v>
                </c:pt>
                <c:pt idx="9900">
                  <c:v>-77.807510529518694</c:v>
                </c:pt>
                <c:pt idx="9901">
                  <c:v>-77.785331574872004</c:v>
                </c:pt>
                <c:pt idx="9902">
                  <c:v>-77.762973755624799</c:v>
                </c:pt>
                <c:pt idx="9903">
                  <c:v>-77.7404425014347</c:v>
                </c:pt>
                <c:pt idx="9904">
                  <c:v>-77.717743127736398</c:v>
                </c:pt>
                <c:pt idx="9905">
                  <c:v>-77.694880839002806</c:v>
                </c:pt>
                <c:pt idx="9906">
                  <c:v>-77.671860731867696</c:v>
                </c:pt>
                <c:pt idx="9907">
                  <c:v>-77.648687798173299</c:v>
                </c:pt>
                <c:pt idx="9908">
                  <c:v>-77.625366927784199</c:v>
                </c:pt>
                <c:pt idx="9909">
                  <c:v>-77.601902911306098</c:v>
                </c:pt>
                <c:pt idx="9910">
                  <c:v>-77.578300442733294</c:v>
                </c:pt>
                <c:pt idx="9911">
                  <c:v>-77.5545641219868</c:v>
                </c:pt>
                <c:pt idx="9912">
                  <c:v>-77.530698457348905</c:v>
                </c:pt>
                <c:pt idx="9913">
                  <c:v>-77.506707867802106</c:v>
                </c:pt>
                <c:pt idx="9914">
                  <c:v>-77.4825966852774</c:v>
                </c:pt>
                <c:pt idx="9915">
                  <c:v>-77.458369156823295</c:v>
                </c:pt>
                <c:pt idx="9916">
                  <c:v>-77.434029446693899</c:v>
                </c:pt>
                <c:pt idx="9917">
                  <c:v>-77.409581638418103</c:v>
                </c:pt>
                <c:pt idx="9918">
                  <c:v>-77.385029736605503</c:v>
                </c:pt>
                <c:pt idx="9919">
                  <c:v>-77.360377668828406</c:v>
                </c:pt>
                <c:pt idx="9920">
                  <c:v>-77.335629287426798</c:v>
                </c:pt>
                <c:pt idx="9921">
                  <c:v>-77.310788371246403</c:v>
                </c:pt>
                <c:pt idx="9922">
                  <c:v>-77.285858627308301</c:v>
                </c:pt>
                <c:pt idx="9923">
                  <c:v>-77.260843692423407</c:v>
                </c:pt>
                <c:pt idx="9924">
                  <c:v>-77.235747134751705</c:v>
                </c:pt>
                <c:pt idx="9925">
                  <c:v>-77.210572455375697</c:v>
                </c:pt>
                <c:pt idx="9926">
                  <c:v>-77.185323089713904</c:v>
                </c:pt>
                <c:pt idx="9927">
                  <c:v>-77.160002408878995</c:v>
                </c:pt>
                <c:pt idx="9928">
                  <c:v>-77.134613721077898</c:v>
                </c:pt>
                <c:pt idx="9929">
                  <c:v>-77.109160272987296</c:v>
                </c:pt>
                <c:pt idx="9930">
                  <c:v>-77.0836452512048</c:v>
                </c:pt>
                <c:pt idx="9931">
                  <c:v>-77.058071787530295</c:v>
                </c:pt>
                <c:pt idx="9932">
                  <c:v>-77.032442955529703</c:v>
                </c:pt>
                <c:pt idx="9933">
                  <c:v>-77.006761769844701</c:v>
                </c:pt>
                <c:pt idx="9934">
                  <c:v>-76.981031188618303</c:v>
                </c:pt>
                <c:pt idx="9935">
                  <c:v>-76.955254115001907</c:v>
                </c:pt>
                <c:pt idx="9936">
                  <c:v>-76.929433398402793</c:v>
                </c:pt>
                <c:pt idx="9937">
                  <c:v>-76.903571835613306</c:v>
                </c:pt>
                <c:pt idx="9938">
                  <c:v>-76.877672171857498</c:v>
                </c:pt>
                <c:pt idx="9939">
                  <c:v>-76.851737101794896</c:v>
                </c:pt>
                <c:pt idx="9940">
                  <c:v>-76.825769270488095</c:v>
                </c:pt>
                <c:pt idx="9941">
                  <c:v>-76.7997712743378</c:v>
                </c:pt>
                <c:pt idx="9942">
                  <c:v>-76.773745661987505</c:v>
                </c:pt>
                <c:pt idx="9943">
                  <c:v>-76.747694935201693</c:v>
                </c:pt>
                <c:pt idx="9944">
                  <c:v>-76.721621549717298</c:v>
                </c:pt>
                <c:pt idx="9945">
                  <c:v>-76.695527916072095</c:v>
                </c:pt>
                <c:pt idx="9946">
                  <c:v>-76.669416400409801</c:v>
                </c:pt>
                <c:pt idx="9947">
                  <c:v>-76.643289325263595</c:v>
                </c:pt>
                <c:pt idx="9948">
                  <c:v>-76.617148970319604</c:v>
                </c:pt>
                <c:pt idx="9949">
                  <c:v>-76.590997573159996</c:v>
                </c:pt>
                <c:pt idx="9950">
                  <c:v>-76.564837329988507</c:v>
                </c:pt>
                <c:pt idx="9951">
                  <c:v>-76.538670396365106</c:v>
                </c:pt>
                <c:pt idx="9952">
                  <c:v>-76.512498887878095</c:v>
                </c:pt>
                <c:pt idx="9953">
                  <c:v>-76.507666151628101</c:v>
                </c:pt>
                <c:pt idx="9954">
                  <c:v>-76.500356440227705</c:v>
                </c:pt>
                <c:pt idx="9955">
                  <c:v>-76.486137536305705</c:v>
                </c:pt>
                <c:pt idx="9956">
                  <c:v>-76.4688101378282</c:v>
                </c:pt>
                <c:pt idx="9957">
                  <c:v>-76.4499056031176</c:v>
                </c:pt>
                <c:pt idx="9958">
                  <c:v>-76.430050755705594</c:v>
                </c:pt>
                <c:pt idx="9959">
                  <c:v>-76.409556440406305</c:v>
                </c:pt>
                <c:pt idx="9960">
                  <c:v>-76.388597547035502</c:v>
                </c:pt>
                <c:pt idx="9961">
                  <c:v>-76.367282386286007</c:v>
                </c:pt>
                <c:pt idx="9962">
                  <c:v>-76.345683136667901</c:v>
                </c:pt>
                <c:pt idx="9963">
                  <c:v>-76.323850676673402</c:v>
                </c:pt>
                <c:pt idx="9964">
                  <c:v>-76.301822473648201</c:v>
                </c:pt>
                <c:pt idx="9965">
                  <c:v>-76.301459961372103</c:v>
                </c:pt>
                <c:pt idx="9966">
                  <c:v>-76.298390992208795</c:v>
                </c:pt>
                <c:pt idx="9967">
                  <c:v>-76.288110662701698</c:v>
                </c:pt>
                <c:pt idx="9968">
                  <c:v>-76.274528989959407</c:v>
                </c:pt>
                <c:pt idx="9969">
                  <c:v>-76.259225713901898</c:v>
                </c:pt>
                <c:pt idx="9970">
                  <c:v>-76.242851718776905</c:v>
                </c:pt>
                <c:pt idx="9971">
                  <c:v>-76.225732696308896</c:v>
                </c:pt>
                <c:pt idx="9972">
                  <c:v>-76.208053937981802</c:v>
                </c:pt>
                <c:pt idx="9973">
                  <c:v>-76.189931643788398</c:v>
                </c:pt>
                <c:pt idx="9974">
                  <c:v>-76.171444285978296</c:v>
                </c:pt>
                <c:pt idx="9975">
                  <c:v>-76.152647935853096</c:v>
                </c:pt>
                <c:pt idx="9976">
                  <c:v>-76.133584448769795</c:v>
                </c:pt>
                <c:pt idx="9977">
                  <c:v>-76.114286171037193</c:v>
                </c:pt>
                <c:pt idx="9978">
                  <c:v>-76.139222836437995</c:v>
                </c:pt>
                <c:pt idx="9979">
                  <c:v>-76.1585852847263</c:v>
                </c:pt>
                <c:pt idx="9980">
                  <c:v>-76.163315168458098</c:v>
                </c:pt>
                <c:pt idx="9981">
                  <c:v>-76.161391782576999</c:v>
                </c:pt>
                <c:pt idx="9982">
                  <c:v>-76.199905198787107</c:v>
                </c:pt>
                <c:pt idx="9983">
                  <c:v>-76.230766889130194</c:v>
                </c:pt>
                <c:pt idx="9984">
                  <c:v>-76.245773672325299</c:v>
                </c:pt>
                <c:pt idx="9985">
                  <c:v>-76.253232464313996</c:v>
                </c:pt>
                <c:pt idx="9986">
                  <c:v>-76.256548966934602</c:v>
                </c:pt>
                <c:pt idx="9987">
                  <c:v>-76.300330980952793</c:v>
                </c:pt>
                <c:pt idx="9988">
                  <c:v>-76.336588834653696</c:v>
                </c:pt>
                <c:pt idx="9989">
                  <c:v>-76.357116808675698</c:v>
                </c:pt>
                <c:pt idx="9990">
                  <c:v>-76.370059788448899</c:v>
                </c:pt>
                <c:pt idx="9991">
                  <c:v>-76.399974377700701</c:v>
                </c:pt>
                <c:pt idx="9992">
                  <c:v>-76.424298509437307</c:v>
                </c:pt>
                <c:pt idx="9993">
                  <c:v>-76.460523408067303</c:v>
                </c:pt>
                <c:pt idx="9994">
                  <c:v>-76.489176366928703</c:v>
                </c:pt>
                <c:pt idx="9995">
                  <c:v>-76.528690578851098</c:v>
                </c:pt>
                <c:pt idx="9996">
                  <c:v>-76.601311154775004</c:v>
                </c:pt>
                <c:pt idx="9997">
                  <c:v>-76.658035221510801</c:v>
                </c:pt>
                <c:pt idx="9998">
                  <c:v>-76.695590786352696</c:v>
                </c:pt>
                <c:pt idx="9999">
                  <c:v>-76.7236447335614</c:v>
                </c:pt>
                <c:pt idx="10000">
                  <c:v>-76.746158001291107</c:v>
                </c:pt>
                <c:pt idx="10001">
                  <c:v>-76.784920023691598</c:v>
                </c:pt>
                <c:pt idx="10002">
                  <c:v>-76.818069652820597</c:v>
                </c:pt>
                <c:pt idx="10003">
                  <c:v>-76.842205170558003</c:v>
                </c:pt>
                <c:pt idx="10004">
                  <c:v>-76.900886215417202</c:v>
                </c:pt>
                <c:pt idx="10005">
                  <c:v>-76.950839357650594</c:v>
                </c:pt>
                <c:pt idx="10006">
                  <c:v>-76.985172225741707</c:v>
                </c:pt>
                <c:pt idx="10007">
                  <c:v>-77.011695146383303</c:v>
                </c:pt>
                <c:pt idx="10008">
                  <c:v>-77.033606628128098</c:v>
                </c:pt>
                <c:pt idx="10009">
                  <c:v>-77.0715387420734</c:v>
                </c:pt>
                <c:pt idx="10010">
                  <c:v>-77.104280734085506</c:v>
                </c:pt>
                <c:pt idx="10011">
                  <c:v>-77.128486494451096</c:v>
                </c:pt>
                <c:pt idx="10012">
                  <c:v>-77.148045890794094</c:v>
                </c:pt>
                <c:pt idx="10013">
                  <c:v>-77.164592455615207</c:v>
                </c:pt>
                <c:pt idx="10014">
                  <c:v>-77.178859735991495</c:v>
                </c:pt>
                <c:pt idx="10015">
                  <c:v>-77.210188187105302</c:v>
                </c:pt>
                <c:pt idx="10016">
                  <c:v>-77.237287238610307</c:v>
                </c:pt>
                <c:pt idx="10017">
                  <c:v>-77.275339936675806</c:v>
                </c:pt>
                <c:pt idx="10018">
                  <c:v>-77.325223107828293</c:v>
                </c:pt>
                <c:pt idx="10019">
                  <c:v>-77.381934749562006</c:v>
                </c:pt>
                <c:pt idx="10020">
                  <c:v>-77.424978758037199</c:v>
                </c:pt>
                <c:pt idx="10021">
                  <c:v>-77.492199666315699</c:v>
                </c:pt>
                <c:pt idx="10022">
                  <c:v>-77.547707677631095</c:v>
                </c:pt>
                <c:pt idx="10023">
                  <c:v>-77.586940890645593</c:v>
                </c:pt>
                <c:pt idx="10024">
                  <c:v>-77.635508244385804</c:v>
                </c:pt>
                <c:pt idx="10025">
                  <c:v>-77.6764401481379</c:v>
                </c:pt>
                <c:pt idx="10026">
                  <c:v>-77.707796627563297</c:v>
                </c:pt>
                <c:pt idx="10027">
                  <c:v>-77.733720592899303</c:v>
                </c:pt>
                <c:pt idx="10028">
                  <c:v>-77.773357519303005</c:v>
                </c:pt>
                <c:pt idx="10029">
                  <c:v>-77.807691080150704</c:v>
                </c:pt>
                <c:pt idx="10030">
                  <c:v>-77.850990826868497</c:v>
                </c:pt>
                <c:pt idx="10031">
                  <c:v>-77.887217797790498</c:v>
                </c:pt>
                <c:pt idx="10032">
                  <c:v>-77.914593521272707</c:v>
                </c:pt>
                <c:pt idx="10033">
                  <c:v>-77.937064625005405</c:v>
                </c:pt>
                <c:pt idx="10034">
                  <c:v>-77.956299953545695</c:v>
                </c:pt>
                <c:pt idx="10035">
                  <c:v>-77.973064719513701</c:v>
                </c:pt>
                <c:pt idx="10036">
                  <c:v>-77.987787710012597</c:v>
                </c:pt>
                <c:pt idx="10037">
                  <c:v>-78.017523553935703</c:v>
                </c:pt>
                <c:pt idx="10038">
                  <c:v>-78.0432721429233</c:v>
                </c:pt>
                <c:pt idx="10039">
                  <c:v>-78.078520144183003</c:v>
                </c:pt>
                <c:pt idx="10040">
                  <c:v>-78.107533651997301</c:v>
                </c:pt>
                <c:pt idx="10041">
                  <c:v>-78.128438376035206</c:v>
                </c:pt>
                <c:pt idx="10042">
                  <c:v>-78.144961071995795</c:v>
                </c:pt>
                <c:pt idx="10043">
                  <c:v>-78.1586524165957</c:v>
                </c:pt>
                <c:pt idx="10044">
                  <c:v>-78.170205204601999</c:v>
                </c:pt>
                <c:pt idx="10045">
                  <c:v>-78.196355165904507</c:v>
                </c:pt>
                <c:pt idx="10046">
                  <c:v>-78.218643207349203</c:v>
                </c:pt>
                <c:pt idx="10047">
                  <c:v>-78.234043629109607</c:v>
                </c:pt>
                <c:pt idx="10048">
                  <c:v>-78.245764768951005</c:v>
                </c:pt>
                <c:pt idx="10049">
                  <c:v>-78.255117681769903</c:v>
                </c:pt>
                <c:pt idx="10050">
                  <c:v>-78.262668644796904</c:v>
                </c:pt>
                <c:pt idx="10051">
                  <c:v>-78.268721052024603</c:v>
                </c:pt>
                <c:pt idx="10052">
                  <c:v>-78.273462719798005</c:v>
                </c:pt>
                <c:pt idx="10053">
                  <c:v>-78.277022879021004</c:v>
                </c:pt>
                <c:pt idx="10054">
                  <c:v>-78.279497497507194</c:v>
                </c:pt>
                <c:pt idx="10055">
                  <c:v>-78.280961876734807</c:v>
                </c:pt>
                <c:pt idx="10056">
                  <c:v>-78.281477543243</c:v>
                </c:pt>
                <c:pt idx="10057">
                  <c:v>-78.281096326555499</c:v>
                </c:pt>
                <c:pt idx="10058">
                  <c:v>-78.279862930956199</c:v>
                </c:pt>
                <c:pt idx="10059">
                  <c:v>-78.277816642888098</c:v>
                </c:pt>
                <c:pt idx="10060">
                  <c:v>-78.274992512560701</c:v>
                </c:pt>
                <c:pt idx="10061">
                  <c:v>-78.287712499937697</c:v>
                </c:pt>
                <c:pt idx="10062">
                  <c:v>-78.297499466829294</c:v>
                </c:pt>
                <c:pt idx="10063">
                  <c:v>-78.301147647133504</c:v>
                </c:pt>
                <c:pt idx="10064">
                  <c:v>-78.301715467257694</c:v>
                </c:pt>
                <c:pt idx="10065">
                  <c:v>-78.300427539365003</c:v>
                </c:pt>
                <c:pt idx="10066">
                  <c:v>-78.297790808061194</c:v>
                </c:pt>
                <c:pt idx="10067">
                  <c:v>-78.294063646248006</c:v>
                </c:pt>
                <c:pt idx="10068">
                  <c:v>-78.289397981870096</c:v>
                </c:pt>
                <c:pt idx="10069">
                  <c:v>-78.283893568037001</c:v>
                </c:pt>
                <c:pt idx="10070">
                  <c:v>-78.277621642954998</c:v>
                </c:pt>
                <c:pt idx="10071">
                  <c:v>-78.270636416260402</c:v>
                </c:pt>
                <c:pt idx="10072">
                  <c:v>-78.262981177113403</c:v>
                </c:pt>
                <c:pt idx="10073">
                  <c:v>-78.254691799547302</c:v>
                </c:pt>
                <c:pt idx="10074">
                  <c:v>-78.245798884962298</c:v>
                </c:pt>
                <c:pt idx="10075">
                  <c:v>-78.236329141323495</c:v>
                </c:pt>
                <c:pt idx="10076">
                  <c:v>-78.226306309818895</c:v>
                </c:pt>
                <c:pt idx="10077">
                  <c:v>-78.2157518099052</c:v>
                </c:pt>
                <c:pt idx="10078">
                  <c:v>-78.204685202012698</c:v>
                </c:pt>
                <c:pt idx="10079">
                  <c:v>-78.193124527860505</c:v>
                </c:pt>
                <c:pt idx="10080">
                  <c:v>-78.181086567486304</c:v>
                </c:pt>
                <c:pt idx="10081">
                  <c:v>-78.168587034154996</c:v>
                </c:pt>
                <c:pt idx="10082">
                  <c:v>-78.155640726532994</c:v>
                </c:pt>
                <c:pt idx="10083">
                  <c:v>-78.142261649908505</c:v>
                </c:pt>
                <c:pt idx="10084">
                  <c:v>-78.128463113247804</c:v>
                </c:pt>
                <c:pt idx="10085">
                  <c:v>-78.114257807997504</c:v>
                </c:pt>
                <c:pt idx="10086">
                  <c:v>-78.099657872844602</c:v>
                </c:pt>
                <c:pt idx="10087">
                  <c:v>-78.084674947529706</c:v>
                </c:pt>
                <c:pt idx="10088">
                  <c:v>-78.069320218036594</c:v>
                </c:pt>
                <c:pt idx="10089">
                  <c:v>-78.053604454906406</c:v>
                </c:pt>
                <c:pt idx="10090">
                  <c:v>-78.037538046013907</c:v>
                </c:pt>
                <c:pt idx="10091">
                  <c:v>-78.021131024867202</c:v>
                </c:pt>
                <c:pt idx="10092">
                  <c:v>-78.004393095236296</c:v>
                </c:pt>
                <c:pt idx="10093">
                  <c:v>-77.9873336527519</c:v>
                </c:pt>
                <c:pt idx="10094">
                  <c:v>-77.969961803984702</c:v>
                </c:pt>
                <c:pt idx="10095">
                  <c:v>-77.9522863834124</c:v>
                </c:pt>
                <c:pt idx="10096">
                  <c:v>-77.9343159686034</c:v>
                </c:pt>
                <c:pt idx="10097">
                  <c:v>-77.916058893885506</c:v>
                </c:pt>
                <c:pt idx="10098">
                  <c:v>-77.897523262715794</c:v>
                </c:pt>
                <c:pt idx="10099">
                  <c:v>-77.878716958933495</c:v>
                </c:pt>
                <c:pt idx="10100">
                  <c:v>-77.8596476570428</c:v>
                </c:pt>
                <c:pt idx="10101">
                  <c:v>-77.840322831649402</c:v>
                </c:pt>
                <c:pt idx="10102">
                  <c:v>-77.820749766155998</c:v>
                </c:pt>
                <c:pt idx="10103">
                  <c:v>-77.800935560801094</c:v>
                </c:pt>
                <c:pt idx="10104">
                  <c:v>-77.7808871401175</c:v>
                </c:pt>
                <c:pt idx="10105">
                  <c:v>-77.760611259873002</c:v>
                </c:pt>
                <c:pt idx="10106">
                  <c:v>-77.740114513546104</c:v>
                </c:pt>
                <c:pt idx="10107">
                  <c:v>-77.719403338384694</c:v>
                </c:pt>
                <c:pt idx="10108">
                  <c:v>-77.698484021086799</c:v>
                </c:pt>
                <c:pt idx="10109">
                  <c:v>-77.677362703139394</c:v>
                </c:pt>
                <c:pt idx="10110">
                  <c:v>-77.656045385883999</c:v>
                </c:pt>
                <c:pt idx="10111">
                  <c:v>-77.634537935241795</c:v>
                </c:pt>
                <c:pt idx="10112">
                  <c:v>-77.612846086146206</c:v>
                </c:pt>
                <c:pt idx="10113">
                  <c:v>-77.590975446794701</c:v>
                </c:pt>
                <c:pt idx="10114">
                  <c:v>-77.568931502673394</c:v>
                </c:pt>
                <c:pt idx="10115">
                  <c:v>-77.546719620374105</c:v>
                </c:pt>
                <c:pt idx="10116">
                  <c:v>-77.524345051220706</c:v>
                </c:pt>
                <c:pt idx="10117">
                  <c:v>-77.501812934717705</c:v>
                </c:pt>
                <c:pt idx="10118">
                  <c:v>-77.479128301838401</c:v>
                </c:pt>
                <c:pt idx="10119">
                  <c:v>-77.4562960781588</c:v>
                </c:pt>
                <c:pt idx="10120">
                  <c:v>-77.4333210868664</c:v>
                </c:pt>
                <c:pt idx="10121">
                  <c:v>-77.410208051649903</c:v>
                </c:pt>
                <c:pt idx="10122">
                  <c:v>-77.386961599329894</c:v>
                </c:pt>
                <c:pt idx="10123">
                  <c:v>-77.363586262491594</c:v>
                </c:pt>
                <c:pt idx="10124">
                  <c:v>-77.340086481995996</c:v>
                </c:pt>
                <c:pt idx="10125">
                  <c:v>-77.316466609381294</c:v>
                </c:pt>
                <c:pt idx="10126">
                  <c:v>-77.292730909165797</c:v>
                </c:pt>
                <c:pt idx="10127">
                  <c:v>-77.268883561055304</c:v>
                </c:pt>
                <c:pt idx="10128">
                  <c:v>-77.244928662066698</c:v>
                </c:pt>
                <c:pt idx="10129">
                  <c:v>-77.220870228589803</c:v>
                </c:pt>
                <c:pt idx="10130">
                  <c:v>-77.1967121984068</c:v>
                </c:pt>
                <c:pt idx="10131">
                  <c:v>-77.172458432454903</c:v>
                </c:pt>
                <c:pt idx="10132">
                  <c:v>-77.148112716688999</c:v>
                </c:pt>
                <c:pt idx="10133">
                  <c:v>-77.123678763846897</c:v>
                </c:pt>
                <c:pt idx="10134">
                  <c:v>-77.099160215252297</c:v>
                </c:pt>
                <c:pt idx="10135">
                  <c:v>-77.074560642818</c:v>
                </c:pt>
                <c:pt idx="10136">
                  <c:v>-77.049883555749005</c:v>
                </c:pt>
                <c:pt idx="10137">
                  <c:v>-77.025132392855397</c:v>
                </c:pt>
                <c:pt idx="10138">
                  <c:v>-77.020276260850096</c:v>
                </c:pt>
                <c:pt idx="10139">
                  <c:v>-77.012994580915603</c:v>
                </c:pt>
                <c:pt idx="10140">
                  <c:v>-76.999160528842197</c:v>
                </c:pt>
                <c:pt idx="10141">
                  <c:v>-76.982349989208402</c:v>
                </c:pt>
                <c:pt idx="10142">
                  <c:v>-76.984009568625694</c:v>
                </c:pt>
                <c:pt idx="10143">
                  <c:v>-76.982314159450397</c:v>
                </c:pt>
                <c:pt idx="10144">
                  <c:v>-76.973438956574697</c:v>
                </c:pt>
                <c:pt idx="10145">
                  <c:v>-76.961143818644601</c:v>
                </c:pt>
                <c:pt idx="10146">
                  <c:v>-76.946973959067904</c:v>
                </c:pt>
                <c:pt idx="10147">
                  <c:v>-76.931586257535997</c:v>
                </c:pt>
                <c:pt idx="10148">
                  <c:v>-76.915319806678397</c:v>
                </c:pt>
                <c:pt idx="10149">
                  <c:v>-76.898373251607794</c:v>
                </c:pt>
                <c:pt idx="10150">
                  <c:v>-76.880874381471202</c:v>
                </c:pt>
                <c:pt idx="10151">
                  <c:v>-76.862911336254598</c:v>
                </c:pt>
                <c:pt idx="10152">
                  <c:v>-76.844548179712405</c:v>
                </c:pt>
                <c:pt idx="10153">
                  <c:v>-76.825833393572495</c:v>
                </c:pt>
                <c:pt idx="10154">
                  <c:v>-76.806804861832404</c:v>
                </c:pt>
                <c:pt idx="10155">
                  <c:v>-76.807945393219697</c:v>
                </c:pt>
                <c:pt idx="10156">
                  <c:v>-76.806370056221496</c:v>
                </c:pt>
                <c:pt idx="10157">
                  <c:v>-76.797888871192995</c:v>
                </c:pt>
                <c:pt idx="10158">
                  <c:v>-76.806596321987101</c:v>
                </c:pt>
                <c:pt idx="10159">
                  <c:v>-76.811081577703007</c:v>
                </c:pt>
                <c:pt idx="10160">
                  <c:v>-76.807783141820806</c:v>
                </c:pt>
                <c:pt idx="10161">
                  <c:v>-76.8006906671976</c:v>
                </c:pt>
                <c:pt idx="10162">
                  <c:v>-76.811803355979094</c:v>
                </c:pt>
                <c:pt idx="10163">
                  <c:v>-76.818966494765306</c:v>
                </c:pt>
                <c:pt idx="10164">
                  <c:v>-76.8184020118956</c:v>
                </c:pt>
                <c:pt idx="10165">
                  <c:v>-76.814013285438193</c:v>
                </c:pt>
                <c:pt idx="10166">
                  <c:v>-76.807418812965594</c:v>
                </c:pt>
                <c:pt idx="10167">
                  <c:v>-76.7993195427849</c:v>
                </c:pt>
                <c:pt idx="10168">
                  <c:v>-76.810410291914096</c:v>
                </c:pt>
                <c:pt idx="10169">
                  <c:v>-76.818056118217697</c:v>
                </c:pt>
                <c:pt idx="10170">
                  <c:v>-76.818262178492503</c:v>
                </c:pt>
                <c:pt idx="10171">
                  <c:v>-76.814815748061307</c:v>
                </c:pt>
                <c:pt idx="10172">
                  <c:v>-76.809268173615806</c:v>
                </c:pt>
                <c:pt idx="10173">
                  <c:v>-76.802279256280897</c:v>
                </c:pt>
                <c:pt idx="10174">
                  <c:v>-76.794192493652105</c:v>
                </c:pt>
                <c:pt idx="10175">
                  <c:v>-76.785212243405198</c:v>
                </c:pt>
                <c:pt idx="10176">
                  <c:v>-76.7754727128452</c:v>
                </c:pt>
                <c:pt idx="10177">
                  <c:v>-76.785454497649894</c:v>
                </c:pt>
                <c:pt idx="10178">
                  <c:v>-76.792305088072396</c:v>
                </c:pt>
                <c:pt idx="10179">
                  <c:v>-76.791923916302906</c:v>
                </c:pt>
                <c:pt idx="10180">
                  <c:v>-76.788049553671001</c:v>
                </c:pt>
                <c:pt idx="10181">
                  <c:v>-76.802502099292894</c:v>
                </c:pt>
                <c:pt idx="10182">
                  <c:v>-76.813050796747007</c:v>
                </c:pt>
                <c:pt idx="10183">
                  <c:v>-76.815896050840905</c:v>
                </c:pt>
                <c:pt idx="10184">
                  <c:v>-76.835097858224202</c:v>
                </c:pt>
                <c:pt idx="10185">
                  <c:v>-76.849497272798402</c:v>
                </c:pt>
                <c:pt idx="10186">
                  <c:v>-76.855700968986994</c:v>
                </c:pt>
                <c:pt idx="10187">
                  <c:v>-76.857749309647602</c:v>
                </c:pt>
                <c:pt idx="10188">
                  <c:v>-76.877370083773002</c:v>
                </c:pt>
                <c:pt idx="10189">
                  <c:v>-76.892680986879697</c:v>
                </c:pt>
                <c:pt idx="10190">
                  <c:v>-76.900033044511702</c:v>
                </c:pt>
                <c:pt idx="10191">
                  <c:v>-76.903329179878398</c:v>
                </c:pt>
                <c:pt idx="10192">
                  <c:v>-76.904191043553595</c:v>
                </c:pt>
                <c:pt idx="10193">
                  <c:v>-76.903326743920402</c:v>
                </c:pt>
                <c:pt idx="10194">
                  <c:v>-76.901114461693098</c:v>
                </c:pt>
                <c:pt idx="10195">
                  <c:v>-76.8977844918344</c:v>
                </c:pt>
                <c:pt idx="10196">
                  <c:v>-76.893491103522607</c:v>
                </c:pt>
                <c:pt idx="10197">
                  <c:v>-76.888345071808402</c:v>
                </c:pt>
                <c:pt idx="10198">
                  <c:v>-76.882430122277398</c:v>
                </c:pt>
                <c:pt idx="10199">
                  <c:v>-76.875812040400206</c:v>
                </c:pt>
                <c:pt idx="10200">
                  <c:v>-76.888599337594897</c:v>
                </c:pt>
                <c:pt idx="10201">
                  <c:v>-76.898239006657505</c:v>
                </c:pt>
                <c:pt idx="10202">
                  <c:v>-76.900701575268997</c:v>
                </c:pt>
                <c:pt idx="10203">
                  <c:v>-76.899672055362899</c:v>
                </c:pt>
                <c:pt idx="10204">
                  <c:v>-76.896638245392694</c:v>
                </c:pt>
                <c:pt idx="10205">
                  <c:v>-76.892218849563307</c:v>
                </c:pt>
                <c:pt idx="10206">
                  <c:v>-76.886728951410703</c:v>
                </c:pt>
                <c:pt idx="10207">
                  <c:v>-76.880352532920696</c:v>
                </c:pt>
                <c:pt idx="10208">
                  <c:v>-76.873208845810694</c:v>
                </c:pt>
                <c:pt idx="10209">
                  <c:v>-76.865381559039307</c:v>
                </c:pt>
                <c:pt idx="10210">
                  <c:v>-76.856933007175101</c:v>
                </c:pt>
                <c:pt idx="10211">
                  <c:v>-76.847911816195904</c:v>
                </c:pt>
                <c:pt idx="10212">
                  <c:v>-76.858520186945</c:v>
                </c:pt>
                <c:pt idx="10213">
                  <c:v>-76.886130131169807</c:v>
                </c:pt>
                <c:pt idx="10214">
                  <c:v>-76.904052844824093</c:v>
                </c:pt>
                <c:pt idx="10215">
                  <c:v>-76.931815835799497</c:v>
                </c:pt>
                <c:pt idx="10216">
                  <c:v>-76.952102513433999</c:v>
                </c:pt>
                <c:pt idx="10217">
                  <c:v>-76.963000957232296</c:v>
                </c:pt>
                <c:pt idx="10218">
                  <c:v>-76.988752681707695</c:v>
                </c:pt>
                <c:pt idx="10219">
                  <c:v>-77.028542125224206</c:v>
                </c:pt>
                <c:pt idx="10220">
                  <c:v>-77.0571293244316</c:v>
                </c:pt>
                <c:pt idx="10221">
                  <c:v>-77.074727165526596</c:v>
                </c:pt>
                <c:pt idx="10222">
                  <c:v>-77.086674120351404</c:v>
                </c:pt>
                <c:pt idx="10223">
                  <c:v>-77.152820939137499</c:v>
                </c:pt>
                <c:pt idx="10224">
                  <c:v>-77.227347040879707</c:v>
                </c:pt>
                <c:pt idx="10225">
                  <c:v>-77.278050551667803</c:v>
                </c:pt>
                <c:pt idx="10226">
                  <c:v>-77.3309019997033</c:v>
                </c:pt>
                <c:pt idx="10227">
                  <c:v>-77.391062266628197</c:v>
                </c:pt>
                <c:pt idx="10228">
                  <c:v>-77.437166522118304</c:v>
                </c:pt>
                <c:pt idx="10229">
                  <c:v>-77.470687056426698</c:v>
                </c:pt>
                <c:pt idx="10230">
                  <c:v>-77.497309856763707</c:v>
                </c:pt>
                <c:pt idx="10231">
                  <c:v>-77.537491356662102</c:v>
                </c:pt>
                <c:pt idx="10232">
                  <c:v>-77.571817407380394</c:v>
                </c:pt>
                <c:pt idx="10233">
                  <c:v>-77.597451012688694</c:v>
                </c:pt>
                <c:pt idx="10234">
                  <c:v>-77.635973896172402</c:v>
                </c:pt>
                <c:pt idx="10235">
                  <c:v>-77.668723570859896</c:v>
                </c:pt>
                <c:pt idx="10236">
                  <c:v>-77.728018302097098</c:v>
                </c:pt>
                <c:pt idx="10237">
                  <c:v>-77.777473139827507</c:v>
                </c:pt>
                <c:pt idx="10238">
                  <c:v>-77.811987623457995</c:v>
                </c:pt>
                <c:pt idx="10239">
                  <c:v>-77.838925251951807</c:v>
                </c:pt>
                <c:pt idx="10240">
                  <c:v>-77.861305806639606</c:v>
                </c:pt>
                <c:pt idx="10241">
                  <c:v>-77.880443446631901</c:v>
                </c:pt>
                <c:pt idx="10242">
                  <c:v>-77.914073228070095</c:v>
                </c:pt>
                <c:pt idx="10243">
                  <c:v>-77.960014614770898</c:v>
                </c:pt>
                <c:pt idx="10244">
                  <c:v>-77.995882662177905</c:v>
                </c:pt>
                <c:pt idx="10245">
                  <c:v>-78.021853304277002</c:v>
                </c:pt>
                <c:pt idx="10246">
                  <c:v>-78.042555902135902</c:v>
                </c:pt>
                <c:pt idx="10247">
                  <c:v>-78.059885173221204</c:v>
                </c:pt>
                <c:pt idx="10248">
                  <c:v>-78.091286109592403</c:v>
                </c:pt>
                <c:pt idx="10249">
                  <c:v>-78.118246205115199</c:v>
                </c:pt>
                <c:pt idx="10250">
                  <c:v>-78.137839956364601</c:v>
                </c:pt>
                <c:pt idx="10251">
                  <c:v>-78.153409225173306</c:v>
                </c:pt>
                <c:pt idx="10252">
                  <c:v>-78.166339814077801</c:v>
                </c:pt>
                <c:pt idx="10253">
                  <c:v>-78.177245289936707</c:v>
                </c:pt>
                <c:pt idx="10254">
                  <c:v>-78.186462356980797</c:v>
                </c:pt>
                <c:pt idx="10255">
                  <c:v>-78.194203749465899</c:v>
                </c:pt>
                <c:pt idx="10256">
                  <c:v>-78.216962149992597</c:v>
                </c:pt>
                <c:pt idx="10257">
                  <c:v>-78.236195693159104</c:v>
                </c:pt>
                <c:pt idx="10258">
                  <c:v>-78.248792596305606</c:v>
                </c:pt>
                <c:pt idx="10259">
                  <c:v>-78.257900548311099</c:v>
                </c:pt>
                <c:pt idx="10260">
                  <c:v>-78.264794132846205</c:v>
                </c:pt>
                <c:pt idx="10261">
                  <c:v>-78.270014985724302</c:v>
                </c:pt>
                <c:pt idx="10262">
                  <c:v>-78.273848629880106</c:v>
                </c:pt>
                <c:pt idx="10263">
                  <c:v>-78.276469366316604</c:v>
                </c:pt>
                <c:pt idx="10264">
                  <c:v>-78.277995896587399</c:v>
                </c:pt>
                <c:pt idx="10265">
                  <c:v>-78.278515791769493</c:v>
                </c:pt>
                <c:pt idx="10266">
                  <c:v>-78.278097525195093</c:v>
                </c:pt>
                <c:pt idx="10267">
                  <c:v>-78.276796975711505</c:v>
                </c:pt>
                <c:pt idx="10268">
                  <c:v>-78.274661230441396</c:v>
                </c:pt>
                <c:pt idx="10269">
                  <c:v>-78.271730956884497</c:v>
                </c:pt>
                <c:pt idx="10270">
                  <c:v>-78.268041962626896</c:v>
                </c:pt>
                <c:pt idx="10271">
                  <c:v>-78.263626265927101</c:v>
                </c:pt>
                <c:pt idx="10272">
                  <c:v>-78.258512856978101</c:v>
                </c:pt>
                <c:pt idx="10273">
                  <c:v>-78.252728255322893</c:v>
                </c:pt>
                <c:pt idx="10274">
                  <c:v>-78.246296928193502</c:v>
                </c:pt>
                <c:pt idx="10275">
                  <c:v>-78.239241611154895</c:v>
                </c:pt>
                <c:pt idx="10276">
                  <c:v>-78.231583558408303</c:v>
                </c:pt>
                <c:pt idx="10277">
                  <c:v>-78.223342741275701</c:v>
                </c:pt>
                <c:pt idx="10278">
                  <c:v>-78.2145380079658</c:v>
                </c:pt>
                <c:pt idx="10279">
                  <c:v>-78.205187213762798</c:v>
                </c:pt>
                <c:pt idx="10280">
                  <c:v>-78.195307328421904</c:v>
                </c:pt>
                <c:pt idx="10281">
                  <c:v>-78.184914526528502</c:v>
                </c:pt>
                <c:pt idx="10282">
                  <c:v>-78.174024262387604</c:v>
                </c:pt>
                <c:pt idx="10283">
                  <c:v>-78.162651333288693</c:v>
                </c:pt>
                <c:pt idx="10284">
                  <c:v>-78.150809934840694</c:v>
                </c:pt>
                <c:pt idx="10285">
                  <c:v>-78.138513708618902</c:v>
                </c:pt>
                <c:pt idx="10286">
                  <c:v>-78.1257757836335</c:v>
                </c:pt>
                <c:pt idx="10287">
                  <c:v>-78.112608812703797</c:v>
                </c:pt>
                <c:pt idx="10288">
                  <c:v>-78.099025004584803</c:v>
                </c:pt>
                <c:pt idx="10289">
                  <c:v>-78.0850361525208</c:v>
                </c:pt>
                <c:pt idx="10290">
                  <c:v>-78.070653659778003</c:v>
                </c:pt>
                <c:pt idx="10291">
                  <c:v>-78.055888562588905</c:v>
                </c:pt>
                <c:pt idx="10292">
                  <c:v>-78.040751550872599</c:v>
                </c:pt>
                <c:pt idx="10293">
                  <c:v>-78.0252529870437</c:v>
                </c:pt>
                <c:pt idx="10294">
                  <c:v>-78.009402923155406</c:v>
                </c:pt>
                <c:pt idx="10295">
                  <c:v>-77.993211116585897</c:v>
                </c:pt>
                <c:pt idx="10296">
                  <c:v>-77.9766870444424</c:v>
                </c:pt>
                <c:pt idx="10297">
                  <c:v>-77.959839916833104</c:v>
                </c:pt>
                <c:pt idx="10298">
                  <c:v>-77.942678689134695</c:v>
                </c:pt>
                <c:pt idx="10299">
                  <c:v>-77.925212073361706</c:v>
                </c:pt>
                <c:pt idx="10300">
                  <c:v>-77.9074485487332</c:v>
                </c:pt>
                <c:pt idx="10301">
                  <c:v>-77.889396371516199</c:v>
                </c:pt>
                <c:pt idx="10302">
                  <c:v>-77.871063584216699</c:v>
                </c:pt>
                <c:pt idx="10303">
                  <c:v>-77.8524580241791</c:v>
                </c:pt>
                <c:pt idx="10304">
                  <c:v>-77.833587331647394</c:v>
                </c:pt>
                <c:pt idx="10305">
                  <c:v>-77.8144589573361</c:v>
                </c:pt>
                <c:pt idx="10306">
                  <c:v>-77.795080169551994</c:v>
                </c:pt>
                <c:pt idx="10307">
                  <c:v>-77.775458060903802</c:v>
                </c:pt>
                <c:pt idx="10308">
                  <c:v>-77.755599554633307</c:v>
                </c:pt>
                <c:pt idx="10309">
                  <c:v>-77.735511410596501</c:v>
                </c:pt>
                <c:pt idx="10310">
                  <c:v>-77.715200230923401</c:v>
                </c:pt>
                <c:pt idx="10311">
                  <c:v>-77.694672465376598</c:v>
                </c:pt>
                <c:pt idx="10312">
                  <c:v>-77.673934416434804</c:v>
                </c:pt>
                <c:pt idx="10313">
                  <c:v>-77.652992244169198</c:v>
                </c:pt>
                <c:pt idx="10314">
                  <c:v>-77.631851970778698</c:v>
                </c:pt>
                <c:pt idx="10315">
                  <c:v>-77.610519484925504</c:v>
                </c:pt>
                <c:pt idx="10316">
                  <c:v>-77.589000545896596</c:v>
                </c:pt>
                <c:pt idx="10317">
                  <c:v>-77.567300787564506</c:v>
                </c:pt>
                <c:pt idx="10318">
                  <c:v>-77.545425722162406</c:v>
                </c:pt>
                <c:pt idx="10319">
                  <c:v>-77.523380743886406</c:v>
                </c:pt>
                <c:pt idx="10320">
                  <c:v>-77.501171132334903</c:v>
                </c:pt>
                <c:pt idx="10321">
                  <c:v>-77.478802055801097</c:v>
                </c:pt>
                <c:pt idx="10322">
                  <c:v>-77.456278574418505</c:v>
                </c:pt>
                <c:pt idx="10323">
                  <c:v>-77.433605643192394</c:v>
                </c:pt>
                <c:pt idx="10324">
                  <c:v>-77.410788114915206</c:v>
                </c:pt>
                <c:pt idx="10325">
                  <c:v>-77.387830742835007</c:v>
                </c:pt>
                <c:pt idx="10326">
                  <c:v>-77.383717477244005</c:v>
                </c:pt>
                <c:pt idx="10327">
                  <c:v>-77.377192992203007</c:v>
                </c:pt>
                <c:pt idx="10328">
                  <c:v>-77.364353337144394</c:v>
                </c:pt>
                <c:pt idx="10329">
                  <c:v>-77.348616195596605</c:v>
                </c:pt>
                <c:pt idx="10330">
                  <c:v>-77.3313548361931</c:v>
                </c:pt>
                <c:pt idx="10331">
                  <c:v>-77.313131149652406</c:v>
                </c:pt>
                <c:pt idx="10332">
                  <c:v>-77.294224384826805</c:v>
                </c:pt>
                <c:pt idx="10333">
                  <c:v>-77.274792462093799</c:v>
                </c:pt>
                <c:pt idx="10334">
                  <c:v>-77.254933978452499</c:v>
                </c:pt>
                <c:pt idx="10335">
                  <c:v>-77.234715360461095</c:v>
                </c:pt>
                <c:pt idx="10336">
                  <c:v>-77.214184069658501</c:v>
                </c:pt>
                <c:pt idx="10337">
                  <c:v>-77.193375617694301</c:v>
                </c:pt>
                <c:pt idx="10338">
                  <c:v>-77.1723175779305</c:v>
                </c:pt>
                <c:pt idx="10339">
                  <c:v>-77.151032023065795</c:v>
                </c:pt>
                <c:pt idx="10340">
                  <c:v>-77.129537081943695</c:v>
                </c:pt>
                <c:pt idx="10341">
                  <c:v>-77.107847975366496</c:v>
                </c:pt>
                <c:pt idx="10342">
                  <c:v>-77.085977728890498</c:v>
                </c:pt>
                <c:pt idx="10343">
                  <c:v>-77.063937680710296</c:v>
                </c:pt>
                <c:pt idx="10344">
                  <c:v>-77.041737843125802</c:v>
                </c:pt>
                <c:pt idx="10345">
                  <c:v>-77.019387171048095</c:v>
                </c:pt>
                <c:pt idx="10346">
                  <c:v>-76.996893766112393</c:v>
                </c:pt>
                <c:pt idx="10347">
                  <c:v>-76.974265031928397</c:v>
                </c:pt>
                <c:pt idx="10348">
                  <c:v>-76.951507793975907</c:v>
                </c:pt>
                <c:pt idx="10349">
                  <c:v>-76.928628393340304</c:v>
                </c:pt>
                <c:pt idx="10350">
                  <c:v>-76.905632760776101</c:v>
                </c:pt>
                <c:pt idx="10351">
                  <c:v>-76.902777487208397</c:v>
                </c:pt>
                <c:pt idx="10352">
                  <c:v>-76.897413836435206</c:v>
                </c:pt>
                <c:pt idx="10353">
                  <c:v>-76.885363075268899</c:v>
                </c:pt>
                <c:pt idx="10354">
                  <c:v>-76.870257062007397</c:v>
                </c:pt>
                <c:pt idx="10355">
                  <c:v>-76.894006337693497</c:v>
                </c:pt>
                <c:pt idx="10356">
                  <c:v>-76.911756753727801</c:v>
                </c:pt>
                <c:pt idx="10357">
                  <c:v>-76.915595546659901</c:v>
                </c:pt>
                <c:pt idx="10358">
                  <c:v>-76.9129858454356</c:v>
                </c:pt>
                <c:pt idx="10359">
                  <c:v>-76.906952754179599</c:v>
                </c:pt>
                <c:pt idx="10360">
                  <c:v>-76.8987562809764</c:v>
                </c:pt>
                <c:pt idx="10361">
                  <c:v>-76.889033439796904</c:v>
                </c:pt>
                <c:pt idx="10362">
                  <c:v>-76.898273532428206</c:v>
                </c:pt>
                <c:pt idx="10363">
                  <c:v>-76.904090805878894</c:v>
                </c:pt>
                <c:pt idx="10364">
                  <c:v>-76.902535082873698</c:v>
                </c:pt>
                <c:pt idx="10365">
                  <c:v>-76.897361014765593</c:v>
                </c:pt>
                <c:pt idx="10366">
                  <c:v>-76.890110781778105</c:v>
                </c:pt>
                <c:pt idx="10367">
                  <c:v>-76.881442907993005</c:v>
                </c:pt>
                <c:pt idx="10368">
                  <c:v>-76.871701551157997</c:v>
                </c:pt>
                <c:pt idx="10369">
                  <c:v>-76.861092084716702</c:v>
                </c:pt>
                <c:pt idx="10370">
                  <c:v>-76.849749620554505</c:v>
                </c:pt>
                <c:pt idx="10371">
                  <c:v>-76.837769645931601</c:v>
                </c:pt>
                <c:pt idx="10372">
                  <c:v>-76.825223314918006</c:v>
                </c:pt>
                <c:pt idx="10373">
                  <c:v>-76.812165817681802</c:v>
                </c:pt>
                <c:pt idx="10374">
                  <c:v>-76.798641322381897</c:v>
                </c:pt>
                <c:pt idx="10375">
                  <c:v>-76.784686078304205</c:v>
                </c:pt>
                <c:pt idx="10376">
                  <c:v>-76.770330463177203</c:v>
                </c:pt>
                <c:pt idx="10377">
                  <c:v>-76.755600388755099</c:v>
                </c:pt>
                <c:pt idx="10378">
                  <c:v>-76.740518297449498</c:v>
                </c:pt>
                <c:pt idx="10379">
                  <c:v>-76.745656274205302</c:v>
                </c:pt>
                <c:pt idx="10380">
                  <c:v>-76.747969741082102</c:v>
                </c:pt>
                <c:pt idx="10381">
                  <c:v>-76.743261694381204</c:v>
                </c:pt>
                <c:pt idx="10382">
                  <c:v>-76.735252864131596</c:v>
                </c:pt>
                <c:pt idx="10383">
                  <c:v>-76.725442186526905</c:v>
                </c:pt>
                <c:pt idx="10384">
                  <c:v>-76.7144472454343</c:v>
                </c:pt>
                <c:pt idx="10385">
                  <c:v>-76.702578070349702</c:v>
                </c:pt>
                <c:pt idx="10386">
                  <c:v>-76.731143136097998</c:v>
                </c:pt>
                <c:pt idx="10387">
                  <c:v>-76.753940476699</c:v>
                </c:pt>
                <c:pt idx="10388">
                  <c:v>-76.783052533579607</c:v>
                </c:pt>
                <c:pt idx="10389">
                  <c:v>-76.823217963486897</c:v>
                </c:pt>
                <c:pt idx="10390">
                  <c:v>-76.850568122566699</c:v>
                </c:pt>
                <c:pt idx="10391">
                  <c:v>-76.866031862679705</c:v>
                </c:pt>
                <c:pt idx="10392">
                  <c:v>-76.895346509301902</c:v>
                </c:pt>
                <c:pt idx="10393">
                  <c:v>-76.918387620837095</c:v>
                </c:pt>
                <c:pt idx="10394">
                  <c:v>-76.932284090605094</c:v>
                </c:pt>
                <c:pt idx="10395">
                  <c:v>-76.941312594873196</c:v>
                </c:pt>
                <c:pt idx="10396">
                  <c:v>-76.947309234223795</c:v>
                </c:pt>
                <c:pt idx="10397">
                  <c:v>-76.970851478672103</c:v>
                </c:pt>
                <c:pt idx="10398">
                  <c:v>-77.009667858667399</c:v>
                </c:pt>
                <c:pt idx="10399">
                  <c:v>-77.037885239503893</c:v>
                </c:pt>
                <c:pt idx="10400">
                  <c:v>-77.055445324148906</c:v>
                </c:pt>
                <c:pt idx="10401">
                  <c:v>-77.086916831623697</c:v>
                </c:pt>
                <c:pt idx="10402">
                  <c:v>-77.112470792653994</c:v>
                </c:pt>
                <c:pt idx="10403">
                  <c:v>-77.129219199286894</c:v>
                </c:pt>
                <c:pt idx="10404">
                  <c:v>-77.141263767168397</c:v>
                </c:pt>
                <c:pt idx="10405">
                  <c:v>-77.169485624292307</c:v>
                </c:pt>
                <c:pt idx="10406">
                  <c:v>-77.192957950278398</c:v>
                </c:pt>
                <c:pt idx="10407">
                  <c:v>-77.208313226511194</c:v>
                </c:pt>
                <c:pt idx="10408">
                  <c:v>-77.219369943892303</c:v>
                </c:pt>
                <c:pt idx="10409">
                  <c:v>-77.227724622170101</c:v>
                </c:pt>
                <c:pt idx="10410">
                  <c:v>-77.234085956430405</c:v>
                </c:pt>
                <c:pt idx="10411">
                  <c:v>-77.238840468980399</c:v>
                </c:pt>
                <c:pt idx="10412">
                  <c:v>-77.261160425203002</c:v>
                </c:pt>
                <c:pt idx="10413">
                  <c:v>-77.298540112431596</c:v>
                </c:pt>
                <c:pt idx="10414">
                  <c:v>-77.363129477284104</c:v>
                </c:pt>
                <c:pt idx="10415">
                  <c:v>-77.430688221737</c:v>
                </c:pt>
                <c:pt idx="10416">
                  <c:v>-77.478028377369895</c:v>
                </c:pt>
                <c:pt idx="10417">
                  <c:v>-77.510579907627701</c:v>
                </c:pt>
                <c:pt idx="10418">
                  <c:v>-77.553412068165997</c:v>
                </c:pt>
                <c:pt idx="10419">
                  <c:v>-77.588912337454502</c:v>
                </c:pt>
                <c:pt idx="10420">
                  <c:v>-77.632724516247706</c:v>
                </c:pt>
                <c:pt idx="10421">
                  <c:v>-77.668679737230505</c:v>
                </c:pt>
                <c:pt idx="10422">
                  <c:v>-77.695139433460298</c:v>
                </c:pt>
                <c:pt idx="10423">
                  <c:v>-77.733818949845798</c:v>
                </c:pt>
                <c:pt idx="10424">
                  <c:v>-77.783855572289696</c:v>
                </c:pt>
                <c:pt idx="10425">
                  <c:v>-77.822822734176</c:v>
                </c:pt>
                <c:pt idx="10426">
                  <c:v>-77.851168323124895</c:v>
                </c:pt>
                <c:pt idx="10427">
                  <c:v>-77.873793382227802</c:v>
                </c:pt>
                <c:pt idx="10428">
                  <c:v>-77.892736036707007</c:v>
                </c:pt>
                <c:pt idx="10429">
                  <c:v>-77.925954938345299</c:v>
                </c:pt>
                <c:pt idx="10430">
                  <c:v>-77.971379506341506</c:v>
                </c:pt>
                <c:pt idx="10431">
                  <c:v>-78.006698928502402</c:v>
                </c:pt>
                <c:pt idx="10432">
                  <c:v>-78.032108266578305</c:v>
                </c:pt>
                <c:pt idx="10433">
                  <c:v>-78.052243145559601</c:v>
                </c:pt>
                <c:pt idx="10434">
                  <c:v>-78.069004091719705</c:v>
                </c:pt>
                <c:pt idx="10435">
                  <c:v>-78.083252866214195</c:v>
                </c:pt>
                <c:pt idx="10436">
                  <c:v>-78.112023901469797</c:v>
                </c:pt>
                <c:pt idx="10437">
                  <c:v>-78.1366791229635</c:v>
                </c:pt>
                <c:pt idx="10438">
                  <c:v>-78.154198010044198</c:v>
                </c:pt>
                <c:pt idx="10439">
                  <c:v>-78.167858372369295</c:v>
                </c:pt>
                <c:pt idx="10440">
                  <c:v>-78.179009288166299</c:v>
                </c:pt>
                <c:pt idx="10441">
                  <c:v>-78.204594675489403</c:v>
                </c:pt>
                <c:pt idx="10442">
                  <c:v>-78.226253078394194</c:v>
                </c:pt>
                <c:pt idx="10443">
                  <c:v>-78.240992901043697</c:v>
                </c:pt>
                <c:pt idx="10444">
                  <c:v>-78.252037136093804</c:v>
                </c:pt>
                <c:pt idx="10445">
                  <c:v>-78.260706263451596</c:v>
                </c:pt>
                <c:pt idx="10446">
                  <c:v>-78.267572593820006</c:v>
                </c:pt>
                <c:pt idx="10447">
                  <c:v>-78.272943456571994</c:v>
                </c:pt>
                <c:pt idx="10448">
                  <c:v>-78.277009315997304</c:v>
                </c:pt>
                <c:pt idx="10449">
                  <c:v>-78.279901233801596</c:v>
                </c:pt>
                <c:pt idx="10450">
                  <c:v>-78.2817164688758</c:v>
                </c:pt>
                <c:pt idx="10451">
                  <c:v>-78.282531243527103</c:v>
                </c:pt>
                <c:pt idx="10452">
                  <c:v>-78.282407742535995</c:v>
                </c:pt>
                <c:pt idx="10453">
                  <c:v>-78.281398262128704</c:v>
                </c:pt>
                <c:pt idx="10454">
                  <c:v>-78.279547830306996</c:v>
                </c:pt>
                <c:pt idx="10455">
                  <c:v>-78.276895948476906</c:v>
                </c:pt>
                <c:pt idx="10456">
                  <c:v>-78.273477797844507</c:v>
                </c:pt>
                <c:pt idx="10457">
                  <c:v>-78.2856331722015</c:v>
                </c:pt>
                <c:pt idx="10458">
                  <c:v>-78.294872624034497</c:v>
                </c:pt>
                <c:pt idx="10459">
                  <c:v>-78.2979830309731</c:v>
                </c:pt>
                <c:pt idx="10460">
                  <c:v>-78.298022955570005</c:v>
                </c:pt>
                <c:pt idx="10461">
                  <c:v>-78.296217456507804</c:v>
                </c:pt>
                <c:pt idx="10462">
                  <c:v>-78.293073709869901</c:v>
                </c:pt>
                <c:pt idx="10463">
                  <c:v>-78.2888501723356</c:v>
                </c:pt>
                <c:pt idx="10464">
                  <c:v>-78.283698763097206</c:v>
                </c:pt>
                <c:pt idx="10465">
                  <c:v>-78.277719169224298</c:v>
                </c:pt>
                <c:pt idx="10466">
                  <c:v>-78.2709825265826</c:v>
                </c:pt>
                <c:pt idx="10467">
                  <c:v>-78.263542918757807</c:v>
                </c:pt>
                <c:pt idx="10468">
                  <c:v>-78.255443492980206</c:v>
                </c:pt>
                <c:pt idx="10469">
                  <c:v>-78.263160552131495</c:v>
                </c:pt>
                <c:pt idx="10470">
                  <c:v>-78.268107260843394</c:v>
                </c:pt>
                <c:pt idx="10471">
                  <c:v>-78.267019161575504</c:v>
                </c:pt>
                <c:pt idx="10472">
                  <c:v>-78.262958607151702</c:v>
                </c:pt>
                <c:pt idx="10473">
                  <c:v>-78.257153662823697</c:v>
                </c:pt>
                <c:pt idx="10474">
                  <c:v>-78.250112012055197</c:v>
                </c:pt>
                <c:pt idx="10475">
                  <c:v>-78.242091275800504</c:v>
                </c:pt>
                <c:pt idx="10476">
                  <c:v>-78.233241791801404</c:v>
                </c:pt>
                <c:pt idx="10477">
                  <c:v>-78.223661254285304</c:v>
                </c:pt>
                <c:pt idx="10478">
                  <c:v>-78.2134185850976</c:v>
                </c:pt>
                <c:pt idx="10479">
                  <c:v>-78.202565544124994</c:v>
                </c:pt>
                <c:pt idx="10480">
                  <c:v>-78.191142912762501</c:v>
                </c:pt>
                <c:pt idx="10481">
                  <c:v>-78.179184047852402</c:v>
                </c:pt>
                <c:pt idx="10482">
                  <c:v>-78.166717052365996</c:v>
                </c:pt>
                <c:pt idx="10483">
                  <c:v>-78.153766174072103</c:v>
                </c:pt>
                <c:pt idx="10484">
                  <c:v>-78.140352744950107</c:v>
                </c:pt>
                <c:pt idx="10485">
                  <c:v>-78.126495834274294</c:v>
                </c:pt>
                <c:pt idx="10486">
                  <c:v>-78.112212716093694</c:v>
                </c:pt>
                <c:pt idx="10487">
                  <c:v>-78.0975192121915</c:v>
                </c:pt>
                <c:pt idx="10488">
                  <c:v>-78.082429949044993</c:v>
                </c:pt>
                <c:pt idx="10489">
                  <c:v>-78.066958553910396</c:v>
                </c:pt>
                <c:pt idx="10490">
                  <c:v>-78.051117806872597</c:v>
                </c:pt>
                <c:pt idx="10491">
                  <c:v>-78.034919760463396</c:v>
                </c:pt>
                <c:pt idx="10492">
                  <c:v>-78.018375835014396</c:v>
                </c:pt>
                <c:pt idx="10493">
                  <c:v>-78.001496895583699</c:v>
                </c:pt>
                <c:pt idx="10494">
                  <c:v>-77.984293314715202</c:v>
                </c:pt>
                <c:pt idx="10495">
                  <c:v>-77.966775024177807</c:v>
                </c:pt>
                <c:pt idx="10496">
                  <c:v>-77.948951558045394</c:v>
                </c:pt>
                <c:pt idx="10497">
                  <c:v>-77.930832088903202</c:v>
                </c:pt>
                <c:pt idx="10498">
                  <c:v>-77.912425458550402</c:v>
                </c:pt>
                <c:pt idx="10499">
                  <c:v>-77.893740204259899</c:v>
                </c:pt>
                <c:pt idx="10500">
                  <c:v>-77.874784581417899</c:v>
                </c:pt>
                <c:pt idx="10501">
                  <c:v>-77.855566583195895</c:v>
                </c:pt>
                <c:pt idx="10502">
                  <c:v>-77.836093957769407</c:v>
                </c:pt>
                <c:pt idx="10503">
                  <c:v>-77.816374223493497</c:v>
                </c:pt>
                <c:pt idx="10504">
                  <c:v>-77.796414682367597</c:v>
                </c:pt>
                <c:pt idx="10505">
                  <c:v>-77.776222432053999</c:v>
                </c:pt>
                <c:pt idx="10506">
                  <c:v>-77.755804376670497</c:v>
                </c:pt>
                <c:pt idx="10507">
                  <c:v>-77.735167236533101</c:v>
                </c:pt>
                <c:pt idx="10508">
                  <c:v>-77.714317556997003</c:v>
                </c:pt>
                <c:pt idx="10509">
                  <c:v>-77.693261716516403</c:v>
                </c:pt>
                <c:pt idx="10510">
                  <c:v>-77.672005934025094</c:v>
                </c:pt>
                <c:pt idx="10511">
                  <c:v>-77.650556275780303</c:v>
                </c:pt>
                <c:pt idx="10512">
                  <c:v>-77.628918661562807</c:v>
                </c:pt>
                <c:pt idx="10513">
                  <c:v>-77.607098870458799</c:v>
                </c:pt>
                <c:pt idx="10514">
                  <c:v>-77.585102546257005</c:v>
                </c:pt>
                <c:pt idx="10515">
                  <c:v>-77.562935202474705</c:v>
                </c:pt>
                <c:pt idx="10516">
                  <c:v>-77.540602227051096</c:v>
                </c:pt>
                <c:pt idx="10517">
                  <c:v>-77.518108886742496</c:v>
                </c:pt>
                <c:pt idx="10518">
                  <c:v>-77.495460331248395</c:v>
                </c:pt>
                <c:pt idx="10519">
                  <c:v>-77.472661597098096</c:v>
                </c:pt>
                <c:pt idx="10520">
                  <c:v>-77.449717611309794</c:v>
                </c:pt>
                <c:pt idx="10521">
                  <c:v>-77.426633194893995</c:v>
                </c:pt>
                <c:pt idx="10522">
                  <c:v>-77.403413066093705</c:v>
                </c:pt>
                <c:pt idx="10523">
                  <c:v>-77.380061843429502</c:v>
                </c:pt>
                <c:pt idx="10524">
                  <c:v>-77.356584048657197</c:v>
                </c:pt>
                <c:pt idx="10525">
                  <c:v>-77.3329841095711</c:v>
                </c:pt>
                <c:pt idx="10526">
                  <c:v>-77.309266362666904</c:v>
                </c:pt>
                <c:pt idx="10527">
                  <c:v>-77.285435055677496</c:v>
                </c:pt>
                <c:pt idx="10528">
                  <c:v>-77.261494349991693</c:v>
                </c:pt>
                <c:pt idx="10529">
                  <c:v>-77.237448322965605</c:v>
                </c:pt>
                <c:pt idx="10530">
                  <c:v>-77.213300970187404</c:v>
                </c:pt>
                <c:pt idx="10531">
                  <c:v>-77.189056207561705</c:v>
                </c:pt>
                <c:pt idx="10532">
                  <c:v>-77.164717873275805</c:v>
                </c:pt>
                <c:pt idx="10533">
                  <c:v>-77.140289729773102</c:v>
                </c:pt>
                <c:pt idx="10534">
                  <c:v>-77.115775465631302</c:v>
                </c:pt>
                <c:pt idx="10535">
                  <c:v>-77.091178697558107</c:v>
                </c:pt>
                <c:pt idx="10536">
                  <c:v>-77.066502974275394</c:v>
                </c:pt>
                <c:pt idx="10537">
                  <c:v>-77.041751778222704</c:v>
                </c:pt>
                <c:pt idx="10538">
                  <c:v>-77.0169285218997</c:v>
                </c:pt>
                <c:pt idx="10539">
                  <c:v>-76.9920365511352</c:v>
                </c:pt>
                <c:pt idx="10540">
                  <c:v>-76.987135466740497</c:v>
                </c:pt>
                <c:pt idx="10541">
                  <c:v>-76.999768106015097</c:v>
                </c:pt>
                <c:pt idx="10542">
                  <c:v>-77.003402009789795</c:v>
                </c:pt>
                <c:pt idx="10543">
                  <c:v>-76.997540897601695</c:v>
                </c:pt>
                <c:pt idx="10544">
                  <c:v>-76.9872205541011</c:v>
                </c:pt>
                <c:pt idx="10545">
                  <c:v>-76.974471970089496</c:v>
                </c:pt>
                <c:pt idx="10546">
                  <c:v>-76.9601752192861</c:v>
                </c:pt>
                <c:pt idx="10547">
                  <c:v>-76.944785180112703</c:v>
                </c:pt>
                <c:pt idx="10548">
                  <c:v>-76.928566561769301</c:v>
                </c:pt>
                <c:pt idx="10549">
                  <c:v>-76.911687781588896</c:v>
                </c:pt>
                <c:pt idx="10550">
                  <c:v>-76.894263474730295</c:v>
                </c:pt>
                <c:pt idx="10551">
                  <c:v>-76.876375797646503</c:v>
                </c:pt>
                <c:pt idx="10552">
                  <c:v>-76.858086046779405</c:v>
                </c:pt>
                <c:pt idx="10553">
                  <c:v>-76.839441453936303</c:v>
                </c:pt>
                <c:pt idx="10554">
                  <c:v>-76.820479394620307</c:v>
                </c:pt>
                <c:pt idx="10555">
                  <c:v>-76.8216465017735</c:v>
                </c:pt>
                <c:pt idx="10556">
                  <c:v>-76.820097281484195</c:v>
                </c:pt>
                <c:pt idx="10557">
                  <c:v>-76.811649754251505</c:v>
                </c:pt>
                <c:pt idx="10558">
                  <c:v>-76.799989471934595</c:v>
                </c:pt>
                <c:pt idx="10559">
                  <c:v>-76.807010450225704</c:v>
                </c:pt>
                <c:pt idx="10560">
                  <c:v>-76.830712375339104</c:v>
                </c:pt>
                <c:pt idx="10561">
                  <c:v>-76.8443936865187</c:v>
                </c:pt>
                <c:pt idx="10562">
                  <c:v>-76.8477976849735</c:v>
                </c:pt>
                <c:pt idx="10563">
                  <c:v>-76.846189311504702</c:v>
                </c:pt>
                <c:pt idx="10564">
                  <c:v>-76.861884474556803</c:v>
                </c:pt>
                <c:pt idx="10565">
                  <c:v>-76.893157091888298</c:v>
                </c:pt>
                <c:pt idx="10566">
                  <c:v>-76.913801614192906</c:v>
                </c:pt>
                <c:pt idx="10567">
                  <c:v>-76.923756621863205</c:v>
                </c:pt>
                <c:pt idx="10568">
                  <c:v>-76.928341809818406</c:v>
                </c:pt>
                <c:pt idx="10569">
                  <c:v>-76.929749814241802</c:v>
                </c:pt>
                <c:pt idx="10570">
                  <c:v>-76.928967920351397</c:v>
                </c:pt>
                <c:pt idx="10571">
                  <c:v>-76.926528869533101</c:v>
                </c:pt>
                <c:pt idx="10572">
                  <c:v>-76.922756869115901</c:v>
                </c:pt>
                <c:pt idx="10573">
                  <c:v>-76.917867345955699</c:v>
                </c:pt>
                <c:pt idx="10574">
                  <c:v>-76.912013001246393</c:v>
                </c:pt>
                <c:pt idx="10575">
                  <c:v>-76.905307424857995</c:v>
                </c:pt>
                <c:pt idx="10576">
                  <c:v>-76.897838300006796</c:v>
                </c:pt>
                <c:pt idx="10577">
                  <c:v>-76.889675327222804</c:v>
                </c:pt>
                <c:pt idx="10578">
                  <c:v>-76.880875257753502</c:v>
                </c:pt>
                <c:pt idx="10579">
                  <c:v>-76.871485240448706</c:v>
                </c:pt>
                <c:pt idx="10580">
                  <c:v>-76.861545130939703</c:v>
                </c:pt>
                <c:pt idx="10581">
                  <c:v>-76.851089133507301</c:v>
                </c:pt>
                <c:pt idx="10582">
                  <c:v>-76.860331104961105</c:v>
                </c:pt>
                <c:pt idx="10583">
                  <c:v>-76.866594875881901</c:v>
                </c:pt>
                <c:pt idx="10584">
                  <c:v>-76.865791614629799</c:v>
                </c:pt>
                <c:pt idx="10585">
                  <c:v>-76.881689190303504</c:v>
                </c:pt>
                <c:pt idx="10586">
                  <c:v>-76.893140046842007</c:v>
                </c:pt>
                <c:pt idx="10587">
                  <c:v>-76.896687023312495</c:v>
                </c:pt>
                <c:pt idx="10588">
                  <c:v>-76.916254882363802</c:v>
                </c:pt>
                <c:pt idx="10589">
                  <c:v>-76.930965586665195</c:v>
                </c:pt>
                <c:pt idx="10590">
                  <c:v>-76.977016474842699</c:v>
                </c:pt>
                <c:pt idx="10591">
                  <c:v>-77.013642931827604</c:v>
                </c:pt>
                <c:pt idx="10592">
                  <c:v>-77.034689682505203</c:v>
                </c:pt>
                <c:pt idx="10593">
                  <c:v>-77.048160079127101</c:v>
                </c:pt>
                <c:pt idx="10594">
                  <c:v>-77.057338245255295</c:v>
                </c:pt>
                <c:pt idx="10595">
                  <c:v>-77.0830539436799</c:v>
                </c:pt>
                <c:pt idx="10596">
                  <c:v>-77.1424869332957</c:v>
                </c:pt>
                <c:pt idx="10597">
                  <c:v>-77.188437354742305</c:v>
                </c:pt>
                <c:pt idx="10598">
                  <c:v>-77.217258711715203</c:v>
                </c:pt>
                <c:pt idx="10599">
                  <c:v>-77.237709687588406</c:v>
                </c:pt>
                <c:pt idx="10600">
                  <c:v>-77.272161967736906</c:v>
                </c:pt>
                <c:pt idx="10601">
                  <c:v>-77.319404527808004</c:v>
                </c:pt>
                <c:pt idx="10602">
                  <c:v>-77.355260940830405</c:v>
                </c:pt>
                <c:pt idx="10603">
                  <c:v>-77.380067695974603</c:v>
                </c:pt>
                <c:pt idx="10604">
                  <c:v>-77.417412596482606</c:v>
                </c:pt>
                <c:pt idx="10605">
                  <c:v>-77.466721649839101</c:v>
                </c:pt>
                <c:pt idx="10606">
                  <c:v>-77.504561492354</c:v>
                </c:pt>
                <c:pt idx="10607">
                  <c:v>-77.531384229840796</c:v>
                </c:pt>
                <c:pt idx="10608">
                  <c:v>-77.552325041334399</c:v>
                </c:pt>
                <c:pt idx="10609">
                  <c:v>-77.569526010457295</c:v>
                </c:pt>
                <c:pt idx="10610">
                  <c:v>-77.583977727651501</c:v>
                </c:pt>
                <c:pt idx="10611">
                  <c:v>-77.596231886010699</c:v>
                </c:pt>
                <c:pt idx="10612">
                  <c:v>-77.606635901051902</c:v>
                </c:pt>
                <c:pt idx="10613">
                  <c:v>-77.615428686728293</c:v>
                </c:pt>
                <c:pt idx="10614">
                  <c:v>-77.640651043385603</c:v>
                </c:pt>
                <c:pt idx="10615">
                  <c:v>-77.662108563548799</c:v>
                </c:pt>
                <c:pt idx="10616">
                  <c:v>-77.694083052191601</c:v>
                </c:pt>
                <c:pt idx="10617">
                  <c:v>-77.737374277448893</c:v>
                </c:pt>
                <c:pt idx="10618">
                  <c:v>-77.787238556785397</c:v>
                </c:pt>
                <c:pt idx="10619">
                  <c:v>-77.824273963298594</c:v>
                </c:pt>
                <c:pt idx="10620">
                  <c:v>-77.850044251136595</c:v>
                </c:pt>
                <c:pt idx="10621">
                  <c:v>-77.886986519610701</c:v>
                </c:pt>
                <c:pt idx="10622">
                  <c:v>-77.917721702059794</c:v>
                </c:pt>
                <c:pt idx="10623">
                  <c:v>-77.956875200403502</c:v>
                </c:pt>
                <c:pt idx="10624">
                  <c:v>-77.988860345909899</c:v>
                </c:pt>
                <c:pt idx="10625">
                  <c:v>-78.028756233904403</c:v>
                </c:pt>
                <c:pt idx="10626">
                  <c:v>-78.061347815661506</c:v>
                </c:pt>
                <c:pt idx="10627">
                  <c:v>-78.085087354820004</c:v>
                </c:pt>
                <c:pt idx="10628">
                  <c:v>-78.103926564992506</c:v>
                </c:pt>
                <c:pt idx="10629">
                  <c:v>-78.136033167720001</c:v>
                </c:pt>
                <c:pt idx="10630">
                  <c:v>-78.163327630418806</c:v>
                </c:pt>
                <c:pt idx="10631">
                  <c:v>-78.183053554146696</c:v>
                </c:pt>
                <c:pt idx="10632">
                  <c:v>-78.198612380432806</c:v>
                </c:pt>
                <c:pt idx="10633">
                  <c:v>-78.211429752476207</c:v>
                </c:pt>
                <c:pt idx="10634">
                  <c:v>-78.222146970249</c:v>
                </c:pt>
                <c:pt idx="10635">
                  <c:v>-78.231120315895396</c:v>
                </c:pt>
                <c:pt idx="10636">
                  <c:v>-78.238576685990907</c:v>
                </c:pt>
                <c:pt idx="10637">
                  <c:v>-78.244675169293302</c:v>
                </c:pt>
                <c:pt idx="10638">
                  <c:v>-78.249535128124194</c:v>
                </c:pt>
                <c:pt idx="10639">
                  <c:v>-78.2532505648811</c:v>
                </c:pt>
                <c:pt idx="10640">
                  <c:v>-78.2558982042178</c:v>
                </c:pt>
                <c:pt idx="10641">
                  <c:v>-78.257542402180803</c:v>
                </c:pt>
                <c:pt idx="10642">
                  <c:v>-78.274507684198099</c:v>
                </c:pt>
                <c:pt idx="10643">
                  <c:v>-78.288321635850096</c:v>
                </c:pt>
                <c:pt idx="10644">
                  <c:v>-78.295817647537802</c:v>
                </c:pt>
                <c:pt idx="10645">
                  <c:v>-78.300077907656799</c:v>
                </c:pt>
                <c:pt idx="10646">
                  <c:v>-78.302340672719794</c:v>
                </c:pt>
                <c:pt idx="10647">
                  <c:v>-78.319292147714293</c:v>
                </c:pt>
                <c:pt idx="10648">
                  <c:v>-78.332797684774405</c:v>
                </c:pt>
                <c:pt idx="10649">
                  <c:v>-78.339825972203997</c:v>
                </c:pt>
                <c:pt idx="10650">
                  <c:v>-78.343507009848693</c:v>
                </c:pt>
                <c:pt idx="10651">
                  <c:v>-78.345113883618495</c:v>
                </c:pt>
                <c:pt idx="10652">
                  <c:v>-78.3451888311223</c:v>
                </c:pt>
                <c:pt idx="10653">
                  <c:v>-78.344016577847</c:v>
                </c:pt>
                <c:pt idx="10654">
                  <c:v>-78.341769257608405</c:v>
                </c:pt>
                <c:pt idx="10655">
                  <c:v>-78.338562479151804</c:v>
                </c:pt>
                <c:pt idx="10656">
                  <c:v>-78.334480174899198</c:v>
                </c:pt>
                <c:pt idx="10657">
                  <c:v>-78.329586897498501</c:v>
                </c:pt>
                <c:pt idx="10658">
                  <c:v>-78.323934494941696</c:v>
                </c:pt>
                <c:pt idx="10659">
                  <c:v>-78.317566022121198</c:v>
                </c:pt>
                <c:pt idx="10660">
                  <c:v>-78.310518180337098</c:v>
                </c:pt>
                <c:pt idx="10661">
                  <c:v>-78.302822917599897</c:v>
                </c:pt>
                <c:pt idx="10662">
                  <c:v>-78.294508522488599</c:v>
                </c:pt>
                <c:pt idx="10663">
                  <c:v>-78.285600397501895</c:v>
                </c:pt>
                <c:pt idx="10664">
                  <c:v>-78.276121621351606</c:v>
                </c:pt>
                <c:pt idx="10665">
                  <c:v>-78.266093367569795</c:v>
                </c:pt>
                <c:pt idx="10666">
                  <c:v>-78.255535222506097</c:v>
                </c:pt>
                <c:pt idx="10667">
                  <c:v>-78.244465431175797</c:v>
                </c:pt>
                <c:pt idx="10668">
                  <c:v>-78.232901090313703</c:v>
                </c:pt>
                <c:pt idx="10669">
                  <c:v>-78.220858302100893</c:v>
                </c:pt>
                <c:pt idx="10670">
                  <c:v>-78.208352298085799</c:v>
                </c:pt>
                <c:pt idx="10671">
                  <c:v>-78.195397540290699</c:v>
                </c:pt>
                <c:pt idx="10672">
                  <c:v>-78.182007805420795</c:v>
                </c:pt>
                <c:pt idx="10673">
                  <c:v>-78.184918240735996</c:v>
                </c:pt>
                <c:pt idx="10674">
                  <c:v>-78.185264454189294</c:v>
                </c:pt>
                <c:pt idx="10675">
                  <c:v>-78.179682775153196</c:v>
                </c:pt>
                <c:pt idx="10676">
                  <c:v>-78.171252730384197</c:v>
                </c:pt>
                <c:pt idx="10677">
                  <c:v>-78.161207075721506</c:v>
                </c:pt>
                <c:pt idx="10678">
                  <c:v>-78.150051681350703</c:v>
                </c:pt>
                <c:pt idx="10679">
                  <c:v>-78.138040322960606</c:v>
                </c:pt>
                <c:pt idx="10680">
                  <c:v>-78.125318896006902</c:v>
                </c:pt>
                <c:pt idx="10681">
                  <c:v>-78.111980603095802</c:v>
                </c:pt>
                <c:pt idx="10682">
                  <c:v>-78.098090036794801</c:v>
                </c:pt>
                <c:pt idx="10683">
                  <c:v>-78.083694864577495</c:v>
                </c:pt>
                <c:pt idx="10684">
                  <c:v>-78.0688320291503</c:v>
                </c:pt>
                <c:pt idx="10685">
                  <c:v>-78.053531293745806</c:v>
                </c:pt>
                <c:pt idx="10686">
                  <c:v>-78.037817398181105</c:v>
                </c:pt>
                <c:pt idx="10687">
                  <c:v>-78.021711438157695</c:v>
                </c:pt>
                <c:pt idx="10688">
                  <c:v>-78.005231785176704</c:v>
                </c:pt>
                <c:pt idx="10689">
                  <c:v>-77.988394721597402</c:v>
                </c:pt>
                <c:pt idx="10690">
                  <c:v>-77.971214891854999</c:v>
                </c:pt>
                <c:pt idx="10691">
                  <c:v>-77.953705630951603</c:v>
                </c:pt>
                <c:pt idx="10692">
                  <c:v>-77.935879208624002</c:v>
                </c:pt>
                <c:pt idx="10693">
                  <c:v>-77.917747014139195</c:v>
                </c:pt>
                <c:pt idx="10694">
                  <c:v>-77.8993196983931</c:v>
                </c:pt>
                <c:pt idx="10695">
                  <c:v>-77.880607284738304</c:v>
                </c:pt>
                <c:pt idx="10696">
                  <c:v>-77.861619256542397</c:v>
                </c:pt>
                <c:pt idx="10697">
                  <c:v>-77.842364627184807</c:v>
                </c:pt>
                <c:pt idx="10698">
                  <c:v>-77.822851996632195</c:v>
                </c:pt>
                <c:pt idx="10699">
                  <c:v>-77.803089597641403</c:v>
                </c:pt>
                <c:pt idx="10700">
                  <c:v>-77.783085333862402</c:v>
                </c:pt>
                <c:pt idx="10701">
                  <c:v>-77.762846811555207</c:v>
                </c:pt>
                <c:pt idx="10702">
                  <c:v>-77.742381366228202</c:v>
                </c:pt>
                <c:pt idx="10703">
                  <c:v>-77.721696085204499</c:v>
                </c:pt>
                <c:pt idx="10704">
                  <c:v>-77.700797826897002</c:v>
                </c:pt>
                <c:pt idx="10705">
                  <c:v>-77.6796932374032</c:v>
                </c:pt>
                <c:pt idx="10706">
                  <c:v>-77.658388764932099</c:v>
                </c:pt>
                <c:pt idx="10707">
                  <c:v>-77.636890672392596</c:v>
                </c:pt>
                <c:pt idx="10708">
                  <c:v>-77.615205048403297</c:v>
                </c:pt>
                <c:pt idx="10709">
                  <c:v>-77.593337817113493</c:v>
                </c:pt>
                <c:pt idx="10710">
                  <c:v>-77.571294746955104</c:v>
                </c:pt>
                <c:pt idx="10711">
                  <c:v>-77.549081458490207</c:v>
                </c:pt>
                <c:pt idx="10712">
                  <c:v>-77.526703431485799</c:v>
                </c:pt>
                <c:pt idx="10713">
                  <c:v>-77.504166011329701</c:v>
                </c:pt>
                <c:pt idx="10714">
                  <c:v>-77.481474414876203</c:v>
                </c:pt>
                <c:pt idx="10715">
                  <c:v>-77.458633735801399</c:v>
                </c:pt>
                <c:pt idx="10716">
                  <c:v>-77.435648949528399</c:v>
                </c:pt>
                <c:pt idx="10717">
                  <c:v>-77.412524917827895</c:v>
                </c:pt>
                <c:pt idx="10718">
                  <c:v>-77.389266392905</c:v>
                </c:pt>
                <c:pt idx="10719">
                  <c:v>-77.365878021328896</c:v>
                </c:pt>
                <c:pt idx="10720">
                  <c:v>-77.342364347685901</c:v>
                </c:pt>
                <c:pt idx="10721">
                  <c:v>-77.318729817991994</c:v>
                </c:pt>
                <c:pt idx="10722">
                  <c:v>-77.294978782889402</c:v>
                </c:pt>
                <c:pt idx="10723">
                  <c:v>-77.271115500650396</c:v>
                </c:pt>
                <c:pt idx="10724">
                  <c:v>-77.247144140008402</c:v>
                </c:pt>
                <c:pt idx="10725">
                  <c:v>-77.223068782842304</c:v>
                </c:pt>
                <c:pt idx="10726">
                  <c:v>-77.198893426789894</c:v>
                </c:pt>
                <c:pt idx="10727">
                  <c:v>-77.174621987497503</c:v>
                </c:pt>
                <c:pt idx="10728">
                  <c:v>-77.150258300942397</c:v>
                </c:pt>
                <c:pt idx="10729">
                  <c:v>-77.125806125609998</c:v>
                </c:pt>
                <c:pt idx="10730">
                  <c:v>-77.101269144656399</c:v>
                </c:pt>
                <c:pt idx="10731">
                  <c:v>-77.076650967982303</c:v>
                </c:pt>
                <c:pt idx="10732">
                  <c:v>-77.051955139750305</c:v>
                </c:pt>
                <c:pt idx="10733">
                  <c:v>-77.0271851310155</c:v>
                </c:pt>
                <c:pt idx="10734">
                  <c:v>-77.002344343337299</c:v>
                </c:pt>
                <c:pt idx="10735">
                  <c:v>-76.977436111143206</c:v>
                </c:pt>
                <c:pt idx="10736">
                  <c:v>-76.952463703583902</c:v>
                </c:pt>
                <c:pt idx="10737">
                  <c:v>-76.927430326183995</c:v>
                </c:pt>
                <c:pt idx="10738">
                  <c:v>-76.902339122369597</c:v>
                </c:pt>
                <c:pt idx="10739">
                  <c:v>-76.877193174901905</c:v>
                </c:pt>
                <c:pt idx="10740">
                  <c:v>-76.851995507248802</c:v>
                </c:pt>
                <c:pt idx="10741">
                  <c:v>-76.847179636201403</c:v>
                </c:pt>
                <c:pt idx="10742">
                  <c:v>-76.839919773627599</c:v>
                </c:pt>
                <c:pt idx="10743">
                  <c:v>-76.825985914303999</c:v>
                </c:pt>
                <c:pt idx="10744">
                  <c:v>-76.8090299097707</c:v>
                </c:pt>
                <c:pt idx="10745">
                  <c:v>-76.810991274315199</c:v>
                </c:pt>
                <c:pt idx="10746">
                  <c:v>-76.809554242017199</c:v>
                </c:pt>
                <c:pt idx="10747">
                  <c:v>-76.800799318982101</c:v>
                </c:pt>
                <c:pt idx="10748">
                  <c:v>-76.788566435217902</c:v>
                </c:pt>
                <c:pt idx="10749">
                  <c:v>-76.774434538613093</c:v>
                </c:pt>
                <c:pt idx="10750">
                  <c:v>-76.759074994256295</c:v>
                </c:pt>
                <c:pt idx="10751">
                  <c:v>-76.742834321362295</c:v>
                </c:pt>
                <c:pt idx="10752">
                  <c:v>-76.7259154089069</c:v>
                </c:pt>
                <c:pt idx="10753">
                  <c:v>-76.708448661815595</c:v>
                </c:pt>
                <c:pt idx="10754">
                  <c:v>-76.690523917570005</c:v>
                </c:pt>
                <c:pt idx="10755">
                  <c:v>-76.692954932758497</c:v>
                </c:pt>
                <c:pt idx="10756">
                  <c:v>-76.692549751329196</c:v>
                </c:pt>
                <c:pt idx="10757">
                  <c:v>-76.685075223915703</c:v>
                </c:pt>
                <c:pt idx="10758">
                  <c:v>-76.674287930799295</c:v>
                </c:pt>
                <c:pt idx="10759">
                  <c:v>-76.661708878867202</c:v>
                </c:pt>
                <c:pt idx="10760">
                  <c:v>-76.647969253477896</c:v>
                </c:pt>
                <c:pt idx="10761">
                  <c:v>-76.654197322383794</c:v>
                </c:pt>
                <c:pt idx="10762">
                  <c:v>-76.657238717498004</c:v>
                </c:pt>
                <c:pt idx="10763">
                  <c:v>-76.652940947339303</c:v>
                </c:pt>
                <c:pt idx="10764">
                  <c:v>-76.665859395332404</c:v>
                </c:pt>
                <c:pt idx="10765">
                  <c:v>-76.674264879455606</c:v>
                </c:pt>
                <c:pt idx="10766">
                  <c:v>-76.695182558615599</c:v>
                </c:pt>
                <c:pt idx="10767">
                  <c:v>-76.709505166062399</c:v>
                </c:pt>
                <c:pt idx="10768">
                  <c:v>-76.714753534653298</c:v>
                </c:pt>
                <c:pt idx="10769">
                  <c:v>-76.735859022112905</c:v>
                </c:pt>
                <c:pt idx="10770">
                  <c:v>-76.751653871402496</c:v>
                </c:pt>
                <c:pt idx="10771">
                  <c:v>-76.758844160735705</c:v>
                </c:pt>
                <c:pt idx="10772">
                  <c:v>-76.761609628856107</c:v>
                </c:pt>
                <c:pt idx="10773">
                  <c:v>-76.7820172988216</c:v>
                </c:pt>
                <c:pt idx="10774">
                  <c:v>-76.818105866551605</c:v>
                </c:pt>
                <c:pt idx="10775">
                  <c:v>-76.843404874974794</c:v>
                </c:pt>
                <c:pt idx="10776">
                  <c:v>-76.877811260091207</c:v>
                </c:pt>
                <c:pt idx="10777">
                  <c:v>-76.904077850419895</c:v>
                </c:pt>
                <c:pt idx="10778">
                  <c:v>-76.920424206549598</c:v>
                </c:pt>
                <c:pt idx="10779">
                  <c:v>-76.931515316106001</c:v>
                </c:pt>
                <c:pt idx="10780">
                  <c:v>-76.959081862831297</c:v>
                </c:pt>
                <c:pt idx="10781">
                  <c:v>-76.981695952399093</c:v>
                </c:pt>
                <c:pt idx="10782">
                  <c:v>-76.995924932864497</c:v>
                </c:pt>
                <c:pt idx="10783">
                  <c:v>-77.005723419425095</c:v>
                </c:pt>
                <c:pt idx="10784">
                  <c:v>-77.012755653325996</c:v>
                </c:pt>
                <c:pt idx="10785">
                  <c:v>-77.017766123183705</c:v>
                </c:pt>
                <c:pt idx="10786">
                  <c:v>-77.040693516643799</c:v>
                </c:pt>
                <c:pt idx="10787">
                  <c:v>-77.059683669046095</c:v>
                </c:pt>
                <c:pt idx="10788">
                  <c:v>-77.090365630949293</c:v>
                </c:pt>
                <c:pt idx="10789">
                  <c:v>-77.114503915539203</c:v>
                </c:pt>
                <c:pt idx="10790">
                  <c:v>-77.129774600576596</c:v>
                </c:pt>
                <c:pt idx="10791">
                  <c:v>-77.140416020423501</c:v>
                </c:pt>
                <c:pt idx="10792">
                  <c:v>-77.148201100143496</c:v>
                </c:pt>
                <c:pt idx="10793">
                  <c:v>-77.153920349978193</c:v>
                </c:pt>
                <c:pt idx="10794">
                  <c:v>-77.177155981970202</c:v>
                </c:pt>
                <c:pt idx="10795">
                  <c:v>-77.215473908249393</c:v>
                </c:pt>
                <c:pt idx="10796">
                  <c:v>-77.243631901142905</c:v>
                </c:pt>
                <c:pt idx="10797">
                  <c:v>-77.280346267611804</c:v>
                </c:pt>
                <c:pt idx="10798">
                  <c:v>-77.3092571986042</c:v>
                </c:pt>
                <c:pt idx="10799">
                  <c:v>-77.347307447650806</c:v>
                </c:pt>
                <c:pt idx="10800">
                  <c:v>-77.3961613903885</c:v>
                </c:pt>
                <c:pt idx="10801">
                  <c:v>-77.451250870756795</c:v>
                </c:pt>
                <c:pt idx="10802">
                  <c:v>-77.492437506792697</c:v>
                </c:pt>
                <c:pt idx="10803">
                  <c:v>-77.521485968827903</c:v>
                </c:pt>
                <c:pt idx="10804">
                  <c:v>-77.544048974004099</c:v>
                </c:pt>
                <c:pt idx="10805">
                  <c:v>-77.562509284904607</c:v>
                </c:pt>
                <c:pt idx="10806">
                  <c:v>-77.577984057348701</c:v>
                </c:pt>
                <c:pt idx="10807">
                  <c:v>-77.591098123707198</c:v>
                </c:pt>
                <c:pt idx="10808">
                  <c:v>-77.602244307309107</c:v>
                </c:pt>
                <c:pt idx="10809">
                  <c:v>-77.647352556100401</c:v>
                </c:pt>
                <c:pt idx="10810">
                  <c:v>-77.685909488673204</c:v>
                </c:pt>
                <c:pt idx="10811">
                  <c:v>-77.711129076041104</c:v>
                </c:pt>
                <c:pt idx="10812">
                  <c:v>-77.729810698066203</c:v>
                </c:pt>
                <c:pt idx="10813">
                  <c:v>-77.762177575344296</c:v>
                </c:pt>
                <c:pt idx="10814">
                  <c:v>-77.806752869800107</c:v>
                </c:pt>
                <c:pt idx="10815">
                  <c:v>-77.840873332000797</c:v>
                </c:pt>
                <c:pt idx="10816">
                  <c:v>-77.864812834012895</c:v>
                </c:pt>
                <c:pt idx="10817">
                  <c:v>-77.883369039323398</c:v>
                </c:pt>
                <c:pt idx="10818">
                  <c:v>-77.898518149682801</c:v>
                </c:pt>
                <c:pt idx="10819">
                  <c:v>-77.911159168188206</c:v>
                </c:pt>
                <c:pt idx="10820">
                  <c:v>-77.938830722353003</c:v>
                </c:pt>
                <c:pt idx="10821">
                  <c:v>-77.979294990187597</c:v>
                </c:pt>
                <c:pt idx="10822">
                  <c:v>-78.026837062090493</c:v>
                </c:pt>
                <c:pt idx="10823">
                  <c:v>-78.062342866262298</c:v>
                </c:pt>
                <c:pt idx="10824">
                  <c:v>-78.087159921873607</c:v>
                </c:pt>
                <c:pt idx="10825">
                  <c:v>-78.106323623545094</c:v>
                </c:pt>
                <c:pt idx="10826">
                  <c:v>-78.138399258904798</c:v>
                </c:pt>
                <c:pt idx="10827">
                  <c:v>-78.165481471201204</c:v>
                </c:pt>
                <c:pt idx="10828">
                  <c:v>-78.184895667389199</c:v>
                </c:pt>
                <c:pt idx="10829">
                  <c:v>-78.200086577403894</c:v>
                </c:pt>
                <c:pt idx="10830">
                  <c:v>-78.228773223736994</c:v>
                </c:pt>
                <c:pt idx="10831">
                  <c:v>-78.269138742486206</c:v>
                </c:pt>
                <c:pt idx="10832">
                  <c:v>-78.299893277874702</c:v>
                </c:pt>
                <c:pt idx="10833">
                  <c:v>-78.321236454121504</c:v>
                </c:pt>
                <c:pt idx="10834">
                  <c:v>-78.337604540940703</c:v>
                </c:pt>
                <c:pt idx="10835">
                  <c:v>-78.350811395773405</c:v>
                </c:pt>
                <c:pt idx="10836">
                  <c:v>-78.361675686894401</c:v>
                </c:pt>
                <c:pt idx="10837">
                  <c:v>-78.370644854593394</c:v>
                </c:pt>
                <c:pt idx="10838">
                  <c:v>-78.377997205992202</c:v>
                </c:pt>
                <c:pt idx="10839">
                  <c:v>-78.383923001201495</c:v>
                </c:pt>
                <c:pt idx="10840">
                  <c:v>-78.388561589954307</c:v>
                </c:pt>
                <c:pt idx="10841">
                  <c:v>-78.3920203576006</c:v>
                </c:pt>
                <c:pt idx="10842">
                  <c:v>-78.394385297298996</c:v>
                </c:pt>
                <c:pt idx="10843">
                  <c:v>-78.3957273574444</c:v>
                </c:pt>
                <c:pt idx="10844">
                  <c:v>-78.396106484315396</c:v>
                </c:pt>
                <c:pt idx="10845">
                  <c:v>-78.395574322038399</c:v>
                </c:pt>
                <c:pt idx="10846">
                  <c:v>-78.410118157180804</c:v>
                </c:pt>
                <c:pt idx="10847">
                  <c:v>-78.421637190838496</c:v>
                </c:pt>
                <c:pt idx="10848">
                  <c:v>-78.427019192366899</c:v>
                </c:pt>
                <c:pt idx="10849">
                  <c:v>-78.429278094335004</c:v>
                </c:pt>
                <c:pt idx="10850">
                  <c:v>-78.429622748655305</c:v>
                </c:pt>
                <c:pt idx="10851">
                  <c:v>-78.428556392182301</c:v>
                </c:pt>
                <c:pt idx="10852">
                  <c:v>-78.426337677815894</c:v>
                </c:pt>
                <c:pt idx="10853">
                  <c:v>-78.423120306316406</c:v>
                </c:pt>
                <c:pt idx="10854">
                  <c:v>-78.419006346918806</c:v>
                </c:pt>
                <c:pt idx="10855">
                  <c:v>-78.414069503224695</c:v>
                </c:pt>
                <c:pt idx="10856">
                  <c:v>-78.408366428700404</c:v>
                </c:pt>
                <c:pt idx="10857">
                  <c:v>-78.401942760695405</c:v>
                </c:pt>
                <c:pt idx="10858">
                  <c:v>-78.394836596034807</c:v>
                </c:pt>
                <c:pt idx="10859">
                  <c:v>-78.387080624763897</c:v>
                </c:pt>
                <c:pt idx="10860">
                  <c:v>-78.3787035106605</c:v>
                </c:pt>
                <c:pt idx="10861">
                  <c:v>-78.369730823891203</c:v>
                </c:pt>
                <c:pt idx="10862">
                  <c:v>-78.3601856941454</c:v>
                </c:pt>
                <c:pt idx="10863">
                  <c:v>-78.350089281951099</c:v>
                </c:pt>
                <c:pt idx="10864">
                  <c:v>-78.3394611275871</c:v>
                </c:pt>
                <c:pt idx="10865">
                  <c:v>-78.328319415122493</c:v>
                </c:pt>
                <c:pt idx="10866">
                  <c:v>-78.316681176071697</c:v>
                </c:pt>
                <c:pt idx="10867">
                  <c:v>-78.304562449149302</c:v>
                </c:pt>
                <c:pt idx="10868">
                  <c:v>-78.291978407502</c:v>
                </c:pt>
                <c:pt idx="10869">
                  <c:v>-78.2789434614415</c:v>
                </c:pt>
                <c:pt idx="10870">
                  <c:v>-78.265471342450795</c:v>
                </c:pt>
                <c:pt idx="10871">
                  <c:v>-78.2515751726704</c:v>
                </c:pt>
                <c:pt idx="10872">
                  <c:v>-78.237267523007304</c:v>
                </c:pt>
                <c:pt idx="10873">
                  <c:v>-78.222560462253199</c:v>
                </c:pt>
                <c:pt idx="10874">
                  <c:v>-78.207465598925694</c:v>
                </c:pt>
                <c:pt idx="10875">
                  <c:v>-78.191994117271406</c:v>
                </c:pt>
                <c:pt idx="10876">
                  <c:v>-78.176156809831795</c:v>
                </c:pt>
                <c:pt idx="10877">
                  <c:v>-78.159964103728797</c:v>
                </c:pt>
                <c:pt idx="10878">
                  <c:v>-78.1434260834979</c:v>
                </c:pt>
                <c:pt idx="10879">
                  <c:v>-78.126552512959094</c:v>
                </c:pt>
                <c:pt idx="10880">
                  <c:v>-78.109352854402701</c:v>
                </c:pt>
                <c:pt idx="10881">
                  <c:v>-78.091836285729897</c:v>
                </c:pt>
                <c:pt idx="10882">
                  <c:v>-78.074011715891999</c:v>
                </c:pt>
                <c:pt idx="10883">
                  <c:v>-78.055887798889401</c:v>
                </c:pt>
                <c:pt idx="10884">
                  <c:v>-78.0374729465033</c:v>
                </c:pt>
                <c:pt idx="10885">
                  <c:v>-78.018775339944696</c:v>
                </c:pt>
                <c:pt idx="10886">
                  <c:v>-77.999802940557998</c:v>
                </c:pt>
                <c:pt idx="10887">
                  <c:v>-77.980563499688202</c:v>
                </c:pt>
                <c:pt idx="10888">
                  <c:v>-77.961064567807</c:v>
                </c:pt>
                <c:pt idx="10889">
                  <c:v>-77.941313502979597</c:v>
                </c:pt>
                <c:pt idx="10890">
                  <c:v>-77.9213174787415</c:v>
                </c:pt>
                <c:pt idx="10891">
                  <c:v>-77.901083491446698</c:v>
                </c:pt>
                <c:pt idx="10892">
                  <c:v>-77.880618367137103</c:v>
                </c:pt>
                <c:pt idx="10893">
                  <c:v>-77.859928767980094</c:v>
                </c:pt>
                <c:pt idx="10894">
                  <c:v>-77.839021198313603</c:v>
                </c:pt>
                <c:pt idx="10895">
                  <c:v>-77.817902010331494</c:v>
                </c:pt>
                <c:pt idx="10896">
                  <c:v>-77.796577409442605</c:v>
                </c:pt>
                <c:pt idx="10897">
                  <c:v>-77.775053459327694</c:v>
                </c:pt>
                <c:pt idx="10898">
                  <c:v>-77.753336086720594</c:v>
                </c:pt>
                <c:pt idx="10899">
                  <c:v>-77.731431085933195</c:v>
                </c:pt>
                <c:pt idx="10900">
                  <c:v>-77.7093441231452</c:v>
                </c:pt>
                <c:pt idx="10901">
                  <c:v>-77.687080740474599</c:v>
                </c:pt>
                <c:pt idx="10902">
                  <c:v>-77.664646359845307</c:v>
                </c:pt>
                <c:pt idx="10903">
                  <c:v>-77.642046286746293</c:v>
                </c:pt>
                <c:pt idx="10904">
                  <c:v>-77.619285713617998</c:v>
                </c:pt>
                <c:pt idx="10905">
                  <c:v>-77.596369723204006</c:v>
                </c:pt>
                <c:pt idx="10906">
                  <c:v>-77.573303291743102</c:v>
                </c:pt>
                <c:pt idx="10907">
                  <c:v>-77.550091292013605</c:v>
                </c:pt>
                <c:pt idx="10908">
                  <c:v>-77.526738496238906</c:v>
                </c:pt>
                <c:pt idx="10909">
                  <c:v>-77.503249578866701</c:v>
                </c:pt>
                <c:pt idx="10910">
                  <c:v>-77.479629119228093</c:v>
                </c:pt>
                <c:pt idx="10911">
                  <c:v>-77.4558816040891</c:v>
                </c:pt>
                <c:pt idx="10912">
                  <c:v>-77.432011430107906</c:v>
                </c:pt>
                <c:pt idx="10913">
                  <c:v>-77.408022906213901</c:v>
                </c:pt>
                <c:pt idx="10914">
                  <c:v>-77.383920255749004</c:v>
                </c:pt>
                <c:pt idx="10915">
                  <c:v>-77.359707618643696</c:v>
                </c:pt>
                <c:pt idx="10916">
                  <c:v>-77.335389053500293</c:v>
                </c:pt>
                <c:pt idx="10917">
                  <c:v>-77.310968539589894</c:v>
                </c:pt>
                <c:pt idx="10918">
                  <c:v>-77.286449978769696</c:v>
                </c:pt>
                <c:pt idx="10919">
                  <c:v>-77.261837197328902</c:v>
                </c:pt>
                <c:pt idx="10920">
                  <c:v>-77.237133947767504</c:v>
                </c:pt>
                <c:pt idx="10921">
                  <c:v>-77.212343910569899</c:v>
                </c:pt>
                <c:pt idx="10922">
                  <c:v>-77.187470695827699</c:v>
                </c:pt>
                <c:pt idx="10923">
                  <c:v>-77.162517844772793</c:v>
                </c:pt>
                <c:pt idx="10924">
                  <c:v>-77.137488831353394</c:v>
                </c:pt>
                <c:pt idx="10925">
                  <c:v>-77.112387063753701</c:v>
                </c:pt>
                <c:pt idx="10926">
                  <c:v>-77.087215886027806</c:v>
                </c:pt>
                <c:pt idx="10927">
                  <c:v>-77.061978582634296</c:v>
                </c:pt>
                <c:pt idx="10928">
                  <c:v>-77.036678377387105</c:v>
                </c:pt>
                <c:pt idx="10929">
                  <c:v>-77.011318431253201</c:v>
                </c:pt>
                <c:pt idx="10930">
                  <c:v>-76.985901845124204</c:v>
                </c:pt>
                <c:pt idx="10931">
                  <c:v>-76.960431661492805</c:v>
                </c:pt>
                <c:pt idx="10932">
                  <c:v>-76.934910865828996</c:v>
                </c:pt>
                <c:pt idx="10933">
                  <c:v>-76.909342387830804</c:v>
                </c:pt>
                <c:pt idx="10934">
                  <c:v>-76.883729102577405</c:v>
                </c:pt>
                <c:pt idx="10935">
                  <c:v>-76.858073831634499</c:v>
                </c:pt>
                <c:pt idx="10936">
                  <c:v>-76.8528022670681</c:v>
                </c:pt>
                <c:pt idx="10937">
                  <c:v>-76.845101638225898</c:v>
                </c:pt>
                <c:pt idx="10938">
                  <c:v>-76.830741174860904</c:v>
                </c:pt>
                <c:pt idx="10939">
                  <c:v>-76.813369457673303</c:v>
                </c:pt>
                <c:pt idx="10940">
                  <c:v>-76.794455320678296</c:v>
                </c:pt>
                <c:pt idx="10941">
                  <c:v>-76.774599841711506</c:v>
                </c:pt>
                <c:pt idx="10942">
                  <c:v>-76.754101231560398</c:v>
                </c:pt>
                <c:pt idx="10943">
                  <c:v>-76.733127483128399</c:v>
                </c:pt>
                <c:pt idx="10944">
                  <c:v>-76.711782853071995</c:v>
                </c:pt>
                <c:pt idx="10945">
                  <c:v>-76.710886354115999</c:v>
                </c:pt>
                <c:pt idx="10946">
                  <c:v>-76.707278390247495</c:v>
                </c:pt>
                <c:pt idx="10947">
                  <c:v>-76.696708223462593</c:v>
                </c:pt>
                <c:pt idx="10948">
                  <c:v>-76.682917512772207</c:v>
                </c:pt>
                <c:pt idx="10949">
                  <c:v>-76.6674208118595</c:v>
                </c:pt>
                <c:pt idx="10950">
                  <c:v>-76.650845115849194</c:v>
                </c:pt>
                <c:pt idx="10951">
                  <c:v>-76.633506120904798</c:v>
                </c:pt>
                <c:pt idx="10952">
                  <c:v>-76.615584736211005</c:v>
                </c:pt>
                <c:pt idx="10953">
                  <c:v>-76.597195281158506</c:v>
                </c:pt>
                <c:pt idx="10954">
                  <c:v>-76.578415543315401</c:v>
                </c:pt>
                <c:pt idx="10955">
                  <c:v>-76.559301510167302</c:v>
                </c:pt>
                <c:pt idx="10956">
                  <c:v>-76.539895264483803</c:v>
                </c:pt>
                <c:pt idx="10957">
                  <c:v>-76.520229542758301</c:v>
                </c:pt>
                <c:pt idx="10958">
                  <c:v>-76.500330533020303</c:v>
                </c:pt>
                <c:pt idx="10959">
                  <c:v>-76.480219679983804</c:v>
                </c:pt>
                <c:pt idx="10960">
                  <c:v>-76.481242018479193</c:v>
                </c:pt>
                <c:pt idx="10961">
                  <c:v>-76.479552164731103</c:v>
                </c:pt>
                <c:pt idx="10962">
                  <c:v>-76.470759177551002</c:v>
                </c:pt>
                <c:pt idx="10963">
                  <c:v>-76.458692391845602</c:v>
                </c:pt>
                <c:pt idx="10964">
                  <c:v>-76.444896441668703</c:v>
                </c:pt>
                <c:pt idx="10965">
                  <c:v>-76.451361551118197</c:v>
                </c:pt>
                <c:pt idx="10966">
                  <c:v>-76.454474683871695</c:v>
                </c:pt>
                <c:pt idx="10967">
                  <c:v>-76.450026562141105</c:v>
                </c:pt>
                <c:pt idx="10968">
                  <c:v>-76.463236930868305</c:v>
                </c:pt>
                <c:pt idx="10969">
                  <c:v>-76.471842071715301</c:v>
                </c:pt>
                <c:pt idx="10970">
                  <c:v>-76.472176640651597</c:v>
                </c:pt>
                <c:pt idx="10971">
                  <c:v>-76.468430109121996</c:v>
                </c:pt>
                <c:pt idx="10972">
                  <c:v>-76.462347131547602</c:v>
                </c:pt>
                <c:pt idx="10973">
                  <c:v>-76.454687874873997</c:v>
                </c:pt>
                <c:pt idx="10974">
                  <c:v>-76.445854064291396</c:v>
                </c:pt>
                <c:pt idx="10975">
                  <c:v>-76.436086306825601</c:v>
                </c:pt>
                <c:pt idx="10976">
                  <c:v>-76.446833979237894</c:v>
                </c:pt>
                <c:pt idx="10977">
                  <c:v>-76.454296974037803</c:v>
                </c:pt>
                <c:pt idx="10978">
                  <c:v>-76.454203308339302</c:v>
                </c:pt>
                <c:pt idx="10979">
                  <c:v>-76.450460407539694</c:v>
                </c:pt>
                <c:pt idx="10980">
                  <c:v>-76.444659043163597</c:v>
                </c:pt>
                <c:pt idx="10981">
                  <c:v>-76.458692432971205</c:v>
                </c:pt>
                <c:pt idx="10982">
                  <c:v>-76.469040341651805</c:v>
                </c:pt>
                <c:pt idx="10983">
                  <c:v>-76.492660982431204</c:v>
                </c:pt>
                <c:pt idx="10984">
                  <c:v>-76.530698779526105</c:v>
                </c:pt>
                <c:pt idx="10985">
                  <c:v>-76.556874039320803</c:v>
                </c:pt>
                <c:pt idx="10986">
                  <c:v>-76.571518522411594</c:v>
                </c:pt>
                <c:pt idx="10987">
                  <c:v>-76.5803525068157</c:v>
                </c:pt>
                <c:pt idx="10988">
                  <c:v>-76.5857414536096</c:v>
                </c:pt>
                <c:pt idx="10989">
                  <c:v>-76.588754682841596</c:v>
                </c:pt>
                <c:pt idx="10990">
                  <c:v>-76.610681537107695</c:v>
                </c:pt>
                <c:pt idx="10991">
                  <c:v>-76.649051674012995</c:v>
                </c:pt>
                <c:pt idx="10992">
                  <c:v>-76.697031080908701</c:v>
                </c:pt>
                <c:pt idx="10993">
                  <c:v>-76.731345753678198</c:v>
                </c:pt>
                <c:pt idx="10994">
                  <c:v>-76.773508128196198</c:v>
                </c:pt>
                <c:pt idx="10995">
                  <c:v>-76.806622707238304</c:v>
                </c:pt>
                <c:pt idx="10996">
                  <c:v>-76.829180863451896</c:v>
                </c:pt>
                <c:pt idx="10997">
                  <c:v>-76.846048405552807</c:v>
                </c:pt>
                <c:pt idx="10998">
                  <c:v>-76.879193111477704</c:v>
                </c:pt>
                <c:pt idx="10999">
                  <c:v>-76.926746468579196</c:v>
                </c:pt>
                <c:pt idx="11000">
                  <c:v>-76.962905741805599</c:v>
                </c:pt>
              </c:numCache>
            </c:numRef>
          </c:yVal>
          <c:smooth val="1"/>
          <c:extLst>
            <c:ext xmlns:c16="http://schemas.microsoft.com/office/drawing/2014/chart" uri="{C3380CC4-5D6E-409C-BE32-E72D297353CC}">
              <c16:uniqueId val="{00000000-715A-0447-B1A2-A588239A9EDD}"/>
            </c:ext>
          </c:extLst>
        </c:ser>
        <c:dLbls>
          <c:showLegendKey val="0"/>
          <c:showVal val="0"/>
          <c:showCatName val="0"/>
          <c:showSerName val="0"/>
          <c:showPercent val="0"/>
          <c:showBubbleSize val="0"/>
        </c:dLbls>
        <c:axId val="1784749264"/>
        <c:axId val="1784750976"/>
      </c:scatterChart>
      <c:valAx>
        <c:axId val="1784749264"/>
        <c:scaling>
          <c:orientation val="minMax"/>
          <c:max val="1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(ms)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4750976"/>
        <c:crosses val="autoZero"/>
        <c:crossBetween val="midCat"/>
      </c:valAx>
      <c:valAx>
        <c:axId val="1784750976"/>
        <c:scaling>
          <c:orientation val="minMax"/>
          <c:max val="-70"/>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Membrane Voltage (mV)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47492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Current</a:t>
            </a:r>
            <a:r>
              <a:rPr lang="en-US" baseline="0"/>
              <a:t> Conductance Study: Linear Sigmoid Fits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Sheet1!$F$1:$F$2</c:f>
              <c:strCache>
                <c:ptCount val="2"/>
                <c:pt idx="0">
                  <c:v>Linear-Sigmoid Fit (nA)</c:v>
                </c:pt>
                <c:pt idx="1">
                  <c:v>Control</c:v>
                </c:pt>
              </c:strCache>
            </c:strRef>
          </c:tx>
          <c:spPr>
            <a:ln w="19050" cap="rnd">
              <a:solidFill>
                <a:schemeClr val="accent1"/>
              </a:solidFill>
              <a:round/>
            </a:ln>
            <a:effectLst/>
          </c:spPr>
          <c:marker>
            <c:symbol val="none"/>
          </c:marker>
          <c:xVal>
            <c:numRef>
              <c:f>Sheet1!$A$3:$A$43</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Sheet1!$F$3:$F$43</c:f>
              <c:numCache>
                <c:formatCode>General</c:formatCode>
                <c:ptCount val="41"/>
                <c:pt idx="0">
                  <c:v>2.0952380952380899E-2</c:v>
                </c:pt>
                <c:pt idx="1">
                  <c:v>2.3838095238095179E-2</c:v>
                </c:pt>
                <c:pt idx="2">
                  <c:v>2.6723809523809459E-2</c:v>
                </c:pt>
                <c:pt idx="3">
                  <c:v>2.9609523809523738E-2</c:v>
                </c:pt>
                <c:pt idx="4">
                  <c:v>3.2495238095238022E-2</c:v>
                </c:pt>
                <c:pt idx="5">
                  <c:v>3.5380925492566065E-2</c:v>
                </c:pt>
                <c:pt idx="6">
                  <c:v>5.4900394743667966E-2</c:v>
                </c:pt>
                <c:pt idx="7">
                  <c:v>7.8665686745648167E-2</c:v>
                </c:pt>
                <c:pt idx="8">
                  <c:v>0.10640342542751513</c:v>
                </c:pt>
                <c:pt idx="9">
                  <c:v>0.13722530402972286</c:v>
                </c:pt>
                <c:pt idx="10">
                  <c:v>0.16965912044491149</c:v>
                </c:pt>
                <c:pt idx="11">
                  <c:v>0.20189101416990204</c:v>
                </c:pt>
                <c:pt idx="12">
                  <c:v>0.23215128486448722</c:v>
                </c:pt>
                <c:pt idx="13">
                  <c:v>0.25908090843859166</c:v>
                </c:pt>
                <c:pt idx="14">
                  <c:v>0.28192926814195923</c:v>
                </c:pt>
                <c:pt idx="15">
                  <c:v>0.30054268987474453</c:v>
                </c:pt>
                <c:pt idx="16">
                  <c:v>0.31521039666822015</c:v>
                </c:pt>
                <c:pt idx="17">
                  <c:v>0.32646896633215122</c:v>
                </c:pt>
                <c:pt idx="18">
                  <c:v>0.33493764602017856</c:v>
                </c:pt>
                <c:pt idx="19">
                  <c:v>0.34121130589213633</c:v>
                </c:pt>
                <c:pt idx="20">
                  <c:v>0.34580653374646025</c:v>
                </c:pt>
                <c:pt idx="21">
                  <c:v>0.34914452012660885</c:v>
                </c:pt>
                <c:pt idx="22">
                  <c:v>0.35155463541489052</c:v>
                </c:pt>
                <c:pt idx="23">
                  <c:v>0.3532872210321335</c:v>
                </c:pt>
                <c:pt idx="24">
                  <c:v>0.35452883757934855</c:v>
                </c:pt>
                <c:pt idx="25">
                  <c:v>0.35541661131771896</c:v>
                </c:pt>
                <c:pt idx="26">
                  <c:v>0.35605036077154228</c:v>
                </c:pt>
                <c:pt idx="27">
                  <c:v>0.35650225151073023</c:v>
                </c:pt>
                <c:pt idx="28">
                  <c:v>0.35682420496444917</c:v>
                </c:pt>
                <c:pt idx="29">
                  <c:v>0.3570534494673776</c:v>
                </c:pt>
                <c:pt idx="30">
                  <c:v>0.35721661335242699</c:v>
                </c:pt>
                <c:pt idx="31">
                  <c:v>0.3573327102193225</c:v>
                </c:pt>
                <c:pt idx="32">
                  <c:v>0.35741529983060549</c:v>
                </c:pt>
                <c:pt idx="33">
                  <c:v>0.35747404406156608</c:v>
                </c:pt>
                <c:pt idx="34">
                  <c:v>0.35751582312523189</c:v>
                </c:pt>
                <c:pt idx="35">
                  <c:v>0.35754553425993929</c:v>
                </c:pt>
                <c:pt idx="36">
                  <c:v>0.35756666216058552</c:v>
                </c:pt>
                <c:pt idx="37">
                  <c:v>0.35758168585679384</c:v>
                </c:pt>
                <c:pt idx="38">
                  <c:v>0.35759236866407096</c:v>
                </c:pt>
                <c:pt idx="39">
                  <c:v>0.35759996467480953</c:v>
                </c:pt>
                <c:pt idx="40">
                  <c:v>0.3576053657441961</c:v>
                </c:pt>
              </c:numCache>
            </c:numRef>
          </c:yVal>
          <c:smooth val="1"/>
          <c:extLst>
            <c:ext xmlns:c16="http://schemas.microsoft.com/office/drawing/2014/chart" uri="{C3380CC4-5D6E-409C-BE32-E72D297353CC}">
              <c16:uniqueId val="{00000000-D698-6840-8953-CCA825D225D4}"/>
            </c:ext>
          </c:extLst>
        </c:ser>
        <c:ser>
          <c:idx val="1"/>
          <c:order val="1"/>
          <c:tx>
            <c:strRef>
              <c:f>Sheet1!$G$1:$G$2</c:f>
              <c:strCache>
                <c:ptCount val="2"/>
                <c:pt idx="0">
                  <c:v>Linear-Sigmoid Fit (nA)</c:v>
                </c:pt>
                <c:pt idx="1">
                  <c:v>Sinusoid with Noise</c:v>
                </c:pt>
              </c:strCache>
            </c:strRef>
          </c:tx>
          <c:spPr>
            <a:ln w="19050" cap="rnd">
              <a:solidFill>
                <a:schemeClr val="accent2"/>
              </a:solidFill>
              <a:round/>
            </a:ln>
            <a:effectLst/>
          </c:spPr>
          <c:marker>
            <c:symbol val="none"/>
          </c:marker>
          <c:xVal>
            <c:numRef>
              <c:f>Sheet1!$A$3:$A$43</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Sheet1!$G$3:$G$43</c:f>
              <c:numCache>
                <c:formatCode>General</c:formatCode>
                <c:ptCount val="41"/>
                <c:pt idx="0">
                  <c:v>1.63333333333333E-2</c:v>
                </c:pt>
                <c:pt idx="1">
                  <c:v>1.93333333333333E-2</c:v>
                </c:pt>
                <c:pt idx="2">
                  <c:v>2.2333447842888328E-2</c:v>
                </c:pt>
                <c:pt idx="3">
                  <c:v>3.0666910545883087E-2</c:v>
                </c:pt>
                <c:pt idx="4">
                  <c:v>4.0723330372259038E-2</c:v>
                </c:pt>
                <c:pt idx="5">
                  <c:v>5.270992541767254E-2</c:v>
                </c:pt>
                <c:pt idx="6">
                  <c:v>6.6788559810823475E-2</c:v>
                </c:pt>
                <c:pt idx="7">
                  <c:v>8.3041509549398138E-2</c:v>
                </c:pt>
                <c:pt idx="8">
                  <c:v>0.10143503704639457</c:v>
                </c:pt>
                <c:pt idx="9">
                  <c:v>0.12178829626314154</c:v>
                </c:pt>
                <c:pt idx="10">
                  <c:v>0.1437573594726268</c:v>
                </c:pt>
                <c:pt idx="11">
                  <c:v>0.16684355793165639</c:v>
                </c:pt>
                <c:pt idx="12">
                  <c:v>0.19043058155416728</c:v>
                </c:pt>
                <c:pt idx="13">
                  <c:v>0.21384656288061329</c:v>
                </c:pt>
                <c:pt idx="14">
                  <c:v>0.23643880423674804</c:v>
                </c:pt>
                <c:pt idx="15">
                  <c:v>0.25764408385088244</c:v>
                </c:pt>
                <c:pt idx="16">
                  <c:v>0.27703915495355669</c:v>
                </c:pt>
                <c:pt idx="17">
                  <c:v>0.2943632058147938</c:v>
                </c:pt>
                <c:pt idx="18">
                  <c:v>0.30951295249788652</c:v>
                </c:pt>
                <c:pt idx="19">
                  <c:v>0.3225177453160129</c:v>
                </c:pt>
                <c:pt idx="20">
                  <c:v>0.33350465271268503</c:v>
                </c:pt>
                <c:pt idx="21">
                  <c:v>0.34266240546990379</c:v>
                </c:pt>
                <c:pt idx="22">
                  <c:v>0.35021008906206907</c:v>
                </c:pt>
                <c:pt idx="23">
                  <c:v>0.35637327547680758</c:v>
                </c:pt>
                <c:pt idx="24">
                  <c:v>0.36136787629339606</c:v>
                </c:pt>
                <c:pt idx="25">
                  <c:v>0.36539062754785312</c:v>
                </c:pt>
                <c:pt idx="26">
                  <c:v>0.36861460006089714</c:v>
                </c:pt>
                <c:pt idx="27">
                  <c:v>0.37118814731487576</c:v>
                </c:pt>
                <c:pt idx="28">
                  <c:v>0.37323597570455513</c:v>
                </c:pt>
                <c:pt idx="29">
                  <c:v>0.37486136349820592</c:v>
                </c:pt>
                <c:pt idx="30">
                  <c:v>0.37614886789847357</c:v>
                </c:pt>
                <c:pt idx="31">
                  <c:v>0.3771671070897688</c:v>
                </c:pt>
                <c:pt idx="32">
                  <c:v>0.3779713821505527</c:v>
                </c:pt>
                <c:pt idx="33">
                  <c:v>0.37860602273144667</c:v>
                </c:pt>
                <c:pt idx="34">
                  <c:v>0.37910641490119956</c:v>
                </c:pt>
                <c:pt idx="35">
                  <c:v>0.3795007129439753</c:v>
                </c:pt>
                <c:pt idx="36">
                  <c:v>0.3798112597822581</c:v>
                </c:pt>
                <c:pt idx="37">
                  <c:v>0.38005575080599863</c:v>
                </c:pt>
                <c:pt idx="38">
                  <c:v>0.38024817846305048</c:v>
                </c:pt>
                <c:pt idx="39">
                  <c:v>0.38039959341861129</c:v>
                </c:pt>
                <c:pt idx="40">
                  <c:v>0.38051871454078384</c:v>
                </c:pt>
              </c:numCache>
            </c:numRef>
          </c:yVal>
          <c:smooth val="1"/>
          <c:extLst>
            <c:ext xmlns:c16="http://schemas.microsoft.com/office/drawing/2014/chart" uri="{C3380CC4-5D6E-409C-BE32-E72D297353CC}">
              <c16:uniqueId val="{00000001-D698-6840-8953-CCA825D225D4}"/>
            </c:ext>
          </c:extLst>
        </c:ser>
        <c:ser>
          <c:idx val="2"/>
          <c:order val="2"/>
          <c:tx>
            <c:strRef>
              <c:f>Sheet1!$H$1:$H$2</c:f>
              <c:strCache>
                <c:ptCount val="2"/>
                <c:pt idx="0">
                  <c:v>Linear-Sigmoid Fit (nA)</c:v>
                </c:pt>
                <c:pt idx="1">
                  <c:v>Sinusoid with Noise and Steady Conductance</c:v>
                </c:pt>
              </c:strCache>
            </c:strRef>
          </c:tx>
          <c:spPr>
            <a:ln w="19050" cap="rnd">
              <a:solidFill>
                <a:schemeClr val="accent3"/>
              </a:solidFill>
              <a:round/>
            </a:ln>
            <a:effectLst/>
          </c:spPr>
          <c:marker>
            <c:symbol val="none"/>
          </c:marker>
          <c:xVal>
            <c:numRef>
              <c:f>Sheet1!$A$3:$A$43</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Sheet1!$H$3:$H$43</c:f>
              <c:numCache>
                <c:formatCode>General</c:formatCode>
                <c:ptCount val="41"/>
                <c:pt idx="0">
                  <c:v>4.4999999999999901E-3</c:v>
                </c:pt>
                <c:pt idx="1">
                  <c:v>7.9999999999999898E-3</c:v>
                </c:pt>
                <c:pt idx="2">
                  <c:v>1.1500198252947926E-2</c:v>
                </c:pt>
                <c:pt idx="3">
                  <c:v>2.1894313794910875E-2</c:v>
                </c:pt>
                <c:pt idx="4">
                  <c:v>3.4366985603552794E-2</c:v>
                </c:pt>
                <c:pt idx="5">
                  <c:v>4.9079599877365682E-2</c:v>
                </c:pt>
                <c:pt idx="6">
                  <c:v>6.6087691312367206E-2</c:v>
                </c:pt>
                <c:pt idx="7">
                  <c:v>8.5296703860346143E-2</c:v>
                </c:pt>
                <c:pt idx="8">
                  <c:v>0.10642897560752164</c:v>
                </c:pt>
                <c:pt idx="9">
                  <c:v>0.12901569324375972</c:v>
                </c:pt>
                <c:pt idx="10">
                  <c:v>0.15242434128456778</c:v>
                </c:pt>
                <c:pt idx="11">
                  <c:v>0.17592264287442422</c:v>
                </c:pt>
                <c:pt idx="12">
                  <c:v>0.19876712379950665</c:v>
                </c:pt>
                <c:pt idx="13">
                  <c:v>0.22029454494040202</c:v>
                </c:pt>
                <c:pt idx="14">
                  <c:v>0.23999324396638994</c:v>
                </c:pt>
                <c:pt idx="15">
                  <c:v>0.25753963587158757</c:v>
                </c:pt>
                <c:pt idx="16">
                  <c:v>0.27279791199774817</c:v>
                </c:pt>
                <c:pt idx="17">
                  <c:v>0.28579173086002801</c:v>
                </c:pt>
                <c:pt idx="18">
                  <c:v>0.29666145120476956</c:v>
                </c:pt>
                <c:pt idx="19">
                  <c:v>0.30561937977144765</c:v>
                </c:pt>
                <c:pt idx="20">
                  <c:v>0.31291125715525897</c:v>
                </c:pt>
                <c:pt idx="21">
                  <c:v>0.31878757233845634</c:v>
                </c:pt>
                <c:pt idx="22">
                  <c:v>0.32348487901226347</c:v>
                </c:pt>
                <c:pt idx="23">
                  <c:v>0.32721544901317151</c:v>
                </c:pt>
                <c:pt idx="24">
                  <c:v>0.33016300658694281</c:v>
                </c:pt>
                <c:pt idx="25">
                  <c:v>0.3324824258019084</c:v>
                </c:pt>
                <c:pt idx="26">
                  <c:v>0.33430171892523991</c:v>
                </c:pt>
                <c:pt idx="27">
                  <c:v>0.33572513766976553</c:v>
                </c:pt>
                <c:pt idx="28">
                  <c:v>0.33683663123135282</c:v>
                </c:pt>
                <c:pt idx="29">
                  <c:v>0.33770321962745864</c:v>
                </c:pt>
                <c:pt idx="30">
                  <c:v>0.33837805464526466</c:v>
                </c:pt>
                <c:pt idx="31">
                  <c:v>0.33890307536556463</c:v>
                </c:pt>
                <c:pt idx="32">
                  <c:v>0.33931124383026673</c:v>
                </c:pt>
                <c:pt idx="33">
                  <c:v>0.33962838812040946</c:v>
                </c:pt>
                <c:pt idx="34">
                  <c:v>0.33987469896795214</c:v>
                </c:pt>
                <c:pt idx="35">
                  <c:v>0.34006593159114612</c:v>
                </c:pt>
                <c:pt idx="36">
                  <c:v>0.3402143628472743</c:v>
                </c:pt>
                <c:pt idx="37">
                  <c:v>0.34032954877653376</c:v>
                </c:pt>
                <c:pt idx="38">
                  <c:v>0.34041892133436635</c:v>
                </c:pt>
                <c:pt idx="39">
                  <c:v>0.34048825675683908</c:v>
                </c:pt>
                <c:pt idx="40">
                  <c:v>0.34054204215927525</c:v>
                </c:pt>
              </c:numCache>
            </c:numRef>
          </c:yVal>
          <c:smooth val="1"/>
          <c:extLst>
            <c:ext xmlns:c16="http://schemas.microsoft.com/office/drawing/2014/chart" uri="{C3380CC4-5D6E-409C-BE32-E72D297353CC}">
              <c16:uniqueId val="{00000002-D698-6840-8953-CCA825D225D4}"/>
            </c:ext>
          </c:extLst>
        </c:ser>
        <c:dLbls>
          <c:showLegendKey val="0"/>
          <c:showVal val="0"/>
          <c:showCatName val="0"/>
          <c:showSerName val="0"/>
          <c:showPercent val="0"/>
          <c:showBubbleSize val="0"/>
        </c:dLbls>
        <c:axId val="386733152"/>
        <c:axId val="386734880"/>
      </c:scatterChart>
      <c:valAx>
        <c:axId val="386733152"/>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Synapses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34880"/>
        <c:crosses val="autoZero"/>
        <c:crossBetween val="midCat"/>
      </c:valAx>
      <c:valAx>
        <c:axId val="38673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Dendritic</a:t>
                </a:r>
                <a:r>
                  <a:rPr lang="en-US" baseline="0"/>
                  <a:t> Current at Soma (mV)</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331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dirty="0">
                <a:solidFill>
                  <a:prstClr val="black">
                    <a:lumMod val="65000"/>
                    <a:lumOff val="35000"/>
                  </a:prstClr>
                </a:solidFill>
              </a:rPr>
              <a:t>Slope of Sigmoid with Different Levels of Noise</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Sheet1!$U$1</c:f>
              <c:strCache>
                <c:ptCount val="1"/>
                <c:pt idx="0">
                  <c:v>k</c:v>
                </c:pt>
              </c:strCache>
            </c:strRef>
          </c:tx>
          <c:spPr>
            <a:solidFill>
              <a:schemeClr val="accent1"/>
            </a:solidFill>
            <a:ln>
              <a:noFill/>
            </a:ln>
            <a:effectLst/>
          </c:spPr>
          <c:invertIfNegative val="0"/>
          <c:cat>
            <c:numRef>
              <c:f>Sheet1!$T$2:$T$4</c:f>
              <c:numCache>
                <c:formatCode>General</c:formatCode>
                <c:ptCount val="3"/>
                <c:pt idx="0">
                  <c:v>1</c:v>
                </c:pt>
                <c:pt idx="1">
                  <c:v>3</c:v>
                </c:pt>
                <c:pt idx="2">
                  <c:v>4</c:v>
                </c:pt>
              </c:numCache>
            </c:numRef>
          </c:cat>
          <c:val>
            <c:numRef>
              <c:f>Sheet1!$U$2:$U$4</c:f>
              <c:numCache>
                <c:formatCode>General</c:formatCode>
                <c:ptCount val="3"/>
                <c:pt idx="0">
                  <c:v>0.34106017484149098</c:v>
                </c:pt>
                <c:pt idx="1">
                  <c:v>0.24057270271692799</c:v>
                </c:pt>
                <c:pt idx="2">
                  <c:v>0.25428590577898502</c:v>
                </c:pt>
              </c:numCache>
            </c:numRef>
          </c:val>
          <c:extLst>
            <c:ext xmlns:c16="http://schemas.microsoft.com/office/drawing/2014/chart" uri="{C3380CC4-5D6E-409C-BE32-E72D297353CC}">
              <c16:uniqueId val="{00000000-59C7-E940-9E38-17E3A34FEC9F}"/>
            </c:ext>
          </c:extLst>
        </c:ser>
        <c:dLbls>
          <c:showLegendKey val="0"/>
          <c:showVal val="0"/>
          <c:showCatName val="0"/>
          <c:showSerName val="0"/>
          <c:showPercent val="0"/>
          <c:showBubbleSize val="0"/>
        </c:dLbls>
        <c:gapWidth val="219"/>
        <c:overlap val="-27"/>
        <c:axId val="719974352"/>
        <c:axId val="719976064"/>
      </c:barChart>
      <c:catAx>
        <c:axId val="719974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Case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976064"/>
        <c:crosses val="autoZero"/>
        <c:auto val="1"/>
        <c:lblAlgn val="ctr"/>
        <c:lblOffset val="100"/>
        <c:noMultiLvlLbl val="0"/>
      </c:catAx>
      <c:valAx>
        <c:axId val="719976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974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dirty="0">
                <a:solidFill>
                  <a:prstClr val="black">
                    <a:lumMod val="65000"/>
                    <a:lumOff val="35000"/>
                  </a:prstClr>
                </a:solidFill>
              </a:rPr>
              <a:t>Sigmoid-Linear Fit Ratio </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sz="1400" b="0" i="0" u="none" strike="noStrike" kern="1200" spc="0" baseline="0" dirty="0">
                <a:solidFill>
                  <a:prstClr val="black">
                    <a:lumMod val="65000"/>
                    <a:lumOff val="35000"/>
                  </a:prstClr>
                </a:solidFill>
              </a:rPr>
              <a:t>with Different Levels of Noise</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Sheet1!$U$1</c:f>
              <c:strCache>
                <c:ptCount val="1"/>
                <c:pt idx="0">
                  <c:v>k</c:v>
                </c:pt>
              </c:strCache>
            </c:strRef>
          </c:tx>
          <c:spPr>
            <a:solidFill>
              <a:schemeClr val="accent1"/>
            </a:solidFill>
            <a:ln>
              <a:noFill/>
            </a:ln>
            <a:effectLst/>
          </c:spPr>
          <c:invertIfNegative val="0"/>
          <c:cat>
            <c:numRef>
              <c:f>Sheet1!$T$2:$T$4</c:f>
              <c:numCache>
                <c:formatCode>General</c:formatCode>
                <c:ptCount val="3"/>
                <c:pt idx="0">
                  <c:v>1</c:v>
                </c:pt>
                <c:pt idx="1">
                  <c:v>3</c:v>
                </c:pt>
                <c:pt idx="2">
                  <c:v>4</c:v>
                </c:pt>
              </c:numCache>
            </c:numRef>
          </c:cat>
          <c:val>
            <c:numRef>
              <c:f>Sheet1!$V$2:$V$4</c:f>
              <c:numCache>
                <c:formatCode>General</c:formatCode>
                <c:ptCount val="3"/>
                <c:pt idx="0">
                  <c:v>3.3308589607635199</c:v>
                </c:pt>
                <c:pt idx="1">
                  <c:v>4.4644549763033101</c:v>
                </c:pt>
                <c:pt idx="2">
                  <c:v>4.45614035087719</c:v>
                </c:pt>
              </c:numCache>
            </c:numRef>
          </c:val>
          <c:extLst>
            <c:ext xmlns:c16="http://schemas.microsoft.com/office/drawing/2014/chart" uri="{C3380CC4-5D6E-409C-BE32-E72D297353CC}">
              <c16:uniqueId val="{00000000-818B-8A4A-8F9A-06A607B526B1}"/>
            </c:ext>
          </c:extLst>
        </c:ser>
        <c:dLbls>
          <c:showLegendKey val="0"/>
          <c:showVal val="0"/>
          <c:showCatName val="0"/>
          <c:showSerName val="0"/>
          <c:showPercent val="0"/>
          <c:showBubbleSize val="0"/>
        </c:dLbls>
        <c:gapWidth val="219"/>
        <c:overlap val="-27"/>
        <c:axId val="719974352"/>
        <c:axId val="719976064"/>
      </c:barChart>
      <c:catAx>
        <c:axId val="719974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Case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976064"/>
        <c:crosses val="autoZero"/>
        <c:auto val="1"/>
        <c:lblAlgn val="ctr"/>
        <c:lblOffset val="100"/>
        <c:noMultiLvlLbl val="0"/>
      </c:catAx>
      <c:valAx>
        <c:axId val="719976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Max Nonlinear-Linear</a:t>
                </a:r>
                <a:r>
                  <a:rPr lang="en-US" baseline="0" dirty="0"/>
                  <a:t> Ratio</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974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CASE 1:</a:t>
            </a:r>
            <a:r>
              <a:rPr lang="en-US" baseline="0" dirty="0"/>
              <a:t> FS Curve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'variable-excitation-fs-3'!$A$1:$A$41</c:f>
              <c:numCache>
                <c:formatCode>0.00E+00</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'variable-excitation-fs-3'!$B$1:$B$41</c:f>
              <c:numCache>
                <c:formatCode>0.00E+00</c:formatCode>
                <c:ptCount val="41"/>
                <c:pt idx="0">
                  <c:v>0.29999999999993998</c:v>
                </c:pt>
                <c:pt idx="1">
                  <c:v>0.79999999999984095</c:v>
                </c:pt>
                <c:pt idx="2">
                  <c:v>0.69999999999985996</c:v>
                </c:pt>
                <c:pt idx="3">
                  <c:v>0.59999999999987996</c:v>
                </c:pt>
                <c:pt idx="4">
                  <c:v>1.09999999999978</c:v>
                </c:pt>
                <c:pt idx="5">
                  <c:v>1.69999999999966</c:v>
                </c:pt>
                <c:pt idx="6">
                  <c:v>1.29999999999974</c:v>
                </c:pt>
                <c:pt idx="7">
                  <c:v>4.4999999999991003</c:v>
                </c:pt>
                <c:pt idx="8">
                  <c:v>5.09999999999898</c:v>
                </c:pt>
                <c:pt idx="9">
                  <c:v>8.7999999999982492</c:v>
                </c:pt>
                <c:pt idx="10">
                  <c:v>12.399999999997499</c:v>
                </c:pt>
                <c:pt idx="11">
                  <c:v>17.999999999996401</c:v>
                </c:pt>
                <c:pt idx="12">
                  <c:v>20.899999999995799</c:v>
                </c:pt>
                <c:pt idx="13">
                  <c:v>22.399999999995501</c:v>
                </c:pt>
                <c:pt idx="14">
                  <c:v>24.099999999995202</c:v>
                </c:pt>
                <c:pt idx="15">
                  <c:v>25.499999999994898</c:v>
                </c:pt>
                <c:pt idx="16">
                  <c:v>26.9999999999946</c:v>
                </c:pt>
                <c:pt idx="17">
                  <c:v>26.199999999994802</c:v>
                </c:pt>
                <c:pt idx="18">
                  <c:v>28.099999999994399</c:v>
                </c:pt>
                <c:pt idx="19">
                  <c:v>28.099999999994399</c:v>
                </c:pt>
                <c:pt idx="20">
                  <c:v>28.999999999994198</c:v>
                </c:pt>
                <c:pt idx="21">
                  <c:v>28.999999999994198</c:v>
                </c:pt>
                <c:pt idx="22">
                  <c:v>29.999999999993999</c:v>
                </c:pt>
                <c:pt idx="23">
                  <c:v>29.5999999999941</c:v>
                </c:pt>
                <c:pt idx="24">
                  <c:v>29.699999999994098</c:v>
                </c:pt>
                <c:pt idx="25">
                  <c:v>30.199999999993999</c:v>
                </c:pt>
                <c:pt idx="26">
                  <c:v>30.899999999993799</c:v>
                </c:pt>
                <c:pt idx="27">
                  <c:v>31.099999999993798</c:v>
                </c:pt>
                <c:pt idx="28">
                  <c:v>31.099999999993798</c:v>
                </c:pt>
                <c:pt idx="29">
                  <c:v>31.499999999993701</c:v>
                </c:pt>
                <c:pt idx="30">
                  <c:v>32.499999999993499</c:v>
                </c:pt>
                <c:pt idx="31">
                  <c:v>32.199999999993601</c:v>
                </c:pt>
                <c:pt idx="32">
                  <c:v>31.599999999993699</c:v>
                </c:pt>
                <c:pt idx="33">
                  <c:v>31.999999999993602</c:v>
                </c:pt>
                <c:pt idx="34">
                  <c:v>33.399999999993298</c:v>
                </c:pt>
                <c:pt idx="35">
                  <c:v>33.4999999999933</c:v>
                </c:pt>
                <c:pt idx="36">
                  <c:v>31.999999999993602</c:v>
                </c:pt>
                <c:pt idx="37">
                  <c:v>33.4999999999933</c:v>
                </c:pt>
                <c:pt idx="38">
                  <c:v>34.599999999993102</c:v>
                </c:pt>
                <c:pt idx="39">
                  <c:v>32.999999999993399</c:v>
                </c:pt>
                <c:pt idx="40">
                  <c:v>34.399999999993099</c:v>
                </c:pt>
              </c:numCache>
            </c:numRef>
          </c:yVal>
          <c:smooth val="1"/>
          <c:extLst>
            <c:ext xmlns:c16="http://schemas.microsoft.com/office/drawing/2014/chart" uri="{C3380CC4-5D6E-409C-BE32-E72D297353CC}">
              <c16:uniqueId val="{00000000-4918-0541-8807-ECA263873BD8}"/>
            </c:ext>
          </c:extLst>
        </c:ser>
        <c:dLbls>
          <c:showLegendKey val="0"/>
          <c:showVal val="0"/>
          <c:showCatName val="0"/>
          <c:showSerName val="0"/>
          <c:showPercent val="0"/>
          <c:showBubbleSize val="0"/>
        </c:dLbls>
        <c:axId val="193774160"/>
        <c:axId val="193776432"/>
      </c:scatterChart>
      <c:valAx>
        <c:axId val="193774160"/>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Synapses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432"/>
        <c:crosses val="autoZero"/>
        <c:crossBetween val="midCat"/>
      </c:valAx>
      <c:valAx>
        <c:axId val="19377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a:t>
                </a:r>
                <a:r>
                  <a:rPr lang="en-US" baseline="0"/>
                  <a:t> Frequency (Hz)</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prstClr val="black">
                    <a:lumMod val="65000"/>
                    <a:lumOff val="35000"/>
                  </a:prstClr>
                </a:solidFill>
              </a:rPr>
              <a:t>CASE 1: Voltage Trace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'control-trace'!$A$1:$A$11001</c:f>
              <c:numCache>
                <c:formatCode>0.00E+00</c:formatCode>
                <c:ptCount val="11001"/>
                <c:pt idx="0">
                  <c:v>0</c:v>
                </c:pt>
                <c:pt idx="1">
                  <c:v>0.1</c:v>
                </c:pt>
                <c:pt idx="2">
                  <c:v>0.2</c:v>
                </c:pt>
                <c:pt idx="3">
                  <c:v>0.29999999999999899</c:v>
                </c:pt>
                <c:pt idx="4">
                  <c:v>0.39999999999999902</c:v>
                </c:pt>
                <c:pt idx="5">
                  <c:v>0.499999999999999</c:v>
                </c:pt>
                <c:pt idx="6">
                  <c:v>0.59999999999999898</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2.2999999999999901</c:v>
                </c:pt>
                <c:pt idx="24">
                  <c:v>2.3999999999999901</c:v>
                </c:pt>
                <c:pt idx="25">
                  <c:v>2.4999999999999898</c:v>
                </c:pt>
                <c:pt idx="26">
                  <c:v>2.5999999999999899</c:v>
                </c:pt>
                <c:pt idx="27">
                  <c:v>2.69999999999999</c:v>
                </c:pt>
                <c:pt idx="28">
                  <c:v>2.7999999999999901</c:v>
                </c:pt>
                <c:pt idx="29">
                  <c:v>2.8999999999999901</c:v>
                </c:pt>
                <c:pt idx="30">
                  <c:v>2.9999999999999898</c:v>
                </c:pt>
                <c:pt idx="31">
                  <c:v>3.0999999999999899</c:v>
                </c:pt>
                <c:pt idx="32">
                  <c:v>3.19999999999999</c:v>
                </c:pt>
                <c:pt idx="33">
                  <c:v>3.2999999999999901</c:v>
                </c:pt>
                <c:pt idx="34">
                  <c:v>3.3999999999999901</c:v>
                </c:pt>
                <c:pt idx="35">
                  <c:v>3.4999999999999898</c:v>
                </c:pt>
                <c:pt idx="36">
                  <c:v>3.5999999999999899</c:v>
                </c:pt>
                <c:pt idx="37">
                  <c:v>3.69999999999999</c:v>
                </c:pt>
                <c:pt idx="38">
                  <c:v>3.7999999999999901</c:v>
                </c:pt>
                <c:pt idx="39">
                  <c:v>3.8999999999999901</c:v>
                </c:pt>
                <c:pt idx="40">
                  <c:v>3.9999999999999898</c:v>
                </c:pt>
                <c:pt idx="41">
                  <c:v>4.0999999999999899</c:v>
                </c:pt>
                <c:pt idx="42">
                  <c:v>4.1999999999999904</c:v>
                </c:pt>
                <c:pt idx="43">
                  <c:v>4.2999999999999901</c:v>
                </c:pt>
                <c:pt idx="44">
                  <c:v>4.3999999999999897</c:v>
                </c:pt>
                <c:pt idx="45">
                  <c:v>4.4999999999999902</c:v>
                </c:pt>
                <c:pt idx="46">
                  <c:v>4.5999999999999899</c:v>
                </c:pt>
                <c:pt idx="47">
                  <c:v>4.6999999999999904</c:v>
                </c:pt>
                <c:pt idx="48">
                  <c:v>4.7999999999999901</c:v>
                </c:pt>
                <c:pt idx="49">
                  <c:v>4.8999999999999897</c:v>
                </c:pt>
                <c:pt idx="50">
                  <c:v>4.9999999999999902</c:v>
                </c:pt>
                <c:pt idx="51">
                  <c:v>5.0999999999999801</c:v>
                </c:pt>
                <c:pt idx="52">
                  <c:v>5.1999999999999797</c:v>
                </c:pt>
                <c:pt idx="53">
                  <c:v>5.2999999999999803</c:v>
                </c:pt>
                <c:pt idx="54">
                  <c:v>5.3999999999999799</c:v>
                </c:pt>
                <c:pt idx="55">
                  <c:v>5.4999999999999796</c:v>
                </c:pt>
                <c:pt idx="56">
                  <c:v>5.5999999999999801</c:v>
                </c:pt>
                <c:pt idx="57">
                  <c:v>5.6999999999999797</c:v>
                </c:pt>
                <c:pt idx="58">
                  <c:v>5.7999999999999803</c:v>
                </c:pt>
                <c:pt idx="59">
                  <c:v>5.8999999999999799</c:v>
                </c:pt>
                <c:pt idx="60">
                  <c:v>5.9999999999999796</c:v>
                </c:pt>
                <c:pt idx="61">
                  <c:v>6.0999999999999801</c:v>
                </c:pt>
                <c:pt idx="62">
                  <c:v>6.1999999999999797</c:v>
                </c:pt>
                <c:pt idx="63">
                  <c:v>6.2999999999999803</c:v>
                </c:pt>
                <c:pt idx="64">
                  <c:v>6.3999999999999799</c:v>
                </c:pt>
                <c:pt idx="65">
                  <c:v>6.4999999999999796</c:v>
                </c:pt>
                <c:pt idx="66">
                  <c:v>6.5999999999999801</c:v>
                </c:pt>
                <c:pt idx="67">
                  <c:v>6.6999999999999797</c:v>
                </c:pt>
                <c:pt idx="68">
                  <c:v>6.7999999999999803</c:v>
                </c:pt>
                <c:pt idx="69">
                  <c:v>6.8999999999999799</c:v>
                </c:pt>
                <c:pt idx="70">
                  <c:v>6.9999999999999796</c:v>
                </c:pt>
                <c:pt idx="71">
                  <c:v>7.0999999999999801</c:v>
                </c:pt>
                <c:pt idx="72">
                  <c:v>7.1999999999999797</c:v>
                </c:pt>
                <c:pt idx="73">
                  <c:v>7.2999999999999803</c:v>
                </c:pt>
                <c:pt idx="74">
                  <c:v>7.3999999999999799</c:v>
                </c:pt>
                <c:pt idx="75">
                  <c:v>7.4999999999999796</c:v>
                </c:pt>
                <c:pt idx="76">
                  <c:v>7.5999999999999801</c:v>
                </c:pt>
                <c:pt idx="77">
                  <c:v>7.6999999999999797</c:v>
                </c:pt>
                <c:pt idx="78">
                  <c:v>7.7999999999999803</c:v>
                </c:pt>
                <c:pt idx="79">
                  <c:v>7.8999999999999702</c:v>
                </c:pt>
                <c:pt idx="80">
                  <c:v>7.9999999999999698</c:v>
                </c:pt>
                <c:pt idx="81">
                  <c:v>8.0999999999999801</c:v>
                </c:pt>
                <c:pt idx="82">
                  <c:v>8.1999999999999797</c:v>
                </c:pt>
                <c:pt idx="83">
                  <c:v>8.2999999999999794</c:v>
                </c:pt>
                <c:pt idx="84">
                  <c:v>8.3999999999999808</c:v>
                </c:pt>
                <c:pt idx="85">
                  <c:v>8.4999999999999805</c:v>
                </c:pt>
                <c:pt idx="86">
                  <c:v>8.5999999999999801</c:v>
                </c:pt>
                <c:pt idx="87">
                  <c:v>8.6999999999999797</c:v>
                </c:pt>
                <c:pt idx="88">
                  <c:v>8.7999999999999901</c:v>
                </c:pt>
                <c:pt idx="89">
                  <c:v>8.8999999999999897</c:v>
                </c:pt>
                <c:pt idx="90">
                  <c:v>8.9999999999999893</c:v>
                </c:pt>
                <c:pt idx="91">
                  <c:v>9.0999999999999908</c:v>
                </c:pt>
                <c:pt idx="92">
                  <c:v>9.1999999999999904</c:v>
                </c:pt>
                <c:pt idx="93">
                  <c:v>9.2999999999999901</c:v>
                </c:pt>
                <c:pt idx="94">
                  <c:v>9.3999999999999897</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16.600000000000101</c:v>
                </c:pt>
                <c:pt idx="167">
                  <c:v>16.700000000000099</c:v>
                </c:pt>
                <c:pt idx="168">
                  <c:v>16.8000000000001</c:v>
                </c:pt>
                <c:pt idx="169">
                  <c:v>16.900000000000102</c:v>
                </c:pt>
                <c:pt idx="170">
                  <c:v>17.000000000000099</c:v>
                </c:pt>
                <c:pt idx="171">
                  <c:v>17.100000000000101</c:v>
                </c:pt>
                <c:pt idx="172">
                  <c:v>17.200000000000099</c:v>
                </c:pt>
                <c:pt idx="173">
                  <c:v>17.3000000000001</c:v>
                </c:pt>
                <c:pt idx="174">
                  <c:v>17.400000000000102</c:v>
                </c:pt>
                <c:pt idx="175">
                  <c:v>17.500000000000099</c:v>
                </c:pt>
                <c:pt idx="176">
                  <c:v>17.600000000000101</c:v>
                </c:pt>
                <c:pt idx="177">
                  <c:v>17.700000000000099</c:v>
                </c:pt>
                <c:pt idx="178">
                  <c:v>17.8000000000001</c:v>
                </c:pt>
                <c:pt idx="179">
                  <c:v>17.900000000000102</c:v>
                </c:pt>
                <c:pt idx="180">
                  <c:v>18.000000000000099</c:v>
                </c:pt>
                <c:pt idx="181">
                  <c:v>18.100000000000101</c:v>
                </c:pt>
                <c:pt idx="182">
                  <c:v>18.200000000000099</c:v>
                </c:pt>
                <c:pt idx="183">
                  <c:v>18.3000000000001</c:v>
                </c:pt>
                <c:pt idx="184">
                  <c:v>18.400000000000102</c:v>
                </c:pt>
                <c:pt idx="185">
                  <c:v>18.500000000000099</c:v>
                </c:pt>
                <c:pt idx="186">
                  <c:v>18.600000000000101</c:v>
                </c:pt>
                <c:pt idx="187">
                  <c:v>18.700000000000099</c:v>
                </c:pt>
                <c:pt idx="188">
                  <c:v>18.8000000000001</c:v>
                </c:pt>
                <c:pt idx="189">
                  <c:v>18.900000000000102</c:v>
                </c:pt>
                <c:pt idx="190">
                  <c:v>19.000000000000099</c:v>
                </c:pt>
                <c:pt idx="191">
                  <c:v>19.100000000000101</c:v>
                </c:pt>
                <c:pt idx="192">
                  <c:v>19.200000000000099</c:v>
                </c:pt>
                <c:pt idx="193">
                  <c:v>19.3000000000001</c:v>
                </c:pt>
                <c:pt idx="194">
                  <c:v>19.400000000000102</c:v>
                </c:pt>
                <c:pt idx="195">
                  <c:v>19.500000000000099</c:v>
                </c:pt>
                <c:pt idx="196">
                  <c:v>19.600000000000101</c:v>
                </c:pt>
                <c:pt idx="197">
                  <c:v>19.700000000000099</c:v>
                </c:pt>
                <c:pt idx="198">
                  <c:v>19.8000000000001</c:v>
                </c:pt>
                <c:pt idx="199">
                  <c:v>19.900000000000102</c:v>
                </c:pt>
                <c:pt idx="200">
                  <c:v>20.000000000000099</c:v>
                </c:pt>
                <c:pt idx="201">
                  <c:v>20.100000000000101</c:v>
                </c:pt>
                <c:pt idx="202">
                  <c:v>20.200000000000099</c:v>
                </c:pt>
                <c:pt idx="203">
                  <c:v>20.3000000000001</c:v>
                </c:pt>
                <c:pt idx="204">
                  <c:v>20.400000000000102</c:v>
                </c:pt>
                <c:pt idx="205">
                  <c:v>20.500000000000099</c:v>
                </c:pt>
                <c:pt idx="206">
                  <c:v>20.600000000000101</c:v>
                </c:pt>
                <c:pt idx="207">
                  <c:v>20.700000000000099</c:v>
                </c:pt>
                <c:pt idx="208">
                  <c:v>20.8000000000001</c:v>
                </c:pt>
                <c:pt idx="209">
                  <c:v>20.900000000000102</c:v>
                </c:pt>
                <c:pt idx="210">
                  <c:v>21.000000000000099</c:v>
                </c:pt>
                <c:pt idx="211">
                  <c:v>21.100000000000101</c:v>
                </c:pt>
                <c:pt idx="212">
                  <c:v>21.200000000000099</c:v>
                </c:pt>
                <c:pt idx="213">
                  <c:v>21.3000000000001</c:v>
                </c:pt>
                <c:pt idx="214">
                  <c:v>21.400000000000102</c:v>
                </c:pt>
                <c:pt idx="215">
                  <c:v>21.500000000000099</c:v>
                </c:pt>
                <c:pt idx="216">
                  <c:v>21.600000000000101</c:v>
                </c:pt>
                <c:pt idx="217">
                  <c:v>21.700000000000099</c:v>
                </c:pt>
                <c:pt idx="218">
                  <c:v>21.8000000000001</c:v>
                </c:pt>
                <c:pt idx="219">
                  <c:v>21.900000000000102</c:v>
                </c:pt>
                <c:pt idx="220">
                  <c:v>22.000000000000099</c:v>
                </c:pt>
                <c:pt idx="221">
                  <c:v>22.100000000000101</c:v>
                </c:pt>
                <c:pt idx="222">
                  <c:v>22.200000000000099</c:v>
                </c:pt>
                <c:pt idx="223">
                  <c:v>22.3000000000001</c:v>
                </c:pt>
                <c:pt idx="224">
                  <c:v>22.400000000000102</c:v>
                </c:pt>
                <c:pt idx="225">
                  <c:v>22.500000000000099</c:v>
                </c:pt>
                <c:pt idx="226">
                  <c:v>22.600000000000101</c:v>
                </c:pt>
                <c:pt idx="227">
                  <c:v>22.700000000000099</c:v>
                </c:pt>
                <c:pt idx="228">
                  <c:v>22.8000000000001</c:v>
                </c:pt>
                <c:pt idx="229">
                  <c:v>22.900000000000102</c:v>
                </c:pt>
                <c:pt idx="230">
                  <c:v>23.000000000000099</c:v>
                </c:pt>
                <c:pt idx="231">
                  <c:v>23.100000000000101</c:v>
                </c:pt>
                <c:pt idx="232">
                  <c:v>23.200000000000099</c:v>
                </c:pt>
                <c:pt idx="233">
                  <c:v>23.3000000000001</c:v>
                </c:pt>
                <c:pt idx="234">
                  <c:v>23.400000000000102</c:v>
                </c:pt>
                <c:pt idx="235">
                  <c:v>23.500000000000099</c:v>
                </c:pt>
                <c:pt idx="236">
                  <c:v>23.6000000000002</c:v>
                </c:pt>
                <c:pt idx="237">
                  <c:v>23.700000000000198</c:v>
                </c:pt>
                <c:pt idx="238">
                  <c:v>23.8000000000002</c:v>
                </c:pt>
                <c:pt idx="239">
                  <c:v>23.900000000000201</c:v>
                </c:pt>
                <c:pt idx="240">
                  <c:v>24.000000000000199</c:v>
                </c:pt>
                <c:pt idx="241">
                  <c:v>24.1000000000002</c:v>
                </c:pt>
                <c:pt idx="242">
                  <c:v>24.200000000000198</c:v>
                </c:pt>
                <c:pt idx="243">
                  <c:v>24.3000000000002</c:v>
                </c:pt>
                <c:pt idx="244">
                  <c:v>24.400000000000201</c:v>
                </c:pt>
                <c:pt idx="245">
                  <c:v>24.500000000000199</c:v>
                </c:pt>
                <c:pt idx="246">
                  <c:v>24.6000000000002</c:v>
                </c:pt>
                <c:pt idx="247">
                  <c:v>24.700000000000198</c:v>
                </c:pt>
                <c:pt idx="248">
                  <c:v>24.8000000000002</c:v>
                </c:pt>
                <c:pt idx="249">
                  <c:v>24.900000000000201</c:v>
                </c:pt>
                <c:pt idx="250">
                  <c:v>25.000000000000199</c:v>
                </c:pt>
                <c:pt idx="251">
                  <c:v>25.1000000000002</c:v>
                </c:pt>
                <c:pt idx="252">
                  <c:v>25.200000000000198</c:v>
                </c:pt>
                <c:pt idx="253">
                  <c:v>25.3000000000002</c:v>
                </c:pt>
                <c:pt idx="254">
                  <c:v>25.400000000000201</c:v>
                </c:pt>
                <c:pt idx="255">
                  <c:v>25.500000000000199</c:v>
                </c:pt>
                <c:pt idx="256">
                  <c:v>25.6000000000002</c:v>
                </c:pt>
                <c:pt idx="257">
                  <c:v>25.700000000000198</c:v>
                </c:pt>
                <c:pt idx="258">
                  <c:v>25.8000000000002</c:v>
                </c:pt>
                <c:pt idx="259">
                  <c:v>25.900000000000201</c:v>
                </c:pt>
                <c:pt idx="260">
                  <c:v>26.000000000000199</c:v>
                </c:pt>
                <c:pt idx="261">
                  <c:v>26.1000000000002</c:v>
                </c:pt>
                <c:pt idx="262">
                  <c:v>26.200000000000198</c:v>
                </c:pt>
                <c:pt idx="263">
                  <c:v>26.3000000000002</c:v>
                </c:pt>
                <c:pt idx="264">
                  <c:v>26.400000000000201</c:v>
                </c:pt>
                <c:pt idx="265">
                  <c:v>26.500000000000199</c:v>
                </c:pt>
                <c:pt idx="266">
                  <c:v>26.6000000000002</c:v>
                </c:pt>
                <c:pt idx="267">
                  <c:v>26.700000000000198</c:v>
                </c:pt>
                <c:pt idx="268">
                  <c:v>26.8000000000002</c:v>
                </c:pt>
                <c:pt idx="269">
                  <c:v>26.900000000000201</c:v>
                </c:pt>
                <c:pt idx="270">
                  <c:v>27.000000000000199</c:v>
                </c:pt>
                <c:pt idx="271">
                  <c:v>27.1000000000002</c:v>
                </c:pt>
                <c:pt idx="272">
                  <c:v>27.200000000000198</c:v>
                </c:pt>
                <c:pt idx="273">
                  <c:v>27.3000000000002</c:v>
                </c:pt>
                <c:pt idx="274">
                  <c:v>27.400000000000201</c:v>
                </c:pt>
                <c:pt idx="275">
                  <c:v>27.500000000000199</c:v>
                </c:pt>
                <c:pt idx="276">
                  <c:v>27.6000000000002</c:v>
                </c:pt>
                <c:pt idx="277">
                  <c:v>27.700000000000198</c:v>
                </c:pt>
                <c:pt idx="278">
                  <c:v>27.8000000000002</c:v>
                </c:pt>
                <c:pt idx="279">
                  <c:v>27.900000000000201</c:v>
                </c:pt>
                <c:pt idx="280">
                  <c:v>28.000000000000199</c:v>
                </c:pt>
                <c:pt idx="281">
                  <c:v>28.1000000000002</c:v>
                </c:pt>
                <c:pt idx="282">
                  <c:v>28.200000000000198</c:v>
                </c:pt>
                <c:pt idx="283">
                  <c:v>28.3000000000002</c:v>
                </c:pt>
                <c:pt idx="284">
                  <c:v>28.400000000000201</c:v>
                </c:pt>
                <c:pt idx="285">
                  <c:v>28.500000000000199</c:v>
                </c:pt>
                <c:pt idx="286">
                  <c:v>28.6000000000002</c:v>
                </c:pt>
                <c:pt idx="287">
                  <c:v>28.700000000000198</c:v>
                </c:pt>
                <c:pt idx="288">
                  <c:v>28.8000000000002</c:v>
                </c:pt>
                <c:pt idx="289">
                  <c:v>28.900000000000201</c:v>
                </c:pt>
                <c:pt idx="290">
                  <c:v>29.000000000000199</c:v>
                </c:pt>
                <c:pt idx="291">
                  <c:v>29.1000000000002</c:v>
                </c:pt>
                <c:pt idx="292">
                  <c:v>29.200000000000198</c:v>
                </c:pt>
                <c:pt idx="293">
                  <c:v>29.3000000000002</c:v>
                </c:pt>
                <c:pt idx="294">
                  <c:v>29.400000000000201</c:v>
                </c:pt>
                <c:pt idx="295">
                  <c:v>29.500000000000199</c:v>
                </c:pt>
                <c:pt idx="296">
                  <c:v>29.6000000000002</c:v>
                </c:pt>
                <c:pt idx="297">
                  <c:v>29.700000000000198</c:v>
                </c:pt>
                <c:pt idx="298">
                  <c:v>29.8000000000002</c:v>
                </c:pt>
                <c:pt idx="299">
                  <c:v>29.900000000000201</c:v>
                </c:pt>
                <c:pt idx="300">
                  <c:v>30.000000000000199</c:v>
                </c:pt>
                <c:pt idx="301">
                  <c:v>30.1000000000002</c:v>
                </c:pt>
                <c:pt idx="302">
                  <c:v>30.200000000000198</c:v>
                </c:pt>
                <c:pt idx="303">
                  <c:v>30.3000000000002</c:v>
                </c:pt>
                <c:pt idx="304">
                  <c:v>30.400000000000201</c:v>
                </c:pt>
                <c:pt idx="305">
                  <c:v>30.500000000000199</c:v>
                </c:pt>
                <c:pt idx="306">
                  <c:v>30.6000000000002</c:v>
                </c:pt>
                <c:pt idx="307">
                  <c:v>30.700000000000301</c:v>
                </c:pt>
                <c:pt idx="308">
                  <c:v>30.800000000000299</c:v>
                </c:pt>
                <c:pt idx="309">
                  <c:v>30.900000000000301</c:v>
                </c:pt>
                <c:pt idx="310">
                  <c:v>31.000000000000298</c:v>
                </c:pt>
                <c:pt idx="311">
                  <c:v>31.1000000000003</c:v>
                </c:pt>
                <c:pt idx="312">
                  <c:v>31.200000000000301</c:v>
                </c:pt>
                <c:pt idx="313">
                  <c:v>31.300000000000299</c:v>
                </c:pt>
                <c:pt idx="314">
                  <c:v>31.400000000000301</c:v>
                </c:pt>
                <c:pt idx="315">
                  <c:v>31.500000000000298</c:v>
                </c:pt>
                <c:pt idx="316">
                  <c:v>31.6000000000003</c:v>
                </c:pt>
                <c:pt idx="317">
                  <c:v>31.700000000000301</c:v>
                </c:pt>
                <c:pt idx="318">
                  <c:v>31.800000000000299</c:v>
                </c:pt>
                <c:pt idx="319">
                  <c:v>31.900000000000301</c:v>
                </c:pt>
                <c:pt idx="320">
                  <c:v>32.000000000000298</c:v>
                </c:pt>
                <c:pt idx="321">
                  <c:v>32.1000000000003</c:v>
                </c:pt>
                <c:pt idx="322">
                  <c:v>32.200000000000301</c:v>
                </c:pt>
                <c:pt idx="323">
                  <c:v>32.300000000000303</c:v>
                </c:pt>
                <c:pt idx="324">
                  <c:v>32.400000000000198</c:v>
                </c:pt>
                <c:pt idx="325">
                  <c:v>32.500000000000199</c:v>
                </c:pt>
                <c:pt idx="326">
                  <c:v>32.6000000000002</c:v>
                </c:pt>
                <c:pt idx="327">
                  <c:v>32.700000000000202</c:v>
                </c:pt>
                <c:pt idx="328">
                  <c:v>32.800000000000203</c:v>
                </c:pt>
                <c:pt idx="329">
                  <c:v>32.900000000000198</c:v>
                </c:pt>
                <c:pt idx="330">
                  <c:v>33.000000000000199</c:v>
                </c:pt>
                <c:pt idx="331">
                  <c:v>33.1000000000002</c:v>
                </c:pt>
                <c:pt idx="332">
                  <c:v>33.200000000000202</c:v>
                </c:pt>
                <c:pt idx="333">
                  <c:v>33.300000000000203</c:v>
                </c:pt>
                <c:pt idx="334">
                  <c:v>33.400000000000198</c:v>
                </c:pt>
                <c:pt idx="335">
                  <c:v>33.500000000000199</c:v>
                </c:pt>
                <c:pt idx="336">
                  <c:v>33.6000000000002</c:v>
                </c:pt>
                <c:pt idx="337">
                  <c:v>33.700000000000202</c:v>
                </c:pt>
                <c:pt idx="338">
                  <c:v>33.800000000000203</c:v>
                </c:pt>
                <c:pt idx="339">
                  <c:v>33.900000000000198</c:v>
                </c:pt>
                <c:pt idx="340">
                  <c:v>34.000000000000199</c:v>
                </c:pt>
                <c:pt idx="341">
                  <c:v>34.1000000000002</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37.699999999999903</c:v>
                </c:pt>
                <c:pt idx="378">
                  <c:v>37.799999999999898</c:v>
                </c:pt>
                <c:pt idx="379">
                  <c:v>37.899999999999899</c:v>
                </c:pt>
                <c:pt idx="380">
                  <c:v>37.999999999999901</c:v>
                </c:pt>
                <c:pt idx="381">
                  <c:v>38.099999999999902</c:v>
                </c:pt>
                <c:pt idx="382">
                  <c:v>38.199999999999903</c:v>
                </c:pt>
                <c:pt idx="383">
                  <c:v>38.299999999999898</c:v>
                </c:pt>
                <c:pt idx="384">
                  <c:v>38.399999999999899</c:v>
                </c:pt>
                <c:pt idx="385">
                  <c:v>38.499999999999901</c:v>
                </c:pt>
                <c:pt idx="386">
                  <c:v>38.599999999999902</c:v>
                </c:pt>
                <c:pt idx="387">
                  <c:v>38.699999999999903</c:v>
                </c:pt>
                <c:pt idx="388">
                  <c:v>38.799999999999898</c:v>
                </c:pt>
                <c:pt idx="389">
                  <c:v>38.899999999999899</c:v>
                </c:pt>
                <c:pt idx="390">
                  <c:v>38.999999999999901</c:v>
                </c:pt>
                <c:pt idx="391">
                  <c:v>39.099999999999902</c:v>
                </c:pt>
                <c:pt idx="392">
                  <c:v>39.199999999999903</c:v>
                </c:pt>
                <c:pt idx="393">
                  <c:v>39.299999999999898</c:v>
                </c:pt>
                <c:pt idx="394">
                  <c:v>39.3999999999998</c:v>
                </c:pt>
                <c:pt idx="395">
                  <c:v>39.499999999999801</c:v>
                </c:pt>
                <c:pt idx="396">
                  <c:v>39.599999999999802</c:v>
                </c:pt>
                <c:pt idx="397">
                  <c:v>39.699999999999797</c:v>
                </c:pt>
                <c:pt idx="398">
                  <c:v>39.799999999999798</c:v>
                </c:pt>
                <c:pt idx="399">
                  <c:v>39.8999999999998</c:v>
                </c:pt>
                <c:pt idx="400">
                  <c:v>39.999999999999801</c:v>
                </c:pt>
                <c:pt idx="401">
                  <c:v>40.099999999999802</c:v>
                </c:pt>
                <c:pt idx="402">
                  <c:v>40.199999999999797</c:v>
                </c:pt>
                <c:pt idx="403">
                  <c:v>40.299999999999798</c:v>
                </c:pt>
                <c:pt idx="404">
                  <c:v>40.3999999999998</c:v>
                </c:pt>
                <c:pt idx="405">
                  <c:v>40.499999999999801</c:v>
                </c:pt>
                <c:pt idx="406">
                  <c:v>40.599999999999802</c:v>
                </c:pt>
                <c:pt idx="407">
                  <c:v>40.699999999999797</c:v>
                </c:pt>
                <c:pt idx="408">
                  <c:v>40.799999999999798</c:v>
                </c:pt>
                <c:pt idx="409">
                  <c:v>40.8999999999998</c:v>
                </c:pt>
                <c:pt idx="410">
                  <c:v>40.999999999999801</c:v>
                </c:pt>
                <c:pt idx="411">
                  <c:v>41.099999999999802</c:v>
                </c:pt>
                <c:pt idx="412">
                  <c:v>41.199999999999697</c:v>
                </c:pt>
                <c:pt idx="413">
                  <c:v>41.299999999999699</c:v>
                </c:pt>
                <c:pt idx="414">
                  <c:v>41.3999999999997</c:v>
                </c:pt>
                <c:pt idx="415">
                  <c:v>41.499999999999702</c:v>
                </c:pt>
                <c:pt idx="416">
                  <c:v>41.599999999999703</c:v>
                </c:pt>
                <c:pt idx="417">
                  <c:v>41.699999999999697</c:v>
                </c:pt>
                <c:pt idx="418">
                  <c:v>41.799999999999699</c:v>
                </c:pt>
                <c:pt idx="419">
                  <c:v>41.8999999999997</c:v>
                </c:pt>
                <c:pt idx="420">
                  <c:v>41.999999999999702</c:v>
                </c:pt>
                <c:pt idx="421">
                  <c:v>42.099999999999703</c:v>
                </c:pt>
                <c:pt idx="422">
                  <c:v>42.199999999999697</c:v>
                </c:pt>
                <c:pt idx="423">
                  <c:v>42.299999999999699</c:v>
                </c:pt>
                <c:pt idx="424">
                  <c:v>42.3999999999997</c:v>
                </c:pt>
                <c:pt idx="425">
                  <c:v>42.499999999999702</c:v>
                </c:pt>
                <c:pt idx="426">
                  <c:v>42.599999999999703</c:v>
                </c:pt>
                <c:pt idx="427">
                  <c:v>42.699999999999697</c:v>
                </c:pt>
                <c:pt idx="428">
                  <c:v>42.799999999999699</c:v>
                </c:pt>
                <c:pt idx="429">
                  <c:v>42.8999999999997</c:v>
                </c:pt>
                <c:pt idx="430">
                  <c:v>42.999999999999602</c:v>
                </c:pt>
                <c:pt idx="431">
                  <c:v>43.099999999999604</c:v>
                </c:pt>
                <c:pt idx="432">
                  <c:v>43.199999999999598</c:v>
                </c:pt>
                <c:pt idx="433">
                  <c:v>43.299999999999599</c:v>
                </c:pt>
                <c:pt idx="434">
                  <c:v>43.399999999999601</c:v>
                </c:pt>
                <c:pt idx="435">
                  <c:v>43.499999999999602</c:v>
                </c:pt>
                <c:pt idx="436">
                  <c:v>43.599999999999604</c:v>
                </c:pt>
                <c:pt idx="437">
                  <c:v>43.699999999999598</c:v>
                </c:pt>
                <c:pt idx="438">
                  <c:v>43.799999999999599</c:v>
                </c:pt>
                <c:pt idx="439">
                  <c:v>43.899999999999601</c:v>
                </c:pt>
                <c:pt idx="440">
                  <c:v>43.999999999999602</c:v>
                </c:pt>
                <c:pt idx="441">
                  <c:v>44.099999999999604</c:v>
                </c:pt>
                <c:pt idx="442">
                  <c:v>44.199999999999598</c:v>
                </c:pt>
                <c:pt idx="443">
                  <c:v>44.299999999999599</c:v>
                </c:pt>
                <c:pt idx="444">
                  <c:v>44.399999999999601</c:v>
                </c:pt>
                <c:pt idx="445">
                  <c:v>44.499999999999602</c:v>
                </c:pt>
                <c:pt idx="446">
                  <c:v>44.599999999999604</c:v>
                </c:pt>
                <c:pt idx="447">
                  <c:v>44.699999999999498</c:v>
                </c:pt>
                <c:pt idx="448">
                  <c:v>44.7999999999995</c:v>
                </c:pt>
                <c:pt idx="449">
                  <c:v>44.899999999999501</c:v>
                </c:pt>
                <c:pt idx="450">
                  <c:v>44.999999999999503</c:v>
                </c:pt>
                <c:pt idx="451">
                  <c:v>45.099999999999497</c:v>
                </c:pt>
                <c:pt idx="452">
                  <c:v>45.199999999999498</c:v>
                </c:pt>
                <c:pt idx="453">
                  <c:v>45.2999999999995</c:v>
                </c:pt>
                <c:pt idx="454">
                  <c:v>45.399999999999501</c:v>
                </c:pt>
                <c:pt idx="455">
                  <c:v>45.499999999999503</c:v>
                </c:pt>
                <c:pt idx="456">
                  <c:v>45.599999999999497</c:v>
                </c:pt>
                <c:pt idx="457">
                  <c:v>45.699999999999498</c:v>
                </c:pt>
                <c:pt idx="458">
                  <c:v>45.7999999999995</c:v>
                </c:pt>
                <c:pt idx="459">
                  <c:v>45.899999999999501</c:v>
                </c:pt>
                <c:pt idx="460">
                  <c:v>45.999999999999503</c:v>
                </c:pt>
                <c:pt idx="461">
                  <c:v>46.099999999999497</c:v>
                </c:pt>
                <c:pt idx="462">
                  <c:v>46.199999999999498</c:v>
                </c:pt>
                <c:pt idx="463">
                  <c:v>46.2999999999995</c:v>
                </c:pt>
                <c:pt idx="464">
                  <c:v>46.399999999999501</c:v>
                </c:pt>
                <c:pt idx="465">
                  <c:v>46.499999999999403</c:v>
                </c:pt>
                <c:pt idx="466">
                  <c:v>46.599999999999397</c:v>
                </c:pt>
                <c:pt idx="467">
                  <c:v>46.699999999999399</c:v>
                </c:pt>
                <c:pt idx="468">
                  <c:v>46.7999999999994</c:v>
                </c:pt>
                <c:pt idx="469">
                  <c:v>46.899999999999402</c:v>
                </c:pt>
                <c:pt idx="470">
                  <c:v>46.999999999999403</c:v>
                </c:pt>
                <c:pt idx="471">
                  <c:v>47.099999999999397</c:v>
                </c:pt>
                <c:pt idx="472">
                  <c:v>47.199999999999399</c:v>
                </c:pt>
                <c:pt idx="473">
                  <c:v>47.2999999999994</c:v>
                </c:pt>
                <c:pt idx="474">
                  <c:v>47.399999999999402</c:v>
                </c:pt>
                <c:pt idx="475">
                  <c:v>47.499999999999403</c:v>
                </c:pt>
                <c:pt idx="476">
                  <c:v>47.599999999999397</c:v>
                </c:pt>
                <c:pt idx="477">
                  <c:v>47.699999999999399</c:v>
                </c:pt>
                <c:pt idx="478">
                  <c:v>47.7999999999994</c:v>
                </c:pt>
                <c:pt idx="479">
                  <c:v>47.899999999999402</c:v>
                </c:pt>
                <c:pt idx="480">
                  <c:v>47.999999999999403</c:v>
                </c:pt>
                <c:pt idx="481">
                  <c:v>48.099999999999397</c:v>
                </c:pt>
                <c:pt idx="482">
                  <c:v>48.199999999999299</c:v>
                </c:pt>
                <c:pt idx="483">
                  <c:v>48.299999999999301</c:v>
                </c:pt>
                <c:pt idx="484">
                  <c:v>48.399999999999302</c:v>
                </c:pt>
                <c:pt idx="485">
                  <c:v>48.499999999999297</c:v>
                </c:pt>
                <c:pt idx="486">
                  <c:v>48.599999999999298</c:v>
                </c:pt>
                <c:pt idx="487">
                  <c:v>48.699999999999299</c:v>
                </c:pt>
                <c:pt idx="488">
                  <c:v>48.799999999999301</c:v>
                </c:pt>
                <c:pt idx="489">
                  <c:v>48.899999999999302</c:v>
                </c:pt>
                <c:pt idx="490">
                  <c:v>48.999999999999297</c:v>
                </c:pt>
                <c:pt idx="491">
                  <c:v>49.099999999999298</c:v>
                </c:pt>
                <c:pt idx="492">
                  <c:v>49.199999999999299</c:v>
                </c:pt>
                <c:pt idx="493">
                  <c:v>49.299999999999301</c:v>
                </c:pt>
                <c:pt idx="494">
                  <c:v>49.399999999999302</c:v>
                </c:pt>
                <c:pt idx="495">
                  <c:v>49.499999999999297</c:v>
                </c:pt>
                <c:pt idx="496">
                  <c:v>49.599999999999298</c:v>
                </c:pt>
                <c:pt idx="497">
                  <c:v>49.699999999999299</c:v>
                </c:pt>
                <c:pt idx="498">
                  <c:v>49.799999999999301</c:v>
                </c:pt>
                <c:pt idx="499">
                  <c:v>49.899999999999302</c:v>
                </c:pt>
                <c:pt idx="500">
                  <c:v>49.999999999999197</c:v>
                </c:pt>
                <c:pt idx="501">
                  <c:v>50.099999999999199</c:v>
                </c:pt>
                <c:pt idx="502">
                  <c:v>50.1999999999992</c:v>
                </c:pt>
                <c:pt idx="503">
                  <c:v>50.299999999999201</c:v>
                </c:pt>
                <c:pt idx="504">
                  <c:v>50.399999999999203</c:v>
                </c:pt>
                <c:pt idx="505">
                  <c:v>50.499999999999197</c:v>
                </c:pt>
                <c:pt idx="506">
                  <c:v>50.599999999999199</c:v>
                </c:pt>
                <c:pt idx="507">
                  <c:v>50.6999999999992</c:v>
                </c:pt>
                <c:pt idx="508">
                  <c:v>50.799999999999201</c:v>
                </c:pt>
                <c:pt idx="509">
                  <c:v>50.899999999999203</c:v>
                </c:pt>
                <c:pt idx="510">
                  <c:v>50.999999999999197</c:v>
                </c:pt>
                <c:pt idx="511">
                  <c:v>51.099999999999199</c:v>
                </c:pt>
                <c:pt idx="512">
                  <c:v>51.1999999999992</c:v>
                </c:pt>
                <c:pt idx="513">
                  <c:v>51.299999999999201</c:v>
                </c:pt>
                <c:pt idx="514">
                  <c:v>51.399999999999203</c:v>
                </c:pt>
                <c:pt idx="515">
                  <c:v>51.499999999999197</c:v>
                </c:pt>
                <c:pt idx="516">
                  <c:v>51.599999999999199</c:v>
                </c:pt>
                <c:pt idx="517">
                  <c:v>51.6999999999991</c:v>
                </c:pt>
                <c:pt idx="518">
                  <c:v>51.799999999999102</c:v>
                </c:pt>
                <c:pt idx="519">
                  <c:v>51.899999999999103</c:v>
                </c:pt>
                <c:pt idx="520">
                  <c:v>51.999999999999098</c:v>
                </c:pt>
                <c:pt idx="521">
                  <c:v>52.099999999999099</c:v>
                </c:pt>
                <c:pt idx="522">
                  <c:v>52.1999999999991</c:v>
                </c:pt>
                <c:pt idx="523">
                  <c:v>52.299999999999102</c:v>
                </c:pt>
                <c:pt idx="524">
                  <c:v>52.399999999999103</c:v>
                </c:pt>
                <c:pt idx="525">
                  <c:v>52.499999999999098</c:v>
                </c:pt>
                <c:pt idx="526">
                  <c:v>52.599999999999099</c:v>
                </c:pt>
                <c:pt idx="527">
                  <c:v>52.6999999999991</c:v>
                </c:pt>
                <c:pt idx="528">
                  <c:v>52.799999999999102</c:v>
                </c:pt>
                <c:pt idx="529">
                  <c:v>52.899999999999103</c:v>
                </c:pt>
                <c:pt idx="530">
                  <c:v>52.999999999999098</c:v>
                </c:pt>
                <c:pt idx="531">
                  <c:v>53.099999999999099</c:v>
                </c:pt>
                <c:pt idx="532">
                  <c:v>53.1999999999991</c:v>
                </c:pt>
                <c:pt idx="533">
                  <c:v>53.299999999999102</c:v>
                </c:pt>
                <c:pt idx="534">
                  <c:v>53.399999999999103</c:v>
                </c:pt>
                <c:pt idx="535">
                  <c:v>53.499999999998998</c:v>
                </c:pt>
                <c:pt idx="536">
                  <c:v>53.599999999999</c:v>
                </c:pt>
                <c:pt idx="537">
                  <c:v>53.699999999999001</c:v>
                </c:pt>
                <c:pt idx="538">
                  <c:v>53.799999999999002</c:v>
                </c:pt>
                <c:pt idx="539">
                  <c:v>53.899999999998997</c:v>
                </c:pt>
                <c:pt idx="540">
                  <c:v>53.999999999998998</c:v>
                </c:pt>
                <c:pt idx="541">
                  <c:v>54.099999999999</c:v>
                </c:pt>
                <c:pt idx="542">
                  <c:v>54.199999999999001</c:v>
                </c:pt>
                <c:pt idx="543">
                  <c:v>54.299999999999002</c:v>
                </c:pt>
                <c:pt idx="544">
                  <c:v>54.399999999998997</c:v>
                </c:pt>
                <c:pt idx="545">
                  <c:v>54.499999999998998</c:v>
                </c:pt>
                <c:pt idx="546">
                  <c:v>54.599999999999</c:v>
                </c:pt>
                <c:pt idx="547">
                  <c:v>54.699999999999001</c:v>
                </c:pt>
                <c:pt idx="548">
                  <c:v>54.799999999999002</c:v>
                </c:pt>
                <c:pt idx="549">
                  <c:v>54.899999999998997</c:v>
                </c:pt>
                <c:pt idx="550">
                  <c:v>54.999999999998998</c:v>
                </c:pt>
                <c:pt idx="551">
                  <c:v>55.099999999999</c:v>
                </c:pt>
                <c:pt idx="552">
                  <c:v>55.199999999999001</c:v>
                </c:pt>
                <c:pt idx="553">
                  <c:v>55.299999999998903</c:v>
                </c:pt>
                <c:pt idx="554">
                  <c:v>55.399999999998897</c:v>
                </c:pt>
                <c:pt idx="555">
                  <c:v>55.499999999998899</c:v>
                </c:pt>
                <c:pt idx="556">
                  <c:v>55.5999999999989</c:v>
                </c:pt>
                <c:pt idx="557">
                  <c:v>55.699999999998902</c:v>
                </c:pt>
                <c:pt idx="558">
                  <c:v>55.799999999998903</c:v>
                </c:pt>
                <c:pt idx="559">
                  <c:v>55.899999999998897</c:v>
                </c:pt>
                <c:pt idx="560">
                  <c:v>55.999999999998899</c:v>
                </c:pt>
                <c:pt idx="561">
                  <c:v>56.0999999999989</c:v>
                </c:pt>
                <c:pt idx="562">
                  <c:v>56.199999999998902</c:v>
                </c:pt>
                <c:pt idx="563">
                  <c:v>56.299999999998903</c:v>
                </c:pt>
                <c:pt idx="564">
                  <c:v>56.399999999998897</c:v>
                </c:pt>
                <c:pt idx="565">
                  <c:v>56.499999999998899</c:v>
                </c:pt>
                <c:pt idx="566">
                  <c:v>56.5999999999989</c:v>
                </c:pt>
                <c:pt idx="567">
                  <c:v>56.699999999998902</c:v>
                </c:pt>
                <c:pt idx="568">
                  <c:v>56.799999999998903</c:v>
                </c:pt>
                <c:pt idx="569">
                  <c:v>56.899999999998897</c:v>
                </c:pt>
                <c:pt idx="570">
                  <c:v>56.999999999998799</c:v>
                </c:pt>
                <c:pt idx="571">
                  <c:v>57.099999999998801</c:v>
                </c:pt>
                <c:pt idx="572">
                  <c:v>57.199999999998802</c:v>
                </c:pt>
                <c:pt idx="573">
                  <c:v>57.299999999998803</c:v>
                </c:pt>
                <c:pt idx="574">
                  <c:v>57.399999999998798</c:v>
                </c:pt>
                <c:pt idx="575">
                  <c:v>57.499999999998799</c:v>
                </c:pt>
                <c:pt idx="576">
                  <c:v>57.599999999998801</c:v>
                </c:pt>
                <c:pt idx="577">
                  <c:v>57.699999999998802</c:v>
                </c:pt>
                <c:pt idx="578">
                  <c:v>57.799999999998803</c:v>
                </c:pt>
                <c:pt idx="579">
                  <c:v>57.899999999998798</c:v>
                </c:pt>
                <c:pt idx="580">
                  <c:v>57.999999999998799</c:v>
                </c:pt>
                <c:pt idx="581">
                  <c:v>58.099999999998801</c:v>
                </c:pt>
                <c:pt idx="582">
                  <c:v>58.199999999998802</c:v>
                </c:pt>
                <c:pt idx="583">
                  <c:v>58.299999999998803</c:v>
                </c:pt>
                <c:pt idx="584">
                  <c:v>58.399999999998798</c:v>
                </c:pt>
                <c:pt idx="585">
                  <c:v>58.499999999998799</c:v>
                </c:pt>
                <c:pt idx="586">
                  <c:v>58.599999999998801</c:v>
                </c:pt>
                <c:pt idx="587">
                  <c:v>58.699999999998802</c:v>
                </c:pt>
                <c:pt idx="588">
                  <c:v>58.799999999998697</c:v>
                </c:pt>
                <c:pt idx="589">
                  <c:v>58.899999999998698</c:v>
                </c:pt>
                <c:pt idx="590">
                  <c:v>58.9999999999987</c:v>
                </c:pt>
                <c:pt idx="591">
                  <c:v>59.099999999998701</c:v>
                </c:pt>
                <c:pt idx="592">
                  <c:v>59.199999999998703</c:v>
                </c:pt>
                <c:pt idx="593">
                  <c:v>59.299999999998697</c:v>
                </c:pt>
                <c:pt idx="594">
                  <c:v>59.399999999998698</c:v>
                </c:pt>
                <c:pt idx="595">
                  <c:v>59.4999999999987</c:v>
                </c:pt>
                <c:pt idx="596">
                  <c:v>59.599999999998701</c:v>
                </c:pt>
                <c:pt idx="597">
                  <c:v>59.699999999998703</c:v>
                </c:pt>
                <c:pt idx="598">
                  <c:v>59.799999999998697</c:v>
                </c:pt>
                <c:pt idx="599">
                  <c:v>59.899999999998698</c:v>
                </c:pt>
                <c:pt idx="600">
                  <c:v>59.9999999999987</c:v>
                </c:pt>
                <c:pt idx="601">
                  <c:v>60.099999999998701</c:v>
                </c:pt>
                <c:pt idx="602">
                  <c:v>60.199999999998703</c:v>
                </c:pt>
                <c:pt idx="603">
                  <c:v>60.299999999998697</c:v>
                </c:pt>
                <c:pt idx="604">
                  <c:v>60.399999999998698</c:v>
                </c:pt>
                <c:pt idx="605">
                  <c:v>60.4999999999986</c:v>
                </c:pt>
                <c:pt idx="606">
                  <c:v>60.599999999998602</c:v>
                </c:pt>
                <c:pt idx="607">
                  <c:v>60.699999999998603</c:v>
                </c:pt>
                <c:pt idx="608">
                  <c:v>60.799999999998597</c:v>
                </c:pt>
                <c:pt idx="609">
                  <c:v>60.899999999998599</c:v>
                </c:pt>
                <c:pt idx="610">
                  <c:v>60.9999999999986</c:v>
                </c:pt>
                <c:pt idx="611">
                  <c:v>61.099999999998602</c:v>
                </c:pt>
                <c:pt idx="612">
                  <c:v>61.199999999998603</c:v>
                </c:pt>
                <c:pt idx="613">
                  <c:v>61.299999999998597</c:v>
                </c:pt>
                <c:pt idx="614">
                  <c:v>61.399999999998599</c:v>
                </c:pt>
                <c:pt idx="615">
                  <c:v>61.4999999999986</c:v>
                </c:pt>
                <c:pt idx="616">
                  <c:v>61.599999999998602</c:v>
                </c:pt>
                <c:pt idx="617">
                  <c:v>61.699999999998603</c:v>
                </c:pt>
                <c:pt idx="618">
                  <c:v>61.799999999998597</c:v>
                </c:pt>
                <c:pt idx="619">
                  <c:v>61.899999999998599</c:v>
                </c:pt>
                <c:pt idx="620">
                  <c:v>61.9999999999986</c:v>
                </c:pt>
                <c:pt idx="621">
                  <c:v>62.099999999998602</c:v>
                </c:pt>
                <c:pt idx="622">
                  <c:v>62.199999999998603</c:v>
                </c:pt>
                <c:pt idx="623">
                  <c:v>62.299999999998498</c:v>
                </c:pt>
                <c:pt idx="624">
                  <c:v>62.399999999998499</c:v>
                </c:pt>
                <c:pt idx="625">
                  <c:v>62.499999999998501</c:v>
                </c:pt>
                <c:pt idx="626">
                  <c:v>62.599999999998502</c:v>
                </c:pt>
                <c:pt idx="627">
                  <c:v>62.699999999998496</c:v>
                </c:pt>
                <c:pt idx="628">
                  <c:v>62.799999999998498</c:v>
                </c:pt>
                <c:pt idx="629">
                  <c:v>62.899999999998499</c:v>
                </c:pt>
                <c:pt idx="630">
                  <c:v>62.999999999998501</c:v>
                </c:pt>
                <c:pt idx="631">
                  <c:v>63.099999999998502</c:v>
                </c:pt>
                <c:pt idx="632">
                  <c:v>63.199999999998496</c:v>
                </c:pt>
                <c:pt idx="633">
                  <c:v>63.299999999998498</c:v>
                </c:pt>
                <c:pt idx="634">
                  <c:v>63.399999999998499</c:v>
                </c:pt>
                <c:pt idx="635">
                  <c:v>63.499999999998501</c:v>
                </c:pt>
                <c:pt idx="636">
                  <c:v>63.599999999998502</c:v>
                </c:pt>
                <c:pt idx="637">
                  <c:v>63.699999999998496</c:v>
                </c:pt>
                <c:pt idx="638">
                  <c:v>63.799999999998498</c:v>
                </c:pt>
                <c:pt idx="639">
                  <c:v>63.899999999998499</c:v>
                </c:pt>
                <c:pt idx="640">
                  <c:v>63.999999999998501</c:v>
                </c:pt>
                <c:pt idx="641">
                  <c:v>64.099999999998502</c:v>
                </c:pt>
                <c:pt idx="642">
                  <c:v>64.199999999998397</c:v>
                </c:pt>
                <c:pt idx="643">
                  <c:v>64.299999999998406</c:v>
                </c:pt>
                <c:pt idx="644">
                  <c:v>64.3999999999984</c:v>
                </c:pt>
                <c:pt idx="645">
                  <c:v>64.499999999998394</c:v>
                </c:pt>
                <c:pt idx="646">
                  <c:v>64.599999999998403</c:v>
                </c:pt>
                <c:pt idx="647">
                  <c:v>64.699999999998397</c:v>
                </c:pt>
                <c:pt idx="648">
                  <c:v>64.799999999998406</c:v>
                </c:pt>
                <c:pt idx="649">
                  <c:v>64.8999999999984</c:v>
                </c:pt>
                <c:pt idx="650">
                  <c:v>64.999999999998394</c:v>
                </c:pt>
                <c:pt idx="651">
                  <c:v>65.099999999998403</c:v>
                </c:pt>
                <c:pt idx="652">
                  <c:v>65.199999999998397</c:v>
                </c:pt>
                <c:pt idx="653">
                  <c:v>65.299999999998406</c:v>
                </c:pt>
                <c:pt idx="654">
                  <c:v>65.3999999999984</c:v>
                </c:pt>
                <c:pt idx="655">
                  <c:v>65.499999999998394</c:v>
                </c:pt>
                <c:pt idx="656">
                  <c:v>65.599999999998403</c:v>
                </c:pt>
                <c:pt idx="657">
                  <c:v>65.699999999998397</c:v>
                </c:pt>
                <c:pt idx="658">
                  <c:v>65.799999999998406</c:v>
                </c:pt>
                <c:pt idx="659">
                  <c:v>65.8999999999983</c:v>
                </c:pt>
                <c:pt idx="660">
                  <c:v>65.999999999998295</c:v>
                </c:pt>
                <c:pt idx="661">
                  <c:v>66.099999999998303</c:v>
                </c:pt>
                <c:pt idx="662">
                  <c:v>66.199999999998298</c:v>
                </c:pt>
                <c:pt idx="663">
                  <c:v>66.299999999998306</c:v>
                </c:pt>
                <c:pt idx="664">
                  <c:v>66.3999999999983</c:v>
                </c:pt>
                <c:pt idx="665">
                  <c:v>66.499999999998295</c:v>
                </c:pt>
                <c:pt idx="666">
                  <c:v>66.599999999998303</c:v>
                </c:pt>
                <c:pt idx="667">
                  <c:v>66.699999999998298</c:v>
                </c:pt>
                <c:pt idx="668">
                  <c:v>66.799999999998306</c:v>
                </c:pt>
                <c:pt idx="669">
                  <c:v>66.8999999999983</c:v>
                </c:pt>
                <c:pt idx="670">
                  <c:v>66.999999999998295</c:v>
                </c:pt>
                <c:pt idx="671">
                  <c:v>67.099999999998303</c:v>
                </c:pt>
                <c:pt idx="672">
                  <c:v>67.199999999998298</c:v>
                </c:pt>
                <c:pt idx="673">
                  <c:v>67.299999999998306</c:v>
                </c:pt>
                <c:pt idx="674">
                  <c:v>67.3999999999983</c:v>
                </c:pt>
                <c:pt idx="675">
                  <c:v>67.499999999998295</c:v>
                </c:pt>
                <c:pt idx="676">
                  <c:v>67.599999999998303</c:v>
                </c:pt>
                <c:pt idx="677">
                  <c:v>67.699999999998198</c:v>
                </c:pt>
                <c:pt idx="678">
                  <c:v>67.799999999998207</c:v>
                </c:pt>
                <c:pt idx="679">
                  <c:v>67.899999999998201</c:v>
                </c:pt>
                <c:pt idx="680">
                  <c:v>67.999999999998195</c:v>
                </c:pt>
                <c:pt idx="681">
                  <c:v>68.099999999998204</c:v>
                </c:pt>
                <c:pt idx="682">
                  <c:v>68.199999999998198</c:v>
                </c:pt>
                <c:pt idx="683">
                  <c:v>68.299999999998207</c:v>
                </c:pt>
                <c:pt idx="684">
                  <c:v>68.399999999998201</c:v>
                </c:pt>
                <c:pt idx="685">
                  <c:v>68.499999999998195</c:v>
                </c:pt>
                <c:pt idx="686">
                  <c:v>68.599999999998204</c:v>
                </c:pt>
                <c:pt idx="687">
                  <c:v>68.699999999998198</c:v>
                </c:pt>
                <c:pt idx="688">
                  <c:v>68.799999999998207</c:v>
                </c:pt>
                <c:pt idx="689">
                  <c:v>68.899999999998201</c:v>
                </c:pt>
                <c:pt idx="690">
                  <c:v>68.999999999998195</c:v>
                </c:pt>
                <c:pt idx="691">
                  <c:v>69.099999999998204</c:v>
                </c:pt>
                <c:pt idx="692">
                  <c:v>69.199999999998198</c:v>
                </c:pt>
                <c:pt idx="693">
                  <c:v>69.299999999998207</c:v>
                </c:pt>
                <c:pt idx="694">
                  <c:v>69.399999999998201</c:v>
                </c:pt>
                <c:pt idx="695">
                  <c:v>69.499999999998096</c:v>
                </c:pt>
                <c:pt idx="696">
                  <c:v>69.599999999998104</c:v>
                </c:pt>
                <c:pt idx="697">
                  <c:v>69.699999999998099</c:v>
                </c:pt>
                <c:pt idx="698">
                  <c:v>69.799999999998093</c:v>
                </c:pt>
                <c:pt idx="699">
                  <c:v>69.899999999998101</c:v>
                </c:pt>
                <c:pt idx="700">
                  <c:v>69.999999999998096</c:v>
                </c:pt>
                <c:pt idx="701">
                  <c:v>70.099999999998104</c:v>
                </c:pt>
                <c:pt idx="702">
                  <c:v>70.199999999998099</c:v>
                </c:pt>
                <c:pt idx="703">
                  <c:v>70.299999999998093</c:v>
                </c:pt>
                <c:pt idx="704">
                  <c:v>70.399999999998101</c:v>
                </c:pt>
                <c:pt idx="705">
                  <c:v>70.499999999998096</c:v>
                </c:pt>
                <c:pt idx="706">
                  <c:v>70.599999999998104</c:v>
                </c:pt>
                <c:pt idx="707">
                  <c:v>70.699999999998099</c:v>
                </c:pt>
                <c:pt idx="708">
                  <c:v>70.799999999998093</c:v>
                </c:pt>
                <c:pt idx="709">
                  <c:v>70.899999999998101</c:v>
                </c:pt>
                <c:pt idx="710">
                  <c:v>70.999999999998096</c:v>
                </c:pt>
                <c:pt idx="711">
                  <c:v>71.099999999998104</c:v>
                </c:pt>
                <c:pt idx="712">
                  <c:v>71.199999999997999</c:v>
                </c:pt>
                <c:pt idx="713">
                  <c:v>71.299999999997993</c:v>
                </c:pt>
                <c:pt idx="714">
                  <c:v>71.399999999998002</c:v>
                </c:pt>
                <c:pt idx="715">
                  <c:v>71.499999999997996</c:v>
                </c:pt>
                <c:pt idx="716">
                  <c:v>71.599999999998005</c:v>
                </c:pt>
                <c:pt idx="717">
                  <c:v>71.699999999997999</c:v>
                </c:pt>
                <c:pt idx="718">
                  <c:v>71.799999999997993</c:v>
                </c:pt>
                <c:pt idx="719">
                  <c:v>71.899999999998002</c:v>
                </c:pt>
                <c:pt idx="720">
                  <c:v>71.999999999997996</c:v>
                </c:pt>
                <c:pt idx="721">
                  <c:v>72.099999999998005</c:v>
                </c:pt>
                <c:pt idx="722">
                  <c:v>72.199999999997999</c:v>
                </c:pt>
                <c:pt idx="723">
                  <c:v>72.299999999997993</c:v>
                </c:pt>
                <c:pt idx="724">
                  <c:v>72.399999999998002</c:v>
                </c:pt>
                <c:pt idx="725">
                  <c:v>72.499999999997996</c:v>
                </c:pt>
                <c:pt idx="726">
                  <c:v>72.599999999998005</c:v>
                </c:pt>
                <c:pt idx="727">
                  <c:v>72.699999999997999</c:v>
                </c:pt>
                <c:pt idx="728">
                  <c:v>72.799999999997993</c:v>
                </c:pt>
                <c:pt idx="729">
                  <c:v>72.899999999998002</c:v>
                </c:pt>
                <c:pt idx="730">
                  <c:v>72.999999999997897</c:v>
                </c:pt>
                <c:pt idx="731">
                  <c:v>73.099999999997905</c:v>
                </c:pt>
                <c:pt idx="732">
                  <c:v>73.1999999999979</c:v>
                </c:pt>
                <c:pt idx="733">
                  <c:v>73.299999999997894</c:v>
                </c:pt>
                <c:pt idx="734">
                  <c:v>73.399999999997902</c:v>
                </c:pt>
                <c:pt idx="735">
                  <c:v>73.499999999997897</c:v>
                </c:pt>
                <c:pt idx="736">
                  <c:v>73.599999999997905</c:v>
                </c:pt>
                <c:pt idx="737">
                  <c:v>73.6999999999979</c:v>
                </c:pt>
                <c:pt idx="738">
                  <c:v>73.799999999997894</c:v>
                </c:pt>
                <c:pt idx="739">
                  <c:v>73.899999999997902</c:v>
                </c:pt>
                <c:pt idx="740">
                  <c:v>73.999999999997897</c:v>
                </c:pt>
                <c:pt idx="741">
                  <c:v>74.099999999997905</c:v>
                </c:pt>
                <c:pt idx="742">
                  <c:v>74.1999999999979</c:v>
                </c:pt>
                <c:pt idx="743">
                  <c:v>74.299999999997894</c:v>
                </c:pt>
                <c:pt idx="744">
                  <c:v>74.399999999997902</c:v>
                </c:pt>
                <c:pt idx="745">
                  <c:v>74.499999999997897</c:v>
                </c:pt>
                <c:pt idx="746">
                  <c:v>74.599999999997905</c:v>
                </c:pt>
                <c:pt idx="747">
                  <c:v>74.6999999999978</c:v>
                </c:pt>
                <c:pt idx="748">
                  <c:v>74.799999999997794</c:v>
                </c:pt>
                <c:pt idx="749">
                  <c:v>74.899999999997803</c:v>
                </c:pt>
                <c:pt idx="750">
                  <c:v>74.999999999997797</c:v>
                </c:pt>
                <c:pt idx="751">
                  <c:v>75.099999999997806</c:v>
                </c:pt>
                <c:pt idx="752">
                  <c:v>75.1999999999978</c:v>
                </c:pt>
                <c:pt idx="753">
                  <c:v>75.299999999997794</c:v>
                </c:pt>
                <c:pt idx="754">
                  <c:v>75.399999999997803</c:v>
                </c:pt>
                <c:pt idx="755">
                  <c:v>75.499999999997797</c:v>
                </c:pt>
                <c:pt idx="756">
                  <c:v>75.599999999997806</c:v>
                </c:pt>
                <c:pt idx="757">
                  <c:v>75.6999999999978</c:v>
                </c:pt>
                <c:pt idx="758">
                  <c:v>75.799999999997794</c:v>
                </c:pt>
                <c:pt idx="759">
                  <c:v>75.899999999997803</c:v>
                </c:pt>
                <c:pt idx="760">
                  <c:v>75.999999999997797</c:v>
                </c:pt>
                <c:pt idx="761">
                  <c:v>76.099999999997806</c:v>
                </c:pt>
                <c:pt idx="762">
                  <c:v>76.1999999999978</c:v>
                </c:pt>
                <c:pt idx="763">
                  <c:v>76.299999999997794</c:v>
                </c:pt>
                <c:pt idx="764">
                  <c:v>76.399999999997803</c:v>
                </c:pt>
                <c:pt idx="765">
                  <c:v>76.499999999997698</c:v>
                </c:pt>
                <c:pt idx="766">
                  <c:v>76.599999999997706</c:v>
                </c:pt>
                <c:pt idx="767">
                  <c:v>76.699999999997701</c:v>
                </c:pt>
                <c:pt idx="768">
                  <c:v>76.799999999997695</c:v>
                </c:pt>
                <c:pt idx="769">
                  <c:v>76.899999999997704</c:v>
                </c:pt>
                <c:pt idx="770">
                  <c:v>76.999999999997698</c:v>
                </c:pt>
                <c:pt idx="771">
                  <c:v>77.099999999997706</c:v>
                </c:pt>
                <c:pt idx="772">
                  <c:v>77.199999999997701</c:v>
                </c:pt>
                <c:pt idx="773">
                  <c:v>77.299999999997695</c:v>
                </c:pt>
                <c:pt idx="774">
                  <c:v>77.399999999997704</c:v>
                </c:pt>
                <c:pt idx="775">
                  <c:v>77.499999999997698</c:v>
                </c:pt>
                <c:pt idx="776">
                  <c:v>77.599999999997706</c:v>
                </c:pt>
                <c:pt idx="777">
                  <c:v>77.699999999997701</c:v>
                </c:pt>
                <c:pt idx="778">
                  <c:v>77.799999999997695</c:v>
                </c:pt>
                <c:pt idx="779">
                  <c:v>77.899999999997704</c:v>
                </c:pt>
                <c:pt idx="780">
                  <c:v>77.999999999997698</c:v>
                </c:pt>
                <c:pt idx="781">
                  <c:v>78.099999999997706</c:v>
                </c:pt>
                <c:pt idx="782">
                  <c:v>78.199999999997701</c:v>
                </c:pt>
                <c:pt idx="783">
                  <c:v>78.299999999997596</c:v>
                </c:pt>
                <c:pt idx="784">
                  <c:v>78.399999999997604</c:v>
                </c:pt>
                <c:pt idx="785">
                  <c:v>78.499999999997598</c:v>
                </c:pt>
                <c:pt idx="786">
                  <c:v>78.599999999997607</c:v>
                </c:pt>
                <c:pt idx="787">
                  <c:v>78.699999999997601</c:v>
                </c:pt>
                <c:pt idx="788">
                  <c:v>78.799999999997596</c:v>
                </c:pt>
                <c:pt idx="789">
                  <c:v>78.899999999997604</c:v>
                </c:pt>
                <c:pt idx="790">
                  <c:v>78.999999999997598</c:v>
                </c:pt>
                <c:pt idx="791">
                  <c:v>79.099999999997607</c:v>
                </c:pt>
                <c:pt idx="792">
                  <c:v>79.199999999997601</c:v>
                </c:pt>
                <c:pt idx="793">
                  <c:v>79.299999999997596</c:v>
                </c:pt>
                <c:pt idx="794">
                  <c:v>79.399999999997604</c:v>
                </c:pt>
                <c:pt idx="795">
                  <c:v>79.499999999997598</c:v>
                </c:pt>
                <c:pt idx="796">
                  <c:v>79.599999999997607</c:v>
                </c:pt>
                <c:pt idx="797">
                  <c:v>79.699999999997601</c:v>
                </c:pt>
                <c:pt idx="798">
                  <c:v>79.799999999997596</c:v>
                </c:pt>
                <c:pt idx="799">
                  <c:v>79.899999999997604</c:v>
                </c:pt>
                <c:pt idx="800">
                  <c:v>79.999999999997499</c:v>
                </c:pt>
                <c:pt idx="801">
                  <c:v>80.099999999997493</c:v>
                </c:pt>
                <c:pt idx="802">
                  <c:v>80.199999999997502</c:v>
                </c:pt>
                <c:pt idx="803">
                  <c:v>80.299999999997496</c:v>
                </c:pt>
                <c:pt idx="804">
                  <c:v>80.399999999997505</c:v>
                </c:pt>
                <c:pt idx="805">
                  <c:v>80.499999999997499</c:v>
                </c:pt>
                <c:pt idx="806">
                  <c:v>80.599999999997493</c:v>
                </c:pt>
                <c:pt idx="807">
                  <c:v>80.699999999997502</c:v>
                </c:pt>
                <c:pt idx="808">
                  <c:v>80.799999999997496</c:v>
                </c:pt>
                <c:pt idx="809">
                  <c:v>80.899999999997505</c:v>
                </c:pt>
                <c:pt idx="810">
                  <c:v>80.999999999997499</c:v>
                </c:pt>
                <c:pt idx="811">
                  <c:v>81.099999999997493</c:v>
                </c:pt>
                <c:pt idx="812">
                  <c:v>81.199999999997502</c:v>
                </c:pt>
                <c:pt idx="813">
                  <c:v>81.299999999997496</c:v>
                </c:pt>
                <c:pt idx="814">
                  <c:v>81.399999999997505</c:v>
                </c:pt>
                <c:pt idx="815">
                  <c:v>81.499999999997499</c:v>
                </c:pt>
                <c:pt idx="816">
                  <c:v>81.599999999997493</c:v>
                </c:pt>
                <c:pt idx="817">
                  <c:v>81.699999999997502</c:v>
                </c:pt>
                <c:pt idx="818">
                  <c:v>81.799999999997397</c:v>
                </c:pt>
                <c:pt idx="819">
                  <c:v>81.899999999997405</c:v>
                </c:pt>
                <c:pt idx="820">
                  <c:v>81.999999999997399</c:v>
                </c:pt>
                <c:pt idx="821">
                  <c:v>82.099999999997394</c:v>
                </c:pt>
                <c:pt idx="822">
                  <c:v>82.199999999997402</c:v>
                </c:pt>
                <c:pt idx="823">
                  <c:v>82.299999999997397</c:v>
                </c:pt>
                <c:pt idx="824">
                  <c:v>82.399999999997405</c:v>
                </c:pt>
                <c:pt idx="825">
                  <c:v>82.499999999997399</c:v>
                </c:pt>
                <c:pt idx="826">
                  <c:v>82.599999999997394</c:v>
                </c:pt>
                <c:pt idx="827">
                  <c:v>82.699999999997402</c:v>
                </c:pt>
                <c:pt idx="828">
                  <c:v>82.799999999997397</c:v>
                </c:pt>
                <c:pt idx="829">
                  <c:v>82.899999999997405</c:v>
                </c:pt>
                <c:pt idx="830">
                  <c:v>82.999999999997399</c:v>
                </c:pt>
                <c:pt idx="831">
                  <c:v>83.099999999997394</c:v>
                </c:pt>
                <c:pt idx="832">
                  <c:v>83.199999999997402</c:v>
                </c:pt>
                <c:pt idx="833">
                  <c:v>83.299999999997397</c:v>
                </c:pt>
                <c:pt idx="834">
                  <c:v>83.399999999997405</c:v>
                </c:pt>
                <c:pt idx="835">
                  <c:v>83.4999999999973</c:v>
                </c:pt>
                <c:pt idx="836">
                  <c:v>83.599999999997294</c:v>
                </c:pt>
                <c:pt idx="837">
                  <c:v>83.699999999997303</c:v>
                </c:pt>
                <c:pt idx="838">
                  <c:v>83.799999999997297</c:v>
                </c:pt>
                <c:pt idx="839">
                  <c:v>83.899999999997306</c:v>
                </c:pt>
                <c:pt idx="840">
                  <c:v>83.9999999999973</c:v>
                </c:pt>
                <c:pt idx="841">
                  <c:v>84.099999999997294</c:v>
                </c:pt>
                <c:pt idx="842">
                  <c:v>84.199999999997303</c:v>
                </c:pt>
                <c:pt idx="843">
                  <c:v>84.299999999997297</c:v>
                </c:pt>
                <c:pt idx="844">
                  <c:v>84.399999999997306</c:v>
                </c:pt>
                <c:pt idx="845">
                  <c:v>84.4999999999973</c:v>
                </c:pt>
                <c:pt idx="846">
                  <c:v>84.599999999997294</c:v>
                </c:pt>
                <c:pt idx="847">
                  <c:v>84.699999999997303</c:v>
                </c:pt>
                <c:pt idx="848">
                  <c:v>84.799999999997297</c:v>
                </c:pt>
                <c:pt idx="849">
                  <c:v>84.899999999997306</c:v>
                </c:pt>
                <c:pt idx="850">
                  <c:v>84.9999999999973</c:v>
                </c:pt>
                <c:pt idx="851">
                  <c:v>85.099999999997294</c:v>
                </c:pt>
                <c:pt idx="852">
                  <c:v>85.199999999997303</c:v>
                </c:pt>
                <c:pt idx="853">
                  <c:v>85.299999999997198</c:v>
                </c:pt>
                <c:pt idx="854">
                  <c:v>85.399999999997206</c:v>
                </c:pt>
                <c:pt idx="855">
                  <c:v>85.4999999999972</c:v>
                </c:pt>
                <c:pt idx="856">
                  <c:v>85.599999999997195</c:v>
                </c:pt>
                <c:pt idx="857">
                  <c:v>85.699999999997203</c:v>
                </c:pt>
                <c:pt idx="858">
                  <c:v>85.799999999997198</c:v>
                </c:pt>
                <c:pt idx="859">
                  <c:v>85.899999999997206</c:v>
                </c:pt>
                <c:pt idx="860">
                  <c:v>85.9999999999972</c:v>
                </c:pt>
                <c:pt idx="861">
                  <c:v>86.099999999997195</c:v>
                </c:pt>
                <c:pt idx="862">
                  <c:v>86.199999999997203</c:v>
                </c:pt>
                <c:pt idx="863">
                  <c:v>86.299999999997198</c:v>
                </c:pt>
                <c:pt idx="864">
                  <c:v>86.399999999997206</c:v>
                </c:pt>
                <c:pt idx="865">
                  <c:v>86.4999999999972</c:v>
                </c:pt>
                <c:pt idx="866">
                  <c:v>86.599999999997195</c:v>
                </c:pt>
                <c:pt idx="867">
                  <c:v>86.699999999997203</c:v>
                </c:pt>
                <c:pt idx="868">
                  <c:v>86.799999999997198</c:v>
                </c:pt>
                <c:pt idx="869">
                  <c:v>86.899999999997206</c:v>
                </c:pt>
                <c:pt idx="870">
                  <c:v>86.9999999999972</c:v>
                </c:pt>
                <c:pt idx="871">
                  <c:v>87.099999999997095</c:v>
                </c:pt>
                <c:pt idx="872">
                  <c:v>87.199999999997104</c:v>
                </c:pt>
                <c:pt idx="873">
                  <c:v>87.299999999997098</c:v>
                </c:pt>
                <c:pt idx="874">
                  <c:v>87.399999999997107</c:v>
                </c:pt>
                <c:pt idx="875">
                  <c:v>87.499999999997101</c:v>
                </c:pt>
                <c:pt idx="876">
                  <c:v>87.599999999997095</c:v>
                </c:pt>
                <c:pt idx="877">
                  <c:v>87.699999999997104</c:v>
                </c:pt>
                <c:pt idx="878">
                  <c:v>87.799999999997098</c:v>
                </c:pt>
                <c:pt idx="879">
                  <c:v>87.899999999997107</c:v>
                </c:pt>
                <c:pt idx="880">
                  <c:v>87.999999999997101</c:v>
                </c:pt>
                <c:pt idx="881">
                  <c:v>88.099999999997095</c:v>
                </c:pt>
                <c:pt idx="882">
                  <c:v>88.199999999997104</c:v>
                </c:pt>
                <c:pt idx="883">
                  <c:v>88.299999999997098</c:v>
                </c:pt>
                <c:pt idx="884">
                  <c:v>88.399999999997107</c:v>
                </c:pt>
                <c:pt idx="885">
                  <c:v>88.499999999997101</c:v>
                </c:pt>
                <c:pt idx="886">
                  <c:v>88.599999999997095</c:v>
                </c:pt>
                <c:pt idx="887">
                  <c:v>88.699999999997104</c:v>
                </c:pt>
                <c:pt idx="888">
                  <c:v>88.799999999996999</c:v>
                </c:pt>
                <c:pt idx="889">
                  <c:v>88.899999999996993</c:v>
                </c:pt>
                <c:pt idx="890">
                  <c:v>88.999999999997002</c:v>
                </c:pt>
                <c:pt idx="891">
                  <c:v>89.099999999996996</c:v>
                </c:pt>
                <c:pt idx="892">
                  <c:v>89.199999999997004</c:v>
                </c:pt>
                <c:pt idx="893">
                  <c:v>89.299999999996999</c:v>
                </c:pt>
                <c:pt idx="894">
                  <c:v>89.399999999996993</c:v>
                </c:pt>
                <c:pt idx="895">
                  <c:v>89.499999999997002</c:v>
                </c:pt>
                <c:pt idx="896">
                  <c:v>89.599999999996996</c:v>
                </c:pt>
                <c:pt idx="897">
                  <c:v>89.699999999997004</c:v>
                </c:pt>
                <c:pt idx="898">
                  <c:v>89.799999999996999</c:v>
                </c:pt>
                <c:pt idx="899">
                  <c:v>89.899999999996993</c:v>
                </c:pt>
                <c:pt idx="900">
                  <c:v>89.999999999997002</c:v>
                </c:pt>
                <c:pt idx="901">
                  <c:v>90.099999999996996</c:v>
                </c:pt>
                <c:pt idx="902">
                  <c:v>90.199999999997004</c:v>
                </c:pt>
                <c:pt idx="903">
                  <c:v>90.299999999996999</c:v>
                </c:pt>
                <c:pt idx="904">
                  <c:v>90.399999999996993</c:v>
                </c:pt>
                <c:pt idx="905">
                  <c:v>90.499999999997002</c:v>
                </c:pt>
                <c:pt idx="906">
                  <c:v>90.599999999996896</c:v>
                </c:pt>
                <c:pt idx="907">
                  <c:v>90.699999999996905</c:v>
                </c:pt>
                <c:pt idx="908">
                  <c:v>90.799999999996899</c:v>
                </c:pt>
                <c:pt idx="909">
                  <c:v>90.899999999996894</c:v>
                </c:pt>
                <c:pt idx="910">
                  <c:v>90.999999999996902</c:v>
                </c:pt>
                <c:pt idx="911">
                  <c:v>91.099999999996896</c:v>
                </c:pt>
                <c:pt idx="912">
                  <c:v>91.199999999996905</c:v>
                </c:pt>
                <c:pt idx="913">
                  <c:v>91.299999999996899</c:v>
                </c:pt>
                <c:pt idx="914">
                  <c:v>91.399999999996894</c:v>
                </c:pt>
                <c:pt idx="915">
                  <c:v>91.499999999996902</c:v>
                </c:pt>
                <c:pt idx="916">
                  <c:v>91.599999999996896</c:v>
                </c:pt>
                <c:pt idx="917">
                  <c:v>91.699999999996905</c:v>
                </c:pt>
                <c:pt idx="918">
                  <c:v>91.799999999996899</c:v>
                </c:pt>
                <c:pt idx="919">
                  <c:v>91.899999999996894</c:v>
                </c:pt>
                <c:pt idx="920">
                  <c:v>91.999999999996902</c:v>
                </c:pt>
                <c:pt idx="921">
                  <c:v>92.099999999996896</c:v>
                </c:pt>
                <c:pt idx="922">
                  <c:v>92.199999999996905</c:v>
                </c:pt>
                <c:pt idx="923">
                  <c:v>92.2999999999968</c:v>
                </c:pt>
                <c:pt idx="924">
                  <c:v>92.399999999996794</c:v>
                </c:pt>
                <c:pt idx="925">
                  <c:v>92.499999999996803</c:v>
                </c:pt>
                <c:pt idx="926">
                  <c:v>92.599999999996797</c:v>
                </c:pt>
                <c:pt idx="927">
                  <c:v>92.699999999996805</c:v>
                </c:pt>
                <c:pt idx="928">
                  <c:v>92.7999999999968</c:v>
                </c:pt>
                <c:pt idx="929">
                  <c:v>92.899999999996794</c:v>
                </c:pt>
                <c:pt idx="930">
                  <c:v>92.999999999996803</c:v>
                </c:pt>
                <c:pt idx="931">
                  <c:v>93.099999999996797</c:v>
                </c:pt>
                <c:pt idx="932">
                  <c:v>93.199999999996805</c:v>
                </c:pt>
                <c:pt idx="933">
                  <c:v>93.2999999999968</c:v>
                </c:pt>
                <c:pt idx="934">
                  <c:v>93.399999999996794</c:v>
                </c:pt>
                <c:pt idx="935">
                  <c:v>93.499999999996803</c:v>
                </c:pt>
                <c:pt idx="936">
                  <c:v>93.599999999996797</c:v>
                </c:pt>
                <c:pt idx="937">
                  <c:v>93.699999999996805</c:v>
                </c:pt>
                <c:pt idx="938">
                  <c:v>93.7999999999968</c:v>
                </c:pt>
                <c:pt idx="939">
                  <c:v>93.899999999996794</c:v>
                </c:pt>
                <c:pt idx="940">
                  <c:v>93.999999999996803</c:v>
                </c:pt>
                <c:pt idx="941">
                  <c:v>94.099999999996697</c:v>
                </c:pt>
                <c:pt idx="942">
                  <c:v>94.199999999996706</c:v>
                </c:pt>
                <c:pt idx="943">
                  <c:v>94.2999999999967</c:v>
                </c:pt>
                <c:pt idx="944">
                  <c:v>94.399999999996695</c:v>
                </c:pt>
                <c:pt idx="945">
                  <c:v>94.499999999996703</c:v>
                </c:pt>
                <c:pt idx="946">
                  <c:v>94.599999999996697</c:v>
                </c:pt>
                <c:pt idx="947">
                  <c:v>94.699999999996706</c:v>
                </c:pt>
                <c:pt idx="948">
                  <c:v>94.7999999999967</c:v>
                </c:pt>
                <c:pt idx="949">
                  <c:v>94.899999999996695</c:v>
                </c:pt>
                <c:pt idx="950">
                  <c:v>94.999999999996703</c:v>
                </c:pt>
                <c:pt idx="951">
                  <c:v>95.099999999996697</c:v>
                </c:pt>
                <c:pt idx="952">
                  <c:v>95.199999999996706</c:v>
                </c:pt>
                <c:pt idx="953">
                  <c:v>95.2999999999967</c:v>
                </c:pt>
                <c:pt idx="954">
                  <c:v>95.399999999996695</c:v>
                </c:pt>
                <c:pt idx="955">
                  <c:v>95.499999999996703</c:v>
                </c:pt>
                <c:pt idx="956">
                  <c:v>95.599999999996697</c:v>
                </c:pt>
                <c:pt idx="957">
                  <c:v>95.699999999996706</c:v>
                </c:pt>
                <c:pt idx="958">
                  <c:v>95.7999999999967</c:v>
                </c:pt>
                <c:pt idx="959">
                  <c:v>95.899999999996595</c:v>
                </c:pt>
                <c:pt idx="960">
                  <c:v>95.999999999996604</c:v>
                </c:pt>
                <c:pt idx="961">
                  <c:v>96.099999999996598</c:v>
                </c:pt>
                <c:pt idx="962">
                  <c:v>96.199999999996606</c:v>
                </c:pt>
                <c:pt idx="963">
                  <c:v>96.299999999996601</c:v>
                </c:pt>
                <c:pt idx="964">
                  <c:v>96.399999999996595</c:v>
                </c:pt>
                <c:pt idx="965">
                  <c:v>96.499999999996604</c:v>
                </c:pt>
                <c:pt idx="966">
                  <c:v>96.599999999996598</c:v>
                </c:pt>
                <c:pt idx="967">
                  <c:v>96.699999999996606</c:v>
                </c:pt>
                <c:pt idx="968">
                  <c:v>96.799999999996601</c:v>
                </c:pt>
                <c:pt idx="969">
                  <c:v>96.899999999996595</c:v>
                </c:pt>
                <c:pt idx="970">
                  <c:v>96.999999999996604</c:v>
                </c:pt>
                <c:pt idx="971">
                  <c:v>97.099999999996598</c:v>
                </c:pt>
                <c:pt idx="972">
                  <c:v>97.199999999996606</c:v>
                </c:pt>
                <c:pt idx="973">
                  <c:v>97.299999999996601</c:v>
                </c:pt>
                <c:pt idx="974">
                  <c:v>97.399999999996595</c:v>
                </c:pt>
                <c:pt idx="975">
                  <c:v>97.499999999996604</c:v>
                </c:pt>
                <c:pt idx="976">
                  <c:v>97.599999999996498</c:v>
                </c:pt>
                <c:pt idx="977">
                  <c:v>97.699999999996507</c:v>
                </c:pt>
                <c:pt idx="978">
                  <c:v>97.799999999996501</c:v>
                </c:pt>
                <c:pt idx="979">
                  <c:v>97.899999999996496</c:v>
                </c:pt>
                <c:pt idx="980">
                  <c:v>97.999999999996504</c:v>
                </c:pt>
                <c:pt idx="981">
                  <c:v>98.099999999996498</c:v>
                </c:pt>
                <c:pt idx="982">
                  <c:v>98.199999999996507</c:v>
                </c:pt>
                <c:pt idx="983">
                  <c:v>98.299999999996501</c:v>
                </c:pt>
                <c:pt idx="984">
                  <c:v>98.399999999996496</c:v>
                </c:pt>
                <c:pt idx="985">
                  <c:v>98.499999999996504</c:v>
                </c:pt>
                <c:pt idx="986">
                  <c:v>98.599999999996498</c:v>
                </c:pt>
                <c:pt idx="987">
                  <c:v>98.699999999996507</c:v>
                </c:pt>
                <c:pt idx="988">
                  <c:v>98.799999999996501</c:v>
                </c:pt>
                <c:pt idx="989">
                  <c:v>98.899999999996496</c:v>
                </c:pt>
                <c:pt idx="990">
                  <c:v>98.999999999996504</c:v>
                </c:pt>
                <c:pt idx="991">
                  <c:v>99.099999999996498</c:v>
                </c:pt>
                <c:pt idx="992">
                  <c:v>99.199999999996507</c:v>
                </c:pt>
                <c:pt idx="993">
                  <c:v>99.299999999996501</c:v>
                </c:pt>
                <c:pt idx="994">
                  <c:v>99.399999999996396</c:v>
                </c:pt>
                <c:pt idx="995">
                  <c:v>99.499999999996405</c:v>
                </c:pt>
                <c:pt idx="996">
                  <c:v>99.599999999996399</c:v>
                </c:pt>
                <c:pt idx="997">
                  <c:v>99.699999999996393</c:v>
                </c:pt>
                <c:pt idx="998">
                  <c:v>99.799999999996402</c:v>
                </c:pt>
                <c:pt idx="999">
                  <c:v>99.899999999996396</c:v>
                </c:pt>
                <c:pt idx="1000">
                  <c:v>99.999999999996405</c:v>
                </c:pt>
                <c:pt idx="1001">
                  <c:v>100.099999999996</c:v>
                </c:pt>
                <c:pt idx="1002">
                  <c:v>100.199999999996</c:v>
                </c:pt>
                <c:pt idx="1003">
                  <c:v>100.299999999996</c:v>
                </c:pt>
                <c:pt idx="1004">
                  <c:v>100.399999999996</c:v>
                </c:pt>
                <c:pt idx="1005">
                  <c:v>100.49999999999601</c:v>
                </c:pt>
                <c:pt idx="1006">
                  <c:v>100.599999999996</c:v>
                </c:pt>
                <c:pt idx="1007">
                  <c:v>100.699999999996</c:v>
                </c:pt>
                <c:pt idx="1008">
                  <c:v>100.799999999996</c:v>
                </c:pt>
                <c:pt idx="1009">
                  <c:v>100.899999999996</c:v>
                </c:pt>
                <c:pt idx="1010">
                  <c:v>100.99999999999601</c:v>
                </c:pt>
                <c:pt idx="1011">
                  <c:v>101.099999999996</c:v>
                </c:pt>
                <c:pt idx="1012">
                  <c:v>101.199999999996</c:v>
                </c:pt>
                <c:pt idx="1013">
                  <c:v>101.299999999996</c:v>
                </c:pt>
                <c:pt idx="1014">
                  <c:v>101.399999999996</c:v>
                </c:pt>
                <c:pt idx="1015">
                  <c:v>101.49999999999601</c:v>
                </c:pt>
                <c:pt idx="1016">
                  <c:v>101.599999999996</c:v>
                </c:pt>
                <c:pt idx="1017">
                  <c:v>101.699999999996</c:v>
                </c:pt>
                <c:pt idx="1018">
                  <c:v>101.799999999996</c:v>
                </c:pt>
                <c:pt idx="1019">
                  <c:v>101.899999999996</c:v>
                </c:pt>
                <c:pt idx="1020">
                  <c:v>101.99999999999601</c:v>
                </c:pt>
                <c:pt idx="1021">
                  <c:v>102.099999999996</c:v>
                </c:pt>
                <c:pt idx="1022">
                  <c:v>102.199999999996</c:v>
                </c:pt>
                <c:pt idx="1023">
                  <c:v>102.299999999996</c:v>
                </c:pt>
                <c:pt idx="1024">
                  <c:v>102.399999999996</c:v>
                </c:pt>
                <c:pt idx="1025">
                  <c:v>102.49999999999601</c:v>
                </c:pt>
                <c:pt idx="1026">
                  <c:v>102.599999999996</c:v>
                </c:pt>
                <c:pt idx="1027">
                  <c:v>102.699999999996</c:v>
                </c:pt>
                <c:pt idx="1028">
                  <c:v>102.799999999996</c:v>
                </c:pt>
                <c:pt idx="1029">
                  <c:v>102.899999999996</c:v>
                </c:pt>
                <c:pt idx="1030">
                  <c:v>102.99999999999601</c:v>
                </c:pt>
                <c:pt idx="1031">
                  <c:v>103.099999999996</c:v>
                </c:pt>
                <c:pt idx="1032">
                  <c:v>103.199999999996</c:v>
                </c:pt>
                <c:pt idx="1033">
                  <c:v>103.299999999996</c:v>
                </c:pt>
                <c:pt idx="1034">
                  <c:v>103.399999999996</c:v>
                </c:pt>
                <c:pt idx="1035">
                  <c:v>103.49999999999601</c:v>
                </c:pt>
                <c:pt idx="1036">
                  <c:v>103.599999999996</c:v>
                </c:pt>
                <c:pt idx="1037">
                  <c:v>103.699999999996</c:v>
                </c:pt>
                <c:pt idx="1038">
                  <c:v>103.799999999996</c:v>
                </c:pt>
                <c:pt idx="1039">
                  <c:v>103.899999999996</c:v>
                </c:pt>
                <c:pt idx="1040">
                  <c:v>103.99999999999601</c:v>
                </c:pt>
                <c:pt idx="1041">
                  <c:v>104.099999999996</c:v>
                </c:pt>
                <c:pt idx="1042">
                  <c:v>104.199999999996</c:v>
                </c:pt>
                <c:pt idx="1043">
                  <c:v>104.299999999996</c:v>
                </c:pt>
                <c:pt idx="1044">
                  <c:v>104.399999999996</c:v>
                </c:pt>
                <c:pt idx="1045">
                  <c:v>104.49999999999601</c:v>
                </c:pt>
                <c:pt idx="1046">
                  <c:v>104.599999999996</c:v>
                </c:pt>
                <c:pt idx="1047">
                  <c:v>104.699999999996</c:v>
                </c:pt>
                <c:pt idx="1048">
                  <c:v>104.799999999996</c:v>
                </c:pt>
                <c:pt idx="1049">
                  <c:v>104.899999999996</c:v>
                </c:pt>
                <c:pt idx="1050">
                  <c:v>104.99999999999601</c:v>
                </c:pt>
                <c:pt idx="1051">
                  <c:v>105.099999999996</c:v>
                </c:pt>
                <c:pt idx="1052">
                  <c:v>105.199999999996</c:v>
                </c:pt>
                <c:pt idx="1053">
                  <c:v>105.299999999996</c:v>
                </c:pt>
                <c:pt idx="1054">
                  <c:v>105.399999999996</c:v>
                </c:pt>
                <c:pt idx="1055">
                  <c:v>105.49999999999601</c:v>
                </c:pt>
                <c:pt idx="1056">
                  <c:v>105.599999999996</c:v>
                </c:pt>
                <c:pt idx="1057">
                  <c:v>105.699999999996</c:v>
                </c:pt>
                <c:pt idx="1058">
                  <c:v>105.799999999996</c:v>
                </c:pt>
                <c:pt idx="1059">
                  <c:v>105.899999999996</c:v>
                </c:pt>
                <c:pt idx="1060">
                  <c:v>105.99999999999601</c:v>
                </c:pt>
                <c:pt idx="1061">
                  <c:v>106.099999999996</c:v>
                </c:pt>
                <c:pt idx="1062">
                  <c:v>106.199999999996</c:v>
                </c:pt>
                <c:pt idx="1063">
                  <c:v>106.299999999996</c:v>
                </c:pt>
                <c:pt idx="1064">
                  <c:v>106.399999999996</c:v>
                </c:pt>
                <c:pt idx="1065">
                  <c:v>106.49999999999601</c:v>
                </c:pt>
                <c:pt idx="1066">
                  <c:v>106.599999999996</c:v>
                </c:pt>
                <c:pt idx="1067">
                  <c:v>106.699999999996</c:v>
                </c:pt>
                <c:pt idx="1068">
                  <c:v>106.799999999996</c:v>
                </c:pt>
                <c:pt idx="1069">
                  <c:v>106.899999999996</c:v>
                </c:pt>
                <c:pt idx="1070">
                  <c:v>106.99999999999601</c:v>
                </c:pt>
                <c:pt idx="1071">
                  <c:v>107.099999999996</c:v>
                </c:pt>
                <c:pt idx="1072">
                  <c:v>107.199999999996</c:v>
                </c:pt>
                <c:pt idx="1073">
                  <c:v>107.299999999996</c:v>
                </c:pt>
                <c:pt idx="1074">
                  <c:v>107.399999999996</c:v>
                </c:pt>
                <c:pt idx="1075">
                  <c:v>107.49999999999601</c:v>
                </c:pt>
                <c:pt idx="1076">
                  <c:v>107.599999999996</c:v>
                </c:pt>
                <c:pt idx="1077">
                  <c:v>107.699999999996</c:v>
                </c:pt>
                <c:pt idx="1078">
                  <c:v>107.799999999996</c:v>
                </c:pt>
                <c:pt idx="1079">
                  <c:v>107.899999999996</c:v>
                </c:pt>
                <c:pt idx="1080">
                  <c:v>107.99999999999601</c:v>
                </c:pt>
                <c:pt idx="1081">
                  <c:v>108.099999999996</c:v>
                </c:pt>
                <c:pt idx="1082">
                  <c:v>108.199999999995</c:v>
                </c:pt>
                <c:pt idx="1083">
                  <c:v>108.29999999999499</c:v>
                </c:pt>
                <c:pt idx="1084">
                  <c:v>108.399999999995</c:v>
                </c:pt>
                <c:pt idx="1085">
                  <c:v>108.499999999995</c:v>
                </c:pt>
                <c:pt idx="1086">
                  <c:v>108.59999999999501</c:v>
                </c:pt>
                <c:pt idx="1087">
                  <c:v>108.699999999995</c:v>
                </c:pt>
                <c:pt idx="1088">
                  <c:v>108.79999999999499</c:v>
                </c:pt>
                <c:pt idx="1089">
                  <c:v>108.899999999995</c:v>
                </c:pt>
                <c:pt idx="1090">
                  <c:v>108.999999999995</c:v>
                </c:pt>
                <c:pt idx="1091">
                  <c:v>109.09999999999501</c:v>
                </c:pt>
                <c:pt idx="1092">
                  <c:v>109.199999999995</c:v>
                </c:pt>
                <c:pt idx="1093">
                  <c:v>109.29999999999499</c:v>
                </c:pt>
                <c:pt idx="1094">
                  <c:v>109.399999999995</c:v>
                </c:pt>
                <c:pt idx="1095">
                  <c:v>109.499999999995</c:v>
                </c:pt>
                <c:pt idx="1096">
                  <c:v>109.59999999999501</c:v>
                </c:pt>
                <c:pt idx="1097">
                  <c:v>109.699999999995</c:v>
                </c:pt>
                <c:pt idx="1098">
                  <c:v>109.79999999999499</c:v>
                </c:pt>
                <c:pt idx="1099">
                  <c:v>109.899999999995</c:v>
                </c:pt>
                <c:pt idx="1100">
                  <c:v>109.999999999995</c:v>
                </c:pt>
                <c:pt idx="1101">
                  <c:v>110.09999999999501</c:v>
                </c:pt>
                <c:pt idx="1102">
                  <c:v>110.199999999995</c:v>
                </c:pt>
                <c:pt idx="1103">
                  <c:v>110.29999999999499</c:v>
                </c:pt>
                <c:pt idx="1104">
                  <c:v>110.399999999995</c:v>
                </c:pt>
                <c:pt idx="1105">
                  <c:v>110.499999999995</c:v>
                </c:pt>
                <c:pt idx="1106">
                  <c:v>110.59999999999501</c:v>
                </c:pt>
                <c:pt idx="1107">
                  <c:v>110.699999999995</c:v>
                </c:pt>
                <c:pt idx="1108">
                  <c:v>110.79999999999499</c:v>
                </c:pt>
                <c:pt idx="1109">
                  <c:v>110.899999999995</c:v>
                </c:pt>
                <c:pt idx="1110">
                  <c:v>110.999999999995</c:v>
                </c:pt>
                <c:pt idx="1111">
                  <c:v>111.09999999999501</c:v>
                </c:pt>
                <c:pt idx="1112">
                  <c:v>111.199999999995</c:v>
                </c:pt>
                <c:pt idx="1113">
                  <c:v>111.29999999999499</c:v>
                </c:pt>
                <c:pt idx="1114">
                  <c:v>111.399999999995</c:v>
                </c:pt>
                <c:pt idx="1115">
                  <c:v>111.499999999995</c:v>
                </c:pt>
                <c:pt idx="1116">
                  <c:v>111.59999999999501</c:v>
                </c:pt>
                <c:pt idx="1117">
                  <c:v>111.699999999995</c:v>
                </c:pt>
                <c:pt idx="1118">
                  <c:v>111.79999999999499</c:v>
                </c:pt>
                <c:pt idx="1119">
                  <c:v>111.899999999995</c:v>
                </c:pt>
                <c:pt idx="1120">
                  <c:v>111.999999999995</c:v>
                </c:pt>
                <c:pt idx="1121">
                  <c:v>112.09999999999501</c:v>
                </c:pt>
                <c:pt idx="1122">
                  <c:v>112.199999999995</c:v>
                </c:pt>
                <c:pt idx="1123">
                  <c:v>112.29999999999499</c:v>
                </c:pt>
                <c:pt idx="1124">
                  <c:v>112.399999999995</c:v>
                </c:pt>
                <c:pt idx="1125">
                  <c:v>112.499999999995</c:v>
                </c:pt>
                <c:pt idx="1126">
                  <c:v>112.59999999999501</c:v>
                </c:pt>
                <c:pt idx="1127">
                  <c:v>112.699999999995</c:v>
                </c:pt>
                <c:pt idx="1128">
                  <c:v>112.79999999999499</c:v>
                </c:pt>
                <c:pt idx="1129">
                  <c:v>112.899999999995</c:v>
                </c:pt>
                <c:pt idx="1130">
                  <c:v>112.999999999995</c:v>
                </c:pt>
                <c:pt idx="1131">
                  <c:v>113.09999999999501</c:v>
                </c:pt>
                <c:pt idx="1132">
                  <c:v>113.199999999995</c:v>
                </c:pt>
                <c:pt idx="1133">
                  <c:v>113.29999999999499</c:v>
                </c:pt>
                <c:pt idx="1134">
                  <c:v>113.399999999995</c:v>
                </c:pt>
                <c:pt idx="1135">
                  <c:v>113.499999999995</c:v>
                </c:pt>
                <c:pt idx="1136">
                  <c:v>113.59999999999501</c:v>
                </c:pt>
                <c:pt idx="1137">
                  <c:v>113.699999999995</c:v>
                </c:pt>
                <c:pt idx="1138">
                  <c:v>113.79999999999499</c:v>
                </c:pt>
                <c:pt idx="1139">
                  <c:v>113.899999999995</c:v>
                </c:pt>
                <c:pt idx="1140">
                  <c:v>113.999999999995</c:v>
                </c:pt>
                <c:pt idx="1141">
                  <c:v>114.09999999999501</c:v>
                </c:pt>
                <c:pt idx="1142">
                  <c:v>114.199999999995</c:v>
                </c:pt>
                <c:pt idx="1143">
                  <c:v>114.29999999999499</c:v>
                </c:pt>
                <c:pt idx="1144">
                  <c:v>114.399999999995</c:v>
                </c:pt>
                <c:pt idx="1145">
                  <c:v>114.499999999995</c:v>
                </c:pt>
                <c:pt idx="1146">
                  <c:v>114.59999999999501</c:v>
                </c:pt>
                <c:pt idx="1147">
                  <c:v>114.699999999995</c:v>
                </c:pt>
                <c:pt idx="1148">
                  <c:v>114.79999999999499</c:v>
                </c:pt>
                <c:pt idx="1149">
                  <c:v>114.899999999995</c:v>
                </c:pt>
                <c:pt idx="1150">
                  <c:v>114.999999999995</c:v>
                </c:pt>
                <c:pt idx="1151">
                  <c:v>115.09999999999501</c:v>
                </c:pt>
                <c:pt idx="1152">
                  <c:v>115.199999999995</c:v>
                </c:pt>
                <c:pt idx="1153">
                  <c:v>115.29999999999499</c:v>
                </c:pt>
                <c:pt idx="1154">
                  <c:v>115.399999999995</c:v>
                </c:pt>
                <c:pt idx="1155">
                  <c:v>115.499999999995</c:v>
                </c:pt>
                <c:pt idx="1156">
                  <c:v>115.59999999999501</c:v>
                </c:pt>
                <c:pt idx="1157">
                  <c:v>115.699999999995</c:v>
                </c:pt>
                <c:pt idx="1158">
                  <c:v>115.79999999999499</c:v>
                </c:pt>
                <c:pt idx="1159">
                  <c:v>115.899999999995</c:v>
                </c:pt>
                <c:pt idx="1160">
                  <c:v>115.999999999995</c:v>
                </c:pt>
                <c:pt idx="1161">
                  <c:v>116.09999999999501</c:v>
                </c:pt>
                <c:pt idx="1162">
                  <c:v>116.199999999995</c:v>
                </c:pt>
                <c:pt idx="1163">
                  <c:v>116.29999999999499</c:v>
                </c:pt>
                <c:pt idx="1164">
                  <c:v>116.399999999995</c:v>
                </c:pt>
                <c:pt idx="1165">
                  <c:v>116.499999999995</c:v>
                </c:pt>
                <c:pt idx="1166">
                  <c:v>116.59999999999501</c:v>
                </c:pt>
                <c:pt idx="1167">
                  <c:v>116.699999999995</c:v>
                </c:pt>
                <c:pt idx="1168">
                  <c:v>116.79999999999499</c:v>
                </c:pt>
                <c:pt idx="1169">
                  <c:v>116.899999999995</c:v>
                </c:pt>
                <c:pt idx="1170">
                  <c:v>116.999999999995</c:v>
                </c:pt>
                <c:pt idx="1171">
                  <c:v>117.09999999999501</c:v>
                </c:pt>
                <c:pt idx="1172">
                  <c:v>117.199999999995</c:v>
                </c:pt>
                <c:pt idx="1173">
                  <c:v>117.29999999999499</c:v>
                </c:pt>
                <c:pt idx="1174">
                  <c:v>117.399999999995</c:v>
                </c:pt>
                <c:pt idx="1175">
                  <c:v>117.499999999995</c:v>
                </c:pt>
                <c:pt idx="1176">
                  <c:v>117.59999999999501</c:v>
                </c:pt>
                <c:pt idx="1177">
                  <c:v>117.699999999995</c:v>
                </c:pt>
                <c:pt idx="1178">
                  <c:v>117.79999999999499</c:v>
                </c:pt>
                <c:pt idx="1179">
                  <c:v>117.899999999995</c:v>
                </c:pt>
                <c:pt idx="1180">
                  <c:v>117.999999999995</c:v>
                </c:pt>
                <c:pt idx="1181">
                  <c:v>118.09999999999501</c:v>
                </c:pt>
                <c:pt idx="1182">
                  <c:v>118.199999999995</c:v>
                </c:pt>
                <c:pt idx="1183">
                  <c:v>118.29999999999499</c:v>
                </c:pt>
                <c:pt idx="1184">
                  <c:v>118.399999999995</c:v>
                </c:pt>
                <c:pt idx="1185">
                  <c:v>118.499999999995</c:v>
                </c:pt>
                <c:pt idx="1186">
                  <c:v>118.59999999999501</c:v>
                </c:pt>
                <c:pt idx="1187">
                  <c:v>118.699999999995</c:v>
                </c:pt>
                <c:pt idx="1188">
                  <c:v>118.79999999999499</c:v>
                </c:pt>
                <c:pt idx="1189">
                  <c:v>118.899999999995</c:v>
                </c:pt>
                <c:pt idx="1190">
                  <c:v>118.999999999995</c:v>
                </c:pt>
                <c:pt idx="1191">
                  <c:v>119.09999999999501</c:v>
                </c:pt>
                <c:pt idx="1192">
                  <c:v>119.199999999995</c:v>
                </c:pt>
                <c:pt idx="1193">
                  <c:v>119.29999999999499</c:v>
                </c:pt>
                <c:pt idx="1194">
                  <c:v>119.399999999995</c:v>
                </c:pt>
                <c:pt idx="1195">
                  <c:v>119.499999999995</c:v>
                </c:pt>
                <c:pt idx="1196">
                  <c:v>119.59999999999501</c:v>
                </c:pt>
                <c:pt idx="1197">
                  <c:v>119.699999999995</c:v>
                </c:pt>
                <c:pt idx="1198">
                  <c:v>119.79999999999499</c:v>
                </c:pt>
                <c:pt idx="1199">
                  <c:v>119.899999999995</c:v>
                </c:pt>
                <c:pt idx="1200">
                  <c:v>119.999999999995</c:v>
                </c:pt>
                <c:pt idx="1201">
                  <c:v>120.09999999999501</c:v>
                </c:pt>
                <c:pt idx="1202">
                  <c:v>120.199999999995</c:v>
                </c:pt>
                <c:pt idx="1203">
                  <c:v>120.29999999999499</c:v>
                </c:pt>
                <c:pt idx="1204">
                  <c:v>120.399999999995</c:v>
                </c:pt>
                <c:pt idx="1205">
                  <c:v>120.499999999995</c:v>
                </c:pt>
                <c:pt idx="1206">
                  <c:v>120.59999999999501</c:v>
                </c:pt>
                <c:pt idx="1207">
                  <c:v>120.699999999995</c:v>
                </c:pt>
                <c:pt idx="1208">
                  <c:v>120.79999999999499</c:v>
                </c:pt>
                <c:pt idx="1209">
                  <c:v>120.899999999995</c:v>
                </c:pt>
                <c:pt idx="1210">
                  <c:v>120.999999999995</c:v>
                </c:pt>
                <c:pt idx="1211">
                  <c:v>121.09999999999501</c:v>
                </c:pt>
                <c:pt idx="1212">
                  <c:v>121.199999999995</c:v>
                </c:pt>
                <c:pt idx="1213">
                  <c:v>121.29999999999499</c:v>
                </c:pt>
                <c:pt idx="1214">
                  <c:v>121.399999999995</c:v>
                </c:pt>
                <c:pt idx="1215">
                  <c:v>121.499999999995</c:v>
                </c:pt>
                <c:pt idx="1216">
                  <c:v>121.59999999999501</c:v>
                </c:pt>
                <c:pt idx="1217">
                  <c:v>121.699999999995</c:v>
                </c:pt>
                <c:pt idx="1218">
                  <c:v>121.79999999999499</c:v>
                </c:pt>
                <c:pt idx="1219">
                  <c:v>121.899999999995</c:v>
                </c:pt>
                <c:pt idx="1220">
                  <c:v>121.999999999995</c:v>
                </c:pt>
                <c:pt idx="1221">
                  <c:v>122.09999999999501</c:v>
                </c:pt>
                <c:pt idx="1222">
                  <c:v>122.199999999995</c:v>
                </c:pt>
                <c:pt idx="1223">
                  <c:v>122.29999999999499</c:v>
                </c:pt>
                <c:pt idx="1224">
                  <c:v>122.399999999995</c:v>
                </c:pt>
                <c:pt idx="1225">
                  <c:v>122.499999999995</c:v>
                </c:pt>
                <c:pt idx="1226">
                  <c:v>122.59999999999501</c:v>
                </c:pt>
                <c:pt idx="1227">
                  <c:v>122.699999999995</c:v>
                </c:pt>
                <c:pt idx="1228">
                  <c:v>122.79999999999499</c:v>
                </c:pt>
                <c:pt idx="1229">
                  <c:v>122.899999999995</c:v>
                </c:pt>
                <c:pt idx="1230">
                  <c:v>122.999999999995</c:v>
                </c:pt>
                <c:pt idx="1231">
                  <c:v>123.09999999999501</c:v>
                </c:pt>
                <c:pt idx="1232">
                  <c:v>123.199999999995</c:v>
                </c:pt>
                <c:pt idx="1233">
                  <c:v>123.29999999999499</c:v>
                </c:pt>
                <c:pt idx="1234">
                  <c:v>123.399999999995</c:v>
                </c:pt>
                <c:pt idx="1235">
                  <c:v>123.499999999995</c:v>
                </c:pt>
                <c:pt idx="1236">
                  <c:v>123.59999999999501</c:v>
                </c:pt>
                <c:pt idx="1237">
                  <c:v>123.699999999995</c:v>
                </c:pt>
                <c:pt idx="1238">
                  <c:v>123.79999999999499</c:v>
                </c:pt>
                <c:pt idx="1239">
                  <c:v>123.899999999995</c:v>
                </c:pt>
                <c:pt idx="1240">
                  <c:v>123.999999999995</c:v>
                </c:pt>
                <c:pt idx="1241">
                  <c:v>124.09999999999501</c:v>
                </c:pt>
                <c:pt idx="1242">
                  <c:v>124.199999999995</c:v>
                </c:pt>
                <c:pt idx="1243">
                  <c:v>124.29999999999499</c:v>
                </c:pt>
                <c:pt idx="1244">
                  <c:v>124.399999999995</c:v>
                </c:pt>
                <c:pt idx="1245">
                  <c:v>124.499999999995</c:v>
                </c:pt>
                <c:pt idx="1246">
                  <c:v>124.59999999999501</c:v>
                </c:pt>
                <c:pt idx="1247">
                  <c:v>124.699999999995</c:v>
                </c:pt>
                <c:pt idx="1248">
                  <c:v>124.79999999999499</c:v>
                </c:pt>
                <c:pt idx="1249">
                  <c:v>124.899999999995</c:v>
                </c:pt>
                <c:pt idx="1250">
                  <c:v>124.999999999995</c:v>
                </c:pt>
                <c:pt idx="1251">
                  <c:v>125.09999999999501</c:v>
                </c:pt>
                <c:pt idx="1252">
                  <c:v>125.199999999995</c:v>
                </c:pt>
                <c:pt idx="1253">
                  <c:v>125.29999999999499</c:v>
                </c:pt>
                <c:pt idx="1254">
                  <c:v>125.399999999995</c:v>
                </c:pt>
                <c:pt idx="1255">
                  <c:v>125.499999999995</c:v>
                </c:pt>
                <c:pt idx="1256">
                  <c:v>125.59999999999501</c:v>
                </c:pt>
                <c:pt idx="1257">
                  <c:v>125.699999999995</c:v>
                </c:pt>
                <c:pt idx="1258">
                  <c:v>125.799999999994</c:v>
                </c:pt>
                <c:pt idx="1259">
                  <c:v>125.89999999999399</c:v>
                </c:pt>
                <c:pt idx="1260">
                  <c:v>125.999999999994</c:v>
                </c:pt>
                <c:pt idx="1261">
                  <c:v>126.099999999994</c:v>
                </c:pt>
                <c:pt idx="1262">
                  <c:v>126.19999999999401</c:v>
                </c:pt>
                <c:pt idx="1263">
                  <c:v>126.299999999994</c:v>
                </c:pt>
                <c:pt idx="1264">
                  <c:v>126.39999999999399</c:v>
                </c:pt>
                <c:pt idx="1265">
                  <c:v>126.499999999994</c:v>
                </c:pt>
                <c:pt idx="1266">
                  <c:v>126.599999999994</c:v>
                </c:pt>
                <c:pt idx="1267">
                  <c:v>126.69999999999401</c:v>
                </c:pt>
                <c:pt idx="1268">
                  <c:v>126.799999999994</c:v>
                </c:pt>
                <c:pt idx="1269">
                  <c:v>126.89999999999399</c:v>
                </c:pt>
                <c:pt idx="1270">
                  <c:v>126.999999999994</c:v>
                </c:pt>
                <c:pt idx="1271">
                  <c:v>127.099999999994</c:v>
                </c:pt>
                <c:pt idx="1272">
                  <c:v>127.19999999999401</c:v>
                </c:pt>
                <c:pt idx="1273">
                  <c:v>127.299999999994</c:v>
                </c:pt>
                <c:pt idx="1274">
                  <c:v>127.39999999999399</c:v>
                </c:pt>
                <c:pt idx="1275">
                  <c:v>127.499999999994</c:v>
                </c:pt>
                <c:pt idx="1276">
                  <c:v>127.599999999994</c:v>
                </c:pt>
                <c:pt idx="1277">
                  <c:v>127.69999999999401</c:v>
                </c:pt>
                <c:pt idx="1278">
                  <c:v>127.799999999994</c:v>
                </c:pt>
                <c:pt idx="1279">
                  <c:v>127.89999999999399</c:v>
                </c:pt>
                <c:pt idx="1280">
                  <c:v>127.999999999994</c:v>
                </c:pt>
                <c:pt idx="1281">
                  <c:v>128.099999999994</c:v>
                </c:pt>
                <c:pt idx="1282">
                  <c:v>128.19999999999399</c:v>
                </c:pt>
                <c:pt idx="1283">
                  <c:v>128.29999999999399</c:v>
                </c:pt>
                <c:pt idx="1284">
                  <c:v>128.39999999999401</c:v>
                </c:pt>
                <c:pt idx="1285">
                  <c:v>128.499999999994</c:v>
                </c:pt>
                <c:pt idx="1286">
                  <c:v>128.599999999994</c:v>
                </c:pt>
                <c:pt idx="1287">
                  <c:v>128.69999999999499</c:v>
                </c:pt>
                <c:pt idx="1288">
                  <c:v>128.79999999999501</c:v>
                </c:pt>
                <c:pt idx="1289">
                  <c:v>128.899999999995</c:v>
                </c:pt>
                <c:pt idx="1290">
                  <c:v>128.999999999995</c:v>
                </c:pt>
                <c:pt idx="1291">
                  <c:v>129.09999999999499</c:v>
                </c:pt>
                <c:pt idx="1292">
                  <c:v>129.19999999999499</c:v>
                </c:pt>
                <c:pt idx="1293">
                  <c:v>129.29999999999501</c:v>
                </c:pt>
                <c:pt idx="1294">
                  <c:v>129.399999999995</c:v>
                </c:pt>
                <c:pt idx="1295">
                  <c:v>129.499999999995</c:v>
                </c:pt>
                <c:pt idx="1296">
                  <c:v>129.59999999999499</c:v>
                </c:pt>
                <c:pt idx="1297">
                  <c:v>129.69999999999499</c:v>
                </c:pt>
                <c:pt idx="1298">
                  <c:v>129.79999999999501</c:v>
                </c:pt>
                <c:pt idx="1299">
                  <c:v>129.899999999995</c:v>
                </c:pt>
                <c:pt idx="1300">
                  <c:v>129.999999999995</c:v>
                </c:pt>
                <c:pt idx="1301">
                  <c:v>130.09999999999499</c:v>
                </c:pt>
                <c:pt idx="1302">
                  <c:v>130.19999999999499</c:v>
                </c:pt>
                <c:pt idx="1303">
                  <c:v>130.29999999999501</c:v>
                </c:pt>
                <c:pt idx="1304">
                  <c:v>130.399999999995</c:v>
                </c:pt>
                <c:pt idx="1305">
                  <c:v>130.499999999995</c:v>
                </c:pt>
                <c:pt idx="1306">
                  <c:v>130.59999999999499</c:v>
                </c:pt>
                <c:pt idx="1307">
                  <c:v>130.69999999999499</c:v>
                </c:pt>
                <c:pt idx="1308">
                  <c:v>130.79999999999501</c:v>
                </c:pt>
                <c:pt idx="1309">
                  <c:v>130.899999999995</c:v>
                </c:pt>
                <c:pt idx="1310">
                  <c:v>130.999999999995</c:v>
                </c:pt>
                <c:pt idx="1311">
                  <c:v>131.09999999999499</c:v>
                </c:pt>
                <c:pt idx="1312">
                  <c:v>131.19999999999499</c:v>
                </c:pt>
                <c:pt idx="1313">
                  <c:v>131.29999999999501</c:v>
                </c:pt>
                <c:pt idx="1314">
                  <c:v>131.399999999995</c:v>
                </c:pt>
                <c:pt idx="1315">
                  <c:v>131.499999999995</c:v>
                </c:pt>
                <c:pt idx="1316">
                  <c:v>131.59999999999499</c:v>
                </c:pt>
                <c:pt idx="1317">
                  <c:v>131.69999999999499</c:v>
                </c:pt>
                <c:pt idx="1318">
                  <c:v>131.79999999999501</c:v>
                </c:pt>
                <c:pt idx="1319">
                  <c:v>131.899999999995</c:v>
                </c:pt>
                <c:pt idx="1320">
                  <c:v>131.999999999995</c:v>
                </c:pt>
                <c:pt idx="1321">
                  <c:v>132.09999999999499</c:v>
                </c:pt>
                <c:pt idx="1322">
                  <c:v>132.19999999999499</c:v>
                </c:pt>
                <c:pt idx="1323">
                  <c:v>132.29999999999501</c:v>
                </c:pt>
                <c:pt idx="1324">
                  <c:v>132.399999999995</c:v>
                </c:pt>
                <c:pt idx="1325">
                  <c:v>132.499999999995</c:v>
                </c:pt>
                <c:pt idx="1326">
                  <c:v>132.59999999999499</c:v>
                </c:pt>
                <c:pt idx="1327">
                  <c:v>132.69999999999499</c:v>
                </c:pt>
                <c:pt idx="1328">
                  <c:v>132.79999999999501</c:v>
                </c:pt>
                <c:pt idx="1329">
                  <c:v>132.899999999995</c:v>
                </c:pt>
                <c:pt idx="1330">
                  <c:v>132.999999999995</c:v>
                </c:pt>
                <c:pt idx="1331">
                  <c:v>133.09999999999599</c:v>
                </c:pt>
                <c:pt idx="1332">
                  <c:v>133.19999999999601</c:v>
                </c:pt>
                <c:pt idx="1333">
                  <c:v>133.299999999996</c:v>
                </c:pt>
                <c:pt idx="1334">
                  <c:v>133.399999999996</c:v>
                </c:pt>
                <c:pt idx="1335">
                  <c:v>133.49999999999599</c:v>
                </c:pt>
                <c:pt idx="1336">
                  <c:v>133.59999999999599</c:v>
                </c:pt>
                <c:pt idx="1337">
                  <c:v>133.69999999999601</c:v>
                </c:pt>
                <c:pt idx="1338">
                  <c:v>133.799999999996</c:v>
                </c:pt>
                <c:pt idx="1339">
                  <c:v>133.899999999996</c:v>
                </c:pt>
                <c:pt idx="1340">
                  <c:v>133.99999999999599</c:v>
                </c:pt>
                <c:pt idx="1341">
                  <c:v>134.09999999999599</c:v>
                </c:pt>
                <c:pt idx="1342">
                  <c:v>134.19999999999601</c:v>
                </c:pt>
                <c:pt idx="1343">
                  <c:v>134.299999999996</c:v>
                </c:pt>
                <c:pt idx="1344">
                  <c:v>134.399999999996</c:v>
                </c:pt>
                <c:pt idx="1345">
                  <c:v>134.49999999999599</c:v>
                </c:pt>
                <c:pt idx="1346">
                  <c:v>134.59999999999599</c:v>
                </c:pt>
                <c:pt idx="1347">
                  <c:v>134.69999999999601</c:v>
                </c:pt>
                <c:pt idx="1348">
                  <c:v>134.799999999996</c:v>
                </c:pt>
                <c:pt idx="1349">
                  <c:v>134.899999999996</c:v>
                </c:pt>
                <c:pt idx="1350">
                  <c:v>134.99999999999599</c:v>
                </c:pt>
                <c:pt idx="1351">
                  <c:v>135.09999999999599</c:v>
                </c:pt>
                <c:pt idx="1352">
                  <c:v>135.19999999999601</c:v>
                </c:pt>
                <c:pt idx="1353">
                  <c:v>135.299999999996</c:v>
                </c:pt>
                <c:pt idx="1354">
                  <c:v>135.399999999996</c:v>
                </c:pt>
                <c:pt idx="1355">
                  <c:v>135.49999999999599</c:v>
                </c:pt>
                <c:pt idx="1356">
                  <c:v>135.59999999999599</c:v>
                </c:pt>
                <c:pt idx="1357">
                  <c:v>135.69999999999601</c:v>
                </c:pt>
                <c:pt idx="1358">
                  <c:v>135.799999999996</c:v>
                </c:pt>
                <c:pt idx="1359">
                  <c:v>135.899999999996</c:v>
                </c:pt>
                <c:pt idx="1360">
                  <c:v>135.99999999999599</c:v>
                </c:pt>
                <c:pt idx="1361">
                  <c:v>136.09999999999599</c:v>
                </c:pt>
                <c:pt idx="1362">
                  <c:v>136.19999999999601</c:v>
                </c:pt>
                <c:pt idx="1363">
                  <c:v>136.299999999996</c:v>
                </c:pt>
                <c:pt idx="1364">
                  <c:v>136.399999999996</c:v>
                </c:pt>
                <c:pt idx="1365">
                  <c:v>136.49999999999599</c:v>
                </c:pt>
                <c:pt idx="1366">
                  <c:v>136.59999999999599</c:v>
                </c:pt>
                <c:pt idx="1367">
                  <c:v>136.69999999999601</c:v>
                </c:pt>
                <c:pt idx="1368">
                  <c:v>136.799999999996</c:v>
                </c:pt>
                <c:pt idx="1369">
                  <c:v>136.899999999996</c:v>
                </c:pt>
                <c:pt idx="1370">
                  <c:v>136.99999999999599</c:v>
                </c:pt>
                <c:pt idx="1371">
                  <c:v>137.09999999999599</c:v>
                </c:pt>
                <c:pt idx="1372">
                  <c:v>137.19999999999601</c:v>
                </c:pt>
                <c:pt idx="1373">
                  <c:v>137.299999999996</c:v>
                </c:pt>
                <c:pt idx="1374">
                  <c:v>137.399999999996</c:v>
                </c:pt>
                <c:pt idx="1375">
                  <c:v>137.49999999999699</c:v>
                </c:pt>
                <c:pt idx="1376">
                  <c:v>137.59999999999701</c:v>
                </c:pt>
                <c:pt idx="1377">
                  <c:v>137.699999999997</c:v>
                </c:pt>
                <c:pt idx="1378">
                  <c:v>137.799999999997</c:v>
                </c:pt>
                <c:pt idx="1379">
                  <c:v>137.89999999999699</c:v>
                </c:pt>
                <c:pt idx="1380">
                  <c:v>137.99999999999699</c:v>
                </c:pt>
                <c:pt idx="1381">
                  <c:v>138.09999999999701</c:v>
                </c:pt>
                <c:pt idx="1382">
                  <c:v>138.199999999997</c:v>
                </c:pt>
                <c:pt idx="1383">
                  <c:v>138.299999999997</c:v>
                </c:pt>
                <c:pt idx="1384">
                  <c:v>138.39999999999699</c:v>
                </c:pt>
                <c:pt idx="1385">
                  <c:v>138.49999999999699</c:v>
                </c:pt>
                <c:pt idx="1386">
                  <c:v>138.59999999999701</c:v>
                </c:pt>
                <c:pt idx="1387">
                  <c:v>138.699999999997</c:v>
                </c:pt>
                <c:pt idx="1388">
                  <c:v>138.799999999997</c:v>
                </c:pt>
                <c:pt idx="1389">
                  <c:v>138.89999999999699</c:v>
                </c:pt>
                <c:pt idx="1390">
                  <c:v>138.99999999999699</c:v>
                </c:pt>
                <c:pt idx="1391">
                  <c:v>139.09999999999701</c:v>
                </c:pt>
                <c:pt idx="1392">
                  <c:v>139.199999999997</c:v>
                </c:pt>
                <c:pt idx="1393">
                  <c:v>139.299999999997</c:v>
                </c:pt>
                <c:pt idx="1394">
                  <c:v>139.39999999999699</c:v>
                </c:pt>
                <c:pt idx="1395">
                  <c:v>139.49999999999699</c:v>
                </c:pt>
                <c:pt idx="1396">
                  <c:v>139.59999999999701</c:v>
                </c:pt>
                <c:pt idx="1397">
                  <c:v>139.699999999997</c:v>
                </c:pt>
                <c:pt idx="1398">
                  <c:v>139.799999999997</c:v>
                </c:pt>
                <c:pt idx="1399">
                  <c:v>139.89999999999699</c:v>
                </c:pt>
                <c:pt idx="1400">
                  <c:v>139.99999999999699</c:v>
                </c:pt>
                <c:pt idx="1401">
                  <c:v>140.09999999999701</c:v>
                </c:pt>
                <c:pt idx="1402">
                  <c:v>140.199999999997</c:v>
                </c:pt>
                <c:pt idx="1403">
                  <c:v>140.299999999997</c:v>
                </c:pt>
                <c:pt idx="1404">
                  <c:v>140.39999999999699</c:v>
                </c:pt>
                <c:pt idx="1405">
                  <c:v>140.49999999999699</c:v>
                </c:pt>
                <c:pt idx="1406">
                  <c:v>140.59999999999701</c:v>
                </c:pt>
                <c:pt idx="1407">
                  <c:v>140.699999999997</c:v>
                </c:pt>
                <c:pt idx="1408">
                  <c:v>140.799999999997</c:v>
                </c:pt>
                <c:pt idx="1409">
                  <c:v>140.89999999999699</c:v>
                </c:pt>
                <c:pt idx="1410">
                  <c:v>140.99999999999699</c:v>
                </c:pt>
                <c:pt idx="1411">
                  <c:v>141.09999999999701</c:v>
                </c:pt>
                <c:pt idx="1412">
                  <c:v>141.199999999997</c:v>
                </c:pt>
                <c:pt idx="1413">
                  <c:v>141.299999999997</c:v>
                </c:pt>
                <c:pt idx="1414">
                  <c:v>141.39999999999699</c:v>
                </c:pt>
                <c:pt idx="1415">
                  <c:v>141.49999999999699</c:v>
                </c:pt>
                <c:pt idx="1416">
                  <c:v>141.59999999999701</c:v>
                </c:pt>
                <c:pt idx="1417">
                  <c:v>141.699999999997</c:v>
                </c:pt>
                <c:pt idx="1418">
                  <c:v>141.799999999997</c:v>
                </c:pt>
                <c:pt idx="1419">
                  <c:v>141.89999999999799</c:v>
                </c:pt>
                <c:pt idx="1420">
                  <c:v>141.99999999999801</c:v>
                </c:pt>
                <c:pt idx="1421">
                  <c:v>142.099999999998</c:v>
                </c:pt>
                <c:pt idx="1422">
                  <c:v>142.199999999998</c:v>
                </c:pt>
                <c:pt idx="1423">
                  <c:v>142.29999999999799</c:v>
                </c:pt>
                <c:pt idx="1424">
                  <c:v>142.39999999999799</c:v>
                </c:pt>
                <c:pt idx="1425">
                  <c:v>142.49999999999801</c:v>
                </c:pt>
                <c:pt idx="1426">
                  <c:v>142.599999999998</c:v>
                </c:pt>
                <c:pt idx="1427">
                  <c:v>142.699999999998</c:v>
                </c:pt>
                <c:pt idx="1428">
                  <c:v>142.79999999999799</c:v>
                </c:pt>
                <c:pt idx="1429">
                  <c:v>142.89999999999799</c:v>
                </c:pt>
                <c:pt idx="1430">
                  <c:v>142.99999999999801</c:v>
                </c:pt>
                <c:pt idx="1431">
                  <c:v>143.099999999998</c:v>
                </c:pt>
                <c:pt idx="1432">
                  <c:v>143.199999999998</c:v>
                </c:pt>
                <c:pt idx="1433">
                  <c:v>143.29999999999799</c:v>
                </c:pt>
                <c:pt idx="1434">
                  <c:v>143.39999999999799</c:v>
                </c:pt>
                <c:pt idx="1435">
                  <c:v>143.49999999999801</c:v>
                </c:pt>
                <c:pt idx="1436">
                  <c:v>143.599999999998</c:v>
                </c:pt>
                <c:pt idx="1437">
                  <c:v>143.699999999998</c:v>
                </c:pt>
                <c:pt idx="1438">
                  <c:v>143.79999999999799</c:v>
                </c:pt>
                <c:pt idx="1439">
                  <c:v>143.89999999999799</c:v>
                </c:pt>
                <c:pt idx="1440">
                  <c:v>143.99999999999801</c:v>
                </c:pt>
                <c:pt idx="1441">
                  <c:v>144.099999999998</c:v>
                </c:pt>
                <c:pt idx="1442">
                  <c:v>144.199999999998</c:v>
                </c:pt>
                <c:pt idx="1443">
                  <c:v>144.29999999999799</c:v>
                </c:pt>
                <c:pt idx="1444">
                  <c:v>144.39999999999799</c:v>
                </c:pt>
                <c:pt idx="1445">
                  <c:v>144.49999999999801</c:v>
                </c:pt>
                <c:pt idx="1446">
                  <c:v>144.599999999998</c:v>
                </c:pt>
                <c:pt idx="1447">
                  <c:v>144.699999999998</c:v>
                </c:pt>
                <c:pt idx="1448">
                  <c:v>144.79999999999799</c:v>
                </c:pt>
                <c:pt idx="1449">
                  <c:v>144.89999999999799</c:v>
                </c:pt>
                <c:pt idx="1450">
                  <c:v>144.99999999999801</c:v>
                </c:pt>
                <c:pt idx="1451">
                  <c:v>145.099999999998</c:v>
                </c:pt>
                <c:pt idx="1452">
                  <c:v>145.199999999998</c:v>
                </c:pt>
                <c:pt idx="1453">
                  <c:v>145.29999999999799</c:v>
                </c:pt>
                <c:pt idx="1454">
                  <c:v>145.39999999999799</c:v>
                </c:pt>
                <c:pt idx="1455">
                  <c:v>145.49999999999801</c:v>
                </c:pt>
                <c:pt idx="1456">
                  <c:v>145.599999999998</c:v>
                </c:pt>
                <c:pt idx="1457">
                  <c:v>145.699999999998</c:v>
                </c:pt>
                <c:pt idx="1458">
                  <c:v>145.79999999999799</c:v>
                </c:pt>
                <c:pt idx="1459">
                  <c:v>145.89999999999799</c:v>
                </c:pt>
                <c:pt idx="1460">
                  <c:v>145.99999999999801</c:v>
                </c:pt>
                <c:pt idx="1461">
                  <c:v>146.099999999998</c:v>
                </c:pt>
                <c:pt idx="1462">
                  <c:v>146.199999999998</c:v>
                </c:pt>
                <c:pt idx="1463">
                  <c:v>146.29999999999899</c:v>
                </c:pt>
                <c:pt idx="1464">
                  <c:v>146.39999999999901</c:v>
                </c:pt>
                <c:pt idx="1465">
                  <c:v>146.49999999999901</c:v>
                </c:pt>
                <c:pt idx="1466">
                  <c:v>146.599999999999</c:v>
                </c:pt>
                <c:pt idx="1467">
                  <c:v>146.69999999999899</c:v>
                </c:pt>
                <c:pt idx="1468">
                  <c:v>146.79999999999899</c:v>
                </c:pt>
                <c:pt idx="1469">
                  <c:v>146.89999999999901</c:v>
                </c:pt>
                <c:pt idx="1470">
                  <c:v>146.99999999999901</c:v>
                </c:pt>
                <c:pt idx="1471">
                  <c:v>147.099999999999</c:v>
                </c:pt>
                <c:pt idx="1472">
                  <c:v>147.19999999999899</c:v>
                </c:pt>
                <c:pt idx="1473">
                  <c:v>147.29999999999899</c:v>
                </c:pt>
                <c:pt idx="1474">
                  <c:v>147.39999999999901</c:v>
                </c:pt>
                <c:pt idx="1475">
                  <c:v>147.49999999999901</c:v>
                </c:pt>
                <c:pt idx="1476">
                  <c:v>147.599999999999</c:v>
                </c:pt>
                <c:pt idx="1477">
                  <c:v>147.69999999999899</c:v>
                </c:pt>
                <c:pt idx="1478">
                  <c:v>147.79999999999899</c:v>
                </c:pt>
                <c:pt idx="1479">
                  <c:v>147.89999999999901</c:v>
                </c:pt>
                <c:pt idx="1480">
                  <c:v>147.99999999999901</c:v>
                </c:pt>
                <c:pt idx="1481">
                  <c:v>148.099999999999</c:v>
                </c:pt>
                <c:pt idx="1482">
                  <c:v>148.19999999999899</c:v>
                </c:pt>
                <c:pt idx="1483">
                  <c:v>148.29999999999899</c:v>
                </c:pt>
                <c:pt idx="1484">
                  <c:v>148.39999999999901</c:v>
                </c:pt>
                <c:pt idx="1485">
                  <c:v>148.49999999999901</c:v>
                </c:pt>
                <c:pt idx="1486">
                  <c:v>148.599999999999</c:v>
                </c:pt>
                <c:pt idx="1487">
                  <c:v>148.69999999999899</c:v>
                </c:pt>
                <c:pt idx="1488">
                  <c:v>148.79999999999899</c:v>
                </c:pt>
                <c:pt idx="1489">
                  <c:v>148.89999999999901</c:v>
                </c:pt>
                <c:pt idx="1490">
                  <c:v>148.99999999999901</c:v>
                </c:pt>
                <c:pt idx="1491">
                  <c:v>149.099999999999</c:v>
                </c:pt>
                <c:pt idx="1492">
                  <c:v>149.19999999999899</c:v>
                </c:pt>
                <c:pt idx="1493">
                  <c:v>149.29999999999899</c:v>
                </c:pt>
                <c:pt idx="1494">
                  <c:v>149.39999999999901</c:v>
                </c:pt>
                <c:pt idx="1495">
                  <c:v>149.49999999999901</c:v>
                </c:pt>
                <c:pt idx="1496">
                  <c:v>149.599999999999</c:v>
                </c:pt>
                <c:pt idx="1497">
                  <c:v>149.69999999999899</c:v>
                </c:pt>
                <c:pt idx="1498">
                  <c:v>149.79999999999899</c:v>
                </c:pt>
                <c:pt idx="1499">
                  <c:v>149.89999999999901</c:v>
                </c:pt>
                <c:pt idx="1500">
                  <c:v>149.99999999999901</c:v>
                </c:pt>
                <c:pt idx="1501">
                  <c:v>150.099999999999</c:v>
                </c:pt>
                <c:pt idx="1502">
                  <c:v>150.19999999999899</c:v>
                </c:pt>
                <c:pt idx="1503">
                  <c:v>150.29999999999899</c:v>
                </c:pt>
                <c:pt idx="1504">
                  <c:v>150.39999999999901</c:v>
                </c:pt>
                <c:pt idx="1505">
                  <c:v>150.49999999999901</c:v>
                </c:pt>
                <c:pt idx="1506">
                  <c:v>150.599999999999</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155.10000000000099</c:v>
                </c:pt>
                <c:pt idx="1552">
                  <c:v>155.20000000000101</c:v>
                </c:pt>
                <c:pt idx="1553">
                  <c:v>155.30000000000101</c:v>
                </c:pt>
                <c:pt idx="1554">
                  <c:v>155.400000000001</c:v>
                </c:pt>
                <c:pt idx="1555">
                  <c:v>155.50000000000099</c:v>
                </c:pt>
                <c:pt idx="1556">
                  <c:v>155.60000000000099</c:v>
                </c:pt>
                <c:pt idx="1557">
                  <c:v>155.70000000000101</c:v>
                </c:pt>
                <c:pt idx="1558">
                  <c:v>155.80000000000101</c:v>
                </c:pt>
                <c:pt idx="1559">
                  <c:v>155.900000000001</c:v>
                </c:pt>
                <c:pt idx="1560">
                  <c:v>156.00000000000099</c:v>
                </c:pt>
                <c:pt idx="1561">
                  <c:v>156.10000000000099</c:v>
                </c:pt>
                <c:pt idx="1562">
                  <c:v>156.20000000000101</c:v>
                </c:pt>
                <c:pt idx="1563">
                  <c:v>156.30000000000101</c:v>
                </c:pt>
                <c:pt idx="1564">
                  <c:v>156.400000000001</c:v>
                </c:pt>
                <c:pt idx="1565">
                  <c:v>156.50000000000099</c:v>
                </c:pt>
                <c:pt idx="1566">
                  <c:v>156.60000000000099</c:v>
                </c:pt>
                <c:pt idx="1567">
                  <c:v>156.70000000000101</c:v>
                </c:pt>
                <c:pt idx="1568">
                  <c:v>156.80000000000101</c:v>
                </c:pt>
                <c:pt idx="1569">
                  <c:v>156.900000000001</c:v>
                </c:pt>
                <c:pt idx="1570">
                  <c:v>157.00000000000099</c:v>
                </c:pt>
                <c:pt idx="1571">
                  <c:v>157.10000000000099</c:v>
                </c:pt>
                <c:pt idx="1572">
                  <c:v>157.20000000000101</c:v>
                </c:pt>
                <c:pt idx="1573">
                  <c:v>157.30000000000101</c:v>
                </c:pt>
                <c:pt idx="1574">
                  <c:v>157.400000000001</c:v>
                </c:pt>
                <c:pt idx="1575">
                  <c:v>157.50000000000099</c:v>
                </c:pt>
                <c:pt idx="1576">
                  <c:v>157.60000000000099</c:v>
                </c:pt>
                <c:pt idx="1577">
                  <c:v>157.70000000000101</c:v>
                </c:pt>
                <c:pt idx="1578">
                  <c:v>157.80000000000101</c:v>
                </c:pt>
                <c:pt idx="1579">
                  <c:v>157.900000000001</c:v>
                </c:pt>
                <c:pt idx="1580">
                  <c:v>158.00000000000099</c:v>
                </c:pt>
                <c:pt idx="1581">
                  <c:v>158.10000000000099</c:v>
                </c:pt>
                <c:pt idx="1582">
                  <c:v>158.20000000000101</c:v>
                </c:pt>
                <c:pt idx="1583">
                  <c:v>158.30000000000101</c:v>
                </c:pt>
                <c:pt idx="1584">
                  <c:v>158.400000000001</c:v>
                </c:pt>
                <c:pt idx="1585">
                  <c:v>158.50000000000099</c:v>
                </c:pt>
                <c:pt idx="1586">
                  <c:v>158.60000000000099</c:v>
                </c:pt>
                <c:pt idx="1587">
                  <c:v>158.70000000000101</c:v>
                </c:pt>
                <c:pt idx="1588">
                  <c:v>158.80000000000101</c:v>
                </c:pt>
                <c:pt idx="1589">
                  <c:v>158.900000000001</c:v>
                </c:pt>
                <c:pt idx="1590">
                  <c:v>159.00000000000099</c:v>
                </c:pt>
                <c:pt idx="1591">
                  <c:v>159.10000000000099</c:v>
                </c:pt>
                <c:pt idx="1592">
                  <c:v>159.20000000000101</c:v>
                </c:pt>
                <c:pt idx="1593">
                  <c:v>159.30000000000101</c:v>
                </c:pt>
                <c:pt idx="1594">
                  <c:v>159.400000000001</c:v>
                </c:pt>
                <c:pt idx="1595">
                  <c:v>159.50000000000199</c:v>
                </c:pt>
                <c:pt idx="1596">
                  <c:v>159.60000000000201</c:v>
                </c:pt>
                <c:pt idx="1597">
                  <c:v>159.70000000000201</c:v>
                </c:pt>
                <c:pt idx="1598">
                  <c:v>159.800000000002</c:v>
                </c:pt>
                <c:pt idx="1599">
                  <c:v>159.900000000002</c:v>
                </c:pt>
                <c:pt idx="1600">
                  <c:v>160.00000000000199</c:v>
                </c:pt>
                <c:pt idx="1601">
                  <c:v>160.10000000000201</c:v>
                </c:pt>
                <c:pt idx="1602">
                  <c:v>160.20000000000201</c:v>
                </c:pt>
                <c:pt idx="1603">
                  <c:v>160.300000000002</c:v>
                </c:pt>
                <c:pt idx="1604">
                  <c:v>160.400000000002</c:v>
                </c:pt>
                <c:pt idx="1605">
                  <c:v>160.50000000000199</c:v>
                </c:pt>
                <c:pt idx="1606">
                  <c:v>160.60000000000201</c:v>
                </c:pt>
                <c:pt idx="1607">
                  <c:v>160.70000000000201</c:v>
                </c:pt>
                <c:pt idx="1608">
                  <c:v>160.800000000002</c:v>
                </c:pt>
                <c:pt idx="1609">
                  <c:v>160.900000000002</c:v>
                </c:pt>
                <c:pt idx="1610">
                  <c:v>161.00000000000199</c:v>
                </c:pt>
                <c:pt idx="1611">
                  <c:v>161.10000000000201</c:v>
                </c:pt>
                <c:pt idx="1612">
                  <c:v>161.20000000000201</c:v>
                </c:pt>
                <c:pt idx="1613">
                  <c:v>161.300000000002</c:v>
                </c:pt>
                <c:pt idx="1614">
                  <c:v>161.400000000002</c:v>
                </c:pt>
                <c:pt idx="1615">
                  <c:v>161.50000000000199</c:v>
                </c:pt>
                <c:pt idx="1616">
                  <c:v>161.60000000000201</c:v>
                </c:pt>
                <c:pt idx="1617">
                  <c:v>161.70000000000201</c:v>
                </c:pt>
                <c:pt idx="1618">
                  <c:v>161.800000000002</c:v>
                </c:pt>
                <c:pt idx="1619">
                  <c:v>161.900000000002</c:v>
                </c:pt>
                <c:pt idx="1620">
                  <c:v>162.00000000000199</c:v>
                </c:pt>
                <c:pt idx="1621">
                  <c:v>162.10000000000201</c:v>
                </c:pt>
                <c:pt idx="1622">
                  <c:v>162.20000000000201</c:v>
                </c:pt>
                <c:pt idx="1623">
                  <c:v>162.300000000002</c:v>
                </c:pt>
                <c:pt idx="1624">
                  <c:v>162.400000000002</c:v>
                </c:pt>
                <c:pt idx="1625">
                  <c:v>162.50000000000199</c:v>
                </c:pt>
                <c:pt idx="1626">
                  <c:v>162.60000000000201</c:v>
                </c:pt>
                <c:pt idx="1627">
                  <c:v>162.70000000000201</c:v>
                </c:pt>
                <c:pt idx="1628">
                  <c:v>162.800000000002</c:v>
                </c:pt>
                <c:pt idx="1629">
                  <c:v>162.900000000002</c:v>
                </c:pt>
                <c:pt idx="1630">
                  <c:v>163.00000000000199</c:v>
                </c:pt>
                <c:pt idx="1631">
                  <c:v>163.10000000000201</c:v>
                </c:pt>
                <c:pt idx="1632">
                  <c:v>163.20000000000201</c:v>
                </c:pt>
                <c:pt idx="1633">
                  <c:v>163.300000000002</c:v>
                </c:pt>
                <c:pt idx="1634">
                  <c:v>163.400000000002</c:v>
                </c:pt>
                <c:pt idx="1635">
                  <c:v>163.50000000000199</c:v>
                </c:pt>
                <c:pt idx="1636">
                  <c:v>163.60000000000201</c:v>
                </c:pt>
                <c:pt idx="1637">
                  <c:v>163.70000000000201</c:v>
                </c:pt>
                <c:pt idx="1638">
                  <c:v>163.800000000002</c:v>
                </c:pt>
                <c:pt idx="1639">
                  <c:v>163.90000000000299</c:v>
                </c:pt>
                <c:pt idx="1640">
                  <c:v>164.00000000000301</c:v>
                </c:pt>
                <c:pt idx="1641">
                  <c:v>164.10000000000301</c:v>
                </c:pt>
                <c:pt idx="1642">
                  <c:v>164.200000000003</c:v>
                </c:pt>
                <c:pt idx="1643">
                  <c:v>164.300000000003</c:v>
                </c:pt>
                <c:pt idx="1644">
                  <c:v>164.40000000000299</c:v>
                </c:pt>
                <c:pt idx="1645">
                  <c:v>164.50000000000301</c:v>
                </c:pt>
                <c:pt idx="1646">
                  <c:v>164.60000000000301</c:v>
                </c:pt>
                <c:pt idx="1647">
                  <c:v>164.700000000003</c:v>
                </c:pt>
                <c:pt idx="1648">
                  <c:v>164.800000000003</c:v>
                </c:pt>
                <c:pt idx="1649">
                  <c:v>164.90000000000299</c:v>
                </c:pt>
                <c:pt idx="1650">
                  <c:v>165.00000000000301</c:v>
                </c:pt>
                <c:pt idx="1651">
                  <c:v>165.10000000000301</c:v>
                </c:pt>
                <c:pt idx="1652">
                  <c:v>165.200000000003</c:v>
                </c:pt>
                <c:pt idx="1653">
                  <c:v>165.300000000003</c:v>
                </c:pt>
                <c:pt idx="1654">
                  <c:v>165.40000000000299</c:v>
                </c:pt>
                <c:pt idx="1655">
                  <c:v>165.50000000000301</c:v>
                </c:pt>
                <c:pt idx="1656">
                  <c:v>165.60000000000301</c:v>
                </c:pt>
                <c:pt idx="1657">
                  <c:v>165.700000000003</c:v>
                </c:pt>
                <c:pt idx="1658">
                  <c:v>165.800000000003</c:v>
                </c:pt>
                <c:pt idx="1659">
                  <c:v>165.90000000000299</c:v>
                </c:pt>
                <c:pt idx="1660">
                  <c:v>166.00000000000301</c:v>
                </c:pt>
                <c:pt idx="1661">
                  <c:v>166.10000000000301</c:v>
                </c:pt>
                <c:pt idx="1662">
                  <c:v>166.200000000003</c:v>
                </c:pt>
                <c:pt idx="1663">
                  <c:v>166.300000000003</c:v>
                </c:pt>
                <c:pt idx="1664">
                  <c:v>166.40000000000299</c:v>
                </c:pt>
                <c:pt idx="1665">
                  <c:v>166.50000000000301</c:v>
                </c:pt>
                <c:pt idx="1666">
                  <c:v>166.60000000000301</c:v>
                </c:pt>
                <c:pt idx="1667">
                  <c:v>166.700000000003</c:v>
                </c:pt>
                <c:pt idx="1668">
                  <c:v>166.800000000003</c:v>
                </c:pt>
                <c:pt idx="1669">
                  <c:v>166.90000000000299</c:v>
                </c:pt>
                <c:pt idx="1670">
                  <c:v>167.00000000000301</c:v>
                </c:pt>
                <c:pt idx="1671">
                  <c:v>167.10000000000301</c:v>
                </c:pt>
                <c:pt idx="1672">
                  <c:v>167.200000000003</c:v>
                </c:pt>
                <c:pt idx="1673">
                  <c:v>167.300000000003</c:v>
                </c:pt>
                <c:pt idx="1674">
                  <c:v>167.40000000000299</c:v>
                </c:pt>
                <c:pt idx="1675">
                  <c:v>167.50000000000301</c:v>
                </c:pt>
                <c:pt idx="1676">
                  <c:v>167.60000000000301</c:v>
                </c:pt>
                <c:pt idx="1677">
                  <c:v>167.700000000003</c:v>
                </c:pt>
                <c:pt idx="1678">
                  <c:v>167.800000000003</c:v>
                </c:pt>
                <c:pt idx="1679">
                  <c:v>167.90000000000299</c:v>
                </c:pt>
                <c:pt idx="1680">
                  <c:v>168.00000000000301</c:v>
                </c:pt>
                <c:pt idx="1681">
                  <c:v>168.10000000000301</c:v>
                </c:pt>
                <c:pt idx="1682">
                  <c:v>168.200000000003</c:v>
                </c:pt>
                <c:pt idx="1683">
                  <c:v>168.30000000000399</c:v>
                </c:pt>
                <c:pt idx="1684">
                  <c:v>168.40000000000401</c:v>
                </c:pt>
                <c:pt idx="1685">
                  <c:v>168.50000000000401</c:v>
                </c:pt>
                <c:pt idx="1686">
                  <c:v>168.600000000004</c:v>
                </c:pt>
                <c:pt idx="1687">
                  <c:v>168.700000000004</c:v>
                </c:pt>
                <c:pt idx="1688">
                  <c:v>168.80000000000399</c:v>
                </c:pt>
                <c:pt idx="1689">
                  <c:v>168.90000000000401</c:v>
                </c:pt>
                <c:pt idx="1690">
                  <c:v>169.00000000000401</c:v>
                </c:pt>
                <c:pt idx="1691">
                  <c:v>169.100000000004</c:v>
                </c:pt>
                <c:pt idx="1692">
                  <c:v>169.200000000004</c:v>
                </c:pt>
                <c:pt idx="1693">
                  <c:v>169.30000000000399</c:v>
                </c:pt>
                <c:pt idx="1694">
                  <c:v>169.40000000000401</c:v>
                </c:pt>
                <c:pt idx="1695">
                  <c:v>169.50000000000401</c:v>
                </c:pt>
                <c:pt idx="1696">
                  <c:v>169.600000000004</c:v>
                </c:pt>
                <c:pt idx="1697">
                  <c:v>169.700000000004</c:v>
                </c:pt>
                <c:pt idx="1698">
                  <c:v>169.80000000000399</c:v>
                </c:pt>
                <c:pt idx="1699">
                  <c:v>169.90000000000401</c:v>
                </c:pt>
                <c:pt idx="1700">
                  <c:v>170.00000000000401</c:v>
                </c:pt>
                <c:pt idx="1701">
                  <c:v>170.100000000004</c:v>
                </c:pt>
                <c:pt idx="1702">
                  <c:v>170.200000000004</c:v>
                </c:pt>
                <c:pt idx="1703">
                  <c:v>170.30000000000399</c:v>
                </c:pt>
                <c:pt idx="1704">
                  <c:v>170.40000000000401</c:v>
                </c:pt>
                <c:pt idx="1705">
                  <c:v>170.50000000000401</c:v>
                </c:pt>
                <c:pt idx="1706">
                  <c:v>170.600000000004</c:v>
                </c:pt>
                <c:pt idx="1707">
                  <c:v>170.700000000004</c:v>
                </c:pt>
                <c:pt idx="1708">
                  <c:v>170.80000000000399</c:v>
                </c:pt>
                <c:pt idx="1709">
                  <c:v>170.90000000000401</c:v>
                </c:pt>
                <c:pt idx="1710">
                  <c:v>171.00000000000401</c:v>
                </c:pt>
                <c:pt idx="1711">
                  <c:v>171.100000000004</c:v>
                </c:pt>
                <c:pt idx="1712">
                  <c:v>171.200000000004</c:v>
                </c:pt>
                <c:pt idx="1713">
                  <c:v>171.30000000000399</c:v>
                </c:pt>
                <c:pt idx="1714">
                  <c:v>171.40000000000401</c:v>
                </c:pt>
                <c:pt idx="1715">
                  <c:v>171.50000000000401</c:v>
                </c:pt>
                <c:pt idx="1716">
                  <c:v>171.600000000004</c:v>
                </c:pt>
                <c:pt idx="1717">
                  <c:v>171.700000000004</c:v>
                </c:pt>
                <c:pt idx="1718">
                  <c:v>171.80000000000399</c:v>
                </c:pt>
                <c:pt idx="1719">
                  <c:v>171.90000000000401</c:v>
                </c:pt>
                <c:pt idx="1720">
                  <c:v>172.00000000000401</c:v>
                </c:pt>
                <c:pt idx="1721">
                  <c:v>172.100000000004</c:v>
                </c:pt>
                <c:pt idx="1722">
                  <c:v>172.200000000004</c:v>
                </c:pt>
                <c:pt idx="1723">
                  <c:v>172.30000000000399</c:v>
                </c:pt>
                <c:pt idx="1724">
                  <c:v>172.40000000000401</c:v>
                </c:pt>
                <c:pt idx="1725">
                  <c:v>172.50000000000401</c:v>
                </c:pt>
                <c:pt idx="1726">
                  <c:v>172.600000000004</c:v>
                </c:pt>
                <c:pt idx="1727">
                  <c:v>172.70000000000499</c:v>
                </c:pt>
                <c:pt idx="1728">
                  <c:v>172.80000000000501</c:v>
                </c:pt>
                <c:pt idx="1729">
                  <c:v>172.90000000000501</c:v>
                </c:pt>
                <c:pt idx="1730">
                  <c:v>173.000000000005</c:v>
                </c:pt>
                <c:pt idx="1731">
                  <c:v>173.100000000005</c:v>
                </c:pt>
                <c:pt idx="1732">
                  <c:v>173.20000000000499</c:v>
                </c:pt>
                <c:pt idx="1733">
                  <c:v>173.30000000000501</c:v>
                </c:pt>
                <c:pt idx="1734">
                  <c:v>173.40000000000501</c:v>
                </c:pt>
                <c:pt idx="1735">
                  <c:v>173.500000000005</c:v>
                </c:pt>
                <c:pt idx="1736">
                  <c:v>173.600000000005</c:v>
                </c:pt>
                <c:pt idx="1737">
                  <c:v>173.70000000000499</c:v>
                </c:pt>
                <c:pt idx="1738">
                  <c:v>173.80000000000501</c:v>
                </c:pt>
                <c:pt idx="1739">
                  <c:v>173.90000000000501</c:v>
                </c:pt>
                <c:pt idx="1740">
                  <c:v>174.000000000005</c:v>
                </c:pt>
                <c:pt idx="1741">
                  <c:v>174.100000000005</c:v>
                </c:pt>
                <c:pt idx="1742">
                  <c:v>174.20000000000499</c:v>
                </c:pt>
                <c:pt idx="1743">
                  <c:v>174.30000000000501</c:v>
                </c:pt>
                <c:pt idx="1744">
                  <c:v>174.40000000000501</c:v>
                </c:pt>
                <c:pt idx="1745">
                  <c:v>174.500000000005</c:v>
                </c:pt>
                <c:pt idx="1746">
                  <c:v>174.600000000005</c:v>
                </c:pt>
                <c:pt idx="1747">
                  <c:v>174.70000000000499</c:v>
                </c:pt>
                <c:pt idx="1748">
                  <c:v>174.80000000000501</c:v>
                </c:pt>
                <c:pt idx="1749">
                  <c:v>174.90000000000501</c:v>
                </c:pt>
                <c:pt idx="1750">
                  <c:v>175.000000000005</c:v>
                </c:pt>
                <c:pt idx="1751">
                  <c:v>175.100000000005</c:v>
                </c:pt>
                <c:pt idx="1752">
                  <c:v>175.20000000000499</c:v>
                </c:pt>
                <c:pt idx="1753">
                  <c:v>175.30000000000501</c:v>
                </c:pt>
                <c:pt idx="1754">
                  <c:v>175.40000000000501</c:v>
                </c:pt>
                <c:pt idx="1755">
                  <c:v>175.500000000005</c:v>
                </c:pt>
                <c:pt idx="1756">
                  <c:v>175.600000000005</c:v>
                </c:pt>
                <c:pt idx="1757">
                  <c:v>175.70000000000499</c:v>
                </c:pt>
                <c:pt idx="1758">
                  <c:v>175.80000000000501</c:v>
                </c:pt>
                <c:pt idx="1759">
                  <c:v>175.90000000000501</c:v>
                </c:pt>
                <c:pt idx="1760">
                  <c:v>176.000000000005</c:v>
                </c:pt>
                <c:pt idx="1761">
                  <c:v>176.100000000005</c:v>
                </c:pt>
                <c:pt idx="1762">
                  <c:v>176.20000000000499</c:v>
                </c:pt>
                <c:pt idx="1763">
                  <c:v>176.30000000000501</c:v>
                </c:pt>
                <c:pt idx="1764">
                  <c:v>176.40000000000501</c:v>
                </c:pt>
                <c:pt idx="1765">
                  <c:v>176.500000000005</c:v>
                </c:pt>
                <c:pt idx="1766">
                  <c:v>176.600000000005</c:v>
                </c:pt>
                <c:pt idx="1767">
                  <c:v>176.70000000000499</c:v>
                </c:pt>
                <c:pt idx="1768">
                  <c:v>176.80000000000501</c:v>
                </c:pt>
                <c:pt idx="1769">
                  <c:v>176.90000000000501</c:v>
                </c:pt>
                <c:pt idx="1770">
                  <c:v>177.000000000005</c:v>
                </c:pt>
                <c:pt idx="1771">
                  <c:v>177.10000000000599</c:v>
                </c:pt>
                <c:pt idx="1772">
                  <c:v>177.20000000000601</c:v>
                </c:pt>
                <c:pt idx="1773">
                  <c:v>177.30000000000601</c:v>
                </c:pt>
                <c:pt idx="1774">
                  <c:v>177.400000000006</c:v>
                </c:pt>
                <c:pt idx="1775">
                  <c:v>177.500000000006</c:v>
                </c:pt>
                <c:pt idx="1776">
                  <c:v>177.60000000000599</c:v>
                </c:pt>
                <c:pt idx="1777">
                  <c:v>177.70000000000601</c:v>
                </c:pt>
                <c:pt idx="1778">
                  <c:v>177.80000000000601</c:v>
                </c:pt>
                <c:pt idx="1779">
                  <c:v>177.900000000006</c:v>
                </c:pt>
                <c:pt idx="1780">
                  <c:v>178.000000000006</c:v>
                </c:pt>
                <c:pt idx="1781">
                  <c:v>178.10000000000599</c:v>
                </c:pt>
                <c:pt idx="1782">
                  <c:v>178.20000000000601</c:v>
                </c:pt>
                <c:pt idx="1783">
                  <c:v>178.30000000000601</c:v>
                </c:pt>
                <c:pt idx="1784">
                  <c:v>178.400000000006</c:v>
                </c:pt>
                <c:pt idx="1785">
                  <c:v>178.500000000006</c:v>
                </c:pt>
                <c:pt idx="1786">
                  <c:v>178.60000000000599</c:v>
                </c:pt>
                <c:pt idx="1787">
                  <c:v>178.70000000000601</c:v>
                </c:pt>
                <c:pt idx="1788">
                  <c:v>178.80000000000601</c:v>
                </c:pt>
                <c:pt idx="1789">
                  <c:v>178.900000000006</c:v>
                </c:pt>
                <c:pt idx="1790">
                  <c:v>179.000000000006</c:v>
                </c:pt>
                <c:pt idx="1791">
                  <c:v>179.10000000000599</c:v>
                </c:pt>
                <c:pt idx="1792">
                  <c:v>179.20000000000601</c:v>
                </c:pt>
                <c:pt idx="1793">
                  <c:v>179.30000000000601</c:v>
                </c:pt>
                <c:pt idx="1794">
                  <c:v>179.400000000006</c:v>
                </c:pt>
                <c:pt idx="1795">
                  <c:v>179.500000000006</c:v>
                </c:pt>
                <c:pt idx="1796">
                  <c:v>179.60000000000599</c:v>
                </c:pt>
                <c:pt idx="1797">
                  <c:v>179.70000000000601</c:v>
                </c:pt>
                <c:pt idx="1798">
                  <c:v>179.80000000000601</c:v>
                </c:pt>
                <c:pt idx="1799">
                  <c:v>179.900000000006</c:v>
                </c:pt>
                <c:pt idx="1800">
                  <c:v>180.000000000006</c:v>
                </c:pt>
                <c:pt idx="1801">
                  <c:v>180.10000000000599</c:v>
                </c:pt>
                <c:pt idx="1802">
                  <c:v>180.20000000000601</c:v>
                </c:pt>
                <c:pt idx="1803">
                  <c:v>180.30000000000601</c:v>
                </c:pt>
                <c:pt idx="1804">
                  <c:v>180.400000000006</c:v>
                </c:pt>
                <c:pt idx="1805">
                  <c:v>180.500000000006</c:v>
                </c:pt>
                <c:pt idx="1806">
                  <c:v>180.60000000000599</c:v>
                </c:pt>
                <c:pt idx="1807">
                  <c:v>180.70000000000601</c:v>
                </c:pt>
                <c:pt idx="1808">
                  <c:v>180.80000000000601</c:v>
                </c:pt>
                <c:pt idx="1809">
                  <c:v>180.900000000006</c:v>
                </c:pt>
                <c:pt idx="1810">
                  <c:v>181.000000000006</c:v>
                </c:pt>
                <c:pt idx="1811">
                  <c:v>181.10000000000599</c:v>
                </c:pt>
                <c:pt idx="1812">
                  <c:v>181.20000000000601</c:v>
                </c:pt>
                <c:pt idx="1813">
                  <c:v>181.30000000000601</c:v>
                </c:pt>
                <c:pt idx="1814">
                  <c:v>181.400000000006</c:v>
                </c:pt>
                <c:pt idx="1815">
                  <c:v>181.50000000000699</c:v>
                </c:pt>
                <c:pt idx="1816">
                  <c:v>181.60000000000699</c:v>
                </c:pt>
                <c:pt idx="1817">
                  <c:v>181.70000000000701</c:v>
                </c:pt>
                <c:pt idx="1818">
                  <c:v>181.800000000007</c:v>
                </c:pt>
                <c:pt idx="1819">
                  <c:v>181.900000000007</c:v>
                </c:pt>
                <c:pt idx="1820">
                  <c:v>182.00000000000699</c:v>
                </c:pt>
                <c:pt idx="1821">
                  <c:v>182.10000000000699</c:v>
                </c:pt>
                <c:pt idx="1822">
                  <c:v>182.20000000000701</c:v>
                </c:pt>
                <c:pt idx="1823">
                  <c:v>182.300000000007</c:v>
                </c:pt>
                <c:pt idx="1824">
                  <c:v>182.400000000007</c:v>
                </c:pt>
                <c:pt idx="1825">
                  <c:v>182.50000000000699</c:v>
                </c:pt>
                <c:pt idx="1826">
                  <c:v>182.60000000000699</c:v>
                </c:pt>
                <c:pt idx="1827">
                  <c:v>182.70000000000701</c:v>
                </c:pt>
                <c:pt idx="1828">
                  <c:v>182.800000000007</c:v>
                </c:pt>
                <c:pt idx="1829">
                  <c:v>182.900000000007</c:v>
                </c:pt>
                <c:pt idx="1830">
                  <c:v>183.00000000000699</c:v>
                </c:pt>
                <c:pt idx="1831">
                  <c:v>183.10000000000699</c:v>
                </c:pt>
                <c:pt idx="1832">
                  <c:v>183.20000000000701</c:v>
                </c:pt>
                <c:pt idx="1833">
                  <c:v>183.300000000007</c:v>
                </c:pt>
                <c:pt idx="1834">
                  <c:v>183.400000000007</c:v>
                </c:pt>
                <c:pt idx="1835">
                  <c:v>183.50000000000699</c:v>
                </c:pt>
                <c:pt idx="1836">
                  <c:v>183.60000000000699</c:v>
                </c:pt>
                <c:pt idx="1837">
                  <c:v>183.70000000000701</c:v>
                </c:pt>
                <c:pt idx="1838">
                  <c:v>183.800000000007</c:v>
                </c:pt>
                <c:pt idx="1839">
                  <c:v>183.900000000007</c:v>
                </c:pt>
                <c:pt idx="1840">
                  <c:v>184.00000000000699</c:v>
                </c:pt>
                <c:pt idx="1841">
                  <c:v>184.10000000000699</c:v>
                </c:pt>
                <c:pt idx="1842">
                  <c:v>184.20000000000701</c:v>
                </c:pt>
                <c:pt idx="1843">
                  <c:v>184.300000000007</c:v>
                </c:pt>
                <c:pt idx="1844">
                  <c:v>184.400000000007</c:v>
                </c:pt>
                <c:pt idx="1845">
                  <c:v>184.50000000000699</c:v>
                </c:pt>
                <c:pt idx="1846">
                  <c:v>184.60000000000699</c:v>
                </c:pt>
                <c:pt idx="1847">
                  <c:v>184.70000000000701</c:v>
                </c:pt>
                <c:pt idx="1848">
                  <c:v>184.800000000007</c:v>
                </c:pt>
                <c:pt idx="1849">
                  <c:v>184.900000000007</c:v>
                </c:pt>
                <c:pt idx="1850">
                  <c:v>185.00000000000699</c:v>
                </c:pt>
                <c:pt idx="1851">
                  <c:v>185.10000000000699</c:v>
                </c:pt>
                <c:pt idx="1852">
                  <c:v>185.20000000000701</c:v>
                </c:pt>
                <c:pt idx="1853">
                  <c:v>185.300000000007</c:v>
                </c:pt>
                <c:pt idx="1854">
                  <c:v>185.400000000007</c:v>
                </c:pt>
                <c:pt idx="1855">
                  <c:v>185.50000000000699</c:v>
                </c:pt>
                <c:pt idx="1856">
                  <c:v>185.60000000000699</c:v>
                </c:pt>
                <c:pt idx="1857">
                  <c:v>185.70000000000701</c:v>
                </c:pt>
                <c:pt idx="1858">
                  <c:v>185.800000000007</c:v>
                </c:pt>
                <c:pt idx="1859">
                  <c:v>185.90000000000799</c:v>
                </c:pt>
                <c:pt idx="1860">
                  <c:v>186.00000000000799</c:v>
                </c:pt>
                <c:pt idx="1861">
                  <c:v>186.10000000000801</c:v>
                </c:pt>
                <c:pt idx="1862">
                  <c:v>186.200000000008</c:v>
                </c:pt>
                <c:pt idx="1863">
                  <c:v>186.300000000008</c:v>
                </c:pt>
                <c:pt idx="1864">
                  <c:v>186.40000000000799</c:v>
                </c:pt>
                <c:pt idx="1865">
                  <c:v>186.50000000000799</c:v>
                </c:pt>
                <c:pt idx="1866">
                  <c:v>186.60000000000801</c:v>
                </c:pt>
                <c:pt idx="1867">
                  <c:v>186.700000000008</c:v>
                </c:pt>
                <c:pt idx="1868">
                  <c:v>186.800000000008</c:v>
                </c:pt>
                <c:pt idx="1869">
                  <c:v>186.90000000000799</c:v>
                </c:pt>
                <c:pt idx="1870">
                  <c:v>187.00000000000799</c:v>
                </c:pt>
                <c:pt idx="1871">
                  <c:v>187.10000000000801</c:v>
                </c:pt>
                <c:pt idx="1872">
                  <c:v>187.200000000008</c:v>
                </c:pt>
                <c:pt idx="1873">
                  <c:v>187.300000000008</c:v>
                </c:pt>
                <c:pt idx="1874">
                  <c:v>187.40000000000799</c:v>
                </c:pt>
                <c:pt idx="1875">
                  <c:v>187.50000000000799</c:v>
                </c:pt>
                <c:pt idx="1876">
                  <c:v>187.60000000000801</c:v>
                </c:pt>
                <c:pt idx="1877">
                  <c:v>187.700000000008</c:v>
                </c:pt>
                <c:pt idx="1878">
                  <c:v>187.800000000008</c:v>
                </c:pt>
                <c:pt idx="1879">
                  <c:v>187.90000000000799</c:v>
                </c:pt>
                <c:pt idx="1880">
                  <c:v>188.00000000000799</c:v>
                </c:pt>
                <c:pt idx="1881">
                  <c:v>188.10000000000801</c:v>
                </c:pt>
                <c:pt idx="1882">
                  <c:v>188.200000000008</c:v>
                </c:pt>
                <c:pt idx="1883">
                  <c:v>188.300000000008</c:v>
                </c:pt>
                <c:pt idx="1884">
                  <c:v>188.40000000000799</c:v>
                </c:pt>
                <c:pt idx="1885">
                  <c:v>188.50000000000799</c:v>
                </c:pt>
                <c:pt idx="1886">
                  <c:v>188.60000000000801</c:v>
                </c:pt>
                <c:pt idx="1887">
                  <c:v>188.700000000008</c:v>
                </c:pt>
                <c:pt idx="1888">
                  <c:v>188.800000000008</c:v>
                </c:pt>
                <c:pt idx="1889">
                  <c:v>188.90000000000799</c:v>
                </c:pt>
                <c:pt idx="1890">
                  <c:v>189.00000000000799</c:v>
                </c:pt>
                <c:pt idx="1891">
                  <c:v>189.10000000000801</c:v>
                </c:pt>
                <c:pt idx="1892">
                  <c:v>189.200000000008</c:v>
                </c:pt>
                <c:pt idx="1893">
                  <c:v>189.300000000008</c:v>
                </c:pt>
                <c:pt idx="1894">
                  <c:v>189.40000000000799</c:v>
                </c:pt>
                <c:pt idx="1895">
                  <c:v>189.50000000000799</c:v>
                </c:pt>
                <c:pt idx="1896">
                  <c:v>189.60000000000801</c:v>
                </c:pt>
                <c:pt idx="1897">
                  <c:v>189.700000000008</c:v>
                </c:pt>
                <c:pt idx="1898">
                  <c:v>189.800000000008</c:v>
                </c:pt>
                <c:pt idx="1899">
                  <c:v>189.90000000000799</c:v>
                </c:pt>
                <c:pt idx="1900">
                  <c:v>190.00000000000799</c:v>
                </c:pt>
                <c:pt idx="1901">
                  <c:v>190.10000000000801</c:v>
                </c:pt>
                <c:pt idx="1902">
                  <c:v>190.200000000008</c:v>
                </c:pt>
                <c:pt idx="1903">
                  <c:v>190.30000000000899</c:v>
                </c:pt>
                <c:pt idx="1904">
                  <c:v>190.40000000000899</c:v>
                </c:pt>
                <c:pt idx="1905">
                  <c:v>190.50000000000901</c:v>
                </c:pt>
                <c:pt idx="1906">
                  <c:v>190.600000000009</c:v>
                </c:pt>
                <c:pt idx="1907">
                  <c:v>190.700000000009</c:v>
                </c:pt>
                <c:pt idx="1908">
                  <c:v>190.80000000000899</c:v>
                </c:pt>
                <c:pt idx="1909">
                  <c:v>190.90000000000899</c:v>
                </c:pt>
                <c:pt idx="1910">
                  <c:v>191.00000000000901</c:v>
                </c:pt>
                <c:pt idx="1911">
                  <c:v>191.100000000009</c:v>
                </c:pt>
                <c:pt idx="1912">
                  <c:v>191.200000000009</c:v>
                </c:pt>
                <c:pt idx="1913">
                  <c:v>191.30000000000899</c:v>
                </c:pt>
                <c:pt idx="1914">
                  <c:v>191.40000000000899</c:v>
                </c:pt>
                <c:pt idx="1915">
                  <c:v>191.50000000000901</c:v>
                </c:pt>
                <c:pt idx="1916">
                  <c:v>191.600000000009</c:v>
                </c:pt>
                <c:pt idx="1917">
                  <c:v>191.700000000009</c:v>
                </c:pt>
                <c:pt idx="1918">
                  <c:v>191.80000000000899</c:v>
                </c:pt>
                <c:pt idx="1919">
                  <c:v>191.90000000000899</c:v>
                </c:pt>
                <c:pt idx="1920">
                  <c:v>192.00000000000901</c:v>
                </c:pt>
                <c:pt idx="1921">
                  <c:v>192.100000000009</c:v>
                </c:pt>
                <c:pt idx="1922">
                  <c:v>192.200000000009</c:v>
                </c:pt>
                <c:pt idx="1923">
                  <c:v>192.30000000000899</c:v>
                </c:pt>
                <c:pt idx="1924">
                  <c:v>192.40000000000899</c:v>
                </c:pt>
                <c:pt idx="1925">
                  <c:v>192.50000000000901</c:v>
                </c:pt>
                <c:pt idx="1926">
                  <c:v>192.600000000009</c:v>
                </c:pt>
                <c:pt idx="1927">
                  <c:v>192.700000000009</c:v>
                </c:pt>
                <c:pt idx="1928">
                  <c:v>192.80000000000899</c:v>
                </c:pt>
                <c:pt idx="1929">
                  <c:v>192.90000000000899</c:v>
                </c:pt>
                <c:pt idx="1930">
                  <c:v>193.00000000000901</c:v>
                </c:pt>
                <c:pt idx="1931">
                  <c:v>193.100000000009</c:v>
                </c:pt>
                <c:pt idx="1932">
                  <c:v>193.200000000009</c:v>
                </c:pt>
                <c:pt idx="1933">
                  <c:v>193.30000000000899</c:v>
                </c:pt>
                <c:pt idx="1934">
                  <c:v>193.40000000000899</c:v>
                </c:pt>
                <c:pt idx="1935">
                  <c:v>193.50000000000901</c:v>
                </c:pt>
                <c:pt idx="1936">
                  <c:v>193.600000000009</c:v>
                </c:pt>
                <c:pt idx="1937">
                  <c:v>193.700000000009</c:v>
                </c:pt>
                <c:pt idx="1938">
                  <c:v>193.80000000000899</c:v>
                </c:pt>
                <c:pt idx="1939">
                  <c:v>193.90000000000899</c:v>
                </c:pt>
                <c:pt idx="1940">
                  <c:v>194.00000000000901</c:v>
                </c:pt>
                <c:pt idx="1941">
                  <c:v>194.100000000009</c:v>
                </c:pt>
                <c:pt idx="1942">
                  <c:v>194.200000000009</c:v>
                </c:pt>
                <c:pt idx="1943">
                  <c:v>194.30000000000899</c:v>
                </c:pt>
                <c:pt idx="1944">
                  <c:v>194.40000000000899</c:v>
                </c:pt>
                <c:pt idx="1945">
                  <c:v>194.50000000000901</c:v>
                </c:pt>
                <c:pt idx="1946">
                  <c:v>194.600000000009</c:v>
                </c:pt>
                <c:pt idx="1947">
                  <c:v>194.70000000000999</c:v>
                </c:pt>
                <c:pt idx="1948">
                  <c:v>194.80000000000999</c:v>
                </c:pt>
                <c:pt idx="1949">
                  <c:v>194.90000000001001</c:v>
                </c:pt>
                <c:pt idx="1950">
                  <c:v>195.00000000001</c:v>
                </c:pt>
                <c:pt idx="1951">
                  <c:v>195.10000000001</c:v>
                </c:pt>
                <c:pt idx="1952">
                  <c:v>195.20000000000999</c:v>
                </c:pt>
                <c:pt idx="1953">
                  <c:v>195.30000000000999</c:v>
                </c:pt>
                <c:pt idx="1954">
                  <c:v>195.40000000001001</c:v>
                </c:pt>
                <c:pt idx="1955">
                  <c:v>195.50000000001</c:v>
                </c:pt>
                <c:pt idx="1956">
                  <c:v>195.60000000001</c:v>
                </c:pt>
                <c:pt idx="1957">
                  <c:v>195.70000000000999</c:v>
                </c:pt>
                <c:pt idx="1958">
                  <c:v>195.80000000000999</c:v>
                </c:pt>
                <c:pt idx="1959">
                  <c:v>195.90000000001001</c:v>
                </c:pt>
                <c:pt idx="1960">
                  <c:v>196.00000000001</c:v>
                </c:pt>
                <c:pt idx="1961">
                  <c:v>196.10000000001</c:v>
                </c:pt>
                <c:pt idx="1962">
                  <c:v>196.20000000000999</c:v>
                </c:pt>
                <c:pt idx="1963">
                  <c:v>196.30000000000999</c:v>
                </c:pt>
                <c:pt idx="1964">
                  <c:v>196.40000000001001</c:v>
                </c:pt>
                <c:pt idx="1965">
                  <c:v>196.50000000001</c:v>
                </c:pt>
                <c:pt idx="1966">
                  <c:v>196.60000000001</c:v>
                </c:pt>
                <c:pt idx="1967">
                  <c:v>196.70000000000999</c:v>
                </c:pt>
                <c:pt idx="1968">
                  <c:v>196.80000000000999</c:v>
                </c:pt>
                <c:pt idx="1969">
                  <c:v>196.90000000001001</c:v>
                </c:pt>
                <c:pt idx="1970">
                  <c:v>197.00000000001</c:v>
                </c:pt>
                <c:pt idx="1971">
                  <c:v>197.10000000001</c:v>
                </c:pt>
                <c:pt idx="1972">
                  <c:v>197.20000000000999</c:v>
                </c:pt>
                <c:pt idx="1973">
                  <c:v>197.30000000000999</c:v>
                </c:pt>
                <c:pt idx="1974">
                  <c:v>197.40000000001001</c:v>
                </c:pt>
                <c:pt idx="1975">
                  <c:v>197.50000000001</c:v>
                </c:pt>
                <c:pt idx="1976">
                  <c:v>197.60000000001</c:v>
                </c:pt>
                <c:pt idx="1977">
                  <c:v>197.70000000000999</c:v>
                </c:pt>
                <c:pt idx="1978">
                  <c:v>197.80000000000999</c:v>
                </c:pt>
                <c:pt idx="1979">
                  <c:v>197.90000000001001</c:v>
                </c:pt>
                <c:pt idx="1980">
                  <c:v>198.00000000001</c:v>
                </c:pt>
                <c:pt idx="1981">
                  <c:v>198.10000000001</c:v>
                </c:pt>
                <c:pt idx="1982">
                  <c:v>198.20000000000999</c:v>
                </c:pt>
                <c:pt idx="1983">
                  <c:v>198.30000000000999</c:v>
                </c:pt>
                <c:pt idx="1984">
                  <c:v>198.40000000001001</c:v>
                </c:pt>
                <c:pt idx="1985">
                  <c:v>198.50000000001</c:v>
                </c:pt>
                <c:pt idx="1986">
                  <c:v>198.60000000001</c:v>
                </c:pt>
                <c:pt idx="1987">
                  <c:v>198.70000000000999</c:v>
                </c:pt>
                <c:pt idx="1988">
                  <c:v>198.80000000000999</c:v>
                </c:pt>
                <c:pt idx="1989">
                  <c:v>198.90000000001001</c:v>
                </c:pt>
                <c:pt idx="1990">
                  <c:v>199.00000000001</c:v>
                </c:pt>
                <c:pt idx="1991">
                  <c:v>199.10000000001099</c:v>
                </c:pt>
                <c:pt idx="1992">
                  <c:v>199.20000000001099</c:v>
                </c:pt>
                <c:pt idx="1993">
                  <c:v>199.30000000001101</c:v>
                </c:pt>
                <c:pt idx="1994">
                  <c:v>199.400000000011</c:v>
                </c:pt>
                <c:pt idx="1995">
                  <c:v>199.500000000011</c:v>
                </c:pt>
                <c:pt idx="1996">
                  <c:v>199.60000000001099</c:v>
                </c:pt>
                <c:pt idx="1997">
                  <c:v>199.70000000001099</c:v>
                </c:pt>
                <c:pt idx="1998">
                  <c:v>199.80000000001101</c:v>
                </c:pt>
                <c:pt idx="1999">
                  <c:v>199.900000000011</c:v>
                </c:pt>
                <c:pt idx="2000">
                  <c:v>200.000000000011</c:v>
                </c:pt>
                <c:pt idx="2001">
                  <c:v>200.10000000001099</c:v>
                </c:pt>
                <c:pt idx="2002">
                  <c:v>200.20000000001099</c:v>
                </c:pt>
                <c:pt idx="2003">
                  <c:v>200.30000000001101</c:v>
                </c:pt>
                <c:pt idx="2004">
                  <c:v>200.400000000011</c:v>
                </c:pt>
                <c:pt idx="2005">
                  <c:v>200.500000000011</c:v>
                </c:pt>
                <c:pt idx="2006">
                  <c:v>200.60000000001099</c:v>
                </c:pt>
                <c:pt idx="2007">
                  <c:v>200.70000000001099</c:v>
                </c:pt>
                <c:pt idx="2008">
                  <c:v>200.80000000001101</c:v>
                </c:pt>
                <c:pt idx="2009">
                  <c:v>200.900000000011</c:v>
                </c:pt>
                <c:pt idx="2010">
                  <c:v>201.000000000011</c:v>
                </c:pt>
                <c:pt idx="2011">
                  <c:v>201.10000000001099</c:v>
                </c:pt>
                <c:pt idx="2012">
                  <c:v>201.20000000001099</c:v>
                </c:pt>
                <c:pt idx="2013">
                  <c:v>201.30000000001101</c:v>
                </c:pt>
                <c:pt idx="2014">
                  <c:v>201.400000000011</c:v>
                </c:pt>
                <c:pt idx="2015">
                  <c:v>201.500000000011</c:v>
                </c:pt>
                <c:pt idx="2016">
                  <c:v>201.60000000001099</c:v>
                </c:pt>
                <c:pt idx="2017">
                  <c:v>201.70000000001099</c:v>
                </c:pt>
                <c:pt idx="2018">
                  <c:v>201.80000000001101</c:v>
                </c:pt>
                <c:pt idx="2019">
                  <c:v>201.900000000011</c:v>
                </c:pt>
                <c:pt idx="2020">
                  <c:v>202.000000000011</c:v>
                </c:pt>
                <c:pt idx="2021">
                  <c:v>202.10000000001099</c:v>
                </c:pt>
                <c:pt idx="2022">
                  <c:v>202.20000000001099</c:v>
                </c:pt>
                <c:pt idx="2023">
                  <c:v>202.30000000001101</c:v>
                </c:pt>
                <c:pt idx="2024">
                  <c:v>202.400000000011</c:v>
                </c:pt>
                <c:pt idx="2025">
                  <c:v>202.500000000011</c:v>
                </c:pt>
                <c:pt idx="2026">
                  <c:v>202.60000000001099</c:v>
                </c:pt>
                <c:pt idx="2027">
                  <c:v>202.70000000001099</c:v>
                </c:pt>
                <c:pt idx="2028">
                  <c:v>202.80000000001101</c:v>
                </c:pt>
                <c:pt idx="2029">
                  <c:v>202.900000000011</c:v>
                </c:pt>
                <c:pt idx="2030">
                  <c:v>203.000000000011</c:v>
                </c:pt>
                <c:pt idx="2031">
                  <c:v>203.10000000001099</c:v>
                </c:pt>
                <c:pt idx="2032">
                  <c:v>203.20000000001099</c:v>
                </c:pt>
                <c:pt idx="2033">
                  <c:v>203.30000000001101</c:v>
                </c:pt>
                <c:pt idx="2034">
                  <c:v>203.400000000011</c:v>
                </c:pt>
                <c:pt idx="2035">
                  <c:v>203.50000000001199</c:v>
                </c:pt>
                <c:pt idx="2036">
                  <c:v>203.60000000001199</c:v>
                </c:pt>
                <c:pt idx="2037">
                  <c:v>203.70000000001201</c:v>
                </c:pt>
                <c:pt idx="2038">
                  <c:v>203.80000000001201</c:v>
                </c:pt>
                <c:pt idx="2039">
                  <c:v>203.900000000012</c:v>
                </c:pt>
                <c:pt idx="2040">
                  <c:v>204.00000000001199</c:v>
                </c:pt>
                <c:pt idx="2041">
                  <c:v>204.10000000001199</c:v>
                </c:pt>
                <c:pt idx="2042">
                  <c:v>204.20000000001201</c:v>
                </c:pt>
                <c:pt idx="2043">
                  <c:v>204.30000000001201</c:v>
                </c:pt>
                <c:pt idx="2044">
                  <c:v>204.400000000012</c:v>
                </c:pt>
                <c:pt idx="2045">
                  <c:v>204.50000000001199</c:v>
                </c:pt>
                <c:pt idx="2046">
                  <c:v>204.60000000001199</c:v>
                </c:pt>
                <c:pt idx="2047">
                  <c:v>204.70000000001201</c:v>
                </c:pt>
                <c:pt idx="2048">
                  <c:v>204.80000000001201</c:v>
                </c:pt>
                <c:pt idx="2049">
                  <c:v>204.900000000012</c:v>
                </c:pt>
                <c:pt idx="2050">
                  <c:v>205.00000000001199</c:v>
                </c:pt>
                <c:pt idx="2051">
                  <c:v>205.10000000001199</c:v>
                </c:pt>
                <c:pt idx="2052">
                  <c:v>205.20000000001201</c:v>
                </c:pt>
                <c:pt idx="2053">
                  <c:v>205.30000000001201</c:v>
                </c:pt>
                <c:pt idx="2054">
                  <c:v>205.400000000012</c:v>
                </c:pt>
                <c:pt idx="2055">
                  <c:v>205.50000000001199</c:v>
                </c:pt>
                <c:pt idx="2056">
                  <c:v>205.60000000001199</c:v>
                </c:pt>
                <c:pt idx="2057">
                  <c:v>205.70000000001201</c:v>
                </c:pt>
                <c:pt idx="2058">
                  <c:v>205.80000000001201</c:v>
                </c:pt>
                <c:pt idx="2059">
                  <c:v>205.900000000012</c:v>
                </c:pt>
                <c:pt idx="2060">
                  <c:v>206.00000000001199</c:v>
                </c:pt>
                <c:pt idx="2061">
                  <c:v>206.10000000001199</c:v>
                </c:pt>
                <c:pt idx="2062">
                  <c:v>206.20000000001201</c:v>
                </c:pt>
                <c:pt idx="2063">
                  <c:v>206.30000000001201</c:v>
                </c:pt>
                <c:pt idx="2064">
                  <c:v>206.400000000012</c:v>
                </c:pt>
                <c:pt idx="2065">
                  <c:v>206.50000000001199</c:v>
                </c:pt>
                <c:pt idx="2066">
                  <c:v>206.60000000001199</c:v>
                </c:pt>
                <c:pt idx="2067">
                  <c:v>206.70000000001201</c:v>
                </c:pt>
                <c:pt idx="2068">
                  <c:v>206.80000000001201</c:v>
                </c:pt>
                <c:pt idx="2069">
                  <c:v>206.900000000012</c:v>
                </c:pt>
                <c:pt idx="2070">
                  <c:v>207.00000000001199</c:v>
                </c:pt>
                <c:pt idx="2071">
                  <c:v>207.10000000001199</c:v>
                </c:pt>
                <c:pt idx="2072">
                  <c:v>207.20000000001201</c:v>
                </c:pt>
                <c:pt idx="2073">
                  <c:v>207.30000000001201</c:v>
                </c:pt>
                <c:pt idx="2074">
                  <c:v>207.400000000012</c:v>
                </c:pt>
                <c:pt idx="2075">
                  <c:v>207.50000000001199</c:v>
                </c:pt>
                <c:pt idx="2076">
                  <c:v>207.60000000001199</c:v>
                </c:pt>
                <c:pt idx="2077">
                  <c:v>207.70000000001201</c:v>
                </c:pt>
                <c:pt idx="2078">
                  <c:v>207.800000000013</c:v>
                </c:pt>
                <c:pt idx="2079">
                  <c:v>207.90000000001299</c:v>
                </c:pt>
                <c:pt idx="2080">
                  <c:v>208.00000000001299</c:v>
                </c:pt>
                <c:pt idx="2081">
                  <c:v>208.10000000001301</c:v>
                </c:pt>
                <c:pt idx="2082">
                  <c:v>208.20000000001301</c:v>
                </c:pt>
                <c:pt idx="2083">
                  <c:v>208.300000000013</c:v>
                </c:pt>
                <c:pt idx="2084">
                  <c:v>208.40000000001299</c:v>
                </c:pt>
                <c:pt idx="2085">
                  <c:v>208.50000000001299</c:v>
                </c:pt>
                <c:pt idx="2086">
                  <c:v>208.60000000001301</c:v>
                </c:pt>
                <c:pt idx="2087">
                  <c:v>208.70000000001301</c:v>
                </c:pt>
                <c:pt idx="2088">
                  <c:v>208.800000000013</c:v>
                </c:pt>
                <c:pt idx="2089">
                  <c:v>208.90000000001299</c:v>
                </c:pt>
                <c:pt idx="2090">
                  <c:v>209.00000000001299</c:v>
                </c:pt>
                <c:pt idx="2091">
                  <c:v>209.10000000001301</c:v>
                </c:pt>
                <c:pt idx="2092">
                  <c:v>209.20000000001301</c:v>
                </c:pt>
                <c:pt idx="2093">
                  <c:v>209.300000000013</c:v>
                </c:pt>
                <c:pt idx="2094">
                  <c:v>209.40000000001299</c:v>
                </c:pt>
                <c:pt idx="2095">
                  <c:v>209.50000000001299</c:v>
                </c:pt>
                <c:pt idx="2096">
                  <c:v>209.60000000001301</c:v>
                </c:pt>
                <c:pt idx="2097">
                  <c:v>209.70000000001301</c:v>
                </c:pt>
                <c:pt idx="2098">
                  <c:v>209.800000000013</c:v>
                </c:pt>
                <c:pt idx="2099">
                  <c:v>209.90000000001299</c:v>
                </c:pt>
                <c:pt idx="2100">
                  <c:v>210.00000000001299</c:v>
                </c:pt>
                <c:pt idx="2101">
                  <c:v>210.10000000001301</c:v>
                </c:pt>
                <c:pt idx="2102">
                  <c:v>210.20000000001301</c:v>
                </c:pt>
                <c:pt idx="2103">
                  <c:v>210.300000000013</c:v>
                </c:pt>
                <c:pt idx="2104">
                  <c:v>210.40000000001299</c:v>
                </c:pt>
                <c:pt idx="2105">
                  <c:v>210.50000000001299</c:v>
                </c:pt>
                <c:pt idx="2106">
                  <c:v>210.60000000001301</c:v>
                </c:pt>
                <c:pt idx="2107">
                  <c:v>210.70000000001301</c:v>
                </c:pt>
                <c:pt idx="2108">
                  <c:v>210.800000000013</c:v>
                </c:pt>
                <c:pt idx="2109">
                  <c:v>210.90000000001299</c:v>
                </c:pt>
                <c:pt idx="2110">
                  <c:v>211.00000000001299</c:v>
                </c:pt>
                <c:pt idx="2111">
                  <c:v>211.10000000001301</c:v>
                </c:pt>
                <c:pt idx="2112">
                  <c:v>211.20000000001301</c:v>
                </c:pt>
                <c:pt idx="2113">
                  <c:v>211.300000000013</c:v>
                </c:pt>
                <c:pt idx="2114">
                  <c:v>211.40000000001299</c:v>
                </c:pt>
                <c:pt idx="2115">
                  <c:v>211.50000000001299</c:v>
                </c:pt>
                <c:pt idx="2116">
                  <c:v>211.60000000001301</c:v>
                </c:pt>
                <c:pt idx="2117">
                  <c:v>211.70000000001301</c:v>
                </c:pt>
                <c:pt idx="2118">
                  <c:v>211.800000000013</c:v>
                </c:pt>
                <c:pt idx="2119">
                  <c:v>211.90000000001299</c:v>
                </c:pt>
                <c:pt idx="2120">
                  <c:v>212.00000000001299</c:v>
                </c:pt>
                <c:pt idx="2121">
                  <c:v>212.10000000001301</c:v>
                </c:pt>
                <c:pt idx="2122">
                  <c:v>212.200000000014</c:v>
                </c:pt>
                <c:pt idx="2123">
                  <c:v>212.30000000001399</c:v>
                </c:pt>
                <c:pt idx="2124">
                  <c:v>212.40000000001399</c:v>
                </c:pt>
                <c:pt idx="2125">
                  <c:v>212.50000000001401</c:v>
                </c:pt>
                <c:pt idx="2126">
                  <c:v>212.60000000001401</c:v>
                </c:pt>
                <c:pt idx="2127">
                  <c:v>212.700000000014</c:v>
                </c:pt>
                <c:pt idx="2128">
                  <c:v>212.80000000001399</c:v>
                </c:pt>
                <c:pt idx="2129">
                  <c:v>212.90000000001399</c:v>
                </c:pt>
                <c:pt idx="2130">
                  <c:v>213.00000000001401</c:v>
                </c:pt>
                <c:pt idx="2131">
                  <c:v>213.10000000001401</c:v>
                </c:pt>
                <c:pt idx="2132">
                  <c:v>213.200000000014</c:v>
                </c:pt>
                <c:pt idx="2133">
                  <c:v>213.30000000001399</c:v>
                </c:pt>
                <c:pt idx="2134">
                  <c:v>213.40000000001399</c:v>
                </c:pt>
                <c:pt idx="2135">
                  <c:v>213.50000000001401</c:v>
                </c:pt>
                <c:pt idx="2136">
                  <c:v>213.60000000001401</c:v>
                </c:pt>
                <c:pt idx="2137">
                  <c:v>213.700000000014</c:v>
                </c:pt>
                <c:pt idx="2138">
                  <c:v>213.80000000001399</c:v>
                </c:pt>
                <c:pt idx="2139">
                  <c:v>213.90000000001399</c:v>
                </c:pt>
                <c:pt idx="2140">
                  <c:v>214.00000000001401</c:v>
                </c:pt>
                <c:pt idx="2141">
                  <c:v>214.10000000001401</c:v>
                </c:pt>
                <c:pt idx="2142">
                  <c:v>214.200000000014</c:v>
                </c:pt>
                <c:pt idx="2143">
                  <c:v>214.30000000001399</c:v>
                </c:pt>
                <c:pt idx="2144">
                  <c:v>214.40000000001399</c:v>
                </c:pt>
                <c:pt idx="2145">
                  <c:v>214.50000000001401</c:v>
                </c:pt>
                <c:pt idx="2146">
                  <c:v>214.60000000001401</c:v>
                </c:pt>
                <c:pt idx="2147">
                  <c:v>214.700000000014</c:v>
                </c:pt>
                <c:pt idx="2148">
                  <c:v>214.80000000001399</c:v>
                </c:pt>
                <c:pt idx="2149">
                  <c:v>214.90000000001399</c:v>
                </c:pt>
                <c:pt idx="2150">
                  <c:v>215.00000000001401</c:v>
                </c:pt>
                <c:pt idx="2151">
                  <c:v>215.10000000001401</c:v>
                </c:pt>
                <c:pt idx="2152">
                  <c:v>215.200000000014</c:v>
                </c:pt>
                <c:pt idx="2153">
                  <c:v>215.30000000001399</c:v>
                </c:pt>
                <c:pt idx="2154">
                  <c:v>215.40000000001399</c:v>
                </c:pt>
                <c:pt idx="2155">
                  <c:v>215.50000000001401</c:v>
                </c:pt>
                <c:pt idx="2156">
                  <c:v>215.60000000001401</c:v>
                </c:pt>
                <c:pt idx="2157">
                  <c:v>215.700000000014</c:v>
                </c:pt>
                <c:pt idx="2158">
                  <c:v>215.80000000001399</c:v>
                </c:pt>
                <c:pt idx="2159">
                  <c:v>215.90000000001399</c:v>
                </c:pt>
                <c:pt idx="2160">
                  <c:v>216.00000000001401</c:v>
                </c:pt>
                <c:pt idx="2161">
                  <c:v>216.10000000001401</c:v>
                </c:pt>
                <c:pt idx="2162">
                  <c:v>216.200000000014</c:v>
                </c:pt>
                <c:pt idx="2163">
                  <c:v>216.30000000001399</c:v>
                </c:pt>
                <c:pt idx="2164">
                  <c:v>216.40000000001399</c:v>
                </c:pt>
                <c:pt idx="2165">
                  <c:v>216.50000000001401</c:v>
                </c:pt>
                <c:pt idx="2166">
                  <c:v>216.600000000015</c:v>
                </c:pt>
                <c:pt idx="2167">
                  <c:v>216.700000000015</c:v>
                </c:pt>
                <c:pt idx="2168">
                  <c:v>216.80000000001499</c:v>
                </c:pt>
                <c:pt idx="2169">
                  <c:v>216.90000000001501</c:v>
                </c:pt>
                <c:pt idx="2170">
                  <c:v>217.00000000001501</c:v>
                </c:pt>
                <c:pt idx="2171">
                  <c:v>217.100000000015</c:v>
                </c:pt>
                <c:pt idx="2172">
                  <c:v>217.200000000015</c:v>
                </c:pt>
                <c:pt idx="2173">
                  <c:v>217.30000000001499</c:v>
                </c:pt>
                <c:pt idx="2174">
                  <c:v>217.40000000001501</c:v>
                </c:pt>
                <c:pt idx="2175">
                  <c:v>217.50000000001501</c:v>
                </c:pt>
                <c:pt idx="2176">
                  <c:v>217.600000000015</c:v>
                </c:pt>
                <c:pt idx="2177">
                  <c:v>217.700000000015</c:v>
                </c:pt>
                <c:pt idx="2178">
                  <c:v>217.80000000001499</c:v>
                </c:pt>
                <c:pt idx="2179">
                  <c:v>217.90000000001501</c:v>
                </c:pt>
                <c:pt idx="2180">
                  <c:v>218.00000000001501</c:v>
                </c:pt>
                <c:pt idx="2181">
                  <c:v>218.100000000015</c:v>
                </c:pt>
                <c:pt idx="2182">
                  <c:v>218.200000000015</c:v>
                </c:pt>
                <c:pt idx="2183">
                  <c:v>218.30000000001499</c:v>
                </c:pt>
                <c:pt idx="2184">
                  <c:v>218.40000000001501</c:v>
                </c:pt>
                <c:pt idx="2185">
                  <c:v>218.50000000001501</c:v>
                </c:pt>
                <c:pt idx="2186">
                  <c:v>218.600000000015</c:v>
                </c:pt>
                <c:pt idx="2187">
                  <c:v>218.700000000015</c:v>
                </c:pt>
                <c:pt idx="2188">
                  <c:v>218.80000000001499</c:v>
                </c:pt>
                <c:pt idx="2189">
                  <c:v>218.90000000001501</c:v>
                </c:pt>
                <c:pt idx="2190">
                  <c:v>219.00000000001501</c:v>
                </c:pt>
                <c:pt idx="2191">
                  <c:v>219.100000000015</c:v>
                </c:pt>
                <c:pt idx="2192">
                  <c:v>219.200000000015</c:v>
                </c:pt>
                <c:pt idx="2193">
                  <c:v>219.30000000001499</c:v>
                </c:pt>
                <c:pt idx="2194">
                  <c:v>219.40000000001501</c:v>
                </c:pt>
                <c:pt idx="2195">
                  <c:v>219.50000000001501</c:v>
                </c:pt>
                <c:pt idx="2196">
                  <c:v>219.600000000015</c:v>
                </c:pt>
                <c:pt idx="2197">
                  <c:v>219.700000000015</c:v>
                </c:pt>
                <c:pt idx="2198">
                  <c:v>219.80000000001499</c:v>
                </c:pt>
                <c:pt idx="2199">
                  <c:v>219.90000000001501</c:v>
                </c:pt>
                <c:pt idx="2200">
                  <c:v>220.00000000001501</c:v>
                </c:pt>
                <c:pt idx="2201">
                  <c:v>220.100000000015</c:v>
                </c:pt>
                <c:pt idx="2202">
                  <c:v>220.200000000015</c:v>
                </c:pt>
                <c:pt idx="2203">
                  <c:v>220.30000000001499</c:v>
                </c:pt>
                <c:pt idx="2204">
                  <c:v>220.40000000001501</c:v>
                </c:pt>
                <c:pt idx="2205">
                  <c:v>220.50000000001501</c:v>
                </c:pt>
                <c:pt idx="2206">
                  <c:v>220.600000000015</c:v>
                </c:pt>
                <c:pt idx="2207">
                  <c:v>220.700000000015</c:v>
                </c:pt>
                <c:pt idx="2208">
                  <c:v>220.80000000001499</c:v>
                </c:pt>
                <c:pt idx="2209">
                  <c:v>220.90000000001501</c:v>
                </c:pt>
                <c:pt idx="2210">
                  <c:v>221.000000000016</c:v>
                </c:pt>
                <c:pt idx="2211">
                  <c:v>221.100000000016</c:v>
                </c:pt>
                <c:pt idx="2212">
                  <c:v>221.20000000001599</c:v>
                </c:pt>
                <c:pt idx="2213">
                  <c:v>221.30000000001601</c:v>
                </c:pt>
                <c:pt idx="2214">
                  <c:v>221.40000000001601</c:v>
                </c:pt>
                <c:pt idx="2215">
                  <c:v>221.500000000016</c:v>
                </c:pt>
                <c:pt idx="2216">
                  <c:v>221.600000000016</c:v>
                </c:pt>
                <c:pt idx="2217">
                  <c:v>221.70000000001599</c:v>
                </c:pt>
                <c:pt idx="2218">
                  <c:v>221.80000000001601</c:v>
                </c:pt>
                <c:pt idx="2219">
                  <c:v>221.90000000001601</c:v>
                </c:pt>
                <c:pt idx="2220">
                  <c:v>222.000000000016</c:v>
                </c:pt>
                <c:pt idx="2221">
                  <c:v>222.100000000016</c:v>
                </c:pt>
                <c:pt idx="2222">
                  <c:v>222.20000000001599</c:v>
                </c:pt>
                <c:pt idx="2223">
                  <c:v>222.30000000001601</c:v>
                </c:pt>
                <c:pt idx="2224">
                  <c:v>222.40000000001601</c:v>
                </c:pt>
                <c:pt idx="2225">
                  <c:v>222.500000000016</c:v>
                </c:pt>
                <c:pt idx="2226">
                  <c:v>222.600000000016</c:v>
                </c:pt>
                <c:pt idx="2227">
                  <c:v>222.70000000001599</c:v>
                </c:pt>
                <c:pt idx="2228">
                  <c:v>222.80000000001601</c:v>
                </c:pt>
                <c:pt idx="2229">
                  <c:v>222.90000000001601</c:v>
                </c:pt>
                <c:pt idx="2230">
                  <c:v>223.000000000016</c:v>
                </c:pt>
                <c:pt idx="2231">
                  <c:v>223.100000000016</c:v>
                </c:pt>
                <c:pt idx="2232">
                  <c:v>223.20000000001599</c:v>
                </c:pt>
                <c:pt idx="2233">
                  <c:v>223.30000000001601</c:v>
                </c:pt>
                <c:pt idx="2234">
                  <c:v>223.40000000001601</c:v>
                </c:pt>
                <c:pt idx="2235">
                  <c:v>223.500000000016</c:v>
                </c:pt>
                <c:pt idx="2236">
                  <c:v>223.600000000016</c:v>
                </c:pt>
                <c:pt idx="2237">
                  <c:v>223.70000000001599</c:v>
                </c:pt>
                <c:pt idx="2238">
                  <c:v>223.80000000001601</c:v>
                </c:pt>
                <c:pt idx="2239">
                  <c:v>223.90000000001601</c:v>
                </c:pt>
                <c:pt idx="2240">
                  <c:v>224.000000000016</c:v>
                </c:pt>
                <c:pt idx="2241">
                  <c:v>224.100000000016</c:v>
                </c:pt>
                <c:pt idx="2242">
                  <c:v>224.20000000001599</c:v>
                </c:pt>
                <c:pt idx="2243">
                  <c:v>224.30000000001601</c:v>
                </c:pt>
                <c:pt idx="2244">
                  <c:v>224.40000000001601</c:v>
                </c:pt>
                <c:pt idx="2245">
                  <c:v>224.500000000016</c:v>
                </c:pt>
                <c:pt idx="2246">
                  <c:v>224.600000000016</c:v>
                </c:pt>
                <c:pt idx="2247">
                  <c:v>224.70000000001599</c:v>
                </c:pt>
                <c:pt idx="2248">
                  <c:v>224.80000000001601</c:v>
                </c:pt>
                <c:pt idx="2249">
                  <c:v>224.90000000001601</c:v>
                </c:pt>
                <c:pt idx="2250">
                  <c:v>225.000000000016</c:v>
                </c:pt>
                <c:pt idx="2251">
                  <c:v>225.100000000016</c:v>
                </c:pt>
                <c:pt idx="2252">
                  <c:v>225.20000000001599</c:v>
                </c:pt>
                <c:pt idx="2253">
                  <c:v>225.30000000001601</c:v>
                </c:pt>
                <c:pt idx="2254">
                  <c:v>225.400000000017</c:v>
                </c:pt>
                <c:pt idx="2255">
                  <c:v>225.500000000017</c:v>
                </c:pt>
                <c:pt idx="2256">
                  <c:v>225.60000000001699</c:v>
                </c:pt>
                <c:pt idx="2257">
                  <c:v>225.70000000001701</c:v>
                </c:pt>
                <c:pt idx="2258">
                  <c:v>225.80000000001701</c:v>
                </c:pt>
                <c:pt idx="2259">
                  <c:v>225.900000000017</c:v>
                </c:pt>
                <c:pt idx="2260">
                  <c:v>226.000000000017</c:v>
                </c:pt>
                <c:pt idx="2261">
                  <c:v>226.10000000001699</c:v>
                </c:pt>
                <c:pt idx="2262">
                  <c:v>226.20000000001701</c:v>
                </c:pt>
                <c:pt idx="2263">
                  <c:v>226.30000000001701</c:v>
                </c:pt>
                <c:pt idx="2264">
                  <c:v>226.400000000017</c:v>
                </c:pt>
                <c:pt idx="2265">
                  <c:v>226.500000000017</c:v>
                </c:pt>
                <c:pt idx="2266">
                  <c:v>226.60000000001699</c:v>
                </c:pt>
                <c:pt idx="2267">
                  <c:v>226.70000000001701</c:v>
                </c:pt>
                <c:pt idx="2268">
                  <c:v>226.80000000001701</c:v>
                </c:pt>
                <c:pt idx="2269">
                  <c:v>226.900000000017</c:v>
                </c:pt>
                <c:pt idx="2270">
                  <c:v>227.000000000017</c:v>
                </c:pt>
                <c:pt idx="2271">
                  <c:v>227.10000000001699</c:v>
                </c:pt>
                <c:pt idx="2272">
                  <c:v>227.20000000001701</c:v>
                </c:pt>
                <c:pt idx="2273">
                  <c:v>227.30000000001701</c:v>
                </c:pt>
                <c:pt idx="2274">
                  <c:v>227.400000000017</c:v>
                </c:pt>
                <c:pt idx="2275">
                  <c:v>227.500000000017</c:v>
                </c:pt>
                <c:pt idx="2276">
                  <c:v>227.60000000001699</c:v>
                </c:pt>
                <c:pt idx="2277">
                  <c:v>227.70000000001701</c:v>
                </c:pt>
                <c:pt idx="2278">
                  <c:v>227.80000000001701</c:v>
                </c:pt>
                <c:pt idx="2279">
                  <c:v>227.900000000017</c:v>
                </c:pt>
                <c:pt idx="2280">
                  <c:v>228.000000000017</c:v>
                </c:pt>
                <c:pt idx="2281">
                  <c:v>228.10000000001699</c:v>
                </c:pt>
                <c:pt idx="2282">
                  <c:v>228.20000000001701</c:v>
                </c:pt>
                <c:pt idx="2283">
                  <c:v>228.30000000001701</c:v>
                </c:pt>
                <c:pt idx="2284">
                  <c:v>228.400000000017</c:v>
                </c:pt>
                <c:pt idx="2285">
                  <c:v>228.500000000017</c:v>
                </c:pt>
                <c:pt idx="2286">
                  <c:v>228.60000000001699</c:v>
                </c:pt>
                <c:pt idx="2287">
                  <c:v>228.70000000001701</c:v>
                </c:pt>
                <c:pt idx="2288">
                  <c:v>228.80000000001701</c:v>
                </c:pt>
                <c:pt idx="2289">
                  <c:v>228.900000000017</c:v>
                </c:pt>
                <c:pt idx="2290">
                  <c:v>229.000000000017</c:v>
                </c:pt>
                <c:pt idx="2291">
                  <c:v>229.10000000001699</c:v>
                </c:pt>
                <c:pt idx="2292">
                  <c:v>229.20000000001701</c:v>
                </c:pt>
                <c:pt idx="2293">
                  <c:v>229.30000000001701</c:v>
                </c:pt>
                <c:pt idx="2294">
                  <c:v>229.400000000017</c:v>
                </c:pt>
                <c:pt idx="2295">
                  <c:v>229.500000000017</c:v>
                </c:pt>
                <c:pt idx="2296">
                  <c:v>229.60000000001699</c:v>
                </c:pt>
                <c:pt idx="2297">
                  <c:v>229.70000000001701</c:v>
                </c:pt>
                <c:pt idx="2298">
                  <c:v>229.800000000018</c:v>
                </c:pt>
                <c:pt idx="2299">
                  <c:v>229.900000000018</c:v>
                </c:pt>
                <c:pt idx="2300">
                  <c:v>230.00000000001799</c:v>
                </c:pt>
                <c:pt idx="2301">
                  <c:v>230.10000000001801</c:v>
                </c:pt>
                <c:pt idx="2302">
                  <c:v>230.20000000001801</c:v>
                </c:pt>
                <c:pt idx="2303">
                  <c:v>230.300000000018</c:v>
                </c:pt>
                <c:pt idx="2304">
                  <c:v>230.400000000018</c:v>
                </c:pt>
                <c:pt idx="2305">
                  <c:v>230.50000000001799</c:v>
                </c:pt>
                <c:pt idx="2306">
                  <c:v>230.60000000001801</c:v>
                </c:pt>
                <c:pt idx="2307">
                  <c:v>230.70000000001801</c:v>
                </c:pt>
                <c:pt idx="2308">
                  <c:v>230.800000000018</c:v>
                </c:pt>
                <c:pt idx="2309">
                  <c:v>230.900000000018</c:v>
                </c:pt>
                <c:pt idx="2310">
                  <c:v>231.00000000001799</c:v>
                </c:pt>
                <c:pt idx="2311">
                  <c:v>231.10000000001801</c:v>
                </c:pt>
                <c:pt idx="2312">
                  <c:v>231.20000000001801</c:v>
                </c:pt>
                <c:pt idx="2313">
                  <c:v>231.300000000018</c:v>
                </c:pt>
                <c:pt idx="2314">
                  <c:v>231.400000000018</c:v>
                </c:pt>
                <c:pt idx="2315">
                  <c:v>231.50000000001799</c:v>
                </c:pt>
                <c:pt idx="2316">
                  <c:v>231.60000000001801</c:v>
                </c:pt>
                <c:pt idx="2317">
                  <c:v>231.70000000001801</c:v>
                </c:pt>
                <c:pt idx="2318">
                  <c:v>231.800000000018</c:v>
                </c:pt>
                <c:pt idx="2319">
                  <c:v>231.900000000018</c:v>
                </c:pt>
                <c:pt idx="2320">
                  <c:v>232.00000000001799</c:v>
                </c:pt>
                <c:pt idx="2321">
                  <c:v>232.10000000001801</c:v>
                </c:pt>
                <c:pt idx="2322">
                  <c:v>232.20000000001801</c:v>
                </c:pt>
                <c:pt idx="2323">
                  <c:v>232.300000000018</c:v>
                </c:pt>
                <c:pt idx="2324">
                  <c:v>232.400000000018</c:v>
                </c:pt>
                <c:pt idx="2325">
                  <c:v>232.50000000001799</c:v>
                </c:pt>
                <c:pt idx="2326">
                  <c:v>232.60000000001801</c:v>
                </c:pt>
                <c:pt idx="2327">
                  <c:v>232.70000000001801</c:v>
                </c:pt>
                <c:pt idx="2328">
                  <c:v>232.800000000018</c:v>
                </c:pt>
                <c:pt idx="2329">
                  <c:v>232.900000000018</c:v>
                </c:pt>
                <c:pt idx="2330">
                  <c:v>233.00000000001799</c:v>
                </c:pt>
                <c:pt idx="2331">
                  <c:v>233.10000000001801</c:v>
                </c:pt>
                <c:pt idx="2332">
                  <c:v>233.20000000001801</c:v>
                </c:pt>
                <c:pt idx="2333">
                  <c:v>233.300000000018</c:v>
                </c:pt>
                <c:pt idx="2334">
                  <c:v>233.400000000018</c:v>
                </c:pt>
                <c:pt idx="2335">
                  <c:v>233.50000000001799</c:v>
                </c:pt>
                <c:pt idx="2336">
                  <c:v>233.60000000001801</c:v>
                </c:pt>
                <c:pt idx="2337">
                  <c:v>233.70000000001801</c:v>
                </c:pt>
                <c:pt idx="2338">
                  <c:v>233.800000000018</c:v>
                </c:pt>
                <c:pt idx="2339">
                  <c:v>233.900000000018</c:v>
                </c:pt>
                <c:pt idx="2340">
                  <c:v>234.00000000001799</c:v>
                </c:pt>
                <c:pt idx="2341">
                  <c:v>234.10000000001801</c:v>
                </c:pt>
                <c:pt idx="2342">
                  <c:v>234.200000000019</c:v>
                </c:pt>
                <c:pt idx="2343">
                  <c:v>234.300000000019</c:v>
                </c:pt>
                <c:pt idx="2344">
                  <c:v>234.40000000001899</c:v>
                </c:pt>
                <c:pt idx="2345">
                  <c:v>234.50000000001901</c:v>
                </c:pt>
                <c:pt idx="2346">
                  <c:v>234.60000000001901</c:v>
                </c:pt>
                <c:pt idx="2347">
                  <c:v>234.700000000019</c:v>
                </c:pt>
                <c:pt idx="2348">
                  <c:v>234.800000000019</c:v>
                </c:pt>
                <c:pt idx="2349">
                  <c:v>234.90000000001899</c:v>
                </c:pt>
                <c:pt idx="2350">
                  <c:v>235.00000000001901</c:v>
                </c:pt>
                <c:pt idx="2351">
                  <c:v>235.10000000001901</c:v>
                </c:pt>
                <c:pt idx="2352">
                  <c:v>235.200000000019</c:v>
                </c:pt>
                <c:pt idx="2353">
                  <c:v>235.300000000019</c:v>
                </c:pt>
                <c:pt idx="2354">
                  <c:v>235.40000000001899</c:v>
                </c:pt>
                <c:pt idx="2355">
                  <c:v>235.50000000001901</c:v>
                </c:pt>
                <c:pt idx="2356">
                  <c:v>235.60000000001901</c:v>
                </c:pt>
                <c:pt idx="2357">
                  <c:v>235.700000000019</c:v>
                </c:pt>
                <c:pt idx="2358">
                  <c:v>235.800000000019</c:v>
                </c:pt>
                <c:pt idx="2359">
                  <c:v>235.90000000001899</c:v>
                </c:pt>
                <c:pt idx="2360">
                  <c:v>236.00000000001901</c:v>
                </c:pt>
                <c:pt idx="2361">
                  <c:v>236.10000000001901</c:v>
                </c:pt>
                <c:pt idx="2362">
                  <c:v>236.200000000019</c:v>
                </c:pt>
                <c:pt idx="2363">
                  <c:v>236.300000000019</c:v>
                </c:pt>
                <c:pt idx="2364">
                  <c:v>236.40000000001899</c:v>
                </c:pt>
                <c:pt idx="2365">
                  <c:v>236.50000000001901</c:v>
                </c:pt>
                <c:pt idx="2366">
                  <c:v>236.60000000001901</c:v>
                </c:pt>
                <c:pt idx="2367">
                  <c:v>236.700000000019</c:v>
                </c:pt>
                <c:pt idx="2368">
                  <c:v>236.800000000019</c:v>
                </c:pt>
                <c:pt idx="2369">
                  <c:v>236.90000000001899</c:v>
                </c:pt>
                <c:pt idx="2370">
                  <c:v>237.00000000001901</c:v>
                </c:pt>
                <c:pt idx="2371">
                  <c:v>237.10000000001901</c:v>
                </c:pt>
                <c:pt idx="2372">
                  <c:v>237.200000000019</c:v>
                </c:pt>
                <c:pt idx="2373">
                  <c:v>237.300000000019</c:v>
                </c:pt>
                <c:pt idx="2374">
                  <c:v>237.40000000001899</c:v>
                </c:pt>
                <c:pt idx="2375">
                  <c:v>237.50000000001901</c:v>
                </c:pt>
                <c:pt idx="2376">
                  <c:v>237.60000000001901</c:v>
                </c:pt>
                <c:pt idx="2377">
                  <c:v>237.700000000019</c:v>
                </c:pt>
                <c:pt idx="2378">
                  <c:v>237.800000000019</c:v>
                </c:pt>
                <c:pt idx="2379">
                  <c:v>237.90000000001899</c:v>
                </c:pt>
                <c:pt idx="2380">
                  <c:v>238.00000000001901</c:v>
                </c:pt>
                <c:pt idx="2381">
                  <c:v>238.10000000001901</c:v>
                </c:pt>
                <c:pt idx="2382">
                  <c:v>238.200000000019</c:v>
                </c:pt>
                <c:pt idx="2383">
                  <c:v>238.300000000019</c:v>
                </c:pt>
                <c:pt idx="2384">
                  <c:v>238.40000000001899</c:v>
                </c:pt>
                <c:pt idx="2385">
                  <c:v>238.50000000001901</c:v>
                </c:pt>
                <c:pt idx="2386">
                  <c:v>238.60000000002</c:v>
                </c:pt>
                <c:pt idx="2387">
                  <c:v>238.70000000002</c:v>
                </c:pt>
                <c:pt idx="2388">
                  <c:v>238.80000000001999</c:v>
                </c:pt>
                <c:pt idx="2389">
                  <c:v>238.90000000001999</c:v>
                </c:pt>
                <c:pt idx="2390">
                  <c:v>239.00000000002001</c:v>
                </c:pt>
                <c:pt idx="2391">
                  <c:v>239.10000000002</c:v>
                </c:pt>
                <c:pt idx="2392">
                  <c:v>239.20000000002</c:v>
                </c:pt>
                <c:pt idx="2393">
                  <c:v>239.30000000001999</c:v>
                </c:pt>
                <c:pt idx="2394">
                  <c:v>239.40000000001999</c:v>
                </c:pt>
                <c:pt idx="2395">
                  <c:v>239.50000000002001</c:v>
                </c:pt>
                <c:pt idx="2396">
                  <c:v>239.60000000002</c:v>
                </c:pt>
                <c:pt idx="2397">
                  <c:v>239.70000000002</c:v>
                </c:pt>
                <c:pt idx="2398">
                  <c:v>239.80000000001999</c:v>
                </c:pt>
                <c:pt idx="2399">
                  <c:v>239.90000000001999</c:v>
                </c:pt>
                <c:pt idx="2400">
                  <c:v>240.00000000002001</c:v>
                </c:pt>
                <c:pt idx="2401">
                  <c:v>240.10000000002</c:v>
                </c:pt>
                <c:pt idx="2402">
                  <c:v>240.20000000002</c:v>
                </c:pt>
                <c:pt idx="2403">
                  <c:v>240.30000000001999</c:v>
                </c:pt>
                <c:pt idx="2404">
                  <c:v>240.40000000001999</c:v>
                </c:pt>
                <c:pt idx="2405">
                  <c:v>240.50000000002001</c:v>
                </c:pt>
                <c:pt idx="2406">
                  <c:v>240.60000000002</c:v>
                </c:pt>
                <c:pt idx="2407">
                  <c:v>240.70000000002</c:v>
                </c:pt>
                <c:pt idx="2408">
                  <c:v>240.80000000001999</c:v>
                </c:pt>
                <c:pt idx="2409">
                  <c:v>240.90000000001999</c:v>
                </c:pt>
                <c:pt idx="2410">
                  <c:v>241.00000000002001</c:v>
                </c:pt>
                <c:pt idx="2411">
                  <c:v>241.10000000002</c:v>
                </c:pt>
                <c:pt idx="2412">
                  <c:v>241.20000000002</c:v>
                </c:pt>
                <c:pt idx="2413">
                  <c:v>241.30000000001999</c:v>
                </c:pt>
                <c:pt idx="2414">
                  <c:v>241.40000000001999</c:v>
                </c:pt>
                <c:pt idx="2415">
                  <c:v>241.50000000002001</c:v>
                </c:pt>
                <c:pt idx="2416">
                  <c:v>241.60000000002</c:v>
                </c:pt>
                <c:pt idx="2417">
                  <c:v>241.70000000002</c:v>
                </c:pt>
                <c:pt idx="2418">
                  <c:v>241.80000000001999</c:v>
                </c:pt>
                <c:pt idx="2419">
                  <c:v>241.90000000001999</c:v>
                </c:pt>
                <c:pt idx="2420">
                  <c:v>242.00000000002001</c:v>
                </c:pt>
                <c:pt idx="2421">
                  <c:v>242.10000000002</c:v>
                </c:pt>
                <c:pt idx="2422">
                  <c:v>242.20000000002</c:v>
                </c:pt>
                <c:pt idx="2423">
                  <c:v>242.30000000001999</c:v>
                </c:pt>
                <c:pt idx="2424">
                  <c:v>242.40000000001999</c:v>
                </c:pt>
                <c:pt idx="2425">
                  <c:v>242.50000000002001</c:v>
                </c:pt>
                <c:pt idx="2426">
                  <c:v>242.60000000002</c:v>
                </c:pt>
                <c:pt idx="2427">
                  <c:v>242.70000000002</c:v>
                </c:pt>
                <c:pt idx="2428">
                  <c:v>242.80000000001999</c:v>
                </c:pt>
                <c:pt idx="2429">
                  <c:v>242.90000000001999</c:v>
                </c:pt>
                <c:pt idx="2430">
                  <c:v>243.000000000021</c:v>
                </c:pt>
                <c:pt idx="2431">
                  <c:v>243.100000000021</c:v>
                </c:pt>
                <c:pt idx="2432">
                  <c:v>243.20000000002099</c:v>
                </c:pt>
                <c:pt idx="2433">
                  <c:v>243.30000000002099</c:v>
                </c:pt>
                <c:pt idx="2434">
                  <c:v>243.40000000002101</c:v>
                </c:pt>
                <c:pt idx="2435">
                  <c:v>243.500000000021</c:v>
                </c:pt>
                <c:pt idx="2436">
                  <c:v>243.600000000021</c:v>
                </c:pt>
                <c:pt idx="2437">
                  <c:v>243.70000000002099</c:v>
                </c:pt>
                <c:pt idx="2438">
                  <c:v>243.80000000002099</c:v>
                </c:pt>
                <c:pt idx="2439">
                  <c:v>243.90000000002101</c:v>
                </c:pt>
                <c:pt idx="2440">
                  <c:v>244.000000000021</c:v>
                </c:pt>
                <c:pt idx="2441">
                  <c:v>244.100000000021</c:v>
                </c:pt>
                <c:pt idx="2442">
                  <c:v>244.20000000002099</c:v>
                </c:pt>
                <c:pt idx="2443">
                  <c:v>244.30000000002099</c:v>
                </c:pt>
                <c:pt idx="2444">
                  <c:v>244.40000000002101</c:v>
                </c:pt>
                <c:pt idx="2445">
                  <c:v>244.500000000021</c:v>
                </c:pt>
                <c:pt idx="2446">
                  <c:v>244.600000000021</c:v>
                </c:pt>
                <c:pt idx="2447">
                  <c:v>244.70000000002099</c:v>
                </c:pt>
                <c:pt idx="2448">
                  <c:v>244.80000000002099</c:v>
                </c:pt>
                <c:pt idx="2449">
                  <c:v>244.90000000002101</c:v>
                </c:pt>
                <c:pt idx="2450">
                  <c:v>245.000000000021</c:v>
                </c:pt>
                <c:pt idx="2451">
                  <c:v>245.100000000021</c:v>
                </c:pt>
                <c:pt idx="2452">
                  <c:v>245.20000000002099</c:v>
                </c:pt>
                <c:pt idx="2453">
                  <c:v>245.30000000002099</c:v>
                </c:pt>
                <c:pt idx="2454">
                  <c:v>245.40000000002101</c:v>
                </c:pt>
                <c:pt idx="2455">
                  <c:v>245.500000000021</c:v>
                </c:pt>
                <c:pt idx="2456">
                  <c:v>245.600000000021</c:v>
                </c:pt>
                <c:pt idx="2457">
                  <c:v>245.70000000002099</c:v>
                </c:pt>
                <c:pt idx="2458">
                  <c:v>245.80000000002099</c:v>
                </c:pt>
                <c:pt idx="2459">
                  <c:v>245.90000000002101</c:v>
                </c:pt>
                <c:pt idx="2460">
                  <c:v>246.000000000021</c:v>
                </c:pt>
                <c:pt idx="2461">
                  <c:v>246.100000000021</c:v>
                </c:pt>
                <c:pt idx="2462">
                  <c:v>246.20000000002099</c:v>
                </c:pt>
                <c:pt idx="2463">
                  <c:v>246.30000000002099</c:v>
                </c:pt>
                <c:pt idx="2464">
                  <c:v>246.40000000002101</c:v>
                </c:pt>
                <c:pt idx="2465">
                  <c:v>246.500000000021</c:v>
                </c:pt>
                <c:pt idx="2466">
                  <c:v>246.600000000021</c:v>
                </c:pt>
                <c:pt idx="2467">
                  <c:v>246.70000000002099</c:v>
                </c:pt>
                <c:pt idx="2468">
                  <c:v>246.80000000002099</c:v>
                </c:pt>
                <c:pt idx="2469">
                  <c:v>246.90000000002101</c:v>
                </c:pt>
                <c:pt idx="2470">
                  <c:v>247.000000000021</c:v>
                </c:pt>
                <c:pt idx="2471">
                  <c:v>247.100000000021</c:v>
                </c:pt>
                <c:pt idx="2472">
                  <c:v>247.20000000002099</c:v>
                </c:pt>
                <c:pt idx="2473">
                  <c:v>247.30000000002099</c:v>
                </c:pt>
                <c:pt idx="2474">
                  <c:v>247.400000000022</c:v>
                </c:pt>
                <c:pt idx="2475">
                  <c:v>247.500000000022</c:v>
                </c:pt>
                <c:pt idx="2476">
                  <c:v>247.60000000002199</c:v>
                </c:pt>
                <c:pt idx="2477">
                  <c:v>247.70000000002199</c:v>
                </c:pt>
                <c:pt idx="2478">
                  <c:v>247.80000000002201</c:v>
                </c:pt>
                <c:pt idx="2479">
                  <c:v>247.900000000022</c:v>
                </c:pt>
                <c:pt idx="2480">
                  <c:v>248.000000000022</c:v>
                </c:pt>
                <c:pt idx="2481">
                  <c:v>248.10000000002199</c:v>
                </c:pt>
                <c:pt idx="2482">
                  <c:v>248.20000000002199</c:v>
                </c:pt>
                <c:pt idx="2483">
                  <c:v>248.30000000002201</c:v>
                </c:pt>
                <c:pt idx="2484">
                  <c:v>248.400000000022</c:v>
                </c:pt>
                <c:pt idx="2485">
                  <c:v>248.500000000022</c:v>
                </c:pt>
                <c:pt idx="2486">
                  <c:v>248.60000000002199</c:v>
                </c:pt>
                <c:pt idx="2487">
                  <c:v>248.70000000002199</c:v>
                </c:pt>
                <c:pt idx="2488">
                  <c:v>248.80000000002201</c:v>
                </c:pt>
                <c:pt idx="2489">
                  <c:v>248.900000000022</c:v>
                </c:pt>
                <c:pt idx="2490">
                  <c:v>249.000000000022</c:v>
                </c:pt>
                <c:pt idx="2491">
                  <c:v>249.10000000002199</c:v>
                </c:pt>
                <c:pt idx="2492">
                  <c:v>249.20000000002199</c:v>
                </c:pt>
                <c:pt idx="2493">
                  <c:v>249.30000000002201</c:v>
                </c:pt>
                <c:pt idx="2494">
                  <c:v>249.400000000022</c:v>
                </c:pt>
                <c:pt idx="2495">
                  <c:v>249.500000000022</c:v>
                </c:pt>
                <c:pt idx="2496">
                  <c:v>249.60000000002199</c:v>
                </c:pt>
                <c:pt idx="2497">
                  <c:v>249.70000000002199</c:v>
                </c:pt>
                <c:pt idx="2498">
                  <c:v>249.80000000002201</c:v>
                </c:pt>
                <c:pt idx="2499">
                  <c:v>249.900000000022</c:v>
                </c:pt>
                <c:pt idx="2500">
                  <c:v>250.000000000022</c:v>
                </c:pt>
                <c:pt idx="2501">
                  <c:v>250.10000000002199</c:v>
                </c:pt>
                <c:pt idx="2502">
                  <c:v>250.20000000002199</c:v>
                </c:pt>
                <c:pt idx="2503">
                  <c:v>250.30000000002201</c:v>
                </c:pt>
                <c:pt idx="2504">
                  <c:v>250.400000000022</c:v>
                </c:pt>
                <c:pt idx="2505">
                  <c:v>250.500000000022</c:v>
                </c:pt>
                <c:pt idx="2506">
                  <c:v>250.60000000002199</c:v>
                </c:pt>
                <c:pt idx="2507">
                  <c:v>250.70000000002199</c:v>
                </c:pt>
                <c:pt idx="2508">
                  <c:v>250.80000000002201</c:v>
                </c:pt>
                <c:pt idx="2509">
                  <c:v>250.900000000022</c:v>
                </c:pt>
                <c:pt idx="2510">
                  <c:v>251.000000000022</c:v>
                </c:pt>
                <c:pt idx="2511">
                  <c:v>251.10000000002199</c:v>
                </c:pt>
                <c:pt idx="2512">
                  <c:v>251.20000000002199</c:v>
                </c:pt>
                <c:pt idx="2513">
                  <c:v>251.30000000002201</c:v>
                </c:pt>
                <c:pt idx="2514">
                  <c:v>251.400000000022</c:v>
                </c:pt>
                <c:pt idx="2515">
                  <c:v>251.500000000022</c:v>
                </c:pt>
                <c:pt idx="2516">
                  <c:v>251.60000000002199</c:v>
                </c:pt>
                <c:pt idx="2517">
                  <c:v>251.70000000002199</c:v>
                </c:pt>
                <c:pt idx="2518">
                  <c:v>251.800000000023</c:v>
                </c:pt>
                <c:pt idx="2519">
                  <c:v>251.900000000023</c:v>
                </c:pt>
                <c:pt idx="2520">
                  <c:v>252.00000000002299</c:v>
                </c:pt>
                <c:pt idx="2521">
                  <c:v>252.10000000002299</c:v>
                </c:pt>
                <c:pt idx="2522">
                  <c:v>252.20000000002301</c:v>
                </c:pt>
                <c:pt idx="2523">
                  <c:v>252.300000000023</c:v>
                </c:pt>
                <c:pt idx="2524">
                  <c:v>252.400000000023</c:v>
                </c:pt>
                <c:pt idx="2525">
                  <c:v>252.50000000002299</c:v>
                </c:pt>
                <c:pt idx="2526">
                  <c:v>252.60000000002299</c:v>
                </c:pt>
                <c:pt idx="2527">
                  <c:v>252.70000000002301</c:v>
                </c:pt>
                <c:pt idx="2528">
                  <c:v>252.800000000023</c:v>
                </c:pt>
                <c:pt idx="2529">
                  <c:v>252.900000000023</c:v>
                </c:pt>
                <c:pt idx="2530">
                  <c:v>253.00000000002299</c:v>
                </c:pt>
                <c:pt idx="2531">
                  <c:v>253.10000000002299</c:v>
                </c:pt>
                <c:pt idx="2532">
                  <c:v>253.20000000002301</c:v>
                </c:pt>
                <c:pt idx="2533">
                  <c:v>253.300000000023</c:v>
                </c:pt>
                <c:pt idx="2534">
                  <c:v>253.400000000023</c:v>
                </c:pt>
                <c:pt idx="2535">
                  <c:v>253.50000000002299</c:v>
                </c:pt>
                <c:pt idx="2536">
                  <c:v>253.60000000002299</c:v>
                </c:pt>
                <c:pt idx="2537">
                  <c:v>253.70000000002301</c:v>
                </c:pt>
                <c:pt idx="2538">
                  <c:v>253.800000000023</c:v>
                </c:pt>
                <c:pt idx="2539">
                  <c:v>253.900000000023</c:v>
                </c:pt>
                <c:pt idx="2540">
                  <c:v>254.00000000002299</c:v>
                </c:pt>
                <c:pt idx="2541">
                  <c:v>254.10000000002299</c:v>
                </c:pt>
                <c:pt idx="2542">
                  <c:v>254.20000000002301</c:v>
                </c:pt>
                <c:pt idx="2543">
                  <c:v>254.300000000023</c:v>
                </c:pt>
                <c:pt idx="2544">
                  <c:v>254.400000000023</c:v>
                </c:pt>
                <c:pt idx="2545">
                  <c:v>254.50000000002299</c:v>
                </c:pt>
                <c:pt idx="2546">
                  <c:v>254.60000000002299</c:v>
                </c:pt>
                <c:pt idx="2547">
                  <c:v>254.70000000002301</c:v>
                </c:pt>
                <c:pt idx="2548">
                  <c:v>254.800000000023</c:v>
                </c:pt>
                <c:pt idx="2549">
                  <c:v>254.900000000023</c:v>
                </c:pt>
                <c:pt idx="2550">
                  <c:v>255.00000000002299</c:v>
                </c:pt>
                <c:pt idx="2551">
                  <c:v>255.10000000002299</c:v>
                </c:pt>
                <c:pt idx="2552">
                  <c:v>255.20000000002301</c:v>
                </c:pt>
                <c:pt idx="2553">
                  <c:v>255.300000000023</c:v>
                </c:pt>
                <c:pt idx="2554">
                  <c:v>255.400000000023</c:v>
                </c:pt>
                <c:pt idx="2555">
                  <c:v>255.50000000002299</c:v>
                </c:pt>
                <c:pt idx="2556">
                  <c:v>255.60000000002299</c:v>
                </c:pt>
                <c:pt idx="2557">
                  <c:v>255.70000000002301</c:v>
                </c:pt>
                <c:pt idx="2558">
                  <c:v>255.800000000023</c:v>
                </c:pt>
                <c:pt idx="2559">
                  <c:v>255.900000000023</c:v>
                </c:pt>
                <c:pt idx="2560">
                  <c:v>256.00000000002302</c:v>
                </c:pt>
                <c:pt idx="2561">
                  <c:v>256.10000000002299</c:v>
                </c:pt>
                <c:pt idx="2562">
                  <c:v>256.20000000002301</c:v>
                </c:pt>
                <c:pt idx="2563">
                  <c:v>256.30000000002298</c:v>
                </c:pt>
                <c:pt idx="2564">
                  <c:v>256.40000000002402</c:v>
                </c:pt>
                <c:pt idx="2565">
                  <c:v>256.50000000002399</c:v>
                </c:pt>
                <c:pt idx="2566">
                  <c:v>256.60000000002401</c:v>
                </c:pt>
                <c:pt idx="2567">
                  <c:v>256.70000000002398</c:v>
                </c:pt>
                <c:pt idx="2568">
                  <c:v>256.800000000024</c:v>
                </c:pt>
                <c:pt idx="2569">
                  <c:v>256.90000000002402</c:v>
                </c:pt>
                <c:pt idx="2570">
                  <c:v>257.00000000002399</c:v>
                </c:pt>
                <c:pt idx="2571">
                  <c:v>257.10000000002401</c:v>
                </c:pt>
                <c:pt idx="2572">
                  <c:v>257.20000000002398</c:v>
                </c:pt>
                <c:pt idx="2573">
                  <c:v>257.300000000024</c:v>
                </c:pt>
                <c:pt idx="2574">
                  <c:v>257.40000000002402</c:v>
                </c:pt>
                <c:pt idx="2575">
                  <c:v>257.50000000002399</c:v>
                </c:pt>
                <c:pt idx="2576">
                  <c:v>257.60000000002401</c:v>
                </c:pt>
                <c:pt idx="2577">
                  <c:v>257.70000000002398</c:v>
                </c:pt>
                <c:pt idx="2578">
                  <c:v>257.800000000024</c:v>
                </c:pt>
                <c:pt idx="2579">
                  <c:v>257.90000000002402</c:v>
                </c:pt>
                <c:pt idx="2580">
                  <c:v>258.00000000002399</c:v>
                </c:pt>
                <c:pt idx="2581">
                  <c:v>258.10000000002401</c:v>
                </c:pt>
                <c:pt idx="2582">
                  <c:v>258.20000000002398</c:v>
                </c:pt>
                <c:pt idx="2583">
                  <c:v>258.300000000024</c:v>
                </c:pt>
                <c:pt idx="2584">
                  <c:v>258.40000000002402</c:v>
                </c:pt>
                <c:pt idx="2585">
                  <c:v>258.50000000002399</c:v>
                </c:pt>
                <c:pt idx="2586">
                  <c:v>258.60000000002401</c:v>
                </c:pt>
                <c:pt idx="2587">
                  <c:v>258.70000000002398</c:v>
                </c:pt>
                <c:pt idx="2588">
                  <c:v>258.800000000024</c:v>
                </c:pt>
                <c:pt idx="2589">
                  <c:v>258.90000000002402</c:v>
                </c:pt>
                <c:pt idx="2590">
                  <c:v>259.00000000002399</c:v>
                </c:pt>
                <c:pt idx="2591">
                  <c:v>259.10000000002401</c:v>
                </c:pt>
                <c:pt idx="2592">
                  <c:v>259.20000000002398</c:v>
                </c:pt>
                <c:pt idx="2593">
                  <c:v>259.300000000024</c:v>
                </c:pt>
                <c:pt idx="2594">
                  <c:v>259.40000000002402</c:v>
                </c:pt>
                <c:pt idx="2595">
                  <c:v>259.50000000002399</c:v>
                </c:pt>
                <c:pt idx="2596">
                  <c:v>259.60000000002401</c:v>
                </c:pt>
                <c:pt idx="2597">
                  <c:v>259.70000000002398</c:v>
                </c:pt>
                <c:pt idx="2598">
                  <c:v>259.800000000024</c:v>
                </c:pt>
                <c:pt idx="2599">
                  <c:v>259.90000000002402</c:v>
                </c:pt>
                <c:pt idx="2600">
                  <c:v>260.00000000002399</c:v>
                </c:pt>
                <c:pt idx="2601">
                  <c:v>260.10000000002401</c:v>
                </c:pt>
                <c:pt idx="2602">
                  <c:v>260.20000000002398</c:v>
                </c:pt>
                <c:pt idx="2603">
                  <c:v>260.300000000024</c:v>
                </c:pt>
                <c:pt idx="2604">
                  <c:v>260.40000000002402</c:v>
                </c:pt>
                <c:pt idx="2605">
                  <c:v>260.50000000002399</c:v>
                </c:pt>
                <c:pt idx="2606">
                  <c:v>260.60000000002401</c:v>
                </c:pt>
                <c:pt idx="2607">
                  <c:v>260.70000000002398</c:v>
                </c:pt>
                <c:pt idx="2608">
                  <c:v>260.80000000002502</c:v>
                </c:pt>
                <c:pt idx="2609">
                  <c:v>260.90000000002499</c:v>
                </c:pt>
                <c:pt idx="2610">
                  <c:v>261.00000000002501</c:v>
                </c:pt>
                <c:pt idx="2611">
                  <c:v>261.10000000002498</c:v>
                </c:pt>
                <c:pt idx="2612">
                  <c:v>261.200000000025</c:v>
                </c:pt>
                <c:pt idx="2613">
                  <c:v>261.30000000002502</c:v>
                </c:pt>
                <c:pt idx="2614">
                  <c:v>261.40000000002499</c:v>
                </c:pt>
                <c:pt idx="2615">
                  <c:v>261.50000000002501</c:v>
                </c:pt>
                <c:pt idx="2616">
                  <c:v>261.60000000002498</c:v>
                </c:pt>
                <c:pt idx="2617">
                  <c:v>261.700000000025</c:v>
                </c:pt>
                <c:pt idx="2618">
                  <c:v>261.80000000002502</c:v>
                </c:pt>
                <c:pt idx="2619">
                  <c:v>261.90000000002499</c:v>
                </c:pt>
                <c:pt idx="2620">
                  <c:v>262.00000000002501</c:v>
                </c:pt>
                <c:pt idx="2621">
                  <c:v>262.10000000002498</c:v>
                </c:pt>
                <c:pt idx="2622">
                  <c:v>262.200000000025</c:v>
                </c:pt>
                <c:pt idx="2623">
                  <c:v>262.30000000002502</c:v>
                </c:pt>
                <c:pt idx="2624">
                  <c:v>262.40000000002499</c:v>
                </c:pt>
                <c:pt idx="2625">
                  <c:v>262.50000000002501</c:v>
                </c:pt>
                <c:pt idx="2626">
                  <c:v>262.60000000002498</c:v>
                </c:pt>
                <c:pt idx="2627">
                  <c:v>262.700000000025</c:v>
                </c:pt>
                <c:pt idx="2628">
                  <c:v>262.80000000002502</c:v>
                </c:pt>
                <c:pt idx="2629">
                  <c:v>262.90000000002499</c:v>
                </c:pt>
                <c:pt idx="2630">
                  <c:v>263.00000000002501</c:v>
                </c:pt>
                <c:pt idx="2631">
                  <c:v>263.10000000002498</c:v>
                </c:pt>
                <c:pt idx="2632">
                  <c:v>263.200000000025</c:v>
                </c:pt>
                <c:pt idx="2633">
                  <c:v>263.30000000002502</c:v>
                </c:pt>
                <c:pt idx="2634">
                  <c:v>263.40000000002499</c:v>
                </c:pt>
                <c:pt idx="2635">
                  <c:v>263.50000000002501</c:v>
                </c:pt>
                <c:pt idx="2636">
                  <c:v>263.60000000002498</c:v>
                </c:pt>
                <c:pt idx="2637">
                  <c:v>263.700000000025</c:v>
                </c:pt>
                <c:pt idx="2638">
                  <c:v>263.80000000002502</c:v>
                </c:pt>
                <c:pt idx="2639">
                  <c:v>263.90000000002499</c:v>
                </c:pt>
                <c:pt idx="2640">
                  <c:v>264.00000000002501</c:v>
                </c:pt>
                <c:pt idx="2641">
                  <c:v>264.10000000002498</c:v>
                </c:pt>
                <c:pt idx="2642">
                  <c:v>264.200000000025</c:v>
                </c:pt>
                <c:pt idx="2643">
                  <c:v>264.30000000002502</c:v>
                </c:pt>
                <c:pt idx="2644">
                  <c:v>264.40000000002499</c:v>
                </c:pt>
                <c:pt idx="2645">
                  <c:v>264.50000000002501</c:v>
                </c:pt>
                <c:pt idx="2646">
                  <c:v>264.60000000002498</c:v>
                </c:pt>
                <c:pt idx="2647">
                  <c:v>264.700000000025</c:v>
                </c:pt>
                <c:pt idx="2648">
                  <c:v>264.80000000002502</c:v>
                </c:pt>
                <c:pt idx="2649">
                  <c:v>264.90000000002499</c:v>
                </c:pt>
                <c:pt idx="2650">
                  <c:v>265.00000000002501</c:v>
                </c:pt>
                <c:pt idx="2651">
                  <c:v>265.100000000026</c:v>
                </c:pt>
                <c:pt idx="2652">
                  <c:v>265.20000000002602</c:v>
                </c:pt>
                <c:pt idx="2653">
                  <c:v>265.30000000002599</c:v>
                </c:pt>
                <c:pt idx="2654">
                  <c:v>265.40000000002601</c:v>
                </c:pt>
                <c:pt idx="2655">
                  <c:v>265.50000000002598</c:v>
                </c:pt>
                <c:pt idx="2656">
                  <c:v>265.600000000026</c:v>
                </c:pt>
                <c:pt idx="2657">
                  <c:v>265.70000000002602</c:v>
                </c:pt>
                <c:pt idx="2658">
                  <c:v>265.80000000002599</c:v>
                </c:pt>
                <c:pt idx="2659">
                  <c:v>265.90000000002601</c:v>
                </c:pt>
                <c:pt idx="2660">
                  <c:v>266.00000000002598</c:v>
                </c:pt>
                <c:pt idx="2661">
                  <c:v>266.100000000026</c:v>
                </c:pt>
                <c:pt idx="2662">
                  <c:v>266.20000000002602</c:v>
                </c:pt>
                <c:pt idx="2663">
                  <c:v>266.30000000002599</c:v>
                </c:pt>
                <c:pt idx="2664">
                  <c:v>266.40000000002601</c:v>
                </c:pt>
                <c:pt idx="2665">
                  <c:v>266.50000000002598</c:v>
                </c:pt>
                <c:pt idx="2666">
                  <c:v>266.600000000026</c:v>
                </c:pt>
                <c:pt idx="2667">
                  <c:v>266.70000000002602</c:v>
                </c:pt>
                <c:pt idx="2668">
                  <c:v>266.80000000002599</c:v>
                </c:pt>
                <c:pt idx="2669">
                  <c:v>266.90000000002601</c:v>
                </c:pt>
                <c:pt idx="2670">
                  <c:v>267.00000000002598</c:v>
                </c:pt>
                <c:pt idx="2671">
                  <c:v>267.100000000026</c:v>
                </c:pt>
                <c:pt idx="2672">
                  <c:v>267.20000000002602</c:v>
                </c:pt>
                <c:pt idx="2673">
                  <c:v>267.30000000002599</c:v>
                </c:pt>
                <c:pt idx="2674">
                  <c:v>267.40000000002601</c:v>
                </c:pt>
                <c:pt idx="2675">
                  <c:v>267.50000000002598</c:v>
                </c:pt>
                <c:pt idx="2676">
                  <c:v>267.600000000026</c:v>
                </c:pt>
                <c:pt idx="2677">
                  <c:v>267.70000000002602</c:v>
                </c:pt>
                <c:pt idx="2678">
                  <c:v>267.80000000002599</c:v>
                </c:pt>
                <c:pt idx="2679">
                  <c:v>267.90000000002601</c:v>
                </c:pt>
                <c:pt idx="2680">
                  <c:v>268.00000000002598</c:v>
                </c:pt>
                <c:pt idx="2681">
                  <c:v>268.100000000026</c:v>
                </c:pt>
                <c:pt idx="2682">
                  <c:v>268.20000000002602</c:v>
                </c:pt>
                <c:pt idx="2683">
                  <c:v>268.30000000002599</c:v>
                </c:pt>
                <c:pt idx="2684">
                  <c:v>268.40000000002601</c:v>
                </c:pt>
                <c:pt idx="2685">
                  <c:v>268.50000000002598</c:v>
                </c:pt>
                <c:pt idx="2686">
                  <c:v>268.600000000026</c:v>
                </c:pt>
                <c:pt idx="2687">
                  <c:v>268.70000000002602</c:v>
                </c:pt>
                <c:pt idx="2688">
                  <c:v>268.80000000002599</c:v>
                </c:pt>
                <c:pt idx="2689">
                  <c:v>268.90000000002601</c:v>
                </c:pt>
                <c:pt idx="2690">
                  <c:v>269.00000000002598</c:v>
                </c:pt>
                <c:pt idx="2691">
                  <c:v>269.100000000026</c:v>
                </c:pt>
                <c:pt idx="2692">
                  <c:v>269.20000000002602</c:v>
                </c:pt>
                <c:pt idx="2693">
                  <c:v>269.30000000002599</c:v>
                </c:pt>
                <c:pt idx="2694">
                  <c:v>269.40000000002601</c:v>
                </c:pt>
                <c:pt idx="2695">
                  <c:v>269.500000000027</c:v>
                </c:pt>
                <c:pt idx="2696">
                  <c:v>269.60000000002702</c:v>
                </c:pt>
                <c:pt idx="2697">
                  <c:v>269.70000000002699</c:v>
                </c:pt>
                <c:pt idx="2698">
                  <c:v>269.80000000002701</c:v>
                </c:pt>
                <c:pt idx="2699">
                  <c:v>269.90000000002698</c:v>
                </c:pt>
                <c:pt idx="2700">
                  <c:v>270.000000000027</c:v>
                </c:pt>
                <c:pt idx="2701">
                  <c:v>270.10000000002702</c:v>
                </c:pt>
                <c:pt idx="2702">
                  <c:v>270.20000000002699</c:v>
                </c:pt>
                <c:pt idx="2703">
                  <c:v>270.30000000002701</c:v>
                </c:pt>
                <c:pt idx="2704">
                  <c:v>270.40000000002698</c:v>
                </c:pt>
                <c:pt idx="2705">
                  <c:v>270.500000000027</c:v>
                </c:pt>
                <c:pt idx="2706">
                  <c:v>270.60000000002702</c:v>
                </c:pt>
                <c:pt idx="2707">
                  <c:v>270.70000000002699</c:v>
                </c:pt>
                <c:pt idx="2708">
                  <c:v>270.80000000002701</c:v>
                </c:pt>
                <c:pt idx="2709">
                  <c:v>270.90000000002698</c:v>
                </c:pt>
                <c:pt idx="2710">
                  <c:v>271.000000000027</c:v>
                </c:pt>
                <c:pt idx="2711">
                  <c:v>271.10000000002702</c:v>
                </c:pt>
                <c:pt idx="2712">
                  <c:v>271.20000000002699</c:v>
                </c:pt>
                <c:pt idx="2713">
                  <c:v>271.30000000002701</c:v>
                </c:pt>
                <c:pt idx="2714">
                  <c:v>271.40000000002698</c:v>
                </c:pt>
                <c:pt idx="2715">
                  <c:v>271.500000000027</c:v>
                </c:pt>
                <c:pt idx="2716">
                  <c:v>271.60000000002702</c:v>
                </c:pt>
                <c:pt idx="2717">
                  <c:v>271.70000000002699</c:v>
                </c:pt>
                <c:pt idx="2718">
                  <c:v>271.80000000002701</c:v>
                </c:pt>
                <c:pt idx="2719">
                  <c:v>271.90000000002698</c:v>
                </c:pt>
                <c:pt idx="2720">
                  <c:v>272.000000000027</c:v>
                </c:pt>
                <c:pt idx="2721">
                  <c:v>272.10000000002702</c:v>
                </c:pt>
                <c:pt idx="2722">
                  <c:v>272.20000000002699</c:v>
                </c:pt>
                <c:pt idx="2723">
                  <c:v>272.30000000002701</c:v>
                </c:pt>
                <c:pt idx="2724">
                  <c:v>272.40000000002698</c:v>
                </c:pt>
                <c:pt idx="2725">
                  <c:v>272.500000000027</c:v>
                </c:pt>
                <c:pt idx="2726">
                  <c:v>272.60000000002702</c:v>
                </c:pt>
                <c:pt idx="2727">
                  <c:v>272.70000000002699</c:v>
                </c:pt>
                <c:pt idx="2728">
                  <c:v>272.80000000002701</c:v>
                </c:pt>
                <c:pt idx="2729">
                  <c:v>272.90000000002698</c:v>
                </c:pt>
                <c:pt idx="2730">
                  <c:v>273.000000000027</c:v>
                </c:pt>
                <c:pt idx="2731">
                  <c:v>273.10000000002702</c:v>
                </c:pt>
                <c:pt idx="2732">
                  <c:v>273.20000000002699</c:v>
                </c:pt>
                <c:pt idx="2733">
                  <c:v>273.30000000002701</c:v>
                </c:pt>
                <c:pt idx="2734">
                  <c:v>273.40000000002698</c:v>
                </c:pt>
                <c:pt idx="2735">
                  <c:v>273.500000000027</c:v>
                </c:pt>
                <c:pt idx="2736">
                  <c:v>273.60000000002702</c:v>
                </c:pt>
                <c:pt idx="2737">
                  <c:v>273.70000000002699</c:v>
                </c:pt>
                <c:pt idx="2738">
                  <c:v>273.80000000002701</c:v>
                </c:pt>
                <c:pt idx="2739">
                  <c:v>273.900000000028</c:v>
                </c:pt>
                <c:pt idx="2740">
                  <c:v>274.00000000002802</c:v>
                </c:pt>
                <c:pt idx="2741">
                  <c:v>274.10000000002799</c:v>
                </c:pt>
                <c:pt idx="2742">
                  <c:v>274.20000000002801</c:v>
                </c:pt>
                <c:pt idx="2743">
                  <c:v>274.30000000002798</c:v>
                </c:pt>
                <c:pt idx="2744">
                  <c:v>274.400000000028</c:v>
                </c:pt>
                <c:pt idx="2745">
                  <c:v>274.50000000002802</c:v>
                </c:pt>
                <c:pt idx="2746">
                  <c:v>274.60000000002799</c:v>
                </c:pt>
                <c:pt idx="2747">
                  <c:v>274.70000000002801</c:v>
                </c:pt>
                <c:pt idx="2748">
                  <c:v>274.80000000002798</c:v>
                </c:pt>
                <c:pt idx="2749">
                  <c:v>274.900000000028</c:v>
                </c:pt>
                <c:pt idx="2750">
                  <c:v>275.00000000002802</c:v>
                </c:pt>
                <c:pt idx="2751">
                  <c:v>275.10000000002799</c:v>
                </c:pt>
                <c:pt idx="2752">
                  <c:v>275.20000000002801</c:v>
                </c:pt>
                <c:pt idx="2753">
                  <c:v>275.30000000002798</c:v>
                </c:pt>
                <c:pt idx="2754">
                  <c:v>275.400000000028</c:v>
                </c:pt>
                <c:pt idx="2755">
                  <c:v>275.50000000002802</c:v>
                </c:pt>
                <c:pt idx="2756">
                  <c:v>275.60000000002799</c:v>
                </c:pt>
                <c:pt idx="2757">
                  <c:v>275.70000000002801</c:v>
                </c:pt>
                <c:pt idx="2758">
                  <c:v>275.80000000002798</c:v>
                </c:pt>
                <c:pt idx="2759">
                  <c:v>275.900000000028</c:v>
                </c:pt>
                <c:pt idx="2760">
                  <c:v>276.00000000002802</c:v>
                </c:pt>
                <c:pt idx="2761">
                  <c:v>276.10000000002799</c:v>
                </c:pt>
                <c:pt idx="2762">
                  <c:v>276.20000000002801</c:v>
                </c:pt>
                <c:pt idx="2763">
                  <c:v>276.30000000002798</c:v>
                </c:pt>
                <c:pt idx="2764">
                  <c:v>276.400000000028</c:v>
                </c:pt>
                <c:pt idx="2765">
                  <c:v>276.50000000002802</c:v>
                </c:pt>
                <c:pt idx="2766">
                  <c:v>276.60000000002799</c:v>
                </c:pt>
                <c:pt idx="2767">
                  <c:v>276.70000000002801</c:v>
                </c:pt>
                <c:pt idx="2768">
                  <c:v>276.80000000002798</c:v>
                </c:pt>
                <c:pt idx="2769">
                  <c:v>276.900000000028</c:v>
                </c:pt>
                <c:pt idx="2770">
                  <c:v>277.00000000002802</c:v>
                </c:pt>
                <c:pt idx="2771">
                  <c:v>277.10000000002799</c:v>
                </c:pt>
                <c:pt idx="2772">
                  <c:v>277.20000000002801</c:v>
                </c:pt>
                <c:pt idx="2773">
                  <c:v>277.30000000002798</c:v>
                </c:pt>
                <c:pt idx="2774">
                  <c:v>277.400000000028</c:v>
                </c:pt>
                <c:pt idx="2775">
                  <c:v>277.50000000002802</c:v>
                </c:pt>
                <c:pt idx="2776">
                  <c:v>277.60000000002799</c:v>
                </c:pt>
                <c:pt idx="2777">
                  <c:v>277.70000000002801</c:v>
                </c:pt>
                <c:pt idx="2778">
                  <c:v>277.80000000002798</c:v>
                </c:pt>
                <c:pt idx="2779">
                  <c:v>277.900000000028</c:v>
                </c:pt>
                <c:pt idx="2780">
                  <c:v>278.00000000002802</c:v>
                </c:pt>
                <c:pt idx="2781">
                  <c:v>278.10000000002799</c:v>
                </c:pt>
                <c:pt idx="2782">
                  <c:v>278.20000000002801</c:v>
                </c:pt>
                <c:pt idx="2783">
                  <c:v>278.300000000029</c:v>
                </c:pt>
                <c:pt idx="2784">
                  <c:v>278.40000000002902</c:v>
                </c:pt>
                <c:pt idx="2785">
                  <c:v>278.50000000002899</c:v>
                </c:pt>
                <c:pt idx="2786">
                  <c:v>278.60000000002901</c:v>
                </c:pt>
                <c:pt idx="2787">
                  <c:v>278.70000000002898</c:v>
                </c:pt>
                <c:pt idx="2788">
                  <c:v>278.800000000029</c:v>
                </c:pt>
                <c:pt idx="2789">
                  <c:v>278.90000000002902</c:v>
                </c:pt>
                <c:pt idx="2790">
                  <c:v>279.00000000002899</c:v>
                </c:pt>
                <c:pt idx="2791">
                  <c:v>279.10000000002901</c:v>
                </c:pt>
                <c:pt idx="2792">
                  <c:v>279.20000000002898</c:v>
                </c:pt>
                <c:pt idx="2793">
                  <c:v>279.300000000029</c:v>
                </c:pt>
                <c:pt idx="2794">
                  <c:v>279.40000000002902</c:v>
                </c:pt>
                <c:pt idx="2795">
                  <c:v>279.50000000002899</c:v>
                </c:pt>
                <c:pt idx="2796">
                  <c:v>279.60000000002901</c:v>
                </c:pt>
                <c:pt idx="2797">
                  <c:v>279.70000000002898</c:v>
                </c:pt>
                <c:pt idx="2798">
                  <c:v>279.800000000029</c:v>
                </c:pt>
                <c:pt idx="2799">
                  <c:v>279.90000000002902</c:v>
                </c:pt>
                <c:pt idx="2800">
                  <c:v>280.00000000002899</c:v>
                </c:pt>
                <c:pt idx="2801">
                  <c:v>280.10000000002901</c:v>
                </c:pt>
                <c:pt idx="2802">
                  <c:v>280.20000000002898</c:v>
                </c:pt>
                <c:pt idx="2803">
                  <c:v>280.300000000029</c:v>
                </c:pt>
                <c:pt idx="2804">
                  <c:v>280.40000000002902</c:v>
                </c:pt>
                <c:pt idx="2805">
                  <c:v>280.50000000002899</c:v>
                </c:pt>
                <c:pt idx="2806">
                  <c:v>280.60000000002901</c:v>
                </c:pt>
                <c:pt idx="2807">
                  <c:v>280.70000000002898</c:v>
                </c:pt>
                <c:pt idx="2808">
                  <c:v>280.800000000029</c:v>
                </c:pt>
                <c:pt idx="2809">
                  <c:v>280.90000000002902</c:v>
                </c:pt>
                <c:pt idx="2810">
                  <c:v>281.00000000002899</c:v>
                </c:pt>
                <c:pt idx="2811">
                  <c:v>281.10000000002901</c:v>
                </c:pt>
                <c:pt idx="2812">
                  <c:v>281.20000000002898</c:v>
                </c:pt>
                <c:pt idx="2813">
                  <c:v>281.300000000029</c:v>
                </c:pt>
                <c:pt idx="2814">
                  <c:v>281.40000000002902</c:v>
                </c:pt>
                <c:pt idx="2815">
                  <c:v>281.50000000002899</c:v>
                </c:pt>
                <c:pt idx="2816">
                  <c:v>281.60000000002901</c:v>
                </c:pt>
                <c:pt idx="2817">
                  <c:v>281.70000000002898</c:v>
                </c:pt>
                <c:pt idx="2818">
                  <c:v>281.800000000029</c:v>
                </c:pt>
                <c:pt idx="2819">
                  <c:v>281.90000000002902</c:v>
                </c:pt>
                <c:pt idx="2820">
                  <c:v>282.00000000002899</c:v>
                </c:pt>
                <c:pt idx="2821">
                  <c:v>282.10000000002901</c:v>
                </c:pt>
                <c:pt idx="2822">
                  <c:v>282.20000000002898</c:v>
                </c:pt>
                <c:pt idx="2823">
                  <c:v>282.300000000029</c:v>
                </c:pt>
                <c:pt idx="2824">
                  <c:v>282.40000000002902</c:v>
                </c:pt>
                <c:pt idx="2825">
                  <c:v>282.50000000002899</c:v>
                </c:pt>
                <c:pt idx="2826">
                  <c:v>282.60000000002901</c:v>
                </c:pt>
                <c:pt idx="2827">
                  <c:v>282.70000000003</c:v>
                </c:pt>
                <c:pt idx="2828">
                  <c:v>282.80000000003002</c:v>
                </c:pt>
                <c:pt idx="2829">
                  <c:v>282.90000000002999</c:v>
                </c:pt>
                <c:pt idx="2830">
                  <c:v>283.00000000003001</c:v>
                </c:pt>
                <c:pt idx="2831">
                  <c:v>283.10000000002998</c:v>
                </c:pt>
                <c:pt idx="2832">
                  <c:v>283.20000000003</c:v>
                </c:pt>
                <c:pt idx="2833">
                  <c:v>283.30000000003002</c:v>
                </c:pt>
                <c:pt idx="2834">
                  <c:v>283.40000000002999</c:v>
                </c:pt>
                <c:pt idx="2835">
                  <c:v>283.50000000003001</c:v>
                </c:pt>
                <c:pt idx="2836">
                  <c:v>283.60000000002998</c:v>
                </c:pt>
                <c:pt idx="2837">
                  <c:v>283.70000000003</c:v>
                </c:pt>
                <c:pt idx="2838">
                  <c:v>283.80000000003002</c:v>
                </c:pt>
                <c:pt idx="2839">
                  <c:v>283.90000000002999</c:v>
                </c:pt>
                <c:pt idx="2840">
                  <c:v>284.00000000003001</c:v>
                </c:pt>
                <c:pt idx="2841">
                  <c:v>284.10000000002998</c:v>
                </c:pt>
                <c:pt idx="2842">
                  <c:v>284.20000000003</c:v>
                </c:pt>
                <c:pt idx="2843">
                  <c:v>284.30000000003002</c:v>
                </c:pt>
                <c:pt idx="2844">
                  <c:v>284.40000000002999</c:v>
                </c:pt>
                <c:pt idx="2845">
                  <c:v>284.50000000003001</c:v>
                </c:pt>
                <c:pt idx="2846">
                  <c:v>284.60000000002998</c:v>
                </c:pt>
                <c:pt idx="2847">
                  <c:v>284.70000000003</c:v>
                </c:pt>
                <c:pt idx="2848">
                  <c:v>284.80000000003002</c:v>
                </c:pt>
                <c:pt idx="2849">
                  <c:v>284.90000000002999</c:v>
                </c:pt>
                <c:pt idx="2850">
                  <c:v>285.00000000003001</c:v>
                </c:pt>
                <c:pt idx="2851">
                  <c:v>285.10000000002998</c:v>
                </c:pt>
                <c:pt idx="2852">
                  <c:v>285.20000000003</c:v>
                </c:pt>
                <c:pt idx="2853">
                  <c:v>285.30000000003002</c:v>
                </c:pt>
                <c:pt idx="2854">
                  <c:v>285.40000000002999</c:v>
                </c:pt>
                <c:pt idx="2855">
                  <c:v>285.50000000003001</c:v>
                </c:pt>
                <c:pt idx="2856">
                  <c:v>285.60000000002998</c:v>
                </c:pt>
                <c:pt idx="2857">
                  <c:v>285.70000000003</c:v>
                </c:pt>
                <c:pt idx="2858">
                  <c:v>285.80000000003002</c:v>
                </c:pt>
                <c:pt idx="2859">
                  <c:v>285.90000000002999</c:v>
                </c:pt>
                <c:pt idx="2860">
                  <c:v>286.00000000003001</c:v>
                </c:pt>
                <c:pt idx="2861">
                  <c:v>286.10000000002998</c:v>
                </c:pt>
                <c:pt idx="2862">
                  <c:v>286.20000000003</c:v>
                </c:pt>
                <c:pt idx="2863">
                  <c:v>286.30000000003002</c:v>
                </c:pt>
                <c:pt idx="2864">
                  <c:v>286.40000000002999</c:v>
                </c:pt>
                <c:pt idx="2865">
                  <c:v>286.50000000003001</c:v>
                </c:pt>
                <c:pt idx="2866">
                  <c:v>286.60000000002998</c:v>
                </c:pt>
                <c:pt idx="2867">
                  <c:v>286.70000000003</c:v>
                </c:pt>
                <c:pt idx="2868">
                  <c:v>286.80000000003002</c:v>
                </c:pt>
                <c:pt idx="2869">
                  <c:v>286.90000000002999</c:v>
                </c:pt>
                <c:pt idx="2870">
                  <c:v>287.00000000003001</c:v>
                </c:pt>
                <c:pt idx="2871">
                  <c:v>287.100000000031</c:v>
                </c:pt>
                <c:pt idx="2872">
                  <c:v>287.20000000003103</c:v>
                </c:pt>
                <c:pt idx="2873">
                  <c:v>287.30000000003099</c:v>
                </c:pt>
                <c:pt idx="2874">
                  <c:v>287.40000000003101</c:v>
                </c:pt>
                <c:pt idx="2875">
                  <c:v>287.50000000003098</c:v>
                </c:pt>
                <c:pt idx="2876">
                  <c:v>287.600000000031</c:v>
                </c:pt>
                <c:pt idx="2877">
                  <c:v>287.70000000003103</c:v>
                </c:pt>
                <c:pt idx="2878">
                  <c:v>287.80000000003099</c:v>
                </c:pt>
                <c:pt idx="2879">
                  <c:v>287.90000000003101</c:v>
                </c:pt>
                <c:pt idx="2880">
                  <c:v>288.00000000003098</c:v>
                </c:pt>
                <c:pt idx="2881">
                  <c:v>288.100000000031</c:v>
                </c:pt>
                <c:pt idx="2882">
                  <c:v>288.20000000003103</c:v>
                </c:pt>
                <c:pt idx="2883">
                  <c:v>288.30000000003099</c:v>
                </c:pt>
                <c:pt idx="2884">
                  <c:v>288.40000000003101</c:v>
                </c:pt>
                <c:pt idx="2885">
                  <c:v>288.50000000003098</c:v>
                </c:pt>
                <c:pt idx="2886">
                  <c:v>288.600000000031</c:v>
                </c:pt>
                <c:pt idx="2887">
                  <c:v>288.70000000003103</c:v>
                </c:pt>
                <c:pt idx="2888">
                  <c:v>288.80000000003099</c:v>
                </c:pt>
                <c:pt idx="2889">
                  <c:v>288.90000000003101</c:v>
                </c:pt>
                <c:pt idx="2890">
                  <c:v>289.00000000003098</c:v>
                </c:pt>
                <c:pt idx="2891">
                  <c:v>289.100000000031</c:v>
                </c:pt>
                <c:pt idx="2892">
                  <c:v>289.20000000003103</c:v>
                </c:pt>
                <c:pt idx="2893">
                  <c:v>289.30000000003099</c:v>
                </c:pt>
                <c:pt idx="2894">
                  <c:v>289.40000000003101</c:v>
                </c:pt>
                <c:pt idx="2895">
                  <c:v>289.50000000003098</c:v>
                </c:pt>
                <c:pt idx="2896">
                  <c:v>289.600000000031</c:v>
                </c:pt>
                <c:pt idx="2897">
                  <c:v>289.70000000003103</c:v>
                </c:pt>
                <c:pt idx="2898">
                  <c:v>289.80000000003099</c:v>
                </c:pt>
                <c:pt idx="2899">
                  <c:v>289.90000000003101</c:v>
                </c:pt>
                <c:pt idx="2900">
                  <c:v>290.00000000003098</c:v>
                </c:pt>
                <c:pt idx="2901">
                  <c:v>290.100000000031</c:v>
                </c:pt>
                <c:pt idx="2902">
                  <c:v>290.20000000003103</c:v>
                </c:pt>
                <c:pt idx="2903">
                  <c:v>290.30000000003099</c:v>
                </c:pt>
                <c:pt idx="2904">
                  <c:v>290.40000000003101</c:v>
                </c:pt>
                <c:pt idx="2905">
                  <c:v>290.50000000003098</c:v>
                </c:pt>
                <c:pt idx="2906">
                  <c:v>290.600000000031</c:v>
                </c:pt>
                <c:pt idx="2907">
                  <c:v>290.70000000003103</c:v>
                </c:pt>
                <c:pt idx="2908">
                  <c:v>290.80000000003099</c:v>
                </c:pt>
                <c:pt idx="2909">
                  <c:v>290.90000000003101</c:v>
                </c:pt>
                <c:pt idx="2910">
                  <c:v>291.00000000003098</c:v>
                </c:pt>
                <c:pt idx="2911">
                  <c:v>291.100000000031</c:v>
                </c:pt>
                <c:pt idx="2912">
                  <c:v>291.20000000003103</c:v>
                </c:pt>
                <c:pt idx="2913">
                  <c:v>291.30000000003099</c:v>
                </c:pt>
                <c:pt idx="2914">
                  <c:v>291.40000000003101</c:v>
                </c:pt>
                <c:pt idx="2915">
                  <c:v>291.500000000032</c:v>
                </c:pt>
                <c:pt idx="2916">
                  <c:v>291.60000000003203</c:v>
                </c:pt>
                <c:pt idx="2917">
                  <c:v>291.70000000003199</c:v>
                </c:pt>
                <c:pt idx="2918">
                  <c:v>291.80000000003201</c:v>
                </c:pt>
                <c:pt idx="2919">
                  <c:v>291.90000000003198</c:v>
                </c:pt>
                <c:pt idx="2920">
                  <c:v>292.000000000032</c:v>
                </c:pt>
                <c:pt idx="2921">
                  <c:v>292.10000000003203</c:v>
                </c:pt>
                <c:pt idx="2922">
                  <c:v>292.20000000003199</c:v>
                </c:pt>
                <c:pt idx="2923">
                  <c:v>292.30000000003201</c:v>
                </c:pt>
                <c:pt idx="2924">
                  <c:v>292.40000000003198</c:v>
                </c:pt>
                <c:pt idx="2925">
                  <c:v>292.500000000032</c:v>
                </c:pt>
                <c:pt idx="2926">
                  <c:v>292.60000000003203</c:v>
                </c:pt>
                <c:pt idx="2927">
                  <c:v>292.70000000003199</c:v>
                </c:pt>
                <c:pt idx="2928">
                  <c:v>292.80000000003201</c:v>
                </c:pt>
                <c:pt idx="2929">
                  <c:v>292.90000000003198</c:v>
                </c:pt>
                <c:pt idx="2930">
                  <c:v>293.000000000032</c:v>
                </c:pt>
                <c:pt idx="2931">
                  <c:v>293.10000000003203</c:v>
                </c:pt>
                <c:pt idx="2932">
                  <c:v>293.20000000003199</c:v>
                </c:pt>
                <c:pt idx="2933">
                  <c:v>293.30000000003201</c:v>
                </c:pt>
                <c:pt idx="2934">
                  <c:v>293.40000000003198</c:v>
                </c:pt>
                <c:pt idx="2935">
                  <c:v>293.500000000032</c:v>
                </c:pt>
                <c:pt idx="2936">
                  <c:v>293.60000000003203</c:v>
                </c:pt>
                <c:pt idx="2937">
                  <c:v>293.70000000003199</c:v>
                </c:pt>
                <c:pt idx="2938">
                  <c:v>293.80000000003201</c:v>
                </c:pt>
                <c:pt idx="2939">
                  <c:v>293.90000000003198</c:v>
                </c:pt>
                <c:pt idx="2940">
                  <c:v>294.000000000032</c:v>
                </c:pt>
                <c:pt idx="2941">
                  <c:v>294.10000000003203</c:v>
                </c:pt>
                <c:pt idx="2942">
                  <c:v>294.20000000003199</c:v>
                </c:pt>
                <c:pt idx="2943">
                  <c:v>294.30000000003201</c:v>
                </c:pt>
                <c:pt idx="2944">
                  <c:v>294.40000000003198</c:v>
                </c:pt>
                <c:pt idx="2945">
                  <c:v>294.500000000032</c:v>
                </c:pt>
                <c:pt idx="2946">
                  <c:v>294.60000000003203</c:v>
                </c:pt>
                <c:pt idx="2947">
                  <c:v>294.70000000003199</c:v>
                </c:pt>
                <c:pt idx="2948">
                  <c:v>294.80000000003201</c:v>
                </c:pt>
                <c:pt idx="2949">
                  <c:v>294.90000000003198</c:v>
                </c:pt>
                <c:pt idx="2950">
                  <c:v>295.000000000032</c:v>
                </c:pt>
                <c:pt idx="2951">
                  <c:v>295.10000000003203</c:v>
                </c:pt>
                <c:pt idx="2952">
                  <c:v>295.20000000003199</c:v>
                </c:pt>
                <c:pt idx="2953">
                  <c:v>295.30000000003201</c:v>
                </c:pt>
                <c:pt idx="2954">
                  <c:v>295.40000000003198</c:v>
                </c:pt>
                <c:pt idx="2955">
                  <c:v>295.500000000032</c:v>
                </c:pt>
                <c:pt idx="2956">
                  <c:v>295.60000000003203</c:v>
                </c:pt>
                <c:pt idx="2957">
                  <c:v>295.70000000003199</c:v>
                </c:pt>
                <c:pt idx="2958">
                  <c:v>295.80000000003201</c:v>
                </c:pt>
                <c:pt idx="2959">
                  <c:v>295.900000000033</c:v>
                </c:pt>
                <c:pt idx="2960">
                  <c:v>296.00000000003303</c:v>
                </c:pt>
                <c:pt idx="2961">
                  <c:v>296.10000000003299</c:v>
                </c:pt>
                <c:pt idx="2962">
                  <c:v>296.20000000003301</c:v>
                </c:pt>
                <c:pt idx="2963">
                  <c:v>296.30000000003298</c:v>
                </c:pt>
                <c:pt idx="2964">
                  <c:v>296.400000000033</c:v>
                </c:pt>
                <c:pt idx="2965">
                  <c:v>296.50000000003303</c:v>
                </c:pt>
                <c:pt idx="2966">
                  <c:v>296.60000000003299</c:v>
                </c:pt>
                <c:pt idx="2967">
                  <c:v>296.70000000003301</c:v>
                </c:pt>
                <c:pt idx="2968">
                  <c:v>296.80000000003298</c:v>
                </c:pt>
                <c:pt idx="2969">
                  <c:v>296.900000000033</c:v>
                </c:pt>
                <c:pt idx="2970">
                  <c:v>297.00000000003303</c:v>
                </c:pt>
                <c:pt idx="2971">
                  <c:v>297.10000000003299</c:v>
                </c:pt>
                <c:pt idx="2972">
                  <c:v>297.20000000003301</c:v>
                </c:pt>
                <c:pt idx="2973">
                  <c:v>297.30000000003298</c:v>
                </c:pt>
                <c:pt idx="2974">
                  <c:v>297.400000000033</c:v>
                </c:pt>
                <c:pt idx="2975">
                  <c:v>297.50000000003303</c:v>
                </c:pt>
                <c:pt idx="2976">
                  <c:v>297.60000000003299</c:v>
                </c:pt>
                <c:pt idx="2977">
                  <c:v>297.70000000003301</c:v>
                </c:pt>
                <c:pt idx="2978">
                  <c:v>297.80000000003298</c:v>
                </c:pt>
                <c:pt idx="2979">
                  <c:v>297.900000000033</c:v>
                </c:pt>
                <c:pt idx="2980">
                  <c:v>298.00000000003303</c:v>
                </c:pt>
                <c:pt idx="2981">
                  <c:v>298.10000000003299</c:v>
                </c:pt>
                <c:pt idx="2982">
                  <c:v>298.20000000003301</c:v>
                </c:pt>
                <c:pt idx="2983">
                  <c:v>298.30000000003298</c:v>
                </c:pt>
                <c:pt idx="2984">
                  <c:v>298.400000000033</c:v>
                </c:pt>
                <c:pt idx="2985">
                  <c:v>298.50000000003303</c:v>
                </c:pt>
                <c:pt idx="2986">
                  <c:v>298.60000000003299</c:v>
                </c:pt>
                <c:pt idx="2987">
                  <c:v>298.70000000003301</c:v>
                </c:pt>
                <c:pt idx="2988">
                  <c:v>298.80000000003298</c:v>
                </c:pt>
                <c:pt idx="2989">
                  <c:v>298.900000000033</c:v>
                </c:pt>
                <c:pt idx="2990">
                  <c:v>299.00000000003303</c:v>
                </c:pt>
                <c:pt idx="2991">
                  <c:v>299.10000000003299</c:v>
                </c:pt>
                <c:pt idx="2992">
                  <c:v>299.20000000003301</c:v>
                </c:pt>
                <c:pt idx="2993">
                  <c:v>299.30000000003298</c:v>
                </c:pt>
                <c:pt idx="2994">
                  <c:v>299.400000000033</c:v>
                </c:pt>
                <c:pt idx="2995">
                  <c:v>299.50000000003303</c:v>
                </c:pt>
                <c:pt idx="2996">
                  <c:v>299.60000000003299</c:v>
                </c:pt>
                <c:pt idx="2997">
                  <c:v>299.70000000003301</c:v>
                </c:pt>
                <c:pt idx="2998">
                  <c:v>299.80000000003298</c:v>
                </c:pt>
                <c:pt idx="2999">
                  <c:v>299.900000000033</c:v>
                </c:pt>
                <c:pt idx="3000">
                  <c:v>300.00000000003303</c:v>
                </c:pt>
                <c:pt idx="3001">
                  <c:v>300.10000000003299</c:v>
                </c:pt>
                <c:pt idx="3002">
                  <c:v>300.20000000003301</c:v>
                </c:pt>
                <c:pt idx="3003">
                  <c:v>300.300000000034</c:v>
                </c:pt>
                <c:pt idx="3004">
                  <c:v>300.40000000003403</c:v>
                </c:pt>
                <c:pt idx="3005">
                  <c:v>300.50000000003399</c:v>
                </c:pt>
                <c:pt idx="3006">
                  <c:v>300.60000000003402</c:v>
                </c:pt>
                <c:pt idx="3007">
                  <c:v>300.70000000003398</c:v>
                </c:pt>
                <c:pt idx="3008">
                  <c:v>300.800000000034</c:v>
                </c:pt>
                <c:pt idx="3009">
                  <c:v>300.90000000003403</c:v>
                </c:pt>
                <c:pt idx="3010">
                  <c:v>301.00000000003399</c:v>
                </c:pt>
                <c:pt idx="3011">
                  <c:v>301.10000000003402</c:v>
                </c:pt>
                <c:pt idx="3012">
                  <c:v>301.20000000003398</c:v>
                </c:pt>
                <c:pt idx="3013">
                  <c:v>301.300000000034</c:v>
                </c:pt>
                <c:pt idx="3014">
                  <c:v>301.40000000003403</c:v>
                </c:pt>
                <c:pt idx="3015">
                  <c:v>301.50000000003399</c:v>
                </c:pt>
                <c:pt idx="3016">
                  <c:v>301.60000000003402</c:v>
                </c:pt>
                <c:pt idx="3017">
                  <c:v>301.70000000003398</c:v>
                </c:pt>
                <c:pt idx="3018">
                  <c:v>301.800000000034</c:v>
                </c:pt>
                <c:pt idx="3019">
                  <c:v>301.90000000003403</c:v>
                </c:pt>
                <c:pt idx="3020">
                  <c:v>302.00000000003399</c:v>
                </c:pt>
                <c:pt idx="3021">
                  <c:v>302.10000000003402</c:v>
                </c:pt>
                <c:pt idx="3022">
                  <c:v>302.20000000003398</c:v>
                </c:pt>
                <c:pt idx="3023">
                  <c:v>302.300000000034</c:v>
                </c:pt>
                <c:pt idx="3024">
                  <c:v>302.40000000003403</c:v>
                </c:pt>
                <c:pt idx="3025">
                  <c:v>302.50000000003399</c:v>
                </c:pt>
                <c:pt idx="3026">
                  <c:v>302.60000000003402</c:v>
                </c:pt>
                <c:pt idx="3027">
                  <c:v>302.70000000003398</c:v>
                </c:pt>
                <c:pt idx="3028">
                  <c:v>302.800000000034</c:v>
                </c:pt>
                <c:pt idx="3029">
                  <c:v>302.90000000003403</c:v>
                </c:pt>
                <c:pt idx="3030">
                  <c:v>303.00000000003399</c:v>
                </c:pt>
                <c:pt idx="3031">
                  <c:v>303.10000000003402</c:v>
                </c:pt>
                <c:pt idx="3032">
                  <c:v>303.20000000003398</c:v>
                </c:pt>
                <c:pt idx="3033">
                  <c:v>303.300000000034</c:v>
                </c:pt>
                <c:pt idx="3034">
                  <c:v>303.40000000003403</c:v>
                </c:pt>
                <c:pt idx="3035">
                  <c:v>303.50000000003399</c:v>
                </c:pt>
                <c:pt idx="3036">
                  <c:v>303.60000000003402</c:v>
                </c:pt>
                <c:pt idx="3037">
                  <c:v>303.70000000003398</c:v>
                </c:pt>
                <c:pt idx="3038">
                  <c:v>303.800000000034</c:v>
                </c:pt>
                <c:pt idx="3039">
                  <c:v>303.90000000003403</c:v>
                </c:pt>
                <c:pt idx="3040">
                  <c:v>304.00000000003399</c:v>
                </c:pt>
                <c:pt idx="3041">
                  <c:v>304.10000000003402</c:v>
                </c:pt>
                <c:pt idx="3042">
                  <c:v>304.20000000003398</c:v>
                </c:pt>
                <c:pt idx="3043">
                  <c:v>304.300000000034</c:v>
                </c:pt>
                <c:pt idx="3044">
                  <c:v>304.40000000003403</c:v>
                </c:pt>
                <c:pt idx="3045">
                  <c:v>304.50000000003399</c:v>
                </c:pt>
                <c:pt idx="3046">
                  <c:v>304.60000000003402</c:v>
                </c:pt>
                <c:pt idx="3047">
                  <c:v>304.700000000035</c:v>
                </c:pt>
                <c:pt idx="3048">
                  <c:v>304.80000000003503</c:v>
                </c:pt>
                <c:pt idx="3049">
                  <c:v>304.90000000003499</c:v>
                </c:pt>
                <c:pt idx="3050">
                  <c:v>305.00000000003502</c:v>
                </c:pt>
                <c:pt idx="3051">
                  <c:v>305.10000000003498</c:v>
                </c:pt>
                <c:pt idx="3052">
                  <c:v>305.200000000035</c:v>
                </c:pt>
                <c:pt idx="3053">
                  <c:v>305.30000000003503</c:v>
                </c:pt>
                <c:pt idx="3054">
                  <c:v>305.40000000003499</c:v>
                </c:pt>
                <c:pt idx="3055">
                  <c:v>305.50000000003502</c:v>
                </c:pt>
                <c:pt idx="3056">
                  <c:v>305.60000000003498</c:v>
                </c:pt>
                <c:pt idx="3057">
                  <c:v>305.700000000035</c:v>
                </c:pt>
                <c:pt idx="3058">
                  <c:v>305.80000000003503</c:v>
                </c:pt>
                <c:pt idx="3059">
                  <c:v>305.90000000003499</c:v>
                </c:pt>
                <c:pt idx="3060">
                  <c:v>306.00000000003502</c:v>
                </c:pt>
                <c:pt idx="3061">
                  <c:v>306.10000000003498</c:v>
                </c:pt>
                <c:pt idx="3062">
                  <c:v>306.200000000035</c:v>
                </c:pt>
                <c:pt idx="3063">
                  <c:v>306.30000000003503</c:v>
                </c:pt>
                <c:pt idx="3064">
                  <c:v>306.40000000003499</c:v>
                </c:pt>
                <c:pt idx="3065">
                  <c:v>306.50000000003502</c:v>
                </c:pt>
                <c:pt idx="3066">
                  <c:v>306.60000000003498</c:v>
                </c:pt>
                <c:pt idx="3067">
                  <c:v>306.700000000035</c:v>
                </c:pt>
                <c:pt idx="3068">
                  <c:v>306.80000000003503</c:v>
                </c:pt>
                <c:pt idx="3069">
                  <c:v>306.90000000003499</c:v>
                </c:pt>
                <c:pt idx="3070">
                  <c:v>307.00000000003502</c:v>
                </c:pt>
                <c:pt idx="3071">
                  <c:v>307.10000000003498</c:v>
                </c:pt>
                <c:pt idx="3072">
                  <c:v>307.200000000035</c:v>
                </c:pt>
                <c:pt idx="3073">
                  <c:v>307.30000000003503</c:v>
                </c:pt>
                <c:pt idx="3074">
                  <c:v>307.40000000003499</c:v>
                </c:pt>
                <c:pt idx="3075">
                  <c:v>307.50000000003502</c:v>
                </c:pt>
                <c:pt idx="3076">
                  <c:v>307.60000000003498</c:v>
                </c:pt>
                <c:pt idx="3077">
                  <c:v>307.700000000035</c:v>
                </c:pt>
                <c:pt idx="3078">
                  <c:v>307.80000000003503</c:v>
                </c:pt>
                <c:pt idx="3079">
                  <c:v>307.90000000003499</c:v>
                </c:pt>
                <c:pt idx="3080">
                  <c:v>308.00000000003502</c:v>
                </c:pt>
                <c:pt idx="3081">
                  <c:v>308.10000000003498</c:v>
                </c:pt>
                <c:pt idx="3082">
                  <c:v>308.200000000035</c:v>
                </c:pt>
                <c:pt idx="3083">
                  <c:v>308.30000000003503</c:v>
                </c:pt>
                <c:pt idx="3084">
                  <c:v>308.40000000003499</c:v>
                </c:pt>
                <c:pt idx="3085">
                  <c:v>308.50000000003502</c:v>
                </c:pt>
                <c:pt idx="3086">
                  <c:v>308.60000000003498</c:v>
                </c:pt>
                <c:pt idx="3087">
                  <c:v>308.700000000035</c:v>
                </c:pt>
                <c:pt idx="3088">
                  <c:v>308.80000000003503</c:v>
                </c:pt>
                <c:pt idx="3089">
                  <c:v>308.90000000003499</c:v>
                </c:pt>
                <c:pt idx="3090">
                  <c:v>309.00000000003502</c:v>
                </c:pt>
                <c:pt idx="3091">
                  <c:v>309.100000000036</c:v>
                </c:pt>
                <c:pt idx="3092">
                  <c:v>309.20000000003603</c:v>
                </c:pt>
                <c:pt idx="3093">
                  <c:v>309.30000000003599</c:v>
                </c:pt>
                <c:pt idx="3094">
                  <c:v>309.40000000003602</c:v>
                </c:pt>
                <c:pt idx="3095">
                  <c:v>309.50000000003598</c:v>
                </c:pt>
                <c:pt idx="3096">
                  <c:v>309.600000000036</c:v>
                </c:pt>
                <c:pt idx="3097">
                  <c:v>309.70000000003603</c:v>
                </c:pt>
                <c:pt idx="3098">
                  <c:v>309.80000000003599</c:v>
                </c:pt>
                <c:pt idx="3099">
                  <c:v>309.90000000003602</c:v>
                </c:pt>
                <c:pt idx="3100">
                  <c:v>310.00000000003598</c:v>
                </c:pt>
                <c:pt idx="3101">
                  <c:v>310.100000000036</c:v>
                </c:pt>
                <c:pt idx="3102">
                  <c:v>310.20000000003603</c:v>
                </c:pt>
                <c:pt idx="3103">
                  <c:v>310.30000000003599</c:v>
                </c:pt>
                <c:pt idx="3104">
                  <c:v>310.40000000003602</c:v>
                </c:pt>
                <c:pt idx="3105">
                  <c:v>310.50000000003598</c:v>
                </c:pt>
                <c:pt idx="3106">
                  <c:v>310.600000000036</c:v>
                </c:pt>
                <c:pt idx="3107">
                  <c:v>310.70000000003603</c:v>
                </c:pt>
                <c:pt idx="3108">
                  <c:v>310.80000000003599</c:v>
                </c:pt>
                <c:pt idx="3109">
                  <c:v>310.90000000003602</c:v>
                </c:pt>
                <c:pt idx="3110">
                  <c:v>311.00000000003598</c:v>
                </c:pt>
                <c:pt idx="3111">
                  <c:v>311.100000000036</c:v>
                </c:pt>
                <c:pt idx="3112">
                  <c:v>311.20000000003603</c:v>
                </c:pt>
                <c:pt idx="3113">
                  <c:v>311.30000000003599</c:v>
                </c:pt>
                <c:pt idx="3114">
                  <c:v>311.40000000003602</c:v>
                </c:pt>
                <c:pt idx="3115">
                  <c:v>311.50000000003598</c:v>
                </c:pt>
                <c:pt idx="3116">
                  <c:v>311.600000000036</c:v>
                </c:pt>
                <c:pt idx="3117">
                  <c:v>311.70000000003603</c:v>
                </c:pt>
                <c:pt idx="3118">
                  <c:v>311.80000000003599</c:v>
                </c:pt>
                <c:pt idx="3119">
                  <c:v>311.90000000003602</c:v>
                </c:pt>
                <c:pt idx="3120">
                  <c:v>312.00000000003598</c:v>
                </c:pt>
                <c:pt idx="3121">
                  <c:v>312.100000000036</c:v>
                </c:pt>
                <c:pt idx="3122">
                  <c:v>312.20000000003603</c:v>
                </c:pt>
                <c:pt idx="3123">
                  <c:v>312.30000000003599</c:v>
                </c:pt>
                <c:pt idx="3124">
                  <c:v>312.40000000003602</c:v>
                </c:pt>
                <c:pt idx="3125">
                  <c:v>312.50000000003598</c:v>
                </c:pt>
                <c:pt idx="3126">
                  <c:v>312.600000000036</c:v>
                </c:pt>
                <c:pt idx="3127">
                  <c:v>312.70000000003603</c:v>
                </c:pt>
                <c:pt idx="3128">
                  <c:v>312.80000000003599</c:v>
                </c:pt>
                <c:pt idx="3129">
                  <c:v>312.90000000003602</c:v>
                </c:pt>
                <c:pt idx="3130">
                  <c:v>313.00000000003598</c:v>
                </c:pt>
                <c:pt idx="3131">
                  <c:v>313.100000000036</c:v>
                </c:pt>
                <c:pt idx="3132">
                  <c:v>313.20000000003603</c:v>
                </c:pt>
                <c:pt idx="3133">
                  <c:v>313.30000000003599</c:v>
                </c:pt>
                <c:pt idx="3134">
                  <c:v>313.40000000003602</c:v>
                </c:pt>
                <c:pt idx="3135">
                  <c:v>313.50000000003701</c:v>
                </c:pt>
                <c:pt idx="3136">
                  <c:v>313.60000000003703</c:v>
                </c:pt>
                <c:pt idx="3137">
                  <c:v>313.70000000003699</c:v>
                </c:pt>
                <c:pt idx="3138">
                  <c:v>313.80000000003702</c:v>
                </c:pt>
                <c:pt idx="3139">
                  <c:v>313.90000000003698</c:v>
                </c:pt>
                <c:pt idx="3140">
                  <c:v>314.00000000003701</c:v>
                </c:pt>
                <c:pt idx="3141">
                  <c:v>314.10000000003703</c:v>
                </c:pt>
                <c:pt idx="3142">
                  <c:v>314.20000000003699</c:v>
                </c:pt>
                <c:pt idx="3143">
                  <c:v>314.30000000003702</c:v>
                </c:pt>
                <c:pt idx="3144">
                  <c:v>314.40000000003698</c:v>
                </c:pt>
                <c:pt idx="3145">
                  <c:v>314.50000000003701</c:v>
                </c:pt>
                <c:pt idx="3146">
                  <c:v>314.60000000003703</c:v>
                </c:pt>
                <c:pt idx="3147">
                  <c:v>314.70000000003699</c:v>
                </c:pt>
                <c:pt idx="3148">
                  <c:v>314.80000000003702</c:v>
                </c:pt>
                <c:pt idx="3149">
                  <c:v>314.90000000003698</c:v>
                </c:pt>
                <c:pt idx="3150">
                  <c:v>315.00000000003701</c:v>
                </c:pt>
                <c:pt idx="3151">
                  <c:v>315.10000000003703</c:v>
                </c:pt>
                <c:pt idx="3152">
                  <c:v>315.20000000003699</c:v>
                </c:pt>
                <c:pt idx="3153">
                  <c:v>315.30000000003702</c:v>
                </c:pt>
                <c:pt idx="3154">
                  <c:v>315.40000000003698</c:v>
                </c:pt>
                <c:pt idx="3155">
                  <c:v>315.50000000003701</c:v>
                </c:pt>
                <c:pt idx="3156">
                  <c:v>315.60000000003703</c:v>
                </c:pt>
                <c:pt idx="3157">
                  <c:v>315.70000000003699</c:v>
                </c:pt>
                <c:pt idx="3158">
                  <c:v>315.80000000003702</c:v>
                </c:pt>
                <c:pt idx="3159">
                  <c:v>315.90000000003698</c:v>
                </c:pt>
                <c:pt idx="3160">
                  <c:v>316.00000000003701</c:v>
                </c:pt>
                <c:pt idx="3161">
                  <c:v>316.10000000003703</c:v>
                </c:pt>
                <c:pt idx="3162">
                  <c:v>316.20000000003699</c:v>
                </c:pt>
                <c:pt idx="3163">
                  <c:v>316.30000000003702</c:v>
                </c:pt>
                <c:pt idx="3164">
                  <c:v>316.40000000003698</c:v>
                </c:pt>
                <c:pt idx="3165">
                  <c:v>316.50000000003701</c:v>
                </c:pt>
                <c:pt idx="3166">
                  <c:v>316.60000000003703</c:v>
                </c:pt>
                <c:pt idx="3167">
                  <c:v>316.70000000003699</c:v>
                </c:pt>
                <c:pt idx="3168">
                  <c:v>316.80000000003702</c:v>
                </c:pt>
                <c:pt idx="3169">
                  <c:v>316.90000000003698</c:v>
                </c:pt>
                <c:pt idx="3170">
                  <c:v>317.00000000003701</c:v>
                </c:pt>
                <c:pt idx="3171">
                  <c:v>317.10000000003703</c:v>
                </c:pt>
                <c:pt idx="3172">
                  <c:v>317.20000000003699</c:v>
                </c:pt>
                <c:pt idx="3173">
                  <c:v>317.30000000003702</c:v>
                </c:pt>
                <c:pt idx="3174">
                  <c:v>317.40000000003698</c:v>
                </c:pt>
                <c:pt idx="3175">
                  <c:v>317.50000000003701</c:v>
                </c:pt>
                <c:pt idx="3176">
                  <c:v>317.60000000003703</c:v>
                </c:pt>
                <c:pt idx="3177">
                  <c:v>317.70000000003699</c:v>
                </c:pt>
                <c:pt idx="3178">
                  <c:v>317.80000000003702</c:v>
                </c:pt>
                <c:pt idx="3179">
                  <c:v>317.90000000003801</c:v>
                </c:pt>
                <c:pt idx="3180">
                  <c:v>318.00000000003803</c:v>
                </c:pt>
                <c:pt idx="3181">
                  <c:v>318.10000000003799</c:v>
                </c:pt>
                <c:pt idx="3182">
                  <c:v>318.20000000003802</c:v>
                </c:pt>
                <c:pt idx="3183">
                  <c:v>318.30000000003798</c:v>
                </c:pt>
                <c:pt idx="3184">
                  <c:v>318.40000000003801</c:v>
                </c:pt>
                <c:pt idx="3185">
                  <c:v>318.50000000003803</c:v>
                </c:pt>
                <c:pt idx="3186">
                  <c:v>318.60000000003799</c:v>
                </c:pt>
                <c:pt idx="3187">
                  <c:v>318.70000000003802</c:v>
                </c:pt>
                <c:pt idx="3188">
                  <c:v>318.80000000003798</c:v>
                </c:pt>
                <c:pt idx="3189">
                  <c:v>318.90000000003801</c:v>
                </c:pt>
                <c:pt idx="3190">
                  <c:v>319.00000000003803</c:v>
                </c:pt>
                <c:pt idx="3191">
                  <c:v>319.10000000003799</c:v>
                </c:pt>
                <c:pt idx="3192">
                  <c:v>319.20000000003802</c:v>
                </c:pt>
                <c:pt idx="3193">
                  <c:v>319.30000000003798</c:v>
                </c:pt>
                <c:pt idx="3194">
                  <c:v>319.40000000003801</c:v>
                </c:pt>
                <c:pt idx="3195">
                  <c:v>319.50000000003803</c:v>
                </c:pt>
                <c:pt idx="3196">
                  <c:v>319.60000000003799</c:v>
                </c:pt>
                <c:pt idx="3197">
                  <c:v>319.70000000003802</c:v>
                </c:pt>
                <c:pt idx="3198">
                  <c:v>319.80000000003798</c:v>
                </c:pt>
                <c:pt idx="3199">
                  <c:v>319.90000000003801</c:v>
                </c:pt>
                <c:pt idx="3200">
                  <c:v>320.00000000003803</c:v>
                </c:pt>
                <c:pt idx="3201">
                  <c:v>320.10000000003799</c:v>
                </c:pt>
                <c:pt idx="3202">
                  <c:v>320.20000000003802</c:v>
                </c:pt>
                <c:pt idx="3203">
                  <c:v>320.30000000003798</c:v>
                </c:pt>
                <c:pt idx="3204">
                  <c:v>320.40000000003801</c:v>
                </c:pt>
                <c:pt idx="3205">
                  <c:v>320.50000000003803</c:v>
                </c:pt>
                <c:pt idx="3206">
                  <c:v>320.60000000003799</c:v>
                </c:pt>
                <c:pt idx="3207">
                  <c:v>320.70000000003802</c:v>
                </c:pt>
                <c:pt idx="3208">
                  <c:v>320.80000000003798</c:v>
                </c:pt>
                <c:pt idx="3209">
                  <c:v>320.90000000003801</c:v>
                </c:pt>
                <c:pt idx="3210">
                  <c:v>321.00000000003803</c:v>
                </c:pt>
                <c:pt idx="3211">
                  <c:v>321.10000000003799</c:v>
                </c:pt>
                <c:pt idx="3212">
                  <c:v>321.20000000003802</c:v>
                </c:pt>
                <c:pt idx="3213">
                  <c:v>321.30000000003798</c:v>
                </c:pt>
                <c:pt idx="3214">
                  <c:v>321.40000000003801</c:v>
                </c:pt>
                <c:pt idx="3215">
                  <c:v>321.50000000003803</c:v>
                </c:pt>
                <c:pt idx="3216">
                  <c:v>321.60000000003799</c:v>
                </c:pt>
                <c:pt idx="3217">
                  <c:v>321.70000000003802</c:v>
                </c:pt>
                <c:pt idx="3218">
                  <c:v>321.80000000003798</c:v>
                </c:pt>
                <c:pt idx="3219">
                  <c:v>321.90000000003801</c:v>
                </c:pt>
                <c:pt idx="3220">
                  <c:v>322.00000000003803</c:v>
                </c:pt>
                <c:pt idx="3221">
                  <c:v>322.10000000003799</c:v>
                </c:pt>
                <c:pt idx="3222">
                  <c:v>322.20000000003802</c:v>
                </c:pt>
                <c:pt idx="3223">
                  <c:v>322.30000000003901</c:v>
                </c:pt>
                <c:pt idx="3224">
                  <c:v>322.40000000003897</c:v>
                </c:pt>
                <c:pt idx="3225">
                  <c:v>322.50000000003899</c:v>
                </c:pt>
                <c:pt idx="3226">
                  <c:v>322.60000000003902</c:v>
                </c:pt>
                <c:pt idx="3227">
                  <c:v>322.70000000003898</c:v>
                </c:pt>
                <c:pt idx="3228">
                  <c:v>322.80000000003901</c:v>
                </c:pt>
                <c:pt idx="3229">
                  <c:v>322.90000000003897</c:v>
                </c:pt>
                <c:pt idx="3230">
                  <c:v>323.00000000003899</c:v>
                </c:pt>
                <c:pt idx="3231">
                  <c:v>323.10000000003902</c:v>
                </c:pt>
                <c:pt idx="3232">
                  <c:v>323.20000000003898</c:v>
                </c:pt>
                <c:pt idx="3233">
                  <c:v>323.30000000003901</c:v>
                </c:pt>
                <c:pt idx="3234">
                  <c:v>323.40000000003897</c:v>
                </c:pt>
                <c:pt idx="3235">
                  <c:v>323.50000000003899</c:v>
                </c:pt>
                <c:pt idx="3236">
                  <c:v>323.60000000003902</c:v>
                </c:pt>
                <c:pt idx="3237">
                  <c:v>323.70000000003898</c:v>
                </c:pt>
                <c:pt idx="3238">
                  <c:v>323.80000000003901</c:v>
                </c:pt>
                <c:pt idx="3239">
                  <c:v>323.90000000003897</c:v>
                </c:pt>
                <c:pt idx="3240">
                  <c:v>324.00000000003899</c:v>
                </c:pt>
                <c:pt idx="3241">
                  <c:v>324.10000000003902</c:v>
                </c:pt>
                <c:pt idx="3242">
                  <c:v>324.20000000003898</c:v>
                </c:pt>
                <c:pt idx="3243">
                  <c:v>324.30000000003901</c:v>
                </c:pt>
                <c:pt idx="3244">
                  <c:v>324.40000000003897</c:v>
                </c:pt>
                <c:pt idx="3245">
                  <c:v>324.50000000003899</c:v>
                </c:pt>
                <c:pt idx="3246">
                  <c:v>324.60000000003902</c:v>
                </c:pt>
                <c:pt idx="3247">
                  <c:v>324.70000000003898</c:v>
                </c:pt>
                <c:pt idx="3248">
                  <c:v>324.80000000003901</c:v>
                </c:pt>
                <c:pt idx="3249">
                  <c:v>324.90000000003897</c:v>
                </c:pt>
                <c:pt idx="3250">
                  <c:v>325.00000000003899</c:v>
                </c:pt>
                <c:pt idx="3251">
                  <c:v>325.10000000003902</c:v>
                </c:pt>
                <c:pt idx="3252">
                  <c:v>325.20000000003898</c:v>
                </c:pt>
                <c:pt idx="3253">
                  <c:v>325.30000000003901</c:v>
                </c:pt>
                <c:pt idx="3254">
                  <c:v>325.40000000003897</c:v>
                </c:pt>
                <c:pt idx="3255">
                  <c:v>325.50000000003899</c:v>
                </c:pt>
                <c:pt idx="3256">
                  <c:v>325.60000000003902</c:v>
                </c:pt>
                <c:pt idx="3257">
                  <c:v>325.70000000003898</c:v>
                </c:pt>
                <c:pt idx="3258">
                  <c:v>325.80000000003901</c:v>
                </c:pt>
                <c:pt idx="3259">
                  <c:v>325.90000000003897</c:v>
                </c:pt>
                <c:pt idx="3260">
                  <c:v>326.00000000003899</c:v>
                </c:pt>
                <c:pt idx="3261">
                  <c:v>326.10000000003902</c:v>
                </c:pt>
                <c:pt idx="3262">
                  <c:v>326.20000000003898</c:v>
                </c:pt>
                <c:pt idx="3263">
                  <c:v>326.30000000003901</c:v>
                </c:pt>
                <c:pt idx="3264">
                  <c:v>326.40000000003897</c:v>
                </c:pt>
                <c:pt idx="3265">
                  <c:v>326.50000000003899</c:v>
                </c:pt>
                <c:pt idx="3266">
                  <c:v>326.60000000003902</c:v>
                </c:pt>
                <c:pt idx="3267">
                  <c:v>326.70000000004001</c:v>
                </c:pt>
                <c:pt idx="3268">
                  <c:v>326.80000000003997</c:v>
                </c:pt>
                <c:pt idx="3269">
                  <c:v>326.90000000004</c:v>
                </c:pt>
                <c:pt idx="3270">
                  <c:v>327.00000000004002</c:v>
                </c:pt>
                <c:pt idx="3271">
                  <c:v>327.10000000003998</c:v>
                </c:pt>
                <c:pt idx="3272">
                  <c:v>327.20000000004001</c:v>
                </c:pt>
                <c:pt idx="3273">
                  <c:v>327.30000000003997</c:v>
                </c:pt>
                <c:pt idx="3274">
                  <c:v>327.40000000004</c:v>
                </c:pt>
                <c:pt idx="3275">
                  <c:v>327.50000000004002</c:v>
                </c:pt>
                <c:pt idx="3276">
                  <c:v>327.60000000003998</c:v>
                </c:pt>
                <c:pt idx="3277">
                  <c:v>327.70000000004001</c:v>
                </c:pt>
                <c:pt idx="3278">
                  <c:v>327.80000000003997</c:v>
                </c:pt>
                <c:pt idx="3279">
                  <c:v>327.90000000004</c:v>
                </c:pt>
                <c:pt idx="3280">
                  <c:v>328.00000000004002</c:v>
                </c:pt>
                <c:pt idx="3281">
                  <c:v>328.10000000003998</c:v>
                </c:pt>
                <c:pt idx="3282">
                  <c:v>328.20000000004001</c:v>
                </c:pt>
                <c:pt idx="3283">
                  <c:v>328.30000000003997</c:v>
                </c:pt>
                <c:pt idx="3284">
                  <c:v>328.40000000004</c:v>
                </c:pt>
                <c:pt idx="3285">
                  <c:v>328.50000000004002</c:v>
                </c:pt>
                <c:pt idx="3286">
                  <c:v>328.60000000003998</c:v>
                </c:pt>
                <c:pt idx="3287">
                  <c:v>328.70000000004001</c:v>
                </c:pt>
                <c:pt idx="3288">
                  <c:v>328.80000000003997</c:v>
                </c:pt>
                <c:pt idx="3289">
                  <c:v>328.90000000004</c:v>
                </c:pt>
                <c:pt idx="3290">
                  <c:v>329.00000000004002</c:v>
                </c:pt>
                <c:pt idx="3291">
                  <c:v>329.10000000003998</c:v>
                </c:pt>
                <c:pt idx="3292">
                  <c:v>329.20000000004001</c:v>
                </c:pt>
                <c:pt idx="3293">
                  <c:v>329.30000000003997</c:v>
                </c:pt>
                <c:pt idx="3294">
                  <c:v>329.40000000004</c:v>
                </c:pt>
                <c:pt idx="3295">
                  <c:v>329.50000000004002</c:v>
                </c:pt>
                <c:pt idx="3296">
                  <c:v>329.60000000003998</c:v>
                </c:pt>
                <c:pt idx="3297">
                  <c:v>329.70000000004001</c:v>
                </c:pt>
                <c:pt idx="3298">
                  <c:v>329.80000000003997</c:v>
                </c:pt>
                <c:pt idx="3299">
                  <c:v>329.90000000004</c:v>
                </c:pt>
                <c:pt idx="3300">
                  <c:v>330.00000000004002</c:v>
                </c:pt>
                <c:pt idx="3301">
                  <c:v>330.10000000003998</c:v>
                </c:pt>
                <c:pt idx="3302">
                  <c:v>330.20000000004001</c:v>
                </c:pt>
                <c:pt idx="3303">
                  <c:v>330.30000000003997</c:v>
                </c:pt>
                <c:pt idx="3304">
                  <c:v>330.40000000004</c:v>
                </c:pt>
                <c:pt idx="3305">
                  <c:v>330.50000000004002</c:v>
                </c:pt>
                <c:pt idx="3306">
                  <c:v>330.60000000003998</c:v>
                </c:pt>
                <c:pt idx="3307">
                  <c:v>330.70000000004001</c:v>
                </c:pt>
                <c:pt idx="3308">
                  <c:v>330.80000000003997</c:v>
                </c:pt>
                <c:pt idx="3309">
                  <c:v>330.90000000004</c:v>
                </c:pt>
                <c:pt idx="3310">
                  <c:v>331.00000000004002</c:v>
                </c:pt>
                <c:pt idx="3311">
                  <c:v>331.10000000004101</c:v>
                </c:pt>
                <c:pt idx="3312">
                  <c:v>331.20000000004097</c:v>
                </c:pt>
                <c:pt idx="3313">
                  <c:v>331.300000000041</c:v>
                </c:pt>
                <c:pt idx="3314">
                  <c:v>331.40000000004102</c:v>
                </c:pt>
                <c:pt idx="3315">
                  <c:v>331.50000000004098</c:v>
                </c:pt>
                <c:pt idx="3316">
                  <c:v>331.60000000004101</c:v>
                </c:pt>
                <c:pt idx="3317">
                  <c:v>331.70000000004097</c:v>
                </c:pt>
                <c:pt idx="3318">
                  <c:v>331.800000000041</c:v>
                </c:pt>
                <c:pt idx="3319">
                  <c:v>331.90000000004102</c:v>
                </c:pt>
                <c:pt idx="3320">
                  <c:v>332.00000000004098</c:v>
                </c:pt>
                <c:pt idx="3321">
                  <c:v>332.10000000004101</c:v>
                </c:pt>
                <c:pt idx="3322">
                  <c:v>332.20000000004097</c:v>
                </c:pt>
                <c:pt idx="3323">
                  <c:v>332.300000000041</c:v>
                </c:pt>
                <c:pt idx="3324">
                  <c:v>332.40000000004102</c:v>
                </c:pt>
                <c:pt idx="3325">
                  <c:v>332.50000000004098</c:v>
                </c:pt>
                <c:pt idx="3326">
                  <c:v>332.60000000004101</c:v>
                </c:pt>
                <c:pt idx="3327">
                  <c:v>332.70000000004097</c:v>
                </c:pt>
                <c:pt idx="3328">
                  <c:v>332.800000000041</c:v>
                </c:pt>
                <c:pt idx="3329">
                  <c:v>332.90000000004102</c:v>
                </c:pt>
                <c:pt idx="3330">
                  <c:v>333.00000000004098</c:v>
                </c:pt>
                <c:pt idx="3331">
                  <c:v>333.10000000004101</c:v>
                </c:pt>
                <c:pt idx="3332">
                  <c:v>333.20000000004097</c:v>
                </c:pt>
                <c:pt idx="3333">
                  <c:v>333.300000000041</c:v>
                </c:pt>
                <c:pt idx="3334">
                  <c:v>333.40000000004102</c:v>
                </c:pt>
                <c:pt idx="3335">
                  <c:v>333.50000000004098</c:v>
                </c:pt>
                <c:pt idx="3336">
                  <c:v>333.60000000004101</c:v>
                </c:pt>
                <c:pt idx="3337">
                  <c:v>333.70000000004097</c:v>
                </c:pt>
                <c:pt idx="3338">
                  <c:v>333.800000000041</c:v>
                </c:pt>
                <c:pt idx="3339">
                  <c:v>333.90000000004102</c:v>
                </c:pt>
                <c:pt idx="3340">
                  <c:v>334.00000000004098</c:v>
                </c:pt>
                <c:pt idx="3341">
                  <c:v>334.10000000004101</c:v>
                </c:pt>
                <c:pt idx="3342">
                  <c:v>334.20000000004097</c:v>
                </c:pt>
                <c:pt idx="3343">
                  <c:v>334.300000000041</c:v>
                </c:pt>
                <c:pt idx="3344">
                  <c:v>334.40000000004102</c:v>
                </c:pt>
                <c:pt idx="3345">
                  <c:v>334.50000000004098</c:v>
                </c:pt>
                <c:pt idx="3346">
                  <c:v>334.60000000004101</c:v>
                </c:pt>
                <c:pt idx="3347">
                  <c:v>334.70000000004097</c:v>
                </c:pt>
                <c:pt idx="3348">
                  <c:v>334.800000000041</c:v>
                </c:pt>
                <c:pt idx="3349">
                  <c:v>334.90000000004102</c:v>
                </c:pt>
                <c:pt idx="3350">
                  <c:v>335.00000000004098</c:v>
                </c:pt>
                <c:pt idx="3351">
                  <c:v>335.10000000004101</c:v>
                </c:pt>
                <c:pt idx="3352">
                  <c:v>335.20000000004097</c:v>
                </c:pt>
                <c:pt idx="3353">
                  <c:v>335.300000000041</c:v>
                </c:pt>
                <c:pt idx="3354">
                  <c:v>335.40000000004102</c:v>
                </c:pt>
                <c:pt idx="3355">
                  <c:v>335.50000000004201</c:v>
                </c:pt>
                <c:pt idx="3356">
                  <c:v>335.60000000004197</c:v>
                </c:pt>
                <c:pt idx="3357">
                  <c:v>335.700000000042</c:v>
                </c:pt>
                <c:pt idx="3358">
                  <c:v>335.80000000004202</c:v>
                </c:pt>
                <c:pt idx="3359">
                  <c:v>335.90000000004198</c:v>
                </c:pt>
                <c:pt idx="3360">
                  <c:v>336.00000000004201</c:v>
                </c:pt>
                <c:pt idx="3361">
                  <c:v>336.10000000004197</c:v>
                </c:pt>
                <c:pt idx="3362">
                  <c:v>336.200000000042</c:v>
                </c:pt>
                <c:pt idx="3363">
                  <c:v>336.30000000004202</c:v>
                </c:pt>
                <c:pt idx="3364">
                  <c:v>336.40000000004198</c:v>
                </c:pt>
                <c:pt idx="3365">
                  <c:v>336.50000000004201</c:v>
                </c:pt>
                <c:pt idx="3366">
                  <c:v>336.60000000004197</c:v>
                </c:pt>
                <c:pt idx="3367">
                  <c:v>336.700000000042</c:v>
                </c:pt>
                <c:pt idx="3368">
                  <c:v>336.80000000004202</c:v>
                </c:pt>
                <c:pt idx="3369">
                  <c:v>336.90000000004198</c:v>
                </c:pt>
                <c:pt idx="3370">
                  <c:v>337.00000000004201</c:v>
                </c:pt>
                <c:pt idx="3371">
                  <c:v>337.10000000004197</c:v>
                </c:pt>
                <c:pt idx="3372">
                  <c:v>337.200000000042</c:v>
                </c:pt>
                <c:pt idx="3373">
                  <c:v>337.30000000004202</c:v>
                </c:pt>
                <c:pt idx="3374">
                  <c:v>337.40000000004198</c:v>
                </c:pt>
                <c:pt idx="3375">
                  <c:v>337.50000000004201</c:v>
                </c:pt>
                <c:pt idx="3376">
                  <c:v>337.60000000004197</c:v>
                </c:pt>
                <c:pt idx="3377">
                  <c:v>337.700000000042</c:v>
                </c:pt>
                <c:pt idx="3378">
                  <c:v>337.80000000004202</c:v>
                </c:pt>
                <c:pt idx="3379">
                  <c:v>337.90000000004198</c:v>
                </c:pt>
                <c:pt idx="3380">
                  <c:v>338.00000000004201</c:v>
                </c:pt>
                <c:pt idx="3381">
                  <c:v>338.10000000004197</c:v>
                </c:pt>
                <c:pt idx="3382">
                  <c:v>338.200000000042</c:v>
                </c:pt>
                <c:pt idx="3383">
                  <c:v>338.30000000004202</c:v>
                </c:pt>
                <c:pt idx="3384">
                  <c:v>338.40000000004198</c:v>
                </c:pt>
                <c:pt idx="3385">
                  <c:v>338.50000000004201</c:v>
                </c:pt>
                <c:pt idx="3386">
                  <c:v>338.60000000004197</c:v>
                </c:pt>
                <c:pt idx="3387">
                  <c:v>338.700000000042</c:v>
                </c:pt>
                <c:pt idx="3388">
                  <c:v>338.80000000004202</c:v>
                </c:pt>
                <c:pt idx="3389">
                  <c:v>338.90000000004198</c:v>
                </c:pt>
                <c:pt idx="3390">
                  <c:v>339.00000000004201</c:v>
                </c:pt>
                <c:pt idx="3391">
                  <c:v>339.10000000004197</c:v>
                </c:pt>
                <c:pt idx="3392">
                  <c:v>339.200000000042</c:v>
                </c:pt>
                <c:pt idx="3393">
                  <c:v>339.30000000004202</c:v>
                </c:pt>
                <c:pt idx="3394">
                  <c:v>339.40000000004198</c:v>
                </c:pt>
                <c:pt idx="3395">
                  <c:v>339.50000000004201</c:v>
                </c:pt>
                <c:pt idx="3396">
                  <c:v>339.60000000004197</c:v>
                </c:pt>
                <c:pt idx="3397">
                  <c:v>339.700000000042</c:v>
                </c:pt>
                <c:pt idx="3398">
                  <c:v>339.80000000004202</c:v>
                </c:pt>
                <c:pt idx="3399">
                  <c:v>339.90000000004301</c:v>
                </c:pt>
                <c:pt idx="3400">
                  <c:v>340.00000000004297</c:v>
                </c:pt>
                <c:pt idx="3401">
                  <c:v>340.100000000043</c:v>
                </c:pt>
                <c:pt idx="3402">
                  <c:v>340.20000000004302</c:v>
                </c:pt>
                <c:pt idx="3403">
                  <c:v>340.30000000004298</c:v>
                </c:pt>
                <c:pt idx="3404">
                  <c:v>340.40000000004301</c:v>
                </c:pt>
                <c:pt idx="3405">
                  <c:v>340.50000000004297</c:v>
                </c:pt>
                <c:pt idx="3406">
                  <c:v>340.600000000043</c:v>
                </c:pt>
                <c:pt idx="3407">
                  <c:v>340.70000000004302</c:v>
                </c:pt>
                <c:pt idx="3408">
                  <c:v>340.80000000004298</c:v>
                </c:pt>
                <c:pt idx="3409">
                  <c:v>340.90000000004301</c:v>
                </c:pt>
                <c:pt idx="3410">
                  <c:v>341.00000000004297</c:v>
                </c:pt>
                <c:pt idx="3411">
                  <c:v>341.100000000043</c:v>
                </c:pt>
                <c:pt idx="3412">
                  <c:v>341.20000000004302</c:v>
                </c:pt>
                <c:pt idx="3413">
                  <c:v>341.30000000004298</c:v>
                </c:pt>
                <c:pt idx="3414">
                  <c:v>341.40000000004301</c:v>
                </c:pt>
                <c:pt idx="3415">
                  <c:v>341.50000000004297</c:v>
                </c:pt>
                <c:pt idx="3416">
                  <c:v>341.600000000043</c:v>
                </c:pt>
                <c:pt idx="3417">
                  <c:v>341.70000000004302</c:v>
                </c:pt>
                <c:pt idx="3418">
                  <c:v>341.80000000004298</c:v>
                </c:pt>
                <c:pt idx="3419">
                  <c:v>341.90000000004301</c:v>
                </c:pt>
                <c:pt idx="3420">
                  <c:v>342.00000000004297</c:v>
                </c:pt>
                <c:pt idx="3421">
                  <c:v>342.100000000043</c:v>
                </c:pt>
                <c:pt idx="3422">
                  <c:v>342.20000000004302</c:v>
                </c:pt>
                <c:pt idx="3423">
                  <c:v>342.30000000004298</c:v>
                </c:pt>
                <c:pt idx="3424">
                  <c:v>342.40000000004301</c:v>
                </c:pt>
                <c:pt idx="3425">
                  <c:v>342.50000000004297</c:v>
                </c:pt>
                <c:pt idx="3426">
                  <c:v>342.600000000043</c:v>
                </c:pt>
                <c:pt idx="3427">
                  <c:v>342.70000000004302</c:v>
                </c:pt>
                <c:pt idx="3428">
                  <c:v>342.80000000004298</c:v>
                </c:pt>
                <c:pt idx="3429">
                  <c:v>342.90000000004301</c:v>
                </c:pt>
                <c:pt idx="3430">
                  <c:v>343.00000000004297</c:v>
                </c:pt>
                <c:pt idx="3431">
                  <c:v>343.100000000043</c:v>
                </c:pt>
                <c:pt idx="3432">
                  <c:v>343.20000000004302</c:v>
                </c:pt>
                <c:pt idx="3433">
                  <c:v>343.30000000004298</c:v>
                </c:pt>
                <c:pt idx="3434">
                  <c:v>343.40000000004301</c:v>
                </c:pt>
                <c:pt idx="3435">
                  <c:v>343.50000000004297</c:v>
                </c:pt>
                <c:pt idx="3436">
                  <c:v>343.600000000043</c:v>
                </c:pt>
                <c:pt idx="3437">
                  <c:v>343.70000000004302</c:v>
                </c:pt>
                <c:pt idx="3438">
                  <c:v>343.80000000004298</c:v>
                </c:pt>
                <c:pt idx="3439">
                  <c:v>343.90000000004301</c:v>
                </c:pt>
                <c:pt idx="3440">
                  <c:v>344.00000000004297</c:v>
                </c:pt>
                <c:pt idx="3441">
                  <c:v>344.100000000043</c:v>
                </c:pt>
                <c:pt idx="3442">
                  <c:v>344.20000000004302</c:v>
                </c:pt>
                <c:pt idx="3443">
                  <c:v>344.30000000004401</c:v>
                </c:pt>
                <c:pt idx="3444">
                  <c:v>344.40000000004397</c:v>
                </c:pt>
                <c:pt idx="3445">
                  <c:v>344.500000000044</c:v>
                </c:pt>
                <c:pt idx="3446">
                  <c:v>344.60000000004402</c:v>
                </c:pt>
                <c:pt idx="3447">
                  <c:v>344.70000000004399</c:v>
                </c:pt>
                <c:pt idx="3448">
                  <c:v>344.80000000004401</c:v>
                </c:pt>
                <c:pt idx="3449">
                  <c:v>344.90000000004397</c:v>
                </c:pt>
                <c:pt idx="3450">
                  <c:v>345.000000000044</c:v>
                </c:pt>
                <c:pt idx="3451">
                  <c:v>345.10000000004402</c:v>
                </c:pt>
                <c:pt idx="3452">
                  <c:v>345.20000000004399</c:v>
                </c:pt>
                <c:pt idx="3453">
                  <c:v>345.30000000004401</c:v>
                </c:pt>
                <c:pt idx="3454">
                  <c:v>345.40000000004397</c:v>
                </c:pt>
                <c:pt idx="3455">
                  <c:v>345.500000000044</c:v>
                </c:pt>
                <c:pt idx="3456">
                  <c:v>345.60000000004402</c:v>
                </c:pt>
                <c:pt idx="3457">
                  <c:v>345.70000000004399</c:v>
                </c:pt>
                <c:pt idx="3458">
                  <c:v>345.80000000004401</c:v>
                </c:pt>
                <c:pt idx="3459">
                  <c:v>345.90000000004397</c:v>
                </c:pt>
                <c:pt idx="3460">
                  <c:v>346.000000000044</c:v>
                </c:pt>
                <c:pt idx="3461">
                  <c:v>346.10000000004402</c:v>
                </c:pt>
                <c:pt idx="3462">
                  <c:v>346.20000000004399</c:v>
                </c:pt>
                <c:pt idx="3463">
                  <c:v>346.30000000004401</c:v>
                </c:pt>
                <c:pt idx="3464">
                  <c:v>346.40000000004397</c:v>
                </c:pt>
                <c:pt idx="3465">
                  <c:v>346.500000000044</c:v>
                </c:pt>
                <c:pt idx="3466">
                  <c:v>346.60000000004402</c:v>
                </c:pt>
                <c:pt idx="3467">
                  <c:v>346.70000000004399</c:v>
                </c:pt>
                <c:pt idx="3468">
                  <c:v>346.80000000004401</c:v>
                </c:pt>
                <c:pt idx="3469">
                  <c:v>346.90000000004397</c:v>
                </c:pt>
                <c:pt idx="3470">
                  <c:v>347.000000000044</c:v>
                </c:pt>
                <c:pt idx="3471">
                  <c:v>347.10000000004402</c:v>
                </c:pt>
                <c:pt idx="3472">
                  <c:v>347.20000000004399</c:v>
                </c:pt>
                <c:pt idx="3473">
                  <c:v>347.30000000004401</c:v>
                </c:pt>
                <c:pt idx="3474">
                  <c:v>347.40000000004397</c:v>
                </c:pt>
                <c:pt idx="3475">
                  <c:v>347.500000000044</c:v>
                </c:pt>
                <c:pt idx="3476">
                  <c:v>347.60000000004402</c:v>
                </c:pt>
                <c:pt idx="3477">
                  <c:v>347.70000000004399</c:v>
                </c:pt>
                <c:pt idx="3478">
                  <c:v>347.80000000004401</c:v>
                </c:pt>
                <c:pt idx="3479">
                  <c:v>347.90000000004397</c:v>
                </c:pt>
                <c:pt idx="3480">
                  <c:v>348.000000000044</c:v>
                </c:pt>
                <c:pt idx="3481">
                  <c:v>348.10000000004402</c:v>
                </c:pt>
                <c:pt idx="3482">
                  <c:v>348.20000000004399</c:v>
                </c:pt>
                <c:pt idx="3483">
                  <c:v>348.30000000004401</c:v>
                </c:pt>
                <c:pt idx="3484">
                  <c:v>348.40000000004397</c:v>
                </c:pt>
                <c:pt idx="3485">
                  <c:v>348.500000000044</c:v>
                </c:pt>
                <c:pt idx="3486">
                  <c:v>348.60000000004402</c:v>
                </c:pt>
                <c:pt idx="3487">
                  <c:v>348.70000000004501</c:v>
                </c:pt>
                <c:pt idx="3488">
                  <c:v>348.80000000004497</c:v>
                </c:pt>
                <c:pt idx="3489">
                  <c:v>348.900000000045</c:v>
                </c:pt>
                <c:pt idx="3490">
                  <c:v>349.00000000004502</c:v>
                </c:pt>
                <c:pt idx="3491">
                  <c:v>349.10000000004499</c:v>
                </c:pt>
                <c:pt idx="3492">
                  <c:v>349.20000000004501</c:v>
                </c:pt>
                <c:pt idx="3493">
                  <c:v>349.30000000004497</c:v>
                </c:pt>
                <c:pt idx="3494">
                  <c:v>349.400000000045</c:v>
                </c:pt>
                <c:pt idx="3495">
                  <c:v>349.50000000004502</c:v>
                </c:pt>
                <c:pt idx="3496">
                  <c:v>349.60000000004499</c:v>
                </c:pt>
                <c:pt idx="3497">
                  <c:v>349.70000000004501</c:v>
                </c:pt>
                <c:pt idx="3498">
                  <c:v>349.80000000004497</c:v>
                </c:pt>
                <c:pt idx="3499">
                  <c:v>349.900000000045</c:v>
                </c:pt>
                <c:pt idx="3500">
                  <c:v>350.00000000004502</c:v>
                </c:pt>
                <c:pt idx="3501">
                  <c:v>350.10000000004499</c:v>
                </c:pt>
                <c:pt idx="3502">
                  <c:v>350.20000000004501</c:v>
                </c:pt>
                <c:pt idx="3503">
                  <c:v>350.30000000004497</c:v>
                </c:pt>
                <c:pt idx="3504">
                  <c:v>350.400000000045</c:v>
                </c:pt>
                <c:pt idx="3505">
                  <c:v>350.50000000004502</c:v>
                </c:pt>
                <c:pt idx="3506">
                  <c:v>350.60000000004499</c:v>
                </c:pt>
                <c:pt idx="3507">
                  <c:v>350.70000000004501</c:v>
                </c:pt>
                <c:pt idx="3508">
                  <c:v>350.80000000004497</c:v>
                </c:pt>
                <c:pt idx="3509">
                  <c:v>350.900000000045</c:v>
                </c:pt>
                <c:pt idx="3510">
                  <c:v>351.00000000004502</c:v>
                </c:pt>
                <c:pt idx="3511">
                  <c:v>351.10000000004499</c:v>
                </c:pt>
                <c:pt idx="3512">
                  <c:v>351.20000000004501</c:v>
                </c:pt>
                <c:pt idx="3513">
                  <c:v>351.30000000004497</c:v>
                </c:pt>
                <c:pt idx="3514">
                  <c:v>351.400000000045</c:v>
                </c:pt>
                <c:pt idx="3515">
                  <c:v>351.50000000004502</c:v>
                </c:pt>
                <c:pt idx="3516">
                  <c:v>351.60000000004499</c:v>
                </c:pt>
                <c:pt idx="3517">
                  <c:v>351.70000000004501</c:v>
                </c:pt>
                <c:pt idx="3518">
                  <c:v>351.80000000004497</c:v>
                </c:pt>
                <c:pt idx="3519">
                  <c:v>351.900000000045</c:v>
                </c:pt>
                <c:pt idx="3520">
                  <c:v>352.00000000004502</c:v>
                </c:pt>
                <c:pt idx="3521">
                  <c:v>352.10000000004499</c:v>
                </c:pt>
                <c:pt idx="3522">
                  <c:v>352.20000000004501</c:v>
                </c:pt>
                <c:pt idx="3523">
                  <c:v>352.30000000004497</c:v>
                </c:pt>
                <c:pt idx="3524">
                  <c:v>352.400000000045</c:v>
                </c:pt>
                <c:pt idx="3525">
                  <c:v>352.50000000004502</c:v>
                </c:pt>
                <c:pt idx="3526">
                  <c:v>352.60000000004499</c:v>
                </c:pt>
                <c:pt idx="3527">
                  <c:v>352.70000000004501</c:v>
                </c:pt>
                <c:pt idx="3528">
                  <c:v>352.80000000004497</c:v>
                </c:pt>
                <c:pt idx="3529">
                  <c:v>352.900000000045</c:v>
                </c:pt>
                <c:pt idx="3530">
                  <c:v>353.00000000004502</c:v>
                </c:pt>
                <c:pt idx="3531">
                  <c:v>353.10000000004601</c:v>
                </c:pt>
                <c:pt idx="3532">
                  <c:v>353.20000000004597</c:v>
                </c:pt>
                <c:pt idx="3533">
                  <c:v>353.300000000046</c:v>
                </c:pt>
                <c:pt idx="3534">
                  <c:v>353.40000000004602</c:v>
                </c:pt>
                <c:pt idx="3535">
                  <c:v>353.50000000004599</c:v>
                </c:pt>
                <c:pt idx="3536">
                  <c:v>353.60000000004601</c:v>
                </c:pt>
                <c:pt idx="3537">
                  <c:v>353.70000000004597</c:v>
                </c:pt>
                <c:pt idx="3538">
                  <c:v>353.800000000046</c:v>
                </c:pt>
                <c:pt idx="3539">
                  <c:v>353.90000000004602</c:v>
                </c:pt>
                <c:pt idx="3540">
                  <c:v>354.00000000004599</c:v>
                </c:pt>
                <c:pt idx="3541">
                  <c:v>354.10000000004601</c:v>
                </c:pt>
                <c:pt idx="3542">
                  <c:v>354.20000000004597</c:v>
                </c:pt>
                <c:pt idx="3543">
                  <c:v>354.300000000046</c:v>
                </c:pt>
                <c:pt idx="3544">
                  <c:v>354.40000000004602</c:v>
                </c:pt>
                <c:pt idx="3545">
                  <c:v>354.50000000004599</c:v>
                </c:pt>
                <c:pt idx="3546">
                  <c:v>354.60000000004601</c:v>
                </c:pt>
                <c:pt idx="3547">
                  <c:v>354.70000000004597</c:v>
                </c:pt>
                <c:pt idx="3548">
                  <c:v>354.800000000046</c:v>
                </c:pt>
                <c:pt idx="3549">
                  <c:v>354.90000000004602</c:v>
                </c:pt>
                <c:pt idx="3550">
                  <c:v>355.00000000004599</c:v>
                </c:pt>
                <c:pt idx="3551">
                  <c:v>355.10000000004601</c:v>
                </c:pt>
                <c:pt idx="3552">
                  <c:v>355.20000000004597</c:v>
                </c:pt>
                <c:pt idx="3553">
                  <c:v>355.300000000046</c:v>
                </c:pt>
                <c:pt idx="3554">
                  <c:v>355.40000000004602</c:v>
                </c:pt>
                <c:pt idx="3555">
                  <c:v>355.50000000004599</c:v>
                </c:pt>
                <c:pt idx="3556">
                  <c:v>355.60000000004601</c:v>
                </c:pt>
                <c:pt idx="3557">
                  <c:v>355.70000000004597</c:v>
                </c:pt>
                <c:pt idx="3558">
                  <c:v>355.800000000046</c:v>
                </c:pt>
                <c:pt idx="3559">
                  <c:v>355.90000000004602</c:v>
                </c:pt>
                <c:pt idx="3560">
                  <c:v>356.00000000004599</c:v>
                </c:pt>
                <c:pt idx="3561">
                  <c:v>356.10000000004601</c:v>
                </c:pt>
                <c:pt idx="3562">
                  <c:v>356.20000000004597</c:v>
                </c:pt>
                <c:pt idx="3563">
                  <c:v>356.300000000046</c:v>
                </c:pt>
                <c:pt idx="3564">
                  <c:v>356.40000000004602</c:v>
                </c:pt>
                <c:pt idx="3565">
                  <c:v>356.50000000004599</c:v>
                </c:pt>
                <c:pt idx="3566">
                  <c:v>356.60000000004601</c:v>
                </c:pt>
                <c:pt idx="3567">
                  <c:v>356.70000000004597</c:v>
                </c:pt>
                <c:pt idx="3568">
                  <c:v>356.800000000046</c:v>
                </c:pt>
                <c:pt idx="3569">
                  <c:v>356.90000000004602</c:v>
                </c:pt>
                <c:pt idx="3570">
                  <c:v>357.00000000004599</c:v>
                </c:pt>
                <c:pt idx="3571">
                  <c:v>357.10000000004601</c:v>
                </c:pt>
                <c:pt idx="3572">
                  <c:v>357.20000000004597</c:v>
                </c:pt>
                <c:pt idx="3573">
                  <c:v>357.300000000046</c:v>
                </c:pt>
                <c:pt idx="3574">
                  <c:v>357.40000000004602</c:v>
                </c:pt>
                <c:pt idx="3575">
                  <c:v>357.50000000004701</c:v>
                </c:pt>
                <c:pt idx="3576">
                  <c:v>357.60000000004698</c:v>
                </c:pt>
                <c:pt idx="3577">
                  <c:v>357.700000000047</c:v>
                </c:pt>
                <c:pt idx="3578">
                  <c:v>357.80000000004702</c:v>
                </c:pt>
                <c:pt idx="3579">
                  <c:v>357.90000000004699</c:v>
                </c:pt>
                <c:pt idx="3580">
                  <c:v>358.00000000004701</c:v>
                </c:pt>
                <c:pt idx="3581">
                  <c:v>358.10000000004698</c:v>
                </c:pt>
                <c:pt idx="3582">
                  <c:v>358.200000000047</c:v>
                </c:pt>
                <c:pt idx="3583">
                  <c:v>358.30000000004702</c:v>
                </c:pt>
                <c:pt idx="3584">
                  <c:v>358.40000000004699</c:v>
                </c:pt>
                <c:pt idx="3585">
                  <c:v>358.50000000004701</c:v>
                </c:pt>
                <c:pt idx="3586">
                  <c:v>358.60000000004698</c:v>
                </c:pt>
                <c:pt idx="3587">
                  <c:v>358.700000000047</c:v>
                </c:pt>
                <c:pt idx="3588">
                  <c:v>358.80000000004702</c:v>
                </c:pt>
                <c:pt idx="3589">
                  <c:v>358.90000000004699</c:v>
                </c:pt>
                <c:pt idx="3590">
                  <c:v>359.00000000004701</c:v>
                </c:pt>
                <c:pt idx="3591">
                  <c:v>359.10000000004698</c:v>
                </c:pt>
                <c:pt idx="3592">
                  <c:v>359.200000000047</c:v>
                </c:pt>
                <c:pt idx="3593">
                  <c:v>359.30000000004702</c:v>
                </c:pt>
                <c:pt idx="3594">
                  <c:v>359.40000000004699</c:v>
                </c:pt>
                <c:pt idx="3595">
                  <c:v>359.50000000004701</c:v>
                </c:pt>
                <c:pt idx="3596">
                  <c:v>359.60000000004698</c:v>
                </c:pt>
                <c:pt idx="3597">
                  <c:v>359.700000000047</c:v>
                </c:pt>
                <c:pt idx="3598">
                  <c:v>359.80000000004702</c:v>
                </c:pt>
                <c:pt idx="3599">
                  <c:v>359.90000000004699</c:v>
                </c:pt>
                <c:pt idx="3600">
                  <c:v>360.00000000004701</c:v>
                </c:pt>
                <c:pt idx="3601">
                  <c:v>360.10000000004698</c:v>
                </c:pt>
                <c:pt idx="3602">
                  <c:v>360.200000000047</c:v>
                </c:pt>
                <c:pt idx="3603">
                  <c:v>360.30000000004702</c:v>
                </c:pt>
                <c:pt idx="3604">
                  <c:v>360.40000000004699</c:v>
                </c:pt>
                <c:pt idx="3605">
                  <c:v>360.50000000004701</c:v>
                </c:pt>
                <c:pt idx="3606">
                  <c:v>360.60000000004698</c:v>
                </c:pt>
                <c:pt idx="3607">
                  <c:v>360.700000000047</c:v>
                </c:pt>
                <c:pt idx="3608">
                  <c:v>360.80000000004702</c:v>
                </c:pt>
                <c:pt idx="3609">
                  <c:v>360.90000000004699</c:v>
                </c:pt>
                <c:pt idx="3610">
                  <c:v>361.00000000004701</c:v>
                </c:pt>
                <c:pt idx="3611">
                  <c:v>361.10000000004698</c:v>
                </c:pt>
                <c:pt idx="3612">
                  <c:v>361.200000000047</c:v>
                </c:pt>
                <c:pt idx="3613">
                  <c:v>361.30000000004702</c:v>
                </c:pt>
                <c:pt idx="3614">
                  <c:v>361.40000000004699</c:v>
                </c:pt>
                <c:pt idx="3615">
                  <c:v>361.50000000004701</c:v>
                </c:pt>
                <c:pt idx="3616">
                  <c:v>361.60000000004698</c:v>
                </c:pt>
                <c:pt idx="3617">
                  <c:v>361.700000000047</c:v>
                </c:pt>
                <c:pt idx="3618">
                  <c:v>361.80000000004702</c:v>
                </c:pt>
                <c:pt idx="3619">
                  <c:v>361.90000000004801</c:v>
                </c:pt>
                <c:pt idx="3620">
                  <c:v>362.00000000004798</c:v>
                </c:pt>
                <c:pt idx="3621">
                  <c:v>362.100000000048</c:v>
                </c:pt>
                <c:pt idx="3622">
                  <c:v>362.20000000004802</c:v>
                </c:pt>
                <c:pt idx="3623">
                  <c:v>362.30000000004799</c:v>
                </c:pt>
                <c:pt idx="3624">
                  <c:v>362.40000000004801</c:v>
                </c:pt>
                <c:pt idx="3625">
                  <c:v>362.50000000004798</c:v>
                </c:pt>
                <c:pt idx="3626">
                  <c:v>362.600000000048</c:v>
                </c:pt>
                <c:pt idx="3627">
                  <c:v>362.70000000004802</c:v>
                </c:pt>
                <c:pt idx="3628">
                  <c:v>362.80000000004799</c:v>
                </c:pt>
                <c:pt idx="3629">
                  <c:v>362.90000000004801</c:v>
                </c:pt>
                <c:pt idx="3630">
                  <c:v>363.00000000004798</c:v>
                </c:pt>
                <c:pt idx="3631">
                  <c:v>363.100000000048</c:v>
                </c:pt>
                <c:pt idx="3632">
                  <c:v>363.20000000004802</c:v>
                </c:pt>
                <c:pt idx="3633">
                  <c:v>363.30000000004799</c:v>
                </c:pt>
                <c:pt idx="3634">
                  <c:v>363.40000000004801</c:v>
                </c:pt>
                <c:pt idx="3635">
                  <c:v>363.50000000004798</c:v>
                </c:pt>
                <c:pt idx="3636">
                  <c:v>363.600000000048</c:v>
                </c:pt>
                <c:pt idx="3637">
                  <c:v>363.70000000004802</c:v>
                </c:pt>
                <c:pt idx="3638">
                  <c:v>363.80000000004799</c:v>
                </c:pt>
                <c:pt idx="3639">
                  <c:v>363.90000000004801</c:v>
                </c:pt>
                <c:pt idx="3640">
                  <c:v>364.00000000004798</c:v>
                </c:pt>
                <c:pt idx="3641">
                  <c:v>364.100000000048</c:v>
                </c:pt>
                <c:pt idx="3642">
                  <c:v>364.20000000004802</c:v>
                </c:pt>
                <c:pt idx="3643">
                  <c:v>364.30000000004799</c:v>
                </c:pt>
                <c:pt idx="3644">
                  <c:v>364.40000000004801</c:v>
                </c:pt>
                <c:pt idx="3645">
                  <c:v>364.50000000004798</c:v>
                </c:pt>
                <c:pt idx="3646">
                  <c:v>364.600000000048</c:v>
                </c:pt>
                <c:pt idx="3647">
                  <c:v>364.70000000004802</c:v>
                </c:pt>
                <c:pt idx="3648">
                  <c:v>364.80000000004799</c:v>
                </c:pt>
                <c:pt idx="3649">
                  <c:v>364.90000000004801</c:v>
                </c:pt>
                <c:pt idx="3650">
                  <c:v>365.00000000004798</c:v>
                </c:pt>
                <c:pt idx="3651">
                  <c:v>365.100000000048</c:v>
                </c:pt>
                <c:pt idx="3652">
                  <c:v>365.20000000004802</c:v>
                </c:pt>
                <c:pt idx="3653">
                  <c:v>365.30000000004799</c:v>
                </c:pt>
                <c:pt idx="3654">
                  <c:v>365.40000000004801</c:v>
                </c:pt>
                <c:pt idx="3655">
                  <c:v>365.50000000004798</c:v>
                </c:pt>
                <c:pt idx="3656">
                  <c:v>365.600000000048</c:v>
                </c:pt>
                <c:pt idx="3657">
                  <c:v>365.70000000004802</c:v>
                </c:pt>
                <c:pt idx="3658">
                  <c:v>365.80000000004799</c:v>
                </c:pt>
                <c:pt idx="3659">
                  <c:v>365.90000000004801</c:v>
                </c:pt>
                <c:pt idx="3660">
                  <c:v>366.00000000004798</c:v>
                </c:pt>
                <c:pt idx="3661">
                  <c:v>366.100000000048</c:v>
                </c:pt>
                <c:pt idx="3662">
                  <c:v>366.20000000004802</c:v>
                </c:pt>
                <c:pt idx="3663">
                  <c:v>366.30000000004901</c:v>
                </c:pt>
                <c:pt idx="3664">
                  <c:v>366.40000000004898</c:v>
                </c:pt>
                <c:pt idx="3665">
                  <c:v>366.500000000049</c:v>
                </c:pt>
                <c:pt idx="3666">
                  <c:v>366.60000000004902</c:v>
                </c:pt>
                <c:pt idx="3667">
                  <c:v>366.70000000004899</c:v>
                </c:pt>
                <c:pt idx="3668">
                  <c:v>366.80000000004901</c:v>
                </c:pt>
                <c:pt idx="3669">
                  <c:v>366.90000000004898</c:v>
                </c:pt>
                <c:pt idx="3670">
                  <c:v>367.000000000049</c:v>
                </c:pt>
                <c:pt idx="3671">
                  <c:v>367.10000000004902</c:v>
                </c:pt>
                <c:pt idx="3672">
                  <c:v>367.20000000004899</c:v>
                </c:pt>
                <c:pt idx="3673">
                  <c:v>367.30000000004901</c:v>
                </c:pt>
                <c:pt idx="3674">
                  <c:v>367.40000000004898</c:v>
                </c:pt>
                <c:pt idx="3675">
                  <c:v>367.500000000049</c:v>
                </c:pt>
                <c:pt idx="3676">
                  <c:v>367.60000000004902</c:v>
                </c:pt>
                <c:pt idx="3677">
                  <c:v>367.70000000004899</c:v>
                </c:pt>
                <c:pt idx="3678">
                  <c:v>367.80000000004901</c:v>
                </c:pt>
                <c:pt idx="3679">
                  <c:v>367.90000000004898</c:v>
                </c:pt>
                <c:pt idx="3680">
                  <c:v>368.000000000049</c:v>
                </c:pt>
                <c:pt idx="3681">
                  <c:v>368.10000000004902</c:v>
                </c:pt>
                <c:pt idx="3682">
                  <c:v>368.20000000004899</c:v>
                </c:pt>
                <c:pt idx="3683">
                  <c:v>368.30000000004901</c:v>
                </c:pt>
                <c:pt idx="3684">
                  <c:v>368.40000000004898</c:v>
                </c:pt>
                <c:pt idx="3685">
                  <c:v>368.500000000049</c:v>
                </c:pt>
                <c:pt idx="3686">
                  <c:v>368.60000000004902</c:v>
                </c:pt>
                <c:pt idx="3687">
                  <c:v>368.70000000004899</c:v>
                </c:pt>
                <c:pt idx="3688">
                  <c:v>368.80000000004901</c:v>
                </c:pt>
                <c:pt idx="3689">
                  <c:v>368.90000000004898</c:v>
                </c:pt>
                <c:pt idx="3690">
                  <c:v>369.000000000049</c:v>
                </c:pt>
                <c:pt idx="3691">
                  <c:v>369.10000000004902</c:v>
                </c:pt>
                <c:pt idx="3692">
                  <c:v>369.20000000004899</c:v>
                </c:pt>
                <c:pt idx="3693">
                  <c:v>369.30000000004901</c:v>
                </c:pt>
                <c:pt idx="3694">
                  <c:v>369.40000000004898</c:v>
                </c:pt>
                <c:pt idx="3695">
                  <c:v>369.500000000049</c:v>
                </c:pt>
                <c:pt idx="3696">
                  <c:v>369.60000000004902</c:v>
                </c:pt>
                <c:pt idx="3697">
                  <c:v>369.70000000004899</c:v>
                </c:pt>
                <c:pt idx="3698">
                  <c:v>369.80000000004901</c:v>
                </c:pt>
                <c:pt idx="3699">
                  <c:v>369.90000000004898</c:v>
                </c:pt>
                <c:pt idx="3700">
                  <c:v>370.000000000049</c:v>
                </c:pt>
                <c:pt idx="3701">
                  <c:v>370.10000000004902</c:v>
                </c:pt>
                <c:pt idx="3702">
                  <c:v>370.20000000004899</c:v>
                </c:pt>
                <c:pt idx="3703">
                  <c:v>370.30000000004901</c:v>
                </c:pt>
                <c:pt idx="3704">
                  <c:v>370.40000000004898</c:v>
                </c:pt>
                <c:pt idx="3705">
                  <c:v>370.500000000049</c:v>
                </c:pt>
                <c:pt idx="3706">
                  <c:v>370.60000000004902</c:v>
                </c:pt>
                <c:pt idx="3707">
                  <c:v>370.70000000005001</c:v>
                </c:pt>
                <c:pt idx="3708">
                  <c:v>370.80000000004998</c:v>
                </c:pt>
                <c:pt idx="3709">
                  <c:v>370.90000000005</c:v>
                </c:pt>
                <c:pt idx="3710">
                  <c:v>371.00000000005002</c:v>
                </c:pt>
                <c:pt idx="3711">
                  <c:v>371.10000000004999</c:v>
                </c:pt>
                <c:pt idx="3712">
                  <c:v>371.20000000005001</c:v>
                </c:pt>
                <c:pt idx="3713">
                  <c:v>371.30000000004998</c:v>
                </c:pt>
                <c:pt idx="3714">
                  <c:v>371.40000000005</c:v>
                </c:pt>
                <c:pt idx="3715">
                  <c:v>371.50000000005002</c:v>
                </c:pt>
                <c:pt idx="3716">
                  <c:v>371.60000000004999</c:v>
                </c:pt>
                <c:pt idx="3717">
                  <c:v>371.70000000005001</c:v>
                </c:pt>
                <c:pt idx="3718">
                  <c:v>371.80000000004998</c:v>
                </c:pt>
                <c:pt idx="3719">
                  <c:v>371.90000000005</c:v>
                </c:pt>
                <c:pt idx="3720">
                  <c:v>372.00000000005002</c:v>
                </c:pt>
                <c:pt idx="3721">
                  <c:v>372.10000000004999</c:v>
                </c:pt>
                <c:pt idx="3722">
                  <c:v>372.20000000005001</c:v>
                </c:pt>
                <c:pt idx="3723">
                  <c:v>372.30000000004998</c:v>
                </c:pt>
                <c:pt idx="3724">
                  <c:v>372.40000000005</c:v>
                </c:pt>
                <c:pt idx="3725">
                  <c:v>372.50000000005002</c:v>
                </c:pt>
                <c:pt idx="3726">
                  <c:v>372.60000000004999</c:v>
                </c:pt>
                <c:pt idx="3727">
                  <c:v>372.70000000005001</c:v>
                </c:pt>
                <c:pt idx="3728">
                  <c:v>372.80000000004998</c:v>
                </c:pt>
                <c:pt idx="3729">
                  <c:v>372.90000000005</c:v>
                </c:pt>
                <c:pt idx="3730">
                  <c:v>373.00000000005002</c:v>
                </c:pt>
                <c:pt idx="3731">
                  <c:v>373.10000000004999</c:v>
                </c:pt>
                <c:pt idx="3732">
                  <c:v>373.20000000005001</c:v>
                </c:pt>
                <c:pt idx="3733">
                  <c:v>373.30000000004998</c:v>
                </c:pt>
                <c:pt idx="3734">
                  <c:v>373.40000000005</c:v>
                </c:pt>
                <c:pt idx="3735">
                  <c:v>373.50000000005002</c:v>
                </c:pt>
                <c:pt idx="3736">
                  <c:v>373.60000000004999</c:v>
                </c:pt>
                <c:pt idx="3737">
                  <c:v>373.70000000005001</c:v>
                </c:pt>
                <c:pt idx="3738">
                  <c:v>373.80000000004998</c:v>
                </c:pt>
                <c:pt idx="3739">
                  <c:v>373.90000000005</c:v>
                </c:pt>
                <c:pt idx="3740">
                  <c:v>374.00000000005002</c:v>
                </c:pt>
                <c:pt idx="3741">
                  <c:v>374.10000000004999</c:v>
                </c:pt>
                <c:pt idx="3742">
                  <c:v>374.20000000005001</c:v>
                </c:pt>
                <c:pt idx="3743">
                  <c:v>374.30000000004998</c:v>
                </c:pt>
                <c:pt idx="3744">
                  <c:v>374.40000000005</c:v>
                </c:pt>
                <c:pt idx="3745">
                  <c:v>374.50000000005002</c:v>
                </c:pt>
                <c:pt idx="3746">
                  <c:v>374.60000000004999</c:v>
                </c:pt>
                <c:pt idx="3747">
                  <c:v>374.70000000005001</c:v>
                </c:pt>
                <c:pt idx="3748">
                  <c:v>374.80000000004998</c:v>
                </c:pt>
                <c:pt idx="3749">
                  <c:v>374.90000000005</c:v>
                </c:pt>
                <c:pt idx="3750">
                  <c:v>375.00000000005002</c:v>
                </c:pt>
                <c:pt idx="3751">
                  <c:v>375.10000000005101</c:v>
                </c:pt>
                <c:pt idx="3752">
                  <c:v>375.20000000005098</c:v>
                </c:pt>
                <c:pt idx="3753">
                  <c:v>375.300000000051</c:v>
                </c:pt>
                <c:pt idx="3754">
                  <c:v>375.40000000005102</c:v>
                </c:pt>
                <c:pt idx="3755">
                  <c:v>375.50000000005099</c:v>
                </c:pt>
                <c:pt idx="3756">
                  <c:v>375.60000000005101</c:v>
                </c:pt>
                <c:pt idx="3757">
                  <c:v>375.70000000005098</c:v>
                </c:pt>
                <c:pt idx="3758">
                  <c:v>375.800000000051</c:v>
                </c:pt>
                <c:pt idx="3759">
                  <c:v>375.90000000005102</c:v>
                </c:pt>
                <c:pt idx="3760">
                  <c:v>376.00000000005099</c:v>
                </c:pt>
                <c:pt idx="3761">
                  <c:v>376.10000000005101</c:v>
                </c:pt>
                <c:pt idx="3762">
                  <c:v>376.20000000005098</c:v>
                </c:pt>
                <c:pt idx="3763">
                  <c:v>376.300000000051</c:v>
                </c:pt>
                <c:pt idx="3764">
                  <c:v>376.40000000005102</c:v>
                </c:pt>
                <c:pt idx="3765">
                  <c:v>376.50000000005099</c:v>
                </c:pt>
                <c:pt idx="3766">
                  <c:v>376.60000000005101</c:v>
                </c:pt>
                <c:pt idx="3767">
                  <c:v>376.70000000005098</c:v>
                </c:pt>
                <c:pt idx="3768">
                  <c:v>376.800000000051</c:v>
                </c:pt>
                <c:pt idx="3769">
                  <c:v>376.90000000005102</c:v>
                </c:pt>
                <c:pt idx="3770">
                  <c:v>377.00000000005099</c:v>
                </c:pt>
                <c:pt idx="3771">
                  <c:v>377.10000000005101</c:v>
                </c:pt>
                <c:pt idx="3772">
                  <c:v>377.20000000005098</c:v>
                </c:pt>
                <c:pt idx="3773">
                  <c:v>377.300000000051</c:v>
                </c:pt>
                <c:pt idx="3774">
                  <c:v>377.40000000005102</c:v>
                </c:pt>
                <c:pt idx="3775">
                  <c:v>377.50000000005099</c:v>
                </c:pt>
                <c:pt idx="3776">
                  <c:v>377.60000000005101</c:v>
                </c:pt>
                <c:pt idx="3777">
                  <c:v>377.70000000005098</c:v>
                </c:pt>
                <c:pt idx="3778">
                  <c:v>377.800000000051</c:v>
                </c:pt>
                <c:pt idx="3779">
                  <c:v>377.90000000005102</c:v>
                </c:pt>
                <c:pt idx="3780">
                  <c:v>378.00000000005099</c:v>
                </c:pt>
                <c:pt idx="3781">
                  <c:v>378.10000000005101</c:v>
                </c:pt>
                <c:pt idx="3782">
                  <c:v>378.20000000005098</c:v>
                </c:pt>
                <c:pt idx="3783">
                  <c:v>378.300000000051</c:v>
                </c:pt>
                <c:pt idx="3784">
                  <c:v>378.40000000005102</c:v>
                </c:pt>
                <c:pt idx="3785">
                  <c:v>378.50000000005099</c:v>
                </c:pt>
                <c:pt idx="3786">
                  <c:v>378.60000000005101</c:v>
                </c:pt>
                <c:pt idx="3787">
                  <c:v>378.70000000005098</c:v>
                </c:pt>
                <c:pt idx="3788">
                  <c:v>378.800000000051</c:v>
                </c:pt>
                <c:pt idx="3789">
                  <c:v>378.90000000005102</c:v>
                </c:pt>
                <c:pt idx="3790">
                  <c:v>379.00000000005099</c:v>
                </c:pt>
                <c:pt idx="3791">
                  <c:v>379.10000000005101</c:v>
                </c:pt>
                <c:pt idx="3792">
                  <c:v>379.20000000005098</c:v>
                </c:pt>
                <c:pt idx="3793">
                  <c:v>379.300000000051</c:v>
                </c:pt>
                <c:pt idx="3794">
                  <c:v>379.40000000005102</c:v>
                </c:pt>
                <c:pt idx="3795">
                  <c:v>379.50000000005201</c:v>
                </c:pt>
                <c:pt idx="3796">
                  <c:v>379.60000000005198</c:v>
                </c:pt>
                <c:pt idx="3797">
                  <c:v>379.700000000052</c:v>
                </c:pt>
                <c:pt idx="3798">
                  <c:v>379.80000000005202</c:v>
                </c:pt>
                <c:pt idx="3799">
                  <c:v>379.90000000005199</c:v>
                </c:pt>
                <c:pt idx="3800">
                  <c:v>380.00000000005201</c:v>
                </c:pt>
                <c:pt idx="3801">
                  <c:v>380.10000000005198</c:v>
                </c:pt>
                <c:pt idx="3802">
                  <c:v>380.200000000052</c:v>
                </c:pt>
                <c:pt idx="3803">
                  <c:v>380.30000000005202</c:v>
                </c:pt>
                <c:pt idx="3804">
                  <c:v>380.40000000005199</c:v>
                </c:pt>
                <c:pt idx="3805">
                  <c:v>380.50000000005201</c:v>
                </c:pt>
                <c:pt idx="3806">
                  <c:v>380.60000000005198</c:v>
                </c:pt>
                <c:pt idx="3807">
                  <c:v>380.700000000052</c:v>
                </c:pt>
                <c:pt idx="3808">
                  <c:v>380.80000000005202</c:v>
                </c:pt>
                <c:pt idx="3809">
                  <c:v>380.90000000005199</c:v>
                </c:pt>
                <c:pt idx="3810">
                  <c:v>381.00000000005201</c:v>
                </c:pt>
                <c:pt idx="3811">
                  <c:v>381.10000000005198</c:v>
                </c:pt>
                <c:pt idx="3812">
                  <c:v>381.200000000052</c:v>
                </c:pt>
                <c:pt idx="3813">
                  <c:v>381.30000000005202</c:v>
                </c:pt>
                <c:pt idx="3814">
                  <c:v>381.40000000005199</c:v>
                </c:pt>
                <c:pt idx="3815">
                  <c:v>381.50000000005201</c:v>
                </c:pt>
                <c:pt idx="3816">
                  <c:v>381.60000000005198</c:v>
                </c:pt>
                <c:pt idx="3817">
                  <c:v>381.700000000052</c:v>
                </c:pt>
                <c:pt idx="3818">
                  <c:v>381.80000000005202</c:v>
                </c:pt>
                <c:pt idx="3819">
                  <c:v>381.90000000005199</c:v>
                </c:pt>
                <c:pt idx="3820">
                  <c:v>382.00000000005201</c:v>
                </c:pt>
                <c:pt idx="3821">
                  <c:v>382.10000000005198</c:v>
                </c:pt>
                <c:pt idx="3822">
                  <c:v>382.200000000052</c:v>
                </c:pt>
                <c:pt idx="3823">
                  <c:v>382.30000000005202</c:v>
                </c:pt>
                <c:pt idx="3824">
                  <c:v>382.40000000005199</c:v>
                </c:pt>
                <c:pt idx="3825">
                  <c:v>382.50000000005201</c:v>
                </c:pt>
                <c:pt idx="3826">
                  <c:v>382.60000000005198</c:v>
                </c:pt>
                <c:pt idx="3827">
                  <c:v>382.700000000052</c:v>
                </c:pt>
                <c:pt idx="3828">
                  <c:v>382.80000000005202</c:v>
                </c:pt>
                <c:pt idx="3829">
                  <c:v>382.90000000005199</c:v>
                </c:pt>
                <c:pt idx="3830">
                  <c:v>383.00000000005201</c:v>
                </c:pt>
                <c:pt idx="3831">
                  <c:v>383.10000000005198</c:v>
                </c:pt>
                <c:pt idx="3832">
                  <c:v>383.200000000052</c:v>
                </c:pt>
                <c:pt idx="3833">
                  <c:v>383.30000000005202</c:v>
                </c:pt>
                <c:pt idx="3834">
                  <c:v>383.40000000005199</c:v>
                </c:pt>
                <c:pt idx="3835">
                  <c:v>383.50000000005201</c:v>
                </c:pt>
                <c:pt idx="3836">
                  <c:v>383.60000000005198</c:v>
                </c:pt>
                <c:pt idx="3837">
                  <c:v>383.700000000052</c:v>
                </c:pt>
                <c:pt idx="3838">
                  <c:v>383.80000000005202</c:v>
                </c:pt>
                <c:pt idx="3839">
                  <c:v>383.90000000005301</c:v>
                </c:pt>
                <c:pt idx="3840">
                  <c:v>384.00000000005298</c:v>
                </c:pt>
                <c:pt idx="3841">
                  <c:v>384.100000000053</c:v>
                </c:pt>
                <c:pt idx="3842">
                  <c:v>384.20000000005302</c:v>
                </c:pt>
                <c:pt idx="3843">
                  <c:v>384.30000000005299</c:v>
                </c:pt>
                <c:pt idx="3844">
                  <c:v>384.40000000005301</c:v>
                </c:pt>
                <c:pt idx="3845">
                  <c:v>384.50000000005298</c:v>
                </c:pt>
                <c:pt idx="3846">
                  <c:v>384.600000000053</c:v>
                </c:pt>
                <c:pt idx="3847">
                  <c:v>384.70000000005302</c:v>
                </c:pt>
                <c:pt idx="3848">
                  <c:v>384.80000000005299</c:v>
                </c:pt>
                <c:pt idx="3849">
                  <c:v>384.90000000005301</c:v>
                </c:pt>
                <c:pt idx="3850">
                  <c:v>385.00000000005298</c:v>
                </c:pt>
                <c:pt idx="3851">
                  <c:v>385.100000000053</c:v>
                </c:pt>
                <c:pt idx="3852">
                  <c:v>385.20000000005302</c:v>
                </c:pt>
                <c:pt idx="3853">
                  <c:v>385.30000000005299</c:v>
                </c:pt>
                <c:pt idx="3854">
                  <c:v>385.40000000005301</c:v>
                </c:pt>
                <c:pt idx="3855">
                  <c:v>385.50000000005298</c:v>
                </c:pt>
                <c:pt idx="3856">
                  <c:v>385.600000000053</c:v>
                </c:pt>
                <c:pt idx="3857">
                  <c:v>385.70000000005302</c:v>
                </c:pt>
                <c:pt idx="3858">
                  <c:v>385.80000000005299</c:v>
                </c:pt>
                <c:pt idx="3859">
                  <c:v>385.90000000005301</c:v>
                </c:pt>
                <c:pt idx="3860">
                  <c:v>386.00000000005298</c:v>
                </c:pt>
                <c:pt idx="3861">
                  <c:v>386.100000000053</c:v>
                </c:pt>
                <c:pt idx="3862">
                  <c:v>386.20000000005302</c:v>
                </c:pt>
                <c:pt idx="3863">
                  <c:v>386.30000000005299</c:v>
                </c:pt>
                <c:pt idx="3864">
                  <c:v>386.40000000005301</c:v>
                </c:pt>
                <c:pt idx="3865">
                  <c:v>386.50000000005298</c:v>
                </c:pt>
                <c:pt idx="3866">
                  <c:v>386.600000000053</c:v>
                </c:pt>
                <c:pt idx="3867">
                  <c:v>386.70000000005302</c:v>
                </c:pt>
                <c:pt idx="3868">
                  <c:v>386.80000000005299</c:v>
                </c:pt>
                <c:pt idx="3869">
                  <c:v>386.90000000005301</c:v>
                </c:pt>
                <c:pt idx="3870">
                  <c:v>387.00000000005298</c:v>
                </c:pt>
                <c:pt idx="3871">
                  <c:v>387.100000000053</c:v>
                </c:pt>
                <c:pt idx="3872">
                  <c:v>387.20000000005302</c:v>
                </c:pt>
                <c:pt idx="3873">
                  <c:v>387.30000000005299</c:v>
                </c:pt>
                <c:pt idx="3874">
                  <c:v>387.40000000005301</c:v>
                </c:pt>
                <c:pt idx="3875">
                  <c:v>387.50000000005298</c:v>
                </c:pt>
                <c:pt idx="3876">
                  <c:v>387.600000000053</c:v>
                </c:pt>
                <c:pt idx="3877">
                  <c:v>387.70000000005302</c:v>
                </c:pt>
                <c:pt idx="3878">
                  <c:v>387.80000000005299</c:v>
                </c:pt>
                <c:pt idx="3879">
                  <c:v>387.90000000005301</c:v>
                </c:pt>
                <c:pt idx="3880">
                  <c:v>388.00000000005298</c:v>
                </c:pt>
                <c:pt idx="3881">
                  <c:v>388.100000000053</c:v>
                </c:pt>
                <c:pt idx="3882">
                  <c:v>388.20000000005302</c:v>
                </c:pt>
                <c:pt idx="3883">
                  <c:v>388.30000000005401</c:v>
                </c:pt>
                <c:pt idx="3884">
                  <c:v>388.40000000005398</c:v>
                </c:pt>
                <c:pt idx="3885">
                  <c:v>388.500000000054</c:v>
                </c:pt>
                <c:pt idx="3886">
                  <c:v>388.60000000005402</c:v>
                </c:pt>
                <c:pt idx="3887">
                  <c:v>388.70000000005399</c:v>
                </c:pt>
                <c:pt idx="3888">
                  <c:v>388.80000000005401</c:v>
                </c:pt>
                <c:pt idx="3889">
                  <c:v>388.90000000005398</c:v>
                </c:pt>
                <c:pt idx="3890">
                  <c:v>389.000000000054</c:v>
                </c:pt>
                <c:pt idx="3891">
                  <c:v>389.10000000005402</c:v>
                </c:pt>
                <c:pt idx="3892">
                  <c:v>389.20000000005399</c:v>
                </c:pt>
                <c:pt idx="3893">
                  <c:v>389.30000000005401</c:v>
                </c:pt>
                <c:pt idx="3894">
                  <c:v>389.40000000005398</c:v>
                </c:pt>
                <c:pt idx="3895">
                  <c:v>389.500000000054</c:v>
                </c:pt>
                <c:pt idx="3896">
                  <c:v>389.60000000005402</c:v>
                </c:pt>
                <c:pt idx="3897">
                  <c:v>389.70000000005399</c:v>
                </c:pt>
                <c:pt idx="3898">
                  <c:v>389.80000000005401</c:v>
                </c:pt>
                <c:pt idx="3899">
                  <c:v>389.90000000005398</c:v>
                </c:pt>
                <c:pt idx="3900">
                  <c:v>390.000000000054</c:v>
                </c:pt>
                <c:pt idx="3901">
                  <c:v>390.10000000005402</c:v>
                </c:pt>
                <c:pt idx="3902">
                  <c:v>390.20000000005399</c:v>
                </c:pt>
                <c:pt idx="3903">
                  <c:v>390.30000000005401</c:v>
                </c:pt>
                <c:pt idx="3904">
                  <c:v>390.40000000005398</c:v>
                </c:pt>
                <c:pt idx="3905">
                  <c:v>390.500000000054</c:v>
                </c:pt>
                <c:pt idx="3906">
                  <c:v>390.60000000005402</c:v>
                </c:pt>
                <c:pt idx="3907">
                  <c:v>390.70000000005399</c:v>
                </c:pt>
                <c:pt idx="3908">
                  <c:v>390.80000000005401</c:v>
                </c:pt>
                <c:pt idx="3909">
                  <c:v>390.90000000005398</c:v>
                </c:pt>
                <c:pt idx="3910">
                  <c:v>391.000000000054</c:v>
                </c:pt>
                <c:pt idx="3911">
                  <c:v>391.10000000005402</c:v>
                </c:pt>
                <c:pt idx="3912">
                  <c:v>391.20000000005399</c:v>
                </c:pt>
                <c:pt idx="3913">
                  <c:v>391.30000000005401</c:v>
                </c:pt>
                <c:pt idx="3914">
                  <c:v>391.40000000005398</c:v>
                </c:pt>
                <c:pt idx="3915">
                  <c:v>391.500000000054</c:v>
                </c:pt>
                <c:pt idx="3916">
                  <c:v>391.60000000005402</c:v>
                </c:pt>
                <c:pt idx="3917">
                  <c:v>391.70000000005399</c:v>
                </c:pt>
                <c:pt idx="3918">
                  <c:v>391.80000000005401</c:v>
                </c:pt>
                <c:pt idx="3919">
                  <c:v>391.90000000005398</c:v>
                </c:pt>
                <c:pt idx="3920">
                  <c:v>392.000000000054</c:v>
                </c:pt>
                <c:pt idx="3921">
                  <c:v>392.10000000005402</c:v>
                </c:pt>
                <c:pt idx="3922">
                  <c:v>392.20000000005399</c:v>
                </c:pt>
                <c:pt idx="3923">
                  <c:v>392.30000000005401</c:v>
                </c:pt>
                <c:pt idx="3924">
                  <c:v>392.40000000005398</c:v>
                </c:pt>
                <c:pt idx="3925">
                  <c:v>392.500000000054</c:v>
                </c:pt>
                <c:pt idx="3926">
                  <c:v>392.60000000005402</c:v>
                </c:pt>
                <c:pt idx="3927">
                  <c:v>392.70000000005501</c:v>
                </c:pt>
                <c:pt idx="3928">
                  <c:v>392.80000000005498</c:v>
                </c:pt>
                <c:pt idx="3929">
                  <c:v>392.900000000055</c:v>
                </c:pt>
                <c:pt idx="3930">
                  <c:v>393.00000000005502</c:v>
                </c:pt>
                <c:pt idx="3931">
                  <c:v>393.10000000005499</c:v>
                </c:pt>
                <c:pt idx="3932">
                  <c:v>393.20000000005501</c:v>
                </c:pt>
                <c:pt idx="3933">
                  <c:v>393.30000000005498</c:v>
                </c:pt>
                <c:pt idx="3934">
                  <c:v>393.400000000055</c:v>
                </c:pt>
                <c:pt idx="3935">
                  <c:v>393.50000000005502</c:v>
                </c:pt>
                <c:pt idx="3936">
                  <c:v>393.60000000005499</c:v>
                </c:pt>
                <c:pt idx="3937">
                  <c:v>393.70000000005501</c:v>
                </c:pt>
                <c:pt idx="3938">
                  <c:v>393.80000000005498</c:v>
                </c:pt>
                <c:pt idx="3939">
                  <c:v>393.900000000055</c:v>
                </c:pt>
                <c:pt idx="3940">
                  <c:v>394.00000000005502</c:v>
                </c:pt>
                <c:pt idx="3941">
                  <c:v>394.10000000005499</c:v>
                </c:pt>
                <c:pt idx="3942">
                  <c:v>394.20000000005501</c:v>
                </c:pt>
                <c:pt idx="3943">
                  <c:v>394.30000000005498</c:v>
                </c:pt>
                <c:pt idx="3944">
                  <c:v>394.400000000055</c:v>
                </c:pt>
                <c:pt idx="3945">
                  <c:v>394.50000000005502</c:v>
                </c:pt>
                <c:pt idx="3946">
                  <c:v>394.60000000005499</c:v>
                </c:pt>
                <c:pt idx="3947">
                  <c:v>394.70000000005501</c:v>
                </c:pt>
                <c:pt idx="3948">
                  <c:v>394.80000000005498</c:v>
                </c:pt>
                <c:pt idx="3949">
                  <c:v>394.900000000055</c:v>
                </c:pt>
                <c:pt idx="3950">
                  <c:v>395.00000000005502</c:v>
                </c:pt>
                <c:pt idx="3951">
                  <c:v>395.10000000005499</c:v>
                </c:pt>
                <c:pt idx="3952">
                  <c:v>395.20000000005501</c:v>
                </c:pt>
                <c:pt idx="3953">
                  <c:v>395.30000000005498</c:v>
                </c:pt>
                <c:pt idx="3954">
                  <c:v>395.400000000055</c:v>
                </c:pt>
                <c:pt idx="3955">
                  <c:v>395.50000000005502</c:v>
                </c:pt>
                <c:pt idx="3956">
                  <c:v>395.60000000005499</c:v>
                </c:pt>
                <c:pt idx="3957">
                  <c:v>395.70000000005501</c:v>
                </c:pt>
                <c:pt idx="3958">
                  <c:v>395.80000000005498</c:v>
                </c:pt>
                <c:pt idx="3959">
                  <c:v>395.900000000055</c:v>
                </c:pt>
                <c:pt idx="3960">
                  <c:v>396.00000000005502</c:v>
                </c:pt>
                <c:pt idx="3961">
                  <c:v>396.10000000005499</c:v>
                </c:pt>
                <c:pt idx="3962">
                  <c:v>396.20000000005501</c:v>
                </c:pt>
                <c:pt idx="3963">
                  <c:v>396.30000000005498</c:v>
                </c:pt>
                <c:pt idx="3964">
                  <c:v>396.400000000055</c:v>
                </c:pt>
                <c:pt idx="3965">
                  <c:v>396.50000000005502</c:v>
                </c:pt>
                <c:pt idx="3966">
                  <c:v>396.60000000005499</c:v>
                </c:pt>
                <c:pt idx="3967">
                  <c:v>396.70000000005501</c:v>
                </c:pt>
                <c:pt idx="3968">
                  <c:v>396.80000000005498</c:v>
                </c:pt>
                <c:pt idx="3969">
                  <c:v>396.900000000055</c:v>
                </c:pt>
                <c:pt idx="3970">
                  <c:v>397.00000000005502</c:v>
                </c:pt>
                <c:pt idx="3971">
                  <c:v>397.10000000005601</c:v>
                </c:pt>
                <c:pt idx="3972">
                  <c:v>397.20000000005598</c:v>
                </c:pt>
                <c:pt idx="3973">
                  <c:v>397.300000000056</c:v>
                </c:pt>
                <c:pt idx="3974">
                  <c:v>397.40000000005602</c:v>
                </c:pt>
                <c:pt idx="3975">
                  <c:v>397.50000000005599</c:v>
                </c:pt>
                <c:pt idx="3976">
                  <c:v>397.60000000005601</c:v>
                </c:pt>
                <c:pt idx="3977">
                  <c:v>397.70000000005598</c:v>
                </c:pt>
                <c:pt idx="3978">
                  <c:v>397.800000000056</c:v>
                </c:pt>
                <c:pt idx="3979">
                  <c:v>397.90000000005602</c:v>
                </c:pt>
                <c:pt idx="3980">
                  <c:v>398.00000000005599</c:v>
                </c:pt>
                <c:pt idx="3981">
                  <c:v>398.10000000005601</c:v>
                </c:pt>
                <c:pt idx="3982">
                  <c:v>398.20000000005598</c:v>
                </c:pt>
                <c:pt idx="3983">
                  <c:v>398.300000000056</c:v>
                </c:pt>
                <c:pt idx="3984">
                  <c:v>398.40000000005602</c:v>
                </c:pt>
                <c:pt idx="3985">
                  <c:v>398.50000000005599</c:v>
                </c:pt>
                <c:pt idx="3986">
                  <c:v>398.60000000005601</c:v>
                </c:pt>
                <c:pt idx="3987">
                  <c:v>398.70000000005598</c:v>
                </c:pt>
                <c:pt idx="3988">
                  <c:v>398.800000000056</c:v>
                </c:pt>
                <c:pt idx="3989">
                  <c:v>398.90000000005602</c:v>
                </c:pt>
                <c:pt idx="3990">
                  <c:v>399.00000000005599</c:v>
                </c:pt>
                <c:pt idx="3991">
                  <c:v>399.10000000005601</c:v>
                </c:pt>
                <c:pt idx="3992">
                  <c:v>399.20000000005598</c:v>
                </c:pt>
                <c:pt idx="3993">
                  <c:v>399.300000000056</c:v>
                </c:pt>
                <c:pt idx="3994">
                  <c:v>399.40000000005602</c:v>
                </c:pt>
                <c:pt idx="3995">
                  <c:v>399.50000000005599</c:v>
                </c:pt>
                <c:pt idx="3996">
                  <c:v>399.60000000005601</c:v>
                </c:pt>
                <c:pt idx="3997">
                  <c:v>399.70000000005598</c:v>
                </c:pt>
                <c:pt idx="3998">
                  <c:v>399.800000000056</c:v>
                </c:pt>
                <c:pt idx="3999">
                  <c:v>399.90000000005602</c:v>
                </c:pt>
                <c:pt idx="4000">
                  <c:v>400.00000000005599</c:v>
                </c:pt>
                <c:pt idx="4001">
                  <c:v>400.10000000005601</c:v>
                </c:pt>
                <c:pt idx="4002">
                  <c:v>400.20000000005598</c:v>
                </c:pt>
                <c:pt idx="4003">
                  <c:v>400.300000000056</c:v>
                </c:pt>
                <c:pt idx="4004">
                  <c:v>400.40000000005602</c:v>
                </c:pt>
                <c:pt idx="4005">
                  <c:v>400.50000000005599</c:v>
                </c:pt>
                <c:pt idx="4006">
                  <c:v>400.60000000005601</c:v>
                </c:pt>
                <c:pt idx="4007">
                  <c:v>400.70000000005598</c:v>
                </c:pt>
                <c:pt idx="4008">
                  <c:v>400.800000000056</c:v>
                </c:pt>
                <c:pt idx="4009">
                  <c:v>400.90000000005602</c:v>
                </c:pt>
                <c:pt idx="4010">
                  <c:v>401.00000000005599</c:v>
                </c:pt>
                <c:pt idx="4011">
                  <c:v>401.10000000005601</c:v>
                </c:pt>
                <c:pt idx="4012">
                  <c:v>401.20000000005598</c:v>
                </c:pt>
                <c:pt idx="4013">
                  <c:v>401.300000000056</c:v>
                </c:pt>
                <c:pt idx="4014">
                  <c:v>401.40000000005602</c:v>
                </c:pt>
                <c:pt idx="4015">
                  <c:v>401.50000000005701</c:v>
                </c:pt>
                <c:pt idx="4016">
                  <c:v>401.60000000005698</c:v>
                </c:pt>
                <c:pt idx="4017">
                  <c:v>401.700000000057</c:v>
                </c:pt>
                <c:pt idx="4018">
                  <c:v>401.80000000005703</c:v>
                </c:pt>
                <c:pt idx="4019">
                  <c:v>401.90000000005699</c:v>
                </c:pt>
                <c:pt idx="4020">
                  <c:v>402.00000000005701</c:v>
                </c:pt>
                <c:pt idx="4021">
                  <c:v>402.10000000005698</c:v>
                </c:pt>
                <c:pt idx="4022">
                  <c:v>402.200000000057</c:v>
                </c:pt>
                <c:pt idx="4023">
                  <c:v>402.30000000005703</c:v>
                </c:pt>
                <c:pt idx="4024">
                  <c:v>402.40000000005699</c:v>
                </c:pt>
                <c:pt idx="4025">
                  <c:v>402.50000000005701</c:v>
                </c:pt>
                <c:pt idx="4026">
                  <c:v>402.60000000005698</c:v>
                </c:pt>
                <c:pt idx="4027">
                  <c:v>402.700000000057</c:v>
                </c:pt>
                <c:pt idx="4028">
                  <c:v>402.80000000005703</c:v>
                </c:pt>
                <c:pt idx="4029">
                  <c:v>402.90000000005699</c:v>
                </c:pt>
                <c:pt idx="4030">
                  <c:v>403.00000000005701</c:v>
                </c:pt>
                <c:pt idx="4031">
                  <c:v>403.10000000005698</c:v>
                </c:pt>
                <c:pt idx="4032">
                  <c:v>403.200000000057</c:v>
                </c:pt>
                <c:pt idx="4033">
                  <c:v>403.30000000005703</c:v>
                </c:pt>
                <c:pt idx="4034">
                  <c:v>403.40000000005699</c:v>
                </c:pt>
                <c:pt idx="4035">
                  <c:v>403.50000000005701</c:v>
                </c:pt>
                <c:pt idx="4036">
                  <c:v>403.60000000005698</c:v>
                </c:pt>
                <c:pt idx="4037">
                  <c:v>403.700000000057</c:v>
                </c:pt>
                <c:pt idx="4038">
                  <c:v>403.80000000005703</c:v>
                </c:pt>
                <c:pt idx="4039">
                  <c:v>403.90000000005699</c:v>
                </c:pt>
                <c:pt idx="4040">
                  <c:v>404.00000000005701</c:v>
                </c:pt>
                <c:pt idx="4041">
                  <c:v>404.10000000005698</c:v>
                </c:pt>
                <c:pt idx="4042">
                  <c:v>404.200000000057</c:v>
                </c:pt>
                <c:pt idx="4043">
                  <c:v>404.30000000005703</c:v>
                </c:pt>
                <c:pt idx="4044">
                  <c:v>404.40000000005699</c:v>
                </c:pt>
                <c:pt idx="4045">
                  <c:v>404.50000000005701</c:v>
                </c:pt>
                <c:pt idx="4046">
                  <c:v>404.60000000005698</c:v>
                </c:pt>
                <c:pt idx="4047">
                  <c:v>404.700000000057</c:v>
                </c:pt>
                <c:pt idx="4048">
                  <c:v>404.80000000005703</c:v>
                </c:pt>
                <c:pt idx="4049">
                  <c:v>404.90000000005699</c:v>
                </c:pt>
                <c:pt idx="4050">
                  <c:v>405.00000000005701</c:v>
                </c:pt>
                <c:pt idx="4051">
                  <c:v>405.10000000005698</c:v>
                </c:pt>
                <c:pt idx="4052">
                  <c:v>405.200000000057</c:v>
                </c:pt>
                <c:pt idx="4053">
                  <c:v>405.30000000005703</c:v>
                </c:pt>
                <c:pt idx="4054">
                  <c:v>405.40000000005699</c:v>
                </c:pt>
                <c:pt idx="4055">
                  <c:v>405.50000000005701</c:v>
                </c:pt>
                <c:pt idx="4056">
                  <c:v>405.60000000005698</c:v>
                </c:pt>
                <c:pt idx="4057">
                  <c:v>405.700000000057</c:v>
                </c:pt>
                <c:pt idx="4058">
                  <c:v>405.80000000005703</c:v>
                </c:pt>
                <c:pt idx="4059">
                  <c:v>405.90000000005801</c:v>
                </c:pt>
                <c:pt idx="4060">
                  <c:v>406.00000000005798</c:v>
                </c:pt>
                <c:pt idx="4061">
                  <c:v>406.100000000058</c:v>
                </c:pt>
                <c:pt idx="4062">
                  <c:v>406.20000000005803</c:v>
                </c:pt>
                <c:pt idx="4063">
                  <c:v>406.30000000005799</c:v>
                </c:pt>
                <c:pt idx="4064">
                  <c:v>406.40000000005801</c:v>
                </c:pt>
                <c:pt idx="4065">
                  <c:v>406.50000000005798</c:v>
                </c:pt>
                <c:pt idx="4066">
                  <c:v>406.600000000058</c:v>
                </c:pt>
                <c:pt idx="4067">
                  <c:v>406.70000000005803</c:v>
                </c:pt>
                <c:pt idx="4068">
                  <c:v>406.80000000005799</c:v>
                </c:pt>
                <c:pt idx="4069">
                  <c:v>406.90000000005801</c:v>
                </c:pt>
                <c:pt idx="4070">
                  <c:v>407.00000000005798</c:v>
                </c:pt>
                <c:pt idx="4071">
                  <c:v>407.100000000058</c:v>
                </c:pt>
                <c:pt idx="4072">
                  <c:v>407.20000000005803</c:v>
                </c:pt>
                <c:pt idx="4073">
                  <c:v>407.30000000005799</c:v>
                </c:pt>
                <c:pt idx="4074">
                  <c:v>407.40000000005801</c:v>
                </c:pt>
                <c:pt idx="4075">
                  <c:v>407.50000000005798</c:v>
                </c:pt>
                <c:pt idx="4076">
                  <c:v>407.600000000058</c:v>
                </c:pt>
                <c:pt idx="4077">
                  <c:v>407.70000000005803</c:v>
                </c:pt>
                <c:pt idx="4078">
                  <c:v>407.80000000005799</c:v>
                </c:pt>
                <c:pt idx="4079">
                  <c:v>407.90000000005801</c:v>
                </c:pt>
                <c:pt idx="4080">
                  <c:v>408.00000000005798</c:v>
                </c:pt>
                <c:pt idx="4081">
                  <c:v>408.100000000058</c:v>
                </c:pt>
                <c:pt idx="4082">
                  <c:v>408.20000000005803</c:v>
                </c:pt>
                <c:pt idx="4083">
                  <c:v>408.30000000005799</c:v>
                </c:pt>
                <c:pt idx="4084">
                  <c:v>408.40000000005801</c:v>
                </c:pt>
                <c:pt idx="4085">
                  <c:v>408.50000000005798</c:v>
                </c:pt>
                <c:pt idx="4086">
                  <c:v>408.600000000058</c:v>
                </c:pt>
                <c:pt idx="4087">
                  <c:v>408.70000000005803</c:v>
                </c:pt>
                <c:pt idx="4088">
                  <c:v>408.80000000005799</c:v>
                </c:pt>
                <c:pt idx="4089">
                  <c:v>408.90000000005801</c:v>
                </c:pt>
                <c:pt idx="4090">
                  <c:v>409.00000000005798</c:v>
                </c:pt>
                <c:pt idx="4091">
                  <c:v>409.100000000058</c:v>
                </c:pt>
                <c:pt idx="4092">
                  <c:v>409.20000000005803</c:v>
                </c:pt>
                <c:pt idx="4093">
                  <c:v>409.30000000005799</c:v>
                </c:pt>
                <c:pt idx="4094">
                  <c:v>409.40000000005801</c:v>
                </c:pt>
                <c:pt idx="4095">
                  <c:v>409.50000000005798</c:v>
                </c:pt>
                <c:pt idx="4096">
                  <c:v>409.600000000058</c:v>
                </c:pt>
                <c:pt idx="4097">
                  <c:v>409.70000000005803</c:v>
                </c:pt>
                <c:pt idx="4098">
                  <c:v>409.80000000005799</c:v>
                </c:pt>
                <c:pt idx="4099">
                  <c:v>409.90000000005801</c:v>
                </c:pt>
                <c:pt idx="4100">
                  <c:v>410.00000000005798</c:v>
                </c:pt>
                <c:pt idx="4101">
                  <c:v>410.100000000058</c:v>
                </c:pt>
                <c:pt idx="4102">
                  <c:v>410.20000000005803</c:v>
                </c:pt>
                <c:pt idx="4103">
                  <c:v>410.30000000005901</c:v>
                </c:pt>
                <c:pt idx="4104">
                  <c:v>410.40000000005898</c:v>
                </c:pt>
                <c:pt idx="4105">
                  <c:v>410.500000000059</c:v>
                </c:pt>
                <c:pt idx="4106">
                  <c:v>410.60000000005903</c:v>
                </c:pt>
                <c:pt idx="4107">
                  <c:v>410.70000000005899</c:v>
                </c:pt>
                <c:pt idx="4108">
                  <c:v>410.80000000005901</c:v>
                </c:pt>
                <c:pt idx="4109">
                  <c:v>410.90000000005898</c:v>
                </c:pt>
                <c:pt idx="4110">
                  <c:v>411.000000000059</c:v>
                </c:pt>
                <c:pt idx="4111">
                  <c:v>411.10000000005903</c:v>
                </c:pt>
                <c:pt idx="4112">
                  <c:v>411.20000000005899</c:v>
                </c:pt>
                <c:pt idx="4113">
                  <c:v>411.30000000005901</c:v>
                </c:pt>
                <c:pt idx="4114">
                  <c:v>411.40000000005898</c:v>
                </c:pt>
                <c:pt idx="4115">
                  <c:v>411.500000000059</c:v>
                </c:pt>
                <c:pt idx="4116">
                  <c:v>411.60000000005903</c:v>
                </c:pt>
                <c:pt idx="4117">
                  <c:v>411.70000000005899</c:v>
                </c:pt>
                <c:pt idx="4118">
                  <c:v>411.80000000005901</c:v>
                </c:pt>
                <c:pt idx="4119">
                  <c:v>411.90000000005898</c:v>
                </c:pt>
                <c:pt idx="4120">
                  <c:v>412.000000000059</c:v>
                </c:pt>
                <c:pt idx="4121">
                  <c:v>412.10000000005903</c:v>
                </c:pt>
                <c:pt idx="4122">
                  <c:v>412.20000000005899</c:v>
                </c:pt>
                <c:pt idx="4123">
                  <c:v>412.30000000005901</c:v>
                </c:pt>
                <c:pt idx="4124">
                  <c:v>412.40000000005898</c:v>
                </c:pt>
                <c:pt idx="4125">
                  <c:v>412.500000000059</c:v>
                </c:pt>
                <c:pt idx="4126">
                  <c:v>412.60000000005903</c:v>
                </c:pt>
                <c:pt idx="4127">
                  <c:v>412.70000000005899</c:v>
                </c:pt>
                <c:pt idx="4128">
                  <c:v>412.80000000005901</c:v>
                </c:pt>
                <c:pt idx="4129">
                  <c:v>412.90000000005898</c:v>
                </c:pt>
                <c:pt idx="4130">
                  <c:v>413.000000000059</c:v>
                </c:pt>
                <c:pt idx="4131">
                  <c:v>413.10000000005903</c:v>
                </c:pt>
                <c:pt idx="4132">
                  <c:v>413.20000000005899</c:v>
                </c:pt>
                <c:pt idx="4133">
                  <c:v>413.30000000005901</c:v>
                </c:pt>
                <c:pt idx="4134">
                  <c:v>413.40000000005898</c:v>
                </c:pt>
                <c:pt idx="4135">
                  <c:v>413.500000000059</c:v>
                </c:pt>
                <c:pt idx="4136">
                  <c:v>413.60000000005903</c:v>
                </c:pt>
                <c:pt idx="4137">
                  <c:v>413.70000000005899</c:v>
                </c:pt>
                <c:pt idx="4138">
                  <c:v>413.80000000005901</c:v>
                </c:pt>
                <c:pt idx="4139">
                  <c:v>413.90000000005898</c:v>
                </c:pt>
                <c:pt idx="4140">
                  <c:v>414.000000000059</c:v>
                </c:pt>
                <c:pt idx="4141">
                  <c:v>414.10000000005903</c:v>
                </c:pt>
                <c:pt idx="4142">
                  <c:v>414.20000000005899</c:v>
                </c:pt>
                <c:pt idx="4143">
                  <c:v>414.30000000005901</c:v>
                </c:pt>
                <c:pt idx="4144">
                  <c:v>414.40000000005898</c:v>
                </c:pt>
                <c:pt idx="4145">
                  <c:v>414.500000000059</c:v>
                </c:pt>
                <c:pt idx="4146">
                  <c:v>414.60000000005903</c:v>
                </c:pt>
                <c:pt idx="4147">
                  <c:v>414.70000000006002</c:v>
                </c:pt>
                <c:pt idx="4148">
                  <c:v>414.80000000005998</c:v>
                </c:pt>
                <c:pt idx="4149">
                  <c:v>414.90000000006</c:v>
                </c:pt>
                <c:pt idx="4150">
                  <c:v>415.00000000006003</c:v>
                </c:pt>
                <c:pt idx="4151">
                  <c:v>415.10000000005999</c:v>
                </c:pt>
                <c:pt idx="4152">
                  <c:v>415.20000000006002</c:v>
                </c:pt>
                <c:pt idx="4153">
                  <c:v>415.30000000005998</c:v>
                </c:pt>
                <c:pt idx="4154">
                  <c:v>415.40000000006</c:v>
                </c:pt>
                <c:pt idx="4155">
                  <c:v>415.50000000006003</c:v>
                </c:pt>
                <c:pt idx="4156">
                  <c:v>415.60000000005999</c:v>
                </c:pt>
                <c:pt idx="4157">
                  <c:v>415.70000000006002</c:v>
                </c:pt>
                <c:pt idx="4158">
                  <c:v>415.80000000005998</c:v>
                </c:pt>
                <c:pt idx="4159">
                  <c:v>415.90000000006</c:v>
                </c:pt>
                <c:pt idx="4160">
                  <c:v>416.00000000006003</c:v>
                </c:pt>
                <c:pt idx="4161">
                  <c:v>416.10000000005999</c:v>
                </c:pt>
                <c:pt idx="4162">
                  <c:v>416.20000000006002</c:v>
                </c:pt>
                <c:pt idx="4163">
                  <c:v>416.30000000005998</c:v>
                </c:pt>
                <c:pt idx="4164">
                  <c:v>416.40000000006</c:v>
                </c:pt>
                <c:pt idx="4165">
                  <c:v>416.50000000006003</c:v>
                </c:pt>
                <c:pt idx="4166">
                  <c:v>416.60000000005999</c:v>
                </c:pt>
                <c:pt idx="4167">
                  <c:v>416.70000000006002</c:v>
                </c:pt>
                <c:pt idx="4168">
                  <c:v>416.80000000005998</c:v>
                </c:pt>
                <c:pt idx="4169">
                  <c:v>416.90000000006</c:v>
                </c:pt>
                <c:pt idx="4170">
                  <c:v>417.00000000006003</c:v>
                </c:pt>
                <c:pt idx="4171">
                  <c:v>417.10000000005999</c:v>
                </c:pt>
                <c:pt idx="4172">
                  <c:v>417.20000000006002</c:v>
                </c:pt>
                <c:pt idx="4173">
                  <c:v>417.30000000005998</c:v>
                </c:pt>
                <c:pt idx="4174">
                  <c:v>417.40000000006</c:v>
                </c:pt>
                <c:pt idx="4175">
                  <c:v>417.50000000006003</c:v>
                </c:pt>
                <c:pt idx="4176">
                  <c:v>417.60000000005999</c:v>
                </c:pt>
                <c:pt idx="4177">
                  <c:v>417.70000000006002</c:v>
                </c:pt>
                <c:pt idx="4178">
                  <c:v>417.80000000005998</c:v>
                </c:pt>
                <c:pt idx="4179">
                  <c:v>417.90000000006</c:v>
                </c:pt>
                <c:pt idx="4180">
                  <c:v>418.00000000006003</c:v>
                </c:pt>
                <c:pt idx="4181">
                  <c:v>418.10000000005999</c:v>
                </c:pt>
                <c:pt idx="4182">
                  <c:v>418.20000000006002</c:v>
                </c:pt>
                <c:pt idx="4183">
                  <c:v>418.30000000005998</c:v>
                </c:pt>
                <c:pt idx="4184">
                  <c:v>418.40000000006</c:v>
                </c:pt>
                <c:pt idx="4185">
                  <c:v>418.50000000006003</c:v>
                </c:pt>
                <c:pt idx="4186">
                  <c:v>418.60000000005999</c:v>
                </c:pt>
                <c:pt idx="4187">
                  <c:v>418.70000000006002</c:v>
                </c:pt>
                <c:pt idx="4188">
                  <c:v>418.80000000005998</c:v>
                </c:pt>
                <c:pt idx="4189">
                  <c:v>418.90000000006</c:v>
                </c:pt>
                <c:pt idx="4190">
                  <c:v>419.00000000006003</c:v>
                </c:pt>
                <c:pt idx="4191">
                  <c:v>419.10000000006102</c:v>
                </c:pt>
                <c:pt idx="4192">
                  <c:v>419.20000000006098</c:v>
                </c:pt>
                <c:pt idx="4193">
                  <c:v>419.300000000061</c:v>
                </c:pt>
                <c:pt idx="4194">
                  <c:v>419.40000000006103</c:v>
                </c:pt>
                <c:pt idx="4195">
                  <c:v>419.50000000006099</c:v>
                </c:pt>
                <c:pt idx="4196">
                  <c:v>419.60000000006102</c:v>
                </c:pt>
                <c:pt idx="4197">
                  <c:v>419.70000000006098</c:v>
                </c:pt>
                <c:pt idx="4198">
                  <c:v>419.800000000061</c:v>
                </c:pt>
                <c:pt idx="4199">
                  <c:v>419.90000000006103</c:v>
                </c:pt>
                <c:pt idx="4200">
                  <c:v>420.00000000006099</c:v>
                </c:pt>
                <c:pt idx="4201">
                  <c:v>420.10000000006102</c:v>
                </c:pt>
                <c:pt idx="4202">
                  <c:v>420.20000000006098</c:v>
                </c:pt>
                <c:pt idx="4203">
                  <c:v>420.300000000061</c:v>
                </c:pt>
                <c:pt idx="4204">
                  <c:v>420.40000000006103</c:v>
                </c:pt>
                <c:pt idx="4205">
                  <c:v>420.50000000006099</c:v>
                </c:pt>
                <c:pt idx="4206">
                  <c:v>420.60000000006102</c:v>
                </c:pt>
                <c:pt idx="4207">
                  <c:v>420.70000000006098</c:v>
                </c:pt>
                <c:pt idx="4208">
                  <c:v>420.800000000061</c:v>
                </c:pt>
                <c:pt idx="4209">
                  <c:v>420.90000000006103</c:v>
                </c:pt>
                <c:pt idx="4210">
                  <c:v>421.00000000006099</c:v>
                </c:pt>
                <c:pt idx="4211">
                  <c:v>421.10000000006102</c:v>
                </c:pt>
                <c:pt idx="4212">
                  <c:v>421.20000000006098</c:v>
                </c:pt>
                <c:pt idx="4213">
                  <c:v>421.300000000061</c:v>
                </c:pt>
                <c:pt idx="4214">
                  <c:v>421.40000000006103</c:v>
                </c:pt>
                <c:pt idx="4215">
                  <c:v>421.50000000006099</c:v>
                </c:pt>
                <c:pt idx="4216">
                  <c:v>421.60000000006102</c:v>
                </c:pt>
                <c:pt idx="4217">
                  <c:v>421.70000000006098</c:v>
                </c:pt>
                <c:pt idx="4218">
                  <c:v>421.800000000061</c:v>
                </c:pt>
                <c:pt idx="4219">
                  <c:v>421.90000000006103</c:v>
                </c:pt>
                <c:pt idx="4220">
                  <c:v>422.00000000006099</c:v>
                </c:pt>
                <c:pt idx="4221">
                  <c:v>422.10000000006102</c:v>
                </c:pt>
                <c:pt idx="4222">
                  <c:v>422.20000000006098</c:v>
                </c:pt>
                <c:pt idx="4223">
                  <c:v>422.300000000061</c:v>
                </c:pt>
                <c:pt idx="4224">
                  <c:v>422.40000000006103</c:v>
                </c:pt>
                <c:pt idx="4225">
                  <c:v>422.50000000006099</c:v>
                </c:pt>
                <c:pt idx="4226">
                  <c:v>422.60000000006102</c:v>
                </c:pt>
                <c:pt idx="4227">
                  <c:v>422.70000000006098</c:v>
                </c:pt>
                <c:pt idx="4228">
                  <c:v>422.800000000061</c:v>
                </c:pt>
                <c:pt idx="4229">
                  <c:v>422.90000000006103</c:v>
                </c:pt>
                <c:pt idx="4230">
                  <c:v>423.00000000006099</c:v>
                </c:pt>
                <c:pt idx="4231">
                  <c:v>423.10000000006102</c:v>
                </c:pt>
                <c:pt idx="4232">
                  <c:v>423.20000000006098</c:v>
                </c:pt>
                <c:pt idx="4233">
                  <c:v>423.300000000061</c:v>
                </c:pt>
                <c:pt idx="4234">
                  <c:v>423.40000000006103</c:v>
                </c:pt>
                <c:pt idx="4235">
                  <c:v>423.50000000006202</c:v>
                </c:pt>
                <c:pt idx="4236">
                  <c:v>423.60000000006198</c:v>
                </c:pt>
                <c:pt idx="4237">
                  <c:v>423.700000000062</c:v>
                </c:pt>
                <c:pt idx="4238">
                  <c:v>423.80000000006203</c:v>
                </c:pt>
                <c:pt idx="4239">
                  <c:v>423.90000000006199</c:v>
                </c:pt>
                <c:pt idx="4240">
                  <c:v>424.00000000006202</c:v>
                </c:pt>
                <c:pt idx="4241">
                  <c:v>424.10000000006198</c:v>
                </c:pt>
                <c:pt idx="4242">
                  <c:v>424.200000000062</c:v>
                </c:pt>
                <c:pt idx="4243">
                  <c:v>424.30000000006203</c:v>
                </c:pt>
                <c:pt idx="4244">
                  <c:v>424.40000000006199</c:v>
                </c:pt>
                <c:pt idx="4245">
                  <c:v>424.50000000006202</c:v>
                </c:pt>
                <c:pt idx="4246">
                  <c:v>424.60000000006198</c:v>
                </c:pt>
                <c:pt idx="4247">
                  <c:v>424.700000000062</c:v>
                </c:pt>
                <c:pt idx="4248">
                  <c:v>424.80000000006203</c:v>
                </c:pt>
                <c:pt idx="4249">
                  <c:v>424.90000000006199</c:v>
                </c:pt>
                <c:pt idx="4250">
                  <c:v>425.00000000006202</c:v>
                </c:pt>
                <c:pt idx="4251">
                  <c:v>425.10000000006198</c:v>
                </c:pt>
                <c:pt idx="4252">
                  <c:v>425.200000000062</c:v>
                </c:pt>
                <c:pt idx="4253">
                  <c:v>425.30000000006203</c:v>
                </c:pt>
                <c:pt idx="4254">
                  <c:v>425.40000000006199</c:v>
                </c:pt>
                <c:pt idx="4255">
                  <c:v>425.50000000006202</c:v>
                </c:pt>
                <c:pt idx="4256">
                  <c:v>425.60000000006198</c:v>
                </c:pt>
                <c:pt idx="4257">
                  <c:v>425.700000000062</c:v>
                </c:pt>
                <c:pt idx="4258">
                  <c:v>425.80000000006203</c:v>
                </c:pt>
                <c:pt idx="4259">
                  <c:v>425.90000000006199</c:v>
                </c:pt>
                <c:pt idx="4260">
                  <c:v>426.00000000006202</c:v>
                </c:pt>
                <c:pt idx="4261">
                  <c:v>426.10000000006198</c:v>
                </c:pt>
                <c:pt idx="4262">
                  <c:v>426.200000000062</c:v>
                </c:pt>
                <c:pt idx="4263">
                  <c:v>426.30000000006203</c:v>
                </c:pt>
                <c:pt idx="4264">
                  <c:v>426.40000000006199</c:v>
                </c:pt>
                <c:pt idx="4265">
                  <c:v>426.50000000006202</c:v>
                </c:pt>
                <c:pt idx="4266">
                  <c:v>426.60000000006198</c:v>
                </c:pt>
                <c:pt idx="4267">
                  <c:v>426.700000000062</c:v>
                </c:pt>
                <c:pt idx="4268">
                  <c:v>426.80000000006203</c:v>
                </c:pt>
                <c:pt idx="4269">
                  <c:v>426.90000000006199</c:v>
                </c:pt>
                <c:pt idx="4270">
                  <c:v>427.00000000006202</c:v>
                </c:pt>
                <c:pt idx="4271">
                  <c:v>427.10000000006198</c:v>
                </c:pt>
                <c:pt idx="4272">
                  <c:v>427.200000000062</c:v>
                </c:pt>
                <c:pt idx="4273">
                  <c:v>427.30000000006203</c:v>
                </c:pt>
                <c:pt idx="4274">
                  <c:v>427.40000000006199</c:v>
                </c:pt>
                <c:pt idx="4275">
                  <c:v>427.50000000006202</c:v>
                </c:pt>
                <c:pt idx="4276">
                  <c:v>427.60000000006198</c:v>
                </c:pt>
                <c:pt idx="4277">
                  <c:v>427.700000000062</c:v>
                </c:pt>
                <c:pt idx="4278">
                  <c:v>427.80000000006203</c:v>
                </c:pt>
                <c:pt idx="4279">
                  <c:v>427.90000000006302</c:v>
                </c:pt>
                <c:pt idx="4280">
                  <c:v>428.00000000006298</c:v>
                </c:pt>
                <c:pt idx="4281">
                  <c:v>428.10000000006301</c:v>
                </c:pt>
                <c:pt idx="4282">
                  <c:v>428.20000000006303</c:v>
                </c:pt>
                <c:pt idx="4283">
                  <c:v>428.30000000006299</c:v>
                </c:pt>
                <c:pt idx="4284">
                  <c:v>428.40000000006302</c:v>
                </c:pt>
                <c:pt idx="4285">
                  <c:v>428.50000000006298</c:v>
                </c:pt>
                <c:pt idx="4286">
                  <c:v>428.60000000006301</c:v>
                </c:pt>
                <c:pt idx="4287">
                  <c:v>428.70000000006303</c:v>
                </c:pt>
                <c:pt idx="4288">
                  <c:v>428.80000000006299</c:v>
                </c:pt>
                <c:pt idx="4289">
                  <c:v>428.90000000006302</c:v>
                </c:pt>
                <c:pt idx="4290">
                  <c:v>429.00000000006298</c:v>
                </c:pt>
                <c:pt idx="4291">
                  <c:v>429.10000000006301</c:v>
                </c:pt>
                <c:pt idx="4292">
                  <c:v>429.20000000006303</c:v>
                </c:pt>
                <c:pt idx="4293">
                  <c:v>429.30000000006299</c:v>
                </c:pt>
                <c:pt idx="4294">
                  <c:v>429.40000000006302</c:v>
                </c:pt>
                <c:pt idx="4295">
                  <c:v>429.50000000006298</c:v>
                </c:pt>
                <c:pt idx="4296">
                  <c:v>429.60000000006301</c:v>
                </c:pt>
                <c:pt idx="4297">
                  <c:v>429.70000000006303</c:v>
                </c:pt>
                <c:pt idx="4298">
                  <c:v>429.80000000006299</c:v>
                </c:pt>
                <c:pt idx="4299">
                  <c:v>429.90000000006302</c:v>
                </c:pt>
                <c:pt idx="4300">
                  <c:v>430.00000000006298</c:v>
                </c:pt>
                <c:pt idx="4301">
                  <c:v>430.10000000006301</c:v>
                </c:pt>
                <c:pt idx="4302">
                  <c:v>430.20000000006303</c:v>
                </c:pt>
                <c:pt idx="4303">
                  <c:v>430.30000000006299</c:v>
                </c:pt>
                <c:pt idx="4304">
                  <c:v>430.40000000006302</c:v>
                </c:pt>
                <c:pt idx="4305">
                  <c:v>430.50000000006298</c:v>
                </c:pt>
                <c:pt idx="4306">
                  <c:v>430.60000000006301</c:v>
                </c:pt>
                <c:pt idx="4307">
                  <c:v>430.70000000006303</c:v>
                </c:pt>
                <c:pt idx="4308">
                  <c:v>430.80000000006299</c:v>
                </c:pt>
                <c:pt idx="4309">
                  <c:v>430.90000000006302</c:v>
                </c:pt>
                <c:pt idx="4310">
                  <c:v>431.00000000006298</c:v>
                </c:pt>
                <c:pt idx="4311">
                  <c:v>431.10000000006301</c:v>
                </c:pt>
                <c:pt idx="4312">
                  <c:v>431.20000000006303</c:v>
                </c:pt>
                <c:pt idx="4313">
                  <c:v>431.30000000006299</c:v>
                </c:pt>
                <c:pt idx="4314">
                  <c:v>431.40000000006302</c:v>
                </c:pt>
                <c:pt idx="4315">
                  <c:v>431.50000000006298</c:v>
                </c:pt>
                <c:pt idx="4316">
                  <c:v>431.60000000006301</c:v>
                </c:pt>
                <c:pt idx="4317">
                  <c:v>431.70000000006303</c:v>
                </c:pt>
                <c:pt idx="4318">
                  <c:v>431.80000000006299</c:v>
                </c:pt>
                <c:pt idx="4319">
                  <c:v>431.90000000006302</c:v>
                </c:pt>
                <c:pt idx="4320">
                  <c:v>432.00000000006298</c:v>
                </c:pt>
                <c:pt idx="4321">
                  <c:v>432.10000000006301</c:v>
                </c:pt>
                <c:pt idx="4322">
                  <c:v>432.20000000006303</c:v>
                </c:pt>
                <c:pt idx="4323">
                  <c:v>432.30000000006402</c:v>
                </c:pt>
                <c:pt idx="4324">
                  <c:v>432.40000000006398</c:v>
                </c:pt>
                <c:pt idx="4325">
                  <c:v>432.50000000006401</c:v>
                </c:pt>
                <c:pt idx="4326">
                  <c:v>432.60000000006403</c:v>
                </c:pt>
                <c:pt idx="4327">
                  <c:v>432.70000000006399</c:v>
                </c:pt>
                <c:pt idx="4328">
                  <c:v>432.80000000006402</c:v>
                </c:pt>
                <c:pt idx="4329">
                  <c:v>432.90000000006398</c:v>
                </c:pt>
                <c:pt idx="4330">
                  <c:v>433.00000000006401</c:v>
                </c:pt>
                <c:pt idx="4331">
                  <c:v>433.10000000006403</c:v>
                </c:pt>
                <c:pt idx="4332">
                  <c:v>433.20000000006399</c:v>
                </c:pt>
                <c:pt idx="4333">
                  <c:v>433.30000000006402</c:v>
                </c:pt>
                <c:pt idx="4334">
                  <c:v>433.40000000006398</c:v>
                </c:pt>
                <c:pt idx="4335">
                  <c:v>433.50000000006401</c:v>
                </c:pt>
                <c:pt idx="4336">
                  <c:v>433.60000000006403</c:v>
                </c:pt>
                <c:pt idx="4337">
                  <c:v>433.70000000006399</c:v>
                </c:pt>
                <c:pt idx="4338">
                  <c:v>433.80000000006402</c:v>
                </c:pt>
                <c:pt idx="4339">
                  <c:v>433.90000000006398</c:v>
                </c:pt>
                <c:pt idx="4340">
                  <c:v>434.00000000006401</c:v>
                </c:pt>
                <c:pt idx="4341">
                  <c:v>434.10000000006403</c:v>
                </c:pt>
                <c:pt idx="4342">
                  <c:v>434.20000000006399</c:v>
                </c:pt>
                <c:pt idx="4343">
                  <c:v>434.30000000006402</c:v>
                </c:pt>
                <c:pt idx="4344">
                  <c:v>434.40000000006398</c:v>
                </c:pt>
                <c:pt idx="4345">
                  <c:v>434.50000000006401</c:v>
                </c:pt>
                <c:pt idx="4346">
                  <c:v>434.60000000006403</c:v>
                </c:pt>
                <c:pt idx="4347">
                  <c:v>434.70000000006399</c:v>
                </c:pt>
                <c:pt idx="4348">
                  <c:v>434.80000000006402</c:v>
                </c:pt>
                <c:pt idx="4349">
                  <c:v>434.90000000006398</c:v>
                </c:pt>
                <c:pt idx="4350">
                  <c:v>435.00000000006401</c:v>
                </c:pt>
                <c:pt idx="4351">
                  <c:v>435.10000000006403</c:v>
                </c:pt>
                <c:pt idx="4352">
                  <c:v>435.20000000006399</c:v>
                </c:pt>
                <c:pt idx="4353">
                  <c:v>435.30000000006402</c:v>
                </c:pt>
                <c:pt idx="4354">
                  <c:v>435.40000000006398</c:v>
                </c:pt>
                <c:pt idx="4355">
                  <c:v>435.50000000006401</c:v>
                </c:pt>
                <c:pt idx="4356">
                  <c:v>435.60000000006403</c:v>
                </c:pt>
                <c:pt idx="4357">
                  <c:v>435.70000000006399</c:v>
                </c:pt>
                <c:pt idx="4358">
                  <c:v>435.80000000006402</c:v>
                </c:pt>
                <c:pt idx="4359">
                  <c:v>435.90000000006398</c:v>
                </c:pt>
                <c:pt idx="4360">
                  <c:v>436.00000000006401</c:v>
                </c:pt>
                <c:pt idx="4361">
                  <c:v>436.10000000006403</c:v>
                </c:pt>
                <c:pt idx="4362">
                  <c:v>436.20000000006399</c:v>
                </c:pt>
                <c:pt idx="4363">
                  <c:v>436.30000000006402</c:v>
                </c:pt>
                <c:pt idx="4364">
                  <c:v>436.40000000006398</c:v>
                </c:pt>
                <c:pt idx="4365">
                  <c:v>436.50000000006401</c:v>
                </c:pt>
                <c:pt idx="4366">
                  <c:v>436.60000000006403</c:v>
                </c:pt>
                <c:pt idx="4367">
                  <c:v>436.70000000006502</c:v>
                </c:pt>
                <c:pt idx="4368">
                  <c:v>436.80000000006498</c:v>
                </c:pt>
                <c:pt idx="4369">
                  <c:v>436.90000000006501</c:v>
                </c:pt>
                <c:pt idx="4370">
                  <c:v>437.00000000006497</c:v>
                </c:pt>
                <c:pt idx="4371">
                  <c:v>437.10000000006499</c:v>
                </c:pt>
                <c:pt idx="4372">
                  <c:v>437.20000000006502</c:v>
                </c:pt>
                <c:pt idx="4373">
                  <c:v>437.30000000006498</c:v>
                </c:pt>
                <c:pt idx="4374">
                  <c:v>437.40000000006501</c:v>
                </c:pt>
                <c:pt idx="4375">
                  <c:v>437.50000000006497</c:v>
                </c:pt>
                <c:pt idx="4376">
                  <c:v>437.60000000006499</c:v>
                </c:pt>
                <c:pt idx="4377">
                  <c:v>437.70000000006502</c:v>
                </c:pt>
                <c:pt idx="4378">
                  <c:v>437.80000000006498</c:v>
                </c:pt>
                <c:pt idx="4379">
                  <c:v>437.90000000006501</c:v>
                </c:pt>
                <c:pt idx="4380">
                  <c:v>438.00000000006497</c:v>
                </c:pt>
                <c:pt idx="4381">
                  <c:v>438.10000000006499</c:v>
                </c:pt>
                <c:pt idx="4382">
                  <c:v>438.20000000006502</c:v>
                </c:pt>
                <c:pt idx="4383">
                  <c:v>438.30000000006498</c:v>
                </c:pt>
                <c:pt idx="4384">
                  <c:v>438.40000000006501</c:v>
                </c:pt>
                <c:pt idx="4385">
                  <c:v>438.50000000006497</c:v>
                </c:pt>
                <c:pt idx="4386">
                  <c:v>438.60000000006499</c:v>
                </c:pt>
                <c:pt idx="4387">
                  <c:v>438.70000000006502</c:v>
                </c:pt>
                <c:pt idx="4388">
                  <c:v>438.80000000006498</c:v>
                </c:pt>
                <c:pt idx="4389">
                  <c:v>438.90000000006501</c:v>
                </c:pt>
                <c:pt idx="4390">
                  <c:v>439.00000000006497</c:v>
                </c:pt>
                <c:pt idx="4391">
                  <c:v>439.10000000006499</c:v>
                </c:pt>
                <c:pt idx="4392">
                  <c:v>439.20000000006502</c:v>
                </c:pt>
                <c:pt idx="4393">
                  <c:v>439.30000000006498</c:v>
                </c:pt>
                <c:pt idx="4394">
                  <c:v>439.40000000006501</c:v>
                </c:pt>
                <c:pt idx="4395">
                  <c:v>439.50000000006497</c:v>
                </c:pt>
                <c:pt idx="4396">
                  <c:v>439.60000000006499</c:v>
                </c:pt>
                <c:pt idx="4397">
                  <c:v>439.70000000006502</c:v>
                </c:pt>
                <c:pt idx="4398">
                  <c:v>439.80000000006498</c:v>
                </c:pt>
                <c:pt idx="4399">
                  <c:v>439.90000000006501</c:v>
                </c:pt>
                <c:pt idx="4400">
                  <c:v>440.00000000006497</c:v>
                </c:pt>
                <c:pt idx="4401">
                  <c:v>440.10000000006499</c:v>
                </c:pt>
                <c:pt idx="4402">
                  <c:v>440.20000000006502</c:v>
                </c:pt>
                <c:pt idx="4403">
                  <c:v>440.30000000006498</c:v>
                </c:pt>
                <c:pt idx="4404">
                  <c:v>440.40000000006501</c:v>
                </c:pt>
                <c:pt idx="4405">
                  <c:v>440.50000000006497</c:v>
                </c:pt>
                <c:pt idx="4406">
                  <c:v>440.60000000006499</c:v>
                </c:pt>
                <c:pt idx="4407">
                  <c:v>440.70000000006502</c:v>
                </c:pt>
                <c:pt idx="4408">
                  <c:v>440.80000000006498</c:v>
                </c:pt>
                <c:pt idx="4409">
                  <c:v>440.90000000006501</c:v>
                </c:pt>
                <c:pt idx="4410">
                  <c:v>441.00000000006497</c:v>
                </c:pt>
                <c:pt idx="4411">
                  <c:v>441.10000000006602</c:v>
                </c:pt>
                <c:pt idx="4412">
                  <c:v>441.20000000006598</c:v>
                </c:pt>
                <c:pt idx="4413">
                  <c:v>441.30000000006601</c:v>
                </c:pt>
                <c:pt idx="4414">
                  <c:v>441.40000000006597</c:v>
                </c:pt>
                <c:pt idx="4415">
                  <c:v>441.500000000066</c:v>
                </c:pt>
                <c:pt idx="4416">
                  <c:v>441.60000000006602</c:v>
                </c:pt>
                <c:pt idx="4417">
                  <c:v>441.70000000006598</c:v>
                </c:pt>
                <c:pt idx="4418">
                  <c:v>441.80000000006601</c:v>
                </c:pt>
                <c:pt idx="4419">
                  <c:v>441.90000000006597</c:v>
                </c:pt>
                <c:pt idx="4420">
                  <c:v>442.000000000066</c:v>
                </c:pt>
                <c:pt idx="4421">
                  <c:v>442.10000000006602</c:v>
                </c:pt>
                <c:pt idx="4422">
                  <c:v>442.20000000006598</c:v>
                </c:pt>
                <c:pt idx="4423">
                  <c:v>442.30000000006601</c:v>
                </c:pt>
                <c:pt idx="4424">
                  <c:v>442.40000000006597</c:v>
                </c:pt>
                <c:pt idx="4425">
                  <c:v>442.500000000066</c:v>
                </c:pt>
                <c:pt idx="4426">
                  <c:v>442.60000000006602</c:v>
                </c:pt>
                <c:pt idx="4427">
                  <c:v>442.70000000006598</c:v>
                </c:pt>
                <c:pt idx="4428">
                  <c:v>442.80000000006601</c:v>
                </c:pt>
                <c:pt idx="4429">
                  <c:v>442.90000000006597</c:v>
                </c:pt>
                <c:pt idx="4430">
                  <c:v>443.000000000066</c:v>
                </c:pt>
                <c:pt idx="4431">
                  <c:v>443.10000000006602</c:v>
                </c:pt>
                <c:pt idx="4432">
                  <c:v>443.20000000006598</c:v>
                </c:pt>
                <c:pt idx="4433">
                  <c:v>443.30000000006601</c:v>
                </c:pt>
                <c:pt idx="4434">
                  <c:v>443.40000000006597</c:v>
                </c:pt>
                <c:pt idx="4435">
                  <c:v>443.500000000066</c:v>
                </c:pt>
                <c:pt idx="4436">
                  <c:v>443.60000000006602</c:v>
                </c:pt>
                <c:pt idx="4437">
                  <c:v>443.70000000006598</c:v>
                </c:pt>
                <c:pt idx="4438">
                  <c:v>443.80000000006601</c:v>
                </c:pt>
                <c:pt idx="4439">
                  <c:v>443.90000000006597</c:v>
                </c:pt>
                <c:pt idx="4440">
                  <c:v>444.000000000066</c:v>
                </c:pt>
                <c:pt idx="4441">
                  <c:v>444.10000000006602</c:v>
                </c:pt>
                <c:pt idx="4442">
                  <c:v>444.20000000006598</c:v>
                </c:pt>
                <c:pt idx="4443">
                  <c:v>444.30000000006601</c:v>
                </c:pt>
                <c:pt idx="4444">
                  <c:v>444.40000000006597</c:v>
                </c:pt>
                <c:pt idx="4445">
                  <c:v>444.500000000066</c:v>
                </c:pt>
                <c:pt idx="4446">
                  <c:v>444.60000000006602</c:v>
                </c:pt>
                <c:pt idx="4447">
                  <c:v>444.70000000006598</c:v>
                </c:pt>
                <c:pt idx="4448">
                  <c:v>444.80000000006601</c:v>
                </c:pt>
                <c:pt idx="4449">
                  <c:v>444.90000000006597</c:v>
                </c:pt>
                <c:pt idx="4450">
                  <c:v>445.000000000066</c:v>
                </c:pt>
                <c:pt idx="4451">
                  <c:v>445.10000000006602</c:v>
                </c:pt>
                <c:pt idx="4452">
                  <c:v>445.20000000006598</c:v>
                </c:pt>
                <c:pt idx="4453">
                  <c:v>445.30000000006601</c:v>
                </c:pt>
                <c:pt idx="4454">
                  <c:v>445.40000000006597</c:v>
                </c:pt>
                <c:pt idx="4455">
                  <c:v>445.50000000006702</c:v>
                </c:pt>
                <c:pt idx="4456">
                  <c:v>445.60000000006698</c:v>
                </c:pt>
                <c:pt idx="4457">
                  <c:v>445.70000000006701</c:v>
                </c:pt>
                <c:pt idx="4458">
                  <c:v>445.80000000006697</c:v>
                </c:pt>
                <c:pt idx="4459">
                  <c:v>445.900000000067</c:v>
                </c:pt>
                <c:pt idx="4460">
                  <c:v>446.00000000006702</c:v>
                </c:pt>
                <c:pt idx="4461">
                  <c:v>446.10000000006698</c:v>
                </c:pt>
                <c:pt idx="4462">
                  <c:v>446.20000000006701</c:v>
                </c:pt>
                <c:pt idx="4463">
                  <c:v>446.30000000006697</c:v>
                </c:pt>
                <c:pt idx="4464">
                  <c:v>446.400000000067</c:v>
                </c:pt>
                <c:pt idx="4465">
                  <c:v>446.50000000006702</c:v>
                </c:pt>
                <c:pt idx="4466">
                  <c:v>446.60000000006698</c:v>
                </c:pt>
                <c:pt idx="4467">
                  <c:v>446.70000000006701</c:v>
                </c:pt>
                <c:pt idx="4468">
                  <c:v>446.80000000006697</c:v>
                </c:pt>
                <c:pt idx="4469">
                  <c:v>446.900000000067</c:v>
                </c:pt>
                <c:pt idx="4470">
                  <c:v>447.00000000006702</c:v>
                </c:pt>
                <c:pt idx="4471">
                  <c:v>447.10000000006698</c:v>
                </c:pt>
                <c:pt idx="4472">
                  <c:v>447.20000000006701</c:v>
                </c:pt>
                <c:pt idx="4473">
                  <c:v>447.30000000006697</c:v>
                </c:pt>
                <c:pt idx="4474">
                  <c:v>447.400000000067</c:v>
                </c:pt>
                <c:pt idx="4475">
                  <c:v>447.50000000006702</c:v>
                </c:pt>
                <c:pt idx="4476">
                  <c:v>447.60000000006698</c:v>
                </c:pt>
                <c:pt idx="4477">
                  <c:v>447.70000000006701</c:v>
                </c:pt>
                <c:pt idx="4478">
                  <c:v>447.80000000006697</c:v>
                </c:pt>
                <c:pt idx="4479">
                  <c:v>447.900000000067</c:v>
                </c:pt>
                <c:pt idx="4480">
                  <c:v>448.00000000006702</c:v>
                </c:pt>
                <c:pt idx="4481">
                  <c:v>448.10000000006698</c:v>
                </c:pt>
                <c:pt idx="4482">
                  <c:v>448.20000000006701</c:v>
                </c:pt>
                <c:pt idx="4483">
                  <c:v>448.30000000006697</c:v>
                </c:pt>
                <c:pt idx="4484">
                  <c:v>448.400000000067</c:v>
                </c:pt>
                <c:pt idx="4485">
                  <c:v>448.50000000006702</c:v>
                </c:pt>
                <c:pt idx="4486">
                  <c:v>448.60000000006698</c:v>
                </c:pt>
                <c:pt idx="4487">
                  <c:v>448.70000000006701</c:v>
                </c:pt>
                <c:pt idx="4488">
                  <c:v>448.80000000006697</c:v>
                </c:pt>
                <c:pt idx="4489">
                  <c:v>448.900000000067</c:v>
                </c:pt>
                <c:pt idx="4490">
                  <c:v>449.00000000006702</c:v>
                </c:pt>
                <c:pt idx="4491">
                  <c:v>449.10000000006698</c:v>
                </c:pt>
                <c:pt idx="4492">
                  <c:v>449.20000000006701</c:v>
                </c:pt>
                <c:pt idx="4493">
                  <c:v>449.30000000006697</c:v>
                </c:pt>
                <c:pt idx="4494">
                  <c:v>449.400000000067</c:v>
                </c:pt>
                <c:pt idx="4495">
                  <c:v>449.50000000006702</c:v>
                </c:pt>
                <c:pt idx="4496">
                  <c:v>449.60000000006698</c:v>
                </c:pt>
                <c:pt idx="4497">
                  <c:v>449.70000000006701</c:v>
                </c:pt>
                <c:pt idx="4498">
                  <c:v>449.80000000006697</c:v>
                </c:pt>
                <c:pt idx="4499">
                  <c:v>449.90000000006802</c:v>
                </c:pt>
                <c:pt idx="4500">
                  <c:v>450.00000000006798</c:v>
                </c:pt>
                <c:pt idx="4501">
                  <c:v>450.10000000006801</c:v>
                </c:pt>
                <c:pt idx="4502">
                  <c:v>450.20000000006797</c:v>
                </c:pt>
                <c:pt idx="4503">
                  <c:v>450.300000000068</c:v>
                </c:pt>
                <c:pt idx="4504">
                  <c:v>450.40000000006802</c:v>
                </c:pt>
                <c:pt idx="4505">
                  <c:v>450.50000000006798</c:v>
                </c:pt>
                <c:pt idx="4506">
                  <c:v>450.60000000006801</c:v>
                </c:pt>
                <c:pt idx="4507">
                  <c:v>450.70000000006797</c:v>
                </c:pt>
                <c:pt idx="4508">
                  <c:v>450.800000000068</c:v>
                </c:pt>
                <c:pt idx="4509">
                  <c:v>450.90000000006802</c:v>
                </c:pt>
                <c:pt idx="4510">
                  <c:v>451.00000000006798</c:v>
                </c:pt>
                <c:pt idx="4511">
                  <c:v>451.10000000006801</c:v>
                </c:pt>
                <c:pt idx="4512">
                  <c:v>451.20000000006797</c:v>
                </c:pt>
                <c:pt idx="4513">
                  <c:v>451.300000000068</c:v>
                </c:pt>
                <c:pt idx="4514">
                  <c:v>451.40000000006802</c:v>
                </c:pt>
                <c:pt idx="4515">
                  <c:v>451.50000000006798</c:v>
                </c:pt>
                <c:pt idx="4516">
                  <c:v>451.60000000006801</c:v>
                </c:pt>
                <c:pt idx="4517">
                  <c:v>451.70000000006797</c:v>
                </c:pt>
                <c:pt idx="4518">
                  <c:v>451.800000000068</c:v>
                </c:pt>
                <c:pt idx="4519">
                  <c:v>451.90000000006802</c:v>
                </c:pt>
                <c:pt idx="4520">
                  <c:v>452.00000000006798</c:v>
                </c:pt>
                <c:pt idx="4521">
                  <c:v>452.10000000006801</c:v>
                </c:pt>
                <c:pt idx="4522">
                  <c:v>452.20000000006797</c:v>
                </c:pt>
                <c:pt idx="4523">
                  <c:v>452.300000000068</c:v>
                </c:pt>
                <c:pt idx="4524">
                  <c:v>452.40000000006802</c:v>
                </c:pt>
                <c:pt idx="4525">
                  <c:v>452.50000000006798</c:v>
                </c:pt>
                <c:pt idx="4526">
                  <c:v>452.60000000006801</c:v>
                </c:pt>
                <c:pt idx="4527">
                  <c:v>452.70000000006797</c:v>
                </c:pt>
                <c:pt idx="4528">
                  <c:v>452.800000000068</c:v>
                </c:pt>
                <c:pt idx="4529">
                  <c:v>452.90000000006802</c:v>
                </c:pt>
                <c:pt idx="4530">
                  <c:v>453.00000000006798</c:v>
                </c:pt>
                <c:pt idx="4531">
                  <c:v>453.10000000006801</c:v>
                </c:pt>
                <c:pt idx="4532">
                  <c:v>453.20000000006797</c:v>
                </c:pt>
                <c:pt idx="4533">
                  <c:v>453.300000000068</c:v>
                </c:pt>
                <c:pt idx="4534">
                  <c:v>453.40000000006802</c:v>
                </c:pt>
                <c:pt idx="4535">
                  <c:v>453.50000000006798</c:v>
                </c:pt>
                <c:pt idx="4536">
                  <c:v>453.60000000006801</c:v>
                </c:pt>
                <c:pt idx="4537">
                  <c:v>453.70000000006797</c:v>
                </c:pt>
                <c:pt idx="4538">
                  <c:v>453.800000000068</c:v>
                </c:pt>
                <c:pt idx="4539">
                  <c:v>453.90000000006802</c:v>
                </c:pt>
                <c:pt idx="4540">
                  <c:v>454.00000000006798</c:v>
                </c:pt>
                <c:pt idx="4541">
                  <c:v>454.10000000006801</c:v>
                </c:pt>
                <c:pt idx="4542">
                  <c:v>454.20000000006797</c:v>
                </c:pt>
                <c:pt idx="4543">
                  <c:v>454.30000000006902</c:v>
                </c:pt>
                <c:pt idx="4544">
                  <c:v>454.40000000006899</c:v>
                </c:pt>
                <c:pt idx="4545">
                  <c:v>454.50000000006901</c:v>
                </c:pt>
                <c:pt idx="4546">
                  <c:v>454.60000000006897</c:v>
                </c:pt>
                <c:pt idx="4547">
                  <c:v>454.700000000069</c:v>
                </c:pt>
                <c:pt idx="4548">
                  <c:v>454.80000000006902</c:v>
                </c:pt>
                <c:pt idx="4549">
                  <c:v>454.90000000006899</c:v>
                </c:pt>
                <c:pt idx="4550">
                  <c:v>455.00000000006901</c:v>
                </c:pt>
                <c:pt idx="4551">
                  <c:v>455.10000000006897</c:v>
                </c:pt>
                <c:pt idx="4552">
                  <c:v>455.200000000069</c:v>
                </c:pt>
                <c:pt idx="4553">
                  <c:v>455.30000000006902</c:v>
                </c:pt>
                <c:pt idx="4554">
                  <c:v>455.40000000006899</c:v>
                </c:pt>
                <c:pt idx="4555">
                  <c:v>455.50000000006901</c:v>
                </c:pt>
                <c:pt idx="4556">
                  <c:v>455.60000000006897</c:v>
                </c:pt>
                <c:pt idx="4557">
                  <c:v>455.700000000069</c:v>
                </c:pt>
                <c:pt idx="4558">
                  <c:v>455.80000000006902</c:v>
                </c:pt>
                <c:pt idx="4559">
                  <c:v>455.90000000006899</c:v>
                </c:pt>
                <c:pt idx="4560">
                  <c:v>456.00000000006901</c:v>
                </c:pt>
                <c:pt idx="4561">
                  <c:v>456.10000000006897</c:v>
                </c:pt>
                <c:pt idx="4562">
                  <c:v>456.200000000069</c:v>
                </c:pt>
                <c:pt idx="4563">
                  <c:v>456.30000000006902</c:v>
                </c:pt>
                <c:pt idx="4564">
                  <c:v>456.40000000006899</c:v>
                </c:pt>
                <c:pt idx="4565">
                  <c:v>456.50000000006901</c:v>
                </c:pt>
                <c:pt idx="4566">
                  <c:v>456.60000000006897</c:v>
                </c:pt>
                <c:pt idx="4567">
                  <c:v>456.700000000069</c:v>
                </c:pt>
                <c:pt idx="4568">
                  <c:v>456.80000000006902</c:v>
                </c:pt>
                <c:pt idx="4569">
                  <c:v>456.90000000006899</c:v>
                </c:pt>
                <c:pt idx="4570">
                  <c:v>457.00000000006901</c:v>
                </c:pt>
                <c:pt idx="4571">
                  <c:v>457.10000000006897</c:v>
                </c:pt>
                <c:pt idx="4572">
                  <c:v>457.200000000069</c:v>
                </c:pt>
                <c:pt idx="4573">
                  <c:v>457.30000000006902</c:v>
                </c:pt>
                <c:pt idx="4574">
                  <c:v>457.40000000006899</c:v>
                </c:pt>
                <c:pt idx="4575">
                  <c:v>457.50000000006901</c:v>
                </c:pt>
                <c:pt idx="4576">
                  <c:v>457.60000000006897</c:v>
                </c:pt>
                <c:pt idx="4577">
                  <c:v>457.700000000069</c:v>
                </c:pt>
                <c:pt idx="4578">
                  <c:v>457.80000000006902</c:v>
                </c:pt>
                <c:pt idx="4579">
                  <c:v>457.90000000006899</c:v>
                </c:pt>
                <c:pt idx="4580">
                  <c:v>458.00000000006901</c:v>
                </c:pt>
                <c:pt idx="4581">
                  <c:v>458.10000000006897</c:v>
                </c:pt>
                <c:pt idx="4582">
                  <c:v>458.200000000069</c:v>
                </c:pt>
                <c:pt idx="4583">
                  <c:v>458.30000000006902</c:v>
                </c:pt>
                <c:pt idx="4584">
                  <c:v>458.40000000006899</c:v>
                </c:pt>
                <c:pt idx="4585">
                  <c:v>458.50000000006901</c:v>
                </c:pt>
                <c:pt idx="4586">
                  <c:v>458.60000000006897</c:v>
                </c:pt>
                <c:pt idx="4587">
                  <c:v>458.70000000007002</c:v>
                </c:pt>
                <c:pt idx="4588">
                  <c:v>458.80000000006999</c:v>
                </c:pt>
                <c:pt idx="4589">
                  <c:v>458.90000000007001</c:v>
                </c:pt>
                <c:pt idx="4590">
                  <c:v>459.00000000006997</c:v>
                </c:pt>
                <c:pt idx="4591">
                  <c:v>459.10000000007</c:v>
                </c:pt>
                <c:pt idx="4592">
                  <c:v>459.20000000007002</c:v>
                </c:pt>
                <c:pt idx="4593">
                  <c:v>459.30000000006999</c:v>
                </c:pt>
                <c:pt idx="4594">
                  <c:v>459.40000000007001</c:v>
                </c:pt>
                <c:pt idx="4595">
                  <c:v>459.50000000006997</c:v>
                </c:pt>
                <c:pt idx="4596">
                  <c:v>459.60000000007</c:v>
                </c:pt>
                <c:pt idx="4597">
                  <c:v>459.70000000007002</c:v>
                </c:pt>
                <c:pt idx="4598">
                  <c:v>459.80000000006999</c:v>
                </c:pt>
                <c:pt idx="4599">
                  <c:v>459.90000000007001</c:v>
                </c:pt>
                <c:pt idx="4600">
                  <c:v>460.00000000006997</c:v>
                </c:pt>
                <c:pt idx="4601">
                  <c:v>460.10000000007</c:v>
                </c:pt>
                <c:pt idx="4602">
                  <c:v>460.20000000007002</c:v>
                </c:pt>
                <c:pt idx="4603">
                  <c:v>460.30000000006999</c:v>
                </c:pt>
                <c:pt idx="4604">
                  <c:v>460.40000000007001</c:v>
                </c:pt>
                <c:pt idx="4605">
                  <c:v>460.50000000006997</c:v>
                </c:pt>
                <c:pt idx="4606">
                  <c:v>460.60000000007</c:v>
                </c:pt>
                <c:pt idx="4607">
                  <c:v>460.70000000007002</c:v>
                </c:pt>
                <c:pt idx="4608">
                  <c:v>460.80000000006999</c:v>
                </c:pt>
                <c:pt idx="4609">
                  <c:v>460.90000000007001</c:v>
                </c:pt>
                <c:pt idx="4610">
                  <c:v>461.00000000006997</c:v>
                </c:pt>
                <c:pt idx="4611">
                  <c:v>461.10000000007</c:v>
                </c:pt>
                <c:pt idx="4612">
                  <c:v>461.20000000007002</c:v>
                </c:pt>
                <c:pt idx="4613">
                  <c:v>461.30000000006999</c:v>
                </c:pt>
                <c:pt idx="4614">
                  <c:v>461.40000000007001</c:v>
                </c:pt>
                <c:pt idx="4615">
                  <c:v>461.50000000006997</c:v>
                </c:pt>
                <c:pt idx="4616">
                  <c:v>461.60000000007</c:v>
                </c:pt>
                <c:pt idx="4617">
                  <c:v>461.70000000007002</c:v>
                </c:pt>
                <c:pt idx="4618">
                  <c:v>461.80000000006999</c:v>
                </c:pt>
                <c:pt idx="4619">
                  <c:v>461.90000000007001</c:v>
                </c:pt>
                <c:pt idx="4620">
                  <c:v>462.00000000006997</c:v>
                </c:pt>
                <c:pt idx="4621">
                  <c:v>462.10000000007</c:v>
                </c:pt>
                <c:pt idx="4622">
                  <c:v>462.20000000007002</c:v>
                </c:pt>
                <c:pt idx="4623">
                  <c:v>462.30000000006999</c:v>
                </c:pt>
                <c:pt idx="4624">
                  <c:v>462.40000000007001</c:v>
                </c:pt>
                <c:pt idx="4625">
                  <c:v>462.50000000006997</c:v>
                </c:pt>
                <c:pt idx="4626">
                  <c:v>462.60000000007</c:v>
                </c:pt>
                <c:pt idx="4627">
                  <c:v>462.70000000007002</c:v>
                </c:pt>
                <c:pt idx="4628">
                  <c:v>462.80000000006999</c:v>
                </c:pt>
                <c:pt idx="4629">
                  <c:v>462.90000000007001</c:v>
                </c:pt>
                <c:pt idx="4630">
                  <c:v>463.00000000006997</c:v>
                </c:pt>
                <c:pt idx="4631">
                  <c:v>463.10000000007102</c:v>
                </c:pt>
                <c:pt idx="4632">
                  <c:v>463.20000000007099</c:v>
                </c:pt>
                <c:pt idx="4633">
                  <c:v>463.30000000007101</c:v>
                </c:pt>
                <c:pt idx="4634">
                  <c:v>463.40000000007097</c:v>
                </c:pt>
                <c:pt idx="4635">
                  <c:v>463.500000000071</c:v>
                </c:pt>
                <c:pt idx="4636">
                  <c:v>463.60000000007102</c:v>
                </c:pt>
                <c:pt idx="4637">
                  <c:v>463.70000000007099</c:v>
                </c:pt>
                <c:pt idx="4638">
                  <c:v>463.80000000007101</c:v>
                </c:pt>
                <c:pt idx="4639">
                  <c:v>463.90000000007097</c:v>
                </c:pt>
                <c:pt idx="4640">
                  <c:v>464.000000000071</c:v>
                </c:pt>
                <c:pt idx="4641">
                  <c:v>464.10000000007102</c:v>
                </c:pt>
                <c:pt idx="4642">
                  <c:v>464.20000000007099</c:v>
                </c:pt>
                <c:pt idx="4643">
                  <c:v>464.30000000007101</c:v>
                </c:pt>
                <c:pt idx="4644">
                  <c:v>464.40000000007097</c:v>
                </c:pt>
                <c:pt idx="4645">
                  <c:v>464.500000000071</c:v>
                </c:pt>
                <c:pt idx="4646">
                  <c:v>464.60000000007102</c:v>
                </c:pt>
                <c:pt idx="4647">
                  <c:v>464.70000000007099</c:v>
                </c:pt>
                <c:pt idx="4648">
                  <c:v>464.80000000007101</c:v>
                </c:pt>
                <c:pt idx="4649">
                  <c:v>464.90000000007097</c:v>
                </c:pt>
                <c:pt idx="4650">
                  <c:v>465.000000000071</c:v>
                </c:pt>
                <c:pt idx="4651">
                  <c:v>465.10000000007102</c:v>
                </c:pt>
                <c:pt idx="4652">
                  <c:v>465.20000000007099</c:v>
                </c:pt>
                <c:pt idx="4653">
                  <c:v>465.30000000007101</c:v>
                </c:pt>
                <c:pt idx="4654">
                  <c:v>465.40000000007097</c:v>
                </c:pt>
                <c:pt idx="4655">
                  <c:v>465.500000000071</c:v>
                </c:pt>
                <c:pt idx="4656">
                  <c:v>465.60000000007102</c:v>
                </c:pt>
                <c:pt idx="4657">
                  <c:v>465.70000000007099</c:v>
                </c:pt>
                <c:pt idx="4658">
                  <c:v>465.80000000007101</c:v>
                </c:pt>
                <c:pt idx="4659">
                  <c:v>465.90000000007097</c:v>
                </c:pt>
                <c:pt idx="4660">
                  <c:v>466.000000000071</c:v>
                </c:pt>
                <c:pt idx="4661">
                  <c:v>466.10000000007102</c:v>
                </c:pt>
                <c:pt idx="4662">
                  <c:v>466.20000000007099</c:v>
                </c:pt>
                <c:pt idx="4663">
                  <c:v>466.30000000007101</c:v>
                </c:pt>
                <c:pt idx="4664">
                  <c:v>466.40000000007097</c:v>
                </c:pt>
                <c:pt idx="4665">
                  <c:v>466.500000000071</c:v>
                </c:pt>
                <c:pt idx="4666">
                  <c:v>466.60000000007102</c:v>
                </c:pt>
                <c:pt idx="4667">
                  <c:v>466.70000000007099</c:v>
                </c:pt>
                <c:pt idx="4668">
                  <c:v>466.80000000007101</c:v>
                </c:pt>
                <c:pt idx="4669">
                  <c:v>466.90000000007097</c:v>
                </c:pt>
                <c:pt idx="4670">
                  <c:v>467.000000000071</c:v>
                </c:pt>
                <c:pt idx="4671">
                  <c:v>467.10000000007102</c:v>
                </c:pt>
                <c:pt idx="4672">
                  <c:v>467.20000000007099</c:v>
                </c:pt>
                <c:pt idx="4673">
                  <c:v>467.30000000007101</c:v>
                </c:pt>
                <c:pt idx="4674">
                  <c:v>467.40000000007097</c:v>
                </c:pt>
                <c:pt idx="4675">
                  <c:v>467.50000000007202</c:v>
                </c:pt>
                <c:pt idx="4676">
                  <c:v>467.60000000007199</c:v>
                </c:pt>
                <c:pt idx="4677">
                  <c:v>467.70000000007201</c:v>
                </c:pt>
                <c:pt idx="4678">
                  <c:v>467.80000000007198</c:v>
                </c:pt>
                <c:pt idx="4679">
                  <c:v>467.900000000072</c:v>
                </c:pt>
                <c:pt idx="4680">
                  <c:v>468.00000000007202</c:v>
                </c:pt>
                <c:pt idx="4681">
                  <c:v>468.10000000007199</c:v>
                </c:pt>
                <c:pt idx="4682">
                  <c:v>468.20000000007201</c:v>
                </c:pt>
                <c:pt idx="4683">
                  <c:v>468.30000000007198</c:v>
                </c:pt>
                <c:pt idx="4684">
                  <c:v>468.400000000072</c:v>
                </c:pt>
                <c:pt idx="4685">
                  <c:v>468.50000000007202</c:v>
                </c:pt>
                <c:pt idx="4686">
                  <c:v>468.60000000007199</c:v>
                </c:pt>
                <c:pt idx="4687">
                  <c:v>468.70000000007201</c:v>
                </c:pt>
                <c:pt idx="4688">
                  <c:v>468.80000000007198</c:v>
                </c:pt>
                <c:pt idx="4689">
                  <c:v>468.900000000072</c:v>
                </c:pt>
                <c:pt idx="4690">
                  <c:v>469.00000000007202</c:v>
                </c:pt>
                <c:pt idx="4691">
                  <c:v>469.10000000007199</c:v>
                </c:pt>
                <c:pt idx="4692">
                  <c:v>469.20000000007201</c:v>
                </c:pt>
                <c:pt idx="4693">
                  <c:v>469.30000000007198</c:v>
                </c:pt>
                <c:pt idx="4694">
                  <c:v>469.400000000072</c:v>
                </c:pt>
                <c:pt idx="4695">
                  <c:v>469.50000000007202</c:v>
                </c:pt>
                <c:pt idx="4696">
                  <c:v>469.60000000007199</c:v>
                </c:pt>
                <c:pt idx="4697">
                  <c:v>469.70000000007201</c:v>
                </c:pt>
                <c:pt idx="4698">
                  <c:v>469.80000000007198</c:v>
                </c:pt>
                <c:pt idx="4699">
                  <c:v>469.900000000072</c:v>
                </c:pt>
                <c:pt idx="4700">
                  <c:v>470.00000000007202</c:v>
                </c:pt>
                <c:pt idx="4701">
                  <c:v>470.10000000007199</c:v>
                </c:pt>
                <c:pt idx="4702">
                  <c:v>470.20000000007201</c:v>
                </c:pt>
                <c:pt idx="4703">
                  <c:v>470.30000000007198</c:v>
                </c:pt>
                <c:pt idx="4704">
                  <c:v>470.400000000072</c:v>
                </c:pt>
                <c:pt idx="4705">
                  <c:v>470.50000000007202</c:v>
                </c:pt>
                <c:pt idx="4706">
                  <c:v>470.60000000007199</c:v>
                </c:pt>
                <c:pt idx="4707">
                  <c:v>470.70000000007201</c:v>
                </c:pt>
                <c:pt idx="4708">
                  <c:v>470.80000000007198</c:v>
                </c:pt>
                <c:pt idx="4709">
                  <c:v>470.900000000072</c:v>
                </c:pt>
                <c:pt idx="4710">
                  <c:v>471.00000000007202</c:v>
                </c:pt>
                <c:pt idx="4711">
                  <c:v>471.10000000007199</c:v>
                </c:pt>
                <c:pt idx="4712">
                  <c:v>471.20000000007201</c:v>
                </c:pt>
                <c:pt idx="4713">
                  <c:v>471.30000000007198</c:v>
                </c:pt>
                <c:pt idx="4714">
                  <c:v>471.400000000072</c:v>
                </c:pt>
                <c:pt idx="4715">
                  <c:v>471.50000000007202</c:v>
                </c:pt>
                <c:pt idx="4716">
                  <c:v>471.60000000007199</c:v>
                </c:pt>
                <c:pt idx="4717">
                  <c:v>471.70000000007201</c:v>
                </c:pt>
                <c:pt idx="4718">
                  <c:v>471.80000000007198</c:v>
                </c:pt>
                <c:pt idx="4719">
                  <c:v>471.90000000007302</c:v>
                </c:pt>
                <c:pt idx="4720">
                  <c:v>472.00000000007299</c:v>
                </c:pt>
                <c:pt idx="4721">
                  <c:v>472.10000000007301</c:v>
                </c:pt>
                <c:pt idx="4722">
                  <c:v>472.20000000007298</c:v>
                </c:pt>
                <c:pt idx="4723">
                  <c:v>472.300000000073</c:v>
                </c:pt>
                <c:pt idx="4724">
                  <c:v>472.40000000007302</c:v>
                </c:pt>
                <c:pt idx="4725">
                  <c:v>472.50000000007299</c:v>
                </c:pt>
                <c:pt idx="4726">
                  <c:v>472.60000000007301</c:v>
                </c:pt>
                <c:pt idx="4727">
                  <c:v>472.70000000007298</c:v>
                </c:pt>
                <c:pt idx="4728">
                  <c:v>472.800000000073</c:v>
                </c:pt>
                <c:pt idx="4729">
                  <c:v>472.90000000007302</c:v>
                </c:pt>
                <c:pt idx="4730">
                  <c:v>473.00000000007299</c:v>
                </c:pt>
                <c:pt idx="4731">
                  <c:v>473.10000000007301</c:v>
                </c:pt>
                <c:pt idx="4732">
                  <c:v>473.20000000007298</c:v>
                </c:pt>
                <c:pt idx="4733">
                  <c:v>473.300000000073</c:v>
                </c:pt>
                <c:pt idx="4734">
                  <c:v>473.40000000007302</c:v>
                </c:pt>
                <c:pt idx="4735">
                  <c:v>473.50000000007299</c:v>
                </c:pt>
                <c:pt idx="4736">
                  <c:v>473.60000000007301</c:v>
                </c:pt>
                <c:pt idx="4737">
                  <c:v>473.70000000007298</c:v>
                </c:pt>
                <c:pt idx="4738">
                  <c:v>473.800000000073</c:v>
                </c:pt>
                <c:pt idx="4739">
                  <c:v>473.90000000007302</c:v>
                </c:pt>
                <c:pt idx="4740">
                  <c:v>474.00000000007299</c:v>
                </c:pt>
                <c:pt idx="4741">
                  <c:v>474.10000000007301</c:v>
                </c:pt>
                <c:pt idx="4742">
                  <c:v>474.20000000007298</c:v>
                </c:pt>
                <c:pt idx="4743">
                  <c:v>474.300000000073</c:v>
                </c:pt>
                <c:pt idx="4744">
                  <c:v>474.40000000007302</c:v>
                </c:pt>
                <c:pt idx="4745">
                  <c:v>474.50000000007299</c:v>
                </c:pt>
                <c:pt idx="4746">
                  <c:v>474.60000000007301</c:v>
                </c:pt>
                <c:pt idx="4747">
                  <c:v>474.70000000007298</c:v>
                </c:pt>
                <c:pt idx="4748">
                  <c:v>474.800000000073</c:v>
                </c:pt>
                <c:pt idx="4749">
                  <c:v>474.90000000007302</c:v>
                </c:pt>
                <c:pt idx="4750">
                  <c:v>475.00000000007299</c:v>
                </c:pt>
                <c:pt idx="4751">
                  <c:v>475.10000000007301</c:v>
                </c:pt>
                <c:pt idx="4752">
                  <c:v>475.20000000007298</c:v>
                </c:pt>
                <c:pt idx="4753">
                  <c:v>475.300000000073</c:v>
                </c:pt>
                <c:pt idx="4754">
                  <c:v>475.40000000007302</c:v>
                </c:pt>
                <c:pt idx="4755">
                  <c:v>475.50000000007299</c:v>
                </c:pt>
                <c:pt idx="4756">
                  <c:v>475.60000000007301</c:v>
                </c:pt>
                <c:pt idx="4757">
                  <c:v>475.70000000007298</c:v>
                </c:pt>
                <c:pt idx="4758">
                  <c:v>475.800000000073</c:v>
                </c:pt>
                <c:pt idx="4759">
                  <c:v>475.90000000007302</c:v>
                </c:pt>
                <c:pt idx="4760">
                  <c:v>476.00000000007299</c:v>
                </c:pt>
                <c:pt idx="4761">
                  <c:v>476.10000000007301</c:v>
                </c:pt>
                <c:pt idx="4762">
                  <c:v>476.20000000007298</c:v>
                </c:pt>
                <c:pt idx="4763">
                  <c:v>476.30000000007402</c:v>
                </c:pt>
                <c:pt idx="4764">
                  <c:v>476.40000000007399</c:v>
                </c:pt>
                <c:pt idx="4765">
                  <c:v>476.50000000007401</c:v>
                </c:pt>
                <c:pt idx="4766">
                  <c:v>476.60000000007398</c:v>
                </c:pt>
                <c:pt idx="4767">
                  <c:v>476.700000000074</c:v>
                </c:pt>
                <c:pt idx="4768">
                  <c:v>476.80000000007402</c:v>
                </c:pt>
                <c:pt idx="4769">
                  <c:v>476.90000000007399</c:v>
                </c:pt>
                <c:pt idx="4770">
                  <c:v>477.00000000007401</c:v>
                </c:pt>
                <c:pt idx="4771">
                  <c:v>477.10000000007398</c:v>
                </c:pt>
                <c:pt idx="4772">
                  <c:v>477.200000000074</c:v>
                </c:pt>
                <c:pt idx="4773">
                  <c:v>477.30000000007402</c:v>
                </c:pt>
                <c:pt idx="4774">
                  <c:v>477.40000000007399</c:v>
                </c:pt>
                <c:pt idx="4775">
                  <c:v>477.50000000007401</c:v>
                </c:pt>
                <c:pt idx="4776">
                  <c:v>477.60000000007398</c:v>
                </c:pt>
                <c:pt idx="4777">
                  <c:v>477.700000000074</c:v>
                </c:pt>
                <c:pt idx="4778">
                  <c:v>477.80000000007402</c:v>
                </c:pt>
                <c:pt idx="4779">
                  <c:v>477.90000000007399</c:v>
                </c:pt>
                <c:pt idx="4780">
                  <c:v>478.00000000007401</c:v>
                </c:pt>
                <c:pt idx="4781">
                  <c:v>478.10000000007398</c:v>
                </c:pt>
                <c:pt idx="4782">
                  <c:v>478.200000000074</c:v>
                </c:pt>
                <c:pt idx="4783">
                  <c:v>478.30000000007402</c:v>
                </c:pt>
                <c:pt idx="4784">
                  <c:v>478.40000000007399</c:v>
                </c:pt>
                <c:pt idx="4785">
                  <c:v>478.50000000007401</c:v>
                </c:pt>
                <c:pt idx="4786">
                  <c:v>478.60000000007398</c:v>
                </c:pt>
                <c:pt idx="4787">
                  <c:v>478.700000000074</c:v>
                </c:pt>
                <c:pt idx="4788">
                  <c:v>478.80000000007402</c:v>
                </c:pt>
                <c:pt idx="4789">
                  <c:v>478.90000000007399</c:v>
                </c:pt>
                <c:pt idx="4790">
                  <c:v>479.00000000007401</c:v>
                </c:pt>
                <c:pt idx="4791">
                  <c:v>479.10000000007398</c:v>
                </c:pt>
                <c:pt idx="4792">
                  <c:v>479.200000000074</c:v>
                </c:pt>
                <c:pt idx="4793">
                  <c:v>479.30000000007402</c:v>
                </c:pt>
                <c:pt idx="4794">
                  <c:v>479.40000000007399</c:v>
                </c:pt>
                <c:pt idx="4795">
                  <c:v>479.50000000007401</c:v>
                </c:pt>
                <c:pt idx="4796">
                  <c:v>479.60000000007398</c:v>
                </c:pt>
                <c:pt idx="4797">
                  <c:v>479.700000000074</c:v>
                </c:pt>
                <c:pt idx="4798">
                  <c:v>479.80000000007402</c:v>
                </c:pt>
                <c:pt idx="4799">
                  <c:v>479.90000000007399</c:v>
                </c:pt>
                <c:pt idx="4800">
                  <c:v>480.00000000007401</c:v>
                </c:pt>
                <c:pt idx="4801">
                  <c:v>480.10000000007398</c:v>
                </c:pt>
                <c:pt idx="4802">
                  <c:v>480.200000000074</c:v>
                </c:pt>
                <c:pt idx="4803">
                  <c:v>480.30000000007402</c:v>
                </c:pt>
                <c:pt idx="4804">
                  <c:v>480.40000000007399</c:v>
                </c:pt>
                <c:pt idx="4805">
                  <c:v>480.50000000007401</c:v>
                </c:pt>
                <c:pt idx="4806">
                  <c:v>480.60000000007398</c:v>
                </c:pt>
                <c:pt idx="4807">
                  <c:v>480.70000000007502</c:v>
                </c:pt>
                <c:pt idx="4808">
                  <c:v>480.80000000007499</c:v>
                </c:pt>
                <c:pt idx="4809">
                  <c:v>480.90000000007501</c:v>
                </c:pt>
                <c:pt idx="4810">
                  <c:v>481.00000000007498</c:v>
                </c:pt>
                <c:pt idx="4811">
                  <c:v>481.100000000075</c:v>
                </c:pt>
                <c:pt idx="4812">
                  <c:v>481.20000000007502</c:v>
                </c:pt>
                <c:pt idx="4813">
                  <c:v>481.30000000007499</c:v>
                </c:pt>
                <c:pt idx="4814">
                  <c:v>481.40000000007501</c:v>
                </c:pt>
                <c:pt idx="4815">
                  <c:v>481.50000000007498</c:v>
                </c:pt>
                <c:pt idx="4816">
                  <c:v>481.600000000075</c:v>
                </c:pt>
                <c:pt idx="4817">
                  <c:v>481.70000000007502</c:v>
                </c:pt>
                <c:pt idx="4818">
                  <c:v>481.80000000007499</c:v>
                </c:pt>
                <c:pt idx="4819">
                  <c:v>481.90000000007501</c:v>
                </c:pt>
                <c:pt idx="4820">
                  <c:v>482.00000000007498</c:v>
                </c:pt>
                <c:pt idx="4821">
                  <c:v>482.100000000075</c:v>
                </c:pt>
                <c:pt idx="4822">
                  <c:v>482.20000000007502</c:v>
                </c:pt>
                <c:pt idx="4823">
                  <c:v>482.30000000007499</c:v>
                </c:pt>
                <c:pt idx="4824">
                  <c:v>482.40000000007501</c:v>
                </c:pt>
                <c:pt idx="4825">
                  <c:v>482.50000000007498</c:v>
                </c:pt>
                <c:pt idx="4826">
                  <c:v>482.600000000075</c:v>
                </c:pt>
                <c:pt idx="4827">
                  <c:v>482.70000000007502</c:v>
                </c:pt>
                <c:pt idx="4828">
                  <c:v>482.80000000007499</c:v>
                </c:pt>
                <c:pt idx="4829">
                  <c:v>482.90000000007501</c:v>
                </c:pt>
                <c:pt idx="4830">
                  <c:v>483.00000000007498</c:v>
                </c:pt>
                <c:pt idx="4831">
                  <c:v>483.100000000075</c:v>
                </c:pt>
                <c:pt idx="4832">
                  <c:v>483.20000000007502</c:v>
                </c:pt>
                <c:pt idx="4833">
                  <c:v>483.30000000007499</c:v>
                </c:pt>
                <c:pt idx="4834">
                  <c:v>483.40000000007501</c:v>
                </c:pt>
                <c:pt idx="4835">
                  <c:v>483.50000000007498</c:v>
                </c:pt>
                <c:pt idx="4836">
                  <c:v>483.600000000075</c:v>
                </c:pt>
                <c:pt idx="4837">
                  <c:v>483.70000000007502</c:v>
                </c:pt>
                <c:pt idx="4838">
                  <c:v>483.80000000007499</c:v>
                </c:pt>
                <c:pt idx="4839">
                  <c:v>483.90000000007501</c:v>
                </c:pt>
                <c:pt idx="4840">
                  <c:v>484.00000000007498</c:v>
                </c:pt>
                <c:pt idx="4841">
                  <c:v>484.100000000075</c:v>
                </c:pt>
                <c:pt idx="4842">
                  <c:v>484.20000000007502</c:v>
                </c:pt>
                <c:pt idx="4843">
                  <c:v>484.30000000007499</c:v>
                </c:pt>
                <c:pt idx="4844">
                  <c:v>484.40000000007501</c:v>
                </c:pt>
                <c:pt idx="4845">
                  <c:v>484.50000000007498</c:v>
                </c:pt>
                <c:pt idx="4846">
                  <c:v>484.600000000075</c:v>
                </c:pt>
                <c:pt idx="4847">
                  <c:v>484.70000000007502</c:v>
                </c:pt>
                <c:pt idx="4848">
                  <c:v>484.80000000007499</c:v>
                </c:pt>
                <c:pt idx="4849">
                  <c:v>484.90000000007501</c:v>
                </c:pt>
                <c:pt idx="4850">
                  <c:v>485.00000000007498</c:v>
                </c:pt>
                <c:pt idx="4851">
                  <c:v>485.10000000007602</c:v>
                </c:pt>
                <c:pt idx="4852">
                  <c:v>485.20000000007599</c:v>
                </c:pt>
                <c:pt idx="4853">
                  <c:v>485.30000000007601</c:v>
                </c:pt>
                <c:pt idx="4854">
                  <c:v>485.40000000007598</c:v>
                </c:pt>
                <c:pt idx="4855">
                  <c:v>485.500000000076</c:v>
                </c:pt>
                <c:pt idx="4856">
                  <c:v>485.60000000007602</c:v>
                </c:pt>
                <c:pt idx="4857">
                  <c:v>485.70000000007599</c:v>
                </c:pt>
                <c:pt idx="4858">
                  <c:v>485.80000000007601</c:v>
                </c:pt>
                <c:pt idx="4859">
                  <c:v>485.90000000007598</c:v>
                </c:pt>
                <c:pt idx="4860">
                  <c:v>486.000000000076</c:v>
                </c:pt>
                <c:pt idx="4861">
                  <c:v>486.10000000007602</c:v>
                </c:pt>
                <c:pt idx="4862">
                  <c:v>486.20000000007599</c:v>
                </c:pt>
                <c:pt idx="4863">
                  <c:v>486.30000000007601</c:v>
                </c:pt>
                <c:pt idx="4864">
                  <c:v>486.40000000007598</c:v>
                </c:pt>
                <c:pt idx="4865">
                  <c:v>486.500000000076</c:v>
                </c:pt>
                <c:pt idx="4866">
                  <c:v>486.60000000007602</c:v>
                </c:pt>
                <c:pt idx="4867">
                  <c:v>486.70000000007599</c:v>
                </c:pt>
                <c:pt idx="4868">
                  <c:v>486.80000000007601</c:v>
                </c:pt>
                <c:pt idx="4869">
                  <c:v>486.90000000007598</c:v>
                </c:pt>
                <c:pt idx="4870">
                  <c:v>487.000000000076</c:v>
                </c:pt>
                <c:pt idx="4871">
                  <c:v>487.10000000007602</c:v>
                </c:pt>
                <c:pt idx="4872">
                  <c:v>487.20000000007599</c:v>
                </c:pt>
                <c:pt idx="4873">
                  <c:v>487.30000000007601</c:v>
                </c:pt>
                <c:pt idx="4874">
                  <c:v>487.40000000007598</c:v>
                </c:pt>
                <c:pt idx="4875">
                  <c:v>487.500000000076</c:v>
                </c:pt>
                <c:pt idx="4876">
                  <c:v>487.60000000007602</c:v>
                </c:pt>
                <c:pt idx="4877">
                  <c:v>487.70000000007599</c:v>
                </c:pt>
                <c:pt idx="4878">
                  <c:v>487.80000000007601</c:v>
                </c:pt>
                <c:pt idx="4879">
                  <c:v>487.90000000007598</c:v>
                </c:pt>
                <c:pt idx="4880">
                  <c:v>488.000000000076</c:v>
                </c:pt>
                <c:pt idx="4881">
                  <c:v>488.10000000007602</c:v>
                </c:pt>
                <c:pt idx="4882">
                  <c:v>488.20000000007599</c:v>
                </c:pt>
                <c:pt idx="4883">
                  <c:v>488.30000000007601</c:v>
                </c:pt>
                <c:pt idx="4884">
                  <c:v>488.40000000007598</c:v>
                </c:pt>
                <c:pt idx="4885">
                  <c:v>488.500000000076</c:v>
                </c:pt>
                <c:pt idx="4886">
                  <c:v>488.60000000007602</c:v>
                </c:pt>
                <c:pt idx="4887">
                  <c:v>488.70000000007599</c:v>
                </c:pt>
                <c:pt idx="4888">
                  <c:v>488.80000000007601</c:v>
                </c:pt>
                <c:pt idx="4889">
                  <c:v>488.90000000007598</c:v>
                </c:pt>
                <c:pt idx="4890">
                  <c:v>489.000000000076</c:v>
                </c:pt>
                <c:pt idx="4891">
                  <c:v>489.10000000007602</c:v>
                </c:pt>
                <c:pt idx="4892">
                  <c:v>489.20000000007599</c:v>
                </c:pt>
                <c:pt idx="4893">
                  <c:v>489.30000000007601</c:v>
                </c:pt>
                <c:pt idx="4894">
                  <c:v>489.400000000077</c:v>
                </c:pt>
                <c:pt idx="4895">
                  <c:v>489.50000000007702</c:v>
                </c:pt>
                <c:pt idx="4896">
                  <c:v>489.60000000007699</c:v>
                </c:pt>
                <c:pt idx="4897">
                  <c:v>489.70000000007701</c:v>
                </c:pt>
                <c:pt idx="4898">
                  <c:v>489.80000000007698</c:v>
                </c:pt>
                <c:pt idx="4899">
                  <c:v>489.900000000077</c:v>
                </c:pt>
                <c:pt idx="4900">
                  <c:v>490.00000000007702</c:v>
                </c:pt>
                <c:pt idx="4901">
                  <c:v>490.10000000007699</c:v>
                </c:pt>
                <c:pt idx="4902">
                  <c:v>490.20000000007701</c:v>
                </c:pt>
                <c:pt idx="4903">
                  <c:v>490.30000000007698</c:v>
                </c:pt>
                <c:pt idx="4904">
                  <c:v>490.400000000077</c:v>
                </c:pt>
                <c:pt idx="4905">
                  <c:v>490.50000000007702</c:v>
                </c:pt>
                <c:pt idx="4906">
                  <c:v>490.60000000007699</c:v>
                </c:pt>
                <c:pt idx="4907">
                  <c:v>490.70000000007701</c:v>
                </c:pt>
                <c:pt idx="4908">
                  <c:v>490.80000000007698</c:v>
                </c:pt>
                <c:pt idx="4909">
                  <c:v>490.900000000077</c:v>
                </c:pt>
                <c:pt idx="4910">
                  <c:v>491.00000000007702</c:v>
                </c:pt>
                <c:pt idx="4911">
                  <c:v>491.10000000007699</c:v>
                </c:pt>
                <c:pt idx="4912">
                  <c:v>491.20000000007701</c:v>
                </c:pt>
                <c:pt idx="4913">
                  <c:v>491.30000000007698</c:v>
                </c:pt>
                <c:pt idx="4914">
                  <c:v>491.400000000077</c:v>
                </c:pt>
                <c:pt idx="4915">
                  <c:v>491.50000000007702</c:v>
                </c:pt>
                <c:pt idx="4916">
                  <c:v>491.60000000007699</c:v>
                </c:pt>
                <c:pt idx="4917">
                  <c:v>491.70000000007701</c:v>
                </c:pt>
                <c:pt idx="4918">
                  <c:v>491.80000000007698</c:v>
                </c:pt>
                <c:pt idx="4919">
                  <c:v>491.900000000077</c:v>
                </c:pt>
                <c:pt idx="4920">
                  <c:v>492.00000000007702</c:v>
                </c:pt>
                <c:pt idx="4921">
                  <c:v>492.10000000007699</c:v>
                </c:pt>
                <c:pt idx="4922">
                  <c:v>492.20000000007701</c:v>
                </c:pt>
                <c:pt idx="4923">
                  <c:v>492.30000000007698</c:v>
                </c:pt>
                <c:pt idx="4924">
                  <c:v>492.400000000077</c:v>
                </c:pt>
                <c:pt idx="4925">
                  <c:v>492.50000000007702</c:v>
                </c:pt>
                <c:pt idx="4926">
                  <c:v>492.60000000007699</c:v>
                </c:pt>
                <c:pt idx="4927">
                  <c:v>492.70000000007701</c:v>
                </c:pt>
                <c:pt idx="4928">
                  <c:v>492.80000000007698</c:v>
                </c:pt>
                <c:pt idx="4929">
                  <c:v>492.900000000077</c:v>
                </c:pt>
                <c:pt idx="4930">
                  <c:v>493.00000000007702</c:v>
                </c:pt>
                <c:pt idx="4931">
                  <c:v>493.10000000007699</c:v>
                </c:pt>
                <c:pt idx="4932">
                  <c:v>493.20000000007701</c:v>
                </c:pt>
                <c:pt idx="4933">
                  <c:v>493.30000000007698</c:v>
                </c:pt>
                <c:pt idx="4934">
                  <c:v>493.400000000077</c:v>
                </c:pt>
                <c:pt idx="4935">
                  <c:v>493.50000000007702</c:v>
                </c:pt>
                <c:pt idx="4936">
                  <c:v>493.60000000007699</c:v>
                </c:pt>
                <c:pt idx="4937">
                  <c:v>493.70000000007701</c:v>
                </c:pt>
                <c:pt idx="4938">
                  <c:v>493.800000000078</c:v>
                </c:pt>
                <c:pt idx="4939">
                  <c:v>493.90000000007802</c:v>
                </c:pt>
                <c:pt idx="4940">
                  <c:v>494.00000000007799</c:v>
                </c:pt>
                <c:pt idx="4941">
                  <c:v>494.10000000007801</c:v>
                </c:pt>
                <c:pt idx="4942">
                  <c:v>494.20000000007798</c:v>
                </c:pt>
                <c:pt idx="4943">
                  <c:v>494.300000000078</c:v>
                </c:pt>
                <c:pt idx="4944">
                  <c:v>494.40000000007802</c:v>
                </c:pt>
                <c:pt idx="4945">
                  <c:v>494.50000000007799</c:v>
                </c:pt>
                <c:pt idx="4946">
                  <c:v>494.60000000007801</c:v>
                </c:pt>
                <c:pt idx="4947">
                  <c:v>494.70000000007798</c:v>
                </c:pt>
                <c:pt idx="4948">
                  <c:v>494.800000000078</c:v>
                </c:pt>
                <c:pt idx="4949">
                  <c:v>494.90000000007802</c:v>
                </c:pt>
                <c:pt idx="4950">
                  <c:v>495.00000000007799</c:v>
                </c:pt>
                <c:pt idx="4951">
                  <c:v>495.10000000007801</c:v>
                </c:pt>
                <c:pt idx="4952">
                  <c:v>495.20000000007798</c:v>
                </c:pt>
                <c:pt idx="4953">
                  <c:v>495.300000000078</c:v>
                </c:pt>
                <c:pt idx="4954">
                  <c:v>495.40000000007802</c:v>
                </c:pt>
                <c:pt idx="4955">
                  <c:v>495.50000000007799</c:v>
                </c:pt>
                <c:pt idx="4956">
                  <c:v>495.60000000007801</c:v>
                </c:pt>
                <c:pt idx="4957">
                  <c:v>495.70000000007798</c:v>
                </c:pt>
                <c:pt idx="4958">
                  <c:v>495.800000000078</c:v>
                </c:pt>
                <c:pt idx="4959">
                  <c:v>495.90000000007802</c:v>
                </c:pt>
                <c:pt idx="4960">
                  <c:v>496.00000000007799</c:v>
                </c:pt>
                <c:pt idx="4961">
                  <c:v>496.10000000007801</c:v>
                </c:pt>
                <c:pt idx="4962">
                  <c:v>496.20000000007798</c:v>
                </c:pt>
                <c:pt idx="4963">
                  <c:v>496.300000000078</c:v>
                </c:pt>
                <c:pt idx="4964">
                  <c:v>496.40000000007802</c:v>
                </c:pt>
                <c:pt idx="4965">
                  <c:v>496.50000000007799</c:v>
                </c:pt>
                <c:pt idx="4966">
                  <c:v>496.60000000007801</c:v>
                </c:pt>
                <c:pt idx="4967">
                  <c:v>496.70000000007798</c:v>
                </c:pt>
                <c:pt idx="4968">
                  <c:v>496.800000000078</c:v>
                </c:pt>
                <c:pt idx="4969">
                  <c:v>496.90000000007802</c:v>
                </c:pt>
                <c:pt idx="4970">
                  <c:v>497.00000000007799</c:v>
                </c:pt>
                <c:pt idx="4971">
                  <c:v>497.10000000007801</c:v>
                </c:pt>
                <c:pt idx="4972">
                  <c:v>497.20000000007798</c:v>
                </c:pt>
                <c:pt idx="4973">
                  <c:v>497.300000000078</c:v>
                </c:pt>
                <c:pt idx="4974">
                  <c:v>497.40000000007802</c:v>
                </c:pt>
                <c:pt idx="4975">
                  <c:v>497.50000000007799</c:v>
                </c:pt>
                <c:pt idx="4976">
                  <c:v>497.60000000007801</c:v>
                </c:pt>
                <c:pt idx="4977">
                  <c:v>497.70000000007798</c:v>
                </c:pt>
                <c:pt idx="4978">
                  <c:v>497.800000000078</c:v>
                </c:pt>
                <c:pt idx="4979">
                  <c:v>497.90000000007802</c:v>
                </c:pt>
                <c:pt idx="4980">
                  <c:v>498.00000000007799</c:v>
                </c:pt>
                <c:pt idx="4981">
                  <c:v>498.10000000007801</c:v>
                </c:pt>
                <c:pt idx="4982">
                  <c:v>498.200000000079</c:v>
                </c:pt>
                <c:pt idx="4983">
                  <c:v>498.30000000007902</c:v>
                </c:pt>
                <c:pt idx="4984">
                  <c:v>498.40000000007899</c:v>
                </c:pt>
                <c:pt idx="4985">
                  <c:v>498.50000000007901</c:v>
                </c:pt>
                <c:pt idx="4986">
                  <c:v>498.60000000007898</c:v>
                </c:pt>
                <c:pt idx="4987">
                  <c:v>498.700000000079</c:v>
                </c:pt>
                <c:pt idx="4988">
                  <c:v>498.80000000007902</c:v>
                </c:pt>
                <c:pt idx="4989">
                  <c:v>498.90000000007899</c:v>
                </c:pt>
                <c:pt idx="4990">
                  <c:v>499.00000000007901</c:v>
                </c:pt>
                <c:pt idx="4991">
                  <c:v>499.10000000007898</c:v>
                </c:pt>
                <c:pt idx="4992">
                  <c:v>499.200000000079</c:v>
                </c:pt>
                <c:pt idx="4993">
                  <c:v>499.30000000007902</c:v>
                </c:pt>
                <c:pt idx="4994">
                  <c:v>499.40000000007899</c:v>
                </c:pt>
                <c:pt idx="4995">
                  <c:v>499.50000000007901</c:v>
                </c:pt>
                <c:pt idx="4996">
                  <c:v>499.60000000007898</c:v>
                </c:pt>
                <c:pt idx="4997">
                  <c:v>499.700000000079</c:v>
                </c:pt>
                <c:pt idx="4998">
                  <c:v>499.80000000007902</c:v>
                </c:pt>
                <c:pt idx="4999">
                  <c:v>499.90000000007899</c:v>
                </c:pt>
                <c:pt idx="5000">
                  <c:v>500.00000000007901</c:v>
                </c:pt>
                <c:pt idx="5001">
                  <c:v>500.10000000007898</c:v>
                </c:pt>
                <c:pt idx="5002">
                  <c:v>500.200000000079</c:v>
                </c:pt>
                <c:pt idx="5003">
                  <c:v>500.30000000007902</c:v>
                </c:pt>
                <c:pt idx="5004">
                  <c:v>500.40000000007899</c:v>
                </c:pt>
                <c:pt idx="5005">
                  <c:v>500.50000000007901</c:v>
                </c:pt>
                <c:pt idx="5006">
                  <c:v>500.60000000007898</c:v>
                </c:pt>
                <c:pt idx="5007">
                  <c:v>500.700000000079</c:v>
                </c:pt>
                <c:pt idx="5008">
                  <c:v>500.80000000007902</c:v>
                </c:pt>
                <c:pt idx="5009">
                  <c:v>500.90000000007899</c:v>
                </c:pt>
                <c:pt idx="5010">
                  <c:v>501.00000000007901</c:v>
                </c:pt>
                <c:pt idx="5011">
                  <c:v>501.10000000007898</c:v>
                </c:pt>
                <c:pt idx="5012">
                  <c:v>501.200000000079</c:v>
                </c:pt>
                <c:pt idx="5013">
                  <c:v>501.30000000007902</c:v>
                </c:pt>
                <c:pt idx="5014">
                  <c:v>501.40000000007899</c:v>
                </c:pt>
                <c:pt idx="5015">
                  <c:v>501.50000000007901</c:v>
                </c:pt>
                <c:pt idx="5016">
                  <c:v>501.60000000007898</c:v>
                </c:pt>
                <c:pt idx="5017">
                  <c:v>501.700000000079</c:v>
                </c:pt>
                <c:pt idx="5018">
                  <c:v>501.80000000007902</c:v>
                </c:pt>
                <c:pt idx="5019">
                  <c:v>501.90000000007899</c:v>
                </c:pt>
                <c:pt idx="5020">
                  <c:v>502.00000000007901</c:v>
                </c:pt>
                <c:pt idx="5021">
                  <c:v>502.10000000007898</c:v>
                </c:pt>
                <c:pt idx="5022">
                  <c:v>502.200000000079</c:v>
                </c:pt>
                <c:pt idx="5023">
                  <c:v>502.30000000007902</c:v>
                </c:pt>
                <c:pt idx="5024">
                  <c:v>502.40000000007899</c:v>
                </c:pt>
                <c:pt idx="5025">
                  <c:v>502.50000000007901</c:v>
                </c:pt>
                <c:pt idx="5026">
                  <c:v>502.60000000008</c:v>
                </c:pt>
                <c:pt idx="5027">
                  <c:v>502.70000000008002</c:v>
                </c:pt>
                <c:pt idx="5028">
                  <c:v>502.80000000007999</c:v>
                </c:pt>
                <c:pt idx="5029">
                  <c:v>502.90000000008001</c:v>
                </c:pt>
                <c:pt idx="5030">
                  <c:v>503.00000000007998</c:v>
                </c:pt>
                <c:pt idx="5031">
                  <c:v>503.10000000008</c:v>
                </c:pt>
                <c:pt idx="5032">
                  <c:v>503.20000000008002</c:v>
                </c:pt>
                <c:pt idx="5033">
                  <c:v>503.30000000007999</c:v>
                </c:pt>
                <c:pt idx="5034">
                  <c:v>503.40000000008001</c:v>
                </c:pt>
                <c:pt idx="5035">
                  <c:v>503.50000000007998</c:v>
                </c:pt>
                <c:pt idx="5036">
                  <c:v>503.60000000008</c:v>
                </c:pt>
                <c:pt idx="5037">
                  <c:v>503.70000000008002</c:v>
                </c:pt>
                <c:pt idx="5038">
                  <c:v>503.80000000007999</c:v>
                </c:pt>
                <c:pt idx="5039">
                  <c:v>503.90000000008001</c:v>
                </c:pt>
                <c:pt idx="5040">
                  <c:v>504.00000000007998</c:v>
                </c:pt>
                <c:pt idx="5041">
                  <c:v>504.10000000008</c:v>
                </c:pt>
                <c:pt idx="5042">
                  <c:v>504.20000000008002</c:v>
                </c:pt>
                <c:pt idx="5043">
                  <c:v>504.30000000007999</c:v>
                </c:pt>
                <c:pt idx="5044">
                  <c:v>504.40000000008001</c:v>
                </c:pt>
                <c:pt idx="5045">
                  <c:v>504.50000000007998</c:v>
                </c:pt>
                <c:pt idx="5046">
                  <c:v>504.60000000008</c:v>
                </c:pt>
                <c:pt idx="5047">
                  <c:v>504.70000000008002</c:v>
                </c:pt>
                <c:pt idx="5048">
                  <c:v>504.80000000007999</c:v>
                </c:pt>
                <c:pt idx="5049">
                  <c:v>504.90000000008001</c:v>
                </c:pt>
                <c:pt idx="5050">
                  <c:v>505.00000000007998</c:v>
                </c:pt>
                <c:pt idx="5051">
                  <c:v>505.10000000008</c:v>
                </c:pt>
                <c:pt idx="5052">
                  <c:v>505.20000000008002</c:v>
                </c:pt>
                <c:pt idx="5053">
                  <c:v>505.30000000007999</c:v>
                </c:pt>
                <c:pt idx="5054">
                  <c:v>505.40000000008001</c:v>
                </c:pt>
                <c:pt idx="5055">
                  <c:v>505.50000000007998</c:v>
                </c:pt>
                <c:pt idx="5056">
                  <c:v>505.60000000008</c:v>
                </c:pt>
                <c:pt idx="5057">
                  <c:v>505.70000000008002</c:v>
                </c:pt>
                <c:pt idx="5058">
                  <c:v>505.80000000007999</c:v>
                </c:pt>
                <c:pt idx="5059">
                  <c:v>505.90000000008001</c:v>
                </c:pt>
                <c:pt idx="5060">
                  <c:v>506.00000000007998</c:v>
                </c:pt>
                <c:pt idx="5061">
                  <c:v>506.10000000008</c:v>
                </c:pt>
                <c:pt idx="5062">
                  <c:v>506.20000000008002</c:v>
                </c:pt>
                <c:pt idx="5063">
                  <c:v>506.30000000007999</c:v>
                </c:pt>
                <c:pt idx="5064">
                  <c:v>506.40000000008001</c:v>
                </c:pt>
                <c:pt idx="5065">
                  <c:v>506.50000000007998</c:v>
                </c:pt>
                <c:pt idx="5066">
                  <c:v>506.60000000008</c:v>
                </c:pt>
                <c:pt idx="5067">
                  <c:v>506.70000000008002</c:v>
                </c:pt>
                <c:pt idx="5068">
                  <c:v>506.80000000007999</c:v>
                </c:pt>
                <c:pt idx="5069">
                  <c:v>506.90000000008001</c:v>
                </c:pt>
                <c:pt idx="5070">
                  <c:v>507.000000000081</c:v>
                </c:pt>
                <c:pt idx="5071">
                  <c:v>507.10000000008102</c:v>
                </c:pt>
                <c:pt idx="5072">
                  <c:v>507.20000000008099</c:v>
                </c:pt>
                <c:pt idx="5073">
                  <c:v>507.30000000008101</c:v>
                </c:pt>
                <c:pt idx="5074">
                  <c:v>507.40000000008098</c:v>
                </c:pt>
                <c:pt idx="5075">
                  <c:v>507.500000000081</c:v>
                </c:pt>
                <c:pt idx="5076">
                  <c:v>507.60000000008102</c:v>
                </c:pt>
                <c:pt idx="5077">
                  <c:v>507.70000000008099</c:v>
                </c:pt>
                <c:pt idx="5078">
                  <c:v>507.80000000008101</c:v>
                </c:pt>
                <c:pt idx="5079">
                  <c:v>507.90000000008098</c:v>
                </c:pt>
                <c:pt idx="5080">
                  <c:v>508.000000000081</c:v>
                </c:pt>
                <c:pt idx="5081">
                  <c:v>508.10000000008102</c:v>
                </c:pt>
                <c:pt idx="5082">
                  <c:v>508.20000000008099</c:v>
                </c:pt>
                <c:pt idx="5083">
                  <c:v>508.30000000008101</c:v>
                </c:pt>
                <c:pt idx="5084">
                  <c:v>508.40000000008098</c:v>
                </c:pt>
                <c:pt idx="5085">
                  <c:v>508.500000000081</c:v>
                </c:pt>
                <c:pt idx="5086">
                  <c:v>508.60000000008102</c:v>
                </c:pt>
                <c:pt idx="5087">
                  <c:v>508.70000000008099</c:v>
                </c:pt>
                <c:pt idx="5088">
                  <c:v>508.80000000008101</c:v>
                </c:pt>
                <c:pt idx="5089">
                  <c:v>508.90000000008098</c:v>
                </c:pt>
                <c:pt idx="5090">
                  <c:v>509.000000000081</c:v>
                </c:pt>
                <c:pt idx="5091">
                  <c:v>509.10000000008102</c:v>
                </c:pt>
                <c:pt idx="5092">
                  <c:v>509.20000000008099</c:v>
                </c:pt>
                <c:pt idx="5093">
                  <c:v>509.30000000008101</c:v>
                </c:pt>
                <c:pt idx="5094">
                  <c:v>509.40000000008098</c:v>
                </c:pt>
                <c:pt idx="5095">
                  <c:v>509.500000000081</c:v>
                </c:pt>
                <c:pt idx="5096">
                  <c:v>509.60000000008102</c:v>
                </c:pt>
                <c:pt idx="5097">
                  <c:v>509.70000000008099</c:v>
                </c:pt>
                <c:pt idx="5098">
                  <c:v>509.80000000008101</c:v>
                </c:pt>
                <c:pt idx="5099">
                  <c:v>509.90000000008098</c:v>
                </c:pt>
                <c:pt idx="5100">
                  <c:v>510.000000000081</c:v>
                </c:pt>
                <c:pt idx="5101">
                  <c:v>510.10000000008102</c:v>
                </c:pt>
                <c:pt idx="5102">
                  <c:v>510.20000000008099</c:v>
                </c:pt>
                <c:pt idx="5103">
                  <c:v>510.30000000008101</c:v>
                </c:pt>
                <c:pt idx="5104">
                  <c:v>510.40000000008098</c:v>
                </c:pt>
                <c:pt idx="5105">
                  <c:v>510.500000000081</c:v>
                </c:pt>
                <c:pt idx="5106">
                  <c:v>510.60000000008102</c:v>
                </c:pt>
                <c:pt idx="5107">
                  <c:v>510.70000000008099</c:v>
                </c:pt>
                <c:pt idx="5108">
                  <c:v>510.80000000008101</c:v>
                </c:pt>
                <c:pt idx="5109">
                  <c:v>510.90000000008098</c:v>
                </c:pt>
                <c:pt idx="5110">
                  <c:v>511.000000000081</c:v>
                </c:pt>
                <c:pt idx="5111">
                  <c:v>511.10000000008102</c:v>
                </c:pt>
                <c:pt idx="5112">
                  <c:v>511.20000000008099</c:v>
                </c:pt>
                <c:pt idx="5113">
                  <c:v>511.30000000008101</c:v>
                </c:pt>
                <c:pt idx="5114">
                  <c:v>511.400000000082</c:v>
                </c:pt>
                <c:pt idx="5115">
                  <c:v>511.50000000008203</c:v>
                </c:pt>
                <c:pt idx="5116">
                  <c:v>511.60000000008199</c:v>
                </c:pt>
                <c:pt idx="5117">
                  <c:v>511.70000000008201</c:v>
                </c:pt>
                <c:pt idx="5118">
                  <c:v>511.80000000008198</c:v>
                </c:pt>
                <c:pt idx="5119">
                  <c:v>511.900000000082</c:v>
                </c:pt>
                <c:pt idx="5120">
                  <c:v>512.00000000008197</c:v>
                </c:pt>
                <c:pt idx="5121">
                  <c:v>512.10000000008097</c:v>
                </c:pt>
                <c:pt idx="5122">
                  <c:v>512.20000000008099</c:v>
                </c:pt>
                <c:pt idx="5123">
                  <c:v>512.30000000008101</c:v>
                </c:pt>
                <c:pt idx="5124">
                  <c:v>512.40000000008104</c:v>
                </c:pt>
                <c:pt idx="5125">
                  <c:v>512.50000000008095</c:v>
                </c:pt>
                <c:pt idx="5126">
                  <c:v>512.60000000008097</c:v>
                </c:pt>
                <c:pt idx="5127">
                  <c:v>512.70000000008099</c:v>
                </c:pt>
                <c:pt idx="5128">
                  <c:v>512.80000000008101</c:v>
                </c:pt>
                <c:pt idx="5129">
                  <c:v>512.90000000008104</c:v>
                </c:pt>
                <c:pt idx="5130">
                  <c:v>513.00000000008095</c:v>
                </c:pt>
                <c:pt idx="5131">
                  <c:v>513.10000000008097</c:v>
                </c:pt>
                <c:pt idx="5132">
                  <c:v>513.20000000007997</c:v>
                </c:pt>
                <c:pt idx="5133">
                  <c:v>513.30000000007999</c:v>
                </c:pt>
                <c:pt idx="5134">
                  <c:v>513.40000000008001</c:v>
                </c:pt>
                <c:pt idx="5135">
                  <c:v>513.50000000008004</c:v>
                </c:pt>
                <c:pt idx="5136">
                  <c:v>513.60000000007994</c:v>
                </c:pt>
                <c:pt idx="5137">
                  <c:v>513.70000000007997</c:v>
                </c:pt>
                <c:pt idx="5138">
                  <c:v>513.80000000007999</c:v>
                </c:pt>
                <c:pt idx="5139">
                  <c:v>513.90000000008001</c:v>
                </c:pt>
                <c:pt idx="5140">
                  <c:v>514.00000000008004</c:v>
                </c:pt>
                <c:pt idx="5141">
                  <c:v>514.10000000007994</c:v>
                </c:pt>
                <c:pt idx="5142">
                  <c:v>514.20000000007997</c:v>
                </c:pt>
                <c:pt idx="5143">
                  <c:v>514.30000000007897</c:v>
                </c:pt>
                <c:pt idx="5144">
                  <c:v>514.40000000007899</c:v>
                </c:pt>
                <c:pt idx="5145">
                  <c:v>514.50000000007901</c:v>
                </c:pt>
                <c:pt idx="5146">
                  <c:v>514.60000000007904</c:v>
                </c:pt>
                <c:pt idx="5147">
                  <c:v>514.70000000007894</c:v>
                </c:pt>
                <c:pt idx="5148">
                  <c:v>514.80000000007897</c:v>
                </c:pt>
                <c:pt idx="5149">
                  <c:v>514.90000000007899</c:v>
                </c:pt>
                <c:pt idx="5150">
                  <c:v>515.00000000007901</c:v>
                </c:pt>
                <c:pt idx="5151">
                  <c:v>515.10000000007904</c:v>
                </c:pt>
                <c:pt idx="5152">
                  <c:v>515.20000000007894</c:v>
                </c:pt>
                <c:pt idx="5153">
                  <c:v>515.30000000007897</c:v>
                </c:pt>
                <c:pt idx="5154">
                  <c:v>515.40000000007797</c:v>
                </c:pt>
                <c:pt idx="5155">
                  <c:v>515.50000000007799</c:v>
                </c:pt>
                <c:pt idx="5156">
                  <c:v>515.60000000007801</c:v>
                </c:pt>
                <c:pt idx="5157">
                  <c:v>515.70000000007803</c:v>
                </c:pt>
                <c:pt idx="5158">
                  <c:v>515.80000000007794</c:v>
                </c:pt>
                <c:pt idx="5159">
                  <c:v>515.90000000007797</c:v>
                </c:pt>
                <c:pt idx="5160">
                  <c:v>516.00000000007799</c:v>
                </c:pt>
                <c:pt idx="5161">
                  <c:v>516.10000000007801</c:v>
                </c:pt>
                <c:pt idx="5162">
                  <c:v>516.20000000007803</c:v>
                </c:pt>
                <c:pt idx="5163">
                  <c:v>516.30000000007794</c:v>
                </c:pt>
                <c:pt idx="5164">
                  <c:v>516.40000000007797</c:v>
                </c:pt>
                <c:pt idx="5165">
                  <c:v>516.50000000007697</c:v>
                </c:pt>
                <c:pt idx="5166">
                  <c:v>516.60000000007699</c:v>
                </c:pt>
                <c:pt idx="5167">
                  <c:v>516.70000000007701</c:v>
                </c:pt>
                <c:pt idx="5168">
                  <c:v>516.80000000007703</c:v>
                </c:pt>
                <c:pt idx="5169">
                  <c:v>516.90000000007694</c:v>
                </c:pt>
                <c:pt idx="5170">
                  <c:v>517.00000000007697</c:v>
                </c:pt>
                <c:pt idx="5171">
                  <c:v>517.10000000007699</c:v>
                </c:pt>
                <c:pt idx="5172">
                  <c:v>517.20000000007701</c:v>
                </c:pt>
                <c:pt idx="5173">
                  <c:v>517.30000000007703</c:v>
                </c:pt>
                <c:pt idx="5174">
                  <c:v>517.40000000007694</c:v>
                </c:pt>
                <c:pt idx="5175">
                  <c:v>517.50000000007697</c:v>
                </c:pt>
                <c:pt idx="5176">
                  <c:v>517.60000000007597</c:v>
                </c:pt>
                <c:pt idx="5177">
                  <c:v>517.70000000007599</c:v>
                </c:pt>
                <c:pt idx="5178">
                  <c:v>517.80000000007601</c:v>
                </c:pt>
                <c:pt idx="5179">
                  <c:v>517.90000000007603</c:v>
                </c:pt>
                <c:pt idx="5180">
                  <c:v>518.00000000007606</c:v>
                </c:pt>
                <c:pt idx="5181">
                  <c:v>518.10000000007597</c:v>
                </c:pt>
                <c:pt idx="5182">
                  <c:v>518.20000000007599</c:v>
                </c:pt>
                <c:pt idx="5183">
                  <c:v>518.30000000007601</c:v>
                </c:pt>
                <c:pt idx="5184">
                  <c:v>518.40000000007603</c:v>
                </c:pt>
                <c:pt idx="5185">
                  <c:v>518.50000000007606</c:v>
                </c:pt>
                <c:pt idx="5186">
                  <c:v>518.60000000007597</c:v>
                </c:pt>
                <c:pt idx="5187">
                  <c:v>518.70000000007497</c:v>
                </c:pt>
                <c:pt idx="5188">
                  <c:v>518.80000000007499</c:v>
                </c:pt>
                <c:pt idx="5189">
                  <c:v>518.90000000007501</c:v>
                </c:pt>
                <c:pt idx="5190">
                  <c:v>519.00000000007503</c:v>
                </c:pt>
                <c:pt idx="5191">
                  <c:v>519.10000000007506</c:v>
                </c:pt>
                <c:pt idx="5192">
                  <c:v>519.20000000007497</c:v>
                </c:pt>
                <c:pt idx="5193">
                  <c:v>519.30000000007499</c:v>
                </c:pt>
                <c:pt idx="5194">
                  <c:v>519.40000000007501</c:v>
                </c:pt>
                <c:pt idx="5195">
                  <c:v>519.50000000007503</c:v>
                </c:pt>
                <c:pt idx="5196">
                  <c:v>519.60000000007506</c:v>
                </c:pt>
                <c:pt idx="5197">
                  <c:v>519.70000000007497</c:v>
                </c:pt>
                <c:pt idx="5198">
                  <c:v>519.80000000007396</c:v>
                </c:pt>
                <c:pt idx="5199">
                  <c:v>519.90000000007399</c:v>
                </c:pt>
                <c:pt idx="5200">
                  <c:v>520.00000000007401</c:v>
                </c:pt>
                <c:pt idx="5201">
                  <c:v>520.10000000007403</c:v>
                </c:pt>
                <c:pt idx="5202">
                  <c:v>520.20000000007406</c:v>
                </c:pt>
                <c:pt idx="5203">
                  <c:v>520.30000000007396</c:v>
                </c:pt>
                <c:pt idx="5204">
                  <c:v>520.40000000007399</c:v>
                </c:pt>
                <c:pt idx="5205">
                  <c:v>520.50000000007401</c:v>
                </c:pt>
                <c:pt idx="5206">
                  <c:v>520.60000000007403</c:v>
                </c:pt>
                <c:pt idx="5207">
                  <c:v>520.70000000007406</c:v>
                </c:pt>
                <c:pt idx="5208">
                  <c:v>520.80000000007396</c:v>
                </c:pt>
                <c:pt idx="5209">
                  <c:v>520.90000000007296</c:v>
                </c:pt>
                <c:pt idx="5210">
                  <c:v>521.00000000007299</c:v>
                </c:pt>
                <c:pt idx="5211">
                  <c:v>521.10000000007301</c:v>
                </c:pt>
                <c:pt idx="5212">
                  <c:v>521.20000000007303</c:v>
                </c:pt>
                <c:pt idx="5213">
                  <c:v>521.30000000007306</c:v>
                </c:pt>
                <c:pt idx="5214">
                  <c:v>521.40000000007296</c:v>
                </c:pt>
                <c:pt idx="5215">
                  <c:v>521.50000000007299</c:v>
                </c:pt>
                <c:pt idx="5216">
                  <c:v>521.60000000007301</c:v>
                </c:pt>
                <c:pt idx="5217">
                  <c:v>521.70000000007303</c:v>
                </c:pt>
                <c:pt idx="5218">
                  <c:v>521.80000000007306</c:v>
                </c:pt>
                <c:pt idx="5219">
                  <c:v>521.90000000007296</c:v>
                </c:pt>
                <c:pt idx="5220">
                  <c:v>522.00000000007196</c:v>
                </c:pt>
                <c:pt idx="5221">
                  <c:v>522.10000000007199</c:v>
                </c:pt>
                <c:pt idx="5222">
                  <c:v>522.20000000007201</c:v>
                </c:pt>
                <c:pt idx="5223">
                  <c:v>522.30000000007203</c:v>
                </c:pt>
                <c:pt idx="5224">
                  <c:v>522.40000000007205</c:v>
                </c:pt>
                <c:pt idx="5225">
                  <c:v>522.50000000007196</c:v>
                </c:pt>
                <c:pt idx="5226">
                  <c:v>522.60000000007199</c:v>
                </c:pt>
                <c:pt idx="5227">
                  <c:v>522.70000000007201</c:v>
                </c:pt>
                <c:pt idx="5228">
                  <c:v>522.80000000007203</c:v>
                </c:pt>
                <c:pt idx="5229">
                  <c:v>522.90000000007205</c:v>
                </c:pt>
                <c:pt idx="5230">
                  <c:v>523.00000000007196</c:v>
                </c:pt>
                <c:pt idx="5231">
                  <c:v>523.10000000007096</c:v>
                </c:pt>
                <c:pt idx="5232">
                  <c:v>523.20000000007099</c:v>
                </c:pt>
                <c:pt idx="5233">
                  <c:v>523.30000000007101</c:v>
                </c:pt>
                <c:pt idx="5234">
                  <c:v>523.40000000007103</c:v>
                </c:pt>
                <c:pt idx="5235">
                  <c:v>523.50000000007105</c:v>
                </c:pt>
                <c:pt idx="5236">
                  <c:v>523.60000000007096</c:v>
                </c:pt>
                <c:pt idx="5237">
                  <c:v>523.70000000007099</c:v>
                </c:pt>
                <c:pt idx="5238">
                  <c:v>523.80000000007101</c:v>
                </c:pt>
                <c:pt idx="5239">
                  <c:v>523.90000000007103</c:v>
                </c:pt>
                <c:pt idx="5240">
                  <c:v>524.00000000007105</c:v>
                </c:pt>
                <c:pt idx="5241">
                  <c:v>524.10000000007096</c:v>
                </c:pt>
                <c:pt idx="5242">
                  <c:v>524.20000000006996</c:v>
                </c:pt>
                <c:pt idx="5243">
                  <c:v>524.30000000006999</c:v>
                </c:pt>
                <c:pt idx="5244">
                  <c:v>524.40000000007001</c:v>
                </c:pt>
                <c:pt idx="5245">
                  <c:v>524.50000000007003</c:v>
                </c:pt>
                <c:pt idx="5246">
                  <c:v>524.60000000007005</c:v>
                </c:pt>
                <c:pt idx="5247">
                  <c:v>524.70000000006996</c:v>
                </c:pt>
                <c:pt idx="5248">
                  <c:v>524.80000000006999</c:v>
                </c:pt>
                <c:pt idx="5249">
                  <c:v>524.90000000007001</c:v>
                </c:pt>
                <c:pt idx="5250">
                  <c:v>525.00000000007003</c:v>
                </c:pt>
                <c:pt idx="5251">
                  <c:v>525.10000000007005</c:v>
                </c:pt>
                <c:pt idx="5252">
                  <c:v>525.20000000006996</c:v>
                </c:pt>
                <c:pt idx="5253">
                  <c:v>525.30000000006896</c:v>
                </c:pt>
                <c:pt idx="5254">
                  <c:v>525.40000000006899</c:v>
                </c:pt>
                <c:pt idx="5255">
                  <c:v>525.50000000006901</c:v>
                </c:pt>
                <c:pt idx="5256">
                  <c:v>525.60000000006903</c:v>
                </c:pt>
                <c:pt idx="5257">
                  <c:v>525.70000000006905</c:v>
                </c:pt>
                <c:pt idx="5258">
                  <c:v>525.80000000006896</c:v>
                </c:pt>
                <c:pt idx="5259">
                  <c:v>525.90000000006899</c:v>
                </c:pt>
                <c:pt idx="5260">
                  <c:v>526.00000000006901</c:v>
                </c:pt>
                <c:pt idx="5261">
                  <c:v>526.10000000006903</c:v>
                </c:pt>
                <c:pt idx="5262">
                  <c:v>526.20000000006905</c:v>
                </c:pt>
                <c:pt idx="5263">
                  <c:v>526.30000000006896</c:v>
                </c:pt>
                <c:pt idx="5264">
                  <c:v>526.40000000006796</c:v>
                </c:pt>
                <c:pt idx="5265">
                  <c:v>526.50000000006798</c:v>
                </c:pt>
                <c:pt idx="5266">
                  <c:v>526.60000000006801</c:v>
                </c:pt>
                <c:pt idx="5267">
                  <c:v>526.70000000006803</c:v>
                </c:pt>
                <c:pt idx="5268">
                  <c:v>526.80000000006805</c:v>
                </c:pt>
                <c:pt idx="5269">
                  <c:v>526.90000000006796</c:v>
                </c:pt>
                <c:pt idx="5270">
                  <c:v>527.00000000006798</c:v>
                </c:pt>
                <c:pt idx="5271">
                  <c:v>527.10000000006801</c:v>
                </c:pt>
                <c:pt idx="5272">
                  <c:v>527.20000000006803</c:v>
                </c:pt>
                <c:pt idx="5273">
                  <c:v>527.30000000006805</c:v>
                </c:pt>
                <c:pt idx="5274">
                  <c:v>527.40000000006796</c:v>
                </c:pt>
                <c:pt idx="5275">
                  <c:v>527.50000000006696</c:v>
                </c:pt>
                <c:pt idx="5276">
                  <c:v>527.60000000006698</c:v>
                </c:pt>
                <c:pt idx="5277">
                  <c:v>527.70000000006701</c:v>
                </c:pt>
                <c:pt idx="5278">
                  <c:v>527.80000000006703</c:v>
                </c:pt>
                <c:pt idx="5279">
                  <c:v>527.90000000006705</c:v>
                </c:pt>
                <c:pt idx="5280">
                  <c:v>528.00000000006696</c:v>
                </c:pt>
                <c:pt idx="5281">
                  <c:v>528.10000000006698</c:v>
                </c:pt>
                <c:pt idx="5282">
                  <c:v>528.20000000006701</c:v>
                </c:pt>
                <c:pt idx="5283">
                  <c:v>528.30000000006703</c:v>
                </c:pt>
                <c:pt idx="5284">
                  <c:v>528.40000000006705</c:v>
                </c:pt>
                <c:pt idx="5285">
                  <c:v>528.50000000006696</c:v>
                </c:pt>
                <c:pt idx="5286">
                  <c:v>528.60000000006596</c:v>
                </c:pt>
                <c:pt idx="5287">
                  <c:v>528.70000000006598</c:v>
                </c:pt>
                <c:pt idx="5288">
                  <c:v>528.80000000006601</c:v>
                </c:pt>
                <c:pt idx="5289">
                  <c:v>528.90000000006603</c:v>
                </c:pt>
                <c:pt idx="5290">
                  <c:v>529.00000000006605</c:v>
                </c:pt>
                <c:pt idx="5291">
                  <c:v>529.10000000006596</c:v>
                </c:pt>
                <c:pt idx="5292">
                  <c:v>529.20000000006598</c:v>
                </c:pt>
                <c:pt idx="5293">
                  <c:v>529.30000000006601</c:v>
                </c:pt>
                <c:pt idx="5294">
                  <c:v>529.40000000006603</c:v>
                </c:pt>
                <c:pt idx="5295">
                  <c:v>529.50000000006605</c:v>
                </c:pt>
                <c:pt idx="5296">
                  <c:v>529.60000000006596</c:v>
                </c:pt>
                <c:pt idx="5297">
                  <c:v>529.70000000006496</c:v>
                </c:pt>
                <c:pt idx="5298">
                  <c:v>529.80000000006498</c:v>
                </c:pt>
                <c:pt idx="5299">
                  <c:v>529.90000000006501</c:v>
                </c:pt>
                <c:pt idx="5300">
                  <c:v>530.00000000006503</c:v>
                </c:pt>
                <c:pt idx="5301">
                  <c:v>530.10000000006505</c:v>
                </c:pt>
                <c:pt idx="5302">
                  <c:v>530.20000000006496</c:v>
                </c:pt>
                <c:pt idx="5303">
                  <c:v>530.30000000006498</c:v>
                </c:pt>
                <c:pt idx="5304">
                  <c:v>530.40000000006501</c:v>
                </c:pt>
                <c:pt idx="5305">
                  <c:v>530.50000000006503</c:v>
                </c:pt>
                <c:pt idx="5306">
                  <c:v>530.60000000006505</c:v>
                </c:pt>
                <c:pt idx="5307">
                  <c:v>530.70000000006496</c:v>
                </c:pt>
                <c:pt idx="5308">
                  <c:v>530.80000000006396</c:v>
                </c:pt>
                <c:pt idx="5309">
                  <c:v>530.90000000006398</c:v>
                </c:pt>
                <c:pt idx="5310">
                  <c:v>531.00000000006401</c:v>
                </c:pt>
                <c:pt idx="5311">
                  <c:v>531.10000000006403</c:v>
                </c:pt>
                <c:pt idx="5312">
                  <c:v>531.20000000006405</c:v>
                </c:pt>
                <c:pt idx="5313">
                  <c:v>531.30000000006396</c:v>
                </c:pt>
                <c:pt idx="5314">
                  <c:v>531.40000000006398</c:v>
                </c:pt>
                <c:pt idx="5315">
                  <c:v>531.50000000006401</c:v>
                </c:pt>
                <c:pt idx="5316">
                  <c:v>531.60000000006403</c:v>
                </c:pt>
                <c:pt idx="5317">
                  <c:v>531.70000000006405</c:v>
                </c:pt>
                <c:pt idx="5318">
                  <c:v>531.80000000006396</c:v>
                </c:pt>
                <c:pt idx="5319">
                  <c:v>531.90000000006296</c:v>
                </c:pt>
                <c:pt idx="5320">
                  <c:v>532.00000000006298</c:v>
                </c:pt>
                <c:pt idx="5321">
                  <c:v>532.10000000006301</c:v>
                </c:pt>
                <c:pt idx="5322">
                  <c:v>532.20000000006303</c:v>
                </c:pt>
                <c:pt idx="5323">
                  <c:v>532.30000000006305</c:v>
                </c:pt>
                <c:pt idx="5324">
                  <c:v>532.40000000006296</c:v>
                </c:pt>
                <c:pt idx="5325">
                  <c:v>532.50000000006298</c:v>
                </c:pt>
                <c:pt idx="5326">
                  <c:v>532.60000000006301</c:v>
                </c:pt>
                <c:pt idx="5327">
                  <c:v>532.70000000006303</c:v>
                </c:pt>
                <c:pt idx="5328">
                  <c:v>532.80000000006305</c:v>
                </c:pt>
                <c:pt idx="5329">
                  <c:v>532.90000000006296</c:v>
                </c:pt>
                <c:pt idx="5330">
                  <c:v>533.00000000006196</c:v>
                </c:pt>
                <c:pt idx="5331">
                  <c:v>533.10000000006198</c:v>
                </c:pt>
                <c:pt idx="5332">
                  <c:v>533.200000000062</c:v>
                </c:pt>
                <c:pt idx="5333">
                  <c:v>533.30000000006203</c:v>
                </c:pt>
                <c:pt idx="5334">
                  <c:v>533.40000000006205</c:v>
                </c:pt>
                <c:pt idx="5335">
                  <c:v>533.50000000006196</c:v>
                </c:pt>
                <c:pt idx="5336">
                  <c:v>533.60000000006198</c:v>
                </c:pt>
                <c:pt idx="5337">
                  <c:v>533.700000000062</c:v>
                </c:pt>
                <c:pt idx="5338">
                  <c:v>533.80000000006203</c:v>
                </c:pt>
                <c:pt idx="5339">
                  <c:v>533.90000000006205</c:v>
                </c:pt>
                <c:pt idx="5340">
                  <c:v>534.00000000006196</c:v>
                </c:pt>
                <c:pt idx="5341">
                  <c:v>534.10000000006096</c:v>
                </c:pt>
                <c:pt idx="5342">
                  <c:v>534.20000000006098</c:v>
                </c:pt>
                <c:pt idx="5343">
                  <c:v>534.300000000061</c:v>
                </c:pt>
                <c:pt idx="5344">
                  <c:v>534.40000000006103</c:v>
                </c:pt>
                <c:pt idx="5345">
                  <c:v>534.50000000006105</c:v>
                </c:pt>
                <c:pt idx="5346">
                  <c:v>534.60000000006096</c:v>
                </c:pt>
                <c:pt idx="5347">
                  <c:v>534.70000000006098</c:v>
                </c:pt>
                <c:pt idx="5348">
                  <c:v>534.800000000061</c:v>
                </c:pt>
                <c:pt idx="5349">
                  <c:v>534.90000000006103</c:v>
                </c:pt>
                <c:pt idx="5350">
                  <c:v>535.00000000006105</c:v>
                </c:pt>
                <c:pt idx="5351">
                  <c:v>535.10000000006096</c:v>
                </c:pt>
                <c:pt idx="5352">
                  <c:v>535.20000000005996</c:v>
                </c:pt>
                <c:pt idx="5353">
                  <c:v>535.30000000005998</c:v>
                </c:pt>
                <c:pt idx="5354">
                  <c:v>535.40000000006</c:v>
                </c:pt>
                <c:pt idx="5355">
                  <c:v>535.50000000006003</c:v>
                </c:pt>
                <c:pt idx="5356">
                  <c:v>535.60000000006005</c:v>
                </c:pt>
                <c:pt idx="5357">
                  <c:v>535.70000000005996</c:v>
                </c:pt>
                <c:pt idx="5358">
                  <c:v>535.80000000005998</c:v>
                </c:pt>
                <c:pt idx="5359">
                  <c:v>535.90000000006</c:v>
                </c:pt>
                <c:pt idx="5360">
                  <c:v>536.00000000006003</c:v>
                </c:pt>
                <c:pt idx="5361">
                  <c:v>536.10000000006005</c:v>
                </c:pt>
                <c:pt idx="5362">
                  <c:v>536.20000000005996</c:v>
                </c:pt>
                <c:pt idx="5363">
                  <c:v>536.30000000005896</c:v>
                </c:pt>
                <c:pt idx="5364">
                  <c:v>536.40000000005898</c:v>
                </c:pt>
                <c:pt idx="5365">
                  <c:v>536.500000000059</c:v>
                </c:pt>
                <c:pt idx="5366">
                  <c:v>536.60000000005903</c:v>
                </c:pt>
                <c:pt idx="5367">
                  <c:v>536.70000000005905</c:v>
                </c:pt>
                <c:pt idx="5368">
                  <c:v>536.80000000005896</c:v>
                </c:pt>
                <c:pt idx="5369">
                  <c:v>536.90000000005898</c:v>
                </c:pt>
                <c:pt idx="5370">
                  <c:v>537.000000000059</c:v>
                </c:pt>
                <c:pt idx="5371">
                  <c:v>537.10000000005903</c:v>
                </c:pt>
                <c:pt idx="5372">
                  <c:v>537.20000000005905</c:v>
                </c:pt>
                <c:pt idx="5373">
                  <c:v>537.30000000005896</c:v>
                </c:pt>
                <c:pt idx="5374">
                  <c:v>537.40000000005796</c:v>
                </c:pt>
                <c:pt idx="5375">
                  <c:v>537.50000000005798</c:v>
                </c:pt>
                <c:pt idx="5376">
                  <c:v>537.600000000058</c:v>
                </c:pt>
                <c:pt idx="5377">
                  <c:v>537.70000000005803</c:v>
                </c:pt>
                <c:pt idx="5378">
                  <c:v>537.80000000005805</c:v>
                </c:pt>
                <c:pt idx="5379">
                  <c:v>537.90000000005796</c:v>
                </c:pt>
                <c:pt idx="5380">
                  <c:v>538.00000000005798</c:v>
                </c:pt>
                <c:pt idx="5381">
                  <c:v>538.100000000058</c:v>
                </c:pt>
                <c:pt idx="5382">
                  <c:v>538.20000000005803</c:v>
                </c:pt>
                <c:pt idx="5383">
                  <c:v>538.30000000005805</c:v>
                </c:pt>
                <c:pt idx="5384">
                  <c:v>538.40000000005796</c:v>
                </c:pt>
                <c:pt idx="5385">
                  <c:v>538.50000000005696</c:v>
                </c:pt>
                <c:pt idx="5386">
                  <c:v>538.60000000005698</c:v>
                </c:pt>
                <c:pt idx="5387">
                  <c:v>538.700000000057</c:v>
                </c:pt>
                <c:pt idx="5388">
                  <c:v>538.80000000005703</c:v>
                </c:pt>
                <c:pt idx="5389">
                  <c:v>538.90000000005705</c:v>
                </c:pt>
                <c:pt idx="5390">
                  <c:v>539.00000000005696</c:v>
                </c:pt>
                <c:pt idx="5391">
                  <c:v>539.10000000005698</c:v>
                </c:pt>
                <c:pt idx="5392">
                  <c:v>539.200000000057</c:v>
                </c:pt>
                <c:pt idx="5393">
                  <c:v>539.30000000005703</c:v>
                </c:pt>
                <c:pt idx="5394">
                  <c:v>539.40000000005705</c:v>
                </c:pt>
                <c:pt idx="5395">
                  <c:v>539.50000000005696</c:v>
                </c:pt>
                <c:pt idx="5396">
                  <c:v>539.60000000005596</c:v>
                </c:pt>
                <c:pt idx="5397">
                  <c:v>539.70000000005598</c:v>
                </c:pt>
                <c:pt idx="5398">
                  <c:v>539.800000000056</c:v>
                </c:pt>
                <c:pt idx="5399">
                  <c:v>539.90000000005602</c:v>
                </c:pt>
                <c:pt idx="5400">
                  <c:v>540.00000000005605</c:v>
                </c:pt>
                <c:pt idx="5401">
                  <c:v>540.10000000005596</c:v>
                </c:pt>
                <c:pt idx="5402">
                  <c:v>540.20000000005598</c:v>
                </c:pt>
                <c:pt idx="5403">
                  <c:v>540.300000000056</c:v>
                </c:pt>
                <c:pt idx="5404">
                  <c:v>540.40000000005602</c:v>
                </c:pt>
                <c:pt idx="5405">
                  <c:v>540.50000000005605</c:v>
                </c:pt>
                <c:pt idx="5406">
                  <c:v>540.60000000005596</c:v>
                </c:pt>
                <c:pt idx="5407">
                  <c:v>540.70000000005496</c:v>
                </c:pt>
                <c:pt idx="5408">
                  <c:v>540.80000000005498</c:v>
                </c:pt>
                <c:pt idx="5409">
                  <c:v>540.900000000055</c:v>
                </c:pt>
                <c:pt idx="5410">
                  <c:v>541.00000000005502</c:v>
                </c:pt>
                <c:pt idx="5411">
                  <c:v>541.10000000005505</c:v>
                </c:pt>
                <c:pt idx="5412">
                  <c:v>541.20000000005496</c:v>
                </c:pt>
                <c:pt idx="5413">
                  <c:v>541.30000000005498</c:v>
                </c:pt>
                <c:pt idx="5414">
                  <c:v>541.400000000055</c:v>
                </c:pt>
                <c:pt idx="5415">
                  <c:v>541.50000000005502</c:v>
                </c:pt>
                <c:pt idx="5416">
                  <c:v>541.60000000005505</c:v>
                </c:pt>
                <c:pt idx="5417">
                  <c:v>541.70000000005496</c:v>
                </c:pt>
                <c:pt idx="5418">
                  <c:v>541.80000000005396</c:v>
                </c:pt>
                <c:pt idx="5419">
                  <c:v>541.90000000005398</c:v>
                </c:pt>
                <c:pt idx="5420">
                  <c:v>542.000000000054</c:v>
                </c:pt>
                <c:pt idx="5421">
                  <c:v>542.10000000005402</c:v>
                </c:pt>
                <c:pt idx="5422">
                  <c:v>542.20000000005405</c:v>
                </c:pt>
                <c:pt idx="5423">
                  <c:v>542.30000000005396</c:v>
                </c:pt>
                <c:pt idx="5424">
                  <c:v>542.40000000005398</c:v>
                </c:pt>
                <c:pt idx="5425">
                  <c:v>542.500000000054</c:v>
                </c:pt>
                <c:pt idx="5426">
                  <c:v>542.60000000005402</c:v>
                </c:pt>
                <c:pt idx="5427">
                  <c:v>542.70000000005405</c:v>
                </c:pt>
                <c:pt idx="5428">
                  <c:v>542.80000000005396</c:v>
                </c:pt>
                <c:pt idx="5429">
                  <c:v>542.90000000005296</c:v>
                </c:pt>
                <c:pt idx="5430">
                  <c:v>543.00000000005298</c:v>
                </c:pt>
                <c:pt idx="5431">
                  <c:v>543.100000000053</c:v>
                </c:pt>
                <c:pt idx="5432">
                  <c:v>543.20000000005302</c:v>
                </c:pt>
                <c:pt idx="5433">
                  <c:v>543.30000000005305</c:v>
                </c:pt>
                <c:pt idx="5434">
                  <c:v>543.40000000005296</c:v>
                </c:pt>
                <c:pt idx="5435">
                  <c:v>543.50000000005298</c:v>
                </c:pt>
                <c:pt idx="5436">
                  <c:v>543.600000000053</c:v>
                </c:pt>
                <c:pt idx="5437">
                  <c:v>543.70000000005302</c:v>
                </c:pt>
                <c:pt idx="5438">
                  <c:v>543.80000000005305</c:v>
                </c:pt>
                <c:pt idx="5439">
                  <c:v>543.90000000005296</c:v>
                </c:pt>
                <c:pt idx="5440">
                  <c:v>544.00000000005195</c:v>
                </c:pt>
                <c:pt idx="5441">
                  <c:v>544.10000000005198</c:v>
                </c:pt>
                <c:pt idx="5442">
                  <c:v>544.200000000052</c:v>
                </c:pt>
                <c:pt idx="5443">
                  <c:v>544.30000000005202</c:v>
                </c:pt>
                <c:pt idx="5444">
                  <c:v>544.40000000005205</c:v>
                </c:pt>
                <c:pt idx="5445">
                  <c:v>544.50000000005195</c:v>
                </c:pt>
                <c:pt idx="5446">
                  <c:v>544.60000000005198</c:v>
                </c:pt>
                <c:pt idx="5447">
                  <c:v>544.700000000052</c:v>
                </c:pt>
                <c:pt idx="5448">
                  <c:v>544.80000000005202</c:v>
                </c:pt>
                <c:pt idx="5449">
                  <c:v>544.90000000005205</c:v>
                </c:pt>
                <c:pt idx="5450">
                  <c:v>545.00000000005195</c:v>
                </c:pt>
                <c:pt idx="5451">
                  <c:v>545.10000000005095</c:v>
                </c:pt>
                <c:pt idx="5452">
                  <c:v>545.20000000005098</c:v>
                </c:pt>
                <c:pt idx="5453">
                  <c:v>545.300000000051</c:v>
                </c:pt>
                <c:pt idx="5454">
                  <c:v>545.40000000005102</c:v>
                </c:pt>
                <c:pt idx="5455">
                  <c:v>545.50000000005105</c:v>
                </c:pt>
                <c:pt idx="5456">
                  <c:v>545.60000000005095</c:v>
                </c:pt>
                <c:pt idx="5457">
                  <c:v>545.70000000005098</c:v>
                </c:pt>
                <c:pt idx="5458">
                  <c:v>545.800000000051</c:v>
                </c:pt>
                <c:pt idx="5459">
                  <c:v>545.90000000005102</c:v>
                </c:pt>
                <c:pt idx="5460">
                  <c:v>546.00000000005105</c:v>
                </c:pt>
                <c:pt idx="5461">
                  <c:v>546.10000000005095</c:v>
                </c:pt>
                <c:pt idx="5462">
                  <c:v>546.20000000004995</c:v>
                </c:pt>
                <c:pt idx="5463">
                  <c:v>546.30000000004998</c:v>
                </c:pt>
                <c:pt idx="5464">
                  <c:v>546.40000000005</c:v>
                </c:pt>
                <c:pt idx="5465">
                  <c:v>546.50000000005002</c:v>
                </c:pt>
                <c:pt idx="5466">
                  <c:v>546.60000000005004</c:v>
                </c:pt>
                <c:pt idx="5467">
                  <c:v>546.70000000004995</c:v>
                </c:pt>
                <c:pt idx="5468">
                  <c:v>546.80000000004998</c:v>
                </c:pt>
                <c:pt idx="5469">
                  <c:v>546.90000000005</c:v>
                </c:pt>
                <c:pt idx="5470">
                  <c:v>547.00000000005002</c:v>
                </c:pt>
                <c:pt idx="5471">
                  <c:v>547.10000000005004</c:v>
                </c:pt>
                <c:pt idx="5472">
                  <c:v>547.20000000004995</c:v>
                </c:pt>
                <c:pt idx="5473">
                  <c:v>547.30000000004895</c:v>
                </c:pt>
                <c:pt idx="5474">
                  <c:v>547.40000000004898</c:v>
                </c:pt>
                <c:pt idx="5475">
                  <c:v>547.500000000049</c:v>
                </c:pt>
                <c:pt idx="5476">
                  <c:v>547.60000000004902</c:v>
                </c:pt>
                <c:pt idx="5477">
                  <c:v>547.70000000004904</c:v>
                </c:pt>
                <c:pt idx="5478">
                  <c:v>547.80000000004895</c:v>
                </c:pt>
                <c:pt idx="5479">
                  <c:v>547.90000000004898</c:v>
                </c:pt>
                <c:pt idx="5480">
                  <c:v>548.000000000049</c:v>
                </c:pt>
                <c:pt idx="5481">
                  <c:v>548.10000000004902</c:v>
                </c:pt>
                <c:pt idx="5482">
                  <c:v>548.20000000004904</c:v>
                </c:pt>
                <c:pt idx="5483">
                  <c:v>548.30000000004895</c:v>
                </c:pt>
                <c:pt idx="5484">
                  <c:v>548.40000000004795</c:v>
                </c:pt>
                <c:pt idx="5485">
                  <c:v>548.50000000004798</c:v>
                </c:pt>
                <c:pt idx="5486">
                  <c:v>548.600000000048</c:v>
                </c:pt>
                <c:pt idx="5487">
                  <c:v>548.70000000004802</c:v>
                </c:pt>
                <c:pt idx="5488">
                  <c:v>548.80000000004804</c:v>
                </c:pt>
                <c:pt idx="5489">
                  <c:v>548.90000000004795</c:v>
                </c:pt>
                <c:pt idx="5490">
                  <c:v>549.00000000004798</c:v>
                </c:pt>
                <c:pt idx="5491">
                  <c:v>549.100000000048</c:v>
                </c:pt>
                <c:pt idx="5492">
                  <c:v>549.20000000004802</c:v>
                </c:pt>
                <c:pt idx="5493">
                  <c:v>549.30000000004804</c:v>
                </c:pt>
                <c:pt idx="5494">
                  <c:v>549.40000000004795</c:v>
                </c:pt>
                <c:pt idx="5495">
                  <c:v>549.50000000004695</c:v>
                </c:pt>
                <c:pt idx="5496">
                  <c:v>549.60000000004698</c:v>
                </c:pt>
                <c:pt idx="5497">
                  <c:v>549.700000000047</c:v>
                </c:pt>
                <c:pt idx="5498">
                  <c:v>549.80000000004702</c:v>
                </c:pt>
                <c:pt idx="5499">
                  <c:v>549.90000000004704</c:v>
                </c:pt>
                <c:pt idx="5500">
                  <c:v>550.00000000004695</c:v>
                </c:pt>
                <c:pt idx="5501">
                  <c:v>550.10000000004698</c:v>
                </c:pt>
                <c:pt idx="5502">
                  <c:v>550.200000000047</c:v>
                </c:pt>
                <c:pt idx="5503">
                  <c:v>550.30000000004702</c:v>
                </c:pt>
                <c:pt idx="5504">
                  <c:v>550.40000000004704</c:v>
                </c:pt>
                <c:pt idx="5505">
                  <c:v>550.50000000004695</c:v>
                </c:pt>
                <c:pt idx="5506">
                  <c:v>550.60000000004595</c:v>
                </c:pt>
                <c:pt idx="5507">
                  <c:v>550.70000000004597</c:v>
                </c:pt>
                <c:pt idx="5508">
                  <c:v>550.800000000046</c:v>
                </c:pt>
                <c:pt idx="5509">
                  <c:v>550.90000000004602</c:v>
                </c:pt>
                <c:pt idx="5510">
                  <c:v>551.00000000004604</c:v>
                </c:pt>
                <c:pt idx="5511">
                  <c:v>551.10000000004595</c:v>
                </c:pt>
                <c:pt idx="5512">
                  <c:v>551.20000000004597</c:v>
                </c:pt>
                <c:pt idx="5513">
                  <c:v>551.300000000046</c:v>
                </c:pt>
                <c:pt idx="5514">
                  <c:v>551.40000000004602</c:v>
                </c:pt>
                <c:pt idx="5515">
                  <c:v>551.50000000004604</c:v>
                </c:pt>
                <c:pt idx="5516">
                  <c:v>551.60000000004595</c:v>
                </c:pt>
                <c:pt idx="5517">
                  <c:v>551.70000000004495</c:v>
                </c:pt>
                <c:pt idx="5518">
                  <c:v>551.80000000004497</c:v>
                </c:pt>
                <c:pt idx="5519">
                  <c:v>551.900000000045</c:v>
                </c:pt>
                <c:pt idx="5520">
                  <c:v>552.00000000004502</c:v>
                </c:pt>
                <c:pt idx="5521">
                  <c:v>552.10000000004504</c:v>
                </c:pt>
                <c:pt idx="5522">
                  <c:v>552.20000000004495</c:v>
                </c:pt>
                <c:pt idx="5523">
                  <c:v>552.30000000004497</c:v>
                </c:pt>
                <c:pt idx="5524">
                  <c:v>552.400000000045</c:v>
                </c:pt>
                <c:pt idx="5525">
                  <c:v>552.50000000004502</c:v>
                </c:pt>
                <c:pt idx="5526">
                  <c:v>552.60000000004504</c:v>
                </c:pt>
                <c:pt idx="5527">
                  <c:v>552.70000000004495</c:v>
                </c:pt>
                <c:pt idx="5528">
                  <c:v>552.80000000004395</c:v>
                </c:pt>
                <c:pt idx="5529">
                  <c:v>552.90000000004397</c:v>
                </c:pt>
                <c:pt idx="5530">
                  <c:v>553.000000000044</c:v>
                </c:pt>
                <c:pt idx="5531">
                  <c:v>553.10000000004402</c:v>
                </c:pt>
                <c:pt idx="5532">
                  <c:v>553.20000000004404</c:v>
                </c:pt>
                <c:pt idx="5533">
                  <c:v>553.30000000004395</c:v>
                </c:pt>
                <c:pt idx="5534">
                  <c:v>553.40000000004397</c:v>
                </c:pt>
                <c:pt idx="5535">
                  <c:v>553.500000000044</c:v>
                </c:pt>
                <c:pt idx="5536">
                  <c:v>553.60000000004402</c:v>
                </c:pt>
                <c:pt idx="5537">
                  <c:v>553.70000000004404</c:v>
                </c:pt>
                <c:pt idx="5538">
                  <c:v>553.80000000004395</c:v>
                </c:pt>
                <c:pt idx="5539">
                  <c:v>553.90000000004295</c:v>
                </c:pt>
                <c:pt idx="5540">
                  <c:v>554.00000000004297</c:v>
                </c:pt>
                <c:pt idx="5541">
                  <c:v>554.100000000043</c:v>
                </c:pt>
                <c:pt idx="5542">
                  <c:v>554.20000000004302</c:v>
                </c:pt>
                <c:pt idx="5543">
                  <c:v>554.30000000004304</c:v>
                </c:pt>
                <c:pt idx="5544">
                  <c:v>554.40000000004295</c:v>
                </c:pt>
                <c:pt idx="5545">
                  <c:v>554.50000000004297</c:v>
                </c:pt>
                <c:pt idx="5546">
                  <c:v>554.600000000043</c:v>
                </c:pt>
                <c:pt idx="5547">
                  <c:v>554.70000000004302</c:v>
                </c:pt>
                <c:pt idx="5548">
                  <c:v>554.80000000004304</c:v>
                </c:pt>
                <c:pt idx="5549">
                  <c:v>554.90000000004295</c:v>
                </c:pt>
                <c:pt idx="5550">
                  <c:v>555.00000000004195</c:v>
                </c:pt>
                <c:pt idx="5551">
                  <c:v>555.10000000004197</c:v>
                </c:pt>
                <c:pt idx="5552">
                  <c:v>555.200000000042</c:v>
                </c:pt>
                <c:pt idx="5553">
                  <c:v>555.30000000004202</c:v>
                </c:pt>
                <c:pt idx="5554">
                  <c:v>555.40000000004204</c:v>
                </c:pt>
                <c:pt idx="5555">
                  <c:v>555.50000000004195</c:v>
                </c:pt>
                <c:pt idx="5556">
                  <c:v>555.60000000004197</c:v>
                </c:pt>
                <c:pt idx="5557">
                  <c:v>555.700000000042</c:v>
                </c:pt>
                <c:pt idx="5558">
                  <c:v>555.80000000004202</c:v>
                </c:pt>
                <c:pt idx="5559">
                  <c:v>555.90000000004204</c:v>
                </c:pt>
                <c:pt idx="5560">
                  <c:v>556.00000000004195</c:v>
                </c:pt>
                <c:pt idx="5561">
                  <c:v>556.10000000004095</c:v>
                </c:pt>
                <c:pt idx="5562">
                  <c:v>556.20000000004097</c:v>
                </c:pt>
                <c:pt idx="5563">
                  <c:v>556.300000000041</c:v>
                </c:pt>
                <c:pt idx="5564">
                  <c:v>556.40000000004102</c:v>
                </c:pt>
                <c:pt idx="5565">
                  <c:v>556.50000000004104</c:v>
                </c:pt>
                <c:pt idx="5566">
                  <c:v>556.60000000004095</c:v>
                </c:pt>
                <c:pt idx="5567">
                  <c:v>556.70000000004097</c:v>
                </c:pt>
                <c:pt idx="5568">
                  <c:v>556.800000000041</c:v>
                </c:pt>
                <c:pt idx="5569">
                  <c:v>556.90000000004102</c:v>
                </c:pt>
                <c:pt idx="5570">
                  <c:v>557.00000000004104</c:v>
                </c:pt>
                <c:pt idx="5571">
                  <c:v>557.10000000004095</c:v>
                </c:pt>
                <c:pt idx="5572">
                  <c:v>557.20000000003995</c:v>
                </c:pt>
                <c:pt idx="5573">
                  <c:v>557.30000000003997</c:v>
                </c:pt>
                <c:pt idx="5574">
                  <c:v>557.40000000004</c:v>
                </c:pt>
                <c:pt idx="5575">
                  <c:v>557.50000000004002</c:v>
                </c:pt>
                <c:pt idx="5576">
                  <c:v>557.60000000004004</c:v>
                </c:pt>
                <c:pt idx="5577">
                  <c:v>557.70000000003995</c:v>
                </c:pt>
                <c:pt idx="5578">
                  <c:v>557.80000000003997</c:v>
                </c:pt>
                <c:pt idx="5579">
                  <c:v>557.90000000004</c:v>
                </c:pt>
                <c:pt idx="5580">
                  <c:v>558.00000000004002</c:v>
                </c:pt>
                <c:pt idx="5581">
                  <c:v>558.10000000004004</c:v>
                </c:pt>
                <c:pt idx="5582">
                  <c:v>558.20000000003995</c:v>
                </c:pt>
                <c:pt idx="5583">
                  <c:v>558.30000000003895</c:v>
                </c:pt>
                <c:pt idx="5584">
                  <c:v>558.40000000003897</c:v>
                </c:pt>
                <c:pt idx="5585">
                  <c:v>558.50000000003899</c:v>
                </c:pt>
                <c:pt idx="5586">
                  <c:v>558.60000000003902</c:v>
                </c:pt>
                <c:pt idx="5587">
                  <c:v>558.70000000003904</c:v>
                </c:pt>
                <c:pt idx="5588">
                  <c:v>558.80000000003895</c:v>
                </c:pt>
                <c:pt idx="5589">
                  <c:v>558.90000000003897</c:v>
                </c:pt>
                <c:pt idx="5590">
                  <c:v>559.00000000003899</c:v>
                </c:pt>
                <c:pt idx="5591">
                  <c:v>559.10000000003902</c:v>
                </c:pt>
                <c:pt idx="5592">
                  <c:v>559.20000000003904</c:v>
                </c:pt>
                <c:pt idx="5593">
                  <c:v>559.30000000003895</c:v>
                </c:pt>
                <c:pt idx="5594">
                  <c:v>559.40000000003795</c:v>
                </c:pt>
                <c:pt idx="5595">
                  <c:v>559.50000000003797</c:v>
                </c:pt>
                <c:pt idx="5596">
                  <c:v>559.60000000003799</c:v>
                </c:pt>
                <c:pt idx="5597">
                  <c:v>559.70000000003802</c:v>
                </c:pt>
                <c:pt idx="5598">
                  <c:v>559.80000000003804</c:v>
                </c:pt>
                <c:pt idx="5599">
                  <c:v>559.90000000003795</c:v>
                </c:pt>
                <c:pt idx="5600">
                  <c:v>560.00000000003797</c:v>
                </c:pt>
                <c:pt idx="5601">
                  <c:v>560.10000000003799</c:v>
                </c:pt>
                <c:pt idx="5602">
                  <c:v>560.20000000003802</c:v>
                </c:pt>
                <c:pt idx="5603">
                  <c:v>560.30000000003804</c:v>
                </c:pt>
                <c:pt idx="5604">
                  <c:v>560.40000000003795</c:v>
                </c:pt>
                <c:pt idx="5605">
                  <c:v>560.50000000003695</c:v>
                </c:pt>
                <c:pt idx="5606">
                  <c:v>560.60000000003697</c:v>
                </c:pt>
                <c:pt idx="5607">
                  <c:v>560.70000000003699</c:v>
                </c:pt>
                <c:pt idx="5608">
                  <c:v>560.80000000003702</c:v>
                </c:pt>
                <c:pt idx="5609">
                  <c:v>560.90000000003704</c:v>
                </c:pt>
                <c:pt idx="5610">
                  <c:v>561.00000000003695</c:v>
                </c:pt>
                <c:pt idx="5611">
                  <c:v>561.10000000003697</c:v>
                </c:pt>
                <c:pt idx="5612">
                  <c:v>561.20000000003699</c:v>
                </c:pt>
                <c:pt idx="5613">
                  <c:v>561.30000000003702</c:v>
                </c:pt>
                <c:pt idx="5614">
                  <c:v>561.40000000003704</c:v>
                </c:pt>
                <c:pt idx="5615">
                  <c:v>561.50000000003695</c:v>
                </c:pt>
                <c:pt idx="5616">
                  <c:v>561.60000000003595</c:v>
                </c:pt>
                <c:pt idx="5617">
                  <c:v>561.70000000003597</c:v>
                </c:pt>
                <c:pt idx="5618">
                  <c:v>561.80000000003599</c:v>
                </c:pt>
                <c:pt idx="5619">
                  <c:v>561.90000000003602</c:v>
                </c:pt>
                <c:pt idx="5620">
                  <c:v>562.00000000003604</c:v>
                </c:pt>
                <c:pt idx="5621">
                  <c:v>562.10000000003595</c:v>
                </c:pt>
                <c:pt idx="5622">
                  <c:v>562.20000000003597</c:v>
                </c:pt>
                <c:pt idx="5623">
                  <c:v>562.30000000003599</c:v>
                </c:pt>
                <c:pt idx="5624">
                  <c:v>562.40000000003602</c:v>
                </c:pt>
                <c:pt idx="5625">
                  <c:v>562.50000000003604</c:v>
                </c:pt>
                <c:pt idx="5626">
                  <c:v>562.60000000003595</c:v>
                </c:pt>
                <c:pt idx="5627">
                  <c:v>562.70000000003495</c:v>
                </c:pt>
                <c:pt idx="5628">
                  <c:v>562.80000000003497</c:v>
                </c:pt>
                <c:pt idx="5629">
                  <c:v>562.90000000003499</c:v>
                </c:pt>
                <c:pt idx="5630">
                  <c:v>563.00000000003502</c:v>
                </c:pt>
                <c:pt idx="5631">
                  <c:v>563.10000000003504</c:v>
                </c:pt>
                <c:pt idx="5632">
                  <c:v>563.20000000003495</c:v>
                </c:pt>
                <c:pt idx="5633">
                  <c:v>563.30000000003497</c:v>
                </c:pt>
                <c:pt idx="5634">
                  <c:v>563.40000000003499</c:v>
                </c:pt>
                <c:pt idx="5635">
                  <c:v>563.50000000003502</c:v>
                </c:pt>
                <c:pt idx="5636">
                  <c:v>563.60000000003504</c:v>
                </c:pt>
                <c:pt idx="5637">
                  <c:v>563.70000000003495</c:v>
                </c:pt>
                <c:pt idx="5638">
                  <c:v>563.80000000003395</c:v>
                </c:pt>
                <c:pt idx="5639">
                  <c:v>563.90000000003397</c:v>
                </c:pt>
                <c:pt idx="5640">
                  <c:v>564.00000000003399</c:v>
                </c:pt>
                <c:pt idx="5641">
                  <c:v>564.10000000003402</c:v>
                </c:pt>
                <c:pt idx="5642">
                  <c:v>564.20000000003404</c:v>
                </c:pt>
                <c:pt idx="5643">
                  <c:v>564.30000000003395</c:v>
                </c:pt>
                <c:pt idx="5644">
                  <c:v>564.40000000003397</c:v>
                </c:pt>
                <c:pt idx="5645">
                  <c:v>564.50000000003399</c:v>
                </c:pt>
                <c:pt idx="5646">
                  <c:v>564.60000000003402</c:v>
                </c:pt>
                <c:pt idx="5647">
                  <c:v>564.70000000003404</c:v>
                </c:pt>
                <c:pt idx="5648">
                  <c:v>564.80000000003395</c:v>
                </c:pt>
                <c:pt idx="5649">
                  <c:v>564.90000000003295</c:v>
                </c:pt>
                <c:pt idx="5650">
                  <c:v>565.00000000003297</c:v>
                </c:pt>
                <c:pt idx="5651">
                  <c:v>565.10000000003299</c:v>
                </c:pt>
                <c:pt idx="5652">
                  <c:v>565.20000000003301</c:v>
                </c:pt>
                <c:pt idx="5653">
                  <c:v>565.30000000003304</c:v>
                </c:pt>
                <c:pt idx="5654">
                  <c:v>565.40000000003295</c:v>
                </c:pt>
                <c:pt idx="5655">
                  <c:v>565.50000000003297</c:v>
                </c:pt>
                <c:pt idx="5656">
                  <c:v>565.60000000003299</c:v>
                </c:pt>
                <c:pt idx="5657">
                  <c:v>565.70000000003301</c:v>
                </c:pt>
                <c:pt idx="5658">
                  <c:v>565.80000000003304</c:v>
                </c:pt>
                <c:pt idx="5659">
                  <c:v>565.90000000003295</c:v>
                </c:pt>
                <c:pt idx="5660">
                  <c:v>566.00000000003195</c:v>
                </c:pt>
                <c:pt idx="5661">
                  <c:v>566.10000000003197</c:v>
                </c:pt>
                <c:pt idx="5662">
                  <c:v>566.20000000003199</c:v>
                </c:pt>
                <c:pt idx="5663">
                  <c:v>566.30000000003201</c:v>
                </c:pt>
                <c:pt idx="5664">
                  <c:v>566.40000000003204</c:v>
                </c:pt>
                <c:pt idx="5665">
                  <c:v>566.50000000003195</c:v>
                </c:pt>
                <c:pt idx="5666">
                  <c:v>566.60000000003197</c:v>
                </c:pt>
                <c:pt idx="5667">
                  <c:v>566.70000000003199</c:v>
                </c:pt>
                <c:pt idx="5668">
                  <c:v>566.80000000003201</c:v>
                </c:pt>
                <c:pt idx="5669">
                  <c:v>566.90000000003204</c:v>
                </c:pt>
                <c:pt idx="5670">
                  <c:v>567.00000000003195</c:v>
                </c:pt>
                <c:pt idx="5671">
                  <c:v>567.10000000003095</c:v>
                </c:pt>
                <c:pt idx="5672">
                  <c:v>567.20000000003097</c:v>
                </c:pt>
                <c:pt idx="5673">
                  <c:v>567.30000000003099</c:v>
                </c:pt>
                <c:pt idx="5674">
                  <c:v>567.40000000003101</c:v>
                </c:pt>
                <c:pt idx="5675">
                  <c:v>567.50000000003104</c:v>
                </c:pt>
                <c:pt idx="5676">
                  <c:v>567.60000000003095</c:v>
                </c:pt>
                <c:pt idx="5677">
                  <c:v>567.70000000003097</c:v>
                </c:pt>
                <c:pt idx="5678">
                  <c:v>567.80000000003099</c:v>
                </c:pt>
                <c:pt idx="5679">
                  <c:v>567.90000000003101</c:v>
                </c:pt>
                <c:pt idx="5680">
                  <c:v>568.00000000003104</c:v>
                </c:pt>
                <c:pt idx="5681">
                  <c:v>568.10000000003095</c:v>
                </c:pt>
                <c:pt idx="5682">
                  <c:v>568.20000000002995</c:v>
                </c:pt>
                <c:pt idx="5683">
                  <c:v>568.30000000002997</c:v>
                </c:pt>
                <c:pt idx="5684">
                  <c:v>568.40000000002999</c:v>
                </c:pt>
                <c:pt idx="5685">
                  <c:v>568.50000000003001</c:v>
                </c:pt>
                <c:pt idx="5686">
                  <c:v>568.60000000003004</c:v>
                </c:pt>
                <c:pt idx="5687">
                  <c:v>568.70000000002995</c:v>
                </c:pt>
                <c:pt idx="5688">
                  <c:v>568.80000000002997</c:v>
                </c:pt>
                <c:pt idx="5689">
                  <c:v>568.90000000002999</c:v>
                </c:pt>
                <c:pt idx="5690">
                  <c:v>569.00000000003001</c:v>
                </c:pt>
                <c:pt idx="5691">
                  <c:v>569.10000000003004</c:v>
                </c:pt>
                <c:pt idx="5692">
                  <c:v>569.20000000002995</c:v>
                </c:pt>
                <c:pt idx="5693">
                  <c:v>569.30000000002894</c:v>
                </c:pt>
                <c:pt idx="5694">
                  <c:v>569.40000000002897</c:v>
                </c:pt>
                <c:pt idx="5695">
                  <c:v>569.50000000002899</c:v>
                </c:pt>
                <c:pt idx="5696">
                  <c:v>569.60000000002901</c:v>
                </c:pt>
                <c:pt idx="5697">
                  <c:v>569.70000000002904</c:v>
                </c:pt>
                <c:pt idx="5698">
                  <c:v>569.80000000002894</c:v>
                </c:pt>
                <c:pt idx="5699">
                  <c:v>569.90000000002897</c:v>
                </c:pt>
                <c:pt idx="5700">
                  <c:v>570.00000000002899</c:v>
                </c:pt>
                <c:pt idx="5701">
                  <c:v>570.10000000002901</c:v>
                </c:pt>
                <c:pt idx="5702">
                  <c:v>570.20000000002904</c:v>
                </c:pt>
                <c:pt idx="5703">
                  <c:v>570.30000000002894</c:v>
                </c:pt>
                <c:pt idx="5704">
                  <c:v>570.40000000002794</c:v>
                </c:pt>
                <c:pt idx="5705">
                  <c:v>570.50000000002797</c:v>
                </c:pt>
                <c:pt idx="5706">
                  <c:v>570.60000000002799</c:v>
                </c:pt>
                <c:pt idx="5707">
                  <c:v>570.70000000002801</c:v>
                </c:pt>
                <c:pt idx="5708">
                  <c:v>570.80000000002804</c:v>
                </c:pt>
                <c:pt idx="5709">
                  <c:v>570.90000000002794</c:v>
                </c:pt>
                <c:pt idx="5710">
                  <c:v>571.00000000002797</c:v>
                </c:pt>
                <c:pt idx="5711">
                  <c:v>571.10000000002799</c:v>
                </c:pt>
                <c:pt idx="5712">
                  <c:v>571.20000000002801</c:v>
                </c:pt>
                <c:pt idx="5713">
                  <c:v>571.30000000002804</c:v>
                </c:pt>
                <c:pt idx="5714">
                  <c:v>571.40000000002794</c:v>
                </c:pt>
                <c:pt idx="5715">
                  <c:v>571.50000000002694</c:v>
                </c:pt>
                <c:pt idx="5716">
                  <c:v>571.60000000002697</c:v>
                </c:pt>
                <c:pt idx="5717">
                  <c:v>571.70000000002699</c:v>
                </c:pt>
                <c:pt idx="5718">
                  <c:v>571.80000000002701</c:v>
                </c:pt>
                <c:pt idx="5719">
                  <c:v>571.90000000002703</c:v>
                </c:pt>
                <c:pt idx="5720">
                  <c:v>572.00000000002694</c:v>
                </c:pt>
                <c:pt idx="5721">
                  <c:v>572.10000000002697</c:v>
                </c:pt>
                <c:pt idx="5722">
                  <c:v>572.20000000002699</c:v>
                </c:pt>
                <c:pt idx="5723">
                  <c:v>572.30000000002701</c:v>
                </c:pt>
                <c:pt idx="5724">
                  <c:v>572.40000000002703</c:v>
                </c:pt>
                <c:pt idx="5725">
                  <c:v>572.50000000002694</c:v>
                </c:pt>
                <c:pt idx="5726">
                  <c:v>572.60000000002594</c:v>
                </c:pt>
                <c:pt idx="5727">
                  <c:v>572.70000000002597</c:v>
                </c:pt>
                <c:pt idx="5728">
                  <c:v>572.80000000002599</c:v>
                </c:pt>
                <c:pt idx="5729">
                  <c:v>572.90000000002601</c:v>
                </c:pt>
                <c:pt idx="5730">
                  <c:v>573.00000000002603</c:v>
                </c:pt>
                <c:pt idx="5731">
                  <c:v>573.10000000002594</c:v>
                </c:pt>
                <c:pt idx="5732">
                  <c:v>573.20000000002597</c:v>
                </c:pt>
                <c:pt idx="5733">
                  <c:v>573.30000000002599</c:v>
                </c:pt>
                <c:pt idx="5734">
                  <c:v>573.40000000002601</c:v>
                </c:pt>
                <c:pt idx="5735">
                  <c:v>573.50000000002603</c:v>
                </c:pt>
                <c:pt idx="5736">
                  <c:v>573.60000000002594</c:v>
                </c:pt>
                <c:pt idx="5737">
                  <c:v>573.70000000002506</c:v>
                </c:pt>
                <c:pt idx="5738">
                  <c:v>573.80000000002497</c:v>
                </c:pt>
                <c:pt idx="5739">
                  <c:v>573.90000000002499</c:v>
                </c:pt>
                <c:pt idx="5740">
                  <c:v>574.00000000002501</c:v>
                </c:pt>
                <c:pt idx="5741">
                  <c:v>574.10000000002503</c:v>
                </c:pt>
                <c:pt idx="5742">
                  <c:v>574.20000000002506</c:v>
                </c:pt>
                <c:pt idx="5743">
                  <c:v>574.30000000002497</c:v>
                </c:pt>
                <c:pt idx="5744">
                  <c:v>574.40000000002499</c:v>
                </c:pt>
                <c:pt idx="5745">
                  <c:v>574.50000000002501</c:v>
                </c:pt>
                <c:pt idx="5746">
                  <c:v>574.60000000002503</c:v>
                </c:pt>
                <c:pt idx="5747">
                  <c:v>574.70000000002506</c:v>
                </c:pt>
                <c:pt idx="5748">
                  <c:v>574.80000000002406</c:v>
                </c:pt>
                <c:pt idx="5749">
                  <c:v>574.90000000002397</c:v>
                </c:pt>
                <c:pt idx="5750">
                  <c:v>575.00000000002399</c:v>
                </c:pt>
                <c:pt idx="5751">
                  <c:v>575.10000000002401</c:v>
                </c:pt>
                <c:pt idx="5752">
                  <c:v>575.20000000002403</c:v>
                </c:pt>
                <c:pt idx="5753">
                  <c:v>575.30000000002406</c:v>
                </c:pt>
                <c:pt idx="5754">
                  <c:v>575.40000000002397</c:v>
                </c:pt>
                <c:pt idx="5755">
                  <c:v>575.50000000002399</c:v>
                </c:pt>
                <c:pt idx="5756">
                  <c:v>575.60000000002401</c:v>
                </c:pt>
                <c:pt idx="5757">
                  <c:v>575.70000000002403</c:v>
                </c:pt>
                <c:pt idx="5758">
                  <c:v>575.80000000002406</c:v>
                </c:pt>
                <c:pt idx="5759">
                  <c:v>575.90000000002306</c:v>
                </c:pt>
                <c:pt idx="5760">
                  <c:v>576.00000000002296</c:v>
                </c:pt>
                <c:pt idx="5761">
                  <c:v>576.10000000002299</c:v>
                </c:pt>
                <c:pt idx="5762">
                  <c:v>576.20000000002301</c:v>
                </c:pt>
                <c:pt idx="5763">
                  <c:v>576.30000000002303</c:v>
                </c:pt>
                <c:pt idx="5764">
                  <c:v>576.40000000002306</c:v>
                </c:pt>
                <c:pt idx="5765">
                  <c:v>576.50000000002296</c:v>
                </c:pt>
                <c:pt idx="5766">
                  <c:v>576.60000000002299</c:v>
                </c:pt>
                <c:pt idx="5767">
                  <c:v>576.70000000002301</c:v>
                </c:pt>
                <c:pt idx="5768">
                  <c:v>576.80000000002303</c:v>
                </c:pt>
                <c:pt idx="5769">
                  <c:v>576.90000000002306</c:v>
                </c:pt>
                <c:pt idx="5770">
                  <c:v>577.00000000002206</c:v>
                </c:pt>
                <c:pt idx="5771">
                  <c:v>577.10000000002196</c:v>
                </c:pt>
                <c:pt idx="5772">
                  <c:v>577.20000000002199</c:v>
                </c:pt>
                <c:pt idx="5773">
                  <c:v>577.30000000002201</c:v>
                </c:pt>
                <c:pt idx="5774">
                  <c:v>577.40000000002203</c:v>
                </c:pt>
                <c:pt idx="5775">
                  <c:v>577.50000000002206</c:v>
                </c:pt>
                <c:pt idx="5776">
                  <c:v>577.60000000002196</c:v>
                </c:pt>
                <c:pt idx="5777">
                  <c:v>577.70000000002199</c:v>
                </c:pt>
                <c:pt idx="5778">
                  <c:v>577.80000000002201</c:v>
                </c:pt>
                <c:pt idx="5779">
                  <c:v>577.90000000002203</c:v>
                </c:pt>
                <c:pt idx="5780">
                  <c:v>578.00000000002206</c:v>
                </c:pt>
                <c:pt idx="5781">
                  <c:v>578.10000000002105</c:v>
                </c:pt>
                <c:pt idx="5782">
                  <c:v>578.20000000002096</c:v>
                </c:pt>
                <c:pt idx="5783">
                  <c:v>578.30000000002099</c:v>
                </c:pt>
                <c:pt idx="5784">
                  <c:v>578.40000000002101</c:v>
                </c:pt>
                <c:pt idx="5785">
                  <c:v>578.50000000002103</c:v>
                </c:pt>
                <c:pt idx="5786">
                  <c:v>578.60000000002105</c:v>
                </c:pt>
                <c:pt idx="5787">
                  <c:v>578.70000000002096</c:v>
                </c:pt>
                <c:pt idx="5788">
                  <c:v>578.80000000002099</c:v>
                </c:pt>
                <c:pt idx="5789">
                  <c:v>578.90000000002101</c:v>
                </c:pt>
                <c:pt idx="5790">
                  <c:v>579.00000000002103</c:v>
                </c:pt>
                <c:pt idx="5791">
                  <c:v>579.10000000002105</c:v>
                </c:pt>
                <c:pt idx="5792">
                  <c:v>579.20000000002005</c:v>
                </c:pt>
                <c:pt idx="5793">
                  <c:v>579.30000000001996</c:v>
                </c:pt>
                <c:pt idx="5794">
                  <c:v>579.40000000001999</c:v>
                </c:pt>
                <c:pt idx="5795">
                  <c:v>579.50000000002001</c:v>
                </c:pt>
                <c:pt idx="5796">
                  <c:v>579.60000000002003</c:v>
                </c:pt>
                <c:pt idx="5797">
                  <c:v>579.70000000002005</c:v>
                </c:pt>
                <c:pt idx="5798">
                  <c:v>579.80000000001996</c:v>
                </c:pt>
                <c:pt idx="5799">
                  <c:v>579.90000000001999</c:v>
                </c:pt>
                <c:pt idx="5800">
                  <c:v>580.00000000002001</c:v>
                </c:pt>
                <c:pt idx="5801">
                  <c:v>580.10000000002003</c:v>
                </c:pt>
                <c:pt idx="5802">
                  <c:v>580.20000000002005</c:v>
                </c:pt>
                <c:pt idx="5803">
                  <c:v>580.30000000001905</c:v>
                </c:pt>
                <c:pt idx="5804">
                  <c:v>580.40000000001896</c:v>
                </c:pt>
                <c:pt idx="5805">
                  <c:v>580.50000000001899</c:v>
                </c:pt>
                <c:pt idx="5806">
                  <c:v>580.60000000001901</c:v>
                </c:pt>
                <c:pt idx="5807">
                  <c:v>580.70000000001903</c:v>
                </c:pt>
                <c:pt idx="5808">
                  <c:v>580.80000000001905</c:v>
                </c:pt>
                <c:pt idx="5809">
                  <c:v>580.90000000001896</c:v>
                </c:pt>
                <c:pt idx="5810">
                  <c:v>581.00000000001899</c:v>
                </c:pt>
                <c:pt idx="5811">
                  <c:v>581.10000000001901</c:v>
                </c:pt>
                <c:pt idx="5812">
                  <c:v>581.20000000001903</c:v>
                </c:pt>
                <c:pt idx="5813">
                  <c:v>581.30000000001905</c:v>
                </c:pt>
                <c:pt idx="5814">
                  <c:v>581.40000000001805</c:v>
                </c:pt>
                <c:pt idx="5815">
                  <c:v>581.50000000001796</c:v>
                </c:pt>
                <c:pt idx="5816">
                  <c:v>581.60000000001799</c:v>
                </c:pt>
                <c:pt idx="5817">
                  <c:v>581.70000000001801</c:v>
                </c:pt>
                <c:pt idx="5818">
                  <c:v>581.80000000001803</c:v>
                </c:pt>
                <c:pt idx="5819">
                  <c:v>581.90000000001805</c:v>
                </c:pt>
                <c:pt idx="5820">
                  <c:v>582.00000000001796</c:v>
                </c:pt>
                <c:pt idx="5821">
                  <c:v>582.10000000001799</c:v>
                </c:pt>
                <c:pt idx="5822">
                  <c:v>582.20000000001801</c:v>
                </c:pt>
                <c:pt idx="5823">
                  <c:v>582.30000000001803</c:v>
                </c:pt>
                <c:pt idx="5824">
                  <c:v>582.40000000001805</c:v>
                </c:pt>
                <c:pt idx="5825">
                  <c:v>582.50000000001705</c:v>
                </c:pt>
                <c:pt idx="5826">
                  <c:v>582.60000000001696</c:v>
                </c:pt>
                <c:pt idx="5827">
                  <c:v>582.70000000001698</c:v>
                </c:pt>
                <c:pt idx="5828">
                  <c:v>582.80000000001701</c:v>
                </c:pt>
                <c:pt idx="5829">
                  <c:v>582.90000000001703</c:v>
                </c:pt>
                <c:pt idx="5830">
                  <c:v>583.00000000001705</c:v>
                </c:pt>
                <c:pt idx="5831">
                  <c:v>583.10000000001696</c:v>
                </c:pt>
                <c:pt idx="5832">
                  <c:v>583.20000000001698</c:v>
                </c:pt>
                <c:pt idx="5833">
                  <c:v>583.30000000001701</c:v>
                </c:pt>
                <c:pt idx="5834">
                  <c:v>583.40000000001703</c:v>
                </c:pt>
                <c:pt idx="5835">
                  <c:v>583.50000000001705</c:v>
                </c:pt>
                <c:pt idx="5836">
                  <c:v>583.60000000001605</c:v>
                </c:pt>
                <c:pt idx="5837">
                  <c:v>583.70000000001596</c:v>
                </c:pt>
                <c:pt idx="5838">
                  <c:v>583.80000000001598</c:v>
                </c:pt>
                <c:pt idx="5839">
                  <c:v>583.90000000001601</c:v>
                </c:pt>
                <c:pt idx="5840">
                  <c:v>584.00000000001603</c:v>
                </c:pt>
                <c:pt idx="5841">
                  <c:v>584.10000000001605</c:v>
                </c:pt>
                <c:pt idx="5842">
                  <c:v>584.20000000001596</c:v>
                </c:pt>
                <c:pt idx="5843">
                  <c:v>584.30000000001598</c:v>
                </c:pt>
                <c:pt idx="5844">
                  <c:v>584.40000000001601</c:v>
                </c:pt>
                <c:pt idx="5845">
                  <c:v>584.50000000001603</c:v>
                </c:pt>
                <c:pt idx="5846">
                  <c:v>584.60000000001605</c:v>
                </c:pt>
                <c:pt idx="5847">
                  <c:v>584.70000000001505</c:v>
                </c:pt>
                <c:pt idx="5848">
                  <c:v>584.80000000001496</c:v>
                </c:pt>
                <c:pt idx="5849">
                  <c:v>584.90000000001498</c:v>
                </c:pt>
                <c:pt idx="5850">
                  <c:v>585.00000000001501</c:v>
                </c:pt>
                <c:pt idx="5851">
                  <c:v>585.10000000001503</c:v>
                </c:pt>
                <c:pt idx="5852">
                  <c:v>585.20000000001505</c:v>
                </c:pt>
                <c:pt idx="5853">
                  <c:v>585.30000000001496</c:v>
                </c:pt>
                <c:pt idx="5854">
                  <c:v>585.40000000001498</c:v>
                </c:pt>
                <c:pt idx="5855">
                  <c:v>585.50000000001501</c:v>
                </c:pt>
                <c:pt idx="5856">
                  <c:v>585.60000000001503</c:v>
                </c:pt>
                <c:pt idx="5857">
                  <c:v>585.70000000001505</c:v>
                </c:pt>
                <c:pt idx="5858">
                  <c:v>585.80000000001405</c:v>
                </c:pt>
                <c:pt idx="5859">
                  <c:v>585.90000000001396</c:v>
                </c:pt>
                <c:pt idx="5860">
                  <c:v>586.00000000001398</c:v>
                </c:pt>
                <c:pt idx="5861">
                  <c:v>586.10000000001401</c:v>
                </c:pt>
                <c:pt idx="5862">
                  <c:v>586.20000000001403</c:v>
                </c:pt>
                <c:pt idx="5863">
                  <c:v>586.30000000001405</c:v>
                </c:pt>
                <c:pt idx="5864">
                  <c:v>586.40000000001396</c:v>
                </c:pt>
                <c:pt idx="5865">
                  <c:v>586.50000000001398</c:v>
                </c:pt>
                <c:pt idx="5866">
                  <c:v>586.60000000001401</c:v>
                </c:pt>
                <c:pt idx="5867">
                  <c:v>586.70000000001403</c:v>
                </c:pt>
                <c:pt idx="5868">
                  <c:v>586.80000000001405</c:v>
                </c:pt>
                <c:pt idx="5869">
                  <c:v>586.90000000001305</c:v>
                </c:pt>
                <c:pt idx="5870">
                  <c:v>587.00000000001296</c:v>
                </c:pt>
                <c:pt idx="5871">
                  <c:v>587.10000000001298</c:v>
                </c:pt>
                <c:pt idx="5872">
                  <c:v>587.20000000001301</c:v>
                </c:pt>
                <c:pt idx="5873">
                  <c:v>587.30000000001303</c:v>
                </c:pt>
                <c:pt idx="5874">
                  <c:v>587.40000000001305</c:v>
                </c:pt>
                <c:pt idx="5875">
                  <c:v>587.50000000001296</c:v>
                </c:pt>
                <c:pt idx="5876">
                  <c:v>587.60000000001298</c:v>
                </c:pt>
                <c:pt idx="5877">
                  <c:v>587.70000000001301</c:v>
                </c:pt>
                <c:pt idx="5878">
                  <c:v>587.80000000001303</c:v>
                </c:pt>
                <c:pt idx="5879">
                  <c:v>587.90000000001305</c:v>
                </c:pt>
                <c:pt idx="5880">
                  <c:v>588.00000000001205</c:v>
                </c:pt>
                <c:pt idx="5881">
                  <c:v>588.10000000001196</c:v>
                </c:pt>
                <c:pt idx="5882">
                  <c:v>588.20000000001198</c:v>
                </c:pt>
                <c:pt idx="5883">
                  <c:v>588.30000000001201</c:v>
                </c:pt>
                <c:pt idx="5884">
                  <c:v>588.40000000001203</c:v>
                </c:pt>
                <c:pt idx="5885">
                  <c:v>588.50000000001205</c:v>
                </c:pt>
                <c:pt idx="5886">
                  <c:v>588.60000000001196</c:v>
                </c:pt>
                <c:pt idx="5887">
                  <c:v>588.70000000001198</c:v>
                </c:pt>
                <c:pt idx="5888">
                  <c:v>588.80000000001201</c:v>
                </c:pt>
                <c:pt idx="5889">
                  <c:v>588.90000000001203</c:v>
                </c:pt>
                <c:pt idx="5890">
                  <c:v>589.00000000001205</c:v>
                </c:pt>
                <c:pt idx="5891">
                  <c:v>589.10000000001105</c:v>
                </c:pt>
                <c:pt idx="5892">
                  <c:v>589.20000000001096</c:v>
                </c:pt>
                <c:pt idx="5893">
                  <c:v>589.30000000001098</c:v>
                </c:pt>
                <c:pt idx="5894">
                  <c:v>589.400000000011</c:v>
                </c:pt>
                <c:pt idx="5895">
                  <c:v>589.50000000001103</c:v>
                </c:pt>
                <c:pt idx="5896">
                  <c:v>589.60000000001105</c:v>
                </c:pt>
                <c:pt idx="5897">
                  <c:v>589.70000000001096</c:v>
                </c:pt>
                <c:pt idx="5898">
                  <c:v>589.80000000001098</c:v>
                </c:pt>
                <c:pt idx="5899">
                  <c:v>589.900000000011</c:v>
                </c:pt>
                <c:pt idx="5900">
                  <c:v>590.00000000001103</c:v>
                </c:pt>
                <c:pt idx="5901">
                  <c:v>590.10000000001105</c:v>
                </c:pt>
                <c:pt idx="5902">
                  <c:v>590.20000000001005</c:v>
                </c:pt>
                <c:pt idx="5903">
                  <c:v>590.30000000000996</c:v>
                </c:pt>
                <c:pt idx="5904">
                  <c:v>590.40000000000998</c:v>
                </c:pt>
                <c:pt idx="5905">
                  <c:v>590.50000000001</c:v>
                </c:pt>
                <c:pt idx="5906">
                  <c:v>590.60000000001003</c:v>
                </c:pt>
                <c:pt idx="5907">
                  <c:v>590.70000000001005</c:v>
                </c:pt>
                <c:pt idx="5908">
                  <c:v>590.80000000000996</c:v>
                </c:pt>
                <c:pt idx="5909">
                  <c:v>590.90000000000998</c:v>
                </c:pt>
                <c:pt idx="5910">
                  <c:v>591.00000000001</c:v>
                </c:pt>
                <c:pt idx="5911">
                  <c:v>591.10000000001003</c:v>
                </c:pt>
                <c:pt idx="5912">
                  <c:v>591.20000000001005</c:v>
                </c:pt>
                <c:pt idx="5913">
                  <c:v>591.30000000000905</c:v>
                </c:pt>
                <c:pt idx="5914">
                  <c:v>591.40000000000896</c:v>
                </c:pt>
                <c:pt idx="5915">
                  <c:v>591.50000000000898</c:v>
                </c:pt>
                <c:pt idx="5916">
                  <c:v>591.600000000009</c:v>
                </c:pt>
                <c:pt idx="5917">
                  <c:v>591.70000000000903</c:v>
                </c:pt>
                <c:pt idx="5918">
                  <c:v>591.80000000000905</c:v>
                </c:pt>
                <c:pt idx="5919">
                  <c:v>591.90000000000896</c:v>
                </c:pt>
                <c:pt idx="5920">
                  <c:v>592.00000000000898</c:v>
                </c:pt>
                <c:pt idx="5921">
                  <c:v>592.100000000009</c:v>
                </c:pt>
                <c:pt idx="5922">
                  <c:v>592.20000000000903</c:v>
                </c:pt>
                <c:pt idx="5923">
                  <c:v>592.30000000000905</c:v>
                </c:pt>
                <c:pt idx="5924">
                  <c:v>592.40000000000805</c:v>
                </c:pt>
                <c:pt idx="5925">
                  <c:v>592.50000000000796</c:v>
                </c:pt>
                <c:pt idx="5926">
                  <c:v>592.60000000000798</c:v>
                </c:pt>
                <c:pt idx="5927">
                  <c:v>592.700000000008</c:v>
                </c:pt>
                <c:pt idx="5928">
                  <c:v>592.80000000000803</c:v>
                </c:pt>
                <c:pt idx="5929">
                  <c:v>592.90000000000805</c:v>
                </c:pt>
                <c:pt idx="5930">
                  <c:v>593.00000000000796</c:v>
                </c:pt>
                <c:pt idx="5931">
                  <c:v>593.10000000000798</c:v>
                </c:pt>
                <c:pt idx="5932">
                  <c:v>593.200000000008</c:v>
                </c:pt>
                <c:pt idx="5933">
                  <c:v>593.30000000000803</c:v>
                </c:pt>
                <c:pt idx="5934">
                  <c:v>593.40000000000805</c:v>
                </c:pt>
                <c:pt idx="5935">
                  <c:v>593.50000000000705</c:v>
                </c:pt>
                <c:pt idx="5936">
                  <c:v>593.60000000000696</c:v>
                </c:pt>
                <c:pt idx="5937">
                  <c:v>593.70000000000698</c:v>
                </c:pt>
                <c:pt idx="5938">
                  <c:v>593.800000000007</c:v>
                </c:pt>
                <c:pt idx="5939">
                  <c:v>593.90000000000703</c:v>
                </c:pt>
                <c:pt idx="5940">
                  <c:v>594.00000000000705</c:v>
                </c:pt>
                <c:pt idx="5941">
                  <c:v>594.10000000000696</c:v>
                </c:pt>
                <c:pt idx="5942">
                  <c:v>594.20000000000698</c:v>
                </c:pt>
                <c:pt idx="5943">
                  <c:v>594.300000000007</c:v>
                </c:pt>
                <c:pt idx="5944">
                  <c:v>594.40000000000703</c:v>
                </c:pt>
                <c:pt idx="5945">
                  <c:v>594.50000000000705</c:v>
                </c:pt>
                <c:pt idx="5946">
                  <c:v>594.60000000000605</c:v>
                </c:pt>
                <c:pt idx="5947">
                  <c:v>594.70000000000596</c:v>
                </c:pt>
                <c:pt idx="5948">
                  <c:v>594.80000000000598</c:v>
                </c:pt>
                <c:pt idx="5949">
                  <c:v>594.900000000006</c:v>
                </c:pt>
                <c:pt idx="5950">
                  <c:v>595.00000000000603</c:v>
                </c:pt>
                <c:pt idx="5951">
                  <c:v>595.10000000000605</c:v>
                </c:pt>
                <c:pt idx="5952">
                  <c:v>595.20000000000596</c:v>
                </c:pt>
                <c:pt idx="5953">
                  <c:v>595.30000000000598</c:v>
                </c:pt>
                <c:pt idx="5954">
                  <c:v>595.400000000006</c:v>
                </c:pt>
                <c:pt idx="5955">
                  <c:v>595.50000000000603</c:v>
                </c:pt>
                <c:pt idx="5956">
                  <c:v>595.60000000000605</c:v>
                </c:pt>
                <c:pt idx="5957">
                  <c:v>595.70000000000505</c:v>
                </c:pt>
                <c:pt idx="5958">
                  <c:v>595.80000000000496</c:v>
                </c:pt>
                <c:pt idx="5959">
                  <c:v>595.90000000000498</c:v>
                </c:pt>
                <c:pt idx="5960">
                  <c:v>596.000000000005</c:v>
                </c:pt>
                <c:pt idx="5961">
                  <c:v>596.10000000000502</c:v>
                </c:pt>
                <c:pt idx="5962">
                  <c:v>596.20000000000505</c:v>
                </c:pt>
                <c:pt idx="5963">
                  <c:v>596.30000000000496</c:v>
                </c:pt>
                <c:pt idx="5964">
                  <c:v>596.40000000000498</c:v>
                </c:pt>
                <c:pt idx="5965">
                  <c:v>596.500000000005</c:v>
                </c:pt>
                <c:pt idx="5966">
                  <c:v>596.60000000000502</c:v>
                </c:pt>
                <c:pt idx="5967">
                  <c:v>596.70000000000505</c:v>
                </c:pt>
                <c:pt idx="5968">
                  <c:v>596.80000000000405</c:v>
                </c:pt>
                <c:pt idx="5969">
                  <c:v>596.90000000000396</c:v>
                </c:pt>
                <c:pt idx="5970">
                  <c:v>597.00000000000398</c:v>
                </c:pt>
                <c:pt idx="5971">
                  <c:v>597.100000000004</c:v>
                </c:pt>
                <c:pt idx="5972">
                  <c:v>597.20000000000402</c:v>
                </c:pt>
                <c:pt idx="5973">
                  <c:v>597.30000000000405</c:v>
                </c:pt>
                <c:pt idx="5974">
                  <c:v>597.40000000000396</c:v>
                </c:pt>
                <c:pt idx="5975">
                  <c:v>597.50000000000398</c:v>
                </c:pt>
                <c:pt idx="5976">
                  <c:v>597.600000000004</c:v>
                </c:pt>
                <c:pt idx="5977">
                  <c:v>597.70000000000402</c:v>
                </c:pt>
                <c:pt idx="5978">
                  <c:v>597.80000000000405</c:v>
                </c:pt>
                <c:pt idx="5979">
                  <c:v>597.90000000000305</c:v>
                </c:pt>
                <c:pt idx="5980">
                  <c:v>598.00000000000296</c:v>
                </c:pt>
                <c:pt idx="5981">
                  <c:v>598.10000000000298</c:v>
                </c:pt>
                <c:pt idx="5982">
                  <c:v>598.200000000003</c:v>
                </c:pt>
                <c:pt idx="5983">
                  <c:v>598.30000000000302</c:v>
                </c:pt>
                <c:pt idx="5984">
                  <c:v>598.40000000000305</c:v>
                </c:pt>
                <c:pt idx="5985">
                  <c:v>598.50000000000296</c:v>
                </c:pt>
                <c:pt idx="5986">
                  <c:v>598.60000000000298</c:v>
                </c:pt>
                <c:pt idx="5987">
                  <c:v>598.700000000003</c:v>
                </c:pt>
                <c:pt idx="5988">
                  <c:v>598.80000000000302</c:v>
                </c:pt>
                <c:pt idx="5989">
                  <c:v>598.90000000000305</c:v>
                </c:pt>
                <c:pt idx="5990">
                  <c:v>599.00000000000205</c:v>
                </c:pt>
                <c:pt idx="5991">
                  <c:v>599.10000000000196</c:v>
                </c:pt>
                <c:pt idx="5992">
                  <c:v>599.20000000000198</c:v>
                </c:pt>
                <c:pt idx="5993">
                  <c:v>599.300000000002</c:v>
                </c:pt>
                <c:pt idx="5994">
                  <c:v>599.40000000000202</c:v>
                </c:pt>
                <c:pt idx="5995">
                  <c:v>599.50000000000205</c:v>
                </c:pt>
                <c:pt idx="5996">
                  <c:v>599.60000000000196</c:v>
                </c:pt>
                <c:pt idx="5997">
                  <c:v>599.70000000000198</c:v>
                </c:pt>
                <c:pt idx="5998">
                  <c:v>599.800000000002</c:v>
                </c:pt>
                <c:pt idx="5999">
                  <c:v>599.90000000000202</c:v>
                </c:pt>
                <c:pt idx="6000">
                  <c:v>600.00000000000205</c:v>
                </c:pt>
                <c:pt idx="6001">
                  <c:v>600.10000000000105</c:v>
                </c:pt>
                <c:pt idx="6002">
                  <c:v>600.20000000000095</c:v>
                </c:pt>
                <c:pt idx="6003">
                  <c:v>600.30000000000098</c:v>
                </c:pt>
                <c:pt idx="6004">
                  <c:v>600.400000000001</c:v>
                </c:pt>
                <c:pt idx="6005">
                  <c:v>600.50000000000102</c:v>
                </c:pt>
                <c:pt idx="6006">
                  <c:v>600.60000000000105</c:v>
                </c:pt>
                <c:pt idx="6007">
                  <c:v>600.70000000000095</c:v>
                </c:pt>
                <c:pt idx="6008">
                  <c:v>600.80000000000098</c:v>
                </c:pt>
                <c:pt idx="6009">
                  <c:v>600.900000000001</c:v>
                </c:pt>
                <c:pt idx="6010">
                  <c:v>601.00000000000102</c:v>
                </c:pt>
                <c:pt idx="6011">
                  <c:v>601.10000000000105</c:v>
                </c:pt>
                <c:pt idx="6012">
                  <c:v>601.20000000000005</c:v>
                </c:pt>
                <c:pt idx="6013">
                  <c:v>601.29999999999995</c:v>
                </c:pt>
                <c:pt idx="6014">
                  <c:v>601.4</c:v>
                </c:pt>
                <c:pt idx="6015">
                  <c:v>601.5</c:v>
                </c:pt>
                <c:pt idx="6016">
                  <c:v>601.6</c:v>
                </c:pt>
                <c:pt idx="6017">
                  <c:v>601.70000000000005</c:v>
                </c:pt>
                <c:pt idx="6018">
                  <c:v>601.79999999999995</c:v>
                </c:pt>
                <c:pt idx="6019">
                  <c:v>601.9</c:v>
                </c:pt>
                <c:pt idx="6020">
                  <c:v>602</c:v>
                </c:pt>
                <c:pt idx="6021">
                  <c:v>602.1</c:v>
                </c:pt>
                <c:pt idx="6022">
                  <c:v>602.20000000000005</c:v>
                </c:pt>
                <c:pt idx="6023">
                  <c:v>602.29999999999905</c:v>
                </c:pt>
                <c:pt idx="6024">
                  <c:v>602.39999999999895</c:v>
                </c:pt>
                <c:pt idx="6025">
                  <c:v>602.49999999999898</c:v>
                </c:pt>
                <c:pt idx="6026">
                  <c:v>602.599999999999</c:v>
                </c:pt>
                <c:pt idx="6027">
                  <c:v>602.69999999999902</c:v>
                </c:pt>
                <c:pt idx="6028">
                  <c:v>602.79999999999905</c:v>
                </c:pt>
                <c:pt idx="6029">
                  <c:v>602.89999999999895</c:v>
                </c:pt>
                <c:pt idx="6030">
                  <c:v>602.99999999999898</c:v>
                </c:pt>
                <c:pt idx="6031">
                  <c:v>603.099999999999</c:v>
                </c:pt>
                <c:pt idx="6032">
                  <c:v>603.19999999999902</c:v>
                </c:pt>
                <c:pt idx="6033">
                  <c:v>603.29999999999905</c:v>
                </c:pt>
                <c:pt idx="6034">
                  <c:v>603.39999999999804</c:v>
                </c:pt>
                <c:pt idx="6035">
                  <c:v>603.49999999999795</c:v>
                </c:pt>
                <c:pt idx="6036">
                  <c:v>603.59999999999798</c:v>
                </c:pt>
                <c:pt idx="6037">
                  <c:v>603.699999999998</c:v>
                </c:pt>
                <c:pt idx="6038">
                  <c:v>603.79999999999802</c:v>
                </c:pt>
                <c:pt idx="6039">
                  <c:v>603.89999999999804</c:v>
                </c:pt>
                <c:pt idx="6040">
                  <c:v>603.99999999999795</c:v>
                </c:pt>
                <c:pt idx="6041">
                  <c:v>604.09999999999798</c:v>
                </c:pt>
                <c:pt idx="6042">
                  <c:v>604.199999999998</c:v>
                </c:pt>
                <c:pt idx="6043">
                  <c:v>604.29999999999802</c:v>
                </c:pt>
                <c:pt idx="6044">
                  <c:v>604.39999999999804</c:v>
                </c:pt>
                <c:pt idx="6045">
                  <c:v>604.49999999999704</c:v>
                </c:pt>
                <c:pt idx="6046">
                  <c:v>604.59999999999695</c:v>
                </c:pt>
                <c:pt idx="6047">
                  <c:v>604.69999999999698</c:v>
                </c:pt>
                <c:pt idx="6048">
                  <c:v>604.799999999997</c:v>
                </c:pt>
                <c:pt idx="6049">
                  <c:v>604.89999999999702</c:v>
                </c:pt>
                <c:pt idx="6050">
                  <c:v>604.99999999999704</c:v>
                </c:pt>
                <c:pt idx="6051">
                  <c:v>605.09999999999695</c:v>
                </c:pt>
                <c:pt idx="6052">
                  <c:v>605.19999999999698</c:v>
                </c:pt>
                <c:pt idx="6053">
                  <c:v>605.299999999997</c:v>
                </c:pt>
                <c:pt idx="6054">
                  <c:v>605.39999999999702</c:v>
                </c:pt>
                <c:pt idx="6055">
                  <c:v>605.49999999999704</c:v>
                </c:pt>
                <c:pt idx="6056">
                  <c:v>605.59999999999604</c:v>
                </c:pt>
                <c:pt idx="6057">
                  <c:v>605.69999999999595</c:v>
                </c:pt>
                <c:pt idx="6058">
                  <c:v>605.79999999999598</c:v>
                </c:pt>
                <c:pt idx="6059">
                  <c:v>605.899999999996</c:v>
                </c:pt>
                <c:pt idx="6060">
                  <c:v>605.99999999999602</c:v>
                </c:pt>
                <c:pt idx="6061">
                  <c:v>606.09999999999604</c:v>
                </c:pt>
                <c:pt idx="6062">
                  <c:v>606.19999999999595</c:v>
                </c:pt>
                <c:pt idx="6063">
                  <c:v>606.29999999999598</c:v>
                </c:pt>
                <c:pt idx="6064">
                  <c:v>606.399999999996</c:v>
                </c:pt>
                <c:pt idx="6065">
                  <c:v>606.49999999999602</c:v>
                </c:pt>
                <c:pt idx="6066">
                  <c:v>606.59999999999604</c:v>
                </c:pt>
                <c:pt idx="6067">
                  <c:v>606.69999999999504</c:v>
                </c:pt>
                <c:pt idx="6068">
                  <c:v>606.79999999999495</c:v>
                </c:pt>
                <c:pt idx="6069">
                  <c:v>606.89999999999498</c:v>
                </c:pt>
                <c:pt idx="6070">
                  <c:v>606.999999999995</c:v>
                </c:pt>
                <c:pt idx="6071">
                  <c:v>607.09999999999502</c:v>
                </c:pt>
                <c:pt idx="6072">
                  <c:v>607.19999999999504</c:v>
                </c:pt>
                <c:pt idx="6073">
                  <c:v>607.29999999999495</c:v>
                </c:pt>
                <c:pt idx="6074">
                  <c:v>607.39999999999498</c:v>
                </c:pt>
                <c:pt idx="6075">
                  <c:v>607.499999999995</c:v>
                </c:pt>
                <c:pt idx="6076">
                  <c:v>607.59999999999502</c:v>
                </c:pt>
                <c:pt idx="6077">
                  <c:v>607.69999999999504</c:v>
                </c:pt>
                <c:pt idx="6078">
                  <c:v>607.79999999999404</c:v>
                </c:pt>
                <c:pt idx="6079">
                  <c:v>607.89999999999395</c:v>
                </c:pt>
                <c:pt idx="6080">
                  <c:v>607.99999999999397</c:v>
                </c:pt>
                <c:pt idx="6081">
                  <c:v>608.099999999994</c:v>
                </c:pt>
                <c:pt idx="6082">
                  <c:v>608.19999999999402</c:v>
                </c:pt>
                <c:pt idx="6083">
                  <c:v>608.29999999999404</c:v>
                </c:pt>
                <c:pt idx="6084">
                  <c:v>608.39999999999395</c:v>
                </c:pt>
                <c:pt idx="6085">
                  <c:v>608.49999999999397</c:v>
                </c:pt>
                <c:pt idx="6086">
                  <c:v>608.599999999994</c:v>
                </c:pt>
                <c:pt idx="6087">
                  <c:v>608.69999999999402</c:v>
                </c:pt>
                <c:pt idx="6088">
                  <c:v>608.79999999999404</c:v>
                </c:pt>
                <c:pt idx="6089">
                  <c:v>608.89999999999304</c:v>
                </c:pt>
                <c:pt idx="6090">
                  <c:v>608.99999999999295</c:v>
                </c:pt>
                <c:pt idx="6091">
                  <c:v>609.09999999999297</c:v>
                </c:pt>
                <c:pt idx="6092">
                  <c:v>609.199999999993</c:v>
                </c:pt>
                <c:pt idx="6093">
                  <c:v>609.29999999999302</c:v>
                </c:pt>
                <c:pt idx="6094">
                  <c:v>609.39999999999304</c:v>
                </c:pt>
                <c:pt idx="6095">
                  <c:v>609.49999999999295</c:v>
                </c:pt>
                <c:pt idx="6096">
                  <c:v>609.59999999999297</c:v>
                </c:pt>
                <c:pt idx="6097">
                  <c:v>609.699999999993</c:v>
                </c:pt>
                <c:pt idx="6098">
                  <c:v>609.79999999999302</c:v>
                </c:pt>
                <c:pt idx="6099">
                  <c:v>609.89999999999304</c:v>
                </c:pt>
                <c:pt idx="6100">
                  <c:v>609.99999999999204</c:v>
                </c:pt>
                <c:pt idx="6101">
                  <c:v>610.09999999999195</c:v>
                </c:pt>
                <c:pt idx="6102">
                  <c:v>610.19999999999197</c:v>
                </c:pt>
                <c:pt idx="6103">
                  <c:v>610.299999999992</c:v>
                </c:pt>
                <c:pt idx="6104">
                  <c:v>610.39999999999202</c:v>
                </c:pt>
                <c:pt idx="6105">
                  <c:v>610.49999999999204</c:v>
                </c:pt>
                <c:pt idx="6106">
                  <c:v>610.59999999999195</c:v>
                </c:pt>
                <c:pt idx="6107">
                  <c:v>610.69999999999197</c:v>
                </c:pt>
                <c:pt idx="6108">
                  <c:v>610.799999999992</c:v>
                </c:pt>
                <c:pt idx="6109">
                  <c:v>610.89999999999202</c:v>
                </c:pt>
                <c:pt idx="6110">
                  <c:v>610.99999999999204</c:v>
                </c:pt>
                <c:pt idx="6111">
                  <c:v>611.09999999999104</c:v>
                </c:pt>
                <c:pt idx="6112">
                  <c:v>611.19999999999095</c:v>
                </c:pt>
                <c:pt idx="6113">
                  <c:v>611.29999999999097</c:v>
                </c:pt>
                <c:pt idx="6114">
                  <c:v>611.399999999991</c:v>
                </c:pt>
                <c:pt idx="6115">
                  <c:v>611.49999999999102</c:v>
                </c:pt>
                <c:pt idx="6116">
                  <c:v>611.59999999999104</c:v>
                </c:pt>
                <c:pt idx="6117">
                  <c:v>611.69999999999095</c:v>
                </c:pt>
                <c:pt idx="6118">
                  <c:v>611.79999999999097</c:v>
                </c:pt>
                <c:pt idx="6119">
                  <c:v>611.899999999991</c:v>
                </c:pt>
                <c:pt idx="6120">
                  <c:v>611.99999999999102</c:v>
                </c:pt>
                <c:pt idx="6121">
                  <c:v>612.09999999999104</c:v>
                </c:pt>
                <c:pt idx="6122">
                  <c:v>612.19999999999004</c:v>
                </c:pt>
                <c:pt idx="6123">
                  <c:v>612.29999999998995</c:v>
                </c:pt>
                <c:pt idx="6124">
                  <c:v>612.39999999998997</c:v>
                </c:pt>
                <c:pt idx="6125">
                  <c:v>612.49999999999</c:v>
                </c:pt>
                <c:pt idx="6126">
                  <c:v>612.59999999999002</c:v>
                </c:pt>
                <c:pt idx="6127">
                  <c:v>612.69999999999004</c:v>
                </c:pt>
                <c:pt idx="6128">
                  <c:v>612.79999999998995</c:v>
                </c:pt>
                <c:pt idx="6129">
                  <c:v>612.89999999998997</c:v>
                </c:pt>
                <c:pt idx="6130">
                  <c:v>612.99999999999</c:v>
                </c:pt>
                <c:pt idx="6131">
                  <c:v>613.09999999999002</c:v>
                </c:pt>
                <c:pt idx="6132">
                  <c:v>613.19999999999004</c:v>
                </c:pt>
                <c:pt idx="6133">
                  <c:v>613.29999999998904</c:v>
                </c:pt>
                <c:pt idx="6134">
                  <c:v>613.39999999998895</c:v>
                </c:pt>
                <c:pt idx="6135">
                  <c:v>613.49999999998897</c:v>
                </c:pt>
                <c:pt idx="6136">
                  <c:v>613.599999999989</c:v>
                </c:pt>
                <c:pt idx="6137">
                  <c:v>613.69999999998902</c:v>
                </c:pt>
                <c:pt idx="6138">
                  <c:v>613.79999999998904</c:v>
                </c:pt>
                <c:pt idx="6139">
                  <c:v>613.89999999998895</c:v>
                </c:pt>
                <c:pt idx="6140">
                  <c:v>613.99999999998897</c:v>
                </c:pt>
                <c:pt idx="6141">
                  <c:v>614.099999999989</c:v>
                </c:pt>
                <c:pt idx="6142">
                  <c:v>614.19999999998902</c:v>
                </c:pt>
                <c:pt idx="6143">
                  <c:v>614.29999999998904</c:v>
                </c:pt>
                <c:pt idx="6144">
                  <c:v>614.39999999998804</c:v>
                </c:pt>
                <c:pt idx="6145">
                  <c:v>614.49999999998795</c:v>
                </c:pt>
                <c:pt idx="6146">
                  <c:v>614.59999999998797</c:v>
                </c:pt>
                <c:pt idx="6147">
                  <c:v>614.69999999998799</c:v>
                </c:pt>
                <c:pt idx="6148">
                  <c:v>614.79999999998802</c:v>
                </c:pt>
                <c:pt idx="6149">
                  <c:v>614.89999999998804</c:v>
                </c:pt>
                <c:pt idx="6150">
                  <c:v>614.99999999998795</c:v>
                </c:pt>
                <c:pt idx="6151">
                  <c:v>615.09999999998797</c:v>
                </c:pt>
                <c:pt idx="6152">
                  <c:v>615.19999999998799</c:v>
                </c:pt>
                <c:pt idx="6153">
                  <c:v>615.29999999998802</c:v>
                </c:pt>
                <c:pt idx="6154">
                  <c:v>615.39999999998804</c:v>
                </c:pt>
                <c:pt idx="6155">
                  <c:v>615.49999999998704</c:v>
                </c:pt>
                <c:pt idx="6156">
                  <c:v>615.59999999998695</c:v>
                </c:pt>
                <c:pt idx="6157">
                  <c:v>615.69999999998697</c:v>
                </c:pt>
                <c:pt idx="6158">
                  <c:v>615.79999999998699</c:v>
                </c:pt>
                <c:pt idx="6159">
                  <c:v>615.89999999998702</c:v>
                </c:pt>
                <c:pt idx="6160">
                  <c:v>615.99999999998704</c:v>
                </c:pt>
                <c:pt idx="6161">
                  <c:v>616.09999999998695</c:v>
                </c:pt>
                <c:pt idx="6162">
                  <c:v>616.19999999998697</c:v>
                </c:pt>
                <c:pt idx="6163">
                  <c:v>616.29999999998699</c:v>
                </c:pt>
                <c:pt idx="6164">
                  <c:v>616.39999999998702</c:v>
                </c:pt>
                <c:pt idx="6165">
                  <c:v>616.49999999998704</c:v>
                </c:pt>
                <c:pt idx="6166">
                  <c:v>616.59999999998604</c:v>
                </c:pt>
                <c:pt idx="6167">
                  <c:v>616.69999999998595</c:v>
                </c:pt>
                <c:pt idx="6168">
                  <c:v>616.79999999998597</c:v>
                </c:pt>
                <c:pt idx="6169">
                  <c:v>616.89999999998599</c:v>
                </c:pt>
                <c:pt idx="6170">
                  <c:v>616.99999999998602</c:v>
                </c:pt>
                <c:pt idx="6171">
                  <c:v>617.09999999998604</c:v>
                </c:pt>
                <c:pt idx="6172">
                  <c:v>617.19999999998595</c:v>
                </c:pt>
                <c:pt idx="6173">
                  <c:v>617.29999999998597</c:v>
                </c:pt>
                <c:pt idx="6174">
                  <c:v>617.39999999998599</c:v>
                </c:pt>
                <c:pt idx="6175">
                  <c:v>617.49999999998602</c:v>
                </c:pt>
                <c:pt idx="6176">
                  <c:v>617.59999999998604</c:v>
                </c:pt>
                <c:pt idx="6177">
                  <c:v>617.69999999998504</c:v>
                </c:pt>
                <c:pt idx="6178">
                  <c:v>617.79999999998495</c:v>
                </c:pt>
                <c:pt idx="6179">
                  <c:v>617.89999999998497</c:v>
                </c:pt>
                <c:pt idx="6180">
                  <c:v>617.99999999998499</c:v>
                </c:pt>
                <c:pt idx="6181">
                  <c:v>618.09999999998502</c:v>
                </c:pt>
                <c:pt idx="6182">
                  <c:v>618.19999999998504</c:v>
                </c:pt>
                <c:pt idx="6183">
                  <c:v>618.29999999998495</c:v>
                </c:pt>
                <c:pt idx="6184">
                  <c:v>618.39999999998497</c:v>
                </c:pt>
                <c:pt idx="6185">
                  <c:v>618.49999999998499</c:v>
                </c:pt>
                <c:pt idx="6186">
                  <c:v>618.59999999998502</c:v>
                </c:pt>
                <c:pt idx="6187">
                  <c:v>618.69999999998504</c:v>
                </c:pt>
                <c:pt idx="6188">
                  <c:v>618.79999999998404</c:v>
                </c:pt>
                <c:pt idx="6189">
                  <c:v>618.89999999998395</c:v>
                </c:pt>
                <c:pt idx="6190">
                  <c:v>618.99999999998397</c:v>
                </c:pt>
                <c:pt idx="6191">
                  <c:v>619.09999999998399</c:v>
                </c:pt>
                <c:pt idx="6192">
                  <c:v>619.19999999998402</c:v>
                </c:pt>
                <c:pt idx="6193">
                  <c:v>619.29999999998404</c:v>
                </c:pt>
                <c:pt idx="6194">
                  <c:v>619.39999999998395</c:v>
                </c:pt>
                <c:pt idx="6195">
                  <c:v>619.49999999998397</c:v>
                </c:pt>
                <c:pt idx="6196">
                  <c:v>619.59999999998399</c:v>
                </c:pt>
                <c:pt idx="6197">
                  <c:v>619.69999999998402</c:v>
                </c:pt>
                <c:pt idx="6198">
                  <c:v>619.79999999998404</c:v>
                </c:pt>
                <c:pt idx="6199">
                  <c:v>619.89999999998304</c:v>
                </c:pt>
                <c:pt idx="6200">
                  <c:v>619.99999999998295</c:v>
                </c:pt>
                <c:pt idx="6201">
                  <c:v>620.09999999998297</c:v>
                </c:pt>
                <c:pt idx="6202">
                  <c:v>620.19999999998299</c:v>
                </c:pt>
                <c:pt idx="6203">
                  <c:v>620.29999999998302</c:v>
                </c:pt>
                <c:pt idx="6204">
                  <c:v>620.39999999998304</c:v>
                </c:pt>
                <c:pt idx="6205">
                  <c:v>620.49999999998295</c:v>
                </c:pt>
                <c:pt idx="6206">
                  <c:v>620.59999999998297</c:v>
                </c:pt>
                <c:pt idx="6207">
                  <c:v>620.69999999998299</c:v>
                </c:pt>
                <c:pt idx="6208">
                  <c:v>620.79999999998302</c:v>
                </c:pt>
                <c:pt idx="6209">
                  <c:v>620.89999999998304</c:v>
                </c:pt>
                <c:pt idx="6210">
                  <c:v>620.99999999998204</c:v>
                </c:pt>
                <c:pt idx="6211">
                  <c:v>621.09999999998195</c:v>
                </c:pt>
                <c:pt idx="6212">
                  <c:v>621.19999999998197</c:v>
                </c:pt>
                <c:pt idx="6213">
                  <c:v>621.29999999998199</c:v>
                </c:pt>
                <c:pt idx="6214">
                  <c:v>621.39999999998201</c:v>
                </c:pt>
                <c:pt idx="6215">
                  <c:v>621.49999999998204</c:v>
                </c:pt>
                <c:pt idx="6216">
                  <c:v>621.59999999998195</c:v>
                </c:pt>
                <c:pt idx="6217">
                  <c:v>621.69999999998197</c:v>
                </c:pt>
                <c:pt idx="6218">
                  <c:v>621.79999999998199</c:v>
                </c:pt>
                <c:pt idx="6219">
                  <c:v>621.89999999998201</c:v>
                </c:pt>
                <c:pt idx="6220">
                  <c:v>621.99999999998204</c:v>
                </c:pt>
                <c:pt idx="6221">
                  <c:v>622.09999999998104</c:v>
                </c:pt>
                <c:pt idx="6222">
                  <c:v>622.19999999998095</c:v>
                </c:pt>
                <c:pt idx="6223">
                  <c:v>622.29999999998097</c:v>
                </c:pt>
                <c:pt idx="6224">
                  <c:v>622.39999999998099</c:v>
                </c:pt>
                <c:pt idx="6225">
                  <c:v>622.49999999998101</c:v>
                </c:pt>
                <c:pt idx="6226">
                  <c:v>622.59999999998104</c:v>
                </c:pt>
                <c:pt idx="6227">
                  <c:v>622.69999999998095</c:v>
                </c:pt>
                <c:pt idx="6228">
                  <c:v>622.79999999998097</c:v>
                </c:pt>
                <c:pt idx="6229">
                  <c:v>622.89999999998099</c:v>
                </c:pt>
                <c:pt idx="6230">
                  <c:v>622.99999999998101</c:v>
                </c:pt>
                <c:pt idx="6231">
                  <c:v>623.09999999998104</c:v>
                </c:pt>
                <c:pt idx="6232">
                  <c:v>623.19999999998004</c:v>
                </c:pt>
                <c:pt idx="6233">
                  <c:v>623.29999999997995</c:v>
                </c:pt>
                <c:pt idx="6234">
                  <c:v>623.39999999997997</c:v>
                </c:pt>
                <c:pt idx="6235">
                  <c:v>623.49999999997999</c:v>
                </c:pt>
                <c:pt idx="6236">
                  <c:v>623.59999999998001</c:v>
                </c:pt>
                <c:pt idx="6237">
                  <c:v>623.69999999998004</c:v>
                </c:pt>
                <c:pt idx="6238">
                  <c:v>623.79999999997995</c:v>
                </c:pt>
                <c:pt idx="6239">
                  <c:v>623.89999999997997</c:v>
                </c:pt>
                <c:pt idx="6240">
                  <c:v>623.99999999997999</c:v>
                </c:pt>
                <c:pt idx="6241">
                  <c:v>624.09999999998001</c:v>
                </c:pt>
                <c:pt idx="6242">
                  <c:v>624.19999999998004</c:v>
                </c:pt>
                <c:pt idx="6243">
                  <c:v>624.29999999997904</c:v>
                </c:pt>
                <c:pt idx="6244">
                  <c:v>624.39999999997895</c:v>
                </c:pt>
                <c:pt idx="6245">
                  <c:v>624.49999999997897</c:v>
                </c:pt>
                <c:pt idx="6246">
                  <c:v>624.59999999997899</c:v>
                </c:pt>
                <c:pt idx="6247">
                  <c:v>624.69999999997901</c:v>
                </c:pt>
                <c:pt idx="6248">
                  <c:v>624.79999999997904</c:v>
                </c:pt>
                <c:pt idx="6249">
                  <c:v>624.89999999997895</c:v>
                </c:pt>
                <c:pt idx="6250">
                  <c:v>624.99999999997897</c:v>
                </c:pt>
                <c:pt idx="6251">
                  <c:v>625.09999999997899</c:v>
                </c:pt>
                <c:pt idx="6252">
                  <c:v>625.19999999997901</c:v>
                </c:pt>
                <c:pt idx="6253">
                  <c:v>625.29999999997904</c:v>
                </c:pt>
                <c:pt idx="6254">
                  <c:v>625.39999999997804</c:v>
                </c:pt>
                <c:pt idx="6255">
                  <c:v>625.49999999997794</c:v>
                </c:pt>
                <c:pt idx="6256">
                  <c:v>625.59999999997797</c:v>
                </c:pt>
                <c:pt idx="6257">
                  <c:v>625.69999999997799</c:v>
                </c:pt>
                <c:pt idx="6258">
                  <c:v>625.79999999997801</c:v>
                </c:pt>
                <c:pt idx="6259">
                  <c:v>625.89999999997804</c:v>
                </c:pt>
                <c:pt idx="6260">
                  <c:v>625.99999999997794</c:v>
                </c:pt>
                <c:pt idx="6261">
                  <c:v>626.09999999997797</c:v>
                </c:pt>
                <c:pt idx="6262">
                  <c:v>626.19999999997799</c:v>
                </c:pt>
                <c:pt idx="6263">
                  <c:v>626.29999999997801</c:v>
                </c:pt>
                <c:pt idx="6264">
                  <c:v>626.39999999997804</c:v>
                </c:pt>
                <c:pt idx="6265">
                  <c:v>626.49999999997704</c:v>
                </c:pt>
                <c:pt idx="6266">
                  <c:v>626.59999999997694</c:v>
                </c:pt>
                <c:pt idx="6267">
                  <c:v>626.69999999997697</c:v>
                </c:pt>
                <c:pt idx="6268">
                  <c:v>626.79999999997699</c:v>
                </c:pt>
                <c:pt idx="6269">
                  <c:v>626.89999999997701</c:v>
                </c:pt>
                <c:pt idx="6270">
                  <c:v>626.99999999997704</c:v>
                </c:pt>
                <c:pt idx="6271">
                  <c:v>627.09999999997694</c:v>
                </c:pt>
                <c:pt idx="6272">
                  <c:v>627.19999999997697</c:v>
                </c:pt>
                <c:pt idx="6273">
                  <c:v>627.29999999997699</c:v>
                </c:pt>
                <c:pt idx="6274">
                  <c:v>627.39999999997701</c:v>
                </c:pt>
                <c:pt idx="6275">
                  <c:v>627.49999999997704</c:v>
                </c:pt>
                <c:pt idx="6276">
                  <c:v>627.59999999997603</c:v>
                </c:pt>
                <c:pt idx="6277">
                  <c:v>627.69999999997594</c:v>
                </c:pt>
                <c:pt idx="6278">
                  <c:v>627.79999999997597</c:v>
                </c:pt>
                <c:pt idx="6279">
                  <c:v>627.89999999997599</c:v>
                </c:pt>
                <c:pt idx="6280">
                  <c:v>627.99999999997601</c:v>
                </c:pt>
                <c:pt idx="6281">
                  <c:v>628.09999999997603</c:v>
                </c:pt>
                <c:pt idx="6282">
                  <c:v>628.19999999997594</c:v>
                </c:pt>
                <c:pt idx="6283">
                  <c:v>628.29999999997597</c:v>
                </c:pt>
                <c:pt idx="6284">
                  <c:v>628.39999999997599</c:v>
                </c:pt>
                <c:pt idx="6285">
                  <c:v>628.49999999997601</c:v>
                </c:pt>
                <c:pt idx="6286">
                  <c:v>628.59999999997603</c:v>
                </c:pt>
                <c:pt idx="6287">
                  <c:v>628.69999999997503</c:v>
                </c:pt>
                <c:pt idx="6288">
                  <c:v>628.79999999997494</c:v>
                </c:pt>
                <c:pt idx="6289">
                  <c:v>628.89999999997497</c:v>
                </c:pt>
                <c:pt idx="6290">
                  <c:v>628.99999999997499</c:v>
                </c:pt>
                <c:pt idx="6291">
                  <c:v>629.09999999997501</c:v>
                </c:pt>
                <c:pt idx="6292">
                  <c:v>629.19999999997503</c:v>
                </c:pt>
                <c:pt idx="6293">
                  <c:v>629.29999999997494</c:v>
                </c:pt>
                <c:pt idx="6294">
                  <c:v>629.39999999997497</c:v>
                </c:pt>
                <c:pt idx="6295">
                  <c:v>629.49999999997499</c:v>
                </c:pt>
                <c:pt idx="6296">
                  <c:v>629.59999999997501</c:v>
                </c:pt>
                <c:pt idx="6297">
                  <c:v>629.69999999997503</c:v>
                </c:pt>
                <c:pt idx="6298">
                  <c:v>629.79999999997403</c:v>
                </c:pt>
                <c:pt idx="6299">
                  <c:v>629.89999999997406</c:v>
                </c:pt>
                <c:pt idx="6300">
                  <c:v>629.99999999997397</c:v>
                </c:pt>
                <c:pt idx="6301">
                  <c:v>630.09999999997399</c:v>
                </c:pt>
                <c:pt idx="6302">
                  <c:v>630.19999999997401</c:v>
                </c:pt>
                <c:pt idx="6303">
                  <c:v>630.29999999997403</c:v>
                </c:pt>
                <c:pt idx="6304">
                  <c:v>630.39999999997406</c:v>
                </c:pt>
                <c:pt idx="6305">
                  <c:v>630.49999999997397</c:v>
                </c:pt>
                <c:pt idx="6306">
                  <c:v>630.59999999997399</c:v>
                </c:pt>
                <c:pt idx="6307">
                  <c:v>630.69999999997401</c:v>
                </c:pt>
                <c:pt idx="6308">
                  <c:v>630.79999999997403</c:v>
                </c:pt>
                <c:pt idx="6309">
                  <c:v>630.89999999997303</c:v>
                </c:pt>
                <c:pt idx="6310">
                  <c:v>630.99999999997306</c:v>
                </c:pt>
                <c:pt idx="6311">
                  <c:v>631.09999999997297</c:v>
                </c:pt>
                <c:pt idx="6312">
                  <c:v>631.19999999997299</c:v>
                </c:pt>
                <c:pt idx="6313">
                  <c:v>631.29999999997301</c:v>
                </c:pt>
                <c:pt idx="6314">
                  <c:v>631.39999999997303</c:v>
                </c:pt>
                <c:pt idx="6315">
                  <c:v>631.49999999997306</c:v>
                </c:pt>
                <c:pt idx="6316">
                  <c:v>631.59999999997297</c:v>
                </c:pt>
                <c:pt idx="6317">
                  <c:v>631.69999999997299</c:v>
                </c:pt>
                <c:pt idx="6318">
                  <c:v>631.79999999997301</c:v>
                </c:pt>
                <c:pt idx="6319">
                  <c:v>631.89999999997303</c:v>
                </c:pt>
                <c:pt idx="6320">
                  <c:v>631.99999999997203</c:v>
                </c:pt>
                <c:pt idx="6321">
                  <c:v>632.09999999997206</c:v>
                </c:pt>
                <c:pt idx="6322">
                  <c:v>632.19999999997196</c:v>
                </c:pt>
                <c:pt idx="6323">
                  <c:v>632.29999999997199</c:v>
                </c:pt>
                <c:pt idx="6324">
                  <c:v>632.39999999997201</c:v>
                </c:pt>
                <c:pt idx="6325">
                  <c:v>632.49999999997203</c:v>
                </c:pt>
                <c:pt idx="6326">
                  <c:v>632.59999999997206</c:v>
                </c:pt>
                <c:pt idx="6327">
                  <c:v>632.69999999997196</c:v>
                </c:pt>
                <c:pt idx="6328">
                  <c:v>632.79999999997199</c:v>
                </c:pt>
                <c:pt idx="6329">
                  <c:v>632.89999999997201</c:v>
                </c:pt>
                <c:pt idx="6330">
                  <c:v>632.99999999997203</c:v>
                </c:pt>
                <c:pt idx="6331">
                  <c:v>633.09999999997103</c:v>
                </c:pt>
                <c:pt idx="6332">
                  <c:v>633.19999999997106</c:v>
                </c:pt>
                <c:pt idx="6333">
                  <c:v>633.29999999997096</c:v>
                </c:pt>
                <c:pt idx="6334">
                  <c:v>633.39999999997099</c:v>
                </c:pt>
                <c:pt idx="6335">
                  <c:v>633.49999999997101</c:v>
                </c:pt>
                <c:pt idx="6336">
                  <c:v>633.59999999997103</c:v>
                </c:pt>
                <c:pt idx="6337">
                  <c:v>633.69999999997106</c:v>
                </c:pt>
                <c:pt idx="6338">
                  <c:v>633.79999999997096</c:v>
                </c:pt>
                <c:pt idx="6339">
                  <c:v>633.89999999997099</c:v>
                </c:pt>
                <c:pt idx="6340">
                  <c:v>633.99999999997101</c:v>
                </c:pt>
                <c:pt idx="6341">
                  <c:v>634.09999999997103</c:v>
                </c:pt>
                <c:pt idx="6342">
                  <c:v>634.19999999997003</c:v>
                </c:pt>
                <c:pt idx="6343">
                  <c:v>634.29999999997005</c:v>
                </c:pt>
                <c:pt idx="6344">
                  <c:v>634.39999999996996</c:v>
                </c:pt>
                <c:pt idx="6345">
                  <c:v>634.49999999996999</c:v>
                </c:pt>
                <c:pt idx="6346">
                  <c:v>634.59999999997001</c:v>
                </c:pt>
                <c:pt idx="6347">
                  <c:v>634.69999999997003</c:v>
                </c:pt>
                <c:pt idx="6348">
                  <c:v>634.79999999997005</c:v>
                </c:pt>
                <c:pt idx="6349">
                  <c:v>634.89999999996996</c:v>
                </c:pt>
                <c:pt idx="6350">
                  <c:v>634.99999999996999</c:v>
                </c:pt>
                <c:pt idx="6351">
                  <c:v>635.09999999997001</c:v>
                </c:pt>
                <c:pt idx="6352">
                  <c:v>635.19999999997003</c:v>
                </c:pt>
                <c:pt idx="6353">
                  <c:v>635.29999999996903</c:v>
                </c:pt>
                <c:pt idx="6354">
                  <c:v>635.39999999996905</c:v>
                </c:pt>
                <c:pt idx="6355">
                  <c:v>635.49999999996896</c:v>
                </c:pt>
                <c:pt idx="6356">
                  <c:v>635.59999999996899</c:v>
                </c:pt>
                <c:pt idx="6357">
                  <c:v>635.69999999996901</c:v>
                </c:pt>
                <c:pt idx="6358">
                  <c:v>635.79999999996903</c:v>
                </c:pt>
                <c:pt idx="6359">
                  <c:v>635.89999999996905</c:v>
                </c:pt>
                <c:pt idx="6360">
                  <c:v>635.99999999996896</c:v>
                </c:pt>
                <c:pt idx="6361">
                  <c:v>636.09999999996899</c:v>
                </c:pt>
                <c:pt idx="6362">
                  <c:v>636.19999999996901</c:v>
                </c:pt>
                <c:pt idx="6363">
                  <c:v>636.29999999996903</c:v>
                </c:pt>
                <c:pt idx="6364">
                  <c:v>636.39999999996803</c:v>
                </c:pt>
                <c:pt idx="6365">
                  <c:v>636.49999999996805</c:v>
                </c:pt>
                <c:pt idx="6366">
                  <c:v>636.59999999996796</c:v>
                </c:pt>
                <c:pt idx="6367">
                  <c:v>636.69999999996799</c:v>
                </c:pt>
                <c:pt idx="6368">
                  <c:v>636.79999999996801</c:v>
                </c:pt>
                <c:pt idx="6369">
                  <c:v>636.89999999996803</c:v>
                </c:pt>
                <c:pt idx="6370">
                  <c:v>636.99999999996805</c:v>
                </c:pt>
                <c:pt idx="6371">
                  <c:v>637.09999999996796</c:v>
                </c:pt>
                <c:pt idx="6372">
                  <c:v>637.19999999996799</c:v>
                </c:pt>
                <c:pt idx="6373">
                  <c:v>637.29999999996801</c:v>
                </c:pt>
                <c:pt idx="6374">
                  <c:v>637.39999999996803</c:v>
                </c:pt>
                <c:pt idx="6375">
                  <c:v>637.49999999996703</c:v>
                </c:pt>
                <c:pt idx="6376">
                  <c:v>637.59999999996705</c:v>
                </c:pt>
                <c:pt idx="6377">
                  <c:v>637.69999999996696</c:v>
                </c:pt>
                <c:pt idx="6378">
                  <c:v>637.79999999996699</c:v>
                </c:pt>
                <c:pt idx="6379">
                  <c:v>637.89999999996701</c:v>
                </c:pt>
                <c:pt idx="6380">
                  <c:v>637.99999999996703</c:v>
                </c:pt>
                <c:pt idx="6381">
                  <c:v>638.09999999996705</c:v>
                </c:pt>
                <c:pt idx="6382">
                  <c:v>638.19999999996696</c:v>
                </c:pt>
                <c:pt idx="6383">
                  <c:v>638.29999999996699</c:v>
                </c:pt>
                <c:pt idx="6384">
                  <c:v>638.39999999996701</c:v>
                </c:pt>
                <c:pt idx="6385">
                  <c:v>638.49999999996703</c:v>
                </c:pt>
                <c:pt idx="6386">
                  <c:v>638.59999999996603</c:v>
                </c:pt>
                <c:pt idx="6387">
                  <c:v>638.69999999996605</c:v>
                </c:pt>
                <c:pt idx="6388">
                  <c:v>638.79999999996596</c:v>
                </c:pt>
                <c:pt idx="6389">
                  <c:v>638.89999999996598</c:v>
                </c:pt>
                <c:pt idx="6390">
                  <c:v>638.99999999996601</c:v>
                </c:pt>
                <c:pt idx="6391">
                  <c:v>639.09999999996603</c:v>
                </c:pt>
                <c:pt idx="6392">
                  <c:v>639.19999999996605</c:v>
                </c:pt>
                <c:pt idx="6393">
                  <c:v>639.29999999996596</c:v>
                </c:pt>
                <c:pt idx="6394">
                  <c:v>639.39999999996598</c:v>
                </c:pt>
                <c:pt idx="6395">
                  <c:v>639.49999999996601</c:v>
                </c:pt>
                <c:pt idx="6396">
                  <c:v>639.59999999996603</c:v>
                </c:pt>
                <c:pt idx="6397">
                  <c:v>639.69999999996503</c:v>
                </c:pt>
                <c:pt idx="6398">
                  <c:v>639.79999999996505</c:v>
                </c:pt>
                <c:pt idx="6399">
                  <c:v>639.89999999996496</c:v>
                </c:pt>
                <c:pt idx="6400">
                  <c:v>639.99999999996498</c:v>
                </c:pt>
                <c:pt idx="6401">
                  <c:v>640.09999999996501</c:v>
                </c:pt>
                <c:pt idx="6402">
                  <c:v>640.19999999996503</c:v>
                </c:pt>
                <c:pt idx="6403">
                  <c:v>640.29999999996505</c:v>
                </c:pt>
                <c:pt idx="6404">
                  <c:v>640.39999999996496</c:v>
                </c:pt>
                <c:pt idx="6405">
                  <c:v>640.49999999996498</c:v>
                </c:pt>
                <c:pt idx="6406">
                  <c:v>640.59999999996501</c:v>
                </c:pt>
                <c:pt idx="6407">
                  <c:v>640.69999999996503</c:v>
                </c:pt>
                <c:pt idx="6408">
                  <c:v>640.79999999996403</c:v>
                </c:pt>
                <c:pt idx="6409">
                  <c:v>640.89999999996405</c:v>
                </c:pt>
                <c:pt idx="6410">
                  <c:v>640.99999999996396</c:v>
                </c:pt>
                <c:pt idx="6411">
                  <c:v>641.09999999996398</c:v>
                </c:pt>
                <c:pt idx="6412">
                  <c:v>641.19999999996401</c:v>
                </c:pt>
                <c:pt idx="6413">
                  <c:v>641.29999999996403</c:v>
                </c:pt>
                <c:pt idx="6414">
                  <c:v>641.39999999996405</c:v>
                </c:pt>
                <c:pt idx="6415">
                  <c:v>641.49999999996396</c:v>
                </c:pt>
                <c:pt idx="6416">
                  <c:v>641.59999999996398</c:v>
                </c:pt>
                <c:pt idx="6417">
                  <c:v>641.69999999996401</c:v>
                </c:pt>
                <c:pt idx="6418">
                  <c:v>641.79999999996403</c:v>
                </c:pt>
                <c:pt idx="6419">
                  <c:v>641.89999999996303</c:v>
                </c:pt>
                <c:pt idx="6420">
                  <c:v>641.99999999996305</c:v>
                </c:pt>
                <c:pt idx="6421">
                  <c:v>642.09999999996296</c:v>
                </c:pt>
                <c:pt idx="6422">
                  <c:v>642.19999999996298</c:v>
                </c:pt>
                <c:pt idx="6423">
                  <c:v>642.29999999996301</c:v>
                </c:pt>
                <c:pt idx="6424">
                  <c:v>642.39999999996303</c:v>
                </c:pt>
                <c:pt idx="6425">
                  <c:v>642.49999999996305</c:v>
                </c:pt>
                <c:pt idx="6426">
                  <c:v>642.59999999996296</c:v>
                </c:pt>
                <c:pt idx="6427">
                  <c:v>642.69999999996298</c:v>
                </c:pt>
                <c:pt idx="6428">
                  <c:v>642.79999999996301</c:v>
                </c:pt>
                <c:pt idx="6429">
                  <c:v>642.89999999996303</c:v>
                </c:pt>
                <c:pt idx="6430">
                  <c:v>642.99999999996203</c:v>
                </c:pt>
                <c:pt idx="6431">
                  <c:v>643.09999999996205</c:v>
                </c:pt>
                <c:pt idx="6432">
                  <c:v>643.19999999996196</c:v>
                </c:pt>
                <c:pt idx="6433">
                  <c:v>643.29999999996198</c:v>
                </c:pt>
                <c:pt idx="6434">
                  <c:v>643.39999999996201</c:v>
                </c:pt>
                <c:pt idx="6435">
                  <c:v>643.49999999996203</c:v>
                </c:pt>
                <c:pt idx="6436">
                  <c:v>643.59999999996205</c:v>
                </c:pt>
                <c:pt idx="6437">
                  <c:v>643.69999999996196</c:v>
                </c:pt>
                <c:pt idx="6438">
                  <c:v>643.79999999996198</c:v>
                </c:pt>
                <c:pt idx="6439">
                  <c:v>643.89999999996201</c:v>
                </c:pt>
                <c:pt idx="6440">
                  <c:v>643.99999999996203</c:v>
                </c:pt>
                <c:pt idx="6441">
                  <c:v>644.09999999996103</c:v>
                </c:pt>
                <c:pt idx="6442">
                  <c:v>644.19999999996105</c:v>
                </c:pt>
                <c:pt idx="6443">
                  <c:v>644.29999999996096</c:v>
                </c:pt>
                <c:pt idx="6444">
                  <c:v>644.39999999996098</c:v>
                </c:pt>
                <c:pt idx="6445">
                  <c:v>644.49999999996101</c:v>
                </c:pt>
                <c:pt idx="6446">
                  <c:v>644.59999999996103</c:v>
                </c:pt>
                <c:pt idx="6447">
                  <c:v>644.69999999996105</c:v>
                </c:pt>
                <c:pt idx="6448">
                  <c:v>644.79999999996096</c:v>
                </c:pt>
                <c:pt idx="6449">
                  <c:v>644.89999999996098</c:v>
                </c:pt>
                <c:pt idx="6450">
                  <c:v>644.99999999996101</c:v>
                </c:pt>
                <c:pt idx="6451">
                  <c:v>645.09999999996103</c:v>
                </c:pt>
                <c:pt idx="6452">
                  <c:v>645.19999999996003</c:v>
                </c:pt>
                <c:pt idx="6453">
                  <c:v>645.29999999996005</c:v>
                </c:pt>
                <c:pt idx="6454">
                  <c:v>645.39999999995996</c:v>
                </c:pt>
                <c:pt idx="6455">
                  <c:v>645.49999999995998</c:v>
                </c:pt>
                <c:pt idx="6456">
                  <c:v>645.59999999996</c:v>
                </c:pt>
                <c:pt idx="6457">
                  <c:v>645.69999999996003</c:v>
                </c:pt>
                <c:pt idx="6458">
                  <c:v>645.79999999996005</c:v>
                </c:pt>
                <c:pt idx="6459">
                  <c:v>645.89999999995996</c:v>
                </c:pt>
                <c:pt idx="6460">
                  <c:v>645.99999999995998</c:v>
                </c:pt>
                <c:pt idx="6461">
                  <c:v>646.09999999996</c:v>
                </c:pt>
                <c:pt idx="6462">
                  <c:v>646.19999999996003</c:v>
                </c:pt>
                <c:pt idx="6463">
                  <c:v>646.29999999995903</c:v>
                </c:pt>
                <c:pt idx="6464">
                  <c:v>646.39999999995905</c:v>
                </c:pt>
                <c:pt idx="6465">
                  <c:v>646.49999999995896</c:v>
                </c:pt>
                <c:pt idx="6466">
                  <c:v>646.59999999995898</c:v>
                </c:pt>
                <c:pt idx="6467">
                  <c:v>646.699999999959</c:v>
                </c:pt>
                <c:pt idx="6468">
                  <c:v>646.79999999995903</c:v>
                </c:pt>
                <c:pt idx="6469">
                  <c:v>646.89999999995905</c:v>
                </c:pt>
                <c:pt idx="6470">
                  <c:v>646.99999999995896</c:v>
                </c:pt>
                <c:pt idx="6471">
                  <c:v>647.09999999995898</c:v>
                </c:pt>
                <c:pt idx="6472">
                  <c:v>647.199999999959</c:v>
                </c:pt>
                <c:pt idx="6473">
                  <c:v>647.29999999995903</c:v>
                </c:pt>
                <c:pt idx="6474">
                  <c:v>647.39999999995803</c:v>
                </c:pt>
                <c:pt idx="6475">
                  <c:v>647.49999999995805</c:v>
                </c:pt>
                <c:pt idx="6476">
                  <c:v>647.59999999995796</c:v>
                </c:pt>
                <c:pt idx="6477">
                  <c:v>647.69999999995798</c:v>
                </c:pt>
                <c:pt idx="6478">
                  <c:v>647.799999999958</c:v>
                </c:pt>
                <c:pt idx="6479">
                  <c:v>647.89999999995803</c:v>
                </c:pt>
                <c:pt idx="6480">
                  <c:v>647.99999999995805</c:v>
                </c:pt>
                <c:pt idx="6481">
                  <c:v>648.09999999995796</c:v>
                </c:pt>
                <c:pt idx="6482">
                  <c:v>648.19999999995798</c:v>
                </c:pt>
                <c:pt idx="6483">
                  <c:v>648.299999999958</c:v>
                </c:pt>
                <c:pt idx="6484">
                  <c:v>648.39999999995803</c:v>
                </c:pt>
                <c:pt idx="6485">
                  <c:v>648.49999999995703</c:v>
                </c:pt>
                <c:pt idx="6486">
                  <c:v>648.59999999995705</c:v>
                </c:pt>
                <c:pt idx="6487">
                  <c:v>648.69999999995696</c:v>
                </c:pt>
                <c:pt idx="6488">
                  <c:v>648.79999999995698</c:v>
                </c:pt>
                <c:pt idx="6489">
                  <c:v>648.899999999957</c:v>
                </c:pt>
                <c:pt idx="6490">
                  <c:v>648.99999999995703</c:v>
                </c:pt>
                <c:pt idx="6491">
                  <c:v>649.09999999995705</c:v>
                </c:pt>
                <c:pt idx="6492">
                  <c:v>649.19999999995696</c:v>
                </c:pt>
                <c:pt idx="6493">
                  <c:v>649.29999999995698</c:v>
                </c:pt>
                <c:pt idx="6494">
                  <c:v>649.399999999957</c:v>
                </c:pt>
                <c:pt idx="6495">
                  <c:v>649.49999999995703</c:v>
                </c:pt>
                <c:pt idx="6496">
                  <c:v>649.59999999995603</c:v>
                </c:pt>
                <c:pt idx="6497">
                  <c:v>649.69999999995605</c:v>
                </c:pt>
                <c:pt idx="6498">
                  <c:v>649.79999999995596</c:v>
                </c:pt>
                <c:pt idx="6499">
                  <c:v>649.89999999995598</c:v>
                </c:pt>
                <c:pt idx="6500">
                  <c:v>649.999999999956</c:v>
                </c:pt>
                <c:pt idx="6501">
                  <c:v>650.09999999995603</c:v>
                </c:pt>
                <c:pt idx="6502">
                  <c:v>650.19999999995605</c:v>
                </c:pt>
                <c:pt idx="6503">
                  <c:v>650.29999999995596</c:v>
                </c:pt>
                <c:pt idx="6504">
                  <c:v>650.39999999995598</c:v>
                </c:pt>
                <c:pt idx="6505">
                  <c:v>650.499999999956</c:v>
                </c:pt>
                <c:pt idx="6506">
                  <c:v>650.59999999995603</c:v>
                </c:pt>
                <c:pt idx="6507">
                  <c:v>650.69999999995503</c:v>
                </c:pt>
                <c:pt idx="6508">
                  <c:v>650.79999999995505</c:v>
                </c:pt>
                <c:pt idx="6509">
                  <c:v>650.89999999995496</c:v>
                </c:pt>
                <c:pt idx="6510">
                  <c:v>650.99999999995498</c:v>
                </c:pt>
                <c:pt idx="6511">
                  <c:v>651.099999999955</c:v>
                </c:pt>
                <c:pt idx="6512">
                  <c:v>651.19999999995503</c:v>
                </c:pt>
                <c:pt idx="6513">
                  <c:v>651.29999999995505</c:v>
                </c:pt>
                <c:pt idx="6514">
                  <c:v>651.39999999995496</c:v>
                </c:pt>
                <c:pt idx="6515">
                  <c:v>651.49999999995498</c:v>
                </c:pt>
                <c:pt idx="6516">
                  <c:v>651.599999999955</c:v>
                </c:pt>
                <c:pt idx="6517">
                  <c:v>651.69999999995503</c:v>
                </c:pt>
                <c:pt idx="6518">
                  <c:v>651.79999999995403</c:v>
                </c:pt>
                <c:pt idx="6519">
                  <c:v>651.89999999995405</c:v>
                </c:pt>
                <c:pt idx="6520">
                  <c:v>651.99999999995396</c:v>
                </c:pt>
                <c:pt idx="6521">
                  <c:v>652.09999999995398</c:v>
                </c:pt>
                <c:pt idx="6522">
                  <c:v>652.199999999954</c:v>
                </c:pt>
                <c:pt idx="6523">
                  <c:v>652.29999999995403</c:v>
                </c:pt>
                <c:pt idx="6524">
                  <c:v>652.39999999995405</c:v>
                </c:pt>
                <c:pt idx="6525">
                  <c:v>652.49999999995396</c:v>
                </c:pt>
                <c:pt idx="6526">
                  <c:v>652.59999999995398</c:v>
                </c:pt>
                <c:pt idx="6527">
                  <c:v>652.699999999954</c:v>
                </c:pt>
                <c:pt idx="6528">
                  <c:v>652.79999999995403</c:v>
                </c:pt>
                <c:pt idx="6529">
                  <c:v>652.89999999995302</c:v>
                </c:pt>
                <c:pt idx="6530">
                  <c:v>652.99999999995305</c:v>
                </c:pt>
                <c:pt idx="6531">
                  <c:v>653.09999999995296</c:v>
                </c:pt>
                <c:pt idx="6532">
                  <c:v>653.19999999995298</c:v>
                </c:pt>
                <c:pt idx="6533">
                  <c:v>653.299999999953</c:v>
                </c:pt>
                <c:pt idx="6534">
                  <c:v>653.39999999995302</c:v>
                </c:pt>
                <c:pt idx="6535">
                  <c:v>653.49999999995305</c:v>
                </c:pt>
                <c:pt idx="6536">
                  <c:v>653.59999999995296</c:v>
                </c:pt>
                <c:pt idx="6537">
                  <c:v>653.69999999995298</c:v>
                </c:pt>
                <c:pt idx="6538">
                  <c:v>653.799999999953</c:v>
                </c:pt>
                <c:pt idx="6539">
                  <c:v>653.89999999995302</c:v>
                </c:pt>
                <c:pt idx="6540">
                  <c:v>653.99999999995202</c:v>
                </c:pt>
                <c:pt idx="6541">
                  <c:v>654.09999999995205</c:v>
                </c:pt>
                <c:pt idx="6542">
                  <c:v>654.19999999995196</c:v>
                </c:pt>
                <c:pt idx="6543">
                  <c:v>654.29999999995198</c:v>
                </c:pt>
                <c:pt idx="6544">
                  <c:v>654.399999999952</c:v>
                </c:pt>
                <c:pt idx="6545">
                  <c:v>654.49999999995202</c:v>
                </c:pt>
                <c:pt idx="6546">
                  <c:v>654.59999999995205</c:v>
                </c:pt>
                <c:pt idx="6547">
                  <c:v>654.69999999995196</c:v>
                </c:pt>
                <c:pt idx="6548">
                  <c:v>654.79999999995198</c:v>
                </c:pt>
                <c:pt idx="6549">
                  <c:v>654.899999999952</c:v>
                </c:pt>
                <c:pt idx="6550">
                  <c:v>654.99999999995202</c:v>
                </c:pt>
                <c:pt idx="6551">
                  <c:v>655.09999999995102</c:v>
                </c:pt>
                <c:pt idx="6552">
                  <c:v>655.19999999995105</c:v>
                </c:pt>
                <c:pt idx="6553">
                  <c:v>655.29999999995096</c:v>
                </c:pt>
                <c:pt idx="6554">
                  <c:v>655.39999999995098</c:v>
                </c:pt>
                <c:pt idx="6555">
                  <c:v>655.499999999951</c:v>
                </c:pt>
                <c:pt idx="6556">
                  <c:v>655.59999999995102</c:v>
                </c:pt>
                <c:pt idx="6557">
                  <c:v>655.69999999995105</c:v>
                </c:pt>
                <c:pt idx="6558">
                  <c:v>655.79999999995096</c:v>
                </c:pt>
                <c:pt idx="6559">
                  <c:v>655.89999999995098</c:v>
                </c:pt>
                <c:pt idx="6560">
                  <c:v>655.999999999951</c:v>
                </c:pt>
                <c:pt idx="6561">
                  <c:v>656.09999999995102</c:v>
                </c:pt>
                <c:pt idx="6562">
                  <c:v>656.19999999995002</c:v>
                </c:pt>
                <c:pt idx="6563">
                  <c:v>656.29999999995005</c:v>
                </c:pt>
                <c:pt idx="6564">
                  <c:v>656.39999999994996</c:v>
                </c:pt>
                <c:pt idx="6565">
                  <c:v>656.49999999994998</c:v>
                </c:pt>
                <c:pt idx="6566">
                  <c:v>656.59999999995</c:v>
                </c:pt>
                <c:pt idx="6567">
                  <c:v>656.69999999995002</c:v>
                </c:pt>
                <c:pt idx="6568">
                  <c:v>656.79999999995005</c:v>
                </c:pt>
                <c:pt idx="6569">
                  <c:v>656.89999999994996</c:v>
                </c:pt>
                <c:pt idx="6570">
                  <c:v>656.99999999994998</c:v>
                </c:pt>
                <c:pt idx="6571">
                  <c:v>657.09999999995</c:v>
                </c:pt>
                <c:pt idx="6572">
                  <c:v>657.19999999995002</c:v>
                </c:pt>
                <c:pt idx="6573">
                  <c:v>657.29999999994902</c:v>
                </c:pt>
                <c:pt idx="6574">
                  <c:v>657.39999999994905</c:v>
                </c:pt>
                <c:pt idx="6575">
                  <c:v>657.49999999994895</c:v>
                </c:pt>
                <c:pt idx="6576">
                  <c:v>657.59999999994898</c:v>
                </c:pt>
                <c:pt idx="6577">
                  <c:v>657.699999999949</c:v>
                </c:pt>
                <c:pt idx="6578">
                  <c:v>657.79999999994902</c:v>
                </c:pt>
                <c:pt idx="6579">
                  <c:v>657.89999999994905</c:v>
                </c:pt>
                <c:pt idx="6580">
                  <c:v>657.99999999994895</c:v>
                </c:pt>
                <c:pt idx="6581">
                  <c:v>658.09999999994898</c:v>
                </c:pt>
                <c:pt idx="6582">
                  <c:v>658.199999999949</c:v>
                </c:pt>
                <c:pt idx="6583">
                  <c:v>658.29999999994902</c:v>
                </c:pt>
                <c:pt idx="6584">
                  <c:v>658.39999999994802</c:v>
                </c:pt>
                <c:pt idx="6585">
                  <c:v>658.49999999994805</c:v>
                </c:pt>
                <c:pt idx="6586">
                  <c:v>658.59999999994795</c:v>
                </c:pt>
                <c:pt idx="6587">
                  <c:v>658.69999999994798</c:v>
                </c:pt>
                <c:pt idx="6588">
                  <c:v>658.799999999948</c:v>
                </c:pt>
                <c:pt idx="6589">
                  <c:v>658.89999999994802</c:v>
                </c:pt>
                <c:pt idx="6590">
                  <c:v>658.99999999994805</c:v>
                </c:pt>
                <c:pt idx="6591">
                  <c:v>659.09999999994795</c:v>
                </c:pt>
                <c:pt idx="6592">
                  <c:v>659.19999999994798</c:v>
                </c:pt>
                <c:pt idx="6593">
                  <c:v>659.299999999948</c:v>
                </c:pt>
                <c:pt idx="6594">
                  <c:v>659.39999999994802</c:v>
                </c:pt>
                <c:pt idx="6595">
                  <c:v>659.49999999994702</c:v>
                </c:pt>
                <c:pt idx="6596">
                  <c:v>659.59999999994704</c:v>
                </c:pt>
                <c:pt idx="6597">
                  <c:v>659.69999999994695</c:v>
                </c:pt>
                <c:pt idx="6598">
                  <c:v>659.79999999994698</c:v>
                </c:pt>
                <c:pt idx="6599">
                  <c:v>659.899999999947</c:v>
                </c:pt>
                <c:pt idx="6600">
                  <c:v>659.99999999994702</c:v>
                </c:pt>
                <c:pt idx="6601">
                  <c:v>660.09999999994704</c:v>
                </c:pt>
                <c:pt idx="6602">
                  <c:v>660.19999999994695</c:v>
                </c:pt>
                <c:pt idx="6603">
                  <c:v>660.29999999994698</c:v>
                </c:pt>
                <c:pt idx="6604">
                  <c:v>660.399999999947</c:v>
                </c:pt>
                <c:pt idx="6605">
                  <c:v>660.49999999994702</c:v>
                </c:pt>
                <c:pt idx="6606">
                  <c:v>660.59999999994602</c:v>
                </c:pt>
                <c:pt idx="6607">
                  <c:v>660.69999999994604</c:v>
                </c:pt>
                <c:pt idx="6608">
                  <c:v>660.79999999994595</c:v>
                </c:pt>
                <c:pt idx="6609">
                  <c:v>660.89999999994598</c:v>
                </c:pt>
                <c:pt idx="6610">
                  <c:v>660.999999999946</c:v>
                </c:pt>
                <c:pt idx="6611">
                  <c:v>661.09999999994602</c:v>
                </c:pt>
                <c:pt idx="6612">
                  <c:v>661.19999999994604</c:v>
                </c:pt>
                <c:pt idx="6613">
                  <c:v>661.29999999994595</c:v>
                </c:pt>
                <c:pt idx="6614">
                  <c:v>661.39999999994598</c:v>
                </c:pt>
                <c:pt idx="6615">
                  <c:v>661.499999999946</c:v>
                </c:pt>
                <c:pt idx="6616">
                  <c:v>661.59999999994602</c:v>
                </c:pt>
                <c:pt idx="6617">
                  <c:v>661.69999999994502</c:v>
                </c:pt>
                <c:pt idx="6618">
                  <c:v>661.79999999994504</c:v>
                </c:pt>
                <c:pt idx="6619">
                  <c:v>661.89999999994495</c:v>
                </c:pt>
                <c:pt idx="6620">
                  <c:v>661.99999999994498</c:v>
                </c:pt>
                <c:pt idx="6621">
                  <c:v>662.099999999945</c:v>
                </c:pt>
                <c:pt idx="6622">
                  <c:v>662.19999999994502</c:v>
                </c:pt>
                <c:pt idx="6623">
                  <c:v>662.29999999994504</c:v>
                </c:pt>
                <c:pt idx="6624">
                  <c:v>662.39999999994495</c:v>
                </c:pt>
                <c:pt idx="6625">
                  <c:v>662.49999999994498</c:v>
                </c:pt>
                <c:pt idx="6626">
                  <c:v>662.599999999945</c:v>
                </c:pt>
                <c:pt idx="6627">
                  <c:v>662.69999999994502</c:v>
                </c:pt>
                <c:pt idx="6628">
                  <c:v>662.79999999994402</c:v>
                </c:pt>
                <c:pt idx="6629">
                  <c:v>662.89999999994404</c:v>
                </c:pt>
                <c:pt idx="6630">
                  <c:v>662.99999999994395</c:v>
                </c:pt>
                <c:pt idx="6631">
                  <c:v>663.09999999994398</c:v>
                </c:pt>
                <c:pt idx="6632">
                  <c:v>663.199999999944</c:v>
                </c:pt>
                <c:pt idx="6633">
                  <c:v>663.29999999994402</c:v>
                </c:pt>
                <c:pt idx="6634">
                  <c:v>663.39999999994404</c:v>
                </c:pt>
                <c:pt idx="6635">
                  <c:v>663.49999999994395</c:v>
                </c:pt>
                <c:pt idx="6636">
                  <c:v>663.59999999994398</c:v>
                </c:pt>
                <c:pt idx="6637">
                  <c:v>663.699999999944</c:v>
                </c:pt>
                <c:pt idx="6638">
                  <c:v>663.79999999994402</c:v>
                </c:pt>
                <c:pt idx="6639">
                  <c:v>663.89999999994302</c:v>
                </c:pt>
                <c:pt idx="6640">
                  <c:v>663.99999999994304</c:v>
                </c:pt>
                <c:pt idx="6641">
                  <c:v>664.09999999994295</c:v>
                </c:pt>
                <c:pt idx="6642">
                  <c:v>664.19999999994297</c:v>
                </c:pt>
                <c:pt idx="6643">
                  <c:v>664.299999999943</c:v>
                </c:pt>
                <c:pt idx="6644">
                  <c:v>664.39999999994302</c:v>
                </c:pt>
                <c:pt idx="6645">
                  <c:v>664.49999999994304</c:v>
                </c:pt>
                <c:pt idx="6646">
                  <c:v>664.59999999994295</c:v>
                </c:pt>
                <c:pt idx="6647">
                  <c:v>664.69999999994297</c:v>
                </c:pt>
                <c:pt idx="6648">
                  <c:v>664.799999999943</c:v>
                </c:pt>
                <c:pt idx="6649">
                  <c:v>664.89999999994302</c:v>
                </c:pt>
                <c:pt idx="6650">
                  <c:v>664.99999999994202</c:v>
                </c:pt>
                <c:pt idx="6651">
                  <c:v>665.09999999994204</c:v>
                </c:pt>
                <c:pt idx="6652">
                  <c:v>665.19999999994195</c:v>
                </c:pt>
                <c:pt idx="6653">
                  <c:v>665.29999999994197</c:v>
                </c:pt>
                <c:pt idx="6654">
                  <c:v>665.399999999942</c:v>
                </c:pt>
                <c:pt idx="6655">
                  <c:v>665.49999999994202</c:v>
                </c:pt>
                <c:pt idx="6656">
                  <c:v>665.59999999994204</c:v>
                </c:pt>
                <c:pt idx="6657">
                  <c:v>665.69999999994195</c:v>
                </c:pt>
                <c:pt idx="6658">
                  <c:v>665.79999999994197</c:v>
                </c:pt>
                <c:pt idx="6659">
                  <c:v>665.899999999942</c:v>
                </c:pt>
                <c:pt idx="6660">
                  <c:v>665.99999999994202</c:v>
                </c:pt>
                <c:pt idx="6661">
                  <c:v>666.09999999994102</c:v>
                </c:pt>
                <c:pt idx="6662">
                  <c:v>666.19999999994104</c:v>
                </c:pt>
                <c:pt idx="6663">
                  <c:v>666.29999999994095</c:v>
                </c:pt>
                <c:pt idx="6664">
                  <c:v>666.39999999994097</c:v>
                </c:pt>
                <c:pt idx="6665">
                  <c:v>666.499999999941</c:v>
                </c:pt>
                <c:pt idx="6666">
                  <c:v>666.59999999994102</c:v>
                </c:pt>
                <c:pt idx="6667">
                  <c:v>666.69999999994104</c:v>
                </c:pt>
                <c:pt idx="6668">
                  <c:v>666.79999999994095</c:v>
                </c:pt>
                <c:pt idx="6669">
                  <c:v>666.89999999994097</c:v>
                </c:pt>
                <c:pt idx="6670">
                  <c:v>666.999999999941</c:v>
                </c:pt>
                <c:pt idx="6671">
                  <c:v>667.09999999994102</c:v>
                </c:pt>
                <c:pt idx="6672">
                  <c:v>667.19999999994002</c:v>
                </c:pt>
                <c:pt idx="6673">
                  <c:v>667.29999999994004</c:v>
                </c:pt>
                <c:pt idx="6674">
                  <c:v>667.39999999993995</c:v>
                </c:pt>
                <c:pt idx="6675">
                  <c:v>667.49999999993997</c:v>
                </c:pt>
                <c:pt idx="6676">
                  <c:v>667.59999999994</c:v>
                </c:pt>
                <c:pt idx="6677">
                  <c:v>667.69999999994002</c:v>
                </c:pt>
                <c:pt idx="6678">
                  <c:v>667.79999999994004</c:v>
                </c:pt>
                <c:pt idx="6679">
                  <c:v>667.89999999993995</c:v>
                </c:pt>
                <c:pt idx="6680">
                  <c:v>667.99999999993997</c:v>
                </c:pt>
                <c:pt idx="6681">
                  <c:v>668.09999999994</c:v>
                </c:pt>
                <c:pt idx="6682">
                  <c:v>668.19999999994002</c:v>
                </c:pt>
                <c:pt idx="6683">
                  <c:v>668.29999999993902</c:v>
                </c:pt>
                <c:pt idx="6684">
                  <c:v>668.39999999993904</c:v>
                </c:pt>
                <c:pt idx="6685">
                  <c:v>668.49999999993895</c:v>
                </c:pt>
                <c:pt idx="6686">
                  <c:v>668.59999999993897</c:v>
                </c:pt>
                <c:pt idx="6687">
                  <c:v>668.699999999939</c:v>
                </c:pt>
                <c:pt idx="6688">
                  <c:v>668.79999999993902</c:v>
                </c:pt>
                <c:pt idx="6689">
                  <c:v>668.89999999993904</c:v>
                </c:pt>
                <c:pt idx="6690">
                  <c:v>668.99999999993895</c:v>
                </c:pt>
                <c:pt idx="6691">
                  <c:v>669.09999999993897</c:v>
                </c:pt>
                <c:pt idx="6692">
                  <c:v>669.199999999939</c:v>
                </c:pt>
                <c:pt idx="6693">
                  <c:v>669.29999999993902</c:v>
                </c:pt>
                <c:pt idx="6694">
                  <c:v>669.39999999993802</c:v>
                </c:pt>
                <c:pt idx="6695">
                  <c:v>669.49999999993804</c:v>
                </c:pt>
                <c:pt idx="6696">
                  <c:v>669.59999999993795</c:v>
                </c:pt>
                <c:pt idx="6697">
                  <c:v>669.69999999993797</c:v>
                </c:pt>
                <c:pt idx="6698">
                  <c:v>669.799999999938</c:v>
                </c:pt>
                <c:pt idx="6699">
                  <c:v>669.89999999993802</c:v>
                </c:pt>
                <c:pt idx="6700">
                  <c:v>669.99999999993804</c:v>
                </c:pt>
                <c:pt idx="6701">
                  <c:v>670.09999999993795</c:v>
                </c:pt>
                <c:pt idx="6702">
                  <c:v>670.19999999993797</c:v>
                </c:pt>
                <c:pt idx="6703">
                  <c:v>670.299999999938</c:v>
                </c:pt>
                <c:pt idx="6704">
                  <c:v>670.39999999993802</c:v>
                </c:pt>
                <c:pt idx="6705">
                  <c:v>670.49999999993702</c:v>
                </c:pt>
                <c:pt idx="6706">
                  <c:v>670.59999999993704</c:v>
                </c:pt>
                <c:pt idx="6707">
                  <c:v>670.69999999993695</c:v>
                </c:pt>
                <c:pt idx="6708">
                  <c:v>670.79999999993697</c:v>
                </c:pt>
                <c:pt idx="6709">
                  <c:v>670.89999999993699</c:v>
                </c:pt>
                <c:pt idx="6710">
                  <c:v>670.99999999993702</c:v>
                </c:pt>
                <c:pt idx="6711">
                  <c:v>671.09999999993704</c:v>
                </c:pt>
                <c:pt idx="6712">
                  <c:v>671.19999999993695</c:v>
                </c:pt>
                <c:pt idx="6713">
                  <c:v>671.29999999993697</c:v>
                </c:pt>
                <c:pt idx="6714">
                  <c:v>671.39999999993699</c:v>
                </c:pt>
                <c:pt idx="6715">
                  <c:v>671.49999999993702</c:v>
                </c:pt>
                <c:pt idx="6716">
                  <c:v>671.59999999993602</c:v>
                </c:pt>
                <c:pt idx="6717">
                  <c:v>671.69999999993604</c:v>
                </c:pt>
                <c:pt idx="6718">
                  <c:v>671.79999999993595</c:v>
                </c:pt>
                <c:pt idx="6719">
                  <c:v>671.89999999993597</c:v>
                </c:pt>
                <c:pt idx="6720">
                  <c:v>671.99999999993599</c:v>
                </c:pt>
                <c:pt idx="6721">
                  <c:v>672.09999999993602</c:v>
                </c:pt>
                <c:pt idx="6722">
                  <c:v>672.19999999993604</c:v>
                </c:pt>
                <c:pt idx="6723">
                  <c:v>672.29999999993595</c:v>
                </c:pt>
                <c:pt idx="6724">
                  <c:v>672.39999999993597</c:v>
                </c:pt>
                <c:pt idx="6725">
                  <c:v>672.49999999993599</c:v>
                </c:pt>
                <c:pt idx="6726">
                  <c:v>672.59999999993602</c:v>
                </c:pt>
                <c:pt idx="6727">
                  <c:v>672.69999999993502</c:v>
                </c:pt>
                <c:pt idx="6728">
                  <c:v>672.79999999993504</c:v>
                </c:pt>
                <c:pt idx="6729">
                  <c:v>672.89999999993495</c:v>
                </c:pt>
                <c:pt idx="6730">
                  <c:v>672.99999999993497</c:v>
                </c:pt>
                <c:pt idx="6731">
                  <c:v>673.09999999993499</c:v>
                </c:pt>
                <c:pt idx="6732">
                  <c:v>673.19999999993502</c:v>
                </c:pt>
                <c:pt idx="6733">
                  <c:v>673.29999999993504</c:v>
                </c:pt>
                <c:pt idx="6734">
                  <c:v>673.39999999993495</c:v>
                </c:pt>
                <c:pt idx="6735">
                  <c:v>673.49999999993497</c:v>
                </c:pt>
                <c:pt idx="6736">
                  <c:v>673.59999999993499</c:v>
                </c:pt>
                <c:pt idx="6737">
                  <c:v>673.69999999993502</c:v>
                </c:pt>
                <c:pt idx="6738">
                  <c:v>673.79999999993402</c:v>
                </c:pt>
                <c:pt idx="6739">
                  <c:v>673.89999999993404</c:v>
                </c:pt>
                <c:pt idx="6740">
                  <c:v>673.99999999993395</c:v>
                </c:pt>
                <c:pt idx="6741">
                  <c:v>674.09999999993397</c:v>
                </c:pt>
                <c:pt idx="6742">
                  <c:v>674.19999999993399</c:v>
                </c:pt>
                <c:pt idx="6743">
                  <c:v>674.29999999993402</c:v>
                </c:pt>
                <c:pt idx="6744">
                  <c:v>674.39999999993404</c:v>
                </c:pt>
                <c:pt idx="6745">
                  <c:v>674.49999999993395</c:v>
                </c:pt>
                <c:pt idx="6746">
                  <c:v>674.59999999993397</c:v>
                </c:pt>
                <c:pt idx="6747">
                  <c:v>674.69999999993399</c:v>
                </c:pt>
                <c:pt idx="6748">
                  <c:v>674.79999999993402</c:v>
                </c:pt>
                <c:pt idx="6749">
                  <c:v>674.89999999993302</c:v>
                </c:pt>
                <c:pt idx="6750">
                  <c:v>674.99999999993304</c:v>
                </c:pt>
                <c:pt idx="6751">
                  <c:v>675.09999999993295</c:v>
                </c:pt>
                <c:pt idx="6752">
                  <c:v>675.19999999993297</c:v>
                </c:pt>
                <c:pt idx="6753">
                  <c:v>675.29999999993299</c:v>
                </c:pt>
                <c:pt idx="6754">
                  <c:v>675.39999999993302</c:v>
                </c:pt>
                <c:pt idx="6755">
                  <c:v>675.49999999993304</c:v>
                </c:pt>
                <c:pt idx="6756">
                  <c:v>675.59999999993295</c:v>
                </c:pt>
                <c:pt idx="6757">
                  <c:v>675.69999999993297</c:v>
                </c:pt>
                <c:pt idx="6758">
                  <c:v>675.79999999993299</c:v>
                </c:pt>
                <c:pt idx="6759">
                  <c:v>675.89999999993302</c:v>
                </c:pt>
                <c:pt idx="6760">
                  <c:v>675.99999999993202</c:v>
                </c:pt>
                <c:pt idx="6761">
                  <c:v>676.09999999993204</c:v>
                </c:pt>
                <c:pt idx="6762">
                  <c:v>676.19999999993195</c:v>
                </c:pt>
                <c:pt idx="6763">
                  <c:v>676.29999999993197</c:v>
                </c:pt>
                <c:pt idx="6764">
                  <c:v>676.39999999993199</c:v>
                </c:pt>
                <c:pt idx="6765">
                  <c:v>676.49999999993202</c:v>
                </c:pt>
                <c:pt idx="6766">
                  <c:v>676.59999999993204</c:v>
                </c:pt>
                <c:pt idx="6767">
                  <c:v>676.69999999993195</c:v>
                </c:pt>
                <c:pt idx="6768">
                  <c:v>676.79999999993197</c:v>
                </c:pt>
                <c:pt idx="6769">
                  <c:v>676.89999999993199</c:v>
                </c:pt>
                <c:pt idx="6770">
                  <c:v>676.99999999993202</c:v>
                </c:pt>
                <c:pt idx="6771">
                  <c:v>677.09999999993101</c:v>
                </c:pt>
                <c:pt idx="6772">
                  <c:v>677.19999999993104</c:v>
                </c:pt>
                <c:pt idx="6773">
                  <c:v>677.29999999993095</c:v>
                </c:pt>
                <c:pt idx="6774">
                  <c:v>677.39999999993097</c:v>
                </c:pt>
                <c:pt idx="6775">
                  <c:v>677.49999999993099</c:v>
                </c:pt>
                <c:pt idx="6776">
                  <c:v>677.59999999993101</c:v>
                </c:pt>
                <c:pt idx="6777">
                  <c:v>677.69999999993104</c:v>
                </c:pt>
                <c:pt idx="6778">
                  <c:v>677.79999999993095</c:v>
                </c:pt>
                <c:pt idx="6779">
                  <c:v>677.89999999993097</c:v>
                </c:pt>
                <c:pt idx="6780">
                  <c:v>677.99999999993099</c:v>
                </c:pt>
                <c:pt idx="6781">
                  <c:v>678.09999999993101</c:v>
                </c:pt>
                <c:pt idx="6782">
                  <c:v>678.19999999993001</c:v>
                </c:pt>
                <c:pt idx="6783">
                  <c:v>678.29999999993004</c:v>
                </c:pt>
                <c:pt idx="6784">
                  <c:v>678.39999999992995</c:v>
                </c:pt>
                <c:pt idx="6785">
                  <c:v>678.49999999992997</c:v>
                </c:pt>
                <c:pt idx="6786">
                  <c:v>678.59999999992999</c:v>
                </c:pt>
                <c:pt idx="6787">
                  <c:v>678.69999999993001</c:v>
                </c:pt>
                <c:pt idx="6788">
                  <c:v>678.79999999993004</c:v>
                </c:pt>
                <c:pt idx="6789">
                  <c:v>678.89999999992995</c:v>
                </c:pt>
                <c:pt idx="6790">
                  <c:v>678.99999999992997</c:v>
                </c:pt>
                <c:pt idx="6791">
                  <c:v>679.09999999992999</c:v>
                </c:pt>
                <c:pt idx="6792">
                  <c:v>679.19999999993001</c:v>
                </c:pt>
                <c:pt idx="6793">
                  <c:v>679.29999999992901</c:v>
                </c:pt>
                <c:pt idx="6794">
                  <c:v>679.39999999992904</c:v>
                </c:pt>
                <c:pt idx="6795">
                  <c:v>679.49999999992895</c:v>
                </c:pt>
                <c:pt idx="6796">
                  <c:v>679.59999999992897</c:v>
                </c:pt>
                <c:pt idx="6797">
                  <c:v>679.69999999992899</c:v>
                </c:pt>
                <c:pt idx="6798">
                  <c:v>679.79999999992901</c:v>
                </c:pt>
                <c:pt idx="6799">
                  <c:v>679.89999999992904</c:v>
                </c:pt>
                <c:pt idx="6800">
                  <c:v>679.99999999992895</c:v>
                </c:pt>
                <c:pt idx="6801">
                  <c:v>680.09999999992897</c:v>
                </c:pt>
                <c:pt idx="6802">
                  <c:v>680.19999999992899</c:v>
                </c:pt>
                <c:pt idx="6803">
                  <c:v>680.29999999992901</c:v>
                </c:pt>
                <c:pt idx="6804">
                  <c:v>680.39999999992801</c:v>
                </c:pt>
                <c:pt idx="6805">
                  <c:v>680.49999999992804</c:v>
                </c:pt>
                <c:pt idx="6806">
                  <c:v>680.59999999992795</c:v>
                </c:pt>
                <c:pt idx="6807">
                  <c:v>680.69999999992797</c:v>
                </c:pt>
                <c:pt idx="6808">
                  <c:v>680.79999999992799</c:v>
                </c:pt>
                <c:pt idx="6809">
                  <c:v>680.89999999992801</c:v>
                </c:pt>
                <c:pt idx="6810">
                  <c:v>680.99999999992804</c:v>
                </c:pt>
                <c:pt idx="6811">
                  <c:v>681.09999999992795</c:v>
                </c:pt>
                <c:pt idx="6812">
                  <c:v>681.19999999992797</c:v>
                </c:pt>
                <c:pt idx="6813">
                  <c:v>681.29999999992799</c:v>
                </c:pt>
                <c:pt idx="6814">
                  <c:v>681.39999999992801</c:v>
                </c:pt>
                <c:pt idx="6815">
                  <c:v>681.49999999992701</c:v>
                </c:pt>
                <c:pt idx="6816">
                  <c:v>681.59999999992704</c:v>
                </c:pt>
                <c:pt idx="6817">
                  <c:v>681.69999999992694</c:v>
                </c:pt>
                <c:pt idx="6818">
                  <c:v>681.79999999992697</c:v>
                </c:pt>
                <c:pt idx="6819">
                  <c:v>681.89999999992699</c:v>
                </c:pt>
                <c:pt idx="6820">
                  <c:v>681.99999999992701</c:v>
                </c:pt>
                <c:pt idx="6821">
                  <c:v>682.09999999992704</c:v>
                </c:pt>
                <c:pt idx="6822">
                  <c:v>682.19999999992694</c:v>
                </c:pt>
                <c:pt idx="6823">
                  <c:v>682.29999999992697</c:v>
                </c:pt>
                <c:pt idx="6824">
                  <c:v>682.39999999992699</c:v>
                </c:pt>
                <c:pt idx="6825">
                  <c:v>682.49999999992701</c:v>
                </c:pt>
                <c:pt idx="6826">
                  <c:v>682.59999999992601</c:v>
                </c:pt>
                <c:pt idx="6827">
                  <c:v>682.69999999992604</c:v>
                </c:pt>
                <c:pt idx="6828">
                  <c:v>682.79999999992594</c:v>
                </c:pt>
                <c:pt idx="6829">
                  <c:v>682.89999999992597</c:v>
                </c:pt>
                <c:pt idx="6830">
                  <c:v>682.99999999992599</c:v>
                </c:pt>
                <c:pt idx="6831">
                  <c:v>683.09999999992601</c:v>
                </c:pt>
                <c:pt idx="6832">
                  <c:v>683.19999999992604</c:v>
                </c:pt>
                <c:pt idx="6833">
                  <c:v>683.29999999992594</c:v>
                </c:pt>
                <c:pt idx="6834">
                  <c:v>683.39999999992597</c:v>
                </c:pt>
                <c:pt idx="6835">
                  <c:v>683.49999999992599</c:v>
                </c:pt>
                <c:pt idx="6836">
                  <c:v>683.59999999992601</c:v>
                </c:pt>
                <c:pt idx="6837">
                  <c:v>683.69999999992501</c:v>
                </c:pt>
                <c:pt idx="6838">
                  <c:v>683.79999999992503</c:v>
                </c:pt>
                <c:pt idx="6839">
                  <c:v>683.89999999992494</c:v>
                </c:pt>
                <c:pt idx="6840">
                  <c:v>683.99999999992497</c:v>
                </c:pt>
                <c:pt idx="6841">
                  <c:v>684.09999999992499</c:v>
                </c:pt>
                <c:pt idx="6842">
                  <c:v>684.19999999992501</c:v>
                </c:pt>
                <c:pt idx="6843">
                  <c:v>684.29999999992503</c:v>
                </c:pt>
                <c:pt idx="6844">
                  <c:v>684.39999999992494</c:v>
                </c:pt>
                <c:pt idx="6845">
                  <c:v>684.49999999992497</c:v>
                </c:pt>
                <c:pt idx="6846">
                  <c:v>684.59999999992499</c:v>
                </c:pt>
                <c:pt idx="6847">
                  <c:v>684.69999999992501</c:v>
                </c:pt>
                <c:pt idx="6848">
                  <c:v>684.79999999992401</c:v>
                </c:pt>
                <c:pt idx="6849">
                  <c:v>684.89999999992403</c:v>
                </c:pt>
                <c:pt idx="6850">
                  <c:v>684.99999999992394</c:v>
                </c:pt>
                <c:pt idx="6851">
                  <c:v>685.09999999992397</c:v>
                </c:pt>
                <c:pt idx="6852">
                  <c:v>685.19999999992399</c:v>
                </c:pt>
                <c:pt idx="6853">
                  <c:v>685.29999999992401</c:v>
                </c:pt>
                <c:pt idx="6854">
                  <c:v>685.39999999992403</c:v>
                </c:pt>
                <c:pt idx="6855">
                  <c:v>685.49999999992394</c:v>
                </c:pt>
                <c:pt idx="6856">
                  <c:v>685.59999999992397</c:v>
                </c:pt>
                <c:pt idx="6857">
                  <c:v>685.69999999992399</c:v>
                </c:pt>
                <c:pt idx="6858">
                  <c:v>685.79999999992401</c:v>
                </c:pt>
                <c:pt idx="6859">
                  <c:v>685.89999999992301</c:v>
                </c:pt>
                <c:pt idx="6860">
                  <c:v>685.99999999992303</c:v>
                </c:pt>
                <c:pt idx="6861">
                  <c:v>686.09999999992306</c:v>
                </c:pt>
                <c:pt idx="6862">
                  <c:v>686.19999999992297</c:v>
                </c:pt>
                <c:pt idx="6863">
                  <c:v>686.29999999992299</c:v>
                </c:pt>
                <c:pt idx="6864">
                  <c:v>686.39999999992301</c:v>
                </c:pt>
                <c:pt idx="6865">
                  <c:v>686.49999999992303</c:v>
                </c:pt>
                <c:pt idx="6866">
                  <c:v>686.59999999992306</c:v>
                </c:pt>
                <c:pt idx="6867">
                  <c:v>686.69999999992297</c:v>
                </c:pt>
                <c:pt idx="6868">
                  <c:v>686.79999999992299</c:v>
                </c:pt>
                <c:pt idx="6869">
                  <c:v>686.89999999992301</c:v>
                </c:pt>
                <c:pt idx="6870">
                  <c:v>686.99999999992201</c:v>
                </c:pt>
                <c:pt idx="6871">
                  <c:v>687.09999999992203</c:v>
                </c:pt>
                <c:pt idx="6872">
                  <c:v>687.19999999992206</c:v>
                </c:pt>
                <c:pt idx="6873">
                  <c:v>687.29999999992197</c:v>
                </c:pt>
                <c:pt idx="6874">
                  <c:v>687.39999999992199</c:v>
                </c:pt>
                <c:pt idx="6875">
                  <c:v>687.49999999992201</c:v>
                </c:pt>
                <c:pt idx="6876">
                  <c:v>687.59999999992203</c:v>
                </c:pt>
                <c:pt idx="6877">
                  <c:v>687.69999999992206</c:v>
                </c:pt>
                <c:pt idx="6878">
                  <c:v>687.79999999992197</c:v>
                </c:pt>
                <c:pt idx="6879">
                  <c:v>687.89999999992199</c:v>
                </c:pt>
                <c:pt idx="6880">
                  <c:v>687.99999999992201</c:v>
                </c:pt>
                <c:pt idx="6881">
                  <c:v>688.09999999992101</c:v>
                </c:pt>
                <c:pt idx="6882">
                  <c:v>688.19999999992103</c:v>
                </c:pt>
                <c:pt idx="6883">
                  <c:v>688.29999999992106</c:v>
                </c:pt>
                <c:pt idx="6884">
                  <c:v>688.39999999992096</c:v>
                </c:pt>
                <c:pt idx="6885">
                  <c:v>688.49999999992099</c:v>
                </c:pt>
                <c:pt idx="6886">
                  <c:v>688.59999999992101</c:v>
                </c:pt>
                <c:pt idx="6887">
                  <c:v>688.69999999992103</c:v>
                </c:pt>
                <c:pt idx="6888">
                  <c:v>688.79999999992106</c:v>
                </c:pt>
                <c:pt idx="6889">
                  <c:v>688.89999999992096</c:v>
                </c:pt>
                <c:pt idx="6890">
                  <c:v>688.99999999992099</c:v>
                </c:pt>
                <c:pt idx="6891">
                  <c:v>689.09999999992101</c:v>
                </c:pt>
                <c:pt idx="6892">
                  <c:v>689.19999999992001</c:v>
                </c:pt>
                <c:pt idx="6893">
                  <c:v>689.29999999992003</c:v>
                </c:pt>
                <c:pt idx="6894">
                  <c:v>689.39999999992006</c:v>
                </c:pt>
                <c:pt idx="6895">
                  <c:v>689.49999999991996</c:v>
                </c:pt>
                <c:pt idx="6896">
                  <c:v>689.59999999991999</c:v>
                </c:pt>
                <c:pt idx="6897">
                  <c:v>689.69999999992001</c:v>
                </c:pt>
                <c:pt idx="6898">
                  <c:v>689.79999999992003</c:v>
                </c:pt>
                <c:pt idx="6899">
                  <c:v>689.89999999992006</c:v>
                </c:pt>
                <c:pt idx="6900">
                  <c:v>689.99999999991996</c:v>
                </c:pt>
                <c:pt idx="6901">
                  <c:v>690.09999999991999</c:v>
                </c:pt>
                <c:pt idx="6902">
                  <c:v>690.19999999992001</c:v>
                </c:pt>
                <c:pt idx="6903">
                  <c:v>690.29999999991901</c:v>
                </c:pt>
                <c:pt idx="6904">
                  <c:v>690.39999999991903</c:v>
                </c:pt>
                <c:pt idx="6905">
                  <c:v>690.49999999991905</c:v>
                </c:pt>
                <c:pt idx="6906">
                  <c:v>690.59999999991896</c:v>
                </c:pt>
                <c:pt idx="6907">
                  <c:v>690.69999999991899</c:v>
                </c:pt>
                <c:pt idx="6908">
                  <c:v>690.79999999991901</c:v>
                </c:pt>
                <c:pt idx="6909">
                  <c:v>690.89999999991903</c:v>
                </c:pt>
                <c:pt idx="6910">
                  <c:v>690.99999999991905</c:v>
                </c:pt>
                <c:pt idx="6911">
                  <c:v>691.09999999991896</c:v>
                </c:pt>
                <c:pt idx="6912">
                  <c:v>691.19999999991899</c:v>
                </c:pt>
                <c:pt idx="6913">
                  <c:v>691.29999999991901</c:v>
                </c:pt>
                <c:pt idx="6914">
                  <c:v>691.39999999991801</c:v>
                </c:pt>
                <c:pt idx="6915">
                  <c:v>691.49999999991803</c:v>
                </c:pt>
                <c:pt idx="6916">
                  <c:v>691.59999999991805</c:v>
                </c:pt>
                <c:pt idx="6917">
                  <c:v>691.69999999991796</c:v>
                </c:pt>
                <c:pt idx="6918">
                  <c:v>691.79999999991799</c:v>
                </c:pt>
                <c:pt idx="6919">
                  <c:v>691.89999999991801</c:v>
                </c:pt>
                <c:pt idx="6920">
                  <c:v>691.99999999991803</c:v>
                </c:pt>
                <c:pt idx="6921">
                  <c:v>692.09999999991805</c:v>
                </c:pt>
                <c:pt idx="6922">
                  <c:v>692.19999999991796</c:v>
                </c:pt>
                <c:pt idx="6923">
                  <c:v>692.29999999991799</c:v>
                </c:pt>
                <c:pt idx="6924">
                  <c:v>692.39999999991801</c:v>
                </c:pt>
                <c:pt idx="6925">
                  <c:v>692.49999999991701</c:v>
                </c:pt>
                <c:pt idx="6926">
                  <c:v>692.59999999991703</c:v>
                </c:pt>
                <c:pt idx="6927">
                  <c:v>692.69999999991705</c:v>
                </c:pt>
                <c:pt idx="6928">
                  <c:v>692.79999999991696</c:v>
                </c:pt>
                <c:pt idx="6929">
                  <c:v>692.89999999991699</c:v>
                </c:pt>
                <c:pt idx="6930">
                  <c:v>692.99999999991701</c:v>
                </c:pt>
                <c:pt idx="6931">
                  <c:v>693.09999999991703</c:v>
                </c:pt>
                <c:pt idx="6932">
                  <c:v>693.19999999991705</c:v>
                </c:pt>
                <c:pt idx="6933">
                  <c:v>693.29999999991696</c:v>
                </c:pt>
                <c:pt idx="6934">
                  <c:v>693.39999999991699</c:v>
                </c:pt>
                <c:pt idx="6935">
                  <c:v>693.49999999991701</c:v>
                </c:pt>
                <c:pt idx="6936">
                  <c:v>693.59999999991601</c:v>
                </c:pt>
                <c:pt idx="6937">
                  <c:v>693.69999999991603</c:v>
                </c:pt>
                <c:pt idx="6938">
                  <c:v>693.79999999991605</c:v>
                </c:pt>
                <c:pt idx="6939">
                  <c:v>693.89999999991596</c:v>
                </c:pt>
                <c:pt idx="6940">
                  <c:v>693.99999999991599</c:v>
                </c:pt>
                <c:pt idx="6941">
                  <c:v>694.09999999991601</c:v>
                </c:pt>
                <c:pt idx="6942">
                  <c:v>694.19999999991603</c:v>
                </c:pt>
                <c:pt idx="6943">
                  <c:v>694.29999999991605</c:v>
                </c:pt>
                <c:pt idx="6944">
                  <c:v>694.39999999991596</c:v>
                </c:pt>
                <c:pt idx="6945">
                  <c:v>694.49999999991599</c:v>
                </c:pt>
                <c:pt idx="6946">
                  <c:v>694.59999999991601</c:v>
                </c:pt>
                <c:pt idx="6947">
                  <c:v>694.69999999991501</c:v>
                </c:pt>
                <c:pt idx="6948">
                  <c:v>694.79999999991503</c:v>
                </c:pt>
                <c:pt idx="6949">
                  <c:v>694.89999999991505</c:v>
                </c:pt>
                <c:pt idx="6950">
                  <c:v>694.99999999991496</c:v>
                </c:pt>
                <c:pt idx="6951">
                  <c:v>695.09999999991498</c:v>
                </c:pt>
                <c:pt idx="6952">
                  <c:v>695.19999999991501</c:v>
                </c:pt>
                <c:pt idx="6953">
                  <c:v>695.29999999991503</c:v>
                </c:pt>
                <c:pt idx="6954">
                  <c:v>695.39999999991505</c:v>
                </c:pt>
                <c:pt idx="6955">
                  <c:v>695.49999999991496</c:v>
                </c:pt>
                <c:pt idx="6956">
                  <c:v>695.59999999991498</c:v>
                </c:pt>
                <c:pt idx="6957">
                  <c:v>695.69999999991501</c:v>
                </c:pt>
                <c:pt idx="6958">
                  <c:v>695.79999999991401</c:v>
                </c:pt>
                <c:pt idx="6959">
                  <c:v>695.89999999991403</c:v>
                </c:pt>
                <c:pt idx="6960">
                  <c:v>695.99999999991405</c:v>
                </c:pt>
                <c:pt idx="6961">
                  <c:v>696.09999999991396</c:v>
                </c:pt>
                <c:pt idx="6962">
                  <c:v>696.19999999991398</c:v>
                </c:pt>
                <c:pt idx="6963">
                  <c:v>696.29999999991401</c:v>
                </c:pt>
                <c:pt idx="6964">
                  <c:v>696.39999999991403</c:v>
                </c:pt>
                <c:pt idx="6965">
                  <c:v>696.49999999991405</c:v>
                </c:pt>
                <c:pt idx="6966">
                  <c:v>696.59999999991396</c:v>
                </c:pt>
                <c:pt idx="6967">
                  <c:v>696.69999999991398</c:v>
                </c:pt>
                <c:pt idx="6968">
                  <c:v>696.79999999991401</c:v>
                </c:pt>
                <c:pt idx="6969">
                  <c:v>696.89999999991301</c:v>
                </c:pt>
                <c:pt idx="6970">
                  <c:v>696.99999999991303</c:v>
                </c:pt>
                <c:pt idx="6971">
                  <c:v>697.09999999991305</c:v>
                </c:pt>
                <c:pt idx="6972">
                  <c:v>697.19999999991296</c:v>
                </c:pt>
                <c:pt idx="6973">
                  <c:v>697.29999999991298</c:v>
                </c:pt>
                <c:pt idx="6974">
                  <c:v>697.39999999991301</c:v>
                </c:pt>
                <c:pt idx="6975">
                  <c:v>697.49999999991303</c:v>
                </c:pt>
                <c:pt idx="6976">
                  <c:v>697.59999999991305</c:v>
                </c:pt>
                <c:pt idx="6977">
                  <c:v>697.69999999991296</c:v>
                </c:pt>
                <c:pt idx="6978">
                  <c:v>697.79999999991298</c:v>
                </c:pt>
                <c:pt idx="6979">
                  <c:v>697.89999999991301</c:v>
                </c:pt>
                <c:pt idx="6980">
                  <c:v>697.99999999991201</c:v>
                </c:pt>
                <c:pt idx="6981">
                  <c:v>698.09999999991203</c:v>
                </c:pt>
                <c:pt idx="6982">
                  <c:v>698.19999999991205</c:v>
                </c:pt>
                <c:pt idx="6983">
                  <c:v>698.29999999991196</c:v>
                </c:pt>
                <c:pt idx="6984">
                  <c:v>698.39999999991198</c:v>
                </c:pt>
                <c:pt idx="6985">
                  <c:v>698.49999999991201</c:v>
                </c:pt>
                <c:pt idx="6986">
                  <c:v>698.59999999991203</c:v>
                </c:pt>
                <c:pt idx="6987">
                  <c:v>698.69999999991205</c:v>
                </c:pt>
                <c:pt idx="6988">
                  <c:v>698.79999999991196</c:v>
                </c:pt>
                <c:pt idx="6989">
                  <c:v>698.89999999991198</c:v>
                </c:pt>
                <c:pt idx="6990">
                  <c:v>698.99999999991201</c:v>
                </c:pt>
                <c:pt idx="6991">
                  <c:v>699.09999999991101</c:v>
                </c:pt>
                <c:pt idx="6992">
                  <c:v>699.19999999991103</c:v>
                </c:pt>
                <c:pt idx="6993">
                  <c:v>699.29999999991105</c:v>
                </c:pt>
                <c:pt idx="6994">
                  <c:v>699.39999999991096</c:v>
                </c:pt>
                <c:pt idx="6995">
                  <c:v>699.49999999991098</c:v>
                </c:pt>
                <c:pt idx="6996">
                  <c:v>699.59999999991101</c:v>
                </c:pt>
                <c:pt idx="6997">
                  <c:v>699.69999999991103</c:v>
                </c:pt>
                <c:pt idx="6998">
                  <c:v>699.79999999991105</c:v>
                </c:pt>
                <c:pt idx="6999">
                  <c:v>699.89999999991096</c:v>
                </c:pt>
                <c:pt idx="7000">
                  <c:v>699.99999999991098</c:v>
                </c:pt>
                <c:pt idx="7001">
                  <c:v>700.09999999991101</c:v>
                </c:pt>
                <c:pt idx="7002">
                  <c:v>700.19999999991001</c:v>
                </c:pt>
                <c:pt idx="7003">
                  <c:v>700.29999999991003</c:v>
                </c:pt>
                <c:pt idx="7004">
                  <c:v>700.39999999991005</c:v>
                </c:pt>
                <c:pt idx="7005">
                  <c:v>700.49999999990996</c:v>
                </c:pt>
                <c:pt idx="7006">
                  <c:v>700.59999999990998</c:v>
                </c:pt>
                <c:pt idx="7007">
                  <c:v>700.69999999991001</c:v>
                </c:pt>
                <c:pt idx="7008">
                  <c:v>700.79999999991003</c:v>
                </c:pt>
                <c:pt idx="7009">
                  <c:v>700.89999999991005</c:v>
                </c:pt>
                <c:pt idx="7010">
                  <c:v>700.99999999990996</c:v>
                </c:pt>
                <c:pt idx="7011">
                  <c:v>701.09999999990998</c:v>
                </c:pt>
                <c:pt idx="7012">
                  <c:v>701.19999999991001</c:v>
                </c:pt>
                <c:pt idx="7013">
                  <c:v>701.29999999990901</c:v>
                </c:pt>
                <c:pt idx="7014">
                  <c:v>701.39999999990903</c:v>
                </c:pt>
                <c:pt idx="7015">
                  <c:v>701.49999999990905</c:v>
                </c:pt>
                <c:pt idx="7016">
                  <c:v>701.59999999990896</c:v>
                </c:pt>
                <c:pt idx="7017">
                  <c:v>701.69999999990898</c:v>
                </c:pt>
                <c:pt idx="7018">
                  <c:v>701.79999999990901</c:v>
                </c:pt>
                <c:pt idx="7019">
                  <c:v>701.89999999990903</c:v>
                </c:pt>
                <c:pt idx="7020">
                  <c:v>701.99999999990905</c:v>
                </c:pt>
                <c:pt idx="7021">
                  <c:v>702.09999999990896</c:v>
                </c:pt>
                <c:pt idx="7022">
                  <c:v>702.19999999990898</c:v>
                </c:pt>
                <c:pt idx="7023">
                  <c:v>702.29999999990901</c:v>
                </c:pt>
                <c:pt idx="7024">
                  <c:v>702.399999999908</c:v>
                </c:pt>
                <c:pt idx="7025">
                  <c:v>702.49999999990803</c:v>
                </c:pt>
                <c:pt idx="7026">
                  <c:v>702.59999999990805</c:v>
                </c:pt>
                <c:pt idx="7027">
                  <c:v>702.69999999990796</c:v>
                </c:pt>
                <c:pt idx="7028">
                  <c:v>702.79999999990798</c:v>
                </c:pt>
                <c:pt idx="7029">
                  <c:v>702.899999999908</c:v>
                </c:pt>
                <c:pt idx="7030">
                  <c:v>702.99999999990803</c:v>
                </c:pt>
                <c:pt idx="7031">
                  <c:v>703.09999999990805</c:v>
                </c:pt>
                <c:pt idx="7032">
                  <c:v>703.19999999990796</c:v>
                </c:pt>
                <c:pt idx="7033">
                  <c:v>703.29999999990798</c:v>
                </c:pt>
                <c:pt idx="7034">
                  <c:v>703.399999999908</c:v>
                </c:pt>
                <c:pt idx="7035">
                  <c:v>703.499999999907</c:v>
                </c:pt>
                <c:pt idx="7036">
                  <c:v>703.59999999990703</c:v>
                </c:pt>
                <c:pt idx="7037">
                  <c:v>703.69999999990705</c:v>
                </c:pt>
                <c:pt idx="7038">
                  <c:v>703.79999999990696</c:v>
                </c:pt>
                <c:pt idx="7039">
                  <c:v>703.89999999990698</c:v>
                </c:pt>
                <c:pt idx="7040">
                  <c:v>703.999999999907</c:v>
                </c:pt>
                <c:pt idx="7041">
                  <c:v>704.09999999990703</c:v>
                </c:pt>
                <c:pt idx="7042">
                  <c:v>704.19999999990705</c:v>
                </c:pt>
                <c:pt idx="7043">
                  <c:v>704.29999999990696</c:v>
                </c:pt>
                <c:pt idx="7044">
                  <c:v>704.39999999990698</c:v>
                </c:pt>
                <c:pt idx="7045">
                  <c:v>704.499999999907</c:v>
                </c:pt>
                <c:pt idx="7046">
                  <c:v>704.599999999906</c:v>
                </c:pt>
                <c:pt idx="7047">
                  <c:v>704.69999999990603</c:v>
                </c:pt>
                <c:pt idx="7048">
                  <c:v>704.79999999990605</c:v>
                </c:pt>
                <c:pt idx="7049">
                  <c:v>704.89999999990596</c:v>
                </c:pt>
                <c:pt idx="7050">
                  <c:v>704.99999999990598</c:v>
                </c:pt>
                <c:pt idx="7051">
                  <c:v>705.099999999906</c:v>
                </c:pt>
                <c:pt idx="7052">
                  <c:v>705.19999999990603</c:v>
                </c:pt>
                <c:pt idx="7053">
                  <c:v>705.29999999990605</c:v>
                </c:pt>
                <c:pt idx="7054">
                  <c:v>705.39999999990596</c:v>
                </c:pt>
                <c:pt idx="7055">
                  <c:v>705.49999999990598</c:v>
                </c:pt>
                <c:pt idx="7056">
                  <c:v>705.599999999906</c:v>
                </c:pt>
                <c:pt idx="7057">
                  <c:v>705.699999999905</c:v>
                </c:pt>
                <c:pt idx="7058">
                  <c:v>705.79999999990503</c:v>
                </c:pt>
                <c:pt idx="7059">
                  <c:v>705.89999999990505</c:v>
                </c:pt>
                <c:pt idx="7060">
                  <c:v>705.99999999990496</c:v>
                </c:pt>
                <c:pt idx="7061">
                  <c:v>706.09999999990498</c:v>
                </c:pt>
                <c:pt idx="7062">
                  <c:v>706.199999999905</c:v>
                </c:pt>
                <c:pt idx="7063">
                  <c:v>706.29999999990503</c:v>
                </c:pt>
                <c:pt idx="7064">
                  <c:v>706.39999999990505</c:v>
                </c:pt>
                <c:pt idx="7065">
                  <c:v>706.49999999990496</c:v>
                </c:pt>
                <c:pt idx="7066">
                  <c:v>706.59999999990498</c:v>
                </c:pt>
                <c:pt idx="7067">
                  <c:v>706.699999999905</c:v>
                </c:pt>
                <c:pt idx="7068">
                  <c:v>706.799999999904</c:v>
                </c:pt>
                <c:pt idx="7069">
                  <c:v>706.89999999990403</c:v>
                </c:pt>
                <c:pt idx="7070">
                  <c:v>706.99999999990405</c:v>
                </c:pt>
                <c:pt idx="7071">
                  <c:v>707.09999999990396</c:v>
                </c:pt>
                <c:pt idx="7072">
                  <c:v>707.19999999990398</c:v>
                </c:pt>
                <c:pt idx="7073">
                  <c:v>707.299999999904</c:v>
                </c:pt>
                <c:pt idx="7074">
                  <c:v>707.39999999990403</c:v>
                </c:pt>
                <c:pt idx="7075">
                  <c:v>707.49999999990405</c:v>
                </c:pt>
                <c:pt idx="7076">
                  <c:v>707.59999999990396</c:v>
                </c:pt>
                <c:pt idx="7077">
                  <c:v>707.69999999990398</c:v>
                </c:pt>
                <c:pt idx="7078">
                  <c:v>707.799999999904</c:v>
                </c:pt>
                <c:pt idx="7079">
                  <c:v>707.899999999903</c:v>
                </c:pt>
                <c:pt idx="7080">
                  <c:v>707.99999999990303</c:v>
                </c:pt>
                <c:pt idx="7081">
                  <c:v>708.09999999990305</c:v>
                </c:pt>
                <c:pt idx="7082">
                  <c:v>708.19999999990296</c:v>
                </c:pt>
                <c:pt idx="7083">
                  <c:v>708.29999999990298</c:v>
                </c:pt>
                <c:pt idx="7084">
                  <c:v>708.399999999903</c:v>
                </c:pt>
                <c:pt idx="7085">
                  <c:v>708.49999999990303</c:v>
                </c:pt>
                <c:pt idx="7086">
                  <c:v>708.59999999990305</c:v>
                </c:pt>
                <c:pt idx="7087">
                  <c:v>708.69999999990296</c:v>
                </c:pt>
                <c:pt idx="7088">
                  <c:v>708.79999999990298</c:v>
                </c:pt>
                <c:pt idx="7089">
                  <c:v>708.899999999903</c:v>
                </c:pt>
                <c:pt idx="7090">
                  <c:v>708.999999999902</c:v>
                </c:pt>
                <c:pt idx="7091">
                  <c:v>709.09999999990202</c:v>
                </c:pt>
                <c:pt idx="7092">
                  <c:v>709.19999999990205</c:v>
                </c:pt>
                <c:pt idx="7093">
                  <c:v>709.29999999990196</c:v>
                </c:pt>
                <c:pt idx="7094">
                  <c:v>709.39999999990198</c:v>
                </c:pt>
                <c:pt idx="7095">
                  <c:v>709.499999999902</c:v>
                </c:pt>
                <c:pt idx="7096">
                  <c:v>709.59999999990202</c:v>
                </c:pt>
                <c:pt idx="7097">
                  <c:v>709.69999999990205</c:v>
                </c:pt>
                <c:pt idx="7098">
                  <c:v>709.79999999990196</c:v>
                </c:pt>
                <c:pt idx="7099">
                  <c:v>709.89999999990198</c:v>
                </c:pt>
                <c:pt idx="7100">
                  <c:v>709.999999999902</c:v>
                </c:pt>
                <c:pt idx="7101">
                  <c:v>710.099999999901</c:v>
                </c:pt>
                <c:pt idx="7102">
                  <c:v>710.19999999990102</c:v>
                </c:pt>
                <c:pt idx="7103">
                  <c:v>710.29999999990105</c:v>
                </c:pt>
                <c:pt idx="7104">
                  <c:v>710.39999999990096</c:v>
                </c:pt>
                <c:pt idx="7105">
                  <c:v>710.49999999990098</c:v>
                </c:pt>
                <c:pt idx="7106">
                  <c:v>710.599999999901</c:v>
                </c:pt>
                <c:pt idx="7107">
                  <c:v>710.69999999990102</c:v>
                </c:pt>
                <c:pt idx="7108">
                  <c:v>710.79999999990105</c:v>
                </c:pt>
                <c:pt idx="7109">
                  <c:v>710.89999999990096</c:v>
                </c:pt>
                <c:pt idx="7110">
                  <c:v>710.99999999990098</c:v>
                </c:pt>
                <c:pt idx="7111">
                  <c:v>711.099999999901</c:v>
                </c:pt>
                <c:pt idx="7112">
                  <c:v>711.1999999999</c:v>
                </c:pt>
                <c:pt idx="7113">
                  <c:v>711.29999999990002</c:v>
                </c:pt>
                <c:pt idx="7114">
                  <c:v>711.39999999990005</c:v>
                </c:pt>
                <c:pt idx="7115">
                  <c:v>711.49999999989996</c:v>
                </c:pt>
                <c:pt idx="7116">
                  <c:v>711.59999999989998</c:v>
                </c:pt>
                <c:pt idx="7117">
                  <c:v>711.6999999999</c:v>
                </c:pt>
                <c:pt idx="7118">
                  <c:v>711.79999999990002</c:v>
                </c:pt>
                <c:pt idx="7119">
                  <c:v>711.89999999990005</c:v>
                </c:pt>
                <c:pt idx="7120">
                  <c:v>711.99999999989996</c:v>
                </c:pt>
                <c:pt idx="7121">
                  <c:v>712.09999999989998</c:v>
                </c:pt>
                <c:pt idx="7122">
                  <c:v>712.1999999999</c:v>
                </c:pt>
                <c:pt idx="7123">
                  <c:v>712.299999999899</c:v>
                </c:pt>
                <c:pt idx="7124">
                  <c:v>712.39999999989902</c:v>
                </c:pt>
                <c:pt idx="7125">
                  <c:v>712.49999999989905</c:v>
                </c:pt>
                <c:pt idx="7126">
                  <c:v>712.59999999989896</c:v>
                </c:pt>
                <c:pt idx="7127">
                  <c:v>712.69999999989898</c:v>
                </c:pt>
                <c:pt idx="7128">
                  <c:v>712.799999999899</c:v>
                </c:pt>
                <c:pt idx="7129">
                  <c:v>712.89999999989902</c:v>
                </c:pt>
                <c:pt idx="7130">
                  <c:v>712.99999999989905</c:v>
                </c:pt>
                <c:pt idx="7131">
                  <c:v>713.09999999989896</c:v>
                </c:pt>
                <c:pt idx="7132">
                  <c:v>713.19999999989898</c:v>
                </c:pt>
                <c:pt idx="7133">
                  <c:v>713.299999999899</c:v>
                </c:pt>
                <c:pt idx="7134">
                  <c:v>713.399999999898</c:v>
                </c:pt>
                <c:pt idx="7135">
                  <c:v>713.49999999989802</c:v>
                </c:pt>
                <c:pt idx="7136">
                  <c:v>713.59999999989805</c:v>
                </c:pt>
                <c:pt idx="7137">
                  <c:v>713.69999999989795</c:v>
                </c:pt>
                <c:pt idx="7138">
                  <c:v>713.79999999989798</c:v>
                </c:pt>
                <c:pt idx="7139">
                  <c:v>713.899999999898</c:v>
                </c:pt>
                <c:pt idx="7140">
                  <c:v>713.99999999989802</c:v>
                </c:pt>
                <c:pt idx="7141">
                  <c:v>714.09999999989805</c:v>
                </c:pt>
                <c:pt idx="7142">
                  <c:v>714.19999999989795</c:v>
                </c:pt>
                <c:pt idx="7143">
                  <c:v>714.29999999989798</c:v>
                </c:pt>
                <c:pt idx="7144">
                  <c:v>714.399999999898</c:v>
                </c:pt>
                <c:pt idx="7145">
                  <c:v>714.499999999897</c:v>
                </c:pt>
                <c:pt idx="7146">
                  <c:v>714.59999999989702</c:v>
                </c:pt>
                <c:pt idx="7147">
                  <c:v>714.69999999989705</c:v>
                </c:pt>
                <c:pt idx="7148">
                  <c:v>714.79999999989695</c:v>
                </c:pt>
                <c:pt idx="7149">
                  <c:v>714.89999999989698</c:v>
                </c:pt>
                <c:pt idx="7150">
                  <c:v>714.999999999897</c:v>
                </c:pt>
                <c:pt idx="7151">
                  <c:v>715.09999999989702</c:v>
                </c:pt>
                <c:pt idx="7152">
                  <c:v>715.19999999989705</c:v>
                </c:pt>
                <c:pt idx="7153">
                  <c:v>715.29999999989695</c:v>
                </c:pt>
                <c:pt idx="7154">
                  <c:v>715.39999999989698</c:v>
                </c:pt>
                <c:pt idx="7155">
                  <c:v>715.49999999989598</c:v>
                </c:pt>
                <c:pt idx="7156">
                  <c:v>715.599999999896</c:v>
                </c:pt>
                <c:pt idx="7157">
                  <c:v>715.69999999989602</c:v>
                </c:pt>
                <c:pt idx="7158">
                  <c:v>715.79999999989604</c:v>
                </c:pt>
                <c:pt idx="7159">
                  <c:v>715.89999999989595</c:v>
                </c:pt>
                <c:pt idx="7160">
                  <c:v>715.99999999989598</c:v>
                </c:pt>
                <c:pt idx="7161">
                  <c:v>716.099999999896</c:v>
                </c:pt>
                <c:pt idx="7162">
                  <c:v>716.19999999989602</c:v>
                </c:pt>
                <c:pt idx="7163">
                  <c:v>716.29999999989604</c:v>
                </c:pt>
                <c:pt idx="7164">
                  <c:v>716.39999999989595</c:v>
                </c:pt>
                <c:pt idx="7165">
                  <c:v>716.49999999989598</c:v>
                </c:pt>
                <c:pt idx="7166">
                  <c:v>716.59999999989498</c:v>
                </c:pt>
                <c:pt idx="7167">
                  <c:v>716.699999999895</c:v>
                </c:pt>
                <c:pt idx="7168">
                  <c:v>716.79999999989502</c:v>
                </c:pt>
                <c:pt idx="7169">
                  <c:v>716.89999999989504</c:v>
                </c:pt>
                <c:pt idx="7170">
                  <c:v>716.99999999989495</c:v>
                </c:pt>
                <c:pt idx="7171">
                  <c:v>717.09999999989498</c:v>
                </c:pt>
                <c:pt idx="7172">
                  <c:v>717.199999999895</c:v>
                </c:pt>
                <c:pt idx="7173">
                  <c:v>717.29999999989502</c:v>
                </c:pt>
                <c:pt idx="7174">
                  <c:v>717.39999999989504</c:v>
                </c:pt>
                <c:pt idx="7175">
                  <c:v>717.49999999989495</c:v>
                </c:pt>
                <c:pt idx="7176">
                  <c:v>717.59999999989498</c:v>
                </c:pt>
                <c:pt idx="7177">
                  <c:v>717.69999999989398</c:v>
                </c:pt>
                <c:pt idx="7178">
                  <c:v>717.799999999894</c:v>
                </c:pt>
                <c:pt idx="7179">
                  <c:v>717.89999999989402</c:v>
                </c:pt>
                <c:pt idx="7180">
                  <c:v>717.99999999989404</c:v>
                </c:pt>
                <c:pt idx="7181">
                  <c:v>718.09999999989395</c:v>
                </c:pt>
                <c:pt idx="7182">
                  <c:v>718.19999999989398</c:v>
                </c:pt>
                <c:pt idx="7183">
                  <c:v>718.299999999894</c:v>
                </c:pt>
                <c:pt idx="7184">
                  <c:v>718.39999999989402</c:v>
                </c:pt>
                <c:pt idx="7185">
                  <c:v>718.49999999989404</c:v>
                </c:pt>
                <c:pt idx="7186">
                  <c:v>718.59999999989395</c:v>
                </c:pt>
                <c:pt idx="7187">
                  <c:v>718.69999999989398</c:v>
                </c:pt>
                <c:pt idx="7188">
                  <c:v>718.79999999989298</c:v>
                </c:pt>
                <c:pt idx="7189">
                  <c:v>718.899999999893</c:v>
                </c:pt>
                <c:pt idx="7190">
                  <c:v>718.99999999989302</c:v>
                </c:pt>
                <c:pt idx="7191">
                  <c:v>719.09999999989304</c:v>
                </c:pt>
                <c:pt idx="7192">
                  <c:v>719.19999999989295</c:v>
                </c:pt>
                <c:pt idx="7193">
                  <c:v>719.29999999989298</c:v>
                </c:pt>
                <c:pt idx="7194">
                  <c:v>719.399999999893</c:v>
                </c:pt>
                <c:pt idx="7195">
                  <c:v>719.49999999989302</c:v>
                </c:pt>
                <c:pt idx="7196">
                  <c:v>719.59999999989304</c:v>
                </c:pt>
                <c:pt idx="7197">
                  <c:v>719.69999999989295</c:v>
                </c:pt>
                <c:pt idx="7198">
                  <c:v>719.79999999989298</c:v>
                </c:pt>
                <c:pt idx="7199">
                  <c:v>719.89999999989197</c:v>
                </c:pt>
                <c:pt idx="7200">
                  <c:v>719.999999999892</c:v>
                </c:pt>
                <c:pt idx="7201">
                  <c:v>720.09999999989202</c:v>
                </c:pt>
                <c:pt idx="7202">
                  <c:v>720.19999999989204</c:v>
                </c:pt>
                <c:pt idx="7203">
                  <c:v>720.29999999989195</c:v>
                </c:pt>
                <c:pt idx="7204">
                  <c:v>720.39999999989197</c:v>
                </c:pt>
                <c:pt idx="7205">
                  <c:v>720.499999999892</c:v>
                </c:pt>
                <c:pt idx="7206">
                  <c:v>720.59999999989202</c:v>
                </c:pt>
                <c:pt idx="7207">
                  <c:v>720.69999999989204</c:v>
                </c:pt>
                <c:pt idx="7208">
                  <c:v>720.79999999989195</c:v>
                </c:pt>
                <c:pt idx="7209">
                  <c:v>720.89999999989197</c:v>
                </c:pt>
                <c:pt idx="7210">
                  <c:v>720.99999999989097</c:v>
                </c:pt>
                <c:pt idx="7211">
                  <c:v>721.099999999891</c:v>
                </c:pt>
                <c:pt idx="7212">
                  <c:v>721.19999999989102</c:v>
                </c:pt>
                <c:pt idx="7213">
                  <c:v>721.29999999989104</c:v>
                </c:pt>
                <c:pt idx="7214">
                  <c:v>721.39999999989095</c:v>
                </c:pt>
                <c:pt idx="7215">
                  <c:v>721.49999999989097</c:v>
                </c:pt>
                <c:pt idx="7216">
                  <c:v>721.599999999891</c:v>
                </c:pt>
                <c:pt idx="7217">
                  <c:v>721.69999999989102</c:v>
                </c:pt>
                <c:pt idx="7218">
                  <c:v>721.79999999989104</c:v>
                </c:pt>
                <c:pt idx="7219">
                  <c:v>721.89999999989095</c:v>
                </c:pt>
                <c:pt idx="7220">
                  <c:v>721.99999999989097</c:v>
                </c:pt>
                <c:pt idx="7221">
                  <c:v>722.09999999988997</c:v>
                </c:pt>
                <c:pt idx="7222">
                  <c:v>722.19999999989</c:v>
                </c:pt>
                <c:pt idx="7223">
                  <c:v>722.29999999989002</c:v>
                </c:pt>
                <c:pt idx="7224">
                  <c:v>722.39999999989004</c:v>
                </c:pt>
                <c:pt idx="7225">
                  <c:v>722.49999999988995</c:v>
                </c:pt>
                <c:pt idx="7226">
                  <c:v>722.59999999988997</c:v>
                </c:pt>
                <c:pt idx="7227">
                  <c:v>722.69999999989</c:v>
                </c:pt>
                <c:pt idx="7228">
                  <c:v>722.79999999989002</c:v>
                </c:pt>
                <c:pt idx="7229">
                  <c:v>722.89999999989004</c:v>
                </c:pt>
                <c:pt idx="7230">
                  <c:v>722.99999999988995</c:v>
                </c:pt>
                <c:pt idx="7231">
                  <c:v>723.09999999988997</c:v>
                </c:pt>
                <c:pt idx="7232">
                  <c:v>723.19999999988897</c:v>
                </c:pt>
                <c:pt idx="7233">
                  <c:v>723.299999999889</c:v>
                </c:pt>
                <c:pt idx="7234">
                  <c:v>723.39999999988902</c:v>
                </c:pt>
                <c:pt idx="7235">
                  <c:v>723.49999999988904</c:v>
                </c:pt>
                <c:pt idx="7236">
                  <c:v>723.59999999988895</c:v>
                </c:pt>
                <c:pt idx="7237">
                  <c:v>723.69999999988897</c:v>
                </c:pt>
                <c:pt idx="7238">
                  <c:v>723.799999999889</c:v>
                </c:pt>
                <c:pt idx="7239">
                  <c:v>723.89999999988902</c:v>
                </c:pt>
                <c:pt idx="7240">
                  <c:v>723.99999999988904</c:v>
                </c:pt>
                <c:pt idx="7241">
                  <c:v>724.09999999988895</c:v>
                </c:pt>
                <c:pt idx="7242">
                  <c:v>724.19999999988897</c:v>
                </c:pt>
                <c:pt idx="7243">
                  <c:v>724.29999999988797</c:v>
                </c:pt>
                <c:pt idx="7244">
                  <c:v>724.399999999888</c:v>
                </c:pt>
                <c:pt idx="7245">
                  <c:v>724.49999999988802</c:v>
                </c:pt>
                <c:pt idx="7246">
                  <c:v>724.59999999988804</c:v>
                </c:pt>
                <c:pt idx="7247">
                  <c:v>724.69999999988795</c:v>
                </c:pt>
                <c:pt idx="7248">
                  <c:v>724.79999999988797</c:v>
                </c:pt>
                <c:pt idx="7249">
                  <c:v>724.899999999888</c:v>
                </c:pt>
                <c:pt idx="7250">
                  <c:v>724.99999999988802</c:v>
                </c:pt>
                <c:pt idx="7251">
                  <c:v>725.09999999988804</c:v>
                </c:pt>
                <c:pt idx="7252">
                  <c:v>725.19999999988795</c:v>
                </c:pt>
                <c:pt idx="7253">
                  <c:v>725.29999999988797</c:v>
                </c:pt>
                <c:pt idx="7254">
                  <c:v>725.39999999988697</c:v>
                </c:pt>
                <c:pt idx="7255">
                  <c:v>725.499999999887</c:v>
                </c:pt>
                <c:pt idx="7256">
                  <c:v>725.59999999988702</c:v>
                </c:pt>
                <c:pt idx="7257">
                  <c:v>725.69999999988704</c:v>
                </c:pt>
                <c:pt idx="7258">
                  <c:v>725.79999999988695</c:v>
                </c:pt>
                <c:pt idx="7259">
                  <c:v>725.89999999988697</c:v>
                </c:pt>
                <c:pt idx="7260">
                  <c:v>725.999999999887</c:v>
                </c:pt>
                <c:pt idx="7261">
                  <c:v>726.09999999988702</c:v>
                </c:pt>
                <c:pt idx="7262">
                  <c:v>726.19999999988704</c:v>
                </c:pt>
                <c:pt idx="7263">
                  <c:v>726.29999999988695</c:v>
                </c:pt>
                <c:pt idx="7264">
                  <c:v>726.39999999988697</c:v>
                </c:pt>
                <c:pt idx="7265">
                  <c:v>726.49999999988597</c:v>
                </c:pt>
                <c:pt idx="7266">
                  <c:v>726.59999999988599</c:v>
                </c:pt>
                <c:pt idx="7267">
                  <c:v>726.69999999988602</c:v>
                </c:pt>
                <c:pt idx="7268">
                  <c:v>726.79999999988604</c:v>
                </c:pt>
                <c:pt idx="7269">
                  <c:v>726.89999999988595</c:v>
                </c:pt>
                <c:pt idx="7270">
                  <c:v>726.99999999988597</c:v>
                </c:pt>
                <c:pt idx="7271">
                  <c:v>727.09999999988599</c:v>
                </c:pt>
                <c:pt idx="7272">
                  <c:v>727.19999999988602</c:v>
                </c:pt>
                <c:pt idx="7273">
                  <c:v>727.29999999988604</c:v>
                </c:pt>
                <c:pt idx="7274">
                  <c:v>727.39999999988595</c:v>
                </c:pt>
                <c:pt idx="7275">
                  <c:v>727.49999999988597</c:v>
                </c:pt>
                <c:pt idx="7276">
                  <c:v>727.59999999988497</c:v>
                </c:pt>
                <c:pt idx="7277">
                  <c:v>727.69999999988499</c:v>
                </c:pt>
                <c:pt idx="7278">
                  <c:v>727.79999999988502</c:v>
                </c:pt>
                <c:pt idx="7279">
                  <c:v>727.89999999988504</c:v>
                </c:pt>
                <c:pt idx="7280">
                  <c:v>727.99999999988495</c:v>
                </c:pt>
                <c:pt idx="7281">
                  <c:v>728.09999999988497</c:v>
                </c:pt>
                <c:pt idx="7282">
                  <c:v>728.19999999988499</c:v>
                </c:pt>
                <c:pt idx="7283">
                  <c:v>728.29999999988502</c:v>
                </c:pt>
                <c:pt idx="7284">
                  <c:v>728.39999999988504</c:v>
                </c:pt>
                <c:pt idx="7285">
                  <c:v>728.49999999988495</c:v>
                </c:pt>
                <c:pt idx="7286">
                  <c:v>728.59999999988497</c:v>
                </c:pt>
                <c:pt idx="7287">
                  <c:v>728.69999999988397</c:v>
                </c:pt>
                <c:pt idx="7288">
                  <c:v>728.79999999988399</c:v>
                </c:pt>
                <c:pt idx="7289">
                  <c:v>728.89999999988402</c:v>
                </c:pt>
                <c:pt idx="7290">
                  <c:v>728.99999999988404</c:v>
                </c:pt>
                <c:pt idx="7291">
                  <c:v>729.09999999988395</c:v>
                </c:pt>
                <c:pt idx="7292">
                  <c:v>729.19999999988397</c:v>
                </c:pt>
                <c:pt idx="7293">
                  <c:v>729.29999999988399</c:v>
                </c:pt>
                <c:pt idx="7294">
                  <c:v>729.39999999988402</c:v>
                </c:pt>
                <c:pt idx="7295">
                  <c:v>729.49999999988404</c:v>
                </c:pt>
                <c:pt idx="7296">
                  <c:v>729.59999999988395</c:v>
                </c:pt>
                <c:pt idx="7297">
                  <c:v>729.69999999988397</c:v>
                </c:pt>
                <c:pt idx="7298">
                  <c:v>729.79999999988297</c:v>
                </c:pt>
                <c:pt idx="7299">
                  <c:v>729.89999999988299</c:v>
                </c:pt>
                <c:pt idx="7300">
                  <c:v>729.99999999988302</c:v>
                </c:pt>
                <c:pt idx="7301">
                  <c:v>730.09999999988304</c:v>
                </c:pt>
                <c:pt idx="7302">
                  <c:v>730.19999999988295</c:v>
                </c:pt>
                <c:pt idx="7303">
                  <c:v>730.29999999988297</c:v>
                </c:pt>
                <c:pt idx="7304">
                  <c:v>730.39999999988299</c:v>
                </c:pt>
                <c:pt idx="7305">
                  <c:v>730.49999999988302</c:v>
                </c:pt>
                <c:pt idx="7306">
                  <c:v>730.59999999988304</c:v>
                </c:pt>
                <c:pt idx="7307">
                  <c:v>730.69999999988295</c:v>
                </c:pt>
                <c:pt idx="7308">
                  <c:v>730.79999999988297</c:v>
                </c:pt>
                <c:pt idx="7309">
                  <c:v>730.89999999988197</c:v>
                </c:pt>
                <c:pt idx="7310">
                  <c:v>730.99999999988199</c:v>
                </c:pt>
                <c:pt idx="7311">
                  <c:v>731.09999999988202</c:v>
                </c:pt>
                <c:pt idx="7312">
                  <c:v>731.19999999988204</c:v>
                </c:pt>
                <c:pt idx="7313">
                  <c:v>731.29999999988195</c:v>
                </c:pt>
                <c:pt idx="7314">
                  <c:v>731.39999999988197</c:v>
                </c:pt>
                <c:pt idx="7315">
                  <c:v>731.49999999988199</c:v>
                </c:pt>
                <c:pt idx="7316">
                  <c:v>731.59999999988202</c:v>
                </c:pt>
                <c:pt idx="7317">
                  <c:v>731.69999999988204</c:v>
                </c:pt>
                <c:pt idx="7318">
                  <c:v>731.79999999988195</c:v>
                </c:pt>
                <c:pt idx="7319">
                  <c:v>731.89999999988197</c:v>
                </c:pt>
                <c:pt idx="7320">
                  <c:v>731.99999999988097</c:v>
                </c:pt>
                <c:pt idx="7321">
                  <c:v>732.09999999988099</c:v>
                </c:pt>
                <c:pt idx="7322">
                  <c:v>732.19999999988102</c:v>
                </c:pt>
                <c:pt idx="7323">
                  <c:v>732.29999999988104</c:v>
                </c:pt>
                <c:pt idx="7324">
                  <c:v>732.39999999988095</c:v>
                </c:pt>
                <c:pt idx="7325">
                  <c:v>732.49999999988097</c:v>
                </c:pt>
                <c:pt idx="7326">
                  <c:v>732.59999999988099</c:v>
                </c:pt>
                <c:pt idx="7327">
                  <c:v>732.69999999988102</c:v>
                </c:pt>
                <c:pt idx="7328">
                  <c:v>732.79999999988104</c:v>
                </c:pt>
                <c:pt idx="7329">
                  <c:v>732.89999999988095</c:v>
                </c:pt>
                <c:pt idx="7330">
                  <c:v>732.99999999988097</c:v>
                </c:pt>
                <c:pt idx="7331">
                  <c:v>733.09999999987997</c:v>
                </c:pt>
                <c:pt idx="7332">
                  <c:v>733.19999999987999</c:v>
                </c:pt>
                <c:pt idx="7333">
                  <c:v>733.29999999988001</c:v>
                </c:pt>
                <c:pt idx="7334">
                  <c:v>733.39999999988004</c:v>
                </c:pt>
                <c:pt idx="7335">
                  <c:v>733.49999999987995</c:v>
                </c:pt>
                <c:pt idx="7336">
                  <c:v>733.59999999987997</c:v>
                </c:pt>
                <c:pt idx="7337">
                  <c:v>733.69999999987999</c:v>
                </c:pt>
                <c:pt idx="7338">
                  <c:v>733.79999999988001</c:v>
                </c:pt>
                <c:pt idx="7339">
                  <c:v>733.89999999988004</c:v>
                </c:pt>
                <c:pt idx="7340">
                  <c:v>733.99999999987995</c:v>
                </c:pt>
                <c:pt idx="7341">
                  <c:v>734.09999999987997</c:v>
                </c:pt>
                <c:pt idx="7342">
                  <c:v>734.19999999987897</c:v>
                </c:pt>
                <c:pt idx="7343">
                  <c:v>734.29999999987899</c:v>
                </c:pt>
                <c:pt idx="7344">
                  <c:v>734.39999999987901</c:v>
                </c:pt>
                <c:pt idx="7345">
                  <c:v>734.49999999987904</c:v>
                </c:pt>
                <c:pt idx="7346">
                  <c:v>734.59999999987895</c:v>
                </c:pt>
                <c:pt idx="7347">
                  <c:v>734.69999999987897</c:v>
                </c:pt>
                <c:pt idx="7348">
                  <c:v>734.79999999987899</c:v>
                </c:pt>
                <c:pt idx="7349">
                  <c:v>734.89999999987901</c:v>
                </c:pt>
                <c:pt idx="7350">
                  <c:v>734.99999999987904</c:v>
                </c:pt>
                <c:pt idx="7351">
                  <c:v>735.09999999987895</c:v>
                </c:pt>
                <c:pt idx="7352">
                  <c:v>735.19999999987897</c:v>
                </c:pt>
                <c:pt idx="7353">
                  <c:v>735.29999999987797</c:v>
                </c:pt>
                <c:pt idx="7354">
                  <c:v>735.39999999987799</c:v>
                </c:pt>
                <c:pt idx="7355">
                  <c:v>735.49999999987801</c:v>
                </c:pt>
                <c:pt idx="7356">
                  <c:v>735.59999999987804</c:v>
                </c:pt>
                <c:pt idx="7357">
                  <c:v>735.69999999987795</c:v>
                </c:pt>
                <c:pt idx="7358">
                  <c:v>735.79999999987797</c:v>
                </c:pt>
                <c:pt idx="7359">
                  <c:v>735.89999999987799</c:v>
                </c:pt>
                <c:pt idx="7360">
                  <c:v>735.99999999987801</c:v>
                </c:pt>
                <c:pt idx="7361">
                  <c:v>736.09999999987804</c:v>
                </c:pt>
                <c:pt idx="7362">
                  <c:v>736.19999999987795</c:v>
                </c:pt>
                <c:pt idx="7363">
                  <c:v>736.29999999987797</c:v>
                </c:pt>
                <c:pt idx="7364">
                  <c:v>736.39999999987697</c:v>
                </c:pt>
                <c:pt idx="7365">
                  <c:v>736.49999999987699</c:v>
                </c:pt>
                <c:pt idx="7366">
                  <c:v>736.59999999987701</c:v>
                </c:pt>
                <c:pt idx="7367">
                  <c:v>736.69999999987704</c:v>
                </c:pt>
                <c:pt idx="7368">
                  <c:v>736.79999999987695</c:v>
                </c:pt>
                <c:pt idx="7369">
                  <c:v>736.89999999987697</c:v>
                </c:pt>
                <c:pt idx="7370">
                  <c:v>736.99999999987699</c:v>
                </c:pt>
                <c:pt idx="7371">
                  <c:v>737.09999999987701</c:v>
                </c:pt>
                <c:pt idx="7372">
                  <c:v>737.19999999987704</c:v>
                </c:pt>
                <c:pt idx="7373">
                  <c:v>737.29999999987695</c:v>
                </c:pt>
                <c:pt idx="7374">
                  <c:v>737.39999999987697</c:v>
                </c:pt>
                <c:pt idx="7375">
                  <c:v>737.49999999987597</c:v>
                </c:pt>
                <c:pt idx="7376">
                  <c:v>737.59999999987599</c:v>
                </c:pt>
                <c:pt idx="7377">
                  <c:v>737.69999999987601</c:v>
                </c:pt>
                <c:pt idx="7378">
                  <c:v>737.79999999987604</c:v>
                </c:pt>
                <c:pt idx="7379">
                  <c:v>737.89999999987594</c:v>
                </c:pt>
                <c:pt idx="7380">
                  <c:v>737.99999999987597</c:v>
                </c:pt>
                <c:pt idx="7381">
                  <c:v>738.09999999987599</c:v>
                </c:pt>
                <c:pt idx="7382">
                  <c:v>738.19999999987601</c:v>
                </c:pt>
                <c:pt idx="7383">
                  <c:v>738.29999999987604</c:v>
                </c:pt>
                <c:pt idx="7384">
                  <c:v>738.39999999987594</c:v>
                </c:pt>
                <c:pt idx="7385">
                  <c:v>738.49999999987597</c:v>
                </c:pt>
                <c:pt idx="7386">
                  <c:v>738.59999999987497</c:v>
                </c:pt>
                <c:pt idx="7387">
                  <c:v>738.69999999987499</c:v>
                </c:pt>
                <c:pt idx="7388">
                  <c:v>738.79999999987501</c:v>
                </c:pt>
                <c:pt idx="7389">
                  <c:v>738.89999999987504</c:v>
                </c:pt>
                <c:pt idx="7390">
                  <c:v>738.99999999987494</c:v>
                </c:pt>
                <c:pt idx="7391">
                  <c:v>739.09999999987497</c:v>
                </c:pt>
                <c:pt idx="7392">
                  <c:v>739.19999999987499</c:v>
                </c:pt>
                <c:pt idx="7393">
                  <c:v>739.29999999987501</c:v>
                </c:pt>
                <c:pt idx="7394">
                  <c:v>739.39999999987504</c:v>
                </c:pt>
                <c:pt idx="7395">
                  <c:v>739.49999999987494</c:v>
                </c:pt>
                <c:pt idx="7396">
                  <c:v>739.59999999987497</c:v>
                </c:pt>
                <c:pt idx="7397">
                  <c:v>739.69999999987397</c:v>
                </c:pt>
                <c:pt idx="7398">
                  <c:v>739.79999999987399</c:v>
                </c:pt>
                <c:pt idx="7399">
                  <c:v>739.89999999987401</c:v>
                </c:pt>
                <c:pt idx="7400">
                  <c:v>739.99999999987403</c:v>
                </c:pt>
                <c:pt idx="7401">
                  <c:v>740.09999999987394</c:v>
                </c:pt>
                <c:pt idx="7402">
                  <c:v>740.19999999987397</c:v>
                </c:pt>
                <c:pt idx="7403">
                  <c:v>740.29999999987399</c:v>
                </c:pt>
                <c:pt idx="7404">
                  <c:v>740.39999999987401</c:v>
                </c:pt>
                <c:pt idx="7405">
                  <c:v>740.49999999987403</c:v>
                </c:pt>
                <c:pt idx="7406">
                  <c:v>740.59999999987394</c:v>
                </c:pt>
                <c:pt idx="7407">
                  <c:v>740.69999999987397</c:v>
                </c:pt>
                <c:pt idx="7408">
                  <c:v>740.79999999987297</c:v>
                </c:pt>
                <c:pt idx="7409">
                  <c:v>740.89999999987299</c:v>
                </c:pt>
                <c:pt idx="7410">
                  <c:v>740.99999999987301</c:v>
                </c:pt>
                <c:pt idx="7411">
                  <c:v>741.09999999987303</c:v>
                </c:pt>
                <c:pt idx="7412">
                  <c:v>741.19999999987294</c:v>
                </c:pt>
                <c:pt idx="7413">
                  <c:v>741.29999999987297</c:v>
                </c:pt>
                <c:pt idx="7414">
                  <c:v>741.39999999987299</c:v>
                </c:pt>
                <c:pt idx="7415">
                  <c:v>741.49999999987301</c:v>
                </c:pt>
                <c:pt idx="7416">
                  <c:v>741.59999999987303</c:v>
                </c:pt>
                <c:pt idx="7417">
                  <c:v>741.69999999987294</c:v>
                </c:pt>
                <c:pt idx="7418">
                  <c:v>741.79999999987297</c:v>
                </c:pt>
                <c:pt idx="7419">
                  <c:v>741.89999999987197</c:v>
                </c:pt>
                <c:pt idx="7420">
                  <c:v>741.99999999987199</c:v>
                </c:pt>
                <c:pt idx="7421">
                  <c:v>742.09999999987201</c:v>
                </c:pt>
                <c:pt idx="7422">
                  <c:v>742.19999999987203</c:v>
                </c:pt>
                <c:pt idx="7423">
                  <c:v>742.29999999987194</c:v>
                </c:pt>
                <c:pt idx="7424">
                  <c:v>742.39999999987197</c:v>
                </c:pt>
                <c:pt idx="7425">
                  <c:v>742.49999999987199</c:v>
                </c:pt>
                <c:pt idx="7426">
                  <c:v>742.59999999987201</c:v>
                </c:pt>
                <c:pt idx="7427">
                  <c:v>742.69999999987203</c:v>
                </c:pt>
                <c:pt idx="7428">
                  <c:v>742.79999999987194</c:v>
                </c:pt>
                <c:pt idx="7429">
                  <c:v>742.89999999987197</c:v>
                </c:pt>
                <c:pt idx="7430">
                  <c:v>742.99999999987097</c:v>
                </c:pt>
                <c:pt idx="7431">
                  <c:v>743.09999999987099</c:v>
                </c:pt>
                <c:pt idx="7432">
                  <c:v>743.19999999987101</c:v>
                </c:pt>
                <c:pt idx="7433">
                  <c:v>743.29999999987103</c:v>
                </c:pt>
                <c:pt idx="7434">
                  <c:v>743.39999999987106</c:v>
                </c:pt>
                <c:pt idx="7435">
                  <c:v>743.49999999987097</c:v>
                </c:pt>
                <c:pt idx="7436">
                  <c:v>743.59999999987099</c:v>
                </c:pt>
                <c:pt idx="7437">
                  <c:v>743.69999999987101</c:v>
                </c:pt>
                <c:pt idx="7438">
                  <c:v>743.79999999987103</c:v>
                </c:pt>
                <c:pt idx="7439">
                  <c:v>743.89999999987106</c:v>
                </c:pt>
                <c:pt idx="7440">
                  <c:v>743.99999999987097</c:v>
                </c:pt>
                <c:pt idx="7441">
                  <c:v>744.09999999986996</c:v>
                </c:pt>
                <c:pt idx="7442">
                  <c:v>744.19999999986999</c:v>
                </c:pt>
                <c:pt idx="7443">
                  <c:v>744.29999999987001</c:v>
                </c:pt>
                <c:pt idx="7444">
                  <c:v>744.39999999987003</c:v>
                </c:pt>
                <c:pt idx="7445">
                  <c:v>744.49999999987006</c:v>
                </c:pt>
                <c:pt idx="7446">
                  <c:v>744.59999999986996</c:v>
                </c:pt>
                <c:pt idx="7447">
                  <c:v>744.69999999986999</c:v>
                </c:pt>
                <c:pt idx="7448">
                  <c:v>744.79999999987001</c:v>
                </c:pt>
                <c:pt idx="7449">
                  <c:v>744.89999999987003</c:v>
                </c:pt>
                <c:pt idx="7450">
                  <c:v>744.99999999987006</c:v>
                </c:pt>
                <c:pt idx="7451">
                  <c:v>745.09999999986996</c:v>
                </c:pt>
                <c:pt idx="7452">
                  <c:v>745.19999999986896</c:v>
                </c:pt>
                <c:pt idx="7453">
                  <c:v>745.29999999986899</c:v>
                </c:pt>
                <c:pt idx="7454">
                  <c:v>745.39999999986901</c:v>
                </c:pt>
                <c:pt idx="7455">
                  <c:v>745.49999999986903</c:v>
                </c:pt>
                <c:pt idx="7456">
                  <c:v>745.59999999986906</c:v>
                </c:pt>
                <c:pt idx="7457">
                  <c:v>745.69999999986896</c:v>
                </c:pt>
                <c:pt idx="7458">
                  <c:v>745.79999999986899</c:v>
                </c:pt>
                <c:pt idx="7459">
                  <c:v>745.89999999986901</c:v>
                </c:pt>
                <c:pt idx="7460">
                  <c:v>745.99999999986903</c:v>
                </c:pt>
                <c:pt idx="7461">
                  <c:v>746.09999999986906</c:v>
                </c:pt>
                <c:pt idx="7462">
                  <c:v>746.19999999986896</c:v>
                </c:pt>
                <c:pt idx="7463">
                  <c:v>746.29999999986796</c:v>
                </c:pt>
                <c:pt idx="7464">
                  <c:v>746.39999999986799</c:v>
                </c:pt>
                <c:pt idx="7465">
                  <c:v>746.49999999986801</c:v>
                </c:pt>
                <c:pt idx="7466">
                  <c:v>746.59999999986803</c:v>
                </c:pt>
                <c:pt idx="7467">
                  <c:v>746.69999999986806</c:v>
                </c:pt>
                <c:pt idx="7468">
                  <c:v>746.79999999986796</c:v>
                </c:pt>
                <c:pt idx="7469">
                  <c:v>746.89999999986799</c:v>
                </c:pt>
                <c:pt idx="7470">
                  <c:v>746.99999999986801</c:v>
                </c:pt>
                <c:pt idx="7471">
                  <c:v>747.09999999986803</c:v>
                </c:pt>
                <c:pt idx="7472">
                  <c:v>747.19999999986806</c:v>
                </c:pt>
                <c:pt idx="7473">
                  <c:v>747.29999999986796</c:v>
                </c:pt>
                <c:pt idx="7474">
                  <c:v>747.39999999986696</c:v>
                </c:pt>
                <c:pt idx="7475">
                  <c:v>747.49999999986699</c:v>
                </c:pt>
                <c:pt idx="7476">
                  <c:v>747.59999999986701</c:v>
                </c:pt>
                <c:pt idx="7477">
                  <c:v>747.69999999986703</c:v>
                </c:pt>
                <c:pt idx="7478">
                  <c:v>747.79999999986705</c:v>
                </c:pt>
                <c:pt idx="7479">
                  <c:v>747.89999999986696</c:v>
                </c:pt>
                <c:pt idx="7480">
                  <c:v>747.99999999986699</c:v>
                </c:pt>
                <c:pt idx="7481">
                  <c:v>748.09999999986701</c:v>
                </c:pt>
                <c:pt idx="7482">
                  <c:v>748.19999999986703</c:v>
                </c:pt>
                <c:pt idx="7483">
                  <c:v>748.29999999986705</c:v>
                </c:pt>
                <c:pt idx="7484">
                  <c:v>748.39999999986696</c:v>
                </c:pt>
                <c:pt idx="7485">
                  <c:v>748.49999999986596</c:v>
                </c:pt>
                <c:pt idx="7486">
                  <c:v>748.59999999986599</c:v>
                </c:pt>
                <c:pt idx="7487">
                  <c:v>748.69999999986601</c:v>
                </c:pt>
                <c:pt idx="7488">
                  <c:v>748.79999999986603</c:v>
                </c:pt>
                <c:pt idx="7489">
                  <c:v>748.89999999986605</c:v>
                </c:pt>
                <c:pt idx="7490">
                  <c:v>748.99999999986596</c:v>
                </c:pt>
                <c:pt idx="7491">
                  <c:v>749.09999999986599</c:v>
                </c:pt>
                <c:pt idx="7492">
                  <c:v>749.19999999986601</c:v>
                </c:pt>
                <c:pt idx="7493">
                  <c:v>749.29999999986603</c:v>
                </c:pt>
                <c:pt idx="7494">
                  <c:v>749.39999999986605</c:v>
                </c:pt>
                <c:pt idx="7495">
                  <c:v>749.49999999986596</c:v>
                </c:pt>
                <c:pt idx="7496">
                  <c:v>749.59999999986496</c:v>
                </c:pt>
                <c:pt idx="7497">
                  <c:v>749.69999999986499</c:v>
                </c:pt>
                <c:pt idx="7498">
                  <c:v>749.79999999986501</c:v>
                </c:pt>
                <c:pt idx="7499">
                  <c:v>749.89999999986503</c:v>
                </c:pt>
                <c:pt idx="7500">
                  <c:v>749.99999999986505</c:v>
                </c:pt>
                <c:pt idx="7501">
                  <c:v>750.09999999986496</c:v>
                </c:pt>
                <c:pt idx="7502">
                  <c:v>750.19999999986499</c:v>
                </c:pt>
                <c:pt idx="7503">
                  <c:v>750.29999999986501</c:v>
                </c:pt>
                <c:pt idx="7504">
                  <c:v>750.39999999986503</c:v>
                </c:pt>
                <c:pt idx="7505">
                  <c:v>750.49999999986505</c:v>
                </c:pt>
                <c:pt idx="7506">
                  <c:v>750.59999999986496</c:v>
                </c:pt>
                <c:pt idx="7507">
                  <c:v>750.69999999986396</c:v>
                </c:pt>
                <c:pt idx="7508">
                  <c:v>750.79999999986399</c:v>
                </c:pt>
                <c:pt idx="7509">
                  <c:v>750.89999999986401</c:v>
                </c:pt>
                <c:pt idx="7510">
                  <c:v>750.99999999986403</c:v>
                </c:pt>
                <c:pt idx="7511">
                  <c:v>751.09999999986405</c:v>
                </c:pt>
                <c:pt idx="7512">
                  <c:v>751.19999999986396</c:v>
                </c:pt>
                <c:pt idx="7513">
                  <c:v>751.29999999986399</c:v>
                </c:pt>
                <c:pt idx="7514">
                  <c:v>751.39999999986401</c:v>
                </c:pt>
                <c:pt idx="7515">
                  <c:v>751.49999999986403</c:v>
                </c:pt>
                <c:pt idx="7516">
                  <c:v>751.59999999986405</c:v>
                </c:pt>
                <c:pt idx="7517">
                  <c:v>751.69999999986396</c:v>
                </c:pt>
                <c:pt idx="7518">
                  <c:v>751.79999999986296</c:v>
                </c:pt>
                <c:pt idx="7519">
                  <c:v>751.89999999986298</c:v>
                </c:pt>
                <c:pt idx="7520">
                  <c:v>751.99999999986301</c:v>
                </c:pt>
                <c:pt idx="7521">
                  <c:v>752.09999999986303</c:v>
                </c:pt>
                <c:pt idx="7522">
                  <c:v>752.19999999986305</c:v>
                </c:pt>
                <c:pt idx="7523">
                  <c:v>752.29999999986296</c:v>
                </c:pt>
                <c:pt idx="7524">
                  <c:v>752.39999999986298</c:v>
                </c:pt>
                <c:pt idx="7525">
                  <c:v>752.49999999986301</c:v>
                </c:pt>
                <c:pt idx="7526">
                  <c:v>752.59999999986303</c:v>
                </c:pt>
                <c:pt idx="7527">
                  <c:v>752.69999999986305</c:v>
                </c:pt>
                <c:pt idx="7528">
                  <c:v>752.79999999986296</c:v>
                </c:pt>
                <c:pt idx="7529">
                  <c:v>752.89999999986196</c:v>
                </c:pt>
                <c:pt idx="7530">
                  <c:v>752.99999999986198</c:v>
                </c:pt>
                <c:pt idx="7531">
                  <c:v>753.09999999986201</c:v>
                </c:pt>
                <c:pt idx="7532">
                  <c:v>753.19999999986203</c:v>
                </c:pt>
                <c:pt idx="7533">
                  <c:v>753.29999999986205</c:v>
                </c:pt>
                <c:pt idx="7534">
                  <c:v>753.39999999986196</c:v>
                </c:pt>
                <c:pt idx="7535">
                  <c:v>753.49999999986198</c:v>
                </c:pt>
                <c:pt idx="7536">
                  <c:v>753.59999999986201</c:v>
                </c:pt>
                <c:pt idx="7537">
                  <c:v>753.69999999986203</c:v>
                </c:pt>
                <c:pt idx="7538">
                  <c:v>753.79999999986205</c:v>
                </c:pt>
                <c:pt idx="7539">
                  <c:v>753.89999999986196</c:v>
                </c:pt>
                <c:pt idx="7540">
                  <c:v>753.99999999986096</c:v>
                </c:pt>
                <c:pt idx="7541">
                  <c:v>754.09999999986098</c:v>
                </c:pt>
                <c:pt idx="7542">
                  <c:v>754.19999999986101</c:v>
                </c:pt>
                <c:pt idx="7543">
                  <c:v>754.29999999986103</c:v>
                </c:pt>
                <c:pt idx="7544">
                  <c:v>754.39999999986105</c:v>
                </c:pt>
                <c:pt idx="7545">
                  <c:v>754.49999999986096</c:v>
                </c:pt>
                <c:pt idx="7546">
                  <c:v>754.59999999986098</c:v>
                </c:pt>
                <c:pt idx="7547">
                  <c:v>754.69999999986101</c:v>
                </c:pt>
                <c:pt idx="7548">
                  <c:v>754.79999999986103</c:v>
                </c:pt>
                <c:pt idx="7549">
                  <c:v>754.89999999986105</c:v>
                </c:pt>
                <c:pt idx="7550">
                  <c:v>754.99999999986096</c:v>
                </c:pt>
                <c:pt idx="7551">
                  <c:v>755.09999999985996</c:v>
                </c:pt>
                <c:pt idx="7552">
                  <c:v>755.19999999985998</c:v>
                </c:pt>
                <c:pt idx="7553">
                  <c:v>755.29999999986001</c:v>
                </c:pt>
                <c:pt idx="7554">
                  <c:v>755.39999999986003</c:v>
                </c:pt>
                <c:pt idx="7555">
                  <c:v>755.49999999986005</c:v>
                </c:pt>
                <c:pt idx="7556">
                  <c:v>755.59999999985996</c:v>
                </c:pt>
                <c:pt idx="7557">
                  <c:v>755.69999999985998</c:v>
                </c:pt>
                <c:pt idx="7558">
                  <c:v>755.79999999986001</c:v>
                </c:pt>
                <c:pt idx="7559">
                  <c:v>755.89999999986003</c:v>
                </c:pt>
                <c:pt idx="7560">
                  <c:v>755.99999999986005</c:v>
                </c:pt>
                <c:pt idx="7561">
                  <c:v>756.09999999985996</c:v>
                </c:pt>
                <c:pt idx="7562">
                  <c:v>756.19999999985896</c:v>
                </c:pt>
                <c:pt idx="7563">
                  <c:v>756.29999999985898</c:v>
                </c:pt>
                <c:pt idx="7564">
                  <c:v>756.39999999985901</c:v>
                </c:pt>
                <c:pt idx="7565">
                  <c:v>756.49999999985903</c:v>
                </c:pt>
                <c:pt idx="7566">
                  <c:v>756.59999999985905</c:v>
                </c:pt>
                <c:pt idx="7567">
                  <c:v>756.69999999985896</c:v>
                </c:pt>
                <c:pt idx="7568">
                  <c:v>756.79999999985898</c:v>
                </c:pt>
                <c:pt idx="7569">
                  <c:v>756.89999999985901</c:v>
                </c:pt>
                <c:pt idx="7570">
                  <c:v>756.99999999985903</c:v>
                </c:pt>
                <c:pt idx="7571">
                  <c:v>757.09999999985905</c:v>
                </c:pt>
                <c:pt idx="7572">
                  <c:v>757.19999999985896</c:v>
                </c:pt>
                <c:pt idx="7573">
                  <c:v>757.29999999985796</c:v>
                </c:pt>
                <c:pt idx="7574">
                  <c:v>757.39999999985798</c:v>
                </c:pt>
                <c:pt idx="7575">
                  <c:v>757.49999999985801</c:v>
                </c:pt>
                <c:pt idx="7576">
                  <c:v>757.59999999985803</c:v>
                </c:pt>
                <c:pt idx="7577">
                  <c:v>757.69999999985805</c:v>
                </c:pt>
                <c:pt idx="7578">
                  <c:v>757.79999999985796</c:v>
                </c:pt>
                <c:pt idx="7579">
                  <c:v>757.89999999985798</c:v>
                </c:pt>
                <c:pt idx="7580">
                  <c:v>757.99999999985801</c:v>
                </c:pt>
                <c:pt idx="7581">
                  <c:v>758.09999999985803</c:v>
                </c:pt>
                <c:pt idx="7582">
                  <c:v>758.19999999985805</c:v>
                </c:pt>
                <c:pt idx="7583">
                  <c:v>758.29999999985796</c:v>
                </c:pt>
                <c:pt idx="7584">
                  <c:v>758.39999999985696</c:v>
                </c:pt>
                <c:pt idx="7585">
                  <c:v>758.49999999985698</c:v>
                </c:pt>
                <c:pt idx="7586">
                  <c:v>758.599999999857</c:v>
                </c:pt>
                <c:pt idx="7587">
                  <c:v>758.69999999985703</c:v>
                </c:pt>
                <c:pt idx="7588">
                  <c:v>758.79999999985705</c:v>
                </c:pt>
                <c:pt idx="7589">
                  <c:v>758.89999999985696</c:v>
                </c:pt>
                <c:pt idx="7590">
                  <c:v>758.99999999985698</c:v>
                </c:pt>
                <c:pt idx="7591">
                  <c:v>759.099999999857</c:v>
                </c:pt>
                <c:pt idx="7592">
                  <c:v>759.19999999985703</c:v>
                </c:pt>
                <c:pt idx="7593">
                  <c:v>759.29999999985705</c:v>
                </c:pt>
                <c:pt idx="7594">
                  <c:v>759.39999999985696</c:v>
                </c:pt>
                <c:pt idx="7595">
                  <c:v>759.49999999985596</c:v>
                </c:pt>
                <c:pt idx="7596">
                  <c:v>759.59999999985598</c:v>
                </c:pt>
                <c:pt idx="7597">
                  <c:v>759.699999999856</c:v>
                </c:pt>
                <c:pt idx="7598">
                  <c:v>759.79999999985603</c:v>
                </c:pt>
                <c:pt idx="7599">
                  <c:v>759.89999999985605</c:v>
                </c:pt>
                <c:pt idx="7600">
                  <c:v>759.99999999985596</c:v>
                </c:pt>
                <c:pt idx="7601">
                  <c:v>760.09999999985598</c:v>
                </c:pt>
                <c:pt idx="7602">
                  <c:v>760.199999999856</c:v>
                </c:pt>
                <c:pt idx="7603">
                  <c:v>760.29999999985603</c:v>
                </c:pt>
                <c:pt idx="7604">
                  <c:v>760.39999999985605</c:v>
                </c:pt>
                <c:pt idx="7605">
                  <c:v>760.49999999985596</c:v>
                </c:pt>
                <c:pt idx="7606">
                  <c:v>760.59999999985496</c:v>
                </c:pt>
                <c:pt idx="7607">
                  <c:v>760.69999999985498</c:v>
                </c:pt>
                <c:pt idx="7608">
                  <c:v>760.799999999855</c:v>
                </c:pt>
                <c:pt idx="7609">
                  <c:v>760.89999999985503</c:v>
                </c:pt>
                <c:pt idx="7610">
                  <c:v>760.99999999985505</c:v>
                </c:pt>
                <c:pt idx="7611">
                  <c:v>761.09999999985496</c:v>
                </c:pt>
                <c:pt idx="7612">
                  <c:v>761.19999999985498</c:v>
                </c:pt>
                <c:pt idx="7613">
                  <c:v>761.299999999855</c:v>
                </c:pt>
                <c:pt idx="7614">
                  <c:v>761.39999999985503</c:v>
                </c:pt>
                <c:pt idx="7615">
                  <c:v>761.49999999985505</c:v>
                </c:pt>
                <c:pt idx="7616">
                  <c:v>761.59999999985496</c:v>
                </c:pt>
                <c:pt idx="7617">
                  <c:v>761.69999999985396</c:v>
                </c:pt>
                <c:pt idx="7618">
                  <c:v>761.79999999985398</c:v>
                </c:pt>
                <c:pt idx="7619">
                  <c:v>761.899999999854</c:v>
                </c:pt>
                <c:pt idx="7620">
                  <c:v>761.99999999985403</c:v>
                </c:pt>
                <c:pt idx="7621">
                  <c:v>762.09999999985405</c:v>
                </c:pt>
                <c:pt idx="7622">
                  <c:v>762.19999999985396</c:v>
                </c:pt>
                <c:pt idx="7623">
                  <c:v>762.29999999985398</c:v>
                </c:pt>
                <c:pt idx="7624">
                  <c:v>762.399999999854</c:v>
                </c:pt>
                <c:pt idx="7625">
                  <c:v>762.49999999985403</c:v>
                </c:pt>
                <c:pt idx="7626">
                  <c:v>762.59999999985405</c:v>
                </c:pt>
                <c:pt idx="7627">
                  <c:v>762.69999999985396</c:v>
                </c:pt>
                <c:pt idx="7628">
                  <c:v>762.79999999985296</c:v>
                </c:pt>
                <c:pt idx="7629">
                  <c:v>762.89999999985298</c:v>
                </c:pt>
                <c:pt idx="7630">
                  <c:v>762.999999999853</c:v>
                </c:pt>
                <c:pt idx="7631">
                  <c:v>763.09999999985303</c:v>
                </c:pt>
                <c:pt idx="7632">
                  <c:v>763.19999999985305</c:v>
                </c:pt>
                <c:pt idx="7633">
                  <c:v>763.29999999985296</c:v>
                </c:pt>
                <c:pt idx="7634">
                  <c:v>763.39999999985298</c:v>
                </c:pt>
                <c:pt idx="7635">
                  <c:v>763.499999999853</c:v>
                </c:pt>
                <c:pt idx="7636">
                  <c:v>763.59999999985303</c:v>
                </c:pt>
                <c:pt idx="7637">
                  <c:v>763.69999999985305</c:v>
                </c:pt>
                <c:pt idx="7638">
                  <c:v>763.79999999985296</c:v>
                </c:pt>
                <c:pt idx="7639">
                  <c:v>763.89999999985196</c:v>
                </c:pt>
                <c:pt idx="7640">
                  <c:v>763.99999999985198</c:v>
                </c:pt>
                <c:pt idx="7641">
                  <c:v>764.099999999852</c:v>
                </c:pt>
                <c:pt idx="7642">
                  <c:v>764.19999999985203</c:v>
                </c:pt>
                <c:pt idx="7643">
                  <c:v>764.29999999985205</c:v>
                </c:pt>
                <c:pt idx="7644">
                  <c:v>764.39999999985196</c:v>
                </c:pt>
                <c:pt idx="7645">
                  <c:v>764.49999999985198</c:v>
                </c:pt>
                <c:pt idx="7646">
                  <c:v>764.599999999852</c:v>
                </c:pt>
                <c:pt idx="7647">
                  <c:v>764.69999999985203</c:v>
                </c:pt>
                <c:pt idx="7648">
                  <c:v>764.79999999985205</c:v>
                </c:pt>
                <c:pt idx="7649">
                  <c:v>764.89999999985196</c:v>
                </c:pt>
                <c:pt idx="7650">
                  <c:v>764.99999999985096</c:v>
                </c:pt>
                <c:pt idx="7651">
                  <c:v>765.09999999985098</c:v>
                </c:pt>
                <c:pt idx="7652">
                  <c:v>765.199999999851</c:v>
                </c:pt>
                <c:pt idx="7653">
                  <c:v>765.29999999985102</c:v>
                </c:pt>
                <c:pt idx="7654">
                  <c:v>765.39999999985105</c:v>
                </c:pt>
                <c:pt idx="7655">
                  <c:v>765.49999999985096</c:v>
                </c:pt>
                <c:pt idx="7656">
                  <c:v>765.59999999985098</c:v>
                </c:pt>
                <c:pt idx="7657">
                  <c:v>765.699999999851</c:v>
                </c:pt>
                <c:pt idx="7658">
                  <c:v>765.79999999985102</c:v>
                </c:pt>
                <c:pt idx="7659">
                  <c:v>765.89999999985105</c:v>
                </c:pt>
                <c:pt idx="7660">
                  <c:v>765.99999999985096</c:v>
                </c:pt>
                <c:pt idx="7661">
                  <c:v>766.09999999984996</c:v>
                </c:pt>
                <c:pt idx="7662">
                  <c:v>766.19999999984998</c:v>
                </c:pt>
                <c:pt idx="7663">
                  <c:v>766.29999999985</c:v>
                </c:pt>
                <c:pt idx="7664">
                  <c:v>766.39999999985002</c:v>
                </c:pt>
                <c:pt idx="7665">
                  <c:v>766.49999999985005</c:v>
                </c:pt>
                <c:pt idx="7666">
                  <c:v>766.59999999984996</c:v>
                </c:pt>
                <c:pt idx="7667">
                  <c:v>766.69999999984998</c:v>
                </c:pt>
                <c:pt idx="7668">
                  <c:v>766.79999999985</c:v>
                </c:pt>
                <c:pt idx="7669">
                  <c:v>766.89999999985002</c:v>
                </c:pt>
                <c:pt idx="7670">
                  <c:v>766.99999999985005</c:v>
                </c:pt>
                <c:pt idx="7671">
                  <c:v>767.09999999984996</c:v>
                </c:pt>
                <c:pt idx="7672">
                  <c:v>767.19999999984896</c:v>
                </c:pt>
                <c:pt idx="7673">
                  <c:v>767.29999999984898</c:v>
                </c:pt>
                <c:pt idx="7674">
                  <c:v>767.399999999849</c:v>
                </c:pt>
                <c:pt idx="7675">
                  <c:v>767.49999999984902</c:v>
                </c:pt>
                <c:pt idx="7676">
                  <c:v>767.59999999984905</c:v>
                </c:pt>
                <c:pt idx="7677">
                  <c:v>767.69999999984896</c:v>
                </c:pt>
                <c:pt idx="7678">
                  <c:v>767.79999999984898</c:v>
                </c:pt>
                <c:pt idx="7679">
                  <c:v>767.899999999849</c:v>
                </c:pt>
                <c:pt idx="7680">
                  <c:v>767.99999999984902</c:v>
                </c:pt>
                <c:pt idx="7681">
                  <c:v>768.09999999984905</c:v>
                </c:pt>
                <c:pt idx="7682">
                  <c:v>768.19999999984896</c:v>
                </c:pt>
                <c:pt idx="7683">
                  <c:v>768.29999999984796</c:v>
                </c:pt>
                <c:pt idx="7684">
                  <c:v>768.39999999984798</c:v>
                </c:pt>
                <c:pt idx="7685">
                  <c:v>768.499999999848</c:v>
                </c:pt>
                <c:pt idx="7686">
                  <c:v>768.59999999984802</c:v>
                </c:pt>
                <c:pt idx="7687">
                  <c:v>768.69999999984805</c:v>
                </c:pt>
                <c:pt idx="7688">
                  <c:v>768.79999999984796</c:v>
                </c:pt>
                <c:pt idx="7689">
                  <c:v>768.89999999984798</c:v>
                </c:pt>
                <c:pt idx="7690">
                  <c:v>768.999999999848</c:v>
                </c:pt>
                <c:pt idx="7691">
                  <c:v>769.09999999984802</c:v>
                </c:pt>
                <c:pt idx="7692">
                  <c:v>769.19999999984805</c:v>
                </c:pt>
                <c:pt idx="7693">
                  <c:v>769.29999999984796</c:v>
                </c:pt>
                <c:pt idx="7694">
                  <c:v>769.39999999984695</c:v>
                </c:pt>
                <c:pt idx="7695">
                  <c:v>769.49999999984698</c:v>
                </c:pt>
                <c:pt idx="7696">
                  <c:v>769.599999999847</c:v>
                </c:pt>
                <c:pt idx="7697">
                  <c:v>769.69999999984702</c:v>
                </c:pt>
                <c:pt idx="7698">
                  <c:v>769.79999999984705</c:v>
                </c:pt>
                <c:pt idx="7699">
                  <c:v>769.89999999984695</c:v>
                </c:pt>
                <c:pt idx="7700">
                  <c:v>769.99999999984698</c:v>
                </c:pt>
                <c:pt idx="7701">
                  <c:v>770.099999999847</c:v>
                </c:pt>
                <c:pt idx="7702">
                  <c:v>770.19999999984702</c:v>
                </c:pt>
                <c:pt idx="7703">
                  <c:v>770.29999999984705</c:v>
                </c:pt>
                <c:pt idx="7704">
                  <c:v>770.39999999984695</c:v>
                </c:pt>
                <c:pt idx="7705">
                  <c:v>770.49999999984595</c:v>
                </c:pt>
                <c:pt idx="7706">
                  <c:v>770.59999999984598</c:v>
                </c:pt>
                <c:pt idx="7707">
                  <c:v>770.699999999846</c:v>
                </c:pt>
                <c:pt idx="7708">
                  <c:v>770.79999999984602</c:v>
                </c:pt>
                <c:pt idx="7709">
                  <c:v>770.89999999984605</c:v>
                </c:pt>
                <c:pt idx="7710">
                  <c:v>770.99999999984595</c:v>
                </c:pt>
                <c:pt idx="7711">
                  <c:v>771.09999999984598</c:v>
                </c:pt>
                <c:pt idx="7712">
                  <c:v>771.199999999846</c:v>
                </c:pt>
                <c:pt idx="7713">
                  <c:v>771.29999999984602</c:v>
                </c:pt>
                <c:pt idx="7714">
                  <c:v>771.39999999984605</c:v>
                </c:pt>
                <c:pt idx="7715">
                  <c:v>771.49999999984595</c:v>
                </c:pt>
                <c:pt idx="7716">
                  <c:v>771.59999999984495</c:v>
                </c:pt>
                <c:pt idx="7717">
                  <c:v>771.69999999984498</c:v>
                </c:pt>
                <c:pt idx="7718">
                  <c:v>771.799999999845</c:v>
                </c:pt>
                <c:pt idx="7719">
                  <c:v>771.89999999984502</c:v>
                </c:pt>
                <c:pt idx="7720">
                  <c:v>771.99999999984504</c:v>
                </c:pt>
                <c:pt idx="7721">
                  <c:v>772.09999999984495</c:v>
                </c:pt>
                <c:pt idx="7722">
                  <c:v>772.19999999984498</c:v>
                </c:pt>
                <c:pt idx="7723">
                  <c:v>772.299999999845</c:v>
                </c:pt>
                <c:pt idx="7724">
                  <c:v>772.39999999984502</c:v>
                </c:pt>
                <c:pt idx="7725">
                  <c:v>772.49999999984504</c:v>
                </c:pt>
                <c:pt idx="7726">
                  <c:v>772.59999999984495</c:v>
                </c:pt>
                <c:pt idx="7727">
                  <c:v>772.69999999984395</c:v>
                </c:pt>
                <c:pt idx="7728">
                  <c:v>772.79999999984398</c:v>
                </c:pt>
                <c:pt idx="7729">
                  <c:v>772.899999999844</c:v>
                </c:pt>
                <c:pt idx="7730">
                  <c:v>772.99999999984402</c:v>
                </c:pt>
                <c:pt idx="7731">
                  <c:v>773.09999999984404</c:v>
                </c:pt>
                <c:pt idx="7732">
                  <c:v>773.19999999984395</c:v>
                </c:pt>
                <c:pt idx="7733">
                  <c:v>773.29999999984398</c:v>
                </c:pt>
                <c:pt idx="7734">
                  <c:v>773.399999999844</c:v>
                </c:pt>
                <c:pt idx="7735">
                  <c:v>773.49999999984402</c:v>
                </c:pt>
                <c:pt idx="7736">
                  <c:v>773.59999999984404</c:v>
                </c:pt>
                <c:pt idx="7737">
                  <c:v>773.69999999984395</c:v>
                </c:pt>
                <c:pt idx="7738">
                  <c:v>773.79999999984295</c:v>
                </c:pt>
                <c:pt idx="7739">
                  <c:v>773.89999999984298</c:v>
                </c:pt>
                <c:pt idx="7740">
                  <c:v>773.999999999843</c:v>
                </c:pt>
                <c:pt idx="7741">
                  <c:v>774.09999999984302</c:v>
                </c:pt>
                <c:pt idx="7742">
                  <c:v>774.19999999984304</c:v>
                </c:pt>
                <c:pt idx="7743">
                  <c:v>774.29999999984295</c:v>
                </c:pt>
                <c:pt idx="7744">
                  <c:v>774.39999999984298</c:v>
                </c:pt>
                <c:pt idx="7745">
                  <c:v>774.499999999843</c:v>
                </c:pt>
                <c:pt idx="7746">
                  <c:v>774.59999999984302</c:v>
                </c:pt>
                <c:pt idx="7747">
                  <c:v>774.69999999984304</c:v>
                </c:pt>
                <c:pt idx="7748">
                  <c:v>774.79999999984295</c:v>
                </c:pt>
                <c:pt idx="7749">
                  <c:v>774.89999999984195</c:v>
                </c:pt>
                <c:pt idx="7750">
                  <c:v>774.99999999984198</c:v>
                </c:pt>
                <c:pt idx="7751">
                  <c:v>775.099999999842</c:v>
                </c:pt>
                <c:pt idx="7752">
                  <c:v>775.19999999984202</c:v>
                </c:pt>
                <c:pt idx="7753">
                  <c:v>775.29999999984204</c:v>
                </c:pt>
                <c:pt idx="7754">
                  <c:v>775.39999999984195</c:v>
                </c:pt>
                <c:pt idx="7755">
                  <c:v>775.49999999984198</c:v>
                </c:pt>
                <c:pt idx="7756">
                  <c:v>775.599999999842</c:v>
                </c:pt>
                <c:pt idx="7757">
                  <c:v>775.69999999984202</c:v>
                </c:pt>
                <c:pt idx="7758">
                  <c:v>775.79999999984204</c:v>
                </c:pt>
                <c:pt idx="7759">
                  <c:v>775.89999999984195</c:v>
                </c:pt>
                <c:pt idx="7760">
                  <c:v>775.99999999984095</c:v>
                </c:pt>
                <c:pt idx="7761">
                  <c:v>776.09999999984097</c:v>
                </c:pt>
                <c:pt idx="7762">
                  <c:v>776.199999999841</c:v>
                </c:pt>
                <c:pt idx="7763">
                  <c:v>776.29999999984102</c:v>
                </c:pt>
                <c:pt idx="7764">
                  <c:v>776.39999999984104</c:v>
                </c:pt>
                <c:pt idx="7765">
                  <c:v>776.49999999984095</c:v>
                </c:pt>
                <c:pt idx="7766">
                  <c:v>776.59999999984097</c:v>
                </c:pt>
                <c:pt idx="7767">
                  <c:v>776.699999999841</c:v>
                </c:pt>
                <c:pt idx="7768">
                  <c:v>776.79999999984102</c:v>
                </c:pt>
                <c:pt idx="7769">
                  <c:v>776.89999999984104</c:v>
                </c:pt>
                <c:pt idx="7770">
                  <c:v>776.99999999984095</c:v>
                </c:pt>
                <c:pt idx="7771">
                  <c:v>777.09999999983995</c:v>
                </c:pt>
                <c:pt idx="7772">
                  <c:v>777.19999999983997</c:v>
                </c:pt>
                <c:pt idx="7773">
                  <c:v>777.29999999984</c:v>
                </c:pt>
                <c:pt idx="7774">
                  <c:v>777.39999999984002</c:v>
                </c:pt>
                <c:pt idx="7775">
                  <c:v>777.49999999984004</c:v>
                </c:pt>
                <c:pt idx="7776">
                  <c:v>777.59999999983995</c:v>
                </c:pt>
                <c:pt idx="7777">
                  <c:v>777.69999999983997</c:v>
                </c:pt>
                <c:pt idx="7778">
                  <c:v>777.79999999984</c:v>
                </c:pt>
                <c:pt idx="7779">
                  <c:v>777.89999999984002</c:v>
                </c:pt>
                <c:pt idx="7780">
                  <c:v>777.99999999984004</c:v>
                </c:pt>
                <c:pt idx="7781">
                  <c:v>778.09999999983995</c:v>
                </c:pt>
                <c:pt idx="7782">
                  <c:v>778.19999999983895</c:v>
                </c:pt>
                <c:pt idx="7783">
                  <c:v>778.29999999983897</c:v>
                </c:pt>
                <c:pt idx="7784">
                  <c:v>778.399999999839</c:v>
                </c:pt>
                <c:pt idx="7785">
                  <c:v>778.49999999983902</c:v>
                </c:pt>
                <c:pt idx="7786">
                  <c:v>778.59999999983904</c:v>
                </c:pt>
                <c:pt idx="7787">
                  <c:v>778.69999999983895</c:v>
                </c:pt>
                <c:pt idx="7788">
                  <c:v>778.79999999983897</c:v>
                </c:pt>
                <c:pt idx="7789">
                  <c:v>778.899999999839</c:v>
                </c:pt>
                <c:pt idx="7790">
                  <c:v>778.99999999983902</c:v>
                </c:pt>
                <c:pt idx="7791">
                  <c:v>779.09999999983904</c:v>
                </c:pt>
                <c:pt idx="7792">
                  <c:v>779.19999999983895</c:v>
                </c:pt>
                <c:pt idx="7793">
                  <c:v>779.29999999983795</c:v>
                </c:pt>
                <c:pt idx="7794">
                  <c:v>779.39999999983797</c:v>
                </c:pt>
                <c:pt idx="7795">
                  <c:v>779.499999999838</c:v>
                </c:pt>
                <c:pt idx="7796">
                  <c:v>779.59999999983802</c:v>
                </c:pt>
                <c:pt idx="7797">
                  <c:v>779.69999999983804</c:v>
                </c:pt>
                <c:pt idx="7798">
                  <c:v>779.79999999983795</c:v>
                </c:pt>
                <c:pt idx="7799">
                  <c:v>779.89999999983797</c:v>
                </c:pt>
                <c:pt idx="7800">
                  <c:v>779.999999999838</c:v>
                </c:pt>
                <c:pt idx="7801">
                  <c:v>780.09999999983802</c:v>
                </c:pt>
                <c:pt idx="7802">
                  <c:v>780.19999999983804</c:v>
                </c:pt>
                <c:pt idx="7803">
                  <c:v>780.29999999983795</c:v>
                </c:pt>
                <c:pt idx="7804">
                  <c:v>780.39999999983695</c:v>
                </c:pt>
                <c:pt idx="7805">
                  <c:v>780.49999999983697</c:v>
                </c:pt>
                <c:pt idx="7806">
                  <c:v>780.599999999837</c:v>
                </c:pt>
                <c:pt idx="7807">
                  <c:v>780.69999999983702</c:v>
                </c:pt>
                <c:pt idx="7808">
                  <c:v>780.79999999983704</c:v>
                </c:pt>
                <c:pt idx="7809">
                  <c:v>780.89999999983695</c:v>
                </c:pt>
                <c:pt idx="7810">
                  <c:v>780.99999999983697</c:v>
                </c:pt>
                <c:pt idx="7811">
                  <c:v>781.099999999837</c:v>
                </c:pt>
                <c:pt idx="7812">
                  <c:v>781.19999999983702</c:v>
                </c:pt>
                <c:pt idx="7813">
                  <c:v>781.29999999983704</c:v>
                </c:pt>
                <c:pt idx="7814">
                  <c:v>781.39999999983695</c:v>
                </c:pt>
                <c:pt idx="7815">
                  <c:v>781.49999999983595</c:v>
                </c:pt>
                <c:pt idx="7816">
                  <c:v>781.59999999983597</c:v>
                </c:pt>
                <c:pt idx="7817">
                  <c:v>781.699999999836</c:v>
                </c:pt>
                <c:pt idx="7818">
                  <c:v>781.79999999983602</c:v>
                </c:pt>
                <c:pt idx="7819">
                  <c:v>781.89999999983604</c:v>
                </c:pt>
                <c:pt idx="7820">
                  <c:v>781.99999999983595</c:v>
                </c:pt>
                <c:pt idx="7821">
                  <c:v>782.09999999983597</c:v>
                </c:pt>
                <c:pt idx="7822">
                  <c:v>782.199999999836</c:v>
                </c:pt>
                <c:pt idx="7823">
                  <c:v>782.29999999983602</c:v>
                </c:pt>
                <c:pt idx="7824">
                  <c:v>782.39999999983604</c:v>
                </c:pt>
                <c:pt idx="7825">
                  <c:v>782.49999999983595</c:v>
                </c:pt>
                <c:pt idx="7826">
                  <c:v>782.59999999983495</c:v>
                </c:pt>
                <c:pt idx="7827">
                  <c:v>782.69999999983497</c:v>
                </c:pt>
                <c:pt idx="7828">
                  <c:v>782.79999999983499</c:v>
                </c:pt>
                <c:pt idx="7829">
                  <c:v>782.89999999983502</c:v>
                </c:pt>
                <c:pt idx="7830">
                  <c:v>782.99999999983504</c:v>
                </c:pt>
                <c:pt idx="7831">
                  <c:v>783.09999999983495</c:v>
                </c:pt>
                <c:pt idx="7832">
                  <c:v>783.19999999983497</c:v>
                </c:pt>
                <c:pt idx="7833">
                  <c:v>783.29999999983499</c:v>
                </c:pt>
                <c:pt idx="7834">
                  <c:v>783.39999999983502</c:v>
                </c:pt>
                <c:pt idx="7835">
                  <c:v>783.49999999983504</c:v>
                </c:pt>
                <c:pt idx="7836">
                  <c:v>783.59999999983495</c:v>
                </c:pt>
                <c:pt idx="7837">
                  <c:v>783.69999999983395</c:v>
                </c:pt>
                <c:pt idx="7838">
                  <c:v>783.79999999983397</c:v>
                </c:pt>
                <c:pt idx="7839">
                  <c:v>783.89999999983399</c:v>
                </c:pt>
                <c:pt idx="7840">
                  <c:v>783.99999999983402</c:v>
                </c:pt>
                <c:pt idx="7841">
                  <c:v>784.09999999983404</c:v>
                </c:pt>
                <c:pt idx="7842">
                  <c:v>784.19999999983395</c:v>
                </c:pt>
                <c:pt idx="7843">
                  <c:v>784.29999999983397</c:v>
                </c:pt>
                <c:pt idx="7844">
                  <c:v>784.39999999983399</c:v>
                </c:pt>
                <c:pt idx="7845">
                  <c:v>784.49999999983402</c:v>
                </c:pt>
                <c:pt idx="7846">
                  <c:v>784.59999999983404</c:v>
                </c:pt>
                <c:pt idx="7847">
                  <c:v>784.69999999983395</c:v>
                </c:pt>
                <c:pt idx="7848">
                  <c:v>784.79999999983295</c:v>
                </c:pt>
                <c:pt idx="7849">
                  <c:v>784.89999999983297</c:v>
                </c:pt>
                <c:pt idx="7850">
                  <c:v>784.99999999983299</c:v>
                </c:pt>
                <c:pt idx="7851">
                  <c:v>785.09999999983302</c:v>
                </c:pt>
                <c:pt idx="7852">
                  <c:v>785.19999999983304</c:v>
                </c:pt>
                <c:pt idx="7853">
                  <c:v>785.29999999983295</c:v>
                </c:pt>
                <c:pt idx="7854">
                  <c:v>785.39999999983297</c:v>
                </c:pt>
                <c:pt idx="7855">
                  <c:v>785.49999999983299</c:v>
                </c:pt>
                <c:pt idx="7856">
                  <c:v>785.59999999983302</c:v>
                </c:pt>
                <c:pt idx="7857">
                  <c:v>785.69999999983304</c:v>
                </c:pt>
                <c:pt idx="7858">
                  <c:v>785.79999999983295</c:v>
                </c:pt>
                <c:pt idx="7859">
                  <c:v>785.89999999983195</c:v>
                </c:pt>
                <c:pt idx="7860">
                  <c:v>785.99999999983197</c:v>
                </c:pt>
                <c:pt idx="7861">
                  <c:v>786.09999999983199</c:v>
                </c:pt>
                <c:pt idx="7862">
                  <c:v>786.19999999983202</c:v>
                </c:pt>
                <c:pt idx="7863">
                  <c:v>786.29999999983204</c:v>
                </c:pt>
                <c:pt idx="7864">
                  <c:v>786.39999999983195</c:v>
                </c:pt>
                <c:pt idx="7865">
                  <c:v>786.49999999983197</c:v>
                </c:pt>
                <c:pt idx="7866">
                  <c:v>786.59999999983199</c:v>
                </c:pt>
                <c:pt idx="7867">
                  <c:v>786.69999999983202</c:v>
                </c:pt>
                <c:pt idx="7868">
                  <c:v>786.79999999983204</c:v>
                </c:pt>
                <c:pt idx="7869">
                  <c:v>786.89999999983195</c:v>
                </c:pt>
                <c:pt idx="7870">
                  <c:v>786.99999999983095</c:v>
                </c:pt>
                <c:pt idx="7871">
                  <c:v>787.09999999983097</c:v>
                </c:pt>
                <c:pt idx="7872">
                  <c:v>787.19999999983099</c:v>
                </c:pt>
                <c:pt idx="7873">
                  <c:v>787.29999999983102</c:v>
                </c:pt>
                <c:pt idx="7874">
                  <c:v>787.39999999983104</c:v>
                </c:pt>
                <c:pt idx="7875">
                  <c:v>787.49999999983095</c:v>
                </c:pt>
                <c:pt idx="7876">
                  <c:v>787.59999999983097</c:v>
                </c:pt>
                <c:pt idx="7877">
                  <c:v>787.69999999983099</c:v>
                </c:pt>
                <c:pt idx="7878">
                  <c:v>787.79999999983102</c:v>
                </c:pt>
                <c:pt idx="7879">
                  <c:v>787.89999999983104</c:v>
                </c:pt>
                <c:pt idx="7880">
                  <c:v>787.99999999983095</c:v>
                </c:pt>
                <c:pt idx="7881">
                  <c:v>788.09999999982995</c:v>
                </c:pt>
                <c:pt idx="7882">
                  <c:v>788.19999999982997</c:v>
                </c:pt>
                <c:pt idx="7883">
                  <c:v>788.29999999982999</c:v>
                </c:pt>
                <c:pt idx="7884">
                  <c:v>788.39999999983002</c:v>
                </c:pt>
                <c:pt idx="7885">
                  <c:v>788.49999999983004</c:v>
                </c:pt>
                <c:pt idx="7886">
                  <c:v>788.59999999982995</c:v>
                </c:pt>
                <c:pt idx="7887">
                  <c:v>788.69999999982997</c:v>
                </c:pt>
                <c:pt idx="7888">
                  <c:v>788.79999999982999</c:v>
                </c:pt>
                <c:pt idx="7889">
                  <c:v>788.89999999983002</c:v>
                </c:pt>
                <c:pt idx="7890">
                  <c:v>788.99999999983004</c:v>
                </c:pt>
                <c:pt idx="7891">
                  <c:v>789.09999999982995</c:v>
                </c:pt>
                <c:pt idx="7892">
                  <c:v>789.19999999982895</c:v>
                </c:pt>
                <c:pt idx="7893">
                  <c:v>789.29999999982897</c:v>
                </c:pt>
                <c:pt idx="7894">
                  <c:v>789.39999999982899</c:v>
                </c:pt>
                <c:pt idx="7895">
                  <c:v>789.49999999982901</c:v>
                </c:pt>
                <c:pt idx="7896">
                  <c:v>789.59999999982904</c:v>
                </c:pt>
                <c:pt idx="7897">
                  <c:v>789.69999999982895</c:v>
                </c:pt>
                <c:pt idx="7898">
                  <c:v>789.79999999982897</c:v>
                </c:pt>
                <c:pt idx="7899">
                  <c:v>789.89999999982899</c:v>
                </c:pt>
                <c:pt idx="7900">
                  <c:v>789.99999999982901</c:v>
                </c:pt>
                <c:pt idx="7901">
                  <c:v>790.09999999982904</c:v>
                </c:pt>
                <c:pt idx="7902">
                  <c:v>790.19999999982895</c:v>
                </c:pt>
                <c:pt idx="7903">
                  <c:v>790.29999999982795</c:v>
                </c:pt>
                <c:pt idx="7904">
                  <c:v>790.39999999982797</c:v>
                </c:pt>
                <c:pt idx="7905">
                  <c:v>790.49999999982799</c:v>
                </c:pt>
                <c:pt idx="7906">
                  <c:v>790.59999999982801</c:v>
                </c:pt>
                <c:pt idx="7907">
                  <c:v>790.69999999982804</c:v>
                </c:pt>
                <c:pt idx="7908">
                  <c:v>790.79999999982795</c:v>
                </c:pt>
                <c:pt idx="7909">
                  <c:v>790.89999999982797</c:v>
                </c:pt>
                <c:pt idx="7910">
                  <c:v>790.99999999982799</c:v>
                </c:pt>
                <c:pt idx="7911">
                  <c:v>791.09999999982801</c:v>
                </c:pt>
                <c:pt idx="7912">
                  <c:v>791.19999999982804</c:v>
                </c:pt>
                <c:pt idx="7913">
                  <c:v>791.29999999982795</c:v>
                </c:pt>
                <c:pt idx="7914">
                  <c:v>791.39999999982695</c:v>
                </c:pt>
                <c:pt idx="7915">
                  <c:v>791.49999999982697</c:v>
                </c:pt>
                <c:pt idx="7916">
                  <c:v>791.59999999982699</c:v>
                </c:pt>
                <c:pt idx="7917">
                  <c:v>791.69999999982701</c:v>
                </c:pt>
                <c:pt idx="7918">
                  <c:v>791.79999999982704</c:v>
                </c:pt>
                <c:pt idx="7919">
                  <c:v>791.89999999982695</c:v>
                </c:pt>
                <c:pt idx="7920">
                  <c:v>791.99999999982697</c:v>
                </c:pt>
                <c:pt idx="7921">
                  <c:v>792.09999999982699</c:v>
                </c:pt>
                <c:pt idx="7922">
                  <c:v>792.19999999982701</c:v>
                </c:pt>
                <c:pt idx="7923">
                  <c:v>792.29999999982704</c:v>
                </c:pt>
                <c:pt idx="7924">
                  <c:v>792.39999999982695</c:v>
                </c:pt>
                <c:pt idx="7925">
                  <c:v>792.49999999982595</c:v>
                </c:pt>
                <c:pt idx="7926">
                  <c:v>792.59999999982597</c:v>
                </c:pt>
                <c:pt idx="7927">
                  <c:v>792.69999999982599</c:v>
                </c:pt>
                <c:pt idx="7928">
                  <c:v>792.79999999982601</c:v>
                </c:pt>
                <c:pt idx="7929">
                  <c:v>792.89999999982604</c:v>
                </c:pt>
                <c:pt idx="7930">
                  <c:v>792.99999999982595</c:v>
                </c:pt>
                <c:pt idx="7931">
                  <c:v>793.09999999982597</c:v>
                </c:pt>
                <c:pt idx="7932">
                  <c:v>793.19999999982599</c:v>
                </c:pt>
                <c:pt idx="7933">
                  <c:v>793.29999999982601</c:v>
                </c:pt>
                <c:pt idx="7934">
                  <c:v>793.39999999982604</c:v>
                </c:pt>
                <c:pt idx="7935">
                  <c:v>793.49999999982595</c:v>
                </c:pt>
                <c:pt idx="7936">
                  <c:v>793.59999999982495</c:v>
                </c:pt>
                <c:pt idx="7937">
                  <c:v>793.69999999982497</c:v>
                </c:pt>
                <c:pt idx="7938">
                  <c:v>793.79999999982499</c:v>
                </c:pt>
                <c:pt idx="7939">
                  <c:v>793.89999999982501</c:v>
                </c:pt>
                <c:pt idx="7940">
                  <c:v>793.99999999982504</c:v>
                </c:pt>
                <c:pt idx="7941">
                  <c:v>794.09999999982495</c:v>
                </c:pt>
                <c:pt idx="7942">
                  <c:v>794.19999999982497</c:v>
                </c:pt>
                <c:pt idx="7943">
                  <c:v>794.29999999982499</c:v>
                </c:pt>
                <c:pt idx="7944">
                  <c:v>794.39999999982501</c:v>
                </c:pt>
                <c:pt idx="7945">
                  <c:v>794.49999999982504</c:v>
                </c:pt>
                <c:pt idx="7946">
                  <c:v>794.59999999982495</c:v>
                </c:pt>
                <c:pt idx="7947">
                  <c:v>794.69999999982394</c:v>
                </c:pt>
                <c:pt idx="7948">
                  <c:v>794.79999999982397</c:v>
                </c:pt>
                <c:pt idx="7949">
                  <c:v>794.89999999982399</c:v>
                </c:pt>
                <c:pt idx="7950">
                  <c:v>794.99999999982401</c:v>
                </c:pt>
                <c:pt idx="7951">
                  <c:v>795.09999999982404</c:v>
                </c:pt>
                <c:pt idx="7952">
                  <c:v>795.19999999982394</c:v>
                </c:pt>
                <c:pt idx="7953">
                  <c:v>795.29999999982397</c:v>
                </c:pt>
                <c:pt idx="7954">
                  <c:v>795.39999999982399</c:v>
                </c:pt>
                <c:pt idx="7955">
                  <c:v>795.49999999982401</c:v>
                </c:pt>
                <c:pt idx="7956">
                  <c:v>795.59999999982404</c:v>
                </c:pt>
                <c:pt idx="7957">
                  <c:v>795.69999999982394</c:v>
                </c:pt>
                <c:pt idx="7958">
                  <c:v>795.79999999982294</c:v>
                </c:pt>
                <c:pt idx="7959">
                  <c:v>795.89999999982297</c:v>
                </c:pt>
                <c:pt idx="7960">
                  <c:v>795.99999999982299</c:v>
                </c:pt>
                <c:pt idx="7961">
                  <c:v>796.09999999982301</c:v>
                </c:pt>
                <c:pt idx="7962">
                  <c:v>796.19999999982304</c:v>
                </c:pt>
                <c:pt idx="7963">
                  <c:v>796.29999999982294</c:v>
                </c:pt>
                <c:pt idx="7964">
                  <c:v>796.39999999982297</c:v>
                </c:pt>
                <c:pt idx="7965">
                  <c:v>796.49999999982299</c:v>
                </c:pt>
                <c:pt idx="7966">
                  <c:v>796.59999999982301</c:v>
                </c:pt>
                <c:pt idx="7967">
                  <c:v>796.69999999982304</c:v>
                </c:pt>
                <c:pt idx="7968">
                  <c:v>796.79999999982294</c:v>
                </c:pt>
                <c:pt idx="7969">
                  <c:v>796.89999999982194</c:v>
                </c:pt>
                <c:pt idx="7970">
                  <c:v>796.99999999982197</c:v>
                </c:pt>
                <c:pt idx="7971">
                  <c:v>797.09999999982199</c:v>
                </c:pt>
                <c:pt idx="7972">
                  <c:v>797.19999999982201</c:v>
                </c:pt>
                <c:pt idx="7973">
                  <c:v>797.29999999982203</c:v>
                </c:pt>
                <c:pt idx="7974">
                  <c:v>797.39999999982194</c:v>
                </c:pt>
                <c:pt idx="7975">
                  <c:v>797.49999999982197</c:v>
                </c:pt>
                <c:pt idx="7976">
                  <c:v>797.59999999982199</c:v>
                </c:pt>
                <c:pt idx="7977">
                  <c:v>797.69999999982201</c:v>
                </c:pt>
                <c:pt idx="7978">
                  <c:v>797.79999999982203</c:v>
                </c:pt>
                <c:pt idx="7979">
                  <c:v>797.89999999982194</c:v>
                </c:pt>
                <c:pt idx="7980">
                  <c:v>797.99999999982094</c:v>
                </c:pt>
                <c:pt idx="7981">
                  <c:v>798.09999999982097</c:v>
                </c:pt>
                <c:pt idx="7982">
                  <c:v>798.19999999982099</c:v>
                </c:pt>
                <c:pt idx="7983">
                  <c:v>798.29999999982101</c:v>
                </c:pt>
                <c:pt idx="7984">
                  <c:v>798.39999999982103</c:v>
                </c:pt>
                <c:pt idx="7985">
                  <c:v>798.49999999982094</c:v>
                </c:pt>
                <c:pt idx="7986">
                  <c:v>798.59999999982097</c:v>
                </c:pt>
                <c:pt idx="7987">
                  <c:v>798.69999999982099</c:v>
                </c:pt>
                <c:pt idx="7988">
                  <c:v>798.79999999982101</c:v>
                </c:pt>
                <c:pt idx="7989">
                  <c:v>798.89999999982103</c:v>
                </c:pt>
                <c:pt idx="7990">
                  <c:v>798.99999999982094</c:v>
                </c:pt>
                <c:pt idx="7991">
                  <c:v>799.09999999982006</c:v>
                </c:pt>
                <c:pt idx="7992">
                  <c:v>799.19999999981997</c:v>
                </c:pt>
                <c:pt idx="7993">
                  <c:v>799.29999999981999</c:v>
                </c:pt>
                <c:pt idx="7994">
                  <c:v>799.39999999982001</c:v>
                </c:pt>
                <c:pt idx="7995">
                  <c:v>799.49999999982003</c:v>
                </c:pt>
                <c:pt idx="7996">
                  <c:v>799.59999999982006</c:v>
                </c:pt>
                <c:pt idx="7997">
                  <c:v>799.69999999981997</c:v>
                </c:pt>
                <c:pt idx="7998">
                  <c:v>799.79999999981999</c:v>
                </c:pt>
                <c:pt idx="7999">
                  <c:v>799.89999999982001</c:v>
                </c:pt>
                <c:pt idx="8000">
                  <c:v>799.99999999982003</c:v>
                </c:pt>
                <c:pt idx="8001">
                  <c:v>800.09999999982006</c:v>
                </c:pt>
                <c:pt idx="8002">
                  <c:v>800.19999999981906</c:v>
                </c:pt>
                <c:pt idx="8003">
                  <c:v>800.29999999981897</c:v>
                </c:pt>
                <c:pt idx="8004">
                  <c:v>800.39999999981899</c:v>
                </c:pt>
                <c:pt idx="8005">
                  <c:v>800.49999999981901</c:v>
                </c:pt>
                <c:pt idx="8006">
                  <c:v>800.59999999981903</c:v>
                </c:pt>
                <c:pt idx="8007">
                  <c:v>800.69999999981906</c:v>
                </c:pt>
                <c:pt idx="8008">
                  <c:v>800.79999999981897</c:v>
                </c:pt>
                <c:pt idx="8009">
                  <c:v>800.89999999981899</c:v>
                </c:pt>
                <c:pt idx="8010">
                  <c:v>800.99999999981901</c:v>
                </c:pt>
                <c:pt idx="8011">
                  <c:v>801.09999999981903</c:v>
                </c:pt>
                <c:pt idx="8012">
                  <c:v>801.19999999981906</c:v>
                </c:pt>
                <c:pt idx="8013">
                  <c:v>801.29999999981806</c:v>
                </c:pt>
                <c:pt idx="8014">
                  <c:v>801.39999999981796</c:v>
                </c:pt>
                <c:pt idx="8015">
                  <c:v>801.49999999981799</c:v>
                </c:pt>
                <c:pt idx="8016">
                  <c:v>801.59999999981801</c:v>
                </c:pt>
                <c:pt idx="8017">
                  <c:v>801.69999999981803</c:v>
                </c:pt>
                <c:pt idx="8018">
                  <c:v>801.79999999981806</c:v>
                </c:pt>
                <c:pt idx="8019">
                  <c:v>801.89999999981796</c:v>
                </c:pt>
                <c:pt idx="8020">
                  <c:v>801.99999999981799</c:v>
                </c:pt>
                <c:pt idx="8021">
                  <c:v>802.09999999981801</c:v>
                </c:pt>
                <c:pt idx="8022">
                  <c:v>802.19999999981803</c:v>
                </c:pt>
                <c:pt idx="8023">
                  <c:v>802.29999999981806</c:v>
                </c:pt>
                <c:pt idx="8024">
                  <c:v>802.39999999981706</c:v>
                </c:pt>
                <c:pt idx="8025">
                  <c:v>802.49999999981696</c:v>
                </c:pt>
                <c:pt idx="8026">
                  <c:v>802.59999999981699</c:v>
                </c:pt>
                <c:pt idx="8027">
                  <c:v>802.69999999981701</c:v>
                </c:pt>
                <c:pt idx="8028">
                  <c:v>802.79999999981703</c:v>
                </c:pt>
                <c:pt idx="8029">
                  <c:v>802.89999999981706</c:v>
                </c:pt>
                <c:pt idx="8030">
                  <c:v>802.99999999981696</c:v>
                </c:pt>
                <c:pt idx="8031">
                  <c:v>803.09999999981699</c:v>
                </c:pt>
                <c:pt idx="8032">
                  <c:v>803.19999999981701</c:v>
                </c:pt>
                <c:pt idx="8033">
                  <c:v>803.29999999981703</c:v>
                </c:pt>
                <c:pt idx="8034">
                  <c:v>803.39999999981706</c:v>
                </c:pt>
                <c:pt idx="8035">
                  <c:v>803.49999999981605</c:v>
                </c:pt>
                <c:pt idx="8036">
                  <c:v>803.59999999981596</c:v>
                </c:pt>
                <c:pt idx="8037">
                  <c:v>803.69999999981599</c:v>
                </c:pt>
                <c:pt idx="8038">
                  <c:v>803.79999999981601</c:v>
                </c:pt>
                <c:pt idx="8039">
                  <c:v>803.89999999981603</c:v>
                </c:pt>
                <c:pt idx="8040">
                  <c:v>803.99999999981605</c:v>
                </c:pt>
                <c:pt idx="8041">
                  <c:v>804.09999999981596</c:v>
                </c:pt>
                <c:pt idx="8042">
                  <c:v>804.19999999981599</c:v>
                </c:pt>
                <c:pt idx="8043">
                  <c:v>804.29999999981601</c:v>
                </c:pt>
                <c:pt idx="8044">
                  <c:v>804.39999999981603</c:v>
                </c:pt>
                <c:pt idx="8045">
                  <c:v>804.49999999981605</c:v>
                </c:pt>
                <c:pt idx="8046">
                  <c:v>804.59999999981505</c:v>
                </c:pt>
                <c:pt idx="8047">
                  <c:v>804.69999999981496</c:v>
                </c:pt>
                <c:pt idx="8048">
                  <c:v>804.79999999981499</c:v>
                </c:pt>
                <c:pt idx="8049">
                  <c:v>804.89999999981501</c:v>
                </c:pt>
                <c:pt idx="8050">
                  <c:v>804.99999999981503</c:v>
                </c:pt>
                <c:pt idx="8051">
                  <c:v>805.09999999981505</c:v>
                </c:pt>
                <c:pt idx="8052">
                  <c:v>805.19999999981496</c:v>
                </c:pt>
                <c:pt idx="8053">
                  <c:v>805.29999999981499</c:v>
                </c:pt>
                <c:pt idx="8054">
                  <c:v>805.39999999981501</c:v>
                </c:pt>
                <c:pt idx="8055">
                  <c:v>805.49999999981503</c:v>
                </c:pt>
                <c:pt idx="8056">
                  <c:v>805.59999999981505</c:v>
                </c:pt>
                <c:pt idx="8057">
                  <c:v>805.69999999981405</c:v>
                </c:pt>
                <c:pt idx="8058">
                  <c:v>805.79999999981396</c:v>
                </c:pt>
                <c:pt idx="8059">
                  <c:v>805.89999999981399</c:v>
                </c:pt>
                <c:pt idx="8060">
                  <c:v>805.99999999981401</c:v>
                </c:pt>
                <c:pt idx="8061">
                  <c:v>806.09999999981403</c:v>
                </c:pt>
                <c:pt idx="8062">
                  <c:v>806.19999999981405</c:v>
                </c:pt>
                <c:pt idx="8063">
                  <c:v>806.29999999981396</c:v>
                </c:pt>
                <c:pt idx="8064">
                  <c:v>806.39999999981399</c:v>
                </c:pt>
                <c:pt idx="8065">
                  <c:v>806.49999999981401</c:v>
                </c:pt>
                <c:pt idx="8066">
                  <c:v>806.59999999981403</c:v>
                </c:pt>
                <c:pt idx="8067">
                  <c:v>806.69999999981405</c:v>
                </c:pt>
                <c:pt idx="8068">
                  <c:v>806.79999999981305</c:v>
                </c:pt>
                <c:pt idx="8069">
                  <c:v>806.89999999981296</c:v>
                </c:pt>
                <c:pt idx="8070">
                  <c:v>806.99999999981299</c:v>
                </c:pt>
                <c:pt idx="8071">
                  <c:v>807.09999999981301</c:v>
                </c:pt>
                <c:pt idx="8072">
                  <c:v>807.19999999981303</c:v>
                </c:pt>
                <c:pt idx="8073">
                  <c:v>807.29999999981305</c:v>
                </c:pt>
                <c:pt idx="8074">
                  <c:v>807.39999999981296</c:v>
                </c:pt>
                <c:pt idx="8075">
                  <c:v>807.49999999981299</c:v>
                </c:pt>
                <c:pt idx="8076">
                  <c:v>807.59999999981301</c:v>
                </c:pt>
                <c:pt idx="8077">
                  <c:v>807.69999999981303</c:v>
                </c:pt>
                <c:pt idx="8078">
                  <c:v>807.79999999981305</c:v>
                </c:pt>
                <c:pt idx="8079">
                  <c:v>807.89999999981205</c:v>
                </c:pt>
                <c:pt idx="8080">
                  <c:v>807.99999999981196</c:v>
                </c:pt>
                <c:pt idx="8081">
                  <c:v>808.09999999981198</c:v>
                </c:pt>
                <c:pt idx="8082">
                  <c:v>808.19999999981201</c:v>
                </c:pt>
                <c:pt idx="8083">
                  <c:v>808.29999999981203</c:v>
                </c:pt>
                <c:pt idx="8084">
                  <c:v>808.39999999981205</c:v>
                </c:pt>
                <c:pt idx="8085">
                  <c:v>808.49999999981196</c:v>
                </c:pt>
                <c:pt idx="8086">
                  <c:v>808.59999999981198</c:v>
                </c:pt>
                <c:pt idx="8087">
                  <c:v>808.69999999981201</c:v>
                </c:pt>
                <c:pt idx="8088">
                  <c:v>808.79999999981203</c:v>
                </c:pt>
                <c:pt idx="8089">
                  <c:v>808.89999999981205</c:v>
                </c:pt>
                <c:pt idx="8090">
                  <c:v>808.99999999981105</c:v>
                </c:pt>
                <c:pt idx="8091">
                  <c:v>809.09999999981096</c:v>
                </c:pt>
                <c:pt idx="8092">
                  <c:v>809.19999999981098</c:v>
                </c:pt>
                <c:pt idx="8093">
                  <c:v>809.29999999981101</c:v>
                </c:pt>
                <c:pt idx="8094">
                  <c:v>809.39999999981103</c:v>
                </c:pt>
                <c:pt idx="8095">
                  <c:v>809.49999999981105</c:v>
                </c:pt>
                <c:pt idx="8096">
                  <c:v>809.59999999981096</c:v>
                </c:pt>
                <c:pt idx="8097">
                  <c:v>809.69999999981098</c:v>
                </c:pt>
                <c:pt idx="8098">
                  <c:v>809.79999999981101</c:v>
                </c:pt>
                <c:pt idx="8099">
                  <c:v>809.89999999981103</c:v>
                </c:pt>
                <c:pt idx="8100">
                  <c:v>809.99999999981105</c:v>
                </c:pt>
                <c:pt idx="8101">
                  <c:v>810.09999999981005</c:v>
                </c:pt>
                <c:pt idx="8102">
                  <c:v>810.19999999980996</c:v>
                </c:pt>
                <c:pt idx="8103">
                  <c:v>810.29999999980998</c:v>
                </c:pt>
                <c:pt idx="8104">
                  <c:v>810.39999999981001</c:v>
                </c:pt>
                <c:pt idx="8105">
                  <c:v>810.49999999981003</c:v>
                </c:pt>
                <c:pt idx="8106">
                  <c:v>810.59999999981005</c:v>
                </c:pt>
                <c:pt idx="8107">
                  <c:v>810.69999999980996</c:v>
                </c:pt>
                <c:pt idx="8108">
                  <c:v>810.79999999980998</c:v>
                </c:pt>
                <c:pt idx="8109">
                  <c:v>810.89999999981001</c:v>
                </c:pt>
                <c:pt idx="8110">
                  <c:v>810.99999999981003</c:v>
                </c:pt>
                <c:pt idx="8111">
                  <c:v>811.09999999981005</c:v>
                </c:pt>
                <c:pt idx="8112">
                  <c:v>811.19999999980905</c:v>
                </c:pt>
                <c:pt idx="8113">
                  <c:v>811.29999999980896</c:v>
                </c:pt>
                <c:pt idx="8114">
                  <c:v>811.39999999980898</c:v>
                </c:pt>
                <c:pt idx="8115">
                  <c:v>811.49999999980901</c:v>
                </c:pt>
                <c:pt idx="8116">
                  <c:v>811.59999999980903</c:v>
                </c:pt>
                <c:pt idx="8117">
                  <c:v>811.69999999980905</c:v>
                </c:pt>
                <c:pt idx="8118">
                  <c:v>811.79999999980896</c:v>
                </c:pt>
                <c:pt idx="8119">
                  <c:v>811.89999999980898</c:v>
                </c:pt>
                <c:pt idx="8120">
                  <c:v>811.99999999980901</c:v>
                </c:pt>
                <c:pt idx="8121">
                  <c:v>812.09999999980903</c:v>
                </c:pt>
                <c:pt idx="8122">
                  <c:v>812.19999999980905</c:v>
                </c:pt>
                <c:pt idx="8123">
                  <c:v>812.29999999980805</c:v>
                </c:pt>
                <c:pt idx="8124">
                  <c:v>812.39999999980796</c:v>
                </c:pt>
                <c:pt idx="8125">
                  <c:v>812.49999999980798</c:v>
                </c:pt>
                <c:pt idx="8126">
                  <c:v>812.59999999980801</c:v>
                </c:pt>
                <c:pt idx="8127">
                  <c:v>812.69999999980803</c:v>
                </c:pt>
                <c:pt idx="8128">
                  <c:v>812.79999999980805</c:v>
                </c:pt>
                <c:pt idx="8129">
                  <c:v>812.89999999980796</c:v>
                </c:pt>
                <c:pt idx="8130">
                  <c:v>812.99999999980798</c:v>
                </c:pt>
                <c:pt idx="8131">
                  <c:v>813.09999999980801</c:v>
                </c:pt>
                <c:pt idx="8132">
                  <c:v>813.19999999980803</c:v>
                </c:pt>
                <c:pt idx="8133">
                  <c:v>813.29999999980805</c:v>
                </c:pt>
                <c:pt idx="8134">
                  <c:v>813.39999999980705</c:v>
                </c:pt>
                <c:pt idx="8135">
                  <c:v>813.49999999980696</c:v>
                </c:pt>
                <c:pt idx="8136">
                  <c:v>813.59999999980698</c:v>
                </c:pt>
                <c:pt idx="8137">
                  <c:v>813.69999999980701</c:v>
                </c:pt>
                <c:pt idx="8138">
                  <c:v>813.79999999980703</c:v>
                </c:pt>
                <c:pt idx="8139">
                  <c:v>813.89999999980705</c:v>
                </c:pt>
                <c:pt idx="8140">
                  <c:v>813.99999999980696</c:v>
                </c:pt>
                <c:pt idx="8141">
                  <c:v>814.09999999980698</c:v>
                </c:pt>
                <c:pt idx="8142">
                  <c:v>814.19999999980701</c:v>
                </c:pt>
                <c:pt idx="8143">
                  <c:v>814.29999999980703</c:v>
                </c:pt>
                <c:pt idx="8144">
                  <c:v>814.39999999980705</c:v>
                </c:pt>
                <c:pt idx="8145">
                  <c:v>814.49999999980605</c:v>
                </c:pt>
                <c:pt idx="8146">
                  <c:v>814.59999999980596</c:v>
                </c:pt>
                <c:pt idx="8147">
                  <c:v>814.69999999980598</c:v>
                </c:pt>
                <c:pt idx="8148">
                  <c:v>814.799999999806</c:v>
                </c:pt>
                <c:pt idx="8149">
                  <c:v>814.89999999980603</c:v>
                </c:pt>
                <c:pt idx="8150">
                  <c:v>814.99999999980605</c:v>
                </c:pt>
                <c:pt idx="8151">
                  <c:v>815.09999999980596</c:v>
                </c:pt>
                <c:pt idx="8152">
                  <c:v>815.19999999980598</c:v>
                </c:pt>
                <c:pt idx="8153">
                  <c:v>815.299999999806</c:v>
                </c:pt>
                <c:pt idx="8154">
                  <c:v>815.39999999980603</c:v>
                </c:pt>
                <c:pt idx="8155">
                  <c:v>815.49999999980605</c:v>
                </c:pt>
                <c:pt idx="8156">
                  <c:v>815.59999999980505</c:v>
                </c:pt>
                <c:pt idx="8157">
                  <c:v>815.69999999980496</c:v>
                </c:pt>
                <c:pt idx="8158">
                  <c:v>815.79999999980498</c:v>
                </c:pt>
                <c:pt idx="8159">
                  <c:v>815.899999999805</c:v>
                </c:pt>
                <c:pt idx="8160">
                  <c:v>815.99999999980503</c:v>
                </c:pt>
                <c:pt idx="8161">
                  <c:v>816.09999999980505</c:v>
                </c:pt>
                <c:pt idx="8162">
                  <c:v>816.19999999980496</c:v>
                </c:pt>
                <c:pt idx="8163">
                  <c:v>816.29999999980498</c:v>
                </c:pt>
                <c:pt idx="8164">
                  <c:v>816.399999999805</c:v>
                </c:pt>
                <c:pt idx="8165">
                  <c:v>816.49999999980503</c:v>
                </c:pt>
                <c:pt idx="8166">
                  <c:v>816.59999999980505</c:v>
                </c:pt>
                <c:pt idx="8167">
                  <c:v>816.69999999980405</c:v>
                </c:pt>
                <c:pt idx="8168">
                  <c:v>816.79999999980396</c:v>
                </c:pt>
                <c:pt idx="8169">
                  <c:v>816.89999999980398</c:v>
                </c:pt>
                <c:pt idx="8170">
                  <c:v>816.999999999804</c:v>
                </c:pt>
                <c:pt idx="8171">
                  <c:v>817.09999999980403</c:v>
                </c:pt>
                <c:pt idx="8172">
                  <c:v>817.19999999980405</c:v>
                </c:pt>
                <c:pt idx="8173">
                  <c:v>817.29999999980396</c:v>
                </c:pt>
                <c:pt idx="8174">
                  <c:v>817.39999999980398</c:v>
                </c:pt>
                <c:pt idx="8175">
                  <c:v>817.499999999804</c:v>
                </c:pt>
                <c:pt idx="8176">
                  <c:v>817.59999999980403</c:v>
                </c:pt>
                <c:pt idx="8177">
                  <c:v>817.69999999980405</c:v>
                </c:pt>
                <c:pt idx="8178">
                  <c:v>817.79999999980305</c:v>
                </c:pt>
                <c:pt idx="8179">
                  <c:v>817.89999999980296</c:v>
                </c:pt>
                <c:pt idx="8180">
                  <c:v>817.99999999980298</c:v>
                </c:pt>
                <c:pt idx="8181">
                  <c:v>818.099999999803</c:v>
                </c:pt>
                <c:pt idx="8182">
                  <c:v>818.19999999980303</c:v>
                </c:pt>
                <c:pt idx="8183">
                  <c:v>818.29999999980305</c:v>
                </c:pt>
                <c:pt idx="8184">
                  <c:v>818.39999999980296</c:v>
                </c:pt>
                <c:pt idx="8185">
                  <c:v>818.49999999980298</c:v>
                </c:pt>
                <c:pt idx="8186">
                  <c:v>818.599999999803</c:v>
                </c:pt>
                <c:pt idx="8187">
                  <c:v>818.69999999980303</c:v>
                </c:pt>
                <c:pt idx="8188">
                  <c:v>818.79999999980305</c:v>
                </c:pt>
                <c:pt idx="8189">
                  <c:v>818.89999999980205</c:v>
                </c:pt>
                <c:pt idx="8190">
                  <c:v>818.99999999980196</c:v>
                </c:pt>
                <c:pt idx="8191">
                  <c:v>819.09999999980198</c:v>
                </c:pt>
                <c:pt idx="8192">
                  <c:v>819.199999999802</c:v>
                </c:pt>
                <c:pt idx="8193">
                  <c:v>819.29999999980203</c:v>
                </c:pt>
                <c:pt idx="8194">
                  <c:v>819.39999999980205</c:v>
                </c:pt>
                <c:pt idx="8195">
                  <c:v>819.49999999980196</c:v>
                </c:pt>
                <c:pt idx="8196">
                  <c:v>819.59999999980198</c:v>
                </c:pt>
                <c:pt idx="8197">
                  <c:v>819.699999999802</c:v>
                </c:pt>
                <c:pt idx="8198">
                  <c:v>819.79999999980203</c:v>
                </c:pt>
                <c:pt idx="8199">
                  <c:v>819.89999999980205</c:v>
                </c:pt>
                <c:pt idx="8200">
                  <c:v>819.99999999980105</c:v>
                </c:pt>
                <c:pt idx="8201">
                  <c:v>820.09999999980096</c:v>
                </c:pt>
                <c:pt idx="8202">
                  <c:v>820.19999999980098</c:v>
                </c:pt>
                <c:pt idx="8203">
                  <c:v>820.299999999801</c:v>
                </c:pt>
                <c:pt idx="8204">
                  <c:v>820.39999999980103</c:v>
                </c:pt>
                <c:pt idx="8205">
                  <c:v>820.49999999980105</c:v>
                </c:pt>
                <c:pt idx="8206">
                  <c:v>820.59999999980096</c:v>
                </c:pt>
                <c:pt idx="8207">
                  <c:v>820.69999999980098</c:v>
                </c:pt>
                <c:pt idx="8208">
                  <c:v>820.799999999801</c:v>
                </c:pt>
                <c:pt idx="8209">
                  <c:v>820.89999999980103</c:v>
                </c:pt>
                <c:pt idx="8210">
                  <c:v>820.99999999980105</c:v>
                </c:pt>
                <c:pt idx="8211">
                  <c:v>821.09999999980005</c:v>
                </c:pt>
                <c:pt idx="8212">
                  <c:v>821.19999999979996</c:v>
                </c:pt>
                <c:pt idx="8213">
                  <c:v>821.29999999979998</c:v>
                </c:pt>
                <c:pt idx="8214">
                  <c:v>821.3999999998</c:v>
                </c:pt>
                <c:pt idx="8215">
                  <c:v>821.49999999980002</c:v>
                </c:pt>
                <c:pt idx="8216">
                  <c:v>821.59999999980005</c:v>
                </c:pt>
                <c:pt idx="8217">
                  <c:v>821.69999999979996</c:v>
                </c:pt>
                <c:pt idx="8218">
                  <c:v>821.79999999979998</c:v>
                </c:pt>
                <c:pt idx="8219">
                  <c:v>821.8999999998</c:v>
                </c:pt>
                <c:pt idx="8220">
                  <c:v>821.99999999980002</c:v>
                </c:pt>
                <c:pt idx="8221">
                  <c:v>822.09999999980005</c:v>
                </c:pt>
                <c:pt idx="8222">
                  <c:v>822.19999999979905</c:v>
                </c:pt>
                <c:pt idx="8223">
                  <c:v>822.29999999979896</c:v>
                </c:pt>
                <c:pt idx="8224">
                  <c:v>822.39999999979898</c:v>
                </c:pt>
                <c:pt idx="8225">
                  <c:v>822.499999999799</c:v>
                </c:pt>
                <c:pt idx="8226">
                  <c:v>822.59999999979902</c:v>
                </c:pt>
                <c:pt idx="8227">
                  <c:v>822.69999999979905</c:v>
                </c:pt>
                <c:pt idx="8228">
                  <c:v>822.79999999979896</c:v>
                </c:pt>
                <c:pt idx="8229">
                  <c:v>822.89999999979898</c:v>
                </c:pt>
                <c:pt idx="8230">
                  <c:v>822.999999999799</c:v>
                </c:pt>
                <c:pt idx="8231">
                  <c:v>823.09999999979902</c:v>
                </c:pt>
                <c:pt idx="8232">
                  <c:v>823.19999999979905</c:v>
                </c:pt>
                <c:pt idx="8233">
                  <c:v>823.29999999979805</c:v>
                </c:pt>
                <c:pt idx="8234">
                  <c:v>823.39999999979796</c:v>
                </c:pt>
                <c:pt idx="8235">
                  <c:v>823.49999999979798</c:v>
                </c:pt>
                <c:pt idx="8236">
                  <c:v>823.599999999798</c:v>
                </c:pt>
                <c:pt idx="8237">
                  <c:v>823.69999999979802</c:v>
                </c:pt>
                <c:pt idx="8238">
                  <c:v>823.79999999979805</c:v>
                </c:pt>
                <c:pt idx="8239">
                  <c:v>823.89999999979796</c:v>
                </c:pt>
                <c:pt idx="8240">
                  <c:v>823.99999999979798</c:v>
                </c:pt>
                <c:pt idx="8241">
                  <c:v>824.099999999798</c:v>
                </c:pt>
                <c:pt idx="8242">
                  <c:v>824.19999999979802</c:v>
                </c:pt>
                <c:pt idx="8243">
                  <c:v>824.29999999979805</c:v>
                </c:pt>
                <c:pt idx="8244">
                  <c:v>824.39999999979705</c:v>
                </c:pt>
                <c:pt idx="8245">
                  <c:v>824.49999999979696</c:v>
                </c:pt>
                <c:pt idx="8246">
                  <c:v>824.59999999979698</c:v>
                </c:pt>
                <c:pt idx="8247">
                  <c:v>824.699999999797</c:v>
                </c:pt>
                <c:pt idx="8248">
                  <c:v>824.79999999979702</c:v>
                </c:pt>
                <c:pt idx="8249">
                  <c:v>824.89999999979705</c:v>
                </c:pt>
                <c:pt idx="8250">
                  <c:v>824.99999999979696</c:v>
                </c:pt>
                <c:pt idx="8251">
                  <c:v>825.09999999979698</c:v>
                </c:pt>
                <c:pt idx="8252">
                  <c:v>825.199999999797</c:v>
                </c:pt>
                <c:pt idx="8253">
                  <c:v>825.29999999979702</c:v>
                </c:pt>
                <c:pt idx="8254">
                  <c:v>825.39999999979705</c:v>
                </c:pt>
                <c:pt idx="8255">
                  <c:v>825.49999999979605</c:v>
                </c:pt>
                <c:pt idx="8256">
                  <c:v>825.59999999979595</c:v>
                </c:pt>
                <c:pt idx="8257">
                  <c:v>825.69999999979598</c:v>
                </c:pt>
                <c:pt idx="8258">
                  <c:v>825.799999999796</c:v>
                </c:pt>
                <c:pt idx="8259">
                  <c:v>825.89999999979602</c:v>
                </c:pt>
                <c:pt idx="8260">
                  <c:v>825.99999999979605</c:v>
                </c:pt>
                <c:pt idx="8261">
                  <c:v>826.09999999979595</c:v>
                </c:pt>
                <c:pt idx="8262">
                  <c:v>826.19999999979598</c:v>
                </c:pt>
                <c:pt idx="8263">
                  <c:v>826.299999999796</c:v>
                </c:pt>
                <c:pt idx="8264">
                  <c:v>826.39999999979602</c:v>
                </c:pt>
                <c:pt idx="8265">
                  <c:v>826.49999999979605</c:v>
                </c:pt>
                <c:pt idx="8266">
                  <c:v>826.59999999979505</c:v>
                </c:pt>
                <c:pt idx="8267">
                  <c:v>826.69999999979495</c:v>
                </c:pt>
                <c:pt idx="8268">
                  <c:v>826.79999999979498</c:v>
                </c:pt>
                <c:pt idx="8269">
                  <c:v>826.899999999795</c:v>
                </c:pt>
                <c:pt idx="8270">
                  <c:v>826.99999999979502</c:v>
                </c:pt>
                <c:pt idx="8271">
                  <c:v>827.09999999979505</c:v>
                </c:pt>
                <c:pt idx="8272">
                  <c:v>827.19999999979495</c:v>
                </c:pt>
                <c:pt idx="8273">
                  <c:v>827.29999999979498</c:v>
                </c:pt>
                <c:pt idx="8274">
                  <c:v>827.399999999795</c:v>
                </c:pt>
                <c:pt idx="8275">
                  <c:v>827.49999999979502</c:v>
                </c:pt>
                <c:pt idx="8276">
                  <c:v>827.59999999979505</c:v>
                </c:pt>
                <c:pt idx="8277">
                  <c:v>827.69999999979404</c:v>
                </c:pt>
                <c:pt idx="8278">
                  <c:v>827.79999999979395</c:v>
                </c:pt>
                <c:pt idx="8279">
                  <c:v>827.89999999979398</c:v>
                </c:pt>
                <c:pt idx="8280">
                  <c:v>827.999999999794</c:v>
                </c:pt>
                <c:pt idx="8281">
                  <c:v>828.09999999979402</c:v>
                </c:pt>
                <c:pt idx="8282">
                  <c:v>828.19999999979404</c:v>
                </c:pt>
                <c:pt idx="8283">
                  <c:v>828.29999999979395</c:v>
                </c:pt>
                <c:pt idx="8284">
                  <c:v>828.39999999979398</c:v>
                </c:pt>
                <c:pt idx="8285">
                  <c:v>828.499999999794</c:v>
                </c:pt>
                <c:pt idx="8286">
                  <c:v>828.59999999979402</c:v>
                </c:pt>
                <c:pt idx="8287">
                  <c:v>828.69999999979404</c:v>
                </c:pt>
                <c:pt idx="8288">
                  <c:v>828.79999999979304</c:v>
                </c:pt>
                <c:pt idx="8289">
                  <c:v>828.89999999979295</c:v>
                </c:pt>
                <c:pt idx="8290">
                  <c:v>828.99999999979298</c:v>
                </c:pt>
                <c:pt idx="8291">
                  <c:v>829.099999999793</c:v>
                </c:pt>
                <c:pt idx="8292">
                  <c:v>829.19999999979302</c:v>
                </c:pt>
                <c:pt idx="8293">
                  <c:v>829.29999999979304</c:v>
                </c:pt>
                <c:pt idx="8294">
                  <c:v>829.39999999979295</c:v>
                </c:pt>
                <c:pt idx="8295">
                  <c:v>829.49999999979298</c:v>
                </c:pt>
                <c:pt idx="8296">
                  <c:v>829.599999999793</c:v>
                </c:pt>
                <c:pt idx="8297">
                  <c:v>829.69999999979302</c:v>
                </c:pt>
                <c:pt idx="8298">
                  <c:v>829.79999999979304</c:v>
                </c:pt>
                <c:pt idx="8299">
                  <c:v>829.89999999979204</c:v>
                </c:pt>
                <c:pt idx="8300">
                  <c:v>829.99999999979195</c:v>
                </c:pt>
                <c:pt idx="8301">
                  <c:v>830.09999999979198</c:v>
                </c:pt>
                <c:pt idx="8302">
                  <c:v>830.199999999792</c:v>
                </c:pt>
                <c:pt idx="8303">
                  <c:v>830.29999999979202</c:v>
                </c:pt>
                <c:pt idx="8304">
                  <c:v>830.39999999979204</c:v>
                </c:pt>
                <c:pt idx="8305">
                  <c:v>830.49999999979195</c:v>
                </c:pt>
                <c:pt idx="8306">
                  <c:v>830.59999999979198</c:v>
                </c:pt>
                <c:pt idx="8307">
                  <c:v>830.699999999792</c:v>
                </c:pt>
                <c:pt idx="8308">
                  <c:v>830.79999999979202</c:v>
                </c:pt>
                <c:pt idx="8309">
                  <c:v>830.89999999979204</c:v>
                </c:pt>
                <c:pt idx="8310">
                  <c:v>830.99999999979104</c:v>
                </c:pt>
                <c:pt idx="8311">
                  <c:v>831.09999999979095</c:v>
                </c:pt>
                <c:pt idx="8312">
                  <c:v>831.19999999979098</c:v>
                </c:pt>
                <c:pt idx="8313">
                  <c:v>831.299999999791</c:v>
                </c:pt>
                <c:pt idx="8314">
                  <c:v>831.39999999979102</c:v>
                </c:pt>
                <c:pt idx="8315">
                  <c:v>831.49999999979104</c:v>
                </c:pt>
                <c:pt idx="8316">
                  <c:v>831.59999999979095</c:v>
                </c:pt>
                <c:pt idx="8317">
                  <c:v>831.69999999979098</c:v>
                </c:pt>
                <c:pt idx="8318">
                  <c:v>831.799999999791</c:v>
                </c:pt>
                <c:pt idx="8319">
                  <c:v>831.89999999979102</c:v>
                </c:pt>
                <c:pt idx="8320">
                  <c:v>831.99999999979104</c:v>
                </c:pt>
                <c:pt idx="8321">
                  <c:v>832.09999999979004</c:v>
                </c:pt>
                <c:pt idx="8322">
                  <c:v>832.19999999978995</c:v>
                </c:pt>
                <c:pt idx="8323">
                  <c:v>832.29999999978997</c:v>
                </c:pt>
                <c:pt idx="8324">
                  <c:v>832.39999999979</c:v>
                </c:pt>
                <c:pt idx="8325">
                  <c:v>832.49999999979002</c:v>
                </c:pt>
                <c:pt idx="8326">
                  <c:v>832.59999999979004</c:v>
                </c:pt>
                <c:pt idx="8327">
                  <c:v>832.69999999978995</c:v>
                </c:pt>
                <c:pt idx="8328">
                  <c:v>832.79999999978997</c:v>
                </c:pt>
                <c:pt idx="8329">
                  <c:v>832.89999999979</c:v>
                </c:pt>
                <c:pt idx="8330">
                  <c:v>832.99999999979002</c:v>
                </c:pt>
                <c:pt idx="8331">
                  <c:v>833.09999999979004</c:v>
                </c:pt>
                <c:pt idx="8332">
                  <c:v>833.19999999978904</c:v>
                </c:pt>
                <c:pt idx="8333">
                  <c:v>833.29999999978895</c:v>
                </c:pt>
                <c:pt idx="8334">
                  <c:v>833.39999999978897</c:v>
                </c:pt>
                <c:pt idx="8335">
                  <c:v>833.499999999789</c:v>
                </c:pt>
                <c:pt idx="8336">
                  <c:v>833.59999999978902</c:v>
                </c:pt>
                <c:pt idx="8337">
                  <c:v>833.69999999978904</c:v>
                </c:pt>
                <c:pt idx="8338">
                  <c:v>833.79999999978895</c:v>
                </c:pt>
                <c:pt idx="8339">
                  <c:v>833.89999999978897</c:v>
                </c:pt>
                <c:pt idx="8340">
                  <c:v>833.999999999789</c:v>
                </c:pt>
                <c:pt idx="8341">
                  <c:v>834.09999999978902</c:v>
                </c:pt>
                <c:pt idx="8342">
                  <c:v>834.19999999978904</c:v>
                </c:pt>
                <c:pt idx="8343">
                  <c:v>834.29999999978804</c:v>
                </c:pt>
                <c:pt idx="8344">
                  <c:v>834.39999999978795</c:v>
                </c:pt>
                <c:pt idx="8345">
                  <c:v>834.49999999978797</c:v>
                </c:pt>
                <c:pt idx="8346">
                  <c:v>834.599999999788</c:v>
                </c:pt>
                <c:pt idx="8347">
                  <c:v>834.69999999978802</c:v>
                </c:pt>
                <c:pt idx="8348">
                  <c:v>834.79999999978804</c:v>
                </c:pt>
                <c:pt idx="8349">
                  <c:v>834.89999999978795</c:v>
                </c:pt>
                <c:pt idx="8350">
                  <c:v>834.99999999978797</c:v>
                </c:pt>
                <c:pt idx="8351">
                  <c:v>835.099999999788</c:v>
                </c:pt>
                <c:pt idx="8352">
                  <c:v>835.19999999978802</c:v>
                </c:pt>
                <c:pt idx="8353">
                  <c:v>835.29999999978804</c:v>
                </c:pt>
                <c:pt idx="8354">
                  <c:v>835.39999999978704</c:v>
                </c:pt>
                <c:pt idx="8355">
                  <c:v>835.49999999978695</c:v>
                </c:pt>
                <c:pt idx="8356">
                  <c:v>835.59999999978697</c:v>
                </c:pt>
                <c:pt idx="8357">
                  <c:v>835.699999999787</c:v>
                </c:pt>
                <c:pt idx="8358">
                  <c:v>835.79999999978702</c:v>
                </c:pt>
                <c:pt idx="8359">
                  <c:v>835.89999999978704</c:v>
                </c:pt>
                <c:pt idx="8360">
                  <c:v>835.99999999978695</c:v>
                </c:pt>
                <c:pt idx="8361">
                  <c:v>836.09999999978697</c:v>
                </c:pt>
                <c:pt idx="8362">
                  <c:v>836.199999999787</c:v>
                </c:pt>
                <c:pt idx="8363">
                  <c:v>836.29999999978702</c:v>
                </c:pt>
                <c:pt idx="8364">
                  <c:v>836.39999999978704</c:v>
                </c:pt>
                <c:pt idx="8365">
                  <c:v>836.49999999978604</c:v>
                </c:pt>
                <c:pt idx="8366">
                  <c:v>836.59999999978595</c:v>
                </c:pt>
                <c:pt idx="8367">
                  <c:v>836.69999999978597</c:v>
                </c:pt>
                <c:pt idx="8368">
                  <c:v>836.799999999786</c:v>
                </c:pt>
                <c:pt idx="8369">
                  <c:v>836.89999999978602</c:v>
                </c:pt>
                <c:pt idx="8370">
                  <c:v>836.99999999978604</c:v>
                </c:pt>
                <c:pt idx="8371">
                  <c:v>837.09999999978595</c:v>
                </c:pt>
                <c:pt idx="8372">
                  <c:v>837.19999999978597</c:v>
                </c:pt>
                <c:pt idx="8373">
                  <c:v>837.299999999786</c:v>
                </c:pt>
                <c:pt idx="8374">
                  <c:v>837.39999999978602</c:v>
                </c:pt>
                <c:pt idx="8375">
                  <c:v>837.49999999978604</c:v>
                </c:pt>
                <c:pt idx="8376">
                  <c:v>837.59999999978504</c:v>
                </c:pt>
                <c:pt idx="8377">
                  <c:v>837.69999999978495</c:v>
                </c:pt>
                <c:pt idx="8378">
                  <c:v>837.79999999978497</c:v>
                </c:pt>
                <c:pt idx="8379">
                  <c:v>837.899999999785</c:v>
                </c:pt>
                <c:pt idx="8380">
                  <c:v>837.99999999978502</c:v>
                </c:pt>
                <c:pt idx="8381">
                  <c:v>838.09999999978504</c:v>
                </c:pt>
                <c:pt idx="8382">
                  <c:v>838.19999999978495</c:v>
                </c:pt>
                <c:pt idx="8383">
                  <c:v>838.29999999978497</c:v>
                </c:pt>
                <c:pt idx="8384">
                  <c:v>838.399999999785</c:v>
                </c:pt>
                <c:pt idx="8385">
                  <c:v>838.49999999978502</c:v>
                </c:pt>
                <c:pt idx="8386">
                  <c:v>838.59999999978504</c:v>
                </c:pt>
                <c:pt idx="8387">
                  <c:v>838.69999999978404</c:v>
                </c:pt>
                <c:pt idx="8388">
                  <c:v>838.79999999978395</c:v>
                </c:pt>
                <c:pt idx="8389">
                  <c:v>838.89999999978397</c:v>
                </c:pt>
                <c:pt idx="8390">
                  <c:v>838.999999999784</c:v>
                </c:pt>
                <c:pt idx="8391">
                  <c:v>839.09999999978402</c:v>
                </c:pt>
                <c:pt idx="8392">
                  <c:v>839.19999999978404</c:v>
                </c:pt>
                <c:pt idx="8393">
                  <c:v>839.29999999978395</c:v>
                </c:pt>
                <c:pt idx="8394">
                  <c:v>839.39999999978397</c:v>
                </c:pt>
                <c:pt idx="8395">
                  <c:v>839.499999999784</c:v>
                </c:pt>
                <c:pt idx="8396">
                  <c:v>839.59999999978402</c:v>
                </c:pt>
                <c:pt idx="8397">
                  <c:v>839.69999999978404</c:v>
                </c:pt>
                <c:pt idx="8398">
                  <c:v>839.79999999978304</c:v>
                </c:pt>
                <c:pt idx="8399">
                  <c:v>839.89999999978295</c:v>
                </c:pt>
                <c:pt idx="8400">
                  <c:v>839.99999999978297</c:v>
                </c:pt>
                <c:pt idx="8401">
                  <c:v>840.09999999978299</c:v>
                </c:pt>
                <c:pt idx="8402">
                  <c:v>840.19999999978302</c:v>
                </c:pt>
                <c:pt idx="8403">
                  <c:v>840.29999999978304</c:v>
                </c:pt>
                <c:pt idx="8404">
                  <c:v>840.39999999978295</c:v>
                </c:pt>
                <c:pt idx="8405">
                  <c:v>840.49999999978297</c:v>
                </c:pt>
                <c:pt idx="8406">
                  <c:v>840.59999999978299</c:v>
                </c:pt>
                <c:pt idx="8407">
                  <c:v>840.69999999978302</c:v>
                </c:pt>
                <c:pt idx="8408">
                  <c:v>840.79999999978304</c:v>
                </c:pt>
                <c:pt idx="8409">
                  <c:v>840.89999999978204</c:v>
                </c:pt>
                <c:pt idx="8410">
                  <c:v>840.99999999978195</c:v>
                </c:pt>
                <c:pt idx="8411">
                  <c:v>841.09999999978197</c:v>
                </c:pt>
                <c:pt idx="8412">
                  <c:v>841.19999999978199</c:v>
                </c:pt>
                <c:pt idx="8413">
                  <c:v>841.29999999978202</c:v>
                </c:pt>
                <c:pt idx="8414">
                  <c:v>841.39999999978204</c:v>
                </c:pt>
                <c:pt idx="8415">
                  <c:v>841.49999999978195</c:v>
                </c:pt>
                <c:pt idx="8416">
                  <c:v>841.59999999978197</c:v>
                </c:pt>
                <c:pt idx="8417">
                  <c:v>841.69999999978199</c:v>
                </c:pt>
                <c:pt idx="8418">
                  <c:v>841.79999999978202</c:v>
                </c:pt>
                <c:pt idx="8419">
                  <c:v>841.89999999978204</c:v>
                </c:pt>
                <c:pt idx="8420">
                  <c:v>841.99999999978104</c:v>
                </c:pt>
                <c:pt idx="8421">
                  <c:v>842.09999999978095</c:v>
                </c:pt>
                <c:pt idx="8422">
                  <c:v>842.19999999978097</c:v>
                </c:pt>
                <c:pt idx="8423">
                  <c:v>842.29999999978099</c:v>
                </c:pt>
                <c:pt idx="8424">
                  <c:v>842.39999999978102</c:v>
                </c:pt>
                <c:pt idx="8425">
                  <c:v>842.49999999978104</c:v>
                </c:pt>
                <c:pt idx="8426">
                  <c:v>842.59999999978095</c:v>
                </c:pt>
                <c:pt idx="8427">
                  <c:v>842.69999999978097</c:v>
                </c:pt>
                <c:pt idx="8428">
                  <c:v>842.79999999978099</c:v>
                </c:pt>
                <c:pt idx="8429">
                  <c:v>842.89999999978102</c:v>
                </c:pt>
                <c:pt idx="8430">
                  <c:v>842.99999999978104</c:v>
                </c:pt>
                <c:pt idx="8431">
                  <c:v>843.09999999978004</c:v>
                </c:pt>
                <c:pt idx="8432">
                  <c:v>843.19999999977995</c:v>
                </c:pt>
                <c:pt idx="8433">
                  <c:v>843.29999999977997</c:v>
                </c:pt>
                <c:pt idx="8434">
                  <c:v>843.39999999977999</c:v>
                </c:pt>
                <c:pt idx="8435">
                  <c:v>843.49999999978002</c:v>
                </c:pt>
                <c:pt idx="8436">
                  <c:v>843.59999999978004</c:v>
                </c:pt>
                <c:pt idx="8437">
                  <c:v>843.69999999977995</c:v>
                </c:pt>
                <c:pt idx="8438">
                  <c:v>843.79999999977997</c:v>
                </c:pt>
                <c:pt idx="8439">
                  <c:v>843.89999999977999</c:v>
                </c:pt>
                <c:pt idx="8440">
                  <c:v>843.99999999978002</c:v>
                </c:pt>
                <c:pt idx="8441">
                  <c:v>844.09999999978004</c:v>
                </c:pt>
                <c:pt idx="8442">
                  <c:v>844.19999999977904</c:v>
                </c:pt>
                <c:pt idx="8443">
                  <c:v>844.29999999977895</c:v>
                </c:pt>
                <c:pt idx="8444">
                  <c:v>844.39999999977897</c:v>
                </c:pt>
                <c:pt idx="8445">
                  <c:v>844.49999999977899</c:v>
                </c:pt>
                <c:pt idx="8446">
                  <c:v>844.59999999977902</c:v>
                </c:pt>
                <c:pt idx="8447">
                  <c:v>844.69999999977904</c:v>
                </c:pt>
                <c:pt idx="8448">
                  <c:v>844.79999999977895</c:v>
                </c:pt>
                <c:pt idx="8449">
                  <c:v>844.89999999977897</c:v>
                </c:pt>
                <c:pt idx="8450">
                  <c:v>844.99999999977899</c:v>
                </c:pt>
                <c:pt idx="8451">
                  <c:v>845.09999999977902</c:v>
                </c:pt>
                <c:pt idx="8452">
                  <c:v>845.19999999977904</c:v>
                </c:pt>
                <c:pt idx="8453">
                  <c:v>845.29999999977804</c:v>
                </c:pt>
                <c:pt idx="8454">
                  <c:v>845.39999999977795</c:v>
                </c:pt>
                <c:pt idx="8455">
                  <c:v>845.49999999977797</c:v>
                </c:pt>
                <c:pt idx="8456">
                  <c:v>845.59999999977799</c:v>
                </c:pt>
                <c:pt idx="8457">
                  <c:v>845.69999999977802</c:v>
                </c:pt>
                <c:pt idx="8458">
                  <c:v>845.79999999977804</c:v>
                </c:pt>
                <c:pt idx="8459">
                  <c:v>845.89999999977795</c:v>
                </c:pt>
                <c:pt idx="8460">
                  <c:v>845.99999999977797</c:v>
                </c:pt>
                <c:pt idx="8461">
                  <c:v>846.09999999977799</c:v>
                </c:pt>
                <c:pt idx="8462">
                  <c:v>846.19999999977802</c:v>
                </c:pt>
                <c:pt idx="8463">
                  <c:v>846.29999999977804</c:v>
                </c:pt>
                <c:pt idx="8464">
                  <c:v>846.39999999977704</c:v>
                </c:pt>
                <c:pt idx="8465">
                  <c:v>846.49999999977695</c:v>
                </c:pt>
                <c:pt idx="8466">
                  <c:v>846.59999999977697</c:v>
                </c:pt>
                <c:pt idx="8467">
                  <c:v>846.69999999977699</c:v>
                </c:pt>
                <c:pt idx="8468">
                  <c:v>846.79999999977701</c:v>
                </c:pt>
                <c:pt idx="8469">
                  <c:v>846.89999999977704</c:v>
                </c:pt>
                <c:pt idx="8470">
                  <c:v>846.99999999977695</c:v>
                </c:pt>
                <c:pt idx="8471">
                  <c:v>847.09999999977697</c:v>
                </c:pt>
                <c:pt idx="8472">
                  <c:v>847.19999999977699</c:v>
                </c:pt>
                <c:pt idx="8473">
                  <c:v>847.29999999977701</c:v>
                </c:pt>
                <c:pt idx="8474">
                  <c:v>847.39999999977704</c:v>
                </c:pt>
                <c:pt idx="8475">
                  <c:v>847.49999999977604</c:v>
                </c:pt>
                <c:pt idx="8476">
                  <c:v>847.59999999977595</c:v>
                </c:pt>
                <c:pt idx="8477">
                  <c:v>847.69999999977597</c:v>
                </c:pt>
                <c:pt idx="8478">
                  <c:v>847.79999999977599</c:v>
                </c:pt>
                <c:pt idx="8479">
                  <c:v>847.89999999977601</c:v>
                </c:pt>
                <c:pt idx="8480">
                  <c:v>847.99999999977604</c:v>
                </c:pt>
                <c:pt idx="8481">
                  <c:v>848.09999999977595</c:v>
                </c:pt>
                <c:pt idx="8482">
                  <c:v>848.19999999977597</c:v>
                </c:pt>
                <c:pt idx="8483">
                  <c:v>848.29999999977599</c:v>
                </c:pt>
                <c:pt idx="8484">
                  <c:v>848.39999999977601</c:v>
                </c:pt>
                <c:pt idx="8485">
                  <c:v>848.49999999977604</c:v>
                </c:pt>
                <c:pt idx="8486">
                  <c:v>848.59999999977504</c:v>
                </c:pt>
                <c:pt idx="8487">
                  <c:v>848.69999999977495</c:v>
                </c:pt>
                <c:pt idx="8488">
                  <c:v>848.79999999977497</c:v>
                </c:pt>
                <c:pt idx="8489">
                  <c:v>848.89999999977499</c:v>
                </c:pt>
                <c:pt idx="8490">
                  <c:v>848.99999999977501</c:v>
                </c:pt>
                <c:pt idx="8491">
                  <c:v>849.09999999977504</c:v>
                </c:pt>
                <c:pt idx="8492">
                  <c:v>849.19999999977495</c:v>
                </c:pt>
                <c:pt idx="8493">
                  <c:v>849.29999999977497</c:v>
                </c:pt>
                <c:pt idx="8494">
                  <c:v>849.39999999977499</c:v>
                </c:pt>
                <c:pt idx="8495">
                  <c:v>849.49999999977501</c:v>
                </c:pt>
                <c:pt idx="8496">
                  <c:v>849.59999999977504</c:v>
                </c:pt>
                <c:pt idx="8497">
                  <c:v>849.69999999977404</c:v>
                </c:pt>
                <c:pt idx="8498">
                  <c:v>849.79999999977395</c:v>
                </c:pt>
                <c:pt idx="8499">
                  <c:v>849.89999999977397</c:v>
                </c:pt>
                <c:pt idx="8500">
                  <c:v>849.99999999977399</c:v>
                </c:pt>
                <c:pt idx="8501">
                  <c:v>850.09999999977401</c:v>
                </c:pt>
                <c:pt idx="8502">
                  <c:v>850.19999999977404</c:v>
                </c:pt>
                <c:pt idx="8503">
                  <c:v>850.29999999977395</c:v>
                </c:pt>
                <c:pt idx="8504">
                  <c:v>850.39999999977397</c:v>
                </c:pt>
                <c:pt idx="8505">
                  <c:v>850.49999999977399</c:v>
                </c:pt>
                <c:pt idx="8506">
                  <c:v>850.59999999977401</c:v>
                </c:pt>
                <c:pt idx="8507">
                  <c:v>850.69999999977404</c:v>
                </c:pt>
                <c:pt idx="8508">
                  <c:v>850.79999999977304</c:v>
                </c:pt>
                <c:pt idx="8509">
                  <c:v>850.89999999977294</c:v>
                </c:pt>
                <c:pt idx="8510">
                  <c:v>850.99999999977297</c:v>
                </c:pt>
                <c:pt idx="8511">
                  <c:v>851.09999999977299</c:v>
                </c:pt>
                <c:pt idx="8512">
                  <c:v>851.19999999977301</c:v>
                </c:pt>
                <c:pt idx="8513">
                  <c:v>851.29999999977304</c:v>
                </c:pt>
                <c:pt idx="8514">
                  <c:v>851.39999999977294</c:v>
                </c:pt>
                <c:pt idx="8515">
                  <c:v>851.49999999977297</c:v>
                </c:pt>
                <c:pt idx="8516">
                  <c:v>851.59999999977299</c:v>
                </c:pt>
                <c:pt idx="8517">
                  <c:v>851.69999999977301</c:v>
                </c:pt>
                <c:pt idx="8518">
                  <c:v>851.79999999977304</c:v>
                </c:pt>
                <c:pt idx="8519">
                  <c:v>851.89999999977204</c:v>
                </c:pt>
                <c:pt idx="8520">
                  <c:v>851.99999999977194</c:v>
                </c:pt>
                <c:pt idx="8521">
                  <c:v>852.09999999977197</c:v>
                </c:pt>
                <c:pt idx="8522">
                  <c:v>852.19999999977199</c:v>
                </c:pt>
                <c:pt idx="8523">
                  <c:v>852.29999999977201</c:v>
                </c:pt>
                <c:pt idx="8524">
                  <c:v>852.39999999977204</c:v>
                </c:pt>
                <c:pt idx="8525">
                  <c:v>852.49999999977194</c:v>
                </c:pt>
                <c:pt idx="8526">
                  <c:v>852.59999999977197</c:v>
                </c:pt>
                <c:pt idx="8527">
                  <c:v>852.69999999977199</c:v>
                </c:pt>
                <c:pt idx="8528">
                  <c:v>852.79999999977201</c:v>
                </c:pt>
                <c:pt idx="8529">
                  <c:v>852.89999999977204</c:v>
                </c:pt>
                <c:pt idx="8530">
                  <c:v>852.99999999977103</c:v>
                </c:pt>
                <c:pt idx="8531">
                  <c:v>853.09999999977094</c:v>
                </c:pt>
                <c:pt idx="8532">
                  <c:v>853.19999999977097</c:v>
                </c:pt>
                <c:pt idx="8533">
                  <c:v>853.29999999977099</c:v>
                </c:pt>
                <c:pt idx="8534">
                  <c:v>853.39999999977101</c:v>
                </c:pt>
                <c:pt idx="8535">
                  <c:v>853.49999999977103</c:v>
                </c:pt>
                <c:pt idx="8536">
                  <c:v>853.59999999977094</c:v>
                </c:pt>
                <c:pt idx="8537">
                  <c:v>853.69999999977097</c:v>
                </c:pt>
                <c:pt idx="8538">
                  <c:v>853.79999999977099</c:v>
                </c:pt>
                <c:pt idx="8539">
                  <c:v>853.89999999977101</c:v>
                </c:pt>
                <c:pt idx="8540">
                  <c:v>853.99999999977103</c:v>
                </c:pt>
                <c:pt idx="8541">
                  <c:v>854.09999999977003</c:v>
                </c:pt>
                <c:pt idx="8542">
                  <c:v>854.19999999976994</c:v>
                </c:pt>
                <c:pt idx="8543">
                  <c:v>854.29999999976997</c:v>
                </c:pt>
                <c:pt idx="8544">
                  <c:v>854.39999999976999</c:v>
                </c:pt>
                <c:pt idx="8545">
                  <c:v>854.49999999977001</c:v>
                </c:pt>
                <c:pt idx="8546">
                  <c:v>854.59999999977003</c:v>
                </c:pt>
                <c:pt idx="8547">
                  <c:v>854.69999999976994</c:v>
                </c:pt>
                <c:pt idx="8548">
                  <c:v>854.79999999976997</c:v>
                </c:pt>
                <c:pt idx="8549">
                  <c:v>854.89999999976999</c:v>
                </c:pt>
                <c:pt idx="8550">
                  <c:v>854.99999999977001</c:v>
                </c:pt>
                <c:pt idx="8551">
                  <c:v>855.09999999977003</c:v>
                </c:pt>
                <c:pt idx="8552">
                  <c:v>855.19999999976903</c:v>
                </c:pt>
                <c:pt idx="8553">
                  <c:v>855.29999999976906</c:v>
                </c:pt>
                <c:pt idx="8554">
                  <c:v>855.39999999976897</c:v>
                </c:pt>
                <c:pt idx="8555">
                  <c:v>855.49999999976899</c:v>
                </c:pt>
                <c:pt idx="8556">
                  <c:v>855.59999999976901</c:v>
                </c:pt>
                <c:pt idx="8557">
                  <c:v>855.69999999976903</c:v>
                </c:pt>
                <c:pt idx="8558">
                  <c:v>855.79999999976906</c:v>
                </c:pt>
                <c:pt idx="8559">
                  <c:v>855.89999999976897</c:v>
                </c:pt>
                <c:pt idx="8560">
                  <c:v>855.99999999976899</c:v>
                </c:pt>
                <c:pt idx="8561">
                  <c:v>856.09999999976901</c:v>
                </c:pt>
                <c:pt idx="8562">
                  <c:v>856.19999999976903</c:v>
                </c:pt>
                <c:pt idx="8563">
                  <c:v>856.29999999976803</c:v>
                </c:pt>
                <c:pt idx="8564">
                  <c:v>856.39999999976806</c:v>
                </c:pt>
                <c:pt idx="8565">
                  <c:v>856.49999999976797</c:v>
                </c:pt>
                <c:pt idx="8566">
                  <c:v>856.59999999976799</c:v>
                </c:pt>
                <c:pt idx="8567">
                  <c:v>856.69999999976801</c:v>
                </c:pt>
                <c:pt idx="8568">
                  <c:v>856.79999999976803</c:v>
                </c:pt>
                <c:pt idx="8569">
                  <c:v>856.89999999976806</c:v>
                </c:pt>
                <c:pt idx="8570">
                  <c:v>856.99999999976797</c:v>
                </c:pt>
                <c:pt idx="8571">
                  <c:v>857.09999999976799</c:v>
                </c:pt>
                <c:pt idx="8572">
                  <c:v>857.19999999976801</c:v>
                </c:pt>
                <c:pt idx="8573">
                  <c:v>857.29999999976803</c:v>
                </c:pt>
                <c:pt idx="8574">
                  <c:v>857.39999999976703</c:v>
                </c:pt>
                <c:pt idx="8575">
                  <c:v>857.49999999976706</c:v>
                </c:pt>
                <c:pt idx="8576">
                  <c:v>857.59999999976696</c:v>
                </c:pt>
                <c:pt idx="8577">
                  <c:v>857.69999999976699</c:v>
                </c:pt>
                <c:pt idx="8578">
                  <c:v>857.79999999976701</c:v>
                </c:pt>
                <c:pt idx="8579">
                  <c:v>857.89999999976703</c:v>
                </c:pt>
                <c:pt idx="8580">
                  <c:v>857.99999999976706</c:v>
                </c:pt>
                <c:pt idx="8581">
                  <c:v>858.09999999976696</c:v>
                </c:pt>
                <c:pt idx="8582">
                  <c:v>858.19999999976699</c:v>
                </c:pt>
                <c:pt idx="8583">
                  <c:v>858.29999999976701</c:v>
                </c:pt>
                <c:pt idx="8584">
                  <c:v>858.39999999976703</c:v>
                </c:pt>
                <c:pt idx="8585">
                  <c:v>858.49999999976603</c:v>
                </c:pt>
                <c:pt idx="8586">
                  <c:v>858.59999999976606</c:v>
                </c:pt>
                <c:pt idx="8587">
                  <c:v>858.69999999976596</c:v>
                </c:pt>
                <c:pt idx="8588">
                  <c:v>858.79999999976599</c:v>
                </c:pt>
                <c:pt idx="8589">
                  <c:v>858.89999999976601</c:v>
                </c:pt>
                <c:pt idx="8590">
                  <c:v>858.99999999976603</c:v>
                </c:pt>
                <c:pt idx="8591">
                  <c:v>859.09999999976606</c:v>
                </c:pt>
                <c:pt idx="8592">
                  <c:v>859.19999999976596</c:v>
                </c:pt>
                <c:pt idx="8593">
                  <c:v>859.29999999976599</c:v>
                </c:pt>
                <c:pt idx="8594">
                  <c:v>859.39999999976601</c:v>
                </c:pt>
                <c:pt idx="8595">
                  <c:v>859.49999999976603</c:v>
                </c:pt>
                <c:pt idx="8596">
                  <c:v>859.59999999976503</c:v>
                </c:pt>
                <c:pt idx="8597">
                  <c:v>859.69999999976505</c:v>
                </c:pt>
                <c:pt idx="8598">
                  <c:v>859.79999999976496</c:v>
                </c:pt>
                <c:pt idx="8599">
                  <c:v>859.89999999976499</c:v>
                </c:pt>
                <c:pt idx="8600">
                  <c:v>859.99999999976501</c:v>
                </c:pt>
                <c:pt idx="8601">
                  <c:v>860.09999999976503</c:v>
                </c:pt>
                <c:pt idx="8602">
                  <c:v>860.19999999976505</c:v>
                </c:pt>
                <c:pt idx="8603">
                  <c:v>860.29999999976496</c:v>
                </c:pt>
                <c:pt idx="8604">
                  <c:v>860.39999999976499</c:v>
                </c:pt>
                <c:pt idx="8605">
                  <c:v>860.49999999976501</c:v>
                </c:pt>
                <c:pt idx="8606">
                  <c:v>860.59999999976503</c:v>
                </c:pt>
                <c:pt idx="8607">
                  <c:v>860.69999999976403</c:v>
                </c:pt>
                <c:pt idx="8608">
                  <c:v>860.79999999976405</c:v>
                </c:pt>
                <c:pt idx="8609">
                  <c:v>860.89999999976396</c:v>
                </c:pt>
                <c:pt idx="8610">
                  <c:v>860.99999999976399</c:v>
                </c:pt>
                <c:pt idx="8611">
                  <c:v>861.09999999976401</c:v>
                </c:pt>
                <c:pt idx="8612">
                  <c:v>861.19999999976403</c:v>
                </c:pt>
                <c:pt idx="8613">
                  <c:v>861.29999999976405</c:v>
                </c:pt>
                <c:pt idx="8614">
                  <c:v>861.39999999976396</c:v>
                </c:pt>
                <c:pt idx="8615">
                  <c:v>861.49999999976399</c:v>
                </c:pt>
                <c:pt idx="8616">
                  <c:v>861.59999999976401</c:v>
                </c:pt>
                <c:pt idx="8617">
                  <c:v>861.69999999976403</c:v>
                </c:pt>
                <c:pt idx="8618">
                  <c:v>861.79999999976303</c:v>
                </c:pt>
                <c:pt idx="8619">
                  <c:v>861.89999999976305</c:v>
                </c:pt>
                <c:pt idx="8620">
                  <c:v>861.99999999976296</c:v>
                </c:pt>
                <c:pt idx="8621">
                  <c:v>862.09999999976299</c:v>
                </c:pt>
                <c:pt idx="8622">
                  <c:v>862.19999999976301</c:v>
                </c:pt>
                <c:pt idx="8623">
                  <c:v>862.29999999976303</c:v>
                </c:pt>
                <c:pt idx="8624">
                  <c:v>862.39999999976305</c:v>
                </c:pt>
                <c:pt idx="8625">
                  <c:v>862.49999999976296</c:v>
                </c:pt>
                <c:pt idx="8626">
                  <c:v>862.59999999976299</c:v>
                </c:pt>
                <c:pt idx="8627">
                  <c:v>862.69999999976301</c:v>
                </c:pt>
                <c:pt idx="8628">
                  <c:v>862.79999999976303</c:v>
                </c:pt>
                <c:pt idx="8629">
                  <c:v>862.89999999976203</c:v>
                </c:pt>
                <c:pt idx="8630">
                  <c:v>862.99999999976205</c:v>
                </c:pt>
                <c:pt idx="8631">
                  <c:v>863.09999999976196</c:v>
                </c:pt>
                <c:pt idx="8632">
                  <c:v>863.19999999976199</c:v>
                </c:pt>
                <c:pt idx="8633">
                  <c:v>863.29999999976201</c:v>
                </c:pt>
                <c:pt idx="8634">
                  <c:v>863.39999999976203</c:v>
                </c:pt>
                <c:pt idx="8635">
                  <c:v>863.49999999976205</c:v>
                </c:pt>
                <c:pt idx="8636">
                  <c:v>863.59999999976196</c:v>
                </c:pt>
                <c:pt idx="8637">
                  <c:v>863.69999999976199</c:v>
                </c:pt>
                <c:pt idx="8638">
                  <c:v>863.79999999976201</c:v>
                </c:pt>
                <c:pt idx="8639">
                  <c:v>863.89999999976203</c:v>
                </c:pt>
                <c:pt idx="8640">
                  <c:v>863.99999999976103</c:v>
                </c:pt>
                <c:pt idx="8641">
                  <c:v>864.09999999976105</c:v>
                </c:pt>
                <c:pt idx="8642">
                  <c:v>864.19999999976096</c:v>
                </c:pt>
                <c:pt idx="8643">
                  <c:v>864.29999999976098</c:v>
                </c:pt>
                <c:pt idx="8644">
                  <c:v>864.39999999976101</c:v>
                </c:pt>
                <c:pt idx="8645">
                  <c:v>864.49999999976103</c:v>
                </c:pt>
                <c:pt idx="8646">
                  <c:v>864.59999999976105</c:v>
                </c:pt>
                <c:pt idx="8647">
                  <c:v>864.69999999976096</c:v>
                </c:pt>
                <c:pt idx="8648">
                  <c:v>864.79999999976098</c:v>
                </c:pt>
                <c:pt idx="8649">
                  <c:v>864.89999999976101</c:v>
                </c:pt>
                <c:pt idx="8650">
                  <c:v>864.99999999976103</c:v>
                </c:pt>
                <c:pt idx="8651">
                  <c:v>865.09999999976003</c:v>
                </c:pt>
                <c:pt idx="8652">
                  <c:v>865.19999999976005</c:v>
                </c:pt>
                <c:pt idx="8653">
                  <c:v>865.29999999975996</c:v>
                </c:pt>
                <c:pt idx="8654">
                  <c:v>865.39999999975998</c:v>
                </c:pt>
                <c:pt idx="8655">
                  <c:v>865.49999999976001</c:v>
                </c:pt>
                <c:pt idx="8656">
                  <c:v>865.59999999976003</c:v>
                </c:pt>
                <c:pt idx="8657">
                  <c:v>865.69999999976005</c:v>
                </c:pt>
                <c:pt idx="8658">
                  <c:v>865.79999999975996</c:v>
                </c:pt>
                <c:pt idx="8659">
                  <c:v>865.89999999975998</c:v>
                </c:pt>
                <c:pt idx="8660">
                  <c:v>865.99999999976001</c:v>
                </c:pt>
                <c:pt idx="8661">
                  <c:v>866.09999999976003</c:v>
                </c:pt>
                <c:pt idx="8662">
                  <c:v>866.19999999975903</c:v>
                </c:pt>
                <c:pt idx="8663">
                  <c:v>866.29999999975905</c:v>
                </c:pt>
                <c:pt idx="8664">
                  <c:v>866.39999999975896</c:v>
                </c:pt>
                <c:pt idx="8665">
                  <c:v>866.49999999975898</c:v>
                </c:pt>
                <c:pt idx="8666">
                  <c:v>866.59999999975901</c:v>
                </c:pt>
                <c:pt idx="8667">
                  <c:v>866.69999999975903</c:v>
                </c:pt>
                <c:pt idx="8668">
                  <c:v>866.79999999975905</c:v>
                </c:pt>
                <c:pt idx="8669">
                  <c:v>866.89999999975896</c:v>
                </c:pt>
                <c:pt idx="8670">
                  <c:v>866.99999999975898</c:v>
                </c:pt>
                <c:pt idx="8671">
                  <c:v>867.09999999975901</c:v>
                </c:pt>
                <c:pt idx="8672">
                  <c:v>867.19999999975903</c:v>
                </c:pt>
                <c:pt idx="8673">
                  <c:v>867.29999999975803</c:v>
                </c:pt>
                <c:pt idx="8674">
                  <c:v>867.39999999975805</c:v>
                </c:pt>
                <c:pt idx="8675">
                  <c:v>867.49999999975796</c:v>
                </c:pt>
                <c:pt idx="8676">
                  <c:v>867.59999999975798</c:v>
                </c:pt>
                <c:pt idx="8677">
                  <c:v>867.69999999975801</c:v>
                </c:pt>
                <c:pt idx="8678">
                  <c:v>867.79999999975803</c:v>
                </c:pt>
                <c:pt idx="8679">
                  <c:v>867.89999999975805</c:v>
                </c:pt>
                <c:pt idx="8680">
                  <c:v>867.99999999975796</c:v>
                </c:pt>
                <c:pt idx="8681">
                  <c:v>868.09999999975798</c:v>
                </c:pt>
                <c:pt idx="8682">
                  <c:v>868.19999999975801</c:v>
                </c:pt>
                <c:pt idx="8683">
                  <c:v>868.29999999975803</c:v>
                </c:pt>
                <c:pt idx="8684">
                  <c:v>868.39999999975703</c:v>
                </c:pt>
                <c:pt idx="8685">
                  <c:v>868.49999999975705</c:v>
                </c:pt>
                <c:pt idx="8686">
                  <c:v>868.59999999975696</c:v>
                </c:pt>
                <c:pt idx="8687">
                  <c:v>868.69999999975698</c:v>
                </c:pt>
                <c:pt idx="8688">
                  <c:v>868.79999999975701</c:v>
                </c:pt>
                <c:pt idx="8689">
                  <c:v>868.89999999975703</c:v>
                </c:pt>
                <c:pt idx="8690">
                  <c:v>868.99999999975705</c:v>
                </c:pt>
                <c:pt idx="8691">
                  <c:v>869.09999999975696</c:v>
                </c:pt>
                <c:pt idx="8692">
                  <c:v>869.19999999975698</c:v>
                </c:pt>
                <c:pt idx="8693">
                  <c:v>869.29999999975701</c:v>
                </c:pt>
                <c:pt idx="8694">
                  <c:v>869.39999999975703</c:v>
                </c:pt>
                <c:pt idx="8695">
                  <c:v>869.49999999975603</c:v>
                </c:pt>
                <c:pt idx="8696">
                  <c:v>869.59999999975605</c:v>
                </c:pt>
                <c:pt idx="8697">
                  <c:v>869.69999999975596</c:v>
                </c:pt>
                <c:pt idx="8698">
                  <c:v>869.79999999975598</c:v>
                </c:pt>
                <c:pt idx="8699">
                  <c:v>869.89999999975601</c:v>
                </c:pt>
                <c:pt idx="8700">
                  <c:v>869.99999999975603</c:v>
                </c:pt>
                <c:pt idx="8701">
                  <c:v>870.09999999975605</c:v>
                </c:pt>
                <c:pt idx="8702">
                  <c:v>870.19999999975596</c:v>
                </c:pt>
                <c:pt idx="8703">
                  <c:v>870.29999999975598</c:v>
                </c:pt>
                <c:pt idx="8704">
                  <c:v>870.39999999975601</c:v>
                </c:pt>
                <c:pt idx="8705">
                  <c:v>870.49999999975603</c:v>
                </c:pt>
                <c:pt idx="8706">
                  <c:v>870.59999999975503</c:v>
                </c:pt>
                <c:pt idx="8707">
                  <c:v>870.69999999975505</c:v>
                </c:pt>
                <c:pt idx="8708">
                  <c:v>870.79999999975496</c:v>
                </c:pt>
                <c:pt idx="8709">
                  <c:v>870.89999999975498</c:v>
                </c:pt>
                <c:pt idx="8710">
                  <c:v>870.999999999755</c:v>
                </c:pt>
                <c:pt idx="8711">
                  <c:v>871.09999999975503</c:v>
                </c:pt>
                <c:pt idx="8712">
                  <c:v>871.19999999975505</c:v>
                </c:pt>
                <c:pt idx="8713">
                  <c:v>871.29999999975496</c:v>
                </c:pt>
                <c:pt idx="8714">
                  <c:v>871.39999999975498</c:v>
                </c:pt>
                <c:pt idx="8715">
                  <c:v>871.499999999755</c:v>
                </c:pt>
                <c:pt idx="8716">
                  <c:v>871.59999999975503</c:v>
                </c:pt>
                <c:pt idx="8717">
                  <c:v>871.69999999975403</c:v>
                </c:pt>
                <c:pt idx="8718">
                  <c:v>871.79999999975405</c:v>
                </c:pt>
                <c:pt idx="8719">
                  <c:v>871.89999999975396</c:v>
                </c:pt>
                <c:pt idx="8720">
                  <c:v>871.99999999975398</c:v>
                </c:pt>
                <c:pt idx="8721">
                  <c:v>872.099999999754</c:v>
                </c:pt>
                <c:pt idx="8722">
                  <c:v>872.19999999975403</c:v>
                </c:pt>
                <c:pt idx="8723">
                  <c:v>872.29999999975405</c:v>
                </c:pt>
                <c:pt idx="8724">
                  <c:v>872.39999999975396</c:v>
                </c:pt>
                <c:pt idx="8725">
                  <c:v>872.49999999975398</c:v>
                </c:pt>
                <c:pt idx="8726">
                  <c:v>872.599999999754</c:v>
                </c:pt>
                <c:pt idx="8727">
                  <c:v>872.69999999975403</c:v>
                </c:pt>
                <c:pt idx="8728">
                  <c:v>872.79999999975303</c:v>
                </c:pt>
                <c:pt idx="8729">
                  <c:v>872.89999999975305</c:v>
                </c:pt>
                <c:pt idx="8730">
                  <c:v>872.99999999975296</c:v>
                </c:pt>
                <c:pt idx="8731">
                  <c:v>873.09999999975298</c:v>
                </c:pt>
                <c:pt idx="8732">
                  <c:v>873.199999999753</c:v>
                </c:pt>
                <c:pt idx="8733">
                  <c:v>873.29999999975303</c:v>
                </c:pt>
                <c:pt idx="8734">
                  <c:v>873.39999999975305</c:v>
                </c:pt>
                <c:pt idx="8735">
                  <c:v>873.49999999975296</c:v>
                </c:pt>
                <c:pt idx="8736">
                  <c:v>873.59999999975298</c:v>
                </c:pt>
                <c:pt idx="8737">
                  <c:v>873.699999999753</c:v>
                </c:pt>
                <c:pt idx="8738">
                  <c:v>873.79999999975303</c:v>
                </c:pt>
                <c:pt idx="8739">
                  <c:v>873.89999999975203</c:v>
                </c:pt>
                <c:pt idx="8740">
                  <c:v>873.99999999975205</c:v>
                </c:pt>
                <c:pt idx="8741">
                  <c:v>874.09999999975196</c:v>
                </c:pt>
                <c:pt idx="8742">
                  <c:v>874.19999999975198</c:v>
                </c:pt>
                <c:pt idx="8743">
                  <c:v>874.299999999752</c:v>
                </c:pt>
                <c:pt idx="8744">
                  <c:v>874.39999999975203</c:v>
                </c:pt>
                <c:pt idx="8745">
                  <c:v>874.49999999975205</c:v>
                </c:pt>
                <c:pt idx="8746">
                  <c:v>874.59999999975196</c:v>
                </c:pt>
                <c:pt idx="8747">
                  <c:v>874.69999999975198</c:v>
                </c:pt>
                <c:pt idx="8748">
                  <c:v>874.799999999752</c:v>
                </c:pt>
                <c:pt idx="8749">
                  <c:v>874.89999999975203</c:v>
                </c:pt>
                <c:pt idx="8750">
                  <c:v>874.99999999975103</c:v>
                </c:pt>
                <c:pt idx="8751">
                  <c:v>875.09999999975105</c:v>
                </c:pt>
                <c:pt idx="8752">
                  <c:v>875.19999999975096</c:v>
                </c:pt>
                <c:pt idx="8753">
                  <c:v>875.29999999975098</c:v>
                </c:pt>
                <c:pt idx="8754">
                  <c:v>875.399999999751</c:v>
                </c:pt>
                <c:pt idx="8755">
                  <c:v>875.49999999975103</c:v>
                </c:pt>
                <c:pt idx="8756">
                  <c:v>875.59999999975105</c:v>
                </c:pt>
                <c:pt idx="8757">
                  <c:v>875.69999999975096</c:v>
                </c:pt>
                <c:pt idx="8758">
                  <c:v>875.79999999975098</c:v>
                </c:pt>
                <c:pt idx="8759">
                  <c:v>875.899999999751</c:v>
                </c:pt>
                <c:pt idx="8760">
                  <c:v>875.99999999975103</c:v>
                </c:pt>
                <c:pt idx="8761">
                  <c:v>876.09999999975003</c:v>
                </c:pt>
                <c:pt idx="8762">
                  <c:v>876.19999999975005</c:v>
                </c:pt>
                <c:pt idx="8763">
                  <c:v>876.29999999974996</c:v>
                </c:pt>
                <c:pt idx="8764">
                  <c:v>876.39999999974998</c:v>
                </c:pt>
                <c:pt idx="8765">
                  <c:v>876.49999999975</c:v>
                </c:pt>
                <c:pt idx="8766">
                  <c:v>876.59999999975003</c:v>
                </c:pt>
                <c:pt idx="8767">
                  <c:v>876.69999999975005</c:v>
                </c:pt>
                <c:pt idx="8768">
                  <c:v>876.79999999974996</c:v>
                </c:pt>
                <c:pt idx="8769">
                  <c:v>876.89999999974998</c:v>
                </c:pt>
                <c:pt idx="8770">
                  <c:v>876.99999999975</c:v>
                </c:pt>
                <c:pt idx="8771">
                  <c:v>877.09999999975003</c:v>
                </c:pt>
                <c:pt idx="8772">
                  <c:v>877.19999999974902</c:v>
                </c:pt>
                <c:pt idx="8773">
                  <c:v>877.29999999974905</c:v>
                </c:pt>
                <c:pt idx="8774">
                  <c:v>877.39999999974896</c:v>
                </c:pt>
                <c:pt idx="8775">
                  <c:v>877.49999999974898</c:v>
                </c:pt>
                <c:pt idx="8776">
                  <c:v>877.599999999749</c:v>
                </c:pt>
                <c:pt idx="8777">
                  <c:v>877.69999999974902</c:v>
                </c:pt>
                <c:pt idx="8778">
                  <c:v>877.79999999974905</c:v>
                </c:pt>
                <c:pt idx="8779">
                  <c:v>877.89999999974896</c:v>
                </c:pt>
                <c:pt idx="8780">
                  <c:v>877.99999999974898</c:v>
                </c:pt>
                <c:pt idx="8781">
                  <c:v>878.099999999749</c:v>
                </c:pt>
                <c:pt idx="8782">
                  <c:v>878.19999999974902</c:v>
                </c:pt>
                <c:pt idx="8783">
                  <c:v>878.29999999974802</c:v>
                </c:pt>
                <c:pt idx="8784">
                  <c:v>878.39999999974805</c:v>
                </c:pt>
                <c:pt idx="8785">
                  <c:v>878.49999999974796</c:v>
                </c:pt>
                <c:pt idx="8786">
                  <c:v>878.59999999974798</c:v>
                </c:pt>
                <c:pt idx="8787">
                  <c:v>878.699999999748</c:v>
                </c:pt>
                <c:pt idx="8788">
                  <c:v>878.79999999974802</c:v>
                </c:pt>
                <c:pt idx="8789">
                  <c:v>878.89999999974805</c:v>
                </c:pt>
                <c:pt idx="8790">
                  <c:v>878.99999999974796</c:v>
                </c:pt>
                <c:pt idx="8791">
                  <c:v>879.09999999974798</c:v>
                </c:pt>
                <c:pt idx="8792">
                  <c:v>879.199999999748</c:v>
                </c:pt>
                <c:pt idx="8793">
                  <c:v>879.29999999974802</c:v>
                </c:pt>
                <c:pt idx="8794">
                  <c:v>879.39999999974702</c:v>
                </c:pt>
                <c:pt idx="8795">
                  <c:v>879.49999999974705</c:v>
                </c:pt>
                <c:pt idx="8796">
                  <c:v>879.59999999974696</c:v>
                </c:pt>
                <c:pt idx="8797">
                  <c:v>879.69999999974698</c:v>
                </c:pt>
                <c:pt idx="8798">
                  <c:v>879.799999999747</c:v>
                </c:pt>
                <c:pt idx="8799">
                  <c:v>879.89999999974702</c:v>
                </c:pt>
                <c:pt idx="8800">
                  <c:v>879.99999999974705</c:v>
                </c:pt>
                <c:pt idx="8801">
                  <c:v>880.09999999974696</c:v>
                </c:pt>
                <c:pt idx="8802">
                  <c:v>880.19999999974698</c:v>
                </c:pt>
                <c:pt idx="8803">
                  <c:v>880.299999999747</c:v>
                </c:pt>
                <c:pt idx="8804">
                  <c:v>880.39999999974702</c:v>
                </c:pt>
                <c:pt idx="8805">
                  <c:v>880.49999999974602</c:v>
                </c:pt>
                <c:pt idx="8806">
                  <c:v>880.59999999974605</c:v>
                </c:pt>
                <c:pt idx="8807">
                  <c:v>880.69999999974596</c:v>
                </c:pt>
                <c:pt idx="8808">
                  <c:v>880.79999999974598</c:v>
                </c:pt>
                <c:pt idx="8809">
                  <c:v>880.899999999746</c:v>
                </c:pt>
                <c:pt idx="8810">
                  <c:v>880.99999999974602</c:v>
                </c:pt>
                <c:pt idx="8811">
                  <c:v>881.09999999974605</c:v>
                </c:pt>
                <c:pt idx="8812">
                  <c:v>881.19999999974596</c:v>
                </c:pt>
                <c:pt idx="8813">
                  <c:v>881.29999999974598</c:v>
                </c:pt>
                <c:pt idx="8814">
                  <c:v>881.399999999746</c:v>
                </c:pt>
                <c:pt idx="8815">
                  <c:v>881.49999999974602</c:v>
                </c:pt>
                <c:pt idx="8816">
                  <c:v>881.59999999974502</c:v>
                </c:pt>
                <c:pt idx="8817">
                  <c:v>881.69999999974505</c:v>
                </c:pt>
                <c:pt idx="8818">
                  <c:v>881.79999999974495</c:v>
                </c:pt>
                <c:pt idx="8819">
                  <c:v>881.89999999974498</c:v>
                </c:pt>
                <c:pt idx="8820">
                  <c:v>881.999999999745</c:v>
                </c:pt>
                <c:pt idx="8821">
                  <c:v>882.09999999974502</c:v>
                </c:pt>
                <c:pt idx="8822">
                  <c:v>882.19999999974505</c:v>
                </c:pt>
                <c:pt idx="8823">
                  <c:v>882.29999999974495</c:v>
                </c:pt>
                <c:pt idx="8824">
                  <c:v>882.39999999974498</c:v>
                </c:pt>
                <c:pt idx="8825">
                  <c:v>882.499999999745</c:v>
                </c:pt>
                <c:pt idx="8826">
                  <c:v>882.59999999974502</c:v>
                </c:pt>
                <c:pt idx="8827">
                  <c:v>882.69999999974402</c:v>
                </c:pt>
                <c:pt idx="8828">
                  <c:v>882.79999999974405</c:v>
                </c:pt>
                <c:pt idx="8829">
                  <c:v>882.89999999974395</c:v>
                </c:pt>
                <c:pt idx="8830">
                  <c:v>882.99999999974398</c:v>
                </c:pt>
                <c:pt idx="8831">
                  <c:v>883.099999999744</c:v>
                </c:pt>
                <c:pt idx="8832">
                  <c:v>883.19999999974402</c:v>
                </c:pt>
                <c:pt idx="8833">
                  <c:v>883.29999999974405</c:v>
                </c:pt>
                <c:pt idx="8834">
                  <c:v>883.39999999974395</c:v>
                </c:pt>
                <c:pt idx="8835">
                  <c:v>883.49999999974398</c:v>
                </c:pt>
                <c:pt idx="8836">
                  <c:v>883.599999999744</c:v>
                </c:pt>
                <c:pt idx="8837">
                  <c:v>883.69999999974402</c:v>
                </c:pt>
                <c:pt idx="8838">
                  <c:v>883.79999999974302</c:v>
                </c:pt>
                <c:pt idx="8839">
                  <c:v>883.89999999974305</c:v>
                </c:pt>
                <c:pt idx="8840">
                  <c:v>883.99999999974295</c:v>
                </c:pt>
                <c:pt idx="8841">
                  <c:v>884.09999999974298</c:v>
                </c:pt>
                <c:pt idx="8842">
                  <c:v>884.199999999743</c:v>
                </c:pt>
                <c:pt idx="8843">
                  <c:v>884.29999999974302</c:v>
                </c:pt>
                <c:pt idx="8844">
                  <c:v>884.39999999974305</c:v>
                </c:pt>
                <c:pt idx="8845">
                  <c:v>884.49999999974295</c:v>
                </c:pt>
                <c:pt idx="8846">
                  <c:v>884.59999999974298</c:v>
                </c:pt>
                <c:pt idx="8847">
                  <c:v>884.699999999743</c:v>
                </c:pt>
                <c:pt idx="8848">
                  <c:v>884.79999999974302</c:v>
                </c:pt>
                <c:pt idx="8849">
                  <c:v>884.89999999974202</c:v>
                </c:pt>
                <c:pt idx="8850">
                  <c:v>884.99999999974204</c:v>
                </c:pt>
                <c:pt idx="8851">
                  <c:v>885.09999999974195</c:v>
                </c:pt>
                <c:pt idx="8852">
                  <c:v>885.19999999974198</c:v>
                </c:pt>
                <c:pt idx="8853">
                  <c:v>885.299999999742</c:v>
                </c:pt>
                <c:pt idx="8854">
                  <c:v>885.39999999974202</c:v>
                </c:pt>
                <c:pt idx="8855">
                  <c:v>885.49999999974204</c:v>
                </c:pt>
                <c:pt idx="8856">
                  <c:v>885.59999999974195</c:v>
                </c:pt>
                <c:pt idx="8857">
                  <c:v>885.69999999974198</c:v>
                </c:pt>
                <c:pt idx="8858">
                  <c:v>885.799999999742</c:v>
                </c:pt>
                <c:pt idx="8859">
                  <c:v>885.89999999974202</c:v>
                </c:pt>
                <c:pt idx="8860">
                  <c:v>885.99999999974102</c:v>
                </c:pt>
                <c:pt idx="8861">
                  <c:v>886.09999999974104</c:v>
                </c:pt>
                <c:pt idx="8862">
                  <c:v>886.19999999974095</c:v>
                </c:pt>
                <c:pt idx="8863">
                  <c:v>886.29999999974098</c:v>
                </c:pt>
                <c:pt idx="8864">
                  <c:v>886.399999999741</c:v>
                </c:pt>
                <c:pt idx="8865">
                  <c:v>886.49999999974102</c:v>
                </c:pt>
                <c:pt idx="8866">
                  <c:v>886.59999999974104</c:v>
                </c:pt>
                <c:pt idx="8867">
                  <c:v>886.69999999974095</c:v>
                </c:pt>
                <c:pt idx="8868">
                  <c:v>886.79999999974098</c:v>
                </c:pt>
                <c:pt idx="8869">
                  <c:v>886.899999999741</c:v>
                </c:pt>
                <c:pt idx="8870">
                  <c:v>886.99999999974102</c:v>
                </c:pt>
                <c:pt idx="8871">
                  <c:v>887.09999999974002</c:v>
                </c:pt>
                <c:pt idx="8872">
                  <c:v>887.19999999974004</c:v>
                </c:pt>
                <c:pt idx="8873">
                  <c:v>887.29999999973995</c:v>
                </c:pt>
                <c:pt idx="8874">
                  <c:v>887.39999999973998</c:v>
                </c:pt>
                <c:pt idx="8875">
                  <c:v>887.49999999974</c:v>
                </c:pt>
                <c:pt idx="8876">
                  <c:v>887.59999999974002</c:v>
                </c:pt>
                <c:pt idx="8877">
                  <c:v>887.69999999974004</c:v>
                </c:pt>
                <c:pt idx="8878">
                  <c:v>887.79999999973995</c:v>
                </c:pt>
                <c:pt idx="8879">
                  <c:v>887.89999999973998</c:v>
                </c:pt>
                <c:pt idx="8880">
                  <c:v>887.99999999974</c:v>
                </c:pt>
                <c:pt idx="8881">
                  <c:v>888.09999999974002</c:v>
                </c:pt>
                <c:pt idx="8882">
                  <c:v>888.19999999973902</c:v>
                </c:pt>
                <c:pt idx="8883">
                  <c:v>888.29999999973904</c:v>
                </c:pt>
                <c:pt idx="8884">
                  <c:v>888.39999999973895</c:v>
                </c:pt>
                <c:pt idx="8885">
                  <c:v>888.49999999973898</c:v>
                </c:pt>
                <c:pt idx="8886">
                  <c:v>888.599999999739</c:v>
                </c:pt>
                <c:pt idx="8887">
                  <c:v>888.69999999973902</c:v>
                </c:pt>
                <c:pt idx="8888">
                  <c:v>888.79999999973904</c:v>
                </c:pt>
                <c:pt idx="8889">
                  <c:v>888.89999999973895</c:v>
                </c:pt>
                <c:pt idx="8890">
                  <c:v>888.99999999973898</c:v>
                </c:pt>
                <c:pt idx="8891">
                  <c:v>889.099999999739</c:v>
                </c:pt>
                <c:pt idx="8892">
                  <c:v>889.19999999973902</c:v>
                </c:pt>
                <c:pt idx="8893">
                  <c:v>889.29999999973802</c:v>
                </c:pt>
                <c:pt idx="8894">
                  <c:v>889.39999999973804</c:v>
                </c:pt>
                <c:pt idx="8895">
                  <c:v>889.49999999973795</c:v>
                </c:pt>
                <c:pt idx="8896">
                  <c:v>889.59999999973797</c:v>
                </c:pt>
                <c:pt idx="8897">
                  <c:v>889.699999999738</c:v>
                </c:pt>
                <c:pt idx="8898">
                  <c:v>889.79999999973802</c:v>
                </c:pt>
                <c:pt idx="8899">
                  <c:v>889.89999999973804</c:v>
                </c:pt>
                <c:pt idx="8900">
                  <c:v>889.99999999973795</c:v>
                </c:pt>
                <c:pt idx="8901">
                  <c:v>890.09999999973797</c:v>
                </c:pt>
                <c:pt idx="8902">
                  <c:v>890.199999999738</c:v>
                </c:pt>
                <c:pt idx="8903">
                  <c:v>890.29999999973802</c:v>
                </c:pt>
                <c:pt idx="8904">
                  <c:v>890.39999999973702</c:v>
                </c:pt>
                <c:pt idx="8905">
                  <c:v>890.49999999973704</c:v>
                </c:pt>
                <c:pt idx="8906">
                  <c:v>890.59999999973695</c:v>
                </c:pt>
                <c:pt idx="8907">
                  <c:v>890.69999999973697</c:v>
                </c:pt>
                <c:pt idx="8908">
                  <c:v>890.799999999737</c:v>
                </c:pt>
                <c:pt idx="8909">
                  <c:v>890.89999999973702</c:v>
                </c:pt>
                <c:pt idx="8910">
                  <c:v>890.99999999973704</c:v>
                </c:pt>
                <c:pt idx="8911">
                  <c:v>891.09999999973695</c:v>
                </c:pt>
                <c:pt idx="8912">
                  <c:v>891.19999999973697</c:v>
                </c:pt>
                <c:pt idx="8913">
                  <c:v>891.299999999737</c:v>
                </c:pt>
                <c:pt idx="8914">
                  <c:v>891.39999999973702</c:v>
                </c:pt>
                <c:pt idx="8915">
                  <c:v>891.49999999973602</c:v>
                </c:pt>
                <c:pt idx="8916">
                  <c:v>891.59999999973604</c:v>
                </c:pt>
                <c:pt idx="8917">
                  <c:v>891.69999999973595</c:v>
                </c:pt>
                <c:pt idx="8918">
                  <c:v>891.79999999973597</c:v>
                </c:pt>
                <c:pt idx="8919">
                  <c:v>891.899999999736</c:v>
                </c:pt>
                <c:pt idx="8920">
                  <c:v>891.99999999973602</c:v>
                </c:pt>
                <c:pt idx="8921">
                  <c:v>892.09999999973604</c:v>
                </c:pt>
                <c:pt idx="8922">
                  <c:v>892.19999999973595</c:v>
                </c:pt>
                <c:pt idx="8923">
                  <c:v>892.29999999973597</c:v>
                </c:pt>
                <c:pt idx="8924">
                  <c:v>892.399999999736</c:v>
                </c:pt>
                <c:pt idx="8925">
                  <c:v>892.49999999973602</c:v>
                </c:pt>
                <c:pt idx="8926">
                  <c:v>892.59999999973502</c:v>
                </c:pt>
                <c:pt idx="8927">
                  <c:v>892.69999999973504</c:v>
                </c:pt>
                <c:pt idx="8928">
                  <c:v>892.79999999973495</c:v>
                </c:pt>
                <c:pt idx="8929">
                  <c:v>892.89999999973497</c:v>
                </c:pt>
                <c:pt idx="8930">
                  <c:v>892.999999999735</c:v>
                </c:pt>
                <c:pt idx="8931">
                  <c:v>893.09999999973502</c:v>
                </c:pt>
                <c:pt idx="8932">
                  <c:v>893.19999999973504</c:v>
                </c:pt>
                <c:pt idx="8933">
                  <c:v>893.29999999973495</c:v>
                </c:pt>
                <c:pt idx="8934">
                  <c:v>893.39999999973497</c:v>
                </c:pt>
                <c:pt idx="8935">
                  <c:v>893.499999999735</c:v>
                </c:pt>
                <c:pt idx="8936">
                  <c:v>893.59999999973502</c:v>
                </c:pt>
                <c:pt idx="8937">
                  <c:v>893.69999999973402</c:v>
                </c:pt>
                <c:pt idx="8938">
                  <c:v>893.79999999973404</c:v>
                </c:pt>
                <c:pt idx="8939">
                  <c:v>893.89999999973395</c:v>
                </c:pt>
                <c:pt idx="8940">
                  <c:v>893.99999999973397</c:v>
                </c:pt>
                <c:pt idx="8941">
                  <c:v>894.099999999734</c:v>
                </c:pt>
                <c:pt idx="8942">
                  <c:v>894.19999999973402</c:v>
                </c:pt>
                <c:pt idx="8943">
                  <c:v>894.29999999973404</c:v>
                </c:pt>
                <c:pt idx="8944">
                  <c:v>894.39999999973395</c:v>
                </c:pt>
                <c:pt idx="8945">
                  <c:v>894.49999999973397</c:v>
                </c:pt>
                <c:pt idx="8946">
                  <c:v>894.599999999734</c:v>
                </c:pt>
                <c:pt idx="8947">
                  <c:v>894.69999999973402</c:v>
                </c:pt>
                <c:pt idx="8948">
                  <c:v>894.79999999973302</c:v>
                </c:pt>
                <c:pt idx="8949">
                  <c:v>894.89999999973304</c:v>
                </c:pt>
                <c:pt idx="8950">
                  <c:v>894.99999999973295</c:v>
                </c:pt>
                <c:pt idx="8951">
                  <c:v>895.09999999973297</c:v>
                </c:pt>
                <c:pt idx="8952">
                  <c:v>895.199999999733</c:v>
                </c:pt>
                <c:pt idx="8953">
                  <c:v>895.29999999973302</c:v>
                </c:pt>
                <c:pt idx="8954">
                  <c:v>895.39999999973304</c:v>
                </c:pt>
                <c:pt idx="8955">
                  <c:v>895.49999999973295</c:v>
                </c:pt>
                <c:pt idx="8956">
                  <c:v>895.59999999973297</c:v>
                </c:pt>
                <c:pt idx="8957">
                  <c:v>895.699999999733</c:v>
                </c:pt>
                <c:pt idx="8958">
                  <c:v>895.79999999973302</c:v>
                </c:pt>
                <c:pt idx="8959">
                  <c:v>895.89999999973202</c:v>
                </c:pt>
                <c:pt idx="8960">
                  <c:v>895.99999999973204</c:v>
                </c:pt>
                <c:pt idx="8961">
                  <c:v>896.09999999973195</c:v>
                </c:pt>
                <c:pt idx="8962">
                  <c:v>896.19999999973197</c:v>
                </c:pt>
                <c:pt idx="8963">
                  <c:v>896.29999999973199</c:v>
                </c:pt>
                <c:pt idx="8964">
                  <c:v>896.39999999973202</c:v>
                </c:pt>
                <c:pt idx="8965">
                  <c:v>896.49999999973204</c:v>
                </c:pt>
                <c:pt idx="8966">
                  <c:v>896.59999999973195</c:v>
                </c:pt>
                <c:pt idx="8967">
                  <c:v>896.69999999973197</c:v>
                </c:pt>
                <c:pt idx="8968">
                  <c:v>896.79999999973199</c:v>
                </c:pt>
                <c:pt idx="8969">
                  <c:v>896.89999999973202</c:v>
                </c:pt>
                <c:pt idx="8970">
                  <c:v>896.99999999973102</c:v>
                </c:pt>
                <c:pt idx="8971">
                  <c:v>897.09999999973104</c:v>
                </c:pt>
                <c:pt idx="8972">
                  <c:v>897.19999999973095</c:v>
                </c:pt>
                <c:pt idx="8973">
                  <c:v>897.29999999973097</c:v>
                </c:pt>
                <c:pt idx="8974">
                  <c:v>897.39999999973099</c:v>
                </c:pt>
                <c:pt idx="8975">
                  <c:v>897.49999999973102</c:v>
                </c:pt>
                <c:pt idx="8976">
                  <c:v>897.59999999973104</c:v>
                </c:pt>
                <c:pt idx="8977">
                  <c:v>897.69999999973095</c:v>
                </c:pt>
                <c:pt idx="8978">
                  <c:v>897.79999999973097</c:v>
                </c:pt>
                <c:pt idx="8979">
                  <c:v>897.89999999973099</c:v>
                </c:pt>
                <c:pt idx="8980">
                  <c:v>897.99999999973102</c:v>
                </c:pt>
                <c:pt idx="8981">
                  <c:v>898.09999999973002</c:v>
                </c:pt>
                <c:pt idx="8982">
                  <c:v>898.19999999973004</c:v>
                </c:pt>
                <c:pt idx="8983">
                  <c:v>898.29999999972995</c:v>
                </c:pt>
                <c:pt idx="8984">
                  <c:v>898.39999999972997</c:v>
                </c:pt>
                <c:pt idx="8985">
                  <c:v>898.49999999972999</c:v>
                </c:pt>
                <c:pt idx="8986">
                  <c:v>898.59999999973002</c:v>
                </c:pt>
                <c:pt idx="8987">
                  <c:v>898.69999999973004</c:v>
                </c:pt>
                <c:pt idx="8988">
                  <c:v>898.79999999972995</c:v>
                </c:pt>
                <c:pt idx="8989">
                  <c:v>898.89999999972997</c:v>
                </c:pt>
                <c:pt idx="8990">
                  <c:v>898.99999999972999</c:v>
                </c:pt>
                <c:pt idx="8991">
                  <c:v>899.09999999973002</c:v>
                </c:pt>
                <c:pt idx="8992">
                  <c:v>899.19999999972902</c:v>
                </c:pt>
                <c:pt idx="8993">
                  <c:v>899.29999999972904</c:v>
                </c:pt>
                <c:pt idx="8994">
                  <c:v>899.39999999972895</c:v>
                </c:pt>
                <c:pt idx="8995">
                  <c:v>899.49999999972897</c:v>
                </c:pt>
                <c:pt idx="8996">
                  <c:v>899.59999999972899</c:v>
                </c:pt>
                <c:pt idx="8997">
                  <c:v>899.69999999972902</c:v>
                </c:pt>
                <c:pt idx="8998">
                  <c:v>899.79999999972904</c:v>
                </c:pt>
                <c:pt idx="8999">
                  <c:v>899.89999999972895</c:v>
                </c:pt>
                <c:pt idx="9000">
                  <c:v>899.99999999972897</c:v>
                </c:pt>
                <c:pt idx="9001">
                  <c:v>900.09999999972899</c:v>
                </c:pt>
                <c:pt idx="9002">
                  <c:v>900.19999999972902</c:v>
                </c:pt>
                <c:pt idx="9003">
                  <c:v>900.29999999972802</c:v>
                </c:pt>
                <c:pt idx="9004">
                  <c:v>900.39999999972804</c:v>
                </c:pt>
                <c:pt idx="9005">
                  <c:v>900.49999999972795</c:v>
                </c:pt>
                <c:pt idx="9006">
                  <c:v>900.59999999972797</c:v>
                </c:pt>
                <c:pt idx="9007">
                  <c:v>900.69999999972799</c:v>
                </c:pt>
                <c:pt idx="9008">
                  <c:v>900.79999999972802</c:v>
                </c:pt>
                <c:pt idx="9009">
                  <c:v>900.89999999972804</c:v>
                </c:pt>
                <c:pt idx="9010">
                  <c:v>900.99999999972795</c:v>
                </c:pt>
                <c:pt idx="9011">
                  <c:v>901.09999999972797</c:v>
                </c:pt>
                <c:pt idx="9012">
                  <c:v>901.19999999972799</c:v>
                </c:pt>
                <c:pt idx="9013">
                  <c:v>901.29999999972802</c:v>
                </c:pt>
                <c:pt idx="9014">
                  <c:v>901.39999999972702</c:v>
                </c:pt>
                <c:pt idx="9015">
                  <c:v>901.49999999972704</c:v>
                </c:pt>
                <c:pt idx="9016">
                  <c:v>901.59999999972695</c:v>
                </c:pt>
                <c:pt idx="9017">
                  <c:v>901.69999999972697</c:v>
                </c:pt>
                <c:pt idx="9018">
                  <c:v>901.79999999972699</c:v>
                </c:pt>
                <c:pt idx="9019">
                  <c:v>901.89999999972702</c:v>
                </c:pt>
                <c:pt idx="9020">
                  <c:v>901.99999999972704</c:v>
                </c:pt>
                <c:pt idx="9021">
                  <c:v>902.09999999972695</c:v>
                </c:pt>
                <c:pt idx="9022">
                  <c:v>902.19999999972697</c:v>
                </c:pt>
                <c:pt idx="9023">
                  <c:v>902.29999999972699</c:v>
                </c:pt>
                <c:pt idx="9024">
                  <c:v>902.39999999972702</c:v>
                </c:pt>
                <c:pt idx="9025">
                  <c:v>902.49999999972601</c:v>
                </c:pt>
                <c:pt idx="9026">
                  <c:v>902.59999999972604</c:v>
                </c:pt>
                <c:pt idx="9027">
                  <c:v>902.69999999972595</c:v>
                </c:pt>
                <c:pt idx="9028">
                  <c:v>902.79999999972597</c:v>
                </c:pt>
                <c:pt idx="9029">
                  <c:v>902.89999999972599</c:v>
                </c:pt>
                <c:pt idx="9030">
                  <c:v>902.99999999972601</c:v>
                </c:pt>
                <c:pt idx="9031">
                  <c:v>903.09999999972604</c:v>
                </c:pt>
                <c:pt idx="9032">
                  <c:v>903.19999999972595</c:v>
                </c:pt>
                <c:pt idx="9033">
                  <c:v>903.29999999972597</c:v>
                </c:pt>
                <c:pt idx="9034">
                  <c:v>903.39999999972599</c:v>
                </c:pt>
                <c:pt idx="9035">
                  <c:v>903.49999999972601</c:v>
                </c:pt>
                <c:pt idx="9036">
                  <c:v>903.59999999972501</c:v>
                </c:pt>
                <c:pt idx="9037">
                  <c:v>903.69999999972504</c:v>
                </c:pt>
                <c:pt idx="9038">
                  <c:v>903.79999999972495</c:v>
                </c:pt>
                <c:pt idx="9039">
                  <c:v>903.89999999972497</c:v>
                </c:pt>
                <c:pt idx="9040">
                  <c:v>903.99999999972499</c:v>
                </c:pt>
                <c:pt idx="9041">
                  <c:v>904.09999999972501</c:v>
                </c:pt>
                <c:pt idx="9042">
                  <c:v>904.19999999972504</c:v>
                </c:pt>
                <c:pt idx="9043">
                  <c:v>904.29999999972495</c:v>
                </c:pt>
                <c:pt idx="9044">
                  <c:v>904.39999999972497</c:v>
                </c:pt>
                <c:pt idx="9045">
                  <c:v>904.49999999972499</c:v>
                </c:pt>
                <c:pt idx="9046">
                  <c:v>904.59999999972501</c:v>
                </c:pt>
                <c:pt idx="9047">
                  <c:v>904.69999999972401</c:v>
                </c:pt>
                <c:pt idx="9048">
                  <c:v>904.79999999972404</c:v>
                </c:pt>
                <c:pt idx="9049">
                  <c:v>904.89999999972395</c:v>
                </c:pt>
                <c:pt idx="9050">
                  <c:v>904.99999999972397</c:v>
                </c:pt>
                <c:pt idx="9051">
                  <c:v>905.09999999972399</c:v>
                </c:pt>
                <c:pt idx="9052">
                  <c:v>905.19999999972401</c:v>
                </c:pt>
                <c:pt idx="9053">
                  <c:v>905.29999999972404</c:v>
                </c:pt>
                <c:pt idx="9054">
                  <c:v>905.39999999972395</c:v>
                </c:pt>
                <c:pt idx="9055">
                  <c:v>905.49999999972397</c:v>
                </c:pt>
                <c:pt idx="9056">
                  <c:v>905.59999999972399</c:v>
                </c:pt>
                <c:pt idx="9057">
                  <c:v>905.69999999972401</c:v>
                </c:pt>
                <c:pt idx="9058">
                  <c:v>905.79999999972301</c:v>
                </c:pt>
                <c:pt idx="9059">
                  <c:v>905.89999999972304</c:v>
                </c:pt>
                <c:pt idx="9060">
                  <c:v>905.99999999972295</c:v>
                </c:pt>
                <c:pt idx="9061">
                  <c:v>906.09999999972297</c:v>
                </c:pt>
                <c:pt idx="9062">
                  <c:v>906.19999999972299</c:v>
                </c:pt>
                <c:pt idx="9063">
                  <c:v>906.29999999972301</c:v>
                </c:pt>
                <c:pt idx="9064">
                  <c:v>906.39999999972304</c:v>
                </c:pt>
                <c:pt idx="9065">
                  <c:v>906.49999999972295</c:v>
                </c:pt>
                <c:pt idx="9066">
                  <c:v>906.59999999972297</c:v>
                </c:pt>
                <c:pt idx="9067">
                  <c:v>906.69999999972299</c:v>
                </c:pt>
                <c:pt idx="9068">
                  <c:v>906.79999999972301</c:v>
                </c:pt>
                <c:pt idx="9069">
                  <c:v>906.89999999972201</c:v>
                </c:pt>
                <c:pt idx="9070">
                  <c:v>906.99999999972204</c:v>
                </c:pt>
                <c:pt idx="9071">
                  <c:v>907.09999999972194</c:v>
                </c:pt>
                <c:pt idx="9072">
                  <c:v>907.19999999972197</c:v>
                </c:pt>
                <c:pt idx="9073">
                  <c:v>907.29999999972199</c:v>
                </c:pt>
                <c:pt idx="9074">
                  <c:v>907.39999999972201</c:v>
                </c:pt>
                <c:pt idx="9075">
                  <c:v>907.49999999972204</c:v>
                </c:pt>
                <c:pt idx="9076">
                  <c:v>907.59999999972194</c:v>
                </c:pt>
                <c:pt idx="9077">
                  <c:v>907.69999999972197</c:v>
                </c:pt>
                <c:pt idx="9078">
                  <c:v>907.79999999972199</c:v>
                </c:pt>
                <c:pt idx="9079">
                  <c:v>907.89999999972201</c:v>
                </c:pt>
                <c:pt idx="9080">
                  <c:v>907.99999999972101</c:v>
                </c:pt>
                <c:pt idx="9081">
                  <c:v>908.09999999972104</c:v>
                </c:pt>
                <c:pt idx="9082">
                  <c:v>908.19999999972094</c:v>
                </c:pt>
                <c:pt idx="9083">
                  <c:v>908.29999999972097</c:v>
                </c:pt>
                <c:pt idx="9084">
                  <c:v>908.39999999972099</c:v>
                </c:pt>
                <c:pt idx="9085">
                  <c:v>908.49999999972101</c:v>
                </c:pt>
                <c:pt idx="9086">
                  <c:v>908.59999999972104</c:v>
                </c:pt>
                <c:pt idx="9087">
                  <c:v>908.69999999972094</c:v>
                </c:pt>
                <c:pt idx="9088">
                  <c:v>908.79999999972097</c:v>
                </c:pt>
                <c:pt idx="9089">
                  <c:v>908.89999999972099</c:v>
                </c:pt>
                <c:pt idx="9090">
                  <c:v>908.99999999972101</c:v>
                </c:pt>
                <c:pt idx="9091">
                  <c:v>909.09999999972001</c:v>
                </c:pt>
                <c:pt idx="9092">
                  <c:v>909.19999999972003</c:v>
                </c:pt>
                <c:pt idx="9093">
                  <c:v>909.29999999971994</c:v>
                </c:pt>
                <c:pt idx="9094">
                  <c:v>909.39999999971997</c:v>
                </c:pt>
                <c:pt idx="9095">
                  <c:v>909.49999999971999</c:v>
                </c:pt>
                <c:pt idx="9096">
                  <c:v>909.59999999972001</c:v>
                </c:pt>
                <c:pt idx="9097">
                  <c:v>909.69999999972003</c:v>
                </c:pt>
                <c:pt idx="9098">
                  <c:v>909.79999999971994</c:v>
                </c:pt>
                <c:pt idx="9099">
                  <c:v>909.89999999971997</c:v>
                </c:pt>
                <c:pt idx="9100">
                  <c:v>909.99999999971999</c:v>
                </c:pt>
                <c:pt idx="9101">
                  <c:v>910.09999999972001</c:v>
                </c:pt>
                <c:pt idx="9102">
                  <c:v>910.19999999971901</c:v>
                </c:pt>
                <c:pt idx="9103">
                  <c:v>910.29999999971903</c:v>
                </c:pt>
                <c:pt idx="9104">
                  <c:v>910.39999999971894</c:v>
                </c:pt>
                <c:pt idx="9105">
                  <c:v>910.49999999971897</c:v>
                </c:pt>
                <c:pt idx="9106">
                  <c:v>910.59999999971899</c:v>
                </c:pt>
                <c:pt idx="9107">
                  <c:v>910.69999999971901</c:v>
                </c:pt>
                <c:pt idx="9108">
                  <c:v>910.79999999971903</c:v>
                </c:pt>
                <c:pt idx="9109">
                  <c:v>910.89999999971894</c:v>
                </c:pt>
                <c:pt idx="9110">
                  <c:v>910.99999999971897</c:v>
                </c:pt>
                <c:pt idx="9111">
                  <c:v>911.09999999971899</c:v>
                </c:pt>
                <c:pt idx="9112">
                  <c:v>911.19999999971901</c:v>
                </c:pt>
                <c:pt idx="9113">
                  <c:v>911.29999999971801</c:v>
                </c:pt>
                <c:pt idx="9114">
                  <c:v>911.39999999971803</c:v>
                </c:pt>
                <c:pt idx="9115">
                  <c:v>911.49999999971806</c:v>
                </c:pt>
                <c:pt idx="9116">
                  <c:v>911.59999999971797</c:v>
                </c:pt>
                <c:pt idx="9117">
                  <c:v>911.69999999971799</c:v>
                </c:pt>
                <c:pt idx="9118">
                  <c:v>911.79999999971801</c:v>
                </c:pt>
                <c:pt idx="9119">
                  <c:v>911.89999999971803</c:v>
                </c:pt>
                <c:pt idx="9120">
                  <c:v>911.99999999971806</c:v>
                </c:pt>
                <c:pt idx="9121">
                  <c:v>912.09999999971797</c:v>
                </c:pt>
                <c:pt idx="9122">
                  <c:v>912.19999999971799</c:v>
                </c:pt>
                <c:pt idx="9123">
                  <c:v>912.29999999971801</c:v>
                </c:pt>
                <c:pt idx="9124">
                  <c:v>912.39999999971701</c:v>
                </c:pt>
                <c:pt idx="9125">
                  <c:v>912.49999999971703</c:v>
                </c:pt>
                <c:pt idx="9126">
                  <c:v>912.59999999971706</c:v>
                </c:pt>
                <c:pt idx="9127">
                  <c:v>912.69999999971697</c:v>
                </c:pt>
                <c:pt idx="9128">
                  <c:v>912.79999999971699</c:v>
                </c:pt>
                <c:pt idx="9129">
                  <c:v>912.89999999971701</c:v>
                </c:pt>
                <c:pt idx="9130">
                  <c:v>912.99999999971703</c:v>
                </c:pt>
                <c:pt idx="9131">
                  <c:v>913.09999999971706</c:v>
                </c:pt>
                <c:pt idx="9132">
                  <c:v>913.19999999971697</c:v>
                </c:pt>
                <c:pt idx="9133">
                  <c:v>913.29999999971699</c:v>
                </c:pt>
                <c:pt idx="9134">
                  <c:v>913.39999999971701</c:v>
                </c:pt>
                <c:pt idx="9135">
                  <c:v>913.49999999971601</c:v>
                </c:pt>
                <c:pt idx="9136">
                  <c:v>913.59999999971603</c:v>
                </c:pt>
                <c:pt idx="9137">
                  <c:v>913.69999999971606</c:v>
                </c:pt>
                <c:pt idx="9138">
                  <c:v>913.79999999971596</c:v>
                </c:pt>
                <c:pt idx="9139">
                  <c:v>913.89999999971599</c:v>
                </c:pt>
                <c:pt idx="9140">
                  <c:v>913.99999999971601</c:v>
                </c:pt>
                <c:pt idx="9141">
                  <c:v>914.09999999971603</c:v>
                </c:pt>
                <c:pt idx="9142">
                  <c:v>914.19999999971606</c:v>
                </c:pt>
                <c:pt idx="9143">
                  <c:v>914.29999999971596</c:v>
                </c:pt>
                <c:pt idx="9144">
                  <c:v>914.39999999971599</c:v>
                </c:pt>
                <c:pt idx="9145">
                  <c:v>914.49999999971601</c:v>
                </c:pt>
                <c:pt idx="9146">
                  <c:v>914.59999999971501</c:v>
                </c:pt>
                <c:pt idx="9147">
                  <c:v>914.69999999971503</c:v>
                </c:pt>
                <c:pt idx="9148">
                  <c:v>914.79999999971506</c:v>
                </c:pt>
                <c:pt idx="9149">
                  <c:v>914.89999999971496</c:v>
                </c:pt>
                <c:pt idx="9150">
                  <c:v>914.99999999971499</c:v>
                </c:pt>
                <c:pt idx="9151">
                  <c:v>915.09999999971501</c:v>
                </c:pt>
                <c:pt idx="9152">
                  <c:v>915.19999999971503</c:v>
                </c:pt>
                <c:pt idx="9153">
                  <c:v>915.29999999971506</c:v>
                </c:pt>
                <c:pt idx="9154">
                  <c:v>915.39999999971496</c:v>
                </c:pt>
                <c:pt idx="9155">
                  <c:v>915.49999999971499</c:v>
                </c:pt>
                <c:pt idx="9156">
                  <c:v>915.59999999971501</c:v>
                </c:pt>
                <c:pt idx="9157">
                  <c:v>915.69999999971401</c:v>
                </c:pt>
                <c:pt idx="9158">
                  <c:v>915.79999999971403</c:v>
                </c:pt>
                <c:pt idx="9159">
                  <c:v>915.89999999971405</c:v>
                </c:pt>
                <c:pt idx="9160">
                  <c:v>915.99999999971396</c:v>
                </c:pt>
                <c:pt idx="9161">
                  <c:v>916.09999999971399</c:v>
                </c:pt>
                <c:pt idx="9162">
                  <c:v>916.19999999971401</c:v>
                </c:pt>
                <c:pt idx="9163">
                  <c:v>916.29999999971403</c:v>
                </c:pt>
                <c:pt idx="9164">
                  <c:v>916.39999999971405</c:v>
                </c:pt>
                <c:pt idx="9165">
                  <c:v>916.49999999971396</c:v>
                </c:pt>
                <c:pt idx="9166">
                  <c:v>916.59999999971399</c:v>
                </c:pt>
                <c:pt idx="9167">
                  <c:v>916.69999999971401</c:v>
                </c:pt>
                <c:pt idx="9168">
                  <c:v>916.79999999971301</c:v>
                </c:pt>
                <c:pt idx="9169">
                  <c:v>916.89999999971303</c:v>
                </c:pt>
                <c:pt idx="9170">
                  <c:v>916.99999999971305</c:v>
                </c:pt>
                <c:pt idx="9171">
                  <c:v>917.09999999971296</c:v>
                </c:pt>
                <c:pt idx="9172">
                  <c:v>917.19999999971299</c:v>
                </c:pt>
                <c:pt idx="9173">
                  <c:v>917.29999999971301</c:v>
                </c:pt>
                <c:pt idx="9174">
                  <c:v>917.39999999971303</c:v>
                </c:pt>
                <c:pt idx="9175">
                  <c:v>917.49999999971305</c:v>
                </c:pt>
                <c:pt idx="9176">
                  <c:v>917.59999999971296</c:v>
                </c:pt>
                <c:pt idx="9177">
                  <c:v>917.69999999971299</c:v>
                </c:pt>
                <c:pt idx="9178">
                  <c:v>917.79999999971301</c:v>
                </c:pt>
                <c:pt idx="9179">
                  <c:v>917.89999999971201</c:v>
                </c:pt>
                <c:pt idx="9180">
                  <c:v>917.99999999971203</c:v>
                </c:pt>
                <c:pt idx="9181">
                  <c:v>918.09999999971205</c:v>
                </c:pt>
                <c:pt idx="9182">
                  <c:v>918.19999999971196</c:v>
                </c:pt>
                <c:pt idx="9183">
                  <c:v>918.29999999971199</c:v>
                </c:pt>
                <c:pt idx="9184">
                  <c:v>918.39999999971201</c:v>
                </c:pt>
                <c:pt idx="9185">
                  <c:v>918.49999999971203</c:v>
                </c:pt>
                <c:pt idx="9186">
                  <c:v>918.59999999971205</c:v>
                </c:pt>
                <c:pt idx="9187">
                  <c:v>918.69999999971196</c:v>
                </c:pt>
                <c:pt idx="9188">
                  <c:v>918.79999999971199</c:v>
                </c:pt>
                <c:pt idx="9189">
                  <c:v>918.89999999971201</c:v>
                </c:pt>
                <c:pt idx="9190">
                  <c:v>918.99999999971101</c:v>
                </c:pt>
                <c:pt idx="9191">
                  <c:v>919.09999999971103</c:v>
                </c:pt>
                <c:pt idx="9192">
                  <c:v>919.19999999971105</c:v>
                </c:pt>
                <c:pt idx="9193">
                  <c:v>919.29999999971096</c:v>
                </c:pt>
                <c:pt idx="9194">
                  <c:v>919.39999999971099</c:v>
                </c:pt>
                <c:pt idx="9195">
                  <c:v>919.49999999971101</c:v>
                </c:pt>
                <c:pt idx="9196">
                  <c:v>919.59999999971103</c:v>
                </c:pt>
                <c:pt idx="9197">
                  <c:v>919.69999999971105</c:v>
                </c:pt>
                <c:pt idx="9198">
                  <c:v>919.79999999971096</c:v>
                </c:pt>
                <c:pt idx="9199">
                  <c:v>919.89999999971099</c:v>
                </c:pt>
                <c:pt idx="9200">
                  <c:v>919.99999999971101</c:v>
                </c:pt>
                <c:pt idx="9201">
                  <c:v>920.09999999971001</c:v>
                </c:pt>
                <c:pt idx="9202">
                  <c:v>920.19999999971003</c:v>
                </c:pt>
                <c:pt idx="9203">
                  <c:v>920.29999999971005</c:v>
                </c:pt>
                <c:pt idx="9204">
                  <c:v>920.39999999970996</c:v>
                </c:pt>
                <c:pt idx="9205">
                  <c:v>920.49999999970998</c:v>
                </c:pt>
                <c:pt idx="9206">
                  <c:v>920.59999999971001</c:v>
                </c:pt>
                <c:pt idx="9207">
                  <c:v>920.69999999971003</c:v>
                </c:pt>
                <c:pt idx="9208">
                  <c:v>920.79999999971005</c:v>
                </c:pt>
                <c:pt idx="9209">
                  <c:v>920.89999999970996</c:v>
                </c:pt>
                <c:pt idx="9210">
                  <c:v>920.99999999970998</c:v>
                </c:pt>
                <c:pt idx="9211">
                  <c:v>921.09999999971001</c:v>
                </c:pt>
                <c:pt idx="9212">
                  <c:v>921.19999999970901</c:v>
                </c:pt>
                <c:pt idx="9213">
                  <c:v>921.29999999970903</c:v>
                </c:pt>
                <c:pt idx="9214">
                  <c:v>921.39999999970905</c:v>
                </c:pt>
                <c:pt idx="9215">
                  <c:v>921.49999999970896</c:v>
                </c:pt>
                <c:pt idx="9216">
                  <c:v>921.59999999970898</c:v>
                </c:pt>
                <c:pt idx="9217">
                  <c:v>921.69999999970901</c:v>
                </c:pt>
                <c:pt idx="9218">
                  <c:v>921.79999999970903</c:v>
                </c:pt>
                <c:pt idx="9219">
                  <c:v>921.89999999970905</c:v>
                </c:pt>
                <c:pt idx="9220">
                  <c:v>921.99999999970896</c:v>
                </c:pt>
                <c:pt idx="9221">
                  <c:v>922.09999999970898</c:v>
                </c:pt>
                <c:pt idx="9222">
                  <c:v>922.19999999970901</c:v>
                </c:pt>
                <c:pt idx="9223">
                  <c:v>922.29999999970801</c:v>
                </c:pt>
                <c:pt idx="9224">
                  <c:v>922.39999999970803</c:v>
                </c:pt>
                <c:pt idx="9225">
                  <c:v>922.49999999970805</c:v>
                </c:pt>
                <c:pt idx="9226">
                  <c:v>922.59999999970796</c:v>
                </c:pt>
                <c:pt idx="9227">
                  <c:v>922.69999999970798</c:v>
                </c:pt>
                <c:pt idx="9228">
                  <c:v>922.79999999970801</c:v>
                </c:pt>
                <c:pt idx="9229">
                  <c:v>922.89999999970803</c:v>
                </c:pt>
                <c:pt idx="9230">
                  <c:v>922.99999999970805</c:v>
                </c:pt>
                <c:pt idx="9231">
                  <c:v>923.09999999970796</c:v>
                </c:pt>
                <c:pt idx="9232">
                  <c:v>923.19999999970798</c:v>
                </c:pt>
                <c:pt idx="9233">
                  <c:v>923.29999999970801</c:v>
                </c:pt>
                <c:pt idx="9234">
                  <c:v>923.39999999970701</c:v>
                </c:pt>
                <c:pt idx="9235">
                  <c:v>923.49999999970703</c:v>
                </c:pt>
                <c:pt idx="9236">
                  <c:v>923.59999999970705</c:v>
                </c:pt>
                <c:pt idx="9237">
                  <c:v>923.69999999970696</c:v>
                </c:pt>
                <c:pt idx="9238">
                  <c:v>923.79999999970698</c:v>
                </c:pt>
                <c:pt idx="9239">
                  <c:v>923.89999999970701</c:v>
                </c:pt>
                <c:pt idx="9240">
                  <c:v>923.99999999970703</c:v>
                </c:pt>
                <c:pt idx="9241">
                  <c:v>924.09999999970705</c:v>
                </c:pt>
                <c:pt idx="9242">
                  <c:v>924.19999999970696</c:v>
                </c:pt>
                <c:pt idx="9243">
                  <c:v>924.29999999970698</c:v>
                </c:pt>
                <c:pt idx="9244">
                  <c:v>924.39999999970701</c:v>
                </c:pt>
                <c:pt idx="9245">
                  <c:v>924.49999999970601</c:v>
                </c:pt>
                <c:pt idx="9246">
                  <c:v>924.59999999970603</c:v>
                </c:pt>
                <c:pt idx="9247">
                  <c:v>924.69999999970605</c:v>
                </c:pt>
                <c:pt idx="9248">
                  <c:v>924.79999999970596</c:v>
                </c:pt>
                <c:pt idx="9249">
                  <c:v>924.89999999970598</c:v>
                </c:pt>
                <c:pt idx="9250">
                  <c:v>924.99999999970601</c:v>
                </c:pt>
                <c:pt idx="9251">
                  <c:v>925.09999999970603</c:v>
                </c:pt>
                <c:pt idx="9252">
                  <c:v>925.19999999970605</c:v>
                </c:pt>
                <c:pt idx="9253">
                  <c:v>925.29999999970596</c:v>
                </c:pt>
                <c:pt idx="9254">
                  <c:v>925.39999999970598</c:v>
                </c:pt>
                <c:pt idx="9255">
                  <c:v>925.49999999970601</c:v>
                </c:pt>
                <c:pt idx="9256">
                  <c:v>925.59999999970501</c:v>
                </c:pt>
                <c:pt idx="9257">
                  <c:v>925.69999999970503</c:v>
                </c:pt>
                <c:pt idx="9258">
                  <c:v>925.79999999970505</c:v>
                </c:pt>
                <c:pt idx="9259">
                  <c:v>925.89999999970496</c:v>
                </c:pt>
                <c:pt idx="9260">
                  <c:v>925.99999999970498</c:v>
                </c:pt>
                <c:pt idx="9261">
                  <c:v>926.09999999970501</c:v>
                </c:pt>
                <c:pt idx="9262">
                  <c:v>926.19999999970503</c:v>
                </c:pt>
                <c:pt idx="9263">
                  <c:v>926.29999999970505</c:v>
                </c:pt>
                <c:pt idx="9264">
                  <c:v>926.39999999970496</c:v>
                </c:pt>
                <c:pt idx="9265">
                  <c:v>926.49999999970498</c:v>
                </c:pt>
                <c:pt idx="9266">
                  <c:v>926.59999999970501</c:v>
                </c:pt>
                <c:pt idx="9267">
                  <c:v>926.699999999704</c:v>
                </c:pt>
                <c:pt idx="9268">
                  <c:v>926.79999999970403</c:v>
                </c:pt>
                <c:pt idx="9269">
                  <c:v>926.89999999970405</c:v>
                </c:pt>
                <c:pt idx="9270">
                  <c:v>926.99999999970396</c:v>
                </c:pt>
                <c:pt idx="9271">
                  <c:v>927.09999999970398</c:v>
                </c:pt>
                <c:pt idx="9272">
                  <c:v>927.199999999704</c:v>
                </c:pt>
                <c:pt idx="9273">
                  <c:v>927.29999999970403</c:v>
                </c:pt>
                <c:pt idx="9274">
                  <c:v>927.39999999970405</c:v>
                </c:pt>
                <c:pt idx="9275">
                  <c:v>927.49999999970396</c:v>
                </c:pt>
                <c:pt idx="9276">
                  <c:v>927.59999999970398</c:v>
                </c:pt>
                <c:pt idx="9277">
                  <c:v>927.699999999704</c:v>
                </c:pt>
                <c:pt idx="9278">
                  <c:v>927.799999999703</c:v>
                </c:pt>
                <c:pt idx="9279">
                  <c:v>927.89999999970303</c:v>
                </c:pt>
                <c:pt idx="9280">
                  <c:v>927.99999999970305</c:v>
                </c:pt>
                <c:pt idx="9281">
                  <c:v>928.09999999970296</c:v>
                </c:pt>
                <c:pt idx="9282">
                  <c:v>928.19999999970298</c:v>
                </c:pt>
                <c:pt idx="9283">
                  <c:v>928.299999999703</c:v>
                </c:pt>
                <c:pt idx="9284">
                  <c:v>928.39999999970303</c:v>
                </c:pt>
                <c:pt idx="9285">
                  <c:v>928.49999999970305</c:v>
                </c:pt>
                <c:pt idx="9286">
                  <c:v>928.59999999970296</c:v>
                </c:pt>
                <c:pt idx="9287">
                  <c:v>928.69999999970298</c:v>
                </c:pt>
                <c:pt idx="9288">
                  <c:v>928.799999999703</c:v>
                </c:pt>
                <c:pt idx="9289">
                  <c:v>928.899999999702</c:v>
                </c:pt>
                <c:pt idx="9290">
                  <c:v>928.99999999970203</c:v>
                </c:pt>
                <c:pt idx="9291">
                  <c:v>929.09999999970205</c:v>
                </c:pt>
                <c:pt idx="9292">
                  <c:v>929.19999999970196</c:v>
                </c:pt>
                <c:pt idx="9293">
                  <c:v>929.29999999970198</c:v>
                </c:pt>
                <c:pt idx="9294">
                  <c:v>929.399999999702</c:v>
                </c:pt>
                <c:pt idx="9295">
                  <c:v>929.49999999970203</c:v>
                </c:pt>
                <c:pt idx="9296">
                  <c:v>929.59999999970205</c:v>
                </c:pt>
                <c:pt idx="9297">
                  <c:v>929.69999999970196</c:v>
                </c:pt>
                <c:pt idx="9298">
                  <c:v>929.79999999970198</c:v>
                </c:pt>
                <c:pt idx="9299">
                  <c:v>929.899999999702</c:v>
                </c:pt>
                <c:pt idx="9300">
                  <c:v>929.999999999701</c:v>
                </c:pt>
                <c:pt idx="9301">
                  <c:v>930.09999999970103</c:v>
                </c:pt>
                <c:pt idx="9302">
                  <c:v>930.19999999970105</c:v>
                </c:pt>
                <c:pt idx="9303">
                  <c:v>930.29999999970096</c:v>
                </c:pt>
                <c:pt idx="9304">
                  <c:v>930.39999999970098</c:v>
                </c:pt>
                <c:pt idx="9305">
                  <c:v>930.499999999701</c:v>
                </c:pt>
                <c:pt idx="9306">
                  <c:v>930.59999999970103</c:v>
                </c:pt>
                <c:pt idx="9307">
                  <c:v>930.69999999970105</c:v>
                </c:pt>
                <c:pt idx="9308">
                  <c:v>930.79999999970096</c:v>
                </c:pt>
                <c:pt idx="9309">
                  <c:v>930.89999999970098</c:v>
                </c:pt>
                <c:pt idx="9310">
                  <c:v>930.999999999701</c:v>
                </c:pt>
                <c:pt idx="9311">
                  <c:v>931.0999999997</c:v>
                </c:pt>
                <c:pt idx="9312">
                  <c:v>931.19999999970003</c:v>
                </c:pt>
                <c:pt idx="9313">
                  <c:v>931.29999999970005</c:v>
                </c:pt>
                <c:pt idx="9314">
                  <c:v>931.39999999969996</c:v>
                </c:pt>
                <c:pt idx="9315">
                  <c:v>931.49999999969998</c:v>
                </c:pt>
                <c:pt idx="9316">
                  <c:v>931.5999999997</c:v>
                </c:pt>
                <c:pt idx="9317">
                  <c:v>931.69999999970003</c:v>
                </c:pt>
                <c:pt idx="9318">
                  <c:v>931.79999999970005</c:v>
                </c:pt>
                <c:pt idx="9319">
                  <c:v>931.89999999969996</c:v>
                </c:pt>
                <c:pt idx="9320">
                  <c:v>931.99999999969998</c:v>
                </c:pt>
                <c:pt idx="9321">
                  <c:v>932.0999999997</c:v>
                </c:pt>
                <c:pt idx="9322">
                  <c:v>932.199999999699</c:v>
                </c:pt>
                <c:pt idx="9323">
                  <c:v>932.29999999969903</c:v>
                </c:pt>
                <c:pt idx="9324">
                  <c:v>932.39999999969905</c:v>
                </c:pt>
                <c:pt idx="9325">
                  <c:v>932.49999999969896</c:v>
                </c:pt>
                <c:pt idx="9326">
                  <c:v>932.59999999969898</c:v>
                </c:pt>
                <c:pt idx="9327">
                  <c:v>932.699999999699</c:v>
                </c:pt>
                <c:pt idx="9328">
                  <c:v>932.79999999969903</c:v>
                </c:pt>
                <c:pt idx="9329">
                  <c:v>932.89999999969905</c:v>
                </c:pt>
                <c:pt idx="9330">
                  <c:v>932.99999999969896</c:v>
                </c:pt>
                <c:pt idx="9331">
                  <c:v>933.09999999969898</c:v>
                </c:pt>
                <c:pt idx="9332">
                  <c:v>933.199999999699</c:v>
                </c:pt>
                <c:pt idx="9333">
                  <c:v>933.299999999698</c:v>
                </c:pt>
                <c:pt idx="9334">
                  <c:v>933.39999999969803</c:v>
                </c:pt>
                <c:pt idx="9335">
                  <c:v>933.49999999969805</c:v>
                </c:pt>
                <c:pt idx="9336">
                  <c:v>933.59999999969796</c:v>
                </c:pt>
                <c:pt idx="9337">
                  <c:v>933.69999999969798</c:v>
                </c:pt>
                <c:pt idx="9338">
                  <c:v>933.799999999698</c:v>
                </c:pt>
                <c:pt idx="9339">
                  <c:v>933.89999999969803</c:v>
                </c:pt>
                <c:pt idx="9340">
                  <c:v>933.99999999969805</c:v>
                </c:pt>
                <c:pt idx="9341">
                  <c:v>934.09999999969796</c:v>
                </c:pt>
                <c:pt idx="9342">
                  <c:v>934.19999999969798</c:v>
                </c:pt>
                <c:pt idx="9343">
                  <c:v>934.299999999698</c:v>
                </c:pt>
                <c:pt idx="9344">
                  <c:v>934.399999999697</c:v>
                </c:pt>
                <c:pt idx="9345">
                  <c:v>934.49999999969702</c:v>
                </c:pt>
                <c:pt idx="9346">
                  <c:v>934.59999999969705</c:v>
                </c:pt>
                <c:pt idx="9347">
                  <c:v>934.69999999969696</c:v>
                </c:pt>
                <c:pt idx="9348">
                  <c:v>934.79999999969698</c:v>
                </c:pt>
                <c:pt idx="9349">
                  <c:v>934.899999999697</c:v>
                </c:pt>
                <c:pt idx="9350">
                  <c:v>934.99999999969702</c:v>
                </c:pt>
                <c:pt idx="9351">
                  <c:v>935.09999999969705</c:v>
                </c:pt>
                <c:pt idx="9352">
                  <c:v>935.19999999969696</c:v>
                </c:pt>
                <c:pt idx="9353">
                  <c:v>935.29999999969698</c:v>
                </c:pt>
                <c:pt idx="9354">
                  <c:v>935.399999999697</c:v>
                </c:pt>
                <c:pt idx="9355">
                  <c:v>935.499999999696</c:v>
                </c:pt>
                <c:pt idx="9356">
                  <c:v>935.59999999969602</c:v>
                </c:pt>
                <c:pt idx="9357">
                  <c:v>935.69999999969605</c:v>
                </c:pt>
                <c:pt idx="9358">
                  <c:v>935.79999999969596</c:v>
                </c:pt>
                <c:pt idx="9359">
                  <c:v>935.89999999969598</c:v>
                </c:pt>
                <c:pt idx="9360">
                  <c:v>935.999999999696</c:v>
                </c:pt>
                <c:pt idx="9361">
                  <c:v>936.09999999969602</c:v>
                </c:pt>
                <c:pt idx="9362">
                  <c:v>936.19999999969605</c:v>
                </c:pt>
                <c:pt idx="9363">
                  <c:v>936.29999999969596</c:v>
                </c:pt>
                <c:pt idx="9364">
                  <c:v>936.39999999969598</c:v>
                </c:pt>
                <c:pt idx="9365">
                  <c:v>936.499999999696</c:v>
                </c:pt>
                <c:pt idx="9366">
                  <c:v>936.599999999695</c:v>
                </c:pt>
                <c:pt idx="9367">
                  <c:v>936.69999999969502</c:v>
                </c:pt>
                <c:pt idx="9368">
                  <c:v>936.79999999969505</c:v>
                </c:pt>
                <c:pt idx="9369">
                  <c:v>936.89999999969496</c:v>
                </c:pt>
                <c:pt idx="9370">
                  <c:v>936.99999999969498</c:v>
                </c:pt>
                <c:pt idx="9371">
                  <c:v>937.099999999695</c:v>
                </c:pt>
                <c:pt idx="9372">
                  <c:v>937.19999999969502</c:v>
                </c:pt>
                <c:pt idx="9373">
                  <c:v>937.29999999969505</c:v>
                </c:pt>
                <c:pt idx="9374">
                  <c:v>937.39999999969496</c:v>
                </c:pt>
                <c:pt idx="9375">
                  <c:v>937.49999999969498</c:v>
                </c:pt>
                <c:pt idx="9376">
                  <c:v>937.599999999695</c:v>
                </c:pt>
                <c:pt idx="9377">
                  <c:v>937.699999999694</c:v>
                </c:pt>
                <c:pt idx="9378">
                  <c:v>937.79999999969402</c:v>
                </c:pt>
                <c:pt idx="9379">
                  <c:v>937.89999999969405</c:v>
                </c:pt>
                <c:pt idx="9380">
                  <c:v>937.99999999969396</c:v>
                </c:pt>
                <c:pt idx="9381">
                  <c:v>938.09999999969398</c:v>
                </c:pt>
                <c:pt idx="9382">
                  <c:v>938.199999999694</c:v>
                </c:pt>
                <c:pt idx="9383">
                  <c:v>938.29999999969402</c:v>
                </c:pt>
                <c:pt idx="9384">
                  <c:v>938.39999999969405</c:v>
                </c:pt>
                <c:pt idx="9385">
                  <c:v>938.49999999969396</c:v>
                </c:pt>
                <c:pt idx="9386">
                  <c:v>938.59999999969398</c:v>
                </c:pt>
                <c:pt idx="9387">
                  <c:v>938.699999999694</c:v>
                </c:pt>
                <c:pt idx="9388">
                  <c:v>938.799999999693</c:v>
                </c:pt>
                <c:pt idx="9389">
                  <c:v>938.89999999969302</c:v>
                </c:pt>
                <c:pt idx="9390">
                  <c:v>938.99999999969305</c:v>
                </c:pt>
                <c:pt idx="9391">
                  <c:v>939.09999999969295</c:v>
                </c:pt>
                <c:pt idx="9392">
                  <c:v>939.19999999969298</c:v>
                </c:pt>
                <c:pt idx="9393">
                  <c:v>939.299999999693</c:v>
                </c:pt>
                <c:pt idx="9394">
                  <c:v>939.39999999969302</c:v>
                </c:pt>
                <c:pt idx="9395">
                  <c:v>939.49999999969305</c:v>
                </c:pt>
                <c:pt idx="9396">
                  <c:v>939.59999999969295</c:v>
                </c:pt>
                <c:pt idx="9397">
                  <c:v>939.69999999969298</c:v>
                </c:pt>
                <c:pt idx="9398">
                  <c:v>939.799999999693</c:v>
                </c:pt>
                <c:pt idx="9399">
                  <c:v>939.899999999692</c:v>
                </c:pt>
                <c:pt idx="9400">
                  <c:v>939.99999999969202</c:v>
                </c:pt>
                <c:pt idx="9401">
                  <c:v>940.09999999969205</c:v>
                </c:pt>
                <c:pt idx="9402">
                  <c:v>940.19999999969195</c:v>
                </c:pt>
                <c:pt idx="9403">
                  <c:v>940.29999999969198</c:v>
                </c:pt>
                <c:pt idx="9404">
                  <c:v>940.399999999692</c:v>
                </c:pt>
                <c:pt idx="9405">
                  <c:v>940.49999999969202</c:v>
                </c:pt>
                <c:pt idx="9406">
                  <c:v>940.59999999969205</c:v>
                </c:pt>
                <c:pt idx="9407">
                  <c:v>940.69999999969195</c:v>
                </c:pt>
                <c:pt idx="9408">
                  <c:v>940.79999999969198</c:v>
                </c:pt>
                <c:pt idx="9409">
                  <c:v>940.89999999969098</c:v>
                </c:pt>
                <c:pt idx="9410">
                  <c:v>940.999999999691</c:v>
                </c:pt>
                <c:pt idx="9411">
                  <c:v>941.09999999969102</c:v>
                </c:pt>
                <c:pt idx="9412">
                  <c:v>941.19999999969104</c:v>
                </c:pt>
                <c:pt idx="9413">
                  <c:v>941.29999999969095</c:v>
                </c:pt>
                <c:pt idx="9414">
                  <c:v>941.39999999969098</c:v>
                </c:pt>
                <c:pt idx="9415">
                  <c:v>941.499999999691</c:v>
                </c:pt>
                <c:pt idx="9416">
                  <c:v>941.59999999969102</c:v>
                </c:pt>
                <c:pt idx="9417">
                  <c:v>941.69999999969104</c:v>
                </c:pt>
                <c:pt idx="9418">
                  <c:v>941.79999999969095</c:v>
                </c:pt>
                <c:pt idx="9419">
                  <c:v>941.89999999969098</c:v>
                </c:pt>
                <c:pt idx="9420">
                  <c:v>941.99999999968998</c:v>
                </c:pt>
                <c:pt idx="9421">
                  <c:v>942.09999999969</c:v>
                </c:pt>
                <c:pt idx="9422">
                  <c:v>942.19999999969002</c:v>
                </c:pt>
                <c:pt idx="9423">
                  <c:v>942.29999999969004</c:v>
                </c:pt>
                <c:pt idx="9424">
                  <c:v>942.39999999968995</c:v>
                </c:pt>
                <c:pt idx="9425">
                  <c:v>942.49999999968998</c:v>
                </c:pt>
                <c:pt idx="9426">
                  <c:v>942.59999999969</c:v>
                </c:pt>
                <c:pt idx="9427">
                  <c:v>942.69999999969002</c:v>
                </c:pt>
                <c:pt idx="9428">
                  <c:v>942.79999999969004</c:v>
                </c:pt>
                <c:pt idx="9429">
                  <c:v>942.89999999968995</c:v>
                </c:pt>
                <c:pt idx="9430">
                  <c:v>942.99999999968998</c:v>
                </c:pt>
                <c:pt idx="9431">
                  <c:v>943.09999999968898</c:v>
                </c:pt>
                <c:pt idx="9432">
                  <c:v>943.199999999689</c:v>
                </c:pt>
                <c:pt idx="9433">
                  <c:v>943.29999999968902</c:v>
                </c:pt>
                <c:pt idx="9434">
                  <c:v>943.39999999968904</c:v>
                </c:pt>
                <c:pt idx="9435">
                  <c:v>943.49999999968895</c:v>
                </c:pt>
                <c:pt idx="9436">
                  <c:v>943.59999999968898</c:v>
                </c:pt>
                <c:pt idx="9437">
                  <c:v>943.699999999689</c:v>
                </c:pt>
                <c:pt idx="9438">
                  <c:v>943.79999999968902</c:v>
                </c:pt>
                <c:pt idx="9439">
                  <c:v>943.89999999968904</c:v>
                </c:pt>
                <c:pt idx="9440">
                  <c:v>943.99999999968895</c:v>
                </c:pt>
                <c:pt idx="9441">
                  <c:v>944.09999999968898</c:v>
                </c:pt>
                <c:pt idx="9442">
                  <c:v>944.19999999968798</c:v>
                </c:pt>
                <c:pt idx="9443">
                  <c:v>944.299999999688</c:v>
                </c:pt>
                <c:pt idx="9444">
                  <c:v>944.39999999968802</c:v>
                </c:pt>
                <c:pt idx="9445">
                  <c:v>944.49999999968804</c:v>
                </c:pt>
                <c:pt idx="9446">
                  <c:v>944.59999999968795</c:v>
                </c:pt>
                <c:pt idx="9447">
                  <c:v>944.69999999968798</c:v>
                </c:pt>
                <c:pt idx="9448">
                  <c:v>944.799999999688</c:v>
                </c:pt>
                <c:pt idx="9449">
                  <c:v>944.89999999968802</c:v>
                </c:pt>
                <c:pt idx="9450">
                  <c:v>944.99999999968804</c:v>
                </c:pt>
                <c:pt idx="9451">
                  <c:v>945.09999999968795</c:v>
                </c:pt>
                <c:pt idx="9452">
                  <c:v>945.19999999968798</c:v>
                </c:pt>
                <c:pt idx="9453">
                  <c:v>945.29999999968697</c:v>
                </c:pt>
                <c:pt idx="9454">
                  <c:v>945.399999999687</c:v>
                </c:pt>
                <c:pt idx="9455">
                  <c:v>945.49999999968702</c:v>
                </c:pt>
                <c:pt idx="9456">
                  <c:v>945.59999999968704</c:v>
                </c:pt>
                <c:pt idx="9457">
                  <c:v>945.69999999968695</c:v>
                </c:pt>
                <c:pt idx="9458">
                  <c:v>945.79999999968697</c:v>
                </c:pt>
                <c:pt idx="9459">
                  <c:v>945.899999999687</c:v>
                </c:pt>
                <c:pt idx="9460">
                  <c:v>945.99999999968702</c:v>
                </c:pt>
                <c:pt idx="9461">
                  <c:v>946.09999999968704</c:v>
                </c:pt>
                <c:pt idx="9462">
                  <c:v>946.19999999968695</c:v>
                </c:pt>
                <c:pt idx="9463">
                  <c:v>946.29999999968697</c:v>
                </c:pt>
                <c:pt idx="9464">
                  <c:v>946.39999999968597</c:v>
                </c:pt>
                <c:pt idx="9465">
                  <c:v>946.499999999686</c:v>
                </c:pt>
                <c:pt idx="9466">
                  <c:v>946.59999999968602</c:v>
                </c:pt>
                <c:pt idx="9467">
                  <c:v>946.69999999968604</c:v>
                </c:pt>
                <c:pt idx="9468">
                  <c:v>946.79999999968595</c:v>
                </c:pt>
                <c:pt idx="9469">
                  <c:v>946.89999999968597</c:v>
                </c:pt>
                <c:pt idx="9470">
                  <c:v>946.999999999686</c:v>
                </c:pt>
                <c:pt idx="9471">
                  <c:v>947.09999999968602</c:v>
                </c:pt>
                <c:pt idx="9472">
                  <c:v>947.19999999968604</c:v>
                </c:pt>
                <c:pt idx="9473">
                  <c:v>947.29999999968595</c:v>
                </c:pt>
                <c:pt idx="9474">
                  <c:v>947.39999999968597</c:v>
                </c:pt>
                <c:pt idx="9475">
                  <c:v>947.49999999968497</c:v>
                </c:pt>
                <c:pt idx="9476">
                  <c:v>947.599999999685</c:v>
                </c:pt>
                <c:pt idx="9477">
                  <c:v>947.69999999968502</c:v>
                </c:pt>
                <c:pt idx="9478">
                  <c:v>947.79999999968504</c:v>
                </c:pt>
                <c:pt idx="9479">
                  <c:v>947.89999999968495</c:v>
                </c:pt>
                <c:pt idx="9480">
                  <c:v>947.99999999968497</c:v>
                </c:pt>
                <c:pt idx="9481">
                  <c:v>948.099999999685</c:v>
                </c:pt>
                <c:pt idx="9482">
                  <c:v>948.19999999968502</c:v>
                </c:pt>
                <c:pt idx="9483">
                  <c:v>948.29999999968504</c:v>
                </c:pt>
                <c:pt idx="9484">
                  <c:v>948.39999999968495</c:v>
                </c:pt>
                <c:pt idx="9485">
                  <c:v>948.49999999968497</c:v>
                </c:pt>
                <c:pt idx="9486">
                  <c:v>948.59999999968397</c:v>
                </c:pt>
                <c:pt idx="9487">
                  <c:v>948.699999999684</c:v>
                </c:pt>
                <c:pt idx="9488">
                  <c:v>948.79999999968402</c:v>
                </c:pt>
                <c:pt idx="9489">
                  <c:v>948.89999999968404</c:v>
                </c:pt>
                <c:pt idx="9490">
                  <c:v>948.99999999968395</c:v>
                </c:pt>
                <c:pt idx="9491">
                  <c:v>949.09999999968397</c:v>
                </c:pt>
                <c:pt idx="9492">
                  <c:v>949.199999999684</c:v>
                </c:pt>
                <c:pt idx="9493">
                  <c:v>949.29999999968402</c:v>
                </c:pt>
                <c:pt idx="9494">
                  <c:v>949.39999999968404</c:v>
                </c:pt>
                <c:pt idx="9495">
                  <c:v>949.49999999968395</c:v>
                </c:pt>
                <c:pt idx="9496">
                  <c:v>949.59999999968397</c:v>
                </c:pt>
                <c:pt idx="9497">
                  <c:v>949.69999999968297</c:v>
                </c:pt>
                <c:pt idx="9498">
                  <c:v>949.799999999683</c:v>
                </c:pt>
                <c:pt idx="9499">
                  <c:v>949.89999999968302</c:v>
                </c:pt>
                <c:pt idx="9500">
                  <c:v>949.99999999968304</c:v>
                </c:pt>
                <c:pt idx="9501">
                  <c:v>950.09999999968295</c:v>
                </c:pt>
                <c:pt idx="9502">
                  <c:v>950.19999999968297</c:v>
                </c:pt>
                <c:pt idx="9503">
                  <c:v>950.299999999683</c:v>
                </c:pt>
                <c:pt idx="9504">
                  <c:v>950.39999999968302</c:v>
                </c:pt>
                <c:pt idx="9505">
                  <c:v>950.49999999968304</c:v>
                </c:pt>
                <c:pt idx="9506">
                  <c:v>950.59999999968295</c:v>
                </c:pt>
                <c:pt idx="9507">
                  <c:v>950.69999999968297</c:v>
                </c:pt>
                <c:pt idx="9508">
                  <c:v>950.79999999968197</c:v>
                </c:pt>
                <c:pt idx="9509">
                  <c:v>950.899999999682</c:v>
                </c:pt>
                <c:pt idx="9510">
                  <c:v>950.99999999968202</c:v>
                </c:pt>
                <c:pt idx="9511">
                  <c:v>951.09999999968204</c:v>
                </c:pt>
                <c:pt idx="9512">
                  <c:v>951.19999999968195</c:v>
                </c:pt>
                <c:pt idx="9513">
                  <c:v>951.29999999968197</c:v>
                </c:pt>
                <c:pt idx="9514">
                  <c:v>951.399999999682</c:v>
                </c:pt>
                <c:pt idx="9515">
                  <c:v>951.49999999968202</c:v>
                </c:pt>
                <c:pt idx="9516">
                  <c:v>951.59999999968204</c:v>
                </c:pt>
                <c:pt idx="9517">
                  <c:v>951.69999999968195</c:v>
                </c:pt>
                <c:pt idx="9518">
                  <c:v>951.79999999968197</c:v>
                </c:pt>
                <c:pt idx="9519">
                  <c:v>951.89999999968097</c:v>
                </c:pt>
                <c:pt idx="9520">
                  <c:v>951.99999999968099</c:v>
                </c:pt>
                <c:pt idx="9521">
                  <c:v>952.09999999968102</c:v>
                </c:pt>
                <c:pt idx="9522">
                  <c:v>952.19999999968104</c:v>
                </c:pt>
                <c:pt idx="9523">
                  <c:v>952.29999999968095</c:v>
                </c:pt>
                <c:pt idx="9524">
                  <c:v>952.39999999968097</c:v>
                </c:pt>
                <c:pt idx="9525">
                  <c:v>952.49999999968099</c:v>
                </c:pt>
                <c:pt idx="9526">
                  <c:v>952.59999999968102</c:v>
                </c:pt>
                <c:pt idx="9527">
                  <c:v>952.69999999968104</c:v>
                </c:pt>
                <c:pt idx="9528">
                  <c:v>952.79999999968095</c:v>
                </c:pt>
                <c:pt idx="9529">
                  <c:v>952.89999999968097</c:v>
                </c:pt>
                <c:pt idx="9530">
                  <c:v>952.99999999967997</c:v>
                </c:pt>
                <c:pt idx="9531">
                  <c:v>953.09999999967999</c:v>
                </c:pt>
                <c:pt idx="9532">
                  <c:v>953.19999999968002</c:v>
                </c:pt>
                <c:pt idx="9533">
                  <c:v>953.29999999968004</c:v>
                </c:pt>
                <c:pt idx="9534">
                  <c:v>953.39999999967995</c:v>
                </c:pt>
                <c:pt idx="9535">
                  <c:v>953.49999999967997</c:v>
                </c:pt>
                <c:pt idx="9536">
                  <c:v>953.59999999967999</c:v>
                </c:pt>
                <c:pt idx="9537">
                  <c:v>953.69999999968002</c:v>
                </c:pt>
                <c:pt idx="9538">
                  <c:v>953.79999999968004</c:v>
                </c:pt>
                <c:pt idx="9539">
                  <c:v>953.89999999967995</c:v>
                </c:pt>
                <c:pt idx="9540">
                  <c:v>953.99999999967997</c:v>
                </c:pt>
                <c:pt idx="9541">
                  <c:v>954.09999999967897</c:v>
                </c:pt>
                <c:pt idx="9542">
                  <c:v>954.19999999967899</c:v>
                </c:pt>
                <c:pt idx="9543">
                  <c:v>954.29999999967902</c:v>
                </c:pt>
                <c:pt idx="9544">
                  <c:v>954.39999999967904</c:v>
                </c:pt>
                <c:pt idx="9545">
                  <c:v>954.49999999967895</c:v>
                </c:pt>
                <c:pt idx="9546">
                  <c:v>954.59999999967897</c:v>
                </c:pt>
                <c:pt idx="9547">
                  <c:v>954.69999999967899</c:v>
                </c:pt>
                <c:pt idx="9548">
                  <c:v>954.79999999967902</c:v>
                </c:pt>
                <c:pt idx="9549">
                  <c:v>954.89999999967904</c:v>
                </c:pt>
                <c:pt idx="9550">
                  <c:v>954.99999999967895</c:v>
                </c:pt>
                <c:pt idx="9551">
                  <c:v>955.09999999967897</c:v>
                </c:pt>
                <c:pt idx="9552">
                  <c:v>955.19999999967797</c:v>
                </c:pt>
                <c:pt idx="9553">
                  <c:v>955.29999999967799</c:v>
                </c:pt>
                <c:pt idx="9554">
                  <c:v>955.39999999967802</c:v>
                </c:pt>
                <c:pt idx="9555">
                  <c:v>955.49999999967804</c:v>
                </c:pt>
                <c:pt idx="9556">
                  <c:v>955.59999999967795</c:v>
                </c:pt>
                <c:pt idx="9557">
                  <c:v>955.69999999967797</c:v>
                </c:pt>
                <c:pt idx="9558">
                  <c:v>955.79999999967799</c:v>
                </c:pt>
                <c:pt idx="9559">
                  <c:v>955.89999999967802</c:v>
                </c:pt>
                <c:pt idx="9560">
                  <c:v>955.99999999967804</c:v>
                </c:pt>
                <c:pt idx="9561">
                  <c:v>956.09999999967795</c:v>
                </c:pt>
                <c:pt idx="9562">
                  <c:v>956.19999999967797</c:v>
                </c:pt>
                <c:pt idx="9563">
                  <c:v>956.29999999967697</c:v>
                </c:pt>
                <c:pt idx="9564">
                  <c:v>956.39999999967699</c:v>
                </c:pt>
                <c:pt idx="9565">
                  <c:v>956.49999999967702</c:v>
                </c:pt>
                <c:pt idx="9566">
                  <c:v>956.59999999967704</c:v>
                </c:pt>
                <c:pt idx="9567">
                  <c:v>956.69999999967695</c:v>
                </c:pt>
                <c:pt idx="9568">
                  <c:v>956.79999999967697</c:v>
                </c:pt>
                <c:pt idx="9569">
                  <c:v>956.89999999967699</c:v>
                </c:pt>
                <c:pt idx="9570">
                  <c:v>956.99999999967702</c:v>
                </c:pt>
                <c:pt idx="9571">
                  <c:v>957.09999999967704</c:v>
                </c:pt>
                <c:pt idx="9572">
                  <c:v>957.19999999967695</c:v>
                </c:pt>
                <c:pt idx="9573">
                  <c:v>957.29999999967697</c:v>
                </c:pt>
                <c:pt idx="9574">
                  <c:v>957.39999999967597</c:v>
                </c:pt>
                <c:pt idx="9575">
                  <c:v>957.49999999967599</c:v>
                </c:pt>
                <c:pt idx="9576">
                  <c:v>957.59999999967602</c:v>
                </c:pt>
                <c:pt idx="9577">
                  <c:v>957.69999999967604</c:v>
                </c:pt>
                <c:pt idx="9578">
                  <c:v>957.79999999967595</c:v>
                </c:pt>
                <c:pt idx="9579">
                  <c:v>957.89999999967597</c:v>
                </c:pt>
                <c:pt idx="9580">
                  <c:v>957.99999999967599</c:v>
                </c:pt>
                <c:pt idx="9581">
                  <c:v>958.09999999967602</c:v>
                </c:pt>
                <c:pt idx="9582">
                  <c:v>958.19999999967604</c:v>
                </c:pt>
                <c:pt idx="9583">
                  <c:v>958.29999999967595</c:v>
                </c:pt>
                <c:pt idx="9584">
                  <c:v>958.39999999967597</c:v>
                </c:pt>
                <c:pt idx="9585">
                  <c:v>958.49999999967497</c:v>
                </c:pt>
                <c:pt idx="9586">
                  <c:v>958.59999999967499</c:v>
                </c:pt>
                <c:pt idx="9587">
                  <c:v>958.69999999967501</c:v>
                </c:pt>
                <c:pt idx="9588">
                  <c:v>958.79999999967504</c:v>
                </c:pt>
                <c:pt idx="9589">
                  <c:v>958.89999999967495</c:v>
                </c:pt>
                <c:pt idx="9590">
                  <c:v>958.99999999967497</c:v>
                </c:pt>
                <c:pt idx="9591">
                  <c:v>959.09999999967499</c:v>
                </c:pt>
                <c:pt idx="9592">
                  <c:v>959.19999999967501</c:v>
                </c:pt>
                <c:pt idx="9593">
                  <c:v>959.29999999967504</c:v>
                </c:pt>
                <c:pt idx="9594">
                  <c:v>959.39999999967495</c:v>
                </c:pt>
                <c:pt idx="9595">
                  <c:v>959.49999999967497</c:v>
                </c:pt>
                <c:pt idx="9596">
                  <c:v>959.59999999967397</c:v>
                </c:pt>
                <c:pt idx="9597">
                  <c:v>959.69999999967399</c:v>
                </c:pt>
                <c:pt idx="9598">
                  <c:v>959.79999999967401</c:v>
                </c:pt>
                <c:pt idx="9599">
                  <c:v>959.89999999967404</c:v>
                </c:pt>
                <c:pt idx="9600">
                  <c:v>959.99999999967395</c:v>
                </c:pt>
                <c:pt idx="9601">
                  <c:v>960.09999999967397</c:v>
                </c:pt>
                <c:pt idx="9602">
                  <c:v>960.19999999967399</c:v>
                </c:pt>
                <c:pt idx="9603">
                  <c:v>960.29999999967401</c:v>
                </c:pt>
                <c:pt idx="9604">
                  <c:v>960.39999999967404</c:v>
                </c:pt>
                <c:pt idx="9605">
                  <c:v>960.49999999967395</c:v>
                </c:pt>
                <c:pt idx="9606">
                  <c:v>960.59999999967397</c:v>
                </c:pt>
                <c:pt idx="9607">
                  <c:v>960.69999999967297</c:v>
                </c:pt>
                <c:pt idx="9608">
                  <c:v>960.79999999967299</c:v>
                </c:pt>
                <c:pt idx="9609">
                  <c:v>960.89999999967301</c:v>
                </c:pt>
                <c:pt idx="9610">
                  <c:v>960.99999999967304</c:v>
                </c:pt>
                <c:pt idx="9611">
                  <c:v>961.09999999967295</c:v>
                </c:pt>
                <c:pt idx="9612">
                  <c:v>961.19999999967297</c:v>
                </c:pt>
                <c:pt idx="9613">
                  <c:v>961.29999999967299</c:v>
                </c:pt>
                <c:pt idx="9614">
                  <c:v>961.39999999967301</c:v>
                </c:pt>
                <c:pt idx="9615">
                  <c:v>961.49999999967304</c:v>
                </c:pt>
                <c:pt idx="9616">
                  <c:v>961.59999999967295</c:v>
                </c:pt>
                <c:pt idx="9617">
                  <c:v>961.69999999967297</c:v>
                </c:pt>
                <c:pt idx="9618">
                  <c:v>961.79999999967197</c:v>
                </c:pt>
                <c:pt idx="9619">
                  <c:v>961.89999999967199</c:v>
                </c:pt>
                <c:pt idx="9620">
                  <c:v>961.99999999967201</c:v>
                </c:pt>
                <c:pt idx="9621">
                  <c:v>962.09999999967204</c:v>
                </c:pt>
                <c:pt idx="9622">
                  <c:v>962.19999999967195</c:v>
                </c:pt>
                <c:pt idx="9623">
                  <c:v>962.29999999967197</c:v>
                </c:pt>
                <c:pt idx="9624">
                  <c:v>962.39999999967199</c:v>
                </c:pt>
                <c:pt idx="9625">
                  <c:v>962.49999999967201</c:v>
                </c:pt>
                <c:pt idx="9626">
                  <c:v>962.59999999967204</c:v>
                </c:pt>
                <c:pt idx="9627">
                  <c:v>962.69999999967195</c:v>
                </c:pt>
                <c:pt idx="9628">
                  <c:v>962.79999999967197</c:v>
                </c:pt>
                <c:pt idx="9629">
                  <c:v>962.89999999967097</c:v>
                </c:pt>
                <c:pt idx="9630">
                  <c:v>962.99999999967099</c:v>
                </c:pt>
                <c:pt idx="9631">
                  <c:v>963.09999999967101</c:v>
                </c:pt>
                <c:pt idx="9632">
                  <c:v>963.19999999967104</c:v>
                </c:pt>
                <c:pt idx="9633">
                  <c:v>963.29999999967094</c:v>
                </c:pt>
                <c:pt idx="9634">
                  <c:v>963.39999999967097</c:v>
                </c:pt>
                <c:pt idx="9635">
                  <c:v>963.49999999967099</c:v>
                </c:pt>
                <c:pt idx="9636">
                  <c:v>963.59999999967101</c:v>
                </c:pt>
                <c:pt idx="9637">
                  <c:v>963.69999999967104</c:v>
                </c:pt>
                <c:pt idx="9638">
                  <c:v>963.79999999967094</c:v>
                </c:pt>
                <c:pt idx="9639">
                  <c:v>963.89999999967097</c:v>
                </c:pt>
                <c:pt idx="9640">
                  <c:v>963.99999999966997</c:v>
                </c:pt>
                <c:pt idx="9641">
                  <c:v>964.09999999966999</c:v>
                </c:pt>
                <c:pt idx="9642">
                  <c:v>964.19999999967001</c:v>
                </c:pt>
                <c:pt idx="9643">
                  <c:v>964.29999999967004</c:v>
                </c:pt>
                <c:pt idx="9644">
                  <c:v>964.39999999966994</c:v>
                </c:pt>
                <c:pt idx="9645">
                  <c:v>964.49999999966997</c:v>
                </c:pt>
                <c:pt idx="9646">
                  <c:v>964.59999999966999</c:v>
                </c:pt>
                <c:pt idx="9647">
                  <c:v>964.69999999967001</c:v>
                </c:pt>
                <c:pt idx="9648">
                  <c:v>964.79999999967004</c:v>
                </c:pt>
                <c:pt idx="9649">
                  <c:v>964.89999999966994</c:v>
                </c:pt>
                <c:pt idx="9650">
                  <c:v>964.99999999966997</c:v>
                </c:pt>
                <c:pt idx="9651">
                  <c:v>965.09999999966897</c:v>
                </c:pt>
                <c:pt idx="9652">
                  <c:v>965.19999999966899</c:v>
                </c:pt>
                <c:pt idx="9653">
                  <c:v>965.29999999966901</c:v>
                </c:pt>
                <c:pt idx="9654">
                  <c:v>965.39999999966903</c:v>
                </c:pt>
                <c:pt idx="9655">
                  <c:v>965.49999999966894</c:v>
                </c:pt>
                <c:pt idx="9656">
                  <c:v>965.59999999966897</c:v>
                </c:pt>
                <c:pt idx="9657">
                  <c:v>965.69999999966899</c:v>
                </c:pt>
                <c:pt idx="9658">
                  <c:v>965.79999999966901</c:v>
                </c:pt>
                <c:pt idx="9659">
                  <c:v>965.89999999966903</c:v>
                </c:pt>
                <c:pt idx="9660">
                  <c:v>965.99999999966894</c:v>
                </c:pt>
                <c:pt idx="9661">
                  <c:v>966.09999999966897</c:v>
                </c:pt>
                <c:pt idx="9662">
                  <c:v>966.19999999966797</c:v>
                </c:pt>
                <c:pt idx="9663">
                  <c:v>966.29999999966799</c:v>
                </c:pt>
                <c:pt idx="9664">
                  <c:v>966.39999999966801</c:v>
                </c:pt>
                <c:pt idx="9665">
                  <c:v>966.49999999966803</c:v>
                </c:pt>
                <c:pt idx="9666">
                  <c:v>966.59999999966794</c:v>
                </c:pt>
                <c:pt idx="9667">
                  <c:v>966.69999999966797</c:v>
                </c:pt>
                <c:pt idx="9668">
                  <c:v>966.79999999966799</c:v>
                </c:pt>
                <c:pt idx="9669">
                  <c:v>966.89999999966801</c:v>
                </c:pt>
                <c:pt idx="9670">
                  <c:v>966.99999999966803</c:v>
                </c:pt>
                <c:pt idx="9671">
                  <c:v>967.09999999966794</c:v>
                </c:pt>
                <c:pt idx="9672">
                  <c:v>967.19999999966797</c:v>
                </c:pt>
                <c:pt idx="9673">
                  <c:v>967.29999999966697</c:v>
                </c:pt>
                <c:pt idx="9674">
                  <c:v>967.39999999966699</c:v>
                </c:pt>
                <c:pt idx="9675">
                  <c:v>967.49999999966701</c:v>
                </c:pt>
                <c:pt idx="9676">
                  <c:v>967.59999999966703</c:v>
                </c:pt>
                <c:pt idx="9677">
                  <c:v>967.69999999966706</c:v>
                </c:pt>
                <c:pt idx="9678">
                  <c:v>967.79999999966697</c:v>
                </c:pt>
                <c:pt idx="9679">
                  <c:v>967.89999999966699</c:v>
                </c:pt>
                <c:pt idx="9680">
                  <c:v>967.99999999966701</c:v>
                </c:pt>
                <c:pt idx="9681">
                  <c:v>968.09999999966703</c:v>
                </c:pt>
                <c:pt idx="9682">
                  <c:v>968.19999999966706</c:v>
                </c:pt>
                <c:pt idx="9683">
                  <c:v>968.29999999966697</c:v>
                </c:pt>
                <c:pt idx="9684">
                  <c:v>968.39999999966597</c:v>
                </c:pt>
                <c:pt idx="9685">
                  <c:v>968.49999999966599</c:v>
                </c:pt>
                <c:pt idx="9686">
                  <c:v>968.59999999966601</c:v>
                </c:pt>
                <c:pt idx="9687">
                  <c:v>968.69999999966603</c:v>
                </c:pt>
                <c:pt idx="9688">
                  <c:v>968.79999999966606</c:v>
                </c:pt>
                <c:pt idx="9689">
                  <c:v>968.89999999966597</c:v>
                </c:pt>
                <c:pt idx="9690">
                  <c:v>968.99999999966599</c:v>
                </c:pt>
                <c:pt idx="9691">
                  <c:v>969.09999999966601</c:v>
                </c:pt>
                <c:pt idx="9692">
                  <c:v>969.19999999966603</c:v>
                </c:pt>
                <c:pt idx="9693">
                  <c:v>969.29999999966606</c:v>
                </c:pt>
                <c:pt idx="9694">
                  <c:v>969.39999999966597</c:v>
                </c:pt>
                <c:pt idx="9695">
                  <c:v>969.49999999966496</c:v>
                </c:pt>
                <c:pt idx="9696">
                  <c:v>969.59999999966499</c:v>
                </c:pt>
                <c:pt idx="9697">
                  <c:v>969.69999999966501</c:v>
                </c:pt>
                <c:pt idx="9698">
                  <c:v>969.79999999966503</c:v>
                </c:pt>
                <c:pt idx="9699">
                  <c:v>969.89999999966506</c:v>
                </c:pt>
                <c:pt idx="9700">
                  <c:v>969.99999999966496</c:v>
                </c:pt>
                <c:pt idx="9701">
                  <c:v>970.09999999966499</c:v>
                </c:pt>
                <c:pt idx="9702">
                  <c:v>970.19999999966501</c:v>
                </c:pt>
                <c:pt idx="9703">
                  <c:v>970.29999999966503</c:v>
                </c:pt>
                <c:pt idx="9704">
                  <c:v>970.39999999966506</c:v>
                </c:pt>
                <c:pt idx="9705">
                  <c:v>970.49999999966496</c:v>
                </c:pt>
                <c:pt idx="9706">
                  <c:v>970.59999999966396</c:v>
                </c:pt>
                <c:pt idx="9707">
                  <c:v>970.69999999966399</c:v>
                </c:pt>
                <c:pt idx="9708">
                  <c:v>970.79999999966401</c:v>
                </c:pt>
                <c:pt idx="9709">
                  <c:v>970.89999999966403</c:v>
                </c:pt>
                <c:pt idx="9710">
                  <c:v>970.99999999966406</c:v>
                </c:pt>
                <c:pt idx="9711">
                  <c:v>971.09999999966396</c:v>
                </c:pt>
                <c:pt idx="9712">
                  <c:v>971.19999999966399</c:v>
                </c:pt>
                <c:pt idx="9713">
                  <c:v>971.29999999966401</c:v>
                </c:pt>
                <c:pt idx="9714">
                  <c:v>971.39999999966403</c:v>
                </c:pt>
                <c:pt idx="9715">
                  <c:v>971.49999999966406</c:v>
                </c:pt>
                <c:pt idx="9716">
                  <c:v>971.59999999966396</c:v>
                </c:pt>
                <c:pt idx="9717">
                  <c:v>971.69999999966296</c:v>
                </c:pt>
                <c:pt idx="9718">
                  <c:v>971.79999999966299</c:v>
                </c:pt>
                <c:pt idx="9719">
                  <c:v>971.89999999966301</c:v>
                </c:pt>
                <c:pt idx="9720">
                  <c:v>971.99999999966303</c:v>
                </c:pt>
                <c:pt idx="9721">
                  <c:v>972.09999999966305</c:v>
                </c:pt>
                <c:pt idx="9722">
                  <c:v>972.19999999966296</c:v>
                </c:pt>
                <c:pt idx="9723">
                  <c:v>972.29999999966299</c:v>
                </c:pt>
                <c:pt idx="9724">
                  <c:v>972.39999999966301</c:v>
                </c:pt>
                <c:pt idx="9725">
                  <c:v>972.49999999966303</c:v>
                </c:pt>
                <c:pt idx="9726">
                  <c:v>972.59999999966305</c:v>
                </c:pt>
                <c:pt idx="9727">
                  <c:v>972.69999999966296</c:v>
                </c:pt>
                <c:pt idx="9728">
                  <c:v>972.79999999966196</c:v>
                </c:pt>
                <c:pt idx="9729">
                  <c:v>972.89999999966199</c:v>
                </c:pt>
                <c:pt idx="9730">
                  <c:v>972.99999999966201</c:v>
                </c:pt>
                <c:pt idx="9731">
                  <c:v>973.09999999966203</c:v>
                </c:pt>
                <c:pt idx="9732">
                  <c:v>973.19999999966205</c:v>
                </c:pt>
                <c:pt idx="9733">
                  <c:v>973.29999999966196</c:v>
                </c:pt>
                <c:pt idx="9734">
                  <c:v>973.39999999966199</c:v>
                </c:pt>
                <c:pt idx="9735">
                  <c:v>973.49999999966201</c:v>
                </c:pt>
                <c:pt idx="9736">
                  <c:v>973.59999999966203</c:v>
                </c:pt>
                <c:pt idx="9737">
                  <c:v>973.69999999966205</c:v>
                </c:pt>
                <c:pt idx="9738">
                  <c:v>973.79999999966196</c:v>
                </c:pt>
                <c:pt idx="9739">
                  <c:v>973.89999999966096</c:v>
                </c:pt>
                <c:pt idx="9740">
                  <c:v>973.99999999966099</c:v>
                </c:pt>
                <c:pt idx="9741">
                  <c:v>974.09999999966101</c:v>
                </c:pt>
                <c:pt idx="9742">
                  <c:v>974.19999999966103</c:v>
                </c:pt>
                <c:pt idx="9743">
                  <c:v>974.29999999966105</c:v>
                </c:pt>
                <c:pt idx="9744">
                  <c:v>974.39999999966096</c:v>
                </c:pt>
                <c:pt idx="9745">
                  <c:v>974.49999999966099</c:v>
                </c:pt>
                <c:pt idx="9746">
                  <c:v>974.59999999966101</c:v>
                </c:pt>
                <c:pt idx="9747">
                  <c:v>974.69999999966103</c:v>
                </c:pt>
                <c:pt idx="9748">
                  <c:v>974.79999999966105</c:v>
                </c:pt>
                <c:pt idx="9749">
                  <c:v>974.89999999966096</c:v>
                </c:pt>
                <c:pt idx="9750">
                  <c:v>974.99999999965996</c:v>
                </c:pt>
                <c:pt idx="9751">
                  <c:v>975.09999999965999</c:v>
                </c:pt>
                <c:pt idx="9752">
                  <c:v>975.19999999966001</c:v>
                </c:pt>
                <c:pt idx="9753">
                  <c:v>975.29999999966003</c:v>
                </c:pt>
                <c:pt idx="9754">
                  <c:v>975.39999999966005</c:v>
                </c:pt>
                <c:pt idx="9755">
                  <c:v>975.49999999965996</c:v>
                </c:pt>
                <c:pt idx="9756">
                  <c:v>975.59999999965999</c:v>
                </c:pt>
                <c:pt idx="9757">
                  <c:v>975.69999999966001</c:v>
                </c:pt>
                <c:pt idx="9758">
                  <c:v>975.79999999966003</c:v>
                </c:pt>
                <c:pt idx="9759">
                  <c:v>975.89999999966005</c:v>
                </c:pt>
                <c:pt idx="9760">
                  <c:v>975.99999999965996</c:v>
                </c:pt>
                <c:pt idx="9761">
                  <c:v>976.09999999965896</c:v>
                </c:pt>
                <c:pt idx="9762">
                  <c:v>976.19999999965898</c:v>
                </c:pt>
                <c:pt idx="9763">
                  <c:v>976.29999999965901</c:v>
                </c:pt>
                <c:pt idx="9764">
                  <c:v>976.39999999965903</c:v>
                </c:pt>
                <c:pt idx="9765">
                  <c:v>976.49999999965905</c:v>
                </c:pt>
                <c:pt idx="9766">
                  <c:v>976.59999999965896</c:v>
                </c:pt>
                <c:pt idx="9767">
                  <c:v>976.69999999965898</c:v>
                </c:pt>
                <c:pt idx="9768">
                  <c:v>976.79999999965901</c:v>
                </c:pt>
                <c:pt idx="9769">
                  <c:v>976.89999999965903</c:v>
                </c:pt>
                <c:pt idx="9770">
                  <c:v>976.99999999965905</c:v>
                </c:pt>
                <c:pt idx="9771">
                  <c:v>977.09999999965896</c:v>
                </c:pt>
                <c:pt idx="9772">
                  <c:v>977.19999999965796</c:v>
                </c:pt>
                <c:pt idx="9773">
                  <c:v>977.29999999965798</c:v>
                </c:pt>
                <c:pt idx="9774">
                  <c:v>977.39999999965801</c:v>
                </c:pt>
                <c:pt idx="9775">
                  <c:v>977.49999999965803</c:v>
                </c:pt>
                <c:pt idx="9776">
                  <c:v>977.59999999965805</c:v>
                </c:pt>
                <c:pt idx="9777">
                  <c:v>977.69999999965796</c:v>
                </c:pt>
                <c:pt idx="9778">
                  <c:v>977.79999999965798</c:v>
                </c:pt>
                <c:pt idx="9779">
                  <c:v>977.89999999965801</c:v>
                </c:pt>
                <c:pt idx="9780">
                  <c:v>977.99999999965803</c:v>
                </c:pt>
                <c:pt idx="9781">
                  <c:v>978.09999999965805</c:v>
                </c:pt>
                <c:pt idx="9782">
                  <c:v>978.19999999965796</c:v>
                </c:pt>
                <c:pt idx="9783">
                  <c:v>978.29999999965696</c:v>
                </c:pt>
                <c:pt idx="9784">
                  <c:v>978.39999999965698</c:v>
                </c:pt>
                <c:pt idx="9785">
                  <c:v>978.49999999965701</c:v>
                </c:pt>
                <c:pt idx="9786">
                  <c:v>978.59999999965703</c:v>
                </c:pt>
                <c:pt idx="9787">
                  <c:v>978.69999999965705</c:v>
                </c:pt>
                <c:pt idx="9788">
                  <c:v>978.79999999965696</c:v>
                </c:pt>
                <c:pt idx="9789">
                  <c:v>978.89999999965698</c:v>
                </c:pt>
                <c:pt idx="9790">
                  <c:v>978.99999999965701</c:v>
                </c:pt>
                <c:pt idx="9791">
                  <c:v>979.09999999965703</c:v>
                </c:pt>
                <c:pt idx="9792">
                  <c:v>979.19999999965705</c:v>
                </c:pt>
                <c:pt idx="9793">
                  <c:v>979.29999999965696</c:v>
                </c:pt>
                <c:pt idx="9794">
                  <c:v>979.39999999965596</c:v>
                </c:pt>
                <c:pt idx="9795">
                  <c:v>979.49999999965598</c:v>
                </c:pt>
                <c:pt idx="9796">
                  <c:v>979.59999999965601</c:v>
                </c:pt>
                <c:pt idx="9797">
                  <c:v>979.69999999965603</c:v>
                </c:pt>
                <c:pt idx="9798">
                  <c:v>979.79999999965605</c:v>
                </c:pt>
                <c:pt idx="9799">
                  <c:v>979.89999999965596</c:v>
                </c:pt>
                <c:pt idx="9800">
                  <c:v>979.99999999965598</c:v>
                </c:pt>
                <c:pt idx="9801">
                  <c:v>980.09999999965601</c:v>
                </c:pt>
                <c:pt idx="9802">
                  <c:v>980.19999999965603</c:v>
                </c:pt>
                <c:pt idx="9803">
                  <c:v>980.29999999965605</c:v>
                </c:pt>
                <c:pt idx="9804">
                  <c:v>980.39999999965596</c:v>
                </c:pt>
                <c:pt idx="9805">
                  <c:v>980.49999999965496</c:v>
                </c:pt>
                <c:pt idx="9806">
                  <c:v>980.59999999965498</c:v>
                </c:pt>
                <c:pt idx="9807">
                  <c:v>980.69999999965501</c:v>
                </c:pt>
                <c:pt idx="9808">
                  <c:v>980.79999999965503</c:v>
                </c:pt>
                <c:pt idx="9809">
                  <c:v>980.89999999965505</c:v>
                </c:pt>
                <c:pt idx="9810">
                  <c:v>980.99999999965496</c:v>
                </c:pt>
                <c:pt idx="9811">
                  <c:v>981.09999999965498</c:v>
                </c:pt>
                <c:pt idx="9812">
                  <c:v>981.19999999965501</c:v>
                </c:pt>
                <c:pt idx="9813">
                  <c:v>981.29999999965503</c:v>
                </c:pt>
                <c:pt idx="9814">
                  <c:v>981.39999999965505</c:v>
                </c:pt>
                <c:pt idx="9815">
                  <c:v>981.49999999965496</c:v>
                </c:pt>
                <c:pt idx="9816">
                  <c:v>981.59999999965396</c:v>
                </c:pt>
                <c:pt idx="9817">
                  <c:v>981.69999999965398</c:v>
                </c:pt>
                <c:pt idx="9818">
                  <c:v>981.79999999965401</c:v>
                </c:pt>
                <c:pt idx="9819">
                  <c:v>981.89999999965403</c:v>
                </c:pt>
                <c:pt idx="9820">
                  <c:v>981.99999999965405</c:v>
                </c:pt>
                <c:pt idx="9821">
                  <c:v>982.09999999965396</c:v>
                </c:pt>
                <c:pt idx="9822">
                  <c:v>982.19999999965398</c:v>
                </c:pt>
                <c:pt idx="9823">
                  <c:v>982.29999999965401</c:v>
                </c:pt>
                <c:pt idx="9824">
                  <c:v>982.39999999965403</c:v>
                </c:pt>
                <c:pt idx="9825">
                  <c:v>982.49999999965405</c:v>
                </c:pt>
                <c:pt idx="9826">
                  <c:v>982.59999999965396</c:v>
                </c:pt>
                <c:pt idx="9827">
                  <c:v>982.69999999965296</c:v>
                </c:pt>
                <c:pt idx="9828">
                  <c:v>982.79999999965298</c:v>
                </c:pt>
                <c:pt idx="9829">
                  <c:v>982.89999999965301</c:v>
                </c:pt>
                <c:pt idx="9830">
                  <c:v>982.99999999965303</c:v>
                </c:pt>
                <c:pt idx="9831">
                  <c:v>983.09999999965305</c:v>
                </c:pt>
                <c:pt idx="9832">
                  <c:v>983.19999999965296</c:v>
                </c:pt>
                <c:pt idx="9833">
                  <c:v>983.29999999965298</c:v>
                </c:pt>
                <c:pt idx="9834">
                  <c:v>983.39999999965301</c:v>
                </c:pt>
                <c:pt idx="9835">
                  <c:v>983.49999999965303</c:v>
                </c:pt>
                <c:pt idx="9836">
                  <c:v>983.59999999965305</c:v>
                </c:pt>
                <c:pt idx="9837">
                  <c:v>983.69999999965296</c:v>
                </c:pt>
                <c:pt idx="9838">
                  <c:v>983.79999999965196</c:v>
                </c:pt>
                <c:pt idx="9839">
                  <c:v>983.89999999965198</c:v>
                </c:pt>
                <c:pt idx="9840">
                  <c:v>983.999999999652</c:v>
                </c:pt>
                <c:pt idx="9841">
                  <c:v>984.09999999965203</c:v>
                </c:pt>
                <c:pt idx="9842">
                  <c:v>984.19999999965205</c:v>
                </c:pt>
                <c:pt idx="9843">
                  <c:v>984.29999999965196</c:v>
                </c:pt>
                <c:pt idx="9844">
                  <c:v>984.39999999965198</c:v>
                </c:pt>
                <c:pt idx="9845">
                  <c:v>984.499999999652</c:v>
                </c:pt>
                <c:pt idx="9846">
                  <c:v>984.59999999965203</c:v>
                </c:pt>
                <c:pt idx="9847">
                  <c:v>984.69999999965205</c:v>
                </c:pt>
                <c:pt idx="9848">
                  <c:v>984.79999999965196</c:v>
                </c:pt>
                <c:pt idx="9849">
                  <c:v>984.89999999965096</c:v>
                </c:pt>
                <c:pt idx="9850">
                  <c:v>984.99999999965098</c:v>
                </c:pt>
                <c:pt idx="9851">
                  <c:v>985.099999999651</c:v>
                </c:pt>
                <c:pt idx="9852">
                  <c:v>985.19999999965103</c:v>
                </c:pt>
                <c:pt idx="9853">
                  <c:v>985.29999999965105</c:v>
                </c:pt>
                <c:pt idx="9854">
                  <c:v>985.39999999965096</c:v>
                </c:pt>
                <c:pt idx="9855">
                  <c:v>985.49999999965098</c:v>
                </c:pt>
                <c:pt idx="9856">
                  <c:v>985.599999999651</c:v>
                </c:pt>
                <c:pt idx="9857">
                  <c:v>985.69999999965103</c:v>
                </c:pt>
                <c:pt idx="9858">
                  <c:v>985.79999999965105</c:v>
                </c:pt>
                <c:pt idx="9859">
                  <c:v>985.89999999965096</c:v>
                </c:pt>
                <c:pt idx="9860">
                  <c:v>985.99999999964996</c:v>
                </c:pt>
                <c:pt idx="9861">
                  <c:v>986.09999999964998</c:v>
                </c:pt>
                <c:pt idx="9862">
                  <c:v>986.19999999965</c:v>
                </c:pt>
                <c:pt idx="9863">
                  <c:v>986.29999999965003</c:v>
                </c:pt>
                <c:pt idx="9864">
                  <c:v>986.39999999965005</c:v>
                </c:pt>
                <c:pt idx="9865">
                  <c:v>986.49999999964996</c:v>
                </c:pt>
                <c:pt idx="9866">
                  <c:v>986.59999999964998</c:v>
                </c:pt>
                <c:pt idx="9867">
                  <c:v>986.69999999965</c:v>
                </c:pt>
                <c:pt idx="9868">
                  <c:v>986.79999999965003</c:v>
                </c:pt>
                <c:pt idx="9869">
                  <c:v>986.89999999965005</c:v>
                </c:pt>
                <c:pt idx="9870">
                  <c:v>986.99999999964996</c:v>
                </c:pt>
                <c:pt idx="9871">
                  <c:v>987.09999999964896</c:v>
                </c:pt>
                <c:pt idx="9872">
                  <c:v>987.19999999964898</c:v>
                </c:pt>
                <c:pt idx="9873">
                  <c:v>987.299999999649</c:v>
                </c:pt>
                <c:pt idx="9874">
                  <c:v>987.39999999964903</c:v>
                </c:pt>
                <c:pt idx="9875">
                  <c:v>987.49999999964905</c:v>
                </c:pt>
                <c:pt idx="9876">
                  <c:v>987.59999999964896</c:v>
                </c:pt>
                <c:pt idx="9877">
                  <c:v>987.69999999964898</c:v>
                </c:pt>
                <c:pt idx="9878">
                  <c:v>987.799999999649</c:v>
                </c:pt>
                <c:pt idx="9879">
                  <c:v>987.89999999964903</c:v>
                </c:pt>
                <c:pt idx="9880">
                  <c:v>987.99999999964905</c:v>
                </c:pt>
                <c:pt idx="9881">
                  <c:v>988.09999999964896</c:v>
                </c:pt>
                <c:pt idx="9882">
                  <c:v>988.19999999964796</c:v>
                </c:pt>
                <c:pt idx="9883">
                  <c:v>988.29999999964798</c:v>
                </c:pt>
                <c:pt idx="9884">
                  <c:v>988.399999999648</c:v>
                </c:pt>
                <c:pt idx="9885">
                  <c:v>988.49999999964803</c:v>
                </c:pt>
                <c:pt idx="9886">
                  <c:v>988.59999999964805</c:v>
                </c:pt>
                <c:pt idx="9887">
                  <c:v>988.69999999964796</c:v>
                </c:pt>
                <c:pt idx="9888">
                  <c:v>988.79999999964798</c:v>
                </c:pt>
                <c:pt idx="9889">
                  <c:v>988.899999999648</c:v>
                </c:pt>
                <c:pt idx="9890">
                  <c:v>988.99999999964803</c:v>
                </c:pt>
                <c:pt idx="9891">
                  <c:v>989.09999999964805</c:v>
                </c:pt>
                <c:pt idx="9892">
                  <c:v>989.19999999964796</c:v>
                </c:pt>
                <c:pt idx="9893">
                  <c:v>989.29999999964696</c:v>
                </c:pt>
                <c:pt idx="9894">
                  <c:v>989.39999999964698</c:v>
                </c:pt>
                <c:pt idx="9895">
                  <c:v>989.499999999647</c:v>
                </c:pt>
                <c:pt idx="9896">
                  <c:v>989.59999999964703</c:v>
                </c:pt>
                <c:pt idx="9897">
                  <c:v>989.69999999964705</c:v>
                </c:pt>
                <c:pt idx="9898">
                  <c:v>989.79999999964696</c:v>
                </c:pt>
                <c:pt idx="9899">
                  <c:v>989.89999999964698</c:v>
                </c:pt>
                <c:pt idx="9900">
                  <c:v>989.999999999647</c:v>
                </c:pt>
                <c:pt idx="9901">
                  <c:v>990.09999999964703</c:v>
                </c:pt>
                <c:pt idx="9902">
                  <c:v>990.19999999964705</c:v>
                </c:pt>
                <c:pt idx="9903">
                  <c:v>990.29999999964696</c:v>
                </c:pt>
                <c:pt idx="9904">
                  <c:v>990.39999999964596</c:v>
                </c:pt>
                <c:pt idx="9905">
                  <c:v>990.49999999964598</c:v>
                </c:pt>
                <c:pt idx="9906">
                  <c:v>990.599999999646</c:v>
                </c:pt>
                <c:pt idx="9907">
                  <c:v>990.69999999964602</c:v>
                </c:pt>
                <c:pt idx="9908">
                  <c:v>990.79999999964605</c:v>
                </c:pt>
                <c:pt idx="9909">
                  <c:v>990.89999999964596</c:v>
                </c:pt>
                <c:pt idx="9910">
                  <c:v>990.99999999964598</c:v>
                </c:pt>
                <c:pt idx="9911">
                  <c:v>991.099999999646</c:v>
                </c:pt>
                <c:pt idx="9912">
                  <c:v>991.19999999964602</c:v>
                </c:pt>
                <c:pt idx="9913">
                  <c:v>991.29999999964605</c:v>
                </c:pt>
                <c:pt idx="9914">
                  <c:v>991.39999999964596</c:v>
                </c:pt>
                <c:pt idx="9915">
                  <c:v>991.49999999964496</c:v>
                </c:pt>
                <c:pt idx="9916">
                  <c:v>991.59999999964498</c:v>
                </c:pt>
                <c:pt idx="9917">
                  <c:v>991.699999999645</c:v>
                </c:pt>
                <c:pt idx="9918">
                  <c:v>991.79999999964502</c:v>
                </c:pt>
                <c:pt idx="9919">
                  <c:v>991.89999999964505</c:v>
                </c:pt>
                <c:pt idx="9920">
                  <c:v>991.99999999964496</c:v>
                </c:pt>
                <c:pt idx="9921">
                  <c:v>992.09999999964498</c:v>
                </c:pt>
                <c:pt idx="9922">
                  <c:v>992.199999999645</c:v>
                </c:pt>
                <c:pt idx="9923">
                  <c:v>992.29999999964502</c:v>
                </c:pt>
                <c:pt idx="9924">
                  <c:v>992.39999999964505</c:v>
                </c:pt>
                <c:pt idx="9925">
                  <c:v>992.49999999964496</c:v>
                </c:pt>
                <c:pt idx="9926">
                  <c:v>992.59999999964396</c:v>
                </c:pt>
                <c:pt idx="9927">
                  <c:v>992.69999999964398</c:v>
                </c:pt>
                <c:pt idx="9928">
                  <c:v>992.799999999644</c:v>
                </c:pt>
                <c:pt idx="9929">
                  <c:v>992.89999999964402</c:v>
                </c:pt>
                <c:pt idx="9930">
                  <c:v>992.99999999964405</c:v>
                </c:pt>
                <c:pt idx="9931">
                  <c:v>993.09999999964396</c:v>
                </c:pt>
                <c:pt idx="9932">
                  <c:v>993.19999999964398</c:v>
                </c:pt>
                <c:pt idx="9933">
                  <c:v>993.299999999644</c:v>
                </c:pt>
                <c:pt idx="9934">
                  <c:v>993.39999999964402</c:v>
                </c:pt>
                <c:pt idx="9935">
                  <c:v>993.49999999964405</c:v>
                </c:pt>
                <c:pt idx="9936">
                  <c:v>993.59999999964396</c:v>
                </c:pt>
                <c:pt idx="9937">
                  <c:v>993.69999999964296</c:v>
                </c:pt>
                <c:pt idx="9938">
                  <c:v>993.79999999964298</c:v>
                </c:pt>
                <c:pt idx="9939">
                  <c:v>993.899999999643</c:v>
                </c:pt>
                <c:pt idx="9940">
                  <c:v>993.99999999964302</c:v>
                </c:pt>
                <c:pt idx="9941">
                  <c:v>994.09999999964305</c:v>
                </c:pt>
                <c:pt idx="9942">
                  <c:v>994.19999999964296</c:v>
                </c:pt>
                <c:pt idx="9943">
                  <c:v>994.29999999964298</c:v>
                </c:pt>
                <c:pt idx="9944">
                  <c:v>994.399999999643</c:v>
                </c:pt>
                <c:pt idx="9945">
                  <c:v>994.49999999964302</c:v>
                </c:pt>
                <c:pt idx="9946">
                  <c:v>994.59999999964305</c:v>
                </c:pt>
                <c:pt idx="9947">
                  <c:v>994.69999999964296</c:v>
                </c:pt>
                <c:pt idx="9948">
                  <c:v>994.79999999964195</c:v>
                </c:pt>
                <c:pt idx="9949">
                  <c:v>994.89999999964198</c:v>
                </c:pt>
                <c:pt idx="9950">
                  <c:v>994.999999999642</c:v>
                </c:pt>
                <c:pt idx="9951">
                  <c:v>995.09999999964202</c:v>
                </c:pt>
                <c:pt idx="9952">
                  <c:v>995.19999999964205</c:v>
                </c:pt>
                <c:pt idx="9953">
                  <c:v>995.29999999964195</c:v>
                </c:pt>
                <c:pt idx="9954">
                  <c:v>995.39999999964198</c:v>
                </c:pt>
                <c:pt idx="9955">
                  <c:v>995.499999999642</c:v>
                </c:pt>
                <c:pt idx="9956">
                  <c:v>995.59999999964202</c:v>
                </c:pt>
                <c:pt idx="9957">
                  <c:v>995.69999999964205</c:v>
                </c:pt>
                <c:pt idx="9958">
                  <c:v>995.79999999964195</c:v>
                </c:pt>
                <c:pt idx="9959">
                  <c:v>995.89999999964095</c:v>
                </c:pt>
                <c:pt idx="9960">
                  <c:v>995.99999999964098</c:v>
                </c:pt>
                <c:pt idx="9961">
                  <c:v>996.099999999641</c:v>
                </c:pt>
                <c:pt idx="9962">
                  <c:v>996.19999999964102</c:v>
                </c:pt>
                <c:pt idx="9963">
                  <c:v>996.29999999964105</c:v>
                </c:pt>
                <c:pt idx="9964">
                  <c:v>996.39999999964095</c:v>
                </c:pt>
                <c:pt idx="9965">
                  <c:v>996.49999999964098</c:v>
                </c:pt>
                <c:pt idx="9966">
                  <c:v>996.599999999641</c:v>
                </c:pt>
                <c:pt idx="9967">
                  <c:v>996.69999999964102</c:v>
                </c:pt>
                <c:pt idx="9968">
                  <c:v>996.79999999964105</c:v>
                </c:pt>
                <c:pt idx="9969">
                  <c:v>996.89999999964095</c:v>
                </c:pt>
                <c:pt idx="9970">
                  <c:v>996.99999999963995</c:v>
                </c:pt>
                <c:pt idx="9971">
                  <c:v>997.09999999963998</c:v>
                </c:pt>
                <c:pt idx="9972">
                  <c:v>997.19999999964</c:v>
                </c:pt>
                <c:pt idx="9973">
                  <c:v>997.29999999964002</c:v>
                </c:pt>
                <c:pt idx="9974">
                  <c:v>997.39999999964004</c:v>
                </c:pt>
                <c:pt idx="9975">
                  <c:v>997.49999999963995</c:v>
                </c:pt>
                <c:pt idx="9976">
                  <c:v>997.59999999963998</c:v>
                </c:pt>
                <c:pt idx="9977">
                  <c:v>997.69999999964</c:v>
                </c:pt>
                <c:pt idx="9978">
                  <c:v>997.79999999964002</c:v>
                </c:pt>
                <c:pt idx="9979">
                  <c:v>997.89999999964004</c:v>
                </c:pt>
                <c:pt idx="9980">
                  <c:v>997.99999999963995</c:v>
                </c:pt>
                <c:pt idx="9981">
                  <c:v>998.09999999963895</c:v>
                </c:pt>
                <c:pt idx="9982">
                  <c:v>998.19999999963898</c:v>
                </c:pt>
                <c:pt idx="9983">
                  <c:v>998.299999999639</c:v>
                </c:pt>
                <c:pt idx="9984">
                  <c:v>998.39999999963902</c:v>
                </c:pt>
                <c:pt idx="9985">
                  <c:v>998.49999999963904</c:v>
                </c:pt>
                <c:pt idx="9986">
                  <c:v>998.59999999963895</c:v>
                </c:pt>
                <c:pt idx="9987">
                  <c:v>998.69999999963898</c:v>
                </c:pt>
                <c:pt idx="9988">
                  <c:v>998.799999999639</c:v>
                </c:pt>
                <c:pt idx="9989">
                  <c:v>998.89999999963902</c:v>
                </c:pt>
                <c:pt idx="9990">
                  <c:v>998.99999999963904</c:v>
                </c:pt>
                <c:pt idx="9991">
                  <c:v>999.09999999963895</c:v>
                </c:pt>
                <c:pt idx="9992">
                  <c:v>999.19999999963795</c:v>
                </c:pt>
                <c:pt idx="9993">
                  <c:v>999.29999999963798</c:v>
                </c:pt>
                <c:pt idx="9994">
                  <c:v>999.399999999638</c:v>
                </c:pt>
                <c:pt idx="9995">
                  <c:v>999.49999999963802</c:v>
                </c:pt>
                <c:pt idx="9996">
                  <c:v>999.59999999963804</c:v>
                </c:pt>
                <c:pt idx="9997">
                  <c:v>999.69999999963795</c:v>
                </c:pt>
                <c:pt idx="9998">
                  <c:v>999.79999999963798</c:v>
                </c:pt>
                <c:pt idx="9999">
                  <c:v>999.899999999638</c:v>
                </c:pt>
                <c:pt idx="10000">
                  <c:v>999.99999999963802</c:v>
                </c:pt>
                <c:pt idx="10001">
                  <c:v>1000.09999999963</c:v>
                </c:pt>
                <c:pt idx="10002">
                  <c:v>1000.19999999963</c:v>
                </c:pt>
                <c:pt idx="10003">
                  <c:v>1000.29999999963</c:v>
                </c:pt>
                <c:pt idx="10004">
                  <c:v>1000.39999999963</c:v>
                </c:pt>
                <c:pt idx="10005">
                  <c:v>1000.4999999996299</c:v>
                </c:pt>
                <c:pt idx="10006">
                  <c:v>1000.59999999963</c:v>
                </c:pt>
                <c:pt idx="10007">
                  <c:v>1000.69999999963</c:v>
                </c:pt>
                <c:pt idx="10008">
                  <c:v>1000.79999999963</c:v>
                </c:pt>
                <c:pt idx="10009">
                  <c:v>1000.89999999963</c:v>
                </c:pt>
                <c:pt idx="10010">
                  <c:v>1000.9999999996299</c:v>
                </c:pt>
                <c:pt idx="10011">
                  <c:v>1001.09999999963</c:v>
                </c:pt>
                <c:pt idx="10012">
                  <c:v>1001.19999999963</c:v>
                </c:pt>
                <c:pt idx="10013">
                  <c:v>1001.29999999963</c:v>
                </c:pt>
                <c:pt idx="10014">
                  <c:v>1001.39999999963</c:v>
                </c:pt>
                <c:pt idx="10015">
                  <c:v>1001.4999999996299</c:v>
                </c:pt>
                <c:pt idx="10016">
                  <c:v>1001.59999999963</c:v>
                </c:pt>
                <c:pt idx="10017">
                  <c:v>1001.69999999963</c:v>
                </c:pt>
                <c:pt idx="10018">
                  <c:v>1001.79999999963</c:v>
                </c:pt>
                <c:pt idx="10019">
                  <c:v>1001.89999999963</c:v>
                </c:pt>
                <c:pt idx="10020">
                  <c:v>1001.9999999996299</c:v>
                </c:pt>
                <c:pt idx="10021">
                  <c:v>1002.09999999963</c:v>
                </c:pt>
                <c:pt idx="10022">
                  <c:v>1002.19999999963</c:v>
                </c:pt>
                <c:pt idx="10023">
                  <c:v>1002.29999999963</c:v>
                </c:pt>
                <c:pt idx="10024">
                  <c:v>1002.39999999963</c:v>
                </c:pt>
                <c:pt idx="10025">
                  <c:v>1002.4999999996299</c:v>
                </c:pt>
                <c:pt idx="10026">
                  <c:v>1002.59999999963</c:v>
                </c:pt>
                <c:pt idx="10027">
                  <c:v>1002.69999999963</c:v>
                </c:pt>
                <c:pt idx="10028">
                  <c:v>1002.79999999963</c:v>
                </c:pt>
                <c:pt idx="10029">
                  <c:v>1002.89999999963</c:v>
                </c:pt>
                <c:pt idx="10030">
                  <c:v>1002.9999999996299</c:v>
                </c:pt>
                <c:pt idx="10031">
                  <c:v>1003.09999999963</c:v>
                </c:pt>
                <c:pt idx="10032">
                  <c:v>1003.19999999963</c:v>
                </c:pt>
                <c:pt idx="10033">
                  <c:v>1003.29999999963</c:v>
                </c:pt>
                <c:pt idx="10034">
                  <c:v>1003.39999999963</c:v>
                </c:pt>
                <c:pt idx="10035">
                  <c:v>1003.4999999996299</c:v>
                </c:pt>
                <c:pt idx="10036">
                  <c:v>1003.59999999963</c:v>
                </c:pt>
                <c:pt idx="10037">
                  <c:v>1003.69999999963</c:v>
                </c:pt>
                <c:pt idx="10038">
                  <c:v>1003.79999999963</c:v>
                </c:pt>
                <c:pt idx="10039">
                  <c:v>1003.89999999963</c:v>
                </c:pt>
                <c:pt idx="10040">
                  <c:v>1003.9999999996299</c:v>
                </c:pt>
                <c:pt idx="10041">
                  <c:v>1004.09999999963</c:v>
                </c:pt>
                <c:pt idx="10042">
                  <c:v>1004.19999999963</c:v>
                </c:pt>
                <c:pt idx="10043">
                  <c:v>1004.29999999963</c:v>
                </c:pt>
                <c:pt idx="10044">
                  <c:v>1004.39999999963</c:v>
                </c:pt>
                <c:pt idx="10045">
                  <c:v>1004.4999999996299</c:v>
                </c:pt>
                <c:pt idx="10046">
                  <c:v>1004.59999999963</c:v>
                </c:pt>
                <c:pt idx="10047">
                  <c:v>1004.69999999963</c:v>
                </c:pt>
                <c:pt idx="10048">
                  <c:v>1004.79999999963</c:v>
                </c:pt>
                <c:pt idx="10049">
                  <c:v>1004.89999999963</c:v>
                </c:pt>
                <c:pt idx="10050">
                  <c:v>1004.9999999996299</c:v>
                </c:pt>
                <c:pt idx="10051">
                  <c:v>1005.09999999963</c:v>
                </c:pt>
                <c:pt idx="10052">
                  <c:v>1005.19999999963</c:v>
                </c:pt>
                <c:pt idx="10053">
                  <c:v>1005.29999999963</c:v>
                </c:pt>
                <c:pt idx="10054">
                  <c:v>1005.39999999963</c:v>
                </c:pt>
                <c:pt idx="10055">
                  <c:v>1005.4999999996299</c:v>
                </c:pt>
                <c:pt idx="10056">
                  <c:v>1005.59999999963</c:v>
                </c:pt>
                <c:pt idx="10057">
                  <c:v>1005.69999999963</c:v>
                </c:pt>
                <c:pt idx="10058">
                  <c:v>1005.79999999963</c:v>
                </c:pt>
                <c:pt idx="10059">
                  <c:v>1005.89999999963</c:v>
                </c:pt>
                <c:pt idx="10060">
                  <c:v>1005.9999999996299</c:v>
                </c:pt>
                <c:pt idx="10061">
                  <c:v>1006.09999999963</c:v>
                </c:pt>
                <c:pt idx="10062">
                  <c:v>1006.19999999963</c:v>
                </c:pt>
                <c:pt idx="10063">
                  <c:v>1006.29999999963</c:v>
                </c:pt>
                <c:pt idx="10064">
                  <c:v>1006.39999999963</c:v>
                </c:pt>
                <c:pt idx="10065">
                  <c:v>1006.4999999996299</c:v>
                </c:pt>
                <c:pt idx="10066">
                  <c:v>1006.59999999963</c:v>
                </c:pt>
                <c:pt idx="10067">
                  <c:v>1006.69999999963</c:v>
                </c:pt>
                <c:pt idx="10068">
                  <c:v>1006.79999999963</c:v>
                </c:pt>
                <c:pt idx="10069">
                  <c:v>1006.89999999963</c:v>
                </c:pt>
                <c:pt idx="10070">
                  <c:v>1006.9999999996299</c:v>
                </c:pt>
                <c:pt idx="10071">
                  <c:v>1007.09999999963</c:v>
                </c:pt>
                <c:pt idx="10072">
                  <c:v>1007.19999999963</c:v>
                </c:pt>
                <c:pt idx="10073">
                  <c:v>1007.29999999963</c:v>
                </c:pt>
                <c:pt idx="10074">
                  <c:v>1007.39999999963</c:v>
                </c:pt>
                <c:pt idx="10075">
                  <c:v>1007.4999999996299</c:v>
                </c:pt>
                <c:pt idx="10076">
                  <c:v>1007.59999999963</c:v>
                </c:pt>
                <c:pt idx="10077">
                  <c:v>1007.69999999963</c:v>
                </c:pt>
                <c:pt idx="10078">
                  <c:v>1007.79999999963</c:v>
                </c:pt>
                <c:pt idx="10079">
                  <c:v>1007.89999999963</c:v>
                </c:pt>
                <c:pt idx="10080">
                  <c:v>1007.9999999996299</c:v>
                </c:pt>
                <c:pt idx="10081">
                  <c:v>1008.09999999963</c:v>
                </c:pt>
                <c:pt idx="10082">
                  <c:v>1008.19999999963</c:v>
                </c:pt>
                <c:pt idx="10083">
                  <c:v>1008.29999999963</c:v>
                </c:pt>
                <c:pt idx="10084">
                  <c:v>1008.39999999963</c:v>
                </c:pt>
                <c:pt idx="10085">
                  <c:v>1008.4999999996299</c:v>
                </c:pt>
                <c:pt idx="10086">
                  <c:v>1008.59999999963</c:v>
                </c:pt>
                <c:pt idx="10087">
                  <c:v>1008.69999999963</c:v>
                </c:pt>
                <c:pt idx="10088">
                  <c:v>1008.79999999963</c:v>
                </c:pt>
                <c:pt idx="10089">
                  <c:v>1008.89999999963</c:v>
                </c:pt>
                <c:pt idx="10090">
                  <c:v>1008.9999999996299</c:v>
                </c:pt>
                <c:pt idx="10091">
                  <c:v>1009.09999999962</c:v>
                </c:pt>
                <c:pt idx="10092">
                  <c:v>1009.19999999962</c:v>
                </c:pt>
                <c:pt idx="10093">
                  <c:v>1009.29999999962</c:v>
                </c:pt>
                <c:pt idx="10094">
                  <c:v>1009.39999999962</c:v>
                </c:pt>
                <c:pt idx="10095">
                  <c:v>1009.4999999996199</c:v>
                </c:pt>
                <c:pt idx="10096">
                  <c:v>1009.59999999962</c:v>
                </c:pt>
                <c:pt idx="10097">
                  <c:v>1009.69999999962</c:v>
                </c:pt>
                <c:pt idx="10098">
                  <c:v>1009.79999999962</c:v>
                </c:pt>
                <c:pt idx="10099">
                  <c:v>1009.89999999962</c:v>
                </c:pt>
                <c:pt idx="10100">
                  <c:v>1009.9999999996199</c:v>
                </c:pt>
                <c:pt idx="10101">
                  <c:v>1010.09999999962</c:v>
                </c:pt>
                <c:pt idx="10102">
                  <c:v>1010.19999999962</c:v>
                </c:pt>
                <c:pt idx="10103">
                  <c:v>1010.29999999962</c:v>
                </c:pt>
                <c:pt idx="10104">
                  <c:v>1010.39999999962</c:v>
                </c:pt>
                <c:pt idx="10105">
                  <c:v>1010.4999999996199</c:v>
                </c:pt>
                <c:pt idx="10106">
                  <c:v>1010.59999999962</c:v>
                </c:pt>
                <c:pt idx="10107">
                  <c:v>1010.69999999962</c:v>
                </c:pt>
                <c:pt idx="10108">
                  <c:v>1010.79999999962</c:v>
                </c:pt>
                <c:pt idx="10109">
                  <c:v>1010.89999999962</c:v>
                </c:pt>
                <c:pt idx="10110">
                  <c:v>1010.9999999996199</c:v>
                </c:pt>
                <c:pt idx="10111">
                  <c:v>1011.09999999962</c:v>
                </c:pt>
                <c:pt idx="10112">
                  <c:v>1011.19999999962</c:v>
                </c:pt>
                <c:pt idx="10113">
                  <c:v>1011.29999999962</c:v>
                </c:pt>
                <c:pt idx="10114">
                  <c:v>1011.39999999962</c:v>
                </c:pt>
                <c:pt idx="10115">
                  <c:v>1011.4999999996199</c:v>
                </c:pt>
                <c:pt idx="10116">
                  <c:v>1011.59999999962</c:v>
                </c:pt>
                <c:pt idx="10117">
                  <c:v>1011.69999999962</c:v>
                </c:pt>
                <c:pt idx="10118">
                  <c:v>1011.79999999962</c:v>
                </c:pt>
                <c:pt idx="10119">
                  <c:v>1011.89999999962</c:v>
                </c:pt>
                <c:pt idx="10120">
                  <c:v>1011.9999999996199</c:v>
                </c:pt>
                <c:pt idx="10121">
                  <c:v>1012.09999999962</c:v>
                </c:pt>
                <c:pt idx="10122">
                  <c:v>1012.19999999962</c:v>
                </c:pt>
                <c:pt idx="10123">
                  <c:v>1012.29999999962</c:v>
                </c:pt>
                <c:pt idx="10124">
                  <c:v>1012.39999999962</c:v>
                </c:pt>
                <c:pt idx="10125">
                  <c:v>1012.4999999996199</c:v>
                </c:pt>
                <c:pt idx="10126">
                  <c:v>1012.59999999962</c:v>
                </c:pt>
                <c:pt idx="10127">
                  <c:v>1012.69999999962</c:v>
                </c:pt>
                <c:pt idx="10128">
                  <c:v>1012.79999999962</c:v>
                </c:pt>
                <c:pt idx="10129">
                  <c:v>1012.89999999962</c:v>
                </c:pt>
                <c:pt idx="10130">
                  <c:v>1012.9999999996199</c:v>
                </c:pt>
                <c:pt idx="10131">
                  <c:v>1013.09999999962</c:v>
                </c:pt>
                <c:pt idx="10132">
                  <c:v>1013.19999999962</c:v>
                </c:pt>
                <c:pt idx="10133">
                  <c:v>1013.29999999962</c:v>
                </c:pt>
                <c:pt idx="10134">
                  <c:v>1013.39999999962</c:v>
                </c:pt>
                <c:pt idx="10135">
                  <c:v>1013.4999999996199</c:v>
                </c:pt>
                <c:pt idx="10136">
                  <c:v>1013.59999999962</c:v>
                </c:pt>
                <c:pt idx="10137">
                  <c:v>1013.69999999962</c:v>
                </c:pt>
                <c:pt idx="10138">
                  <c:v>1013.79999999962</c:v>
                </c:pt>
                <c:pt idx="10139">
                  <c:v>1013.89999999962</c:v>
                </c:pt>
                <c:pt idx="10140">
                  <c:v>1013.9999999996199</c:v>
                </c:pt>
                <c:pt idx="10141">
                  <c:v>1014.09999999962</c:v>
                </c:pt>
                <c:pt idx="10142">
                  <c:v>1014.19999999962</c:v>
                </c:pt>
                <c:pt idx="10143">
                  <c:v>1014.29999999962</c:v>
                </c:pt>
                <c:pt idx="10144">
                  <c:v>1014.39999999962</c:v>
                </c:pt>
                <c:pt idx="10145">
                  <c:v>1014.4999999996199</c:v>
                </c:pt>
                <c:pt idx="10146">
                  <c:v>1014.59999999962</c:v>
                </c:pt>
                <c:pt idx="10147">
                  <c:v>1014.69999999962</c:v>
                </c:pt>
                <c:pt idx="10148">
                  <c:v>1014.79999999962</c:v>
                </c:pt>
                <c:pt idx="10149">
                  <c:v>1014.89999999962</c:v>
                </c:pt>
                <c:pt idx="10150">
                  <c:v>1014.9999999996199</c:v>
                </c:pt>
                <c:pt idx="10151">
                  <c:v>1015.09999999962</c:v>
                </c:pt>
                <c:pt idx="10152">
                  <c:v>1015.19999999962</c:v>
                </c:pt>
                <c:pt idx="10153">
                  <c:v>1015.29999999962</c:v>
                </c:pt>
                <c:pt idx="10154">
                  <c:v>1015.39999999962</c:v>
                </c:pt>
                <c:pt idx="10155">
                  <c:v>1015.4999999996199</c:v>
                </c:pt>
                <c:pt idx="10156">
                  <c:v>1015.59999999962</c:v>
                </c:pt>
                <c:pt idx="10157">
                  <c:v>1015.69999999962</c:v>
                </c:pt>
                <c:pt idx="10158">
                  <c:v>1015.79999999962</c:v>
                </c:pt>
                <c:pt idx="10159">
                  <c:v>1015.89999999962</c:v>
                </c:pt>
                <c:pt idx="10160">
                  <c:v>1015.9999999996199</c:v>
                </c:pt>
                <c:pt idx="10161">
                  <c:v>1016.09999999962</c:v>
                </c:pt>
                <c:pt idx="10162">
                  <c:v>1016.19999999962</c:v>
                </c:pt>
                <c:pt idx="10163">
                  <c:v>1016.29999999962</c:v>
                </c:pt>
                <c:pt idx="10164">
                  <c:v>1016.39999999962</c:v>
                </c:pt>
                <c:pt idx="10165">
                  <c:v>1016.4999999996199</c:v>
                </c:pt>
                <c:pt idx="10166">
                  <c:v>1016.59999999962</c:v>
                </c:pt>
                <c:pt idx="10167">
                  <c:v>1016.69999999962</c:v>
                </c:pt>
                <c:pt idx="10168">
                  <c:v>1016.79999999962</c:v>
                </c:pt>
                <c:pt idx="10169">
                  <c:v>1016.89999999962</c:v>
                </c:pt>
                <c:pt idx="10170">
                  <c:v>1016.9999999996199</c:v>
                </c:pt>
                <c:pt idx="10171">
                  <c:v>1017.09999999962</c:v>
                </c:pt>
                <c:pt idx="10172">
                  <c:v>1017.19999999962</c:v>
                </c:pt>
                <c:pt idx="10173">
                  <c:v>1017.29999999962</c:v>
                </c:pt>
                <c:pt idx="10174">
                  <c:v>1017.39999999962</c:v>
                </c:pt>
                <c:pt idx="10175">
                  <c:v>1017.4999999996199</c:v>
                </c:pt>
                <c:pt idx="10176">
                  <c:v>1017.59999999962</c:v>
                </c:pt>
                <c:pt idx="10177">
                  <c:v>1017.69999999962</c:v>
                </c:pt>
                <c:pt idx="10178">
                  <c:v>1017.79999999962</c:v>
                </c:pt>
                <c:pt idx="10179">
                  <c:v>1017.89999999962</c:v>
                </c:pt>
                <c:pt idx="10180">
                  <c:v>1017.9999999996199</c:v>
                </c:pt>
                <c:pt idx="10181">
                  <c:v>1018.09999999962</c:v>
                </c:pt>
                <c:pt idx="10182">
                  <c:v>1018.19999999962</c:v>
                </c:pt>
                <c:pt idx="10183">
                  <c:v>1018.29999999962</c:v>
                </c:pt>
                <c:pt idx="10184">
                  <c:v>1018.39999999962</c:v>
                </c:pt>
                <c:pt idx="10185">
                  <c:v>1018.4999999996199</c:v>
                </c:pt>
                <c:pt idx="10186">
                  <c:v>1018.59999999962</c:v>
                </c:pt>
                <c:pt idx="10187">
                  <c:v>1018.69999999962</c:v>
                </c:pt>
                <c:pt idx="10188">
                  <c:v>1018.79999999962</c:v>
                </c:pt>
                <c:pt idx="10189">
                  <c:v>1018.89999999962</c:v>
                </c:pt>
                <c:pt idx="10190">
                  <c:v>1018.9999999996199</c:v>
                </c:pt>
                <c:pt idx="10191">
                  <c:v>1019.09999999962</c:v>
                </c:pt>
                <c:pt idx="10192">
                  <c:v>1019.19999999962</c:v>
                </c:pt>
                <c:pt idx="10193">
                  <c:v>1019.29999999962</c:v>
                </c:pt>
                <c:pt idx="10194">
                  <c:v>1019.39999999962</c:v>
                </c:pt>
                <c:pt idx="10195">
                  <c:v>1019.4999999996199</c:v>
                </c:pt>
                <c:pt idx="10196">
                  <c:v>1019.59999999962</c:v>
                </c:pt>
                <c:pt idx="10197">
                  <c:v>1019.69999999962</c:v>
                </c:pt>
                <c:pt idx="10198">
                  <c:v>1019.79999999962</c:v>
                </c:pt>
                <c:pt idx="10199">
                  <c:v>1019.89999999962</c:v>
                </c:pt>
                <c:pt idx="10200">
                  <c:v>1019.9999999996199</c:v>
                </c:pt>
                <c:pt idx="10201">
                  <c:v>1020.09999999961</c:v>
                </c:pt>
                <c:pt idx="10202">
                  <c:v>1020.19999999961</c:v>
                </c:pt>
                <c:pt idx="10203">
                  <c:v>1020.29999999961</c:v>
                </c:pt>
                <c:pt idx="10204">
                  <c:v>1020.39999999961</c:v>
                </c:pt>
                <c:pt idx="10205">
                  <c:v>1020.4999999996101</c:v>
                </c:pt>
                <c:pt idx="10206">
                  <c:v>1020.59999999961</c:v>
                </c:pt>
                <c:pt idx="10207">
                  <c:v>1020.69999999961</c:v>
                </c:pt>
                <c:pt idx="10208">
                  <c:v>1020.79999999961</c:v>
                </c:pt>
                <c:pt idx="10209">
                  <c:v>1020.89999999961</c:v>
                </c:pt>
                <c:pt idx="10210">
                  <c:v>1020.9999999996101</c:v>
                </c:pt>
                <c:pt idx="10211">
                  <c:v>1021.09999999961</c:v>
                </c:pt>
                <c:pt idx="10212">
                  <c:v>1021.19999999961</c:v>
                </c:pt>
                <c:pt idx="10213">
                  <c:v>1021.29999999961</c:v>
                </c:pt>
                <c:pt idx="10214">
                  <c:v>1021.39999999961</c:v>
                </c:pt>
                <c:pt idx="10215">
                  <c:v>1021.4999999996101</c:v>
                </c:pt>
                <c:pt idx="10216">
                  <c:v>1021.59999999961</c:v>
                </c:pt>
                <c:pt idx="10217">
                  <c:v>1021.69999999961</c:v>
                </c:pt>
                <c:pt idx="10218">
                  <c:v>1021.79999999961</c:v>
                </c:pt>
                <c:pt idx="10219">
                  <c:v>1021.89999999961</c:v>
                </c:pt>
                <c:pt idx="10220">
                  <c:v>1021.9999999996101</c:v>
                </c:pt>
                <c:pt idx="10221">
                  <c:v>1022.09999999961</c:v>
                </c:pt>
                <c:pt idx="10222">
                  <c:v>1022.19999999961</c:v>
                </c:pt>
                <c:pt idx="10223">
                  <c:v>1022.29999999961</c:v>
                </c:pt>
                <c:pt idx="10224">
                  <c:v>1022.39999999961</c:v>
                </c:pt>
                <c:pt idx="10225">
                  <c:v>1022.4999999996101</c:v>
                </c:pt>
                <c:pt idx="10226">
                  <c:v>1022.59999999961</c:v>
                </c:pt>
                <c:pt idx="10227">
                  <c:v>1022.69999999961</c:v>
                </c:pt>
                <c:pt idx="10228">
                  <c:v>1022.79999999961</c:v>
                </c:pt>
                <c:pt idx="10229">
                  <c:v>1022.89999999961</c:v>
                </c:pt>
                <c:pt idx="10230">
                  <c:v>1022.9999999996101</c:v>
                </c:pt>
                <c:pt idx="10231">
                  <c:v>1023.09999999961</c:v>
                </c:pt>
                <c:pt idx="10232">
                  <c:v>1023.19999999961</c:v>
                </c:pt>
                <c:pt idx="10233">
                  <c:v>1023.29999999961</c:v>
                </c:pt>
                <c:pt idx="10234">
                  <c:v>1023.39999999961</c:v>
                </c:pt>
                <c:pt idx="10235">
                  <c:v>1023.4999999996101</c:v>
                </c:pt>
                <c:pt idx="10236">
                  <c:v>1023.59999999961</c:v>
                </c:pt>
                <c:pt idx="10237">
                  <c:v>1023.69999999961</c:v>
                </c:pt>
                <c:pt idx="10238">
                  <c:v>1023.79999999961</c:v>
                </c:pt>
                <c:pt idx="10239">
                  <c:v>1023.89999999961</c:v>
                </c:pt>
                <c:pt idx="10240">
                  <c:v>1023.9999999996101</c:v>
                </c:pt>
                <c:pt idx="10241">
                  <c:v>1024.09999999961</c:v>
                </c:pt>
                <c:pt idx="10242">
                  <c:v>1024.1999999996101</c:v>
                </c:pt>
                <c:pt idx="10243">
                  <c:v>1024.29999999961</c:v>
                </c:pt>
                <c:pt idx="10244">
                  <c:v>1024.3999999996099</c:v>
                </c:pt>
                <c:pt idx="10245">
                  <c:v>1024.4999999996101</c:v>
                </c:pt>
                <c:pt idx="10246">
                  <c:v>1024.59999999961</c:v>
                </c:pt>
                <c:pt idx="10247">
                  <c:v>1024.6999999996101</c:v>
                </c:pt>
                <c:pt idx="10248">
                  <c:v>1024.79999999961</c:v>
                </c:pt>
                <c:pt idx="10249">
                  <c:v>1024.8999999996099</c:v>
                </c:pt>
                <c:pt idx="10250">
                  <c:v>1024.9999999996101</c:v>
                </c:pt>
                <c:pt idx="10251">
                  <c:v>1025.09999999961</c:v>
                </c:pt>
                <c:pt idx="10252">
                  <c:v>1025.1999999996101</c:v>
                </c:pt>
                <c:pt idx="10253">
                  <c:v>1025.29999999961</c:v>
                </c:pt>
                <c:pt idx="10254">
                  <c:v>1025.3999999996099</c:v>
                </c:pt>
                <c:pt idx="10255">
                  <c:v>1025.4999999996101</c:v>
                </c:pt>
                <c:pt idx="10256">
                  <c:v>1025.59999999961</c:v>
                </c:pt>
                <c:pt idx="10257">
                  <c:v>1025.6999999996101</c:v>
                </c:pt>
                <c:pt idx="10258">
                  <c:v>1025.79999999961</c:v>
                </c:pt>
                <c:pt idx="10259">
                  <c:v>1025.8999999996099</c:v>
                </c:pt>
                <c:pt idx="10260">
                  <c:v>1025.9999999996101</c:v>
                </c:pt>
                <c:pt idx="10261">
                  <c:v>1026.09999999961</c:v>
                </c:pt>
                <c:pt idx="10262">
                  <c:v>1026.1999999996101</c:v>
                </c:pt>
                <c:pt idx="10263">
                  <c:v>1026.29999999961</c:v>
                </c:pt>
                <c:pt idx="10264">
                  <c:v>1026.3999999996099</c:v>
                </c:pt>
                <c:pt idx="10265">
                  <c:v>1026.4999999996101</c:v>
                </c:pt>
                <c:pt idx="10266">
                  <c:v>1026.59999999961</c:v>
                </c:pt>
                <c:pt idx="10267">
                  <c:v>1026.6999999996101</c:v>
                </c:pt>
                <c:pt idx="10268">
                  <c:v>1026.79999999961</c:v>
                </c:pt>
                <c:pt idx="10269">
                  <c:v>1026.8999999996099</c:v>
                </c:pt>
                <c:pt idx="10270">
                  <c:v>1026.9999999996101</c:v>
                </c:pt>
                <c:pt idx="10271">
                  <c:v>1027.09999999961</c:v>
                </c:pt>
                <c:pt idx="10272">
                  <c:v>1027.1999999996101</c:v>
                </c:pt>
                <c:pt idx="10273">
                  <c:v>1027.29999999961</c:v>
                </c:pt>
                <c:pt idx="10274">
                  <c:v>1027.3999999996099</c:v>
                </c:pt>
                <c:pt idx="10275">
                  <c:v>1027.4999999996101</c:v>
                </c:pt>
                <c:pt idx="10276">
                  <c:v>1027.59999999961</c:v>
                </c:pt>
                <c:pt idx="10277">
                  <c:v>1027.6999999996101</c:v>
                </c:pt>
                <c:pt idx="10278">
                  <c:v>1027.79999999961</c:v>
                </c:pt>
                <c:pt idx="10279">
                  <c:v>1027.8999999996099</c:v>
                </c:pt>
                <c:pt idx="10280">
                  <c:v>1027.9999999996101</c:v>
                </c:pt>
                <c:pt idx="10281">
                  <c:v>1028.09999999961</c:v>
                </c:pt>
                <c:pt idx="10282">
                  <c:v>1028.1999999996101</c:v>
                </c:pt>
                <c:pt idx="10283">
                  <c:v>1028.29999999961</c:v>
                </c:pt>
                <c:pt idx="10284">
                  <c:v>1028.3999999996099</c:v>
                </c:pt>
                <c:pt idx="10285">
                  <c:v>1028.4999999996101</c:v>
                </c:pt>
                <c:pt idx="10286">
                  <c:v>1028.59999999961</c:v>
                </c:pt>
                <c:pt idx="10287">
                  <c:v>1028.6999999996101</c:v>
                </c:pt>
                <c:pt idx="10288">
                  <c:v>1028.79999999961</c:v>
                </c:pt>
                <c:pt idx="10289">
                  <c:v>1028.8999999996099</c:v>
                </c:pt>
                <c:pt idx="10290">
                  <c:v>1028.9999999996101</c:v>
                </c:pt>
                <c:pt idx="10291">
                  <c:v>1029.09999999961</c:v>
                </c:pt>
                <c:pt idx="10292">
                  <c:v>1029.1999999996101</c:v>
                </c:pt>
                <c:pt idx="10293">
                  <c:v>1029.29999999961</c:v>
                </c:pt>
                <c:pt idx="10294">
                  <c:v>1029.3999999996099</c:v>
                </c:pt>
                <c:pt idx="10295">
                  <c:v>1029.4999999996101</c:v>
                </c:pt>
                <c:pt idx="10296">
                  <c:v>1029.59999999961</c:v>
                </c:pt>
                <c:pt idx="10297">
                  <c:v>1029.6999999996101</c:v>
                </c:pt>
                <c:pt idx="10298">
                  <c:v>1029.79999999961</c:v>
                </c:pt>
                <c:pt idx="10299">
                  <c:v>1029.8999999996099</c:v>
                </c:pt>
                <c:pt idx="10300">
                  <c:v>1029.9999999996101</c:v>
                </c:pt>
                <c:pt idx="10301">
                  <c:v>1030.09999999961</c:v>
                </c:pt>
                <c:pt idx="10302">
                  <c:v>1030.1999999996101</c:v>
                </c:pt>
                <c:pt idx="10303">
                  <c:v>1030.29999999961</c:v>
                </c:pt>
                <c:pt idx="10304">
                  <c:v>1030.3999999996099</c:v>
                </c:pt>
                <c:pt idx="10305">
                  <c:v>1030.4999999996101</c:v>
                </c:pt>
                <c:pt idx="10306">
                  <c:v>1030.59999999961</c:v>
                </c:pt>
                <c:pt idx="10307">
                  <c:v>1030.6999999996101</c:v>
                </c:pt>
                <c:pt idx="10308">
                  <c:v>1030.79999999961</c:v>
                </c:pt>
                <c:pt idx="10309">
                  <c:v>1030.8999999996099</c:v>
                </c:pt>
                <c:pt idx="10310">
                  <c:v>1030.9999999996101</c:v>
                </c:pt>
                <c:pt idx="10311">
                  <c:v>1031.0999999996</c:v>
                </c:pt>
                <c:pt idx="10312">
                  <c:v>1031.1999999996001</c:v>
                </c:pt>
                <c:pt idx="10313">
                  <c:v>1031.2999999996</c:v>
                </c:pt>
                <c:pt idx="10314">
                  <c:v>1031.3999999995999</c:v>
                </c:pt>
                <c:pt idx="10315">
                  <c:v>1031.4999999996</c:v>
                </c:pt>
                <c:pt idx="10316">
                  <c:v>1031.5999999996</c:v>
                </c:pt>
                <c:pt idx="10317">
                  <c:v>1031.6999999996001</c:v>
                </c:pt>
                <c:pt idx="10318">
                  <c:v>1031.7999999996</c:v>
                </c:pt>
                <c:pt idx="10319">
                  <c:v>1031.8999999995999</c:v>
                </c:pt>
                <c:pt idx="10320">
                  <c:v>1031.9999999996</c:v>
                </c:pt>
                <c:pt idx="10321">
                  <c:v>1032.0999999996</c:v>
                </c:pt>
                <c:pt idx="10322">
                  <c:v>1032.1999999996001</c:v>
                </c:pt>
                <c:pt idx="10323">
                  <c:v>1032.2999999996</c:v>
                </c:pt>
                <c:pt idx="10324">
                  <c:v>1032.3999999995999</c:v>
                </c:pt>
                <c:pt idx="10325">
                  <c:v>1032.4999999996</c:v>
                </c:pt>
                <c:pt idx="10326">
                  <c:v>1032.5999999996</c:v>
                </c:pt>
                <c:pt idx="10327">
                  <c:v>1032.6999999996001</c:v>
                </c:pt>
                <c:pt idx="10328">
                  <c:v>1032.7999999996</c:v>
                </c:pt>
                <c:pt idx="10329">
                  <c:v>1032.8999999995999</c:v>
                </c:pt>
                <c:pt idx="10330">
                  <c:v>1032.9999999996</c:v>
                </c:pt>
                <c:pt idx="10331">
                  <c:v>1033.0999999996</c:v>
                </c:pt>
                <c:pt idx="10332">
                  <c:v>1033.1999999996001</c:v>
                </c:pt>
                <c:pt idx="10333">
                  <c:v>1033.2999999996</c:v>
                </c:pt>
                <c:pt idx="10334">
                  <c:v>1033.3999999995999</c:v>
                </c:pt>
                <c:pt idx="10335">
                  <c:v>1033.4999999996</c:v>
                </c:pt>
                <c:pt idx="10336">
                  <c:v>1033.5999999996</c:v>
                </c:pt>
                <c:pt idx="10337">
                  <c:v>1033.6999999996001</c:v>
                </c:pt>
                <c:pt idx="10338">
                  <c:v>1033.7999999996</c:v>
                </c:pt>
                <c:pt idx="10339">
                  <c:v>1033.8999999995999</c:v>
                </c:pt>
                <c:pt idx="10340">
                  <c:v>1033.9999999996</c:v>
                </c:pt>
                <c:pt idx="10341">
                  <c:v>1034.0999999996</c:v>
                </c:pt>
                <c:pt idx="10342">
                  <c:v>1034.1999999996001</c:v>
                </c:pt>
                <c:pt idx="10343">
                  <c:v>1034.2999999996</c:v>
                </c:pt>
                <c:pt idx="10344">
                  <c:v>1034.3999999995999</c:v>
                </c:pt>
                <c:pt idx="10345">
                  <c:v>1034.4999999996</c:v>
                </c:pt>
                <c:pt idx="10346">
                  <c:v>1034.5999999996</c:v>
                </c:pt>
                <c:pt idx="10347">
                  <c:v>1034.6999999996001</c:v>
                </c:pt>
                <c:pt idx="10348">
                  <c:v>1034.7999999996</c:v>
                </c:pt>
                <c:pt idx="10349">
                  <c:v>1034.8999999995999</c:v>
                </c:pt>
                <c:pt idx="10350">
                  <c:v>1034.9999999996</c:v>
                </c:pt>
                <c:pt idx="10351">
                  <c:v>1035.0999999996</c:v>
                </c:pt>
                <c:pt idx="10352">
                  <c:v>1035.1999999996001</c:v>
                </c:pt>
                <c:pt idx="10353">
                  <c:v>1035.2999999996</c:v>
                </c:pt>
                <c:pt idx="10354">
                  <c:v>1035.3999999995999</c:v>
                </c:pt>
                <c:pt idx="10355">
                  <c:v>1035.4999999996</c:v>
                </c:pt>
                <c:pt idx="10356">
                  <c:v>1035.5999999996</c:v>
                </c:pt>
                <c:pt idx="10357">
                  <c:v>1035.6999999996001</c:v>
                </c:pt>
                <c:pt idx="10358">
                  <c:v>1035.7999999996</c:v>
                </c:pt>
                <c:pt idx="10359">
                  <c:v>1035.8999999995999</c:v>
                </c:pt>
                <c:pt idx="10360">
                  <c:v>1035.9999999996</c:v>
                </c:pt>
                <c:pt idx="10361">
                  <c:v>1036.0999999996</c:v>
                </c:pt>
                <c:pt idx="10362">
                  <c:v>1036.1999999996001</c:v>
                </c:pt>
                <c:pt idx="10363">
                  <c:v>1036.2999999996</c:v>
                </c:pt>
                <c:pt idx="10364">
                  <c:v>1036.3999999995999</c:v>
                </c:pt>
                <c:pt idx="10365">
                  <c:v>1036.4999999996</c:v>
                </c:pt>
                <c:pt idx="10366">
                  <c:v>1036.5999999996</c:v>
                </c:pt>
                <c:pt idx="10367">
                  <c:v>1036.6999999996001</c:v>
                </c:pt>
                <c:pt idx="10368">
                  <c:v>1036.7999999996</c:v>
                </c:pt>
                <c:pt idx="10369">
                  <c:v>1036.8999999995999</c:v>
                </c:pt>
                <c:pt idx="10370">
                  <c:v>1036.9999999996</c:v>
                </c:pt>
                <c:pt idx="10371">
                  <c:v>1037.0999999996</c:v>
                </c:pt>
                <c:pt idx="10372">
                  <c:v>1037.1999999996001</c:v>
                </c:pt>
                <c:pt idx="10373">
                  <c:v>1037.2999999996</c:v>
                </c:pt>
                <c:pt idx="10374">
                  <c:v>1037.3999999995999</c:v>
                </c:pt>
                <c:pt idx="10375">
                  <c:v>1037.4999999996</c:v>
                </c:pt>
                <c:pt idx="10376">
                  <c:v>1037.5999999996</c:v>
                </c:pt>
                <c:pt idx="10377">
                  <c:v>1037.6999999996001</c:v>
                </c:pt>
                <c:pt idx="10378">
                  <c:v>1037.7999999996</c:v>
                </c:pt>
                <c:pt idx="10379">
                  <c:v>1037.8999999995999</c:v>
                </c:pt>
                <c:pt idx="10380">
                  <c:v>1037.9999999996</c:v>
                </c:pt>
                <c:pt idx="10381">
                  <c:v>1038.0999999996</c:v>
                </c:pt>
                <c:pt idx="10382">
                  <c:v>1038.1999999996001</c:v>
                </c:pt>
                <c:pt idx="10383">
                  <c:v>1038.2999999996</c:v>
                </c:pt>
                <c:pt idx="10384">
                  <c:v>1038.3999999995999</c:v>
                </c:pt>
                <c:pt idx="10385">
                  <c:v>1038.4999999996</c:v>
                </c:pt>
                <c:pt idx="10386">
                  <c:v>1038.5999999996</c:v>
                </c:pt>
                <c:pt idx="10387">
                  <c:v>1038.6999999996001</c:v>
                </c:pt>
                <c:pt idx="10388">
                  <c:v>1038.7999999996</c:v>
                </c:pt>
                <c:pt idx="10389">
                  <c:v>1038.8999999995999</c:v>
                </c:pt>
                <c:pt idx="10390">
                  <c:v>1038.9999999996</c:v>
                </c:pt>
                <c:pt idx="10391">
                  <c:v>1039.0999999996</c:v>
                </c:pt>
                <c:pt idx="10392">
                  <c:v>1039.1999999996001</c:v>
                </c:pt>
                <c:pt idx="10393">
                  <c:v>1039.2999999996</c:v>
                </c:pt>
                <c:pt idx="10394">
                  <c:v>1039.3999999995999</c:v>
                </c:pt>
                <c:pt idx="10395">
                  <c:v>1039.4999999996</c:v>
                </c:pt>
                <c:pt idx="10396">
                  <c:v>1039.5999999996</c:v>
                </c:pt>
                <c:pt idx="10397">
                  <c:v>1039.6999999996001</c:v>
                </c:pt>
                <c:pt idx="10398">
                  <c:v>1039.7999999996</c:v>
                </c:pt>
                <c:pt idx="10399">
                  <c:v>1039.8999999995999</c:v>
                </c:pt>
                <c:pt idx="10400">
                  <c:v>1039.9999999996</c:v>
                </c:pt>
                <c:pt idx="10401">
                  <c:v>1040.0999999996</c:v>
                </c:pt>
                <c:pt idx="10402">
                  <c:v>1040.1999999996001</c:v>
                </c:pt>
                <c:pt idx="10403">
                  <c:v>1040.2999999996</c:v>
                </c:pt>
                <c:pt idx="10404">
                  <c:v>1040.3999999995999</c:v>
                </c:pt>
                <c:pt idx="10405">
                  <c:v>1040.4999999996</c:v>
                </c:pt>
                <c:pt idx="10406">
                  <c:v>1040.5999999996</c:v>
                </c:pt>
                <c:pt idx="10407">
                  <c:v>1040.6999999996001</c:v>
                </c:pt>
                <c:pt idx="10408">
                  <c:v>1040.7999999996</c:v>
                </c:pt>
                <c:pt idx="10409">
                  <c:v>1040.8999999995999</c:v>
                </c:pt>
                <c:pt idx="10410">
                  <c:v>1040.9999999996</c:v>
                </c:pt>
                <c:pt idx="10411">
                  <c:v>1041.0999999996</c:v>
                </c:pt>
                <c:pt idx="10412">
                  <c:v>1041.1999999996001</c:v>
                </c:pt>
                <c:pt idx="10413">
                  <c:v>1041.2999999996</c:v>
                </c:pt>
                <c:pt idx="10414">
                  <c:v>1041.3999999995999</c:v>
                </c:pt>
                <c:pt idx="10415">
                  <c:v>1041.4999999996</c:v>
                </c:pt>
                <c:pt idx="10416">
                  <c:v>1041.5999999996</c:v>
                </c:pt>
                <c:pt idx="10417">
                  <c:v>1041.6999999996001</c:v>
                </c:pt>
                <c:pt idx="10418">
                  <c:v>1041.7999999996</c:v>
                </c:pt>
                <c:pt idx="10419">
                  <c:v>1041.8999999995999</c:v>
                </c:pt>
                <c:pt idx="10420">
                  <c:v>1041.9999999996</c:v>
                </c:pt>
                <c:pt idx="10421">
                  <c:v>1042.09999999959</c:v>
                </c:pt>
                <c:pt idx="10422">
                  <c:v>1042.1999999995901</c:v>
                </c:pt>
                <c:pt idx="10423">
                  <c:v>1042.29999999959</c:v>
                </c:pt>
                <c:pt idx="10424">
                  <c:v>1042.3999999995899</c:v>
                </c:pt>
                <c:pt idx="10425">
                  <c:v>1042.49999999959</c:v>
                </c:pt>
                <c:pt idx="10426">
                  <c:v>1042.59999999959</c:v>
                </c:pt>
                <c:pt idx="10427">
                  <c:v>1042.6999999995901</c:v>
                </c:pt>
                <c:pt idx="10428">
                  <c:v>1042.79999999959</c:v>
                </c:pt>
                <c:pt idx="10429">
                  <c:v>1042.8999999995899</c:v>
                </c:pt>
                <c:pt idx="10430">
                  <c:v>1042.99999999959</c:v>
                </c:pt>
                <c:pt idx="10431">
                  <c:v>1043.09999999959</c:v>
                </c:pt>
                <c:pt idx="10432">
                  <c:v>1043.1999999995901</c:v>
                </c:pt>
                <c:pt idx="10433">
                  <c:v>1043.29999999959</c:v>
                </c:pt>
                <c:pt idx="10434">
                  <c:v>1043.3999999995899</c:v>
                </c:pt>
                <c:pt idx="10435">
                  <c:v>1043.49999999959</c:v>
                </c:pt>
                <c:pt idx="10436">
                  <c:v>1043.59999999959</c:v>
                </c:pt>
                <c:pt idx="10437">
                  <c:v>1043.6999999995901</c:v>
                </c:pt>
                <c:pt idx="10438">
                  <c:v>1043.79999999959</c:v>
                </c:pt>
                <c:pt idx="10439">
                  <c:v>1043.8999999995899</c:v>
                </c:pt>
                <c:pt idx="10440">
                  <c:v>1043.99999999959</c:v>
                </c:pt>
                <c:pt idx="10441">
                  <c:v>1044.09999999959</c:v>
                </c:pt>
                <c:pt idx="10442">
                  <c:v>1044.1999999995901</c:v>
                </c:pt>
                <c:pt idx="10443">
                  <c:v>1044.29999999959</c:v>
                </c:pt>
                <c:pt idx="10444">
                  <c:v>1044.3999999995899</c:v>
                </c:pt>
                <c:pt idx="10445">
                  <c:v>1044.49999999959</c:v>
                </c:pt>
                <c:pt idx="10446">
                  <c:v>1044.59999999959</c:v>
                </c:pt>
                <c:pt idx="10447">
                  <c:v>1044.6999999995901</c:v>
                </c:pt>
                <c:pt idx="10448">
                  <c:v>1044.79999999959</c:v>
                </c:pt>
                <c:pt idx="10449">
                  <c:v>1044.8999999995899</c:v>
                </c:pt>
                <c:pt idx="10450">
                  <c:v>1044.99999999959</c:v>
                </c:pt>
                <c:pt idx="10451">
                  <c:v>1045.09999999959</c:v>
                </c:pt>
                <c:pt idx="10452">
                  <c:v>1045.1999999995901</c:v>
                </c:pt>
                <c:pt idx="10453">
                  <c:v>1045.29999999959</c:v>
                </c:pt>
                <c:pt idx="10454">
                  <c:v>1045.3999999995899</c:v>
                </c:pt>
                <c:pt idx="10455">
                  <c:v>1045.49999999959</c:v>
                </c:pt>
                <c:pt idx="10456">
                  <c:v>1045.59999999959</c:v>
                </c:pt>
                <c:pt idx="10457">
                  <c:v>1045.6999999995901</c:v>
                </c:pt>
                <c:pt idx="10458">
                  <c:v>1045.79999999959</c:v>
                </c:pt>
                <c:pt idx="10459">
                  <c:v>1045.8999999995899</c:v>
                </c:pt>
                <c:pt idx="10460">
                  <c:v>1045.99999999959</c:v>
                </c:pt>
                <c:pt idx="10461">
                  <c:v>1046.09999999959</c:v>
                </c:pt>
                <c:pt idx="10462">
                  <c:v>1046.1999999995901</c:v>
                </c:pt>
                <c:pt idx="10463">
                  <c:v>1046.29999999959</c:v>
                </c:pt>
                <c:pt idx="10464">
                  <c:v>1046.3999999995899</c:v>
                </c:pt>
                <c:pt idx="10465">
                  <c:v>1046.49999999959</c:v>
                </c:pt>
                <c:pt idx="10466">
                  <c:v>1046.59999999959</c:v>
                </c:pt>
                <c:pt idx="10467">
                  <c:v>1046.6999999995901</c:v>
                </c:pt>
                <c:pt idx="10468">
                  <c:v>1046.79999999959</c:v>
                </c:pt>
                <c:pt idx="10469">
                  <c:v>1046.8999999995899</c:v>
                </c:pt>
                <c:pt idx="10470">
                  <c:v>1046.99999999959</c:v>
                </c:pt>
                <c:pt idx="10471">
                  <c:v>1047.09999999959</c:v>
                </c:pt>
                <c:pt idx="10472">
                  <c:v>1047.1999999995901</c:v>
                </c:pt>
                <c:pt idx="10473">
                  <c:v>1047.29999999959</c:v>
                </c:pt>
                <c:pt idx="10474">
                  <c:v>1047.3999999995899</c:v>
                </c:pt>
                <c:pt idx="10475">
                  <c:v>1047.49999999959</c:v>
                </c:pt>
                <c:pt idx="10476">
                  <c:v>1047.59999999959</c:v>
                </c:pt>
                <c:pt idx="10477">
                  <c:v>1047.6999999995901</c:v>
                </c:pt>
                <c:pt idx="10478">
                  <c:v>1047.79999999959</c:v>
                </c:pt>
                <c:pt idx="10479">
                  <c:v>1047.8999999995899</c:v>
                </c:pt>
                <c:pt idx="10480">
                  <c:v>1047.99999999959</c:v>
                </c:pt>
                <c:pt idx="10481">
                  <c:v>1048.09999999959</c:v>
                </c:pt>
                <c:pt idx="10482">
                  <c:v>1048.1999999995901</c:v>
                </c:pt>
                <c:pt idx="10483">
                  <c:v>1048.29999999959</c:v>
                </c:pt>
                <c:pt idx="10484">
                  <c:v>1048.3999999995899</c:v>
                </c:pt>
                <c:pt idx="10485">
                  <c:v>1048.49999999959</c:v>
                </c:pt>
                <c:pt idx="10486">
                  <c:v>1048.59999999959</c:v>
                </c:pt>
                <c:pt idx="10487">
                  <c:v>1048.6999999995901</c:v>
                </c:pt>
                <c:pt idx="10488">
                  <c:v>1048.79999999959</c:v>
                </c:pt>
                <c:pt idx="10489">
                  <c:v>1048.8999999995899</c:v>
                </c:pt>
                <c:pt idx="10490">
                  <c:v>1048.99999999959</c:v>
                </c:pt>
                <c:pt idx="10491">
                  <c:v>1049.09999999959</c:v>
                </c:pt>
                <c:pt idx="10492">
                  <c:v>1049.1999999995901</c:v>
                </c:pt>
                <c:pt idx="10493">
                  <c:v>1049.29999999959</c:v>
                </c:pt>
                <c:pt idx="10494">
                  <c:v>1049.3999999995899</c:v>
                </c:pt>
                <c:pt idx="10495">
                  <c:v>1049.49999999959</c:v>
                </c:pt>
                <c:pt idx="10496">
                  <c:v>1049.59999999959</c:v>
                </c:pt>
                <c:pt idx="10497">
                  <c:v>1049.6999999995901</c:v>
                </c:pt>
                <c:pt idx="10498">
                  <c:v>1049.79999999959</c:v>
                </c:pt>
                <c:pt idx="10499">
                  <c:v>1049.8999999995899</c:v>
                </c:pt>
                <c:pt idx="10500">
                  <c:v>1049.99999999959</c:v>
                </c:pt>
                <c:pt idx="10501">
                  <c:v>1050.09999999959</c:v>
                </c:pt>
                <c:pt idx="10502">
                  <c:v>1050.1999999995901</c:v>
                </c:pt>
                <c:pt idx="10503">
                  <c:v>1050.29999999959</c:v>
                </c:pt>
                <c:pt idx="10504">
                  <c:v>1050.3999999995899</c:v>
                </c:pt>
                <c:pt idx="10505">
                  <c:v>1050.49999999959</c:v>
                </c:pt>
                <c:pt idx="10506">
                  <c:v>1050.59999999959</c:v>
                </c:pt>
                <c:pt idx="10507">
                  <c:v>1050.6999999995901</c:v>
                </c:pt>
                <c:pt idx="10508">
                  <c:v>1050.79999999959</c:v>
                </c:pt>
                <c:pt idx="10509">
                  <c:v>1050.8999999995899</c:v>
                </c:pt>
                <c:pt idx="10510">
                  <c:v>1050.99999999959</c:v>
                </c:pt>
                <c:pt idx="10511">
                  <c:v>1051.09999999959</c:v>
                </c:pt>
                <c:pt idx="10512">
                  <c:v>1051.1999999995901</c:v>
                </c:pt>
                <c:pt idx="10513">
                  <c:v>1051.29999999959</c:v>
                </c:pt>
                <c:pt idx="10514">
                  <c:v>1051.3999999995899</c:v>
                </c:pt>
                <c:pt idx="10515">
                  <c:v>1051.49999999959</c:v>
                </c:pt>
                <c:pt idx="10516">
                  <c:v>1051.59999999959</c:v>
                </c:pt>
                <c:pt idx="10517">
                  <c:v>1051.6999999995901</c:v>
                </c:pt>
                <c:pt idx="10518">
                  <c:v>1051.79999999959</c:v>
                </c:pt>
                <c:pt idx="10519">
                  <c:v>1051.8999999995899</c:v>
                </c:pt>
                <c:pt idx="10520">
                  <c:v>1051.99999999959</c:v>
                </c:pt>
                <c:pt idx="10521">
                  <c:v>1052.09999999959</c:v>
                </c:pt>
                <c:pt idx="10522">
                  <c:v>1052.1999999995901</c:v>
                </c:pt>
                <c:pt idx="10523">
                  <c:v>1052.29999999959</c:v>
                </c:pt>
                <c:pt idx="10524">
                  <c:v>1052.3999999995899</c:v>
                </c:pt>
                <c:pt idx="10525">
                  <c:v>1052.49999999959</c:v>
                </c:pt>
                <c:pt idx="10526">
                  <c:v>1052.59999999959</c:v>
                </c:pt>
                <c:pt idx="10527">
                  <c:v>1052.6999999995901</c:v>
                </c:pt>
                <c:pt idx="10528">
                  <c:v>1052.79999999959</c:v>
                </c:pt>
                <c:pt idx="10529">
                  <c:v>1052.8999999995899</c:v>
                </c:pt>
                <c:pt idx="10530">
                  <c:v>1052.99999999959</c:v>
                </c:pt>
                <c:pt idx="10531">
                  <c:v>1053.0999999995799</c:v>
                </c:pt>
                <c:pt idx="10532">
                  <c:v>1053.1999999995801</c:v>
                </c:pt>
                <c:pt idx="10533">
                  <c:v>1053.29999999958</c:v>
                </c:pt>
                <c:pt idx="10534">
                  <c:v>1053.3999999995799</c:v>
                </c:pt>
                <c:pt idx="10535">
                  <c:v>1053.49999999958</c:v>
                </c:pt>
                <c:pt idx="10536">
                  <c:v>1053.5999999995799</c:v>
                </c:pt>
                <c:pt idx="10537">
                  <c:v>1053.6999999995801</c:v>
                </c:pt>
                <c:pt idx="10538">
                  <c:v>1053.79999999958</c:v>
                </c:pt>
                <c:pt idx="10539">
                  <c:v>1053.8999999995799</c:v>
                </c:pt>
                <c:pt idx="10540">
                  <c:v>1053.99999999958</c:v>
                </c:pt>
                <c:pt idx="10541">
                  <c:v>1054.0999999995799</c:v>
                </c:pt>
                <c:pt idx="10542">
                  <c:v>1054.1999999995801</c:v>
                </c:pt>
                <c:pt idx="10543">
                  <c:v>1054.29999999958</c:v>
                </c:pt>
                <c:pt idx="10544">
                  <c:v>1054.3999999995799</c:v>
                </c:pt>
                <c:pt idx="10545">
                  <c:v>1054.49999999958</c:v>
                </c:pt>
                <c:pt idx="10546">
                  <c:v>1054.5999999995799</c:v>
                </c:pt>
                <c:pt idx="10547">
                  <c:v>1054.6999999995801</c:v>
                </c:pt>
                <c:pt idx="10548">
                  <c:v>1054.79999999958</c:v>
                </c:pt>
                <c:pt idx="10549">
                  <c:v>1054.8999999995799</c:v>
                </c:pt>
                <c:pt idx="10550">
                  <c:v>1054.99999999958</c:v>
                </c:pt>
                <c:pt idx="10551">
                  <c:v>1055.0999999995799</c:v>
                </c:pt>
                <c:pt idx="10552">
                  <c:v>1055.1999999995801</c:v>
                </c:pt>
                <c:pt idx="10553">
                  <c:v>1055.29999999958</c:v>
                </c:pt>
                <c:pt idx="10554">
                  <c:v>1055.3999999995799</c:v>
                </c:pt>
                <c:pt idx="10555">
                  <c:v>1055.49999999958</c:v>
                </c:pt>
                <c:pt idx="10556">
                  <c:v>1055.5999999995799</c:v>
                </c:pt>
                <c:pt idx="10557">
                  <c:v>1055.6999999995801</c:v>
                </c:pt>
                <c:pt idx="10558">
                  <c:v>1055.79999999958</c:v>
                </c:pt>
                <c:pt idx="10559">
                  <c:v>1055.8999999995799</c:v>
                </c:pt>
                <c:pt idx="10560">
                  <c:v>1055.99999999958</c:v>
                </c:pt>
                <c:pt idx="10561">
                  <c:v>1056.0999999995799</c:v>
                </c:pt>
                <c:pt idx="10562">
                  <c:v>1056.1999999995801</c:v>
                </c:pt>
                <c:pt idx="10563">
                  <c:v>1056.29999999958</c:v>
                </c:pt>
                <c:pt idx="10564">
                  <c:v>1056.3999999995799</c:v>
                </c:pt>
                <c:pt idx="10565">
                  <c:v>1056.49999999958</c:v>
                </c:pt>
                <c:pt idx="10566">
                  <c:v>1056.5999999995799</c:v>
                </c:pt>
                <c:pt idx="10567">
                  <c:v>1056.6999999995801</c:v>
                </c:pt>
                <c:pt idx="10568">
                  <c:v>1056.79999999958</c:v>
                </c:pt>
                <c:pt idx="10569">
                  <c:v>1056.8999999995799</c:v>
                </c:pt>
                <c:pt idx="10570">
                  <c:v>1056.99999999958</c:v>
                </c:pt>
                <c:pt idx="10571">
                  <c:v>1057.0999999995799</c:v>
                </c:pt>
                <c:pt idx="10572">
                  <c:v>1057.1999999995801</c:v>
                </c:pt>
                <c:pt idx="10573">
                  <c:v>1057.29999999958</c:v>
                </c:pt>
                <c:pt idx="10574">
                  <c:v>1057.3999999995799</c:v>
                </c:pt>
                <c:pt idx="10575">
                  <c:v>1057.49999999958</c:v>
                </c:pt>
                <c:pt idx="10576">
                  <c:v>1057.5999999995799</c:v>
                </c:pt>
                <c:pt idx="10577">
                  <c:v>1057.6999999995801</c:v>
                </c:pt>
                <c:pt idx="10578">
                  <c:v>1057.79999999958</c:v>
                </c:pt>
                <c:pt idx="10579">
                  <c:v>1057.8999999995799</c:v>
                </c:pt>
                <c:pt idx="10580">
                  <c:v>1057.99999999958</c:v>
                </c:pt>
                <c:pt idx="10581">
                  <c:v>1058.0999999995799</c:v>
                </c:pt>
                <c:pt idx="10582">
                  <c:v>1058.1999999995801</c:v>
                </c:pt>
                <c:pt idx="10583">
                  <c:v>1058.29999999958</c:v>
                </c:pt>
                <c:pt idx="10584">
                  <c:v>1058.3999999995799</c:v>
                </c:pt>
                <c:pt idx="10585">
                  <c:v>1058.49999999958</c:v>
                </c:pt>
                <c:pt idx="10586">
                  <c:v>1058.5999999995799</c:v>
                </c:pt>
                <c:pt idx="10587">
                  <c:v>1058.6999999995801</c:v>
                </c:pt>
                <c:pt idx="10588">
                  <c:v>1058.79999999958</c:v>
                </c:pt>
                <c:pt idx="10589">
                  <c:v>1058.8999999995799</c:v>
                </c:pt>
                <c:pt idx="10590">
                  <c:v>1058.99999999958</c:v>
                </c:pt>
                <c:pt idx="10591">
                  <c:v>1059.0999999995799</c:v>
                </c:pt>
                <c:pt idx="10592">
                  <c:v>1059.1999999995801</c:v>
                </c:pt>
                <c:pt idx="10593">
                  <c:v>1059.29999999958</c:v>
                </c:pt>
                <c:pt idx="10594">
                  <c:v>1059.3999999995799</c:v>
                </c:pt>
                <c:pt idx="10595">
                  <c:v>1059.49999999958</c:v>
                </c:pt>
                <c:pt idx="10596">
                  <c:v>1059.5999999995799</c:v>
                </c:pt>
                <c:pt idx="10597">
                  <c:v>1059.6999999995801</c:v>
                </c:pt>
                <c:pt idx="10598">
                  <c:v>1059.79999999958</c:v>
                </c:pt>
                <c:pt idx="10599">
                  <c:v>1059.8999999995799</c:v>
                </c:pt>
                <c:pt idx="10600">
                  <c:v>1059.99999999958</c:v>
                </c:pt>
                <c:pt idx="10601">
                  <c:v>1060.0999999995799</c:v>
                </c:pt>
                <c:pt idx="10602">
                  <c:v>1060.1999999995801</c:v>
                </c:pt>
                <c:pt idx="10603">
                  <c:v>1060.29999999958</c:v>
                </c:pt>
                <c:pt idx="10604">
                  <c:v>1060.3999999995799</c:v>
                </c:pt>
                <c:pt idx="10605">
                  <c:v>1060.49999999958</c:v>
                </c:pt>
                <c:pt idx="10606">
                  <c:v>1060.5999999995799</c:v>
                </c:pt>
                <c:pt idx="10607">
                  <c:v>1060.6999999995801</c:v>
                </c:pt>
                <c:pt idx="10608">
                  <c:v>1060.79999999958</c:v>
                </c:pt>
                <c:pt idx="10609">
                  <c:v>1060.8999999995799</c:v>
                </c:pt>
                <c:pt idx="10610">
                  <c:v>1060.99999999958</c:v>
                </c:pt>
                <c:pt idx="10611">
                  <c:v>1061.0999999995799</c:v>
                </c:pt>
                <c:pt idx="10612">
                  <c:v>1061.1999999995801</c:v>
                </c:pt>
                <c:pt idx="10613">
                  <c:v>1061.29999999958</c:v>
                </c:pt>
                <c:pt idx="10614">
                  <c:v>1061.3999999995799</c:v>
                </c:pt>
                <c:pt idx="10615">
                  <c:v>1061.49999999958</c:v>
                </c:pt>
                <c:pt idx="10616">
                  <c:v>1061.5999999995799</c:v>
                </c:pt>
                <c:pt idx="10617">
                  <c:v>1061.6999999995801</c:v>
                </c:pt>
                <c:pt idx="10618">
                  <c:v>1061.79999999958</c:v>
                </c:pt>
                <c:pt idx="10619">
                  <c:v>1061.8999999995799</c:v>
                </c:pt>
                <c:pt idx="10620">
                  <c:v>1061.99999999958</c:v>
                </c:pt>
                <c:pt idx="10621">
                  <c:v>1062.0999999995799</c:v>
                </c:pt>
                <c:pt idx="10622">
                  <c:v>1062.1999999995801</c:v>
                </c:pt>
                <c:pt idx="10623">
                  <c:v>1062.29999999958</c:v>
                </c:pt>
                <c:pt idx="10624">
                  <c:v>1062.3999999995799</c:v>
                </c:pt>
                <c:pt idx="10625">
                  <c:v>1062.49999999958</c:v>
                </c:pt>
                <c:pt idx="10626">
                  <c:v>1062.5999999995799</c:v>
                </c:pt>
                <c:pt idx="10627">
                  <c:v>1062.6999999995801</c:v>
                </c:pt>
                <c:pt idx="10628">
                  <c:v>1062.79999999958</c:v>
                </c:pt>
                <c:pt idx="10629">
                  <c:v>1062.8999999995799</c:v>
                </c:pt>
                <c:pt idx="10630">
                  <c:v>1062.99999999958</c:v>
                </c:pt>
                <c:pt idx="10631">
                  <c:v>1063.0999999995799</c:v>
                </c:pt>
                <c:pt idx="10632">
                  <c:v>1063.1999999995801</c:v>
                </c:pt>
                <c:pt idx="10633">
                  <c:v>1063.29999999958</c:v>
                </c:pt>
                <c:pt idx="10634">
                  <c:v>1063.3999999995799</c:v>
                </c:pt>
                <c:pt idx="10635">
                  <c:v>1063.49999999958</c:v>
                </c:pt>
                <c:pt idx="10636">
                  <c:v>1063.5999999995799</c:v>
                </c:pt>
                <c:pt idx="10637">
                  <c:v>1063.6999999995801</c:v>
                </c:pt>
                <c:pt idx="10638">
                  <c:v>1063.79999999958</c:v>
                </c:pt>
                <c:pt idx="10639">
                  <c:v>1063.8999999995799</c:v>
                </c:pt>
                <c:pt idx="10640">
                  <c:v>1063.99999999958</c:v>
                </c:pt>
                <c:pt idx="10641">
                  <c:v>1064.0999999995699</c:v>
                </c:pt>
                <c:pt idx="10642">
                  <c:v>1064.1999999995701</c:v>
                </c:pt>
                <c:pt idx="10643">
                  <c:v>1064.29999999957</c:v>
                </c:pt>
                <c:pt idx="10644">
                  <c:v>1064.3999999995699</c:v>
                </c:pt>
                <c:pt idx="10645">
                  <c:v>1064.49999999957</c:v>
                </c:pt>
                <c:pt idx="10646">
                  <c:v>1064.5999999995699</c:v>
                </c:pt>
                <c:pt idx="10647">
                  <c:v>1064.6999999995701</c:v>
                </c:pt>
                <c:pt idx="10648">
                  <c:v>1064.79999999957</c:v>
                </c:pt>
                <c:pt idx="10649">
                  <c:v>1064.8999999995699</c:v>
                </c:pt>
                <c:pt idx="10650">
                  <c:v>1064.99999999957</c:v>
                </c:pt>
                <c:pt idx="10651">
                  <c:v>1065.0999999995699</c:v>
                </c:pt>
                <c:pt idx="10652">
                  <c:v>1065.1999999995701</c:v>
                </c:pt>
                <c:pt idx="10653">
                  <c:v>1065.29999999957</c:v>
                </c:pt>
                <c:pt idx="10654">
                  <c:v>1065.3999999995699</c:v>
                </c:pt>
                <c:pt idx="10655">
                  <c:v>1065.49999999957</c:v>
                </c:pt>
                <c:pt idx="10656">
                  <c:v>1065.5999999995699</c:v>
                </c:pt>
                <c:pt idx="10657">
                  <c:v>1065.6999999995701</c:v>
                </c:pt>
                <c:pt idx="10658">
                  <c:v>1065.79999999957</c:v>
                </c:pt>
                <c:pt idx="10659">
                  <c:v>1065.8999999995699</c:v>
                </c:pt>
                <c:pt idx="10660">
                  <c:v>1065.99999999957</c:v>
                </c:pt>
                <c:pt idx="10661">
                  <c:v>1066.0999999995699</c:v>
                </c:pt>
                <c:pt idx="10662">
                  <c:v>1066.1999999995701</c:v>
                </c:pt>
                <c:pt idx="10663">
                  <c:v>1066.29999999957</c:v>
                </c:pt>
                <c:pt idx="10664">
                  <c:v>1066.3999999995699</c:v>
                </c:pt>
                <c:pt idx="10665">
                  <c:v>1066.49999999957</c:v>
                </c:pt>
                <c:pt idx="10666">
                  <c:v>1066.5999999995699</c:v>
                </c:pt>
                <c:pt idx="10667">
                  <c:v>1066.6999999995701</c:v>
                </c:pt>
                <c:pt idx="10668">
                  <c:v>1066.79999999957</c:v>
                </c:pt>
                <c:pt idx="10669">
                  <c:v>1066.8999999995699</c:v>
                </c:pt>
                <c:pt idx="10670">
                  <c:v>1066.99999999957</c:v>
                </c:pt>
                <c:pt idx="10671">
                  <c:v>1067.0999999995699</c:v>
                </c:pt>
                <c:pt idx="10672">
                  <c:v>1067.1999999995701</c:v>
                </c:pt>
                <c:pt idx="10673">
                  <c:v>1067.29999999957</c:v>
                </c:pt>
                <c:pt idx="10674">
                  <c:v>1067.3999999995699</c:v>
                </c:pt>
                <c:pt idx="10675">
                  <c:v>1067.49999999957</c:v>
                </c:pt>
                <c:pt idx="10676">
                  <c:v>1067.5999999995699</c:v>
                </c:pt>
                <c:pt idx="10677">
                  <c:v>1067.6999999995701</c:v>
                </c:pt>
                <c:pt idx="10678">
                  <c:v>1067.79999999957</c:v>
                </c:pt>
                <c:pt idx="10679">
                  <c:v>1067.8999999995699</c:v>
                </c:pt>
                <c:pt idx="10680">
                  <c:v>1067.99999999957</c:v>
                </c:pt>
                <c:pt idx="10681">
                  <c:v>1068.0999999995699</c:v>
                </c:pt>
                <c:pt idx="10682">
                  <c:v>1068.1999999995701</c:v>
                </c:pt>
                <c:pt idx="10683">
                  <c:v>1068.29999999957</c:v>
                </c:pt>
                <c:pt idx="10684">
                  <c:v>1068.3999999995699</c:v>
                </c:pt>
                <c:pt idx="10685">
                  <c:v>1068.49999999957</c:v>
                </c:pt>
                <c:pt idx="10686">
                  <c:v>1068.5999999995699</c:v>
                </c:pt>
                <c:pt idx="10687">
                  <c:v>1068.6999999995701</c:v>
                </c:pt>
                <c:pt idx="10688">
                  <c:v>1068.79999999957</c:v>
                </c:pt>
                <c:pt idx="10689">
                  <c:v>1068.8999999995699</c:v>
                </c:pt>
                <c:pt idx="10690">
                  <c:v>1068.99999999957</c:v>
                </c:pt>
                <c:pt idx="10691">
                  <c:v>1069.0999999995699</c:v>
                </c:pt>
                <c:pt idx="10692">
                  <c:v>1069.1999999995701</c:v>
                </c:pt>
                <c:pt idx="10693">
                  <c:v>1069.29999999957</c:v>
                </c:pt>
                <c:pt idx="10694">
                  <c:v>1069.3999999995699</c:v>
                </c:pt>
                <c:pt idx="10695">
                  <c:v>1069.49999999957</c:v>
                </c:pt>
                <c:pt idx="10696">
                  <c:v>1069.5999999995699</c:v>
                </c:pt>
                <c:pt idx="10697">
                  <c:v>1069.6999999995701</c:v>
                </c:pt>
                <c:pt idx="10698">
                  <c:v>1069.79999999957</c:v>
                </c:pt>
                <c:pt idx="10699">
                  <c:v>1069.8999999995699</c:v>
                </c:pt>
                <c:pt idx="10700">
                  <c:v>1069.99999999957</c:v>
                </c:pt>
                <c:pt idx="10701">
                  <c:v>1070.0999999995699</c:v>
                </c:pt>
                <c:pt idx="10702">
                  <c:v>1070.1999999995701</c:v>
                </c:pt>
                <c:pt idx="10703">
                  <c:v>1070.29999999957</c:v>
                </c:pt>
                <c:pt idx="10704">
                  <c:v>1070.3999999995699</c:v>
                </c:pt>
                <c:pt idx="10705">
                  <c:v>1070.49999999957</c:v>
                </c:pt>
                <c:pt idx="10706">
                  <c:v>1070.5999999995699</c:v>
                </c:pt>
                <c:pt idx="10707">
                  <c:v>1070.6999999995701</c:v>
                </c:pt>
                <c:pt idx="10708">
                  <c:v>1070.79999999957</c:v>
                </c:pt>
                <c:pt idx="10709">
                  <c:v>1070.8999999995699</c:v>
                </c:pt>
                <c:pt idx="10710">
                  <c:v>1070.99999999957</c:v>
                </c:pt>
                <c:pt idx="10711">
                  <c:v>1071.0999999995699</c:v>
                </c:pt>
                <c:pt idx="10712">
                  <c:v>1071.1999999995701</c:v>
                </c:pt>
                <c:pt idx="10713">
                  <c:v>1071.29999999957</c:v>
                </c:pt>
                <c:pt idx="10714">
                  <c:v>1071.3999999995699</c:v>
                </c:pt>
                <c:pt idx="10715">
                  <c:v>1071.49999999957</c:v>
                </c:pt>
                <c:pt idx="10716">
                  <c:v>1071.5999999995699</c:v>
                </c:pt>
                <c:pt idx="10717">
                  <c:v>1071.6999999995701</c:v>
                </c:pt>
                <c:pt idx="10718">
                  <c:v>1071.79999999957</c:v>
                </c:pt>
                <c:pt idx="10719">
                  <c:v>1071.8999999995699</c:v>
                </c:pt>
                <c:pt idx="10720">
                  <c:v>1071.99999999957</c:v>
                </c:pt>
                <c:pt idx="10721">
                  <c:v>1072.0999999995699</c:v>
                </c:pt>
                <c:pt idx="10722">
                  <c:v>1072.1999999995701</c:v>
                </c:pt>
                <c:pt idx="10723">
                  <c:v>1072.29999999957</c:v>
                </c:pt>
                <c:pt idx="10724">
                  <c:v>1072.3999999995699</c:v>
                </c:pt>
                <c:pt idx="10725">
                  <c:v>1072.49999999957</c:v>
                </c:pt>
                <c:pt idx="10726">
                  <c:v>1072.5999999995699</c:v>
                </c:pt>
                <c:pt idx="10727">
                  <c:v>1072.6999999995701</c:v>
                </c:pt>
                <c:pt idx="10728">
                  <c:v>1072.79999999957</c:v>
                </c:pt>
                <c:pt idx="10729">
                  <c:v>1072.8999999995699</c:v>
                </c:pt>
                <c:pt idx="10730">
                  <c:v>1072.99999999957</c:v>
                </c:pt>
                <c:pt idx="10731">
                  <c:v>1073.0999999995699</c:v>
                </c:pt>
                <c:pt idx="10732">
                  <c:v>1073.1999999995701</c:v>
                </c:pt>
                <c:pt idx="10733">
                  <c:v>1073.29999999957</c:v>
                </c:pt>
                <c:pt idx="10734">
                  <c:v>1073.3999999995699</c:v>
                </c:pt>
                <c:pt idx="10735">
                  <c:v>1073.49999999957</c:v>
                </c:pt>
                <c:pt idx="10736">
                  <c:v>1073.5999999995699</c:v>
                </c:pt>
                <c:pt idx="10737">
                  <c:v>1073.6999999995701</c:v>
                </c:pt>
                <c:pt idx="10738">
                  <c:v>1073.79999999957</c:v>
                </c:pt>
                <c:pt idx="10739">
                  <c:v>1073.8999999995699</c:v>
                </c:pt>
                <c:pt idx="10740">
                  <c:v>1073.99999999957</c:v>
                </c:pt>
                <c:pt idx="10741">
                  <c:v>1074.0999999995699</c:v>
                </c:pt>
                <c:pt idx="10742">
                  <c:v>1074.1999999995701</c:v>
                </c:pt>
                <c:pt idx="10743">
                  <c:v>1074.29999999957</c:v>
                </c:pt>
                <c:pt idx="10744">
                  <c:v>1074.3999999995699</c:v>
                </c:pt>
                <c:pt idx="10745">
                  <c:v>1074.49999999957</c:v>
                </c:pt>
                <c:pt idx="10746">
                  <c:v>1074.5999999995699</c:v>
                </c:pt>
                <c:pt idx="10747">
                  <c:v>1074.6999999995701</c:v>
                </c:pt>
                <c:pt idx="10748">
                  <c:v>1074.79999999957</c:v>
                </c:pt>
                <c:pt idx="10749">
                  <c:v>1074.8999999995699</c:v>
                </c:pt>
                <c:pt idx="10750">
                  <c:v>1074.99999999957</c:v>
                </c:pt>
                <c:pt idx="10751">
                  <c:v>1075.0999999995599</c:v>
                </c:pt>
                <c:pt idx="10752">
                  <c:v>1075.1999999995601</c:v>
                </c:pt>
                <c:pt idx="10753">
                  <c:v>1075.29999999956</c:v>
                </c:pt>
                <c:pt idx="10754">
                  <c:v>1075.3999999995599</c:v>
                </c:pt>
                <c:pt idx="10755">
                  <c:v>1075.49999999956</c:v>
                </c:pt>
                <c:pt idx="10756">
                  <c:v>1075.5999999995599</c:v>
                </c:pt>
                <c:pt idx="10757">
                  <c:v>1075.6999999995601</c:v>
                </c:pt>
                <c:pt idx="10758">
                  <c:v>1075.79999999956</c:v>
                </c:pt>
                <c:pt idx="10759">
                  <c:v>1075.8999999995599</c:v>
                </c:pt>
                <c:pt idx="10760">
                  <c:v>1075.99999999956</c:v>
                </c:pt>
                <c:pt idx="10761">
                  <c:v>1076.0999999995599</c:v>
                </c:pt>
                <c:pt idx="10762">
                  <c:v>1076.1999999995601</c:v>
                </c:pt>
                <c:pt idx="10763">
                  <c:v>1076.29999999956</c:v>
                </c:pt>
                <c:pt idx="10764">
                  <c:v>1076.3999999995599</c:v>
                </c:pt>
                <c:pt idx="10765">
                  <c:v>1076.49999999956</c:v>
                </c:pt>
                <c:pt idx="10766">
                  <c:v>1076.5999999995599</c:v>
                </c:pt>
                <c:pt idx="10767">
                  <c:v>1076.6999999995601</c:v>
                </c:pt>
                <c:pt idx="10768">
                  <c:v>1076.79999999956</c:v>
                </c:pt>
                <c:pt idx="10769">
                  <c:v>1076.8999999995599</c:v>
                </c:pt>
                <c:pt idx="10770">
                  <c:v>1076.99999999956</c:v>
                </c:pt>
                <c:pt idx="10771">
                  <c:v>1077.0999999995599</c:v>
                </c:pt>
                <c:pt idx="10772">
                  <c:v>1077.1999999995601</c:v>
                </c:pt>
                <c:pt idx="10773">
                  <c:v>1077.29999999956</c:v>
                </c:pt>
                <c:pt idx="10774">
                  <c:v>1077.3999999995599</c:v>
                </c:pt>
                <c:pt idx="10775">
                  <c:v>1077.49999999956</c:v>
                </c:pt>
                <c:pt idx="10776">
                  <c:v>1077.5999999995599</c:v>
                </c:pt>
                <c:pt idx="10777">
                  <c:v>1077.6999999995601</c:v>
                </c:pt>
                <c:pt idx="10778">
                  <c:v>1077.79999999956</c:v>
                </c:pt>
                <c:pt idx="10779">
                  <c:v>1077.8999999995599</c:v>
                </c:pt>
                <c:pt idx="10780">
                  <c:v>1077.99999999956</c:v>
                </c:pt>
                <c:pt idx="10781">
                  <c:v>1078.0999999995599</c:v>
                </c:pt>
                <c:pt idx="10782">
                  <c:v>1078.1999999995601</c:v>
                </c:pt>
                <c:pt idx="10783">
                  <c:v>1078.29999999956</c:v>
                </c:pt>
                <c:pt idx="10784">
                  <c:v>1078.3999999995599</c:v>
                </c:pt>
                <c:pt idx="10785">
                  <c:v>1078.49999999956</c:v>
                </c:pt>
                <c:pt idx="10786">
                  <c:v>1078.5999999995599</c:v>
                </c:pt>
                <c:pt idx="10787">
                  <c:v>1078.6999999995601</c:v>
                </c:pt>
                <c:pt idx="10788">
                  <c:v>1078.79999999956</c:v>
                </c:pt>
                <c:pt idx="10789">
                  <c:v>1078.8999999995599</c:v>
                </c:pt>
                <c:pt idx="10790">
                  <c:v>1078.99999999956</c:v>
                </c:pt>
                <c:pt idx="10791">
                  <c:v>1079.0999999995599</c:v>
                </c:pt>
                <c:pt idx="10792">
                  <c:v>1079.1999999995601</c:v>
                </c:pt>
                <c:pt idx="10793">
                  <c:v>1079.29999999956</c:v>
                </c:pt>
                <c:pt idx="10794">
                  <c:v>1079.3999999995599</c:v>
                </c:pt>
                <c:pt idx="10795">
                  <c:v>1079.49999999956</c:v>
                </c:pt>
                <c:pt idx="10796">
                  <c:v>1079.5999999995599</c:v>
                </c:pt>
                <c:pt idx="10797">
                  <c:v>1079.6999999995601</c:v>
                </c:pt>
                <c:pt idx="10798">
                  <c:v>1079.79999999956</c:v>
                </c:pt>
                <c:pt idx="10799">
                  <c:v>1079.8999999995599</c:v>
                </c:pt>
                <c:pt idx="10800">
                  <c:v>1079.99999999956</c:v>
                </c:pt>
                <c:pt idx="10801">
                  <c:v>1080.0999999995599</c:v>
                </c:pt>
                <c:pt idx="10802">
                  <c:v>1080.1999999995601</c:v>
                </c:pt>
                <c:pt idx="10803">
                  <c:v>1080.29999999956</c:v>
                </c:pt>
                <c:pt idx="10804">
                  <c:v>1080.3999999995599</c:v>
                </c:pt>
                <c:pt idx="10805">
                  <c:v>1080.49999999956</c:v>
                </c:pt>
                <c:pt idx="10806">
                  <c:v>1080.5999999995599</c:v>
                </c:pt>
                <c:pt idx="10807">
                  <c:v>1080.6999999995601</c:v>
                </c:pt>
                <c:pt idx="10808">
                  <c:v>1080.79999999956</c:v>
                </c:pt>
                <c:pt idx="10809">
                  <c:v>1080.8999999995599</c:v>
                </c:pt>
                <c:pt idx="10810">
                  <c:v>1080.99999999956</c:v>
                </c:pt>
                <c:pt idx="10811">
                  <c:v>1081.0999999995599</c:v>
                </c:pt>
                <c:pt idx="10812">
                  <c:v>1081.1999999995601</c:v>
                </c:pt>
                <c:pt idx="10813">
                  <c:v>1081.29999999956</c:v>
                </c:pt>
                <c:pt idx="10814">
                  <c:v>1081.3999999995599</c:v>
                </c:pt>
                <c:pt idx="10815">
                  <c:v>1081.49999999956</c:v>
                </c:pt>
                <c:pt idx="10816">
                  <c:v>1081.5999999995599</c:v>
                </c:pt>
                <c:pt idx="10817">
                  <c:v>1081.6999999995601</c:v>
                </c:pt>
                <c:pt idx="10818">
                  <c:v>1081.79999999956</c:v>
                </c:pt>
                <c:pt idx="10819">
                  <c:v>1081.8999999995599</c:v>
                </c:pt>
                <c:pt idx="10820">
                  <c:v>1081.99999999956</c:v>
                </c:pt>
                <c:pt idx="10821">
                  <c:v>1082.0999999995599</c:v>
                </c:pt>
                <c:pt idx="10822">
                  <c:v>1082.1999999995601</c:v>
                </c:pt>
                <c:pt idx="10823">
                  <c:v>1082.29999999956</c:v>
                </c:pt>
                <c:pt idx="10824">
                  <c:v>1082.3999999995599</c:v>
                </c:pt>
                <c:pt idx="10825">
                  <c:v>1082.49999999956</c:v>
                </c:pt>
                <c:pt idx="10826">
                  <c:v>1082.5999999995599</c:v>
                </c:pt>
                <c:pt idx="10827">
                  <c:v>1082.6999999995601</c:v>
                </c:pt>
                <c:pt idx="10828">
                  <c:v>1082.79999999956</c:v>
                </c:pt>
                <c:pt idx="10829">
                  <c:v>1082.8999999995599</c:v>
                </c:pt>
                <c:pt idx="10830">
                  <c:v>1082.99999999956</c:v>
                </c:pt>
                <c:pt idx="10831">
                  <c:v>1083.0999999995599</c:v>
                </c:pt>
                <c:pt idx="10832">
                  <c:v>1083.1999999995601</c:v>
                </c:pt>
                <c:pt idx="10833">
                  <c:v>1083.29999999956</c:v>
                </c:pt>
                <c:pt idx="10834">
                  <c:v>1083.3999999995599</c:v>
                </c:pt>
                <c:pt idx="10835">
                  <c:v>1083.49999999956</c:v>
                </c:pt>
                <c:pt idx="10836">
                  <c:v>1083.5999999995599</c:v>
                </c:pt>
                <c:pt idx="10837">
                  <c:v>1083.6999999995601</c:v>
                </c:pt>
                <c:pt idx="10838">
                  <c:v>1083.79999999956</c:v>
                </c:pt>
                <c:pt idx="10839">
                  <c:v>1083.8999999995599</c:v>
                </c:pt>
                <c:pt idx="10840">
                  <c:v>1083.99999999956</c:v>
                </c:pt>
                <c:pt idx="10841">
                  <c:v>1084.0999999995599</c:v>
                </c:pt>
                <c:pt idx="10842">
                  <c:v>1084.1999999995601</c:v>
                </c:pt>
                <c:pt idx="10843">
                  <c:v>1084.29999999956</c:v>
                </c:pt>
                <c:pt idx="10844">
                  <c:v>1084.3999999995599</c:v>
                </c:pt>
                <c:pt idx="10845">
                  <c:v>1084.49999999956</c:v>
                </c:pt>
                <c:pt idx="10846">
                  <c:v>1084.5999999995599</c:v>
                </c:pt>
                <c:pt idx="10847">
                  <c:v>1084.6999999995601</c:v>
                </c:pt>
                <c:pt idx="10848">
                  <c:v>1084.79999999956</c:v>
                </c:pt>
                <c:pt idx="10849">
                  <c:v>1084.8999999995599</c:v>
                </c:pt>
                <c:pt idx="10850">
                  <c:v>1084.99999999956</c:v>
                </c:pt>
                <c:pt idx="10851">
                  <c:v>1085.0999999995599</c:v>
                </c:pt>
                <c:pt idx="10852">
                  <c:v>1085.1999999995601</c:v>
                </c:pt>
                <c:pt idx="10853">
                  <c:v>1085.29999999956</c:v>
                </c:pt>
                <c:pt idx="10854">
                  <c:v>1085.3999999995599</c:v>
                </c:pt>
                <c:pt idx="10855">
                  <c:v>1085.49999999956</c:v>
                </c:pt>
                <c:pt idx="10856">
                  <c:v>1085.5999999995599</c:v>
                </c:pt>
                <c:pt idx="10857">
                  <c:v>1085.6999999995601</c:v>
                </c:pt>
                <c:pt idx="10858">
                  <c:v>1085.79999999956</c:v>
                </c:pt>
                <c:pt idx="10859">
                  <c:v>1085.8999999995599</c:v>
                </c:pt>
                <c:pt idx="10860">
                  <c:v>1085.99999999956</c:v>
                </c:pt>
                <c:pt idx="10861">
                  <c:v>1086.0999999995499</c:v>
                </c:pt>
                <c:pt idx="10862">
                  <c:v>1086.1999999995501</c:v>
                </c:pt>
                <c:pt idx="10863">
                  <c:v>1086.29999999955</c:v>
                </c:pt>
                <c:pt idx="10864">
                  <c:v>1086.3999999995499</c:v>
                </c:pt>
                <c:pt idx="10865">
                  <c:v>1086.49999999955</c:v>
                </c:pt>
                <c:pt idx="10866">
                  <c:v>1086.5999999995499</c:v>
                </c:pt>
                <c:pt idx="10867">
                  <c:v>1086.6999999995501</c:v>
                </c:pt>
                <c:pt idx="10868">
                  <c:v>1086.79999999955</c:v>
                </c:pt>
                <c:pt idx="10869">
                  <c:v>1086.8999999995499</c:v>
                </c:pt>
                <c:pt idx="10870">
                  <c:v>1086.99999999955</c:v>
                </c:pt>
                <c:pt idx="10871">
                  <c:v>1087.0999999995499</c:v>
                </c:pt>
                <c:pt idx="10872">
                  <c:v>1087.1999999995501</c:v>
                </c:pt>
                <c:pt idx="10873">
                  <c:v>1087.29999999955</c:v>
                </c:pt>
                <c:pt idx="10874">
                  <c:v>1087.3999999995499</c:v>
                </c:pt>
                <c:pt idx="10875">
                  <c:v>1087.49999999955</c:v>
                </c:pt>
                <c:pt idx="10876">
                  <c:v>1087.5999999995499</c:v>
                </c:pt>
                <c:pt idx="10877">
                  <c:v>1087.6999999995501</c:v>
                </c:pt>
                <c:pt idx="10878">
                  <c:v>1087.79999999955</c:v>
                </c:pt>
                <c:pt idx="10879">
                  <c:v>1087.8999999995499</c:v>
                </c:pt>
                <c:pt idx="10880">
                  <c:v>1087.99999999955</c:v>
                </c:pt>
                <c:pt idx="10881">
                  <c:v>1088.0999999995499</c:v>
                </c:pt>
                <c:pt idx="10882">
                  <c:v>1088.1999999995501</c:v>
                </c:pt>
                <c:pt idx="10883">
                  <c:v>1088.29999999955</c:v>
                </c:pt>
                <c:pt idx="10884">
                  <c:v>1088.3999999995499</c:v>
                </c:pt>
                <c:pt idx="10885">
                  <c:v>1088.49999999955</c:v>
                </c:pt>
                <c:pt idx="10886">
                  <c:v>1088.5999999995499</c:v>
                </c:pt>
                <c:pt idx="10887">
                  <c:v>1088.6999999995501</c:v>
                </c:pt>
                <c:pt idx="10888">
                  <c:v>1088.79999999955</c:v>
                </c:pt>
                <c:pt idx="10889">
                  <c:v>1088.8999999995499</c:v>
                </c:pt>
                <c:pt idx="10890">
                  <c:v>1088.99999999955</c:v>
                </c:pt>
                <c:pt idx="10891">
                  <c:v>1089.0999999995499</c:v>
                </c:pt>
                <c:pt idx="10892">
                  <c:v>1089.1999999995501</c:v>
                </c:pt>
                <c:pt idx="10893">
                  <c:v>1089.29999999955</c:v>
                </c:pt>
                <c:pt idx="10894">
                  <c:v>1089.3999999995499</c:v>
                </c:pt>
                <c:pt idx="10895">
                  <c:v>1089.49999999955</c:v>
                </c:pt>
                <c:pt idx="10896">
                  <c:v>1089.5999999995499</c:v>
                </c:pt>
                <c:pt idx="10897">
                  <c:v>1089.6999999995501</c:v>
                </c:pt>
                <c:pt idx="10898">
                  <c:v>1089.79999999955</c:v>
                </c:pt>
                <c:pt idx="10899">
                  <c:v>1089.8999999995499</c:v>
                </c:pt>
                <c:pt idx="10900">
                  <c:v>1089.99999999955</c:v>
                </c:pt>
                <c:pt idx="10901">
                  <c:v>1090.0999999995499</c:v>
                </c:pt>
                <c:pt idx="10902">
                  <c:v>1090.1999999995501</c:v>
                </c:pt>
                <c:pt idx="10903">
                  <c:v>1090.29999999955</c:v>
                </c:pt>
                <c:pt idx="10904">
                  <c:v>1090.3999999995499</c:v>
                </c:pt>
                <c:pt idx="10905">
                  <c:v>1090.49999999955</c:v>
                </c:pt>
                <c:pt idx="10906">
                  <c:v>1090.5999999995499</c:v>
                </c:pt>
                <c:pt idx="10907">
                  <c:v>1090.6999999995501</c:v>
                </c:pt>
                <c:pt idx="10908">
                  <c:v>1090.79999999955</c:v>
                </c:pt>
                <c:pt idx="10909">
                  <c:v>1090.8999999995499</c:v>
                </c:pt>
                <c:pt idx="10910">
                  <c:v>1090.99999999955</c:v>
                </c:pt>
                <c:pt idx="10911">
                  <c:v>1091.0999999995499</c:v>
                </c:pt>
                <c:pt idx="10912">
                  <c:v>1091.1999999995501</c:v>
                </c:pt>
                <c:pt idx="10913">
                  <c:v>1091.29999999955</c:v>
                </c:pt>
                <c:pt idx="10914">
                  <c:v>1091.3999999995499</c:v>
                </c:pt>
                <c:pt idx="10915">
                  <c:v>1091.49999999955</c:v>
                </c:pt>
                <c:pt idx="10916">
                  <c:v>1091.5999999995499</c:v>
                </c:pt>
                <c:pt idx="10917">
                  <c:v>1091.6999999995501</c:v>
                </c:pt>
                <c:pt idx="10918">
                  <c:v>1091.79999999955</c:v>
                </c:pt>
                <c:pt idx="10919">
                  <c:v>1091.8999999995499</c:v>
                </c:pt>
                <c:pt idx="10920">
                  <c:v>1091.99999999955</c:v>
                </c:pt>
                <c:pt idx="10921">
                  <c:v>1092.0999999995499</c:v>
                </c:pt>
                <c:pt idx="10922">
                  <c:v>1092.1999999995501</c:v>
                </c:pt>
                <c:pt idx="10923">
                  <c:v>1092.29999999955</c:v>
                </c:pt>
                <c:pt idx="10924">
                  <c:v>1092.3999999995499</c:v>
                </c:pt>
                <c:pt idx="10925">
                  <c:v>1092.49999999955</c:v>
                </c:pt>
                <c:pt idx="10926">
                  <c:v>1092.5999999995499</c:v>
                </c:pt>
                <c:pt idx="10927">
                  <c:v>1092.6999999995501</c:v>
                </c:pt>
                <c:pt idx="10928">
                  <c:v>1092.79999999955</c:v>
                </c:pt>
                <c:pt idx="10929">
                  <c:v>1092.8999999995499</c:v>
                </c:pt>
                <c:pt idx="10930">
                  <c:v>1092.99999999955</c:v>
                </c:pt>
                <c:pt idx="10931">
                  <c:v>1093.0999999995499</c:v>
                </c:pt>
                <c:pt idx="10932">
                  <c:v>1093.1999999995501</c:v>
                </c:pt>
                <c:pt idx="10933">
                  <c:v>1093.29999999955</c:v>
                </c:pt>
                <c:pt idx="10934">
                  <c:v>1093.3999999995499</c:v>
                </c:pt>
                <c:pt idx="10935">
                  <c:v>1093.49999999955</c:v>
                </c:pt>
                <c:pt idx="10936">
                  <c:v>1093.5999999995499</c:v>
                </c:pt>
                <c:pt idx="10937">
                  <c:v>1093.6999999995501</c:v>
                </c:pt>
                <c:pt idx="10938">
                  <c:v>1093.79999999955</c:v>
                </c:pt>
                <c:pt idx="10939">
                  <c:v>1093.8999999995499</c:v>
                </c:pt>
                <c:pt idx="10940">
                  <c:v>1093.99999999955</c:v>
                </c:pt>
                <c:pt idx="10941">
                  <c:v>1094.0999999995499</c:v>
                </c:pt>
                <c:pt idx="10942">
                  <c:v>1094.1999999995501</c:v>
                </c:pt>
                <c:pt idx="10943">
                  <c:v>1094.29999999955</c:v>
                </c:pt>
                <c:pt idx="10944">
                  <c:v>1094.3999999995499</c:v>
                </c:pt>
                <c:pt idx="10945">
                  <c:v>1094.49999999955</c:v>
                </c:pt>
                <c:pt idx="10946">
                  <c:v>1094.5999999995499</c:v>
                </c:pt>
                <c:pt idx="10947">
                  <c:v>1094.6999999995501</c:v>
                </c:pt>
                <c:pt idx="10948">
                  <c:v>1094.79999999955</c:v>
                </c:pt>
                <c:pt idx="10949">
                  <c:v>1094.8999999995499</c:v>
                </c:pt>
                <c:pt idx="10950">
                  <c:v>1094.99999999955</c:v>
                </c:pt>
                <c:pt idx="10951">
                  <c:v>1095.0999999995499</c:v>
                </c:pt>
                <c:pt idx="10952">
                  <c:v>1095.1999999995501</c:v>
                </c:pt>
                <c:pt idx="10953">
                  <c:v>1095.29999999955</c:v>
                </c:pt>
                <c:pt idx="10954">
                  <c:v>1095.3999999995499</c:v>
                </c:pt>
                <c:pt idx="10955">
                  <c:v>1095.49999999955</c:v>
                </c:pt>
                <c:pt idx="10956">
                  <c:v>1095.5999999995499</c:v>
                </c:pt>
                <c:pt idx="10957">
                  <c:v>1095.6999999995501</c:v>
                </c:pt>
                <c:pt idx="10958">
                  <c:v>1095.79999999955</c:v>
                </c:pt>
                <c:pt idx="10959">
                  <c:v>1095.8999999995499</c:v>
                </c:pt>
                <c:pt idx="10960">
                  <c:v>1095.99999999955</c:v>
                </c:pt>
                <c:pt idx="10961">
                  <c:v>1096.0999999995499</c:v>
                </c:pt>
                <c:pt idx="10962">
                  <c:v>1096.1999999995501</c:v>
                </c:pt>
                <c:pt idx="10963">
                  <c:v>1096.29999999955</c:v>
                </c:pt>
                <c:pt idx="10964">
                  <c:v>1096.3999999995499</c:v>
                </c:pt>
                <c:pt idx="10965">
                  <c:v>1096.49999999955</c:v>
                </c:pt>
                <c:pt idx="10966">
                  <c:v>1096.5999999995499</c:v>
                </c:pt>
                <c:pt idx="10967">
                  <c:v>1096.6999999995501</c:v>
                </c:pt>
                <c:pt idx="10968">
                  <c:v>1096.79999999955</c:v>
                </c:pt>
                <c:pt idx="10969">
                  <c:v>1096.8999999995499</c:v>
                </c:pt>
                <c:pt idx="10970">
                  <c:v>1096.99999999955</c:v>
                </c:pt>
                <c:pt idx="10971">
                  <c:v>1097.0999999995399</c:v>
                </c:pt>
                <c:pt idx="10972">
                  <c:v>1097.1999999995401</c:v>
                </c:pt>
                <c:pt idx="10973">
                  <c:v>1097.29999999954</c:v>
                </c:pt>
                <c:pt idx="10974">
                  <c:v>1097.3999999995399</c:v>
                </c:pt>
                <c:pt idx="10975">
                  <c:v>1097.49999999954</c:v>
                </c:pt>
                <c:pt idx="10976">
                  <c:v>1097.5999999995399</c:v>
                </c:pt>
                <c:pt idx="10977">
                  <c:v>1097.6999999995401</c:v>
                </c:pt>
                <c:pt idx="10978">
                  <c:v>1097.79999999954</c:v>
                </c:pt>
                <c:pt idx="10979">
                  <c:v>1097.8999999995399</c:v>
                </c:pt>
                <c:pt idx="10980">
                  <c:v>1097.99999999954</c:v>
                </c:pt>
                <c:pt idx="10981">
                  <c:v>1098.0999999995399</c:v>
                </c:pt>
                <c:pt idx="10982">
                  <c:v>1098.1999999995401</c:v>
                </c:pt>
                <c:pt idx="10983">
                  <c:v>1098.29999999954</c:v>
                </c:pt>
                <c:pt idx="10984">
                  <c:v>1098.3999999995399</c:v>
                </c:pt>
                <c:pt idx="10985">
                  <c:v>1098.49999999954</c:v>
                </c:pt>
                <c:pt idx="10986">
                  <c:v>1098.5999999995399</c:v>
                </c:pt>
                <c:pt idx="10987">
                  <c:v>1098.6999999995401</c:v>
                </c:pt>
                <c:pt idx="10988">
                  <c:v>1098.79999999954</c:v>
                </c:pt>
                <c:pt idx="10989">
                  <c:v>1098.8999999995399</c:v>
                </c:pt>
                <c:pt idx="10990">
                  <c:v>1098.99999999954</c:v>
                </c:pt>
                <c:pt idx="10991">
                  <c:v>1099.0999999995399</c:v>
                </c:pt>
                <c:pt idx="10992">
                  <c:v>1099.1999999995401</c:v>
                </c:pt>
                <c:pt idx="10993">
                  <c:v>1099.29999999954</c:v>
                </c:pt>
                <c:pt idx="10994">
                  <c:v>1099.3999999995399</c:v>
                </c:pt>
                <c:pt idx="10995">
                  <c:v>1099.49999999954</c:v>
                </c:pt>
                <c:pt idx="10996">
                  <c:v>1099.5999999995399</c:v>
                </c:pt>
                <c:pt idx="10997">
                  <c:v>1099.6999999995401</c:v>
                </c:pt>
                <c:pt idx="10998">
                  <c:v>1099.79999999954</c:v>
                </c:pt>
                <c:pt idx="10999">
                  <c:v>1099.8999999995399</c:v>
                </c:pt>
                <c:pt idx="11000">
                  <c:v>1099.99999999954</c:v>
                </c:pt>
              </c:numCache>
            </c:numRef>
          </c:xVal>
          <c:yVal>
            <c:numRef>
              <c:f>'control-trace'!$B$1:$B$11001</c:f>
              <c:numCache>
                <c:formatCode>0.00E+00</c:formatCode>
                <c:ptCount val="11001"/>
                <c:pt idx="0">
                  <c:v>-70.015959529928594</c:v>
                </c:pt>
                <c:pt idx="1">
                  <c:v>-68.500538835490204</c:v>
                </c:pt>
                <c:pt idx="2">
                  <c:v>-67.704133582361607</c:v>
                </c:pt>
                <c:pt idx="3">
                  <c:v>-67.181999109973404</c:v>
                </c:pt>
                <c:pt idx="4">
                  <c:v>-66.808453904728097</c:v>
                </c:pt>
                <c:pt idx="5">
                  <c:v>-66.475554233824994</c:v>
                </c:pt>
                <c:pt idx="6">
                  <c:v>-66.206039354662707</c:v>
                </c:pt>
                <c:pt idx="7">
                  <c:v>-65.947311189734407</c:v>
                </c:pt>
                <c:pt idx="8">
                  <c:v>-65.686718284213399</c:v>
                </c:pt>
                <c:pt idx="9">
                  <c:v>-65.479147863724293</c:v>
                </c:pt>
                <c:pt idx="10">
                  <c:v>-65.321204951149994</c:v>
                </c:pt>
                <c:pt idx="11">
                  <c:v>-65.197127440770203</c:v>
                </c:pt>
                <c:pt idx="12">
                  <c:v>-65.099224900272105</c:v>
                </c:pt>
                <c:pt idx="13">
                  <c:v>-64.973627466103395</c:v>
                </c:pt>
                <c:pt idx="14">
                  <c:v>-64.823231151826903</c:v>
                </c:pt>
                <c:pt idx="15">
                  <c:v>-64.712465829315605</c:v>
                </c:pt>
                <c:pt idx="16">
                  <c:v>-64.6412685038093</c:v>
                </c:pt>
                <c:pt idx="17">
                  <c:v>-64.545279050790697</c:v>
                </c:pt>
                <c:pt idx="18">
                  <c:v>-64.4750303322446</c:v>
                </c:pt>
                <c:pt idx="19">
                  <c:v>-64.387164050846096</c:v>
                </c:pt>
                <c:pt idx="20">
                  <c:v>-64.2767600299008</c:v>
                </c:pt>
                <c:pt idx="21">
                  <c:v>-64.155429109559606</c:v>
                </c:pt>
                <c:pt idx="22">
                  <c:v>-64.028114089633902</c:v>
                </c:pt>
                <c:pt idx="23">
                  <c:v>-63.897047776996203</c:v>
                </c:pt>
                <c:pt idx="24">
                  <c:v>-63.763432892129103</c:v>
                </c:pt>
                <c:pt idx="25">
                  <c:v>-63.6279971878674</c:v>
                </c:pt>
                <c:pt idx="26">
                  <c:v>-63.491214516771002</c:v>
                </c:pt>
                <c:pt idx="27">
                  <c:v>-63.353410810976499</c:v>
                </c:pt>
                <c:pt idx="28">
                  <c:v>-63.214819757412599</c:v>
                </c:pt>
                <c:pt idx="29">
                  <c:v>-63.0756143200122</c:v>
                </c:pt>
                <c:pt idx="30">
                  <c:v>-62.935925751142101</c:v>
                </c:pt>
                <c:pt idx="31">
                  <c:v>-62.795855685706698</c:v>
                </c:pt>
                <c:pt idx="32">
                  <c:v>-62.655484308092198</c:v>
                </c:pt>
                <c:pt idx="33">
                  <c:v>-62.514881411222298</c:v>
                </c:pt>
                <c:pt idx="34">
                  <c:v>-62.3741039771743</c:v>
                </c:pt>
                <c:pt idx="35">
                  <c:v>-62.289458924793898</c:v>
                </c:pt>
                <c:pt idx="36">
                  <c:v>-62.198035941990199</c:v>
                </c:pt>
                <c:pt idx="37">
                  <c:v>-62.088226458471603</c:v>
                </c:pt>
                <c:pt idx="38">
                  <c:v>-61.9701964346594</c:v>
                </c:pt>
                <c:pt idx="39">
                  <c:v>-61.848026477174798</c:v>
                </c:pt>
                <c:pt idx="40">
                  <c:v>-61.723383196254296</c:v>
                </c:pt>
                <c:pt idx="41">
                  <c:v>-61.597093665196297</c:v>
                </c:pt>
                <c:pt idx="42">
                  <c:v>-61.4696295952483</c:v>
                </c:pt>
                <c:pt idx="43">
                  <c:v>-61.341288448754</c:v>
                </c:pt>
                <c:pt idx="44">
                  <c:v>-61.212270201689101</c:v>
                </c:pt>
                <c:pt idx="45">
                  <c:v>-61.082716431715802</c:v>
                </c:pt>
                <c:pt idx="46">
                  <c:v>-60.952731869992299</c:v>
                </c:pt>
                <c:pt idx="47">
                  <c:v>-60.822396992167</c:v>
                </c:pt>
                <c:pt idx="48">
                  <c:v>-60.751935731213202</c:v>
                </c:pt>
                <c:pt idx="49">
                  <c:v>-60.73408891671</c:v>
                </c:pt>
                <c:pt idx="50">
                  <c:v>-60.689076724603503</c:v>
                </c:pt>
                <c:pt idx="51">
                  <c:v>-60.615487753048697</c:v>
                </c:pt>
                <c:pt idx="52">
                  <c:v>-60.528561198836002</c:v>
                </c:pt>
                <c:pt idx="53">
                  <c:v>-60.434435082652499</c:v>
                </c:pt>
                <c:pt idx="54">
                  <c:v>-60.3357720698138</c:v>
                </c:pt>
                <c:pt idx="55">
                  <c:v>-60.233951857234203</c:v>
                </c:pt>
                <c:pt idx="56">
                  <c:v>-60.129779163292802</c:v>
                </c:pt>
                <c:pt idx="57">
                  <c:v>-60.023767600111</c:v>
                </c:pt>
                <c:pt idx="58">
                  <c:v>-59.916267800950898</c:v>
                </c:pt>
                <c:pt idx="59">
                  <c:v>-59.807531941189602</c:v>
                </c:pt>
                <c:pt idx="60">
                  <c:v>-59.697748936719798</c:v>
                </c:pt>
                <c:pt idx="61">
                  <c:v>-59.587064720235702</c:v>
                </c:pt>
                <c:pt idx="62">
                  <c:v>-59.475595132632698</c:v>
                </c:pt>
                <c:pt idx="63">
                  <c:v>-59.363434787099202</c:v>
                </c:pt>
                <c:pt idx="64">
                  <c:v>-59.250664588709803</c:v>
                </c:pt>
                <c:pt idx="65">
                  <c:v>-59.137365550227599</c:v>
                </c:pt>
                <c:pt idx="66">
                  <c:v>-59.023602626335503</c:v>
                </c:pt>
                <c:pt idx="67">
                  <c:v>-58.909430159526998</c:v>
                </c:pt>
                <c:pt idx="68">
                  <c:v>-58.794894237964002</c:v>
                </c:pt>
                <c:pt idx="69">
                  <c:v>-58.680034378339599</c:v>
                </c:pt>
                <c:pt idx="70">
                  <c:v>-58.564886220007999</c:v>
                </c:pt>
                <c:pt idx="71">
                  <c:v>-58.449481593382302</c:v>
                </c:pt>
                <c:pt idx="72">
                  <c:v>-58.333848828400498</c:v>
                </c:pt>
                <c:pt idx="73">
                  <c:v>-58.218008631470802</c:v>
                </c:pt>
                <c:pt idx="74">
                  <c:v>-58.101992079690397</c:v>
                </c:pt>
                <c:pt idx="75">
                  <c:v>-57.985845252386497</c:v>
                </c:pt>
                <c:pt idx="76">
                  <c:v>-57.869601799723398</c:v>
                </c:pt>
                <c:pt idx="77">
                  <c:v>-57.753289676543297</c:v>
                </c:pt>
                <c:pt idx="78">
                  <c:v>-57.636932261768003</c:v>
                </c:pt>
                <c:pt idx="79">
                  <c:v>-57.5205488425281</c:v>
                </c:pt>
                <c:pt idx="80">
                  <c:v>-57.404158325318498</c:v>
                </c:pt>
                <c:pt idx="81">
                  <c:v>-57.287778083294903</c:v>
                </c:pt>
                <c:pt idx="82">
                  <c:v>-57.171420497184599</c:v>
                </c:pt>
                <c:pt idx="83">
                  <c:v>-57.055059670235401</c:v>
                </c:pt>
                <c:pt idx="84">
                  <c:v>-56.9387557764462</c:v>
                </c:pt>
                <c:pt idx="85">
                  <c:v>-56.822551695150501</c:v>
                </c:pt>
                <c:pt idx="86">
                  <c:v>-56.706476117186803</c:v>
                </c:pt>
                <c:pt idx="87">
                  <c:v>-56.590551782869298</c:v>
                </c:pt>
                <c:pt idx="88">
                  <c:v>-56.4747965617576</c:v>
                </c:pt>
                <c:pt idx="89">
                  <c:v>-56.359222628443099</c:v>
                </c:pt>
                <c:pt idx="90">
                  <c:v>-56.243843740894</c:v>
                </c:pt>
                <c:pt idx="91">
                  <c:v>-56.128672312064197</c:v>
                </c:pt>
                <c:pt idx="92">
                  <c:v>-56.013650895989798</c:v>
                </c:pt>
                <c:pt idx="93">
                  <c:v>-55.898772385003397</c:v>
                </c:pt>
                <c:pt idx="94">
                  <c:v>-55.784117853863698</c:v>
                </c:pt>
                <c:pt idx="95">
                  <c:v>-55.669732561529401</c:v>
                </c:pt>
                <c:pt idx="96">
                  <c:v>-55.555647458794802</c:v>
                </c:pt>
                <c:pt idx="97">
                  <c:v>-55.441884739302701</c:v>
                </c:pt>
                <c:pt idx="98">
                  <c:v>-55.328460080911597</c:v>
                </c:pt>
                <c:pt idx="99">
                  <c:v>-55.215380267797897</c:v>
                </c:pt>
                <c:pt idx="100">
                  <c:v>-55.102655079400101</c:v>
                </c:pt>
                <c:pt idx="101">
                  <c:v>-54.990293939284697</c:v>
                </c:pt>
                <c:pt idx="102">
                  <c:v>-54.878036610331797</c:v>
                </c:pt>
                <c:pt idx="103">
                  <c:v>-54.765988108631198</c:v>
                </c:pt>
                <c:pt idx="104">
                  <c:v>-54.654258670852897</c:v>
                </c:pt>
                <c:pt idx="105">
                  <c:v>-54.542898715699003</c:v>
                </c:pt>
                <c:pt idx="106">
                  <c:v>-54.431945156910601</c:v>
                </c:pt>
                <c:pt idx="107">
                  <c:v>-54.321423014711101</c:v>
                </c:pt>
                <c:pt idx="108">
                  <c:v>-54.211348000131302</c:v>
                </c:pt>
                <c:pt idx="109">
                  <c:v>-54.1017242500698</c:v>
                </c:pt>
                <c:pt idx="110">
                  <c:v>-53.9925525414276</c:v>
                </c:pt>
                <c:pt idx="111">
                  <c:v>-53.883816876203298</c:v>
                </c:pt>
                <c:pt idx="112">
                  <c:v>-53.774949225376197</c:v>
                </c:pt>
                <c:pt idx="113">
                  <c:v>-53.6661564745391</c:v>
                </c:pt>
                <c:pt idx="114">
                  <c:v>-53.5576108446391</c:v>
                </c:pt>
                <c:pt idx="115">
                  <c:v>-53.449390363113302</c:v>
                </c:pt>
                <c:pt idx="116">
                  <c:v>-53.3415427184243</c:v>
                </c:pt>
                <c:pt idx="117">
                  <c:v>-53.234105799015701</c:v>
                </c:pt>
                <c:pt idx="118">
                  <c:v>-53.127101648547701</c:v>
                </c:pt>
                <c:pt idx="119">
                  <c:v>-53.020541951928202</c:v>
                </c:pt>
                <c:pt idx="120">
                  <c:v>-52.9144116344482</c:v>
                </c:pt>
                <c:pt idx="121">
                  <c:v>-52.808711909396997</c:v>
                </c:pt>
                <c:pt idx="122">
                  <c:v>-52.702433980105504</c:v>
                </c:pt>
                <c:pt idx="123">
                  <c:v>-52.5956081052474</c:v>
                </c:pt>
                <c:pt idx="124">
                  <c:v>-52.488565125238701</c:v>
                </c:pt>
                <c:pt idx="125">
                  <c:v>-52.3814697298913</c:v>
                </c:pt>
                <c:pt idx="126">
                  <c:v>-52.274377602517099</c:v>
                </c:pt>
                <c:pt idx="127">
                  <c:v>-52.167361395039997</c:v>
                </c:pt>
                <c:pt idx="128">
                  <c:v>-52.060465046245298</c:v>
                </c:pt>
                <c:pt idx="129">
                  <c:v>-51.9537122350429</c:v>
                </c:pt>
                <c:pt idx="130">
                  <c:v>-51.8471003177714</c:v>
                </c:pt>
                <c:pt idx="131">
                  <c:v>-51.740590527848497</c:v>
                </c:pt>
                <c:pt idx="132">
                  <c:v>-51.632916883812896</c:v>
                </c:pt>
                <c:pt idx="133">
                  <c:v>-51.522973666956702</c:v>
                </c:pt>
                <c:pt idx="134">
                  <c:v>-51.4113047976277</c:v>
                </c:pt>
                <c:pt idx="135">
                  <c:v>-51.298276188787597</c:v>
                </c:pt>
                <c:pt idx="136">
                  <c:v>-51.268099960758498</c:v>
                </c:pt>
                <c:pt idx="137">
                  <c:v>-51.236059653755802</c:v>
                </c:pt>
                <c:pt idx="138">
                  <c:v>-51.181323048086902</c:v>
                </c:pt>
                <c:pt idx="139">
                  <c:v>-51.198501995373299</c:v>
                </c:pt>
                <c:pt idx="140">
                  <c:v>-51.207455550367598</c:v>
                </c:pt>
                <c:pt idx="141">
                  <c:v>-51.189331148516402</c:v>
                </c:pt>
                <c:pt idx="142">
                  <c:v>-51.1558574347494</c:v>
                </c:pt>
                <c:pt idx="143">
                  <c:v>-51.112471564223299</c:v>
                </c:pt>
                <c:pt idx="144">
                  <c:v>-51.061903083132599</c:v>
                </c:pt>
                <c:pt idx="145">
                  <c:v>-51.0057685894662</c:v>
                </c:pt>
                <c:pt idx="146">
                  <c:v>-50.945109339937197</c:v>
                </c:pt>
                <c:pt idx="147">
                  <c:v>-50.880635744127702</c:v>
                </c:pt>
                <c:pt idx="148">
                  <c:v>-50.812853081408399</c:v>
                </c:pt>
                <c:pt idx="149">
                  <c:v>-50.742068493215299</c:v>
                </c:pt>
                <c:pt idx="150">
                  <c:v>-50.668551283572803</c:v>
                </c:pt>
                <c:pt idx="151">
                  <c:v>-50.676283707927702</c:v>
                </c:pt>
                <c:pt idx="152">
                  <c:v>-50.682830832555702</c:v>
                </c:pt>
                <c:pt idx="153">
                  <c:v>-50.666551699181198</c:v>
                </c:pt>
                <c:pt idx="154">
                  <c:v>-50.636464794233802</c:v>
                </c:pt>
                <c:pt idx="155">
                  <c:v>-50.596667073533901</c:v>
                </c:pt>
                <c:pt idx="156">
                  <c:v>-50.549122248346897</c:v>
                </c:pt>
                <c:pt idx="157">
                  <c:v>-50.494982994130901</c:v>
                </c:pt>
                <c:pt idx="158">
                  <c:v>-50.435026146102999</c:v>
                </c:pt>
                <c:pt idx="159">
                  <c:v>-50.455013930857298</c:v>
                </c:pt>
                <c:pt idx="160">
                  <c:v>-50.475690694484904</c:v>
                </c:pt>
                <c:pt idx="161">
                  <c:v>-50.559431671983802</c:v>
                </c:pt>
                <c:pt idx="162">
                  <c:v>-50.718498329703799</c:v>
                </c:pt>
                <c:pt idx="163">
                  <c:v>-50.851715336241902</c:v>
                </c:pt>
                <c:pt idx="164">
                  <c:v>-51.024486373068399</c:v>
                </c:pt>
                <c:pt idx="165">
                  <c:v>-51.168913716477299</c:v>
                </c:pt>
                <c:pt idx="166">
                  <c:v>-51.272180722199202</c:v>
                </c:pt>
                <c:pt idx="167">
                  <c:v>-51.349374947612503</c:v>
                </c:pt>
                <c:pt idx="168">
                  <c:v>-51.490120522278403</c:v>
                </c:pt>
                <c:pt idx="169">
                  <c:v>-51.613716971604198</c:v>
                </c:pt>
                <c:pt idx="170">
                  <c:v>-51.702448525667002</c:v>
                </c:pt>
                <c:pt idx="171">
                  <c:v>-51.769173292207903</c:v>
                </c:pt>
                <c:pt idx="172">
                  <c:v>-51.820165587175097</c:v>
                </c:pt>
                <c:pt idx="173">
                  <c:v>-51.858496934425403</c:v>
                </c:pt>
                <c:pt idx="174">
                  <c:v>-51.886394932080698</c:v>
                </c:pt>
                <c:pt idx="175">
                  <c:v>-51.905961782482301</c:v>
                </c:pt>
                <c:pt idx="176">
                  <c:v>-51.999476133246503</c:v>
                </c:pt>
                <c:pt idx="177">
                  <c:v>-52.161397081719798</c:v>
                </c:pt>
                <c:pt idx="178">
                  <c:v>-52.287150209425199</c:v>
                </c:pt>
                <c:pt idx="179">
                  <c:v>-52.450552828932302</c:v>
                </c:pt>
                <c:pt idx="180">
                  <c:v>-52.583718406554802</c:v>
                </c:pt>
                <c:pt idx="181">
                  <c:v>-52.6766482806594</c:v>
                </c:pt>
                <c:pt idx="182">
                  <c:v>-52.7460099824265</c:v>
                </c:pt>
                <c:pt idx="183">
                  <c:v>-52.7996611849536</c:v>
                </c:pt>
                <c:pt idx="184">
                  <c:v>-52.919867211713502</c:v>
                </c:pt>
                <c:pt idx="185">
                  <c:v>-53.100728297951598</c:v>
                </c:pt>
                <c:pt idx="186">
                  <c:v>-53.239449576526098</c:v>
                </c:pt>
                <c:pt idx="187">
                  <c:v>-53.410789417389097</c:v>
                </c:pt>
                <c:pt idx="188">
                  <c:v>-53.5491702092501</c:v>
                </c:pt>
                <c:pt idx="189">
                  <c:v>-53.646875740376402</c:v>
                </c:pt>
                <c:pt idx="190">
                  <c:v>-53.797080228851001</c:v>
                </c:pt>
                <c:pt idx="191">
                  <c:v>-54.147194415183797</c:v>
                </c:pt>
                <c:pt idx="192">
                  <c:v>-54.431465746462599</c:v>
                </c:pt>
                <c:pt idx="193">
                  <c:v>-54.6192480813299</c:v>
                </c:pt>
                <c:pt idx="194">
                  <c:v>-54.758610562046698</c:v>
                </c:pt>
                <c:pt idx="195">
                  <c:v>-54.869682312401501</c:v>
                </c:pt>
                <c:pt idx="196">
                  <c:v>-54.961449344582697</c:v>
                </c:pt>
                <c:pt idx="197">
                  <c:v>-55.038747464345001</c:v>
                </c:pt>
                <c:pt idx="198">
                  <c:v>-55.104495169498698</c:v>
                </c:pt>
                <c:pt idx="199">
                  <c:v>-55.232519286080198</c:v>
                </c:pt>
                <c:pt idx="200">
                  <c:v>-55.4137928820886</c:v>
                </c:pt>
                <c:pt idx="201">
                  <c:v>-55.553862679544203</c:v>
                </c:pt>
                <c:pt idx="202">
                  <c:v>-55.72306131157</c:v>
                </c:pt>
                <c:pt idx="203">
                  <c:v>-55.860287419880798</c:v>
                </c:pt>
                <c:pt idx="204">
                  <c:v>-55.959547599346003</c:v>
                </c:pt>
                <c:pt idx="205">
                  <c:v>-56.107110493502603</c:v>
                </c:pt>
                <c:pt idx="206">
                  <c:v>-56.231055821464899</c:v>
                </c:pt>
                <c:pt idx="207">
                  <c:v>-56.321005244581599</c:v>
                </c:pt>
                <c:pt idx="208">
                  <c:v>-56.460470149678201</c:v>
                </c:pt>
                <c:pt idx="209">
                  <c:v>-56.645659573925997</c:v>
                </c:pt>
                <c:pt idx="210">
                  <c:v>-56.788296938839899</c:v>
                </c:pt>
                <c:pt idx="211">
                  <c:v>-56.889690393369499</c:v>
                </c:pt>
                <c:pt idx="212">
                  <c:v>-56.968854576560503</c:v>
                </c:pt>
                <c:pt idx="213">
                  <c:v>-57.033725897862702</c:v>
                </c:pt>
                <c:pt idx="214">
                  <c:v>-57.0879809856294</c:v>
                </c:pt>
                <c:pt idx="215">
                  <c:v>-57.200505745339697</c:v>
                </c:pt>
                <c:pt idx="216">
                  <c:v>-57.296309301039798</c:v>
                </c:pt>
                <c:pt idx="217">
                  <c:v>-57.363128142079198</c:v>
                </c:pt>
                <c:pt idx="218">
                  <c:v>-57.4141464720622</c:v>
                </c:pt>
                <c:pt idx="219">
                  <c:v>-57.454892574370199</c:v>
                </c:pt>
                <c:pt idx="220">
                  <c:v>-57.487818487324702</c:v>
                </c:pt>
                <c:pt idx="221">
                  <c:v>-57.514268455664599</c:v>
                </c:pt>
                <c:pt idx="222">
                  <c:v>-57.535090488917398</c:v>
                </c:pt>
                <c:pt idx="223">
                  <c:v>-57.550876309682998</c:v>
                </c:pt>
                <c:pt idx="224">
                  <c:v>-57.628170830241203</c:v>
                </c:pt>
                <c:pt idx="225">
                  <c:v>-57.692054670506998</c:v>
                </c:pt>
                <c:pt idx="226">
                  <c:v>-57.729728187164604</c:v>
                </c:pt>
                <c:pt idx="227">
                  <c:v>-57.8193594043803</c:v>
                </c:pt>
                <c:pt idx="228">
                  <c:v>-57.891315038635199</c:v>
                </c:pt>
                <c:pt idx="229">
                  <c:v>-57.934819692875799</c:v>
                </c:pt>
                <c:pt idx="230">
                  <c:v>-57.963286148666</c:v>
                </c:pt>
                <c:pt idx="231">
                  <c:v>-57.982274051121202</c:v>
                </c:pt>
                <c:pt idx="232">
                  <c:v>-57.994226582727102</c:v>
                </c:pt>
                <c:pt idx="233">
                  <c:v>-58.000460459455503</c:v>
                </c:pt>
                <c:pt idx="234">
                  <c:v>-58.001788144004202</c:v>
                </c:pt>
                <c:pt idx="235">
                  <c:v>-57.998763415436002</c:v>
                </c:pt>
                <c:pt idx="236">
                  <c:v>-57.991792320743997</c:v>
                </c:pt>
                <c:pt idx="237">
                  <c:v>-57.981189072303501</c:v>
                </c:pt>
                <c:pt idx="238">
                  <c:v>-57.9672068836215</c:v>
                </c:pt>
                <c:pt idx="239">
                  <c:v>-57.950056294470301</c:v>
                </c:pt>
                <c:pt idx="240">
                  <c:v>-57.929916741219699</c:v>
                </c:pt>
                <c:pt idx="241">
                  <c:v>-57.906944228384397</c:v>
                </c:pt>
                <c:pt idx="242">
                  <c:v>-57.947073323082698</c:v>
                </c:pt>
                <c:pt idx="243">
                  <c:v>-57.975825552014697</c:v>
                </c:pt>
                <c:pt idx="244">
                  <c:v>-57.980128903807199</c:v>
                </c:pt>
                <c:pt idx="245">
                  <c:v>-57.972255954727501</c:v>
                </c:pt>
                <c:pt idx="246">
                  <c:v>-57.957145668122799</c:v>
                </c:pt>
                <c:pt idx="247">
                  <c:v>-57.936854563598601</c:v>
                </c:pt>
                <c:pt idx="248">
                  <c:v>-57.912435597863201</c:v>
                </c:pt>
                <c:pt idx="249">
                  <c:v>-57.884509608233103</c:v>
                </c:pt>
                <c:pt idx="250">
                  <c:v>-57.853484615181003</c:v>
                </c:pt>
                <c:pt idx="251">
                  <c:v>-57.8196518638076</c:v>
                </c:pt>
                <c:pt idx="252">
                  <c:v>-57.783232634763301</c:v>
                </c:pt>
                <c:pt idx="253">
                  <c:v>-57.744403216543702</c:v>
                </c:pt>
                <c:pt idx="254">
                  <c:v>-57.703309049358801</c:v>
                </c:pt>
                <c:pt idx="255">
                  <c:v>-57.660073978570203</c:v>
                </c:pt>
                <c:pt idx="256">
                  <c:v>-57.614805934394802</c:v>
                </c:pt>
                <c:pt idx="257">
                  <c:v>-57.567600496339402</c:v>
                </c:pt>
                <c:pt idx="258">
                  <c:v>-57.585660132442598</c:v>
                </c:pt>
                <c:pt idx="259">
                  <c:v>-57.593259684741</c:v>
                </c:pt>
                <c:pt idx="260">
                  <c:v>-57.576879893261399</c:v>
                </c:pt>
                <c:pt idx="261">
                  <c:v>-57.548883559185299</c:v>
                </c:pt>
                <c:pt idx="262">
                  <c:v>-57.581296042957902</c:v>
                </c:pt>
                <c:pt idx="263">
                  <c:v>-57.600372430477499</c:v>
                </c:pt>
                <c:pt idx="264">
                  <c:v>-57.593619097448702</c:v>
                </c:pt>
                <c:pt idx="265">
                  <c:v>-57.573951996296202</c:v>
                </c:pt>
                <c:pt idx="266">
                  <c:v>-57.546676448730899</c:v>
                </c:pt>
                <c:pt idx="267">
                  <c:v>-57.514067968075999</c:v>
                </c:pt>
                <c:pt idx="268">
                  <c:v>-57.477319525354702</c:v>
                </c:pt>
                <c:pt idx="269">
                  <c:v>-57.437145228695101</c:v>
                </c:pt>
                <c:pt idx="270">
                  <c:v>-57.394016921674201</c:v>
                </c:pt>
                <c:pt idx="271">
                  <c:v>-57.348270225136297</c:v>
                </c:pt>
                <c:pt idx="272">
                  <c:v>-57.300157166850902</c:v>
                </c:pt>
                <c:pt idx="273">
                  <c:v>-57.249875783527699</c:v>
                </c:pt>
                <c:pt idx="274">
                  <c:v>-57.197571117237302</c:v>
                </c:pt>
                <c:pt idx="275">
                  <c:v>-57.143394257144301</c:v>
                </c:pt>
                <c:pt idx="276">
                  <c:v>-57.087472809679902</c:v>
                </c:pt>
                <c:pt idx="277">
                  <c:v>-57.029914821717298</c:v>
                </c:pt>
                <c:pt idx="278">
                  <c:v>-56.970813224758501</c:v>
                </c:pt>
                <c:pt idx="279">
                  <c:v>-56.910248853214704</c:v>
                </c:pt>
                <c:pt idx="280">
                  <c:v>-56.848294717719703</c:v>
                </c:pt>
                <c:pt idx="281">
                  <c:v>-56.785017789978198</c:v>
                </c:pt>
                <c:pt idx="282">
                  <c:v>-56.720479225449502</c:v>
                </c:pt>
                <c:pt idx="283">
                  <c:v>-56.654735440014697</c:v>
                </c:pt>
                <c:pt idx="284">
                  <c:v>-56.587838894748401</c:v>
                </c:pt>
                <c:pt idx="285">
                  <c:v>-56.51983840271</c:v>
                </c:pt>
                <c:pt idx="286">
                  <c:v>-56.450779009836999</c:v>
                </c:pt>
                <c:pt idx="287">
                  <c:v>-56.380705005306801</c:v>
                </c:pt>
                <c:pt idx="288">
                  <c:v>-56.309658291497101</c:v>
                </c:pt>
                <c:pt idx="289">
                  <c:v>-56.237678560579802</c:v>
                </c:pt>
                <c:pt idx="290">
                  <c:v>-56.1648036209303</c:v>
                </c:pt>
                <c:pt idx="291">
                  <c:v>-56.091039681852301</c:v>
                </c:pt>
                <c:pt idx="292">
                  <c:v>-56.016398731918599</c:v>
                </c:pt>
                <c:pt idx="293">
                  <c:v>-55.940957180297701</c:v>
                </c:pt>
                <c:pt idx="294">
                  <c:v>-55.864777563847497</c:v>
                </c:pt>
                <c:pt idx="295">
                  <c:v>-55.787906743264898</c:v>
                </c:pt>
                <c:pt idx="296">
                  <c:v>-55.710380697313703</c:v>
                </c:pt>
                <c:pt idx="297">
                  <c:v>-55.632235682954096</c:v>
                </c:pt>
                <c:pt idx="298">
                  <c:v>-55.553504292430802</c:v>
                </c:pt>
                <c:pt idx="299">
                  <c:v>-55.4742162788447</c:v>
                </c:pt>
                <c:pt idx="300">
                  <c:v>-55.394399490140898</c:v>
                </c:pt>
                <c:pt idx="301">
                  <c:v>-55.3140782797771</c:v>
                </c:pt>
                <c:pt idx="302">
                  <c:v>-55.233276349291998</c:v>
                </c:pt>
                <c:pt idx="303">
                  <c:v>-55.1520189659593</c:v>
                </c:pt>
                <c:pt idx="304">
                  <c:v>-55.070330052887698</c:v>
                </c:pt>
                <c:pt idx="305">
                  <c:v>-54.9881729751134</c:v>
                </c:pt>
                <c:pt idx="306">
                  <c:v>-54.9054626015023</c:v>
                </c:pt>
                <c:pt idx="307">
                  <c:v>-54.822301938852902</c:v>
                </c:pt>
                <c:pt idx="308">
                  <c:v>-54.738775922006901</c:v>
                </c:pt>
                <c:pt idx="309">
                  <c:v>-54.654938127816003</c:v>
                </c:pt>
                <c:pt idx="310">
                  <c:v>-54.570818894924301</c:v>
                </c:pt>
                <c:pt idx="311">
                  <c:v>-54.486451245094003</c:v>
                </c:pt>
                <c:pt idx="312">
                  <c:v>-54.4018620439264</c:v>
                </c:pt>
                <c:pt idx="313">
                  <c:v>-54.317073489992502</c:v>
                </c:pt>
                <c:pt idx="314">
                  <c:v>-54.232104841039003</c:v>
                </c:pt>
                <c:pt idx="315">
                  <c:v>-54.146969308904801</c:v>
                </c:pt>
                <c:pt idx="316">
                  <c:v>-54.0616788042378</c:v>
                </c:pt>
                <c:pt idx="317">
                  <c:v>-53.976250645245699</c:v>
                </c:pt>
                <c:pt idx="318">
                  <c:v>-53.8905985581601</c:v>
                </c:pt>
                <c:pt idx="319">
                  <c:v>-53.804423444826</c:v>
                </c:pt>
                <c:pt idx="320">
                  <c:v>-53.717891945850603</c:v>
                </c:pt>
                <c:pt idx="321">
                  <c:v>-53.631140867276002</c:v>
                </c:pt>
                <c:pt idx="322">
                  <c:v>-53.544249097901798</c:v>
                </c:pt>
                <c:pt idx="323">
                  <c:v>-53.4572470991491</c:v>
                </c:pt>
                <c:pt idx="324">
                  <c:v>-53.370173812358203</c:v>
                </c:pt>
                <c:pt idx="325">
                  <c:v>-53.283058434686303</c:v>
                </c:pt>
                <c:pt idx="326">
                  <c:v>-53.195921795458098</c:v>
                </c:pt>
                <c:pt idx="327">
                  <c:v>-53.108778552213998</c:v>
                </c:pt>
                <c:pt idx="328">
                  <c:v>-53.021639292081701</c:v>
                </c:pt>
                <c:pt idx="329">
                  <c:v>-52.934495029476302</c:v>
                </c:pt>
                <c:pt idx="330">
                  <c:v>-52.847357941803899</c:v>
                </c:pt>
                <c:pt idx="331">
                  <c:v>-52.759704259162199</c:v>
                </c:pt>
                <c:pt idx="332">
                  <c:v>-52.671238426750001</c:v>
                </c:pt>
                <c:pt idx="333">
                  <c:v>-52.582232381666103</c:v>
                </c:pt>
                <c:pt idx="334">
                  <c:v>-52.492889043569598</c:v>
                </c:pt>
                <c:pt idx="335">
                  <c:v>-52.403295088136304</c:v>
                </c:pt>
                <c:pt idx="336">
                  <c:v>-52.313482366221301</c:v>
                </c:pt>
                <c:pt idx="337">
                  <c:v>-52.2235043049604</c:v>
                </c:pt>
                <c:pt idx="338">
                  <c:v>-52.133396519021701</c:v>
                </c:pt>
                <c:pt idx="339">
                  <c:v>-52.043180646366203</c:v>
                </c:pt>
                <c:pt idx="340">
                  <c:v>-51.952867558930301</c:v>
                </c:pt>
                <c:pt idx="341">
                  <c:v>-51.862450725166902</c:v>
                </c:pt>
                <c:pt idx="342">
                  <c:v>-51.771904108657097</c:v>
                </c:pt>
                <c:pt idx="343">
                  <c:v>-51.680694392859202</c:v>
                </c:pt>
                <c:pt idx="344">
                  <c:v>-51.587368837791097</c:v>
                </c:pt>
                <c:pt idx="345">
                  <c:v>-51.492338635482</c:v>
                </c:pt>
                <c:pt idx="346">
                  <c:v>-51.479424333206602</c:v>
                </c:pt>
                <c:pt idx="347">
                  <c:v>-51.463709740301297</c:v>
                </c:pt>
                <c:pt idx="348">
                  <c:v>-51.424737400332198</c:v>
                </c:pt>
                <c:pt idx="349">
                  <c:v>-51.373418459537703</c:v>
                </c:pt>
                <c:pt idx="350">
                  <c:v>-51.314541117024604</c:v>
                </c:pt>
                <c:pt idx="351">
                  <c:v>-51.250377036248899</c:v>
                </c:pt>
                <c:pt idx="352">
                  <c:v>-51.182209144827198</c:v>
                </c:pt>
                <c:pt idx="353">
                  <c:v>-51.110824510140802</c:v>
                </c:pt>
                <c:pt idx="354">
                  <c:v>-51.036738015954803</c:v>
                </c:pt>
                <c:pt idx="355">
                  <c:v>-51.044483297561797</c:v>
                </c:pt>
                <c:pt idx="356">
                  <c:v>-51.049449752011398</c:v>
                </c:pt>
                <c:pt idx="357">
                  <c:v>-51.0307283794968</c:v>
                </c:pt>
                <c:pt idx="358">
                  <c:v>-51.082709985799497</c:v>
                </c:pt>
                <c:pt idx="359">
                  <c:v>-51.125240554083398</c:v>
                </c:pt>
                <c:pt idx="360">
                  <c:v>-51.1395207205315</c:v>
                </c:pt>
                <c:pt idx="361">
                  <c:v>-51.137364101552201</c:v>
                </c:pt>
                <c:pt idx="362">
                  <c:v>-51.124310665487698</c:v>
                </c:pt>
                <c:pt idx="363">
                  <c:v>-51.103193174804503</c:v>
                </c:pt>
                <c:pt idx="364">
                  <c:v>-51.075724961354098</c:v>
                </c:pt>
                <c:pt idx="365">
                  <c:v>-51.043034699462801</c:v>
                </c:pt>
                <c:pt idx="366">
                  <c:v>-51.005912925775803</c:v>
                </c:pt>
                <c:pt idx="367">
                  <c:v>-50.964939371675896</c:v>
                </c:pt>
                <c:pt idx="368">
                  <c:v>-50.920553747258403</c:v>
                </c:pt>
                <c:pt idx="369">
                  <c:v>-50.873098556541699</c:v>
                </c:pt>
                <c:pt idx="370">
                  <c:v>-50.822845571928802</c:v>
                </c:pt>
                <c:pt idx="371">
                  <c:v>-50.769971556012997</c:v>
                </c:pt>
                <c:pt idx="372">
                  <c:v>-50.799043191031302</c:v>
                </c:pt>
                <c:pt idx="373">
                  <c:v>-50.8254772559591</c:v>
                </c:pt>
                <c:pt idx="374">
                  <c:v>-50.911981610448699</c:v>
                </c:pt>
                <c:pt idx="375">
                  <c:v>-51.067340707901302</c:v>
                </c:pt>
                <c:pt idx="376">
                  <c:v>-51.189945614658598</c:v>
                </c:pt>
                <c:pt idx="377">
                  <c:v>-51.271277205726598</c:v>
                </c:pt>
                <c:pt idx="378">
                  <c:v>-51.3278838971734</c:v>
                </c:pt>
                <c:pt idx="379">
                  <c:v>-51.449894551596898</c:v>
                </c:pt>
                <c:pt idx="380">
                  <c:v>-51.556544500558701</c:v>
                </c:pt>
                <c:pt idx="381">
                  <c:v>-51.629876727042202</c:v>
                </c:pt>
                <c:pt idx="382">
                  <c:v>-51.682624724804903</c:v>
                </c:pt>
                <c:pt idx="383">
                  <c:v>-51.721020317125003</c:v>
                </c:pt>
                <c:pt idx="384">
                  <c:v>-51.910435622846997</c:v>
                </c:pt>
                <c:pt idx="385">
                  <c:v>-52.079765511822302</c:v>
                </c:pt>
                <c:pt idx="386">
                  <c:v>-52.191053060035003</c:v>
                </c:pt>
                <c:pt idx="387">
                  <c:v>-52.350304123776802</c:v>
                </c:pt>
                <c:pt idx="388">
                  <c:v>-52.483101540546102</c:v>
                </c:pt>
                <c:pt idx="389">
                  <c:v>-52.576943604291301</c:v>
                </c:pt>
                <c:pt idx="390">
                  <c:v>-52.647606833001497</c:v>
                </c:pt>
                <c:pt idx="391">
                  <c:v>-52.781140886672603</c:v>
                </c:pt>
                <c:pt idx="392">
                  <c:v>-52.895671887829998</c:v>
                </c:pt>
                <c:pt idx="393">
                  <c:v>-52.975694445263599</c:v>
                </c:pt>
                <c:pt idx="394">
                  <c:v>-53.189682578125797</c:v>
                </c:pt>
                <c:pt idx="395">
                  <c:v>-53.372563202932703</c:v>
                </c:pt>
                <c:pt idx="396">
                  <c:v>-53.570968752116599</c:v>
                </c:pt>
                <c:pt idx="397">
                  <c:v>-53.953565237244298</c:v>
                </c:pt>
                <c:pt idx="398">
                  <c:v>-54.262577477702898</c:v>
                </c:pt>
                <c:pt idx="399">
                  <c:v>-54.469256527288401</c:v>
                </c:pt>
                <c:pt idx="400">
                  <c:v>-54.623645004429598</c:v>
                </c:pt>
                <c:pt idx="401">
                  <c:v>-54.7472092228303</c:v>
                </c:pt>
                <c:pt idx="402">
                  <c:v>-54.849692766524498</c:v>
                </c:pt>
                <c:pt idx="403">
                  <c:v>-54.9363735254516</c:v>
                </c:pt>
                <c:pt idx="404">
                  <c:v>-55.010481195840498</c:v>
                </c:pt>
                <c:pt idx="405">
                  <c:v>-55.074157561853298</c:v>
                </c:pt>
                <c:pt idx="406">
                  <c:v>-55.200872384298798</c:v>
                </c:pt>
                <c:pt idx="407">
                  <c:v>-55.310022662487199</c:v>
                </c:pt>
                <c:pt idx="408">
                  <c:v>-55.459279863719203</c:v>
                </c:pt>
                <c:pt idx="409">
                  <c:v>-55.581672795982001</c:v>
                </c:pt>
                <c:pt idx="410">
                  <c:v>-55.739335386716903</c:v>
                </c:pt>
                <c:pt idx="411">
                  <c:v>-55.937695828866502</c:v>
                </c:pt>
                <c:pt idx="412">
                  <c:v>-56.1589363002863</c:v>
                </c:pt>
                <c:pt idx="413">
                  <c:v>-56.326430106578101</c:v>
                </c:pt>
                <c:pt idx="414">
                  <c:v>-56.514701962901803</c:v>
                </c:pt>
                <c:pt idx="415">
                  <c:v>-56.667245180722901</c:v>
                </c:pt>
                <c:pt idx="416">
                  <c:v>-56.780019860175003</c:v>
                </c:pt>
                <c:pt idx="417">
                  <c:v>-56.870266151797303</c:v>
                </c:pt>
                <c:pt idx="418">
                  <c:v>-56.945555273336701</c:v>
                </c:pt>
                <c:pt idx="419">
                  <c:v>-57.076469960732702</c:v>
                </c:pt>
                <c:pt idx="420">
                  <c:v>-57.188568336759097</c:v>
                </c:pt>
                <c:pt idx="421">
                  <c:v>-57.270106264843903</c:v>
                </c:pt>
                <c:pt idx="422">
                  <c:v>-57.334653454369899</c:v>
                </c:pt>
                <c:pt idx="423">
                  <c:v>-57.387919608392302</c:v>
                </c:pt>
                <c:pt idx="424">
                  <c:v>-57.432515079108697</c:v>
                </c:pt>
                <c:pt idx="425">
                  <c:v>-57.469918746737903</c:v>
                </c:pt>
                <c:pt idx="426">
                  <c:v>-57.567059457022502</c:v>
                </c:pt>
                <c:pt idx="427">
                  <c:v>-57.649288731337599</c:v>
                </c:pt>
                <c:pt idx="428">
                  <c:v>-57.769533706432497</c:v>
                </c:pt>
                <c:pt idx="429">
                  <c:v>-57.930691295254803</c:v>
                </c:pt>
                <c:pt idx="430">
                  <c:v>-58.115169160827101</c:v>
                </c:pt>
                <c:pt idx="431">
                  <c:v>-58.251230664212002</c:v>
                </c:pt>
                <c:pt idx="432">
                  <c:v>-58.344846640209397</c:v>
                </c:pt>
                <c:pt idx="433">
                  <c:v>-58.415790579640401</c:v>
                </c:pt>
                <c:pt idx="434">
                  <c:v>-58.472319165440602</c:v>
                </c:pt>
                <c:pt idx="435">
                  <c:v>-58.518270294015501</c:v>
                </c:pt>
                <c:pt idx="436">
                  <c:v>-58.555788392410797</c:v>
                </c:pt>
                <c:pt idx="437">
                  <c:v>-58.586212998999002</c:v>
                </c:pt>
                <c:pt idx="438">
                  <c:v>-58.610457846825298</c:v>
                </c:pt>
                <c:pt idx="439">
                  <c:v>-58.6291883366614</c:v>
                </c:pt>
                <c:pt idx="440">
                  <c:v>-58.642913326573897</c:v>
                </c:pt>
                <c:pt idx="441">
                  <c:v>-58.652036859738701</c:v>
                </c:pt>
                <c:pt idx="442">
                  <c:v>-58.656889272215899</c:v>
                </c:pt>
                <c:pt idx="443">
                  <c:v>-58.657747157385401</c:v>
                </c:pt>
                <c:pt idx="444">
                  <c:v>-58.654846734581803</c:v>
                </c:pt>
                <c:pt idx="445">
                  <c:v>-58.6483931193224</c:v>
                </c:pt>
                <c:pt idx="446">
                  <c:v>-58.638566953324499</c:v>
                </c:pt>
                <c:pt idx="447">
                  <c:v>-58.625529267993798</c:v>
                </c:pt>
                <c:pt idx="448">
                  <c:v>-58.609425129430903</c:v>
                </c:pt>
                <c:pt idx="449">
                  <c:v>-58.590386420020501</c:v>
                </c:pt>
                <c:pt idx="450">
                  <c:v>-58.568533973272899</c:v>
                </c:pt>
                <c:pt idx="451">
                  <c:v>-58.543979281701802</c:v>
                </c:pt>
                <c:pt idx="452">
                  <c:v>-58.516825938093397</c:v>
                </c:pt>
                <c:pt idx="453">
                  <c:v>-58.551408379134202</c:v>
                </c:pt>
                <c:pt idx="454">
                  <c:v>-58.574928973494501</c:v>
                </c:pt>
                <c:pt idx="455">
                  <c:v>-58.574644328300799</c:v>
                </c:pt>
                <c:pt idx="456">
                  <c:v>-58.562553329137799</c:v>
                </c:pt>
                <c:pt idx="457">
                  <c:v>-58.543466365282796</c:v>
                </c:pt>
                <c:pt idx="458">
                  <c:v>-58.519374779717701</c:v>
                </c:pt>
                <c:pt idx="459">
                  <c:v>-58.491291874365899</c:v>
                </c:pt>
                <c:pt idx="460">
                  <c:v>-58.459811579519602</c:v>
                </c:pt>
                <c:pt idx="461">
                  <c:v>-58.425322219638701</c:v>
                </c:pt>
                <c:pt idx="462">
                  <c:v>-58.388099843129901</c:v>
                </c:pt>
                <c:pt idx="463">
                  <c:v>-58.348352972107499</c:v>
                </c:pt>
                <c:pt idx="464">
                  <c:v>-58.306248159165499</c:v>
                </c:pt>
                <c:pt idx="465">
                  <c:v>-58.261930610480903</c:v>
                </c:pt>
                <c:pt idx="466">
                  <c:v>-58.2155227059026</c:v>
                </c:pt>
                <c:pt idx="467">
                  <c:v>-58.167130000880697</c:v>
                </c:pt>
                <c:pt idx="468">
                  <c:v>-58.116845336239699</c:v>
                </c:pt>
                <c:pt idx="469">
                  <c:v>-58.064751676516899</c:v>
                </c:pt>
                <c:pt idx="470">
                  <c:v>-58.010924375893701</c:v>
                </c:pt>
                <c:pt idx="471">
                  <c:v>-57.9554332066512</c:v>
                </c:pt>
                <c:pt idx="472">
                  <c:v>-57.898342803605999</c:v>
                </c:pt>
                <c:pt idx="473">
                  <c:v>-57.839713516844</c:v>
                </c:pt>
                <c:pt idx="474">
                  <c:v>-57.779602070611503</c:v>
                </c:pt>
                <c:pt idx="475">
                  <c:v>-57.7180620674268</c:v>
                </c:pt>
                <c:pt idx="476">
                  <c:v>-57.6551438853934</c:v>
                </c:pt>
                <c:pt idx="477">
                  <c:v>-57.590896209396099</c:v>
                </c:pt>
                <c:pt idx="478">
                  <c:v>-57.525365648651899</c:v>
                </c:pt>
                <c:pt idx="479">
                  <c:v>-57.458596779993101</c:v>
                </c:pt>
                <c:pt idx="480">
                  <c:v>-57.390632367295602</c:v>
                </c:pt>
                <c:pt idx="481">
                  <c:v>-57.321513544912598</c:v>
                </c:pt>
                <c:pt idx="482">
                  <c:v>-57.251279404061499</c:v>
                </c:pt>
                <c:pt idx="483">
                  <c:v>-57.179953597221797</c:v>
                </c:pt>
                <c:pt idx="484">
                  <c:v>-57.107580722553301</c:v>
                </c:pt>
                <c:pt idx="485">
                  <c:v>-57.034219691818699</c:v>
                </c:pt>
                <c:pt idx="486">
                  <c:v>-56.9599195319473</c:v>
                </c:pt>
                <c:pt idx="487">
                  <c:v>-56.884720878345497</c:v>
                </c:pt>
                <c:pt idx="488">
                  <c:v>-56.808661205088399</c:v>
                </c:pt>
                <c:pt idx="489">
                  <c:v>-56.731776146906597</c:v>
                </c:pt>
                <c:pt idx="490">
                  <c:v>-56.654099077510999</c:v>
                </c:pt>
                <c:pt idx="491">
                  <c:v>-56.575661627786999</c:v>
                </c:pt>
                <c:pt idx="492">
                  <c:v>-56.496493482534397</c:v>
                </c:pt>
                <c:pt idx="493">
                  <c:v>-56.416622873163099</c:v>
                </c:pt>
                <c:pt idx="494">
                  <c:v>-56.336078647580301</c:v>
                </c:pt>
                <c:pt idx="495">
                  <c:v>-56.254888516221897</c:v>
                </c:pt>
                <c:pt idx="496">
                  <c:v>-56.173079126226703</c:v>
                </c:pt>
                <c:pt idx="497">
                  <c:v>-56.162047537975397</c:v>
                </c:pt>
                <c:pt idx="498">
                  <c:v>-56.141827280254397</c:v>
                </c:pt>
                <c:pt idx="499">
                  <c:v>-56.097662967876602</c:v>
                </c:pt>
                <c:pt idx="500">
                  <c:v>-56.042363776662697</c:v>
                </c:pt>
                <c:pt idx="501">
                  <c:v>-55.981122465469298</c:v>
                </c:pt>
                <c:pt idx="502">
                  <c:v>-55.916099207168102</c:v>
                </c:pt>
                <c:pt idx="503">
                  <c:v>-55.848384578484897</c:v>
                </c:pt>
                <c:pt idx="504">
                  <c:v>-55.778602613214296</c:v>
                </c:pt>
                <c:pt idx="505">
                  <c:v>-55.707147696164903</c:v>
                </c:pt>
                <c:pt idx="506">
                  <c:v>-55.634291229258203</c:v>
                </c:pt>
                <c:pt idx="507">
                  <c:v>-55.560229377767698</c:v>
                </c:pt>
                <c:pt idx="508">
                  <c:v>-55.485110268092001</c:v>
                </c:pt>
                <c:pt idx="509">
                  <c:v>-55.4090501469597</c:v>
                </c:pt>
                <c:pt idx="510">
                  <c:v>-55.332141584628602</c:v>
                </c:pt>
                <c:pt idx="511">
                  <c:v>-55.254460331622397</c:v>
                </c:pt>
                <c:pt idx="512">
                  <c:v>-55.1760734064042</c:v>
                </c:pt>
                <c:pt idx="513">
                  <c:v>-55.097038352930603</c:v>
                </c:pt>
                <c:pt idx="514">
                  <c:v>-55.017401495841497</c:v>
                </c:pt>
                <c:pt idx="515">
                  <c:v>-54.937030641999399</c:v>
                </c:pt>
                <c:pt idx="516">
                  <c:v>-54.856044919796403</c:v>
                </c:pt>
                <c:pt idx="517">
                  <c:v>-54.774548915939597</c:v>
                </c:pt>
                <c:pt idx="518">
                  <c:v>-54.692616093895303</c:v>
                </c:pt>
                <c:pt idx="519">
                  <c:v>-54.610292343818202</c:v>
                </c:pt>
                <c:pt idx="520">
                  <c:v>-54.5276181628453</c:v>
                </c:pt>
                <c:pt idx="521">
                  <c:v>-54.4446300541657</c:v>
                </c:pt>
                <c:pt idx="522">
                  <c:v>-54.361358773661102</c:v>
                </c:pt>
                <c:pt idx="523">
                  <c:v>-54.277830470181698</c:v>
                </c:pt>
                <c:pt idx="524">
                  <c:v>-54.1940686310936</c:v>
                </c:pt>
                <c:pt idx="525">
                  <c:v>-54.110085979983602</c:v>
                </c:pt>
                <c:pt idx="526">
                  <c:v>-54.025903728608696</c:v>
                </c:pt>
                <c:pt idx="527">
                  <c:v>-53.941542398149302</c:v>
                </c:pt>
                <c:pt idx="528">
                  <c:v>-53.856739705177603</c:v>
                </c:pt>
                <c:pt idx="529">
                  <c:v>-53.771447195707999</c:v>
                </c:pt>
                <c:pt idx="530">
                  <c:v>-53.685829096024499</c:v>
                </c:pt>
                <c:pt idx="531">
                  <c:v>-53.599991896891197</c:v>
                </c:pt>
                <c:pt idx="532">
                  <c:v>-53.513998401189099</c:v>
                </c:pt>
                <c:pt idx="533">
                  <c:v>-53.427880592259299</c:v>
                </c:pt>
                <c:pt idx="534">
                  <c:v>-53.341675418262497</c:v>
                </c:pt>
                <c:pt idx="535">
                  <c:v>-53.2554100276569</c:v>
                </c:pt>
                <c:pt idx="536">
                  <c:v>-53.169103936856601</c:v>
                </c:pt>
                <c:pt idx="537">
                  <c:v>-53.082772065414702</c:v>
                </c:pt>
                <c:pt idx="538">
                  <c:v>-52.9964189682916</c:v>
                </c:pt>
                <c:pt idx="539">
                  <c:v>-52.910044072815701</c:v>
                </c:pt>
                <c:pt idx="540">
                  <c:v>-52.823660273147503</c:v>
                </c:pt>
                <c:pt idx="541">
                  <c:v>-52.736473282006401</c:v>
                </c:pt>
                <c:pt idx="542">
                  <c:v>-52.648552456427304</c:v>
                </c:pt>
                <c:pt idx="543">
                  <c:v>-52.560160170386602</c:v>
                </c:pt>
                <c:pt idx="544">
                  <c:v>-52.471458745625398</c:v>
                </c:pt>
                <c:pt idx="545">
                  <c:v>-52.3825119535393</c:v>
                </c:pt>
                <c:pt idx="546">
                  <c:v>-52.293357088947801</c:v>
                </c:pt>
                <c:pt idx="547">
                  <c:v>-52.204041571222703</c:v>
                </c:pt>
                <c:pt idx="548">
                  <c:v>-52.114597200779698</c:v>
                </c:pt>
                <c:pt idx="549">
                  <c:v>-52.0250425869379</c:v>
                </c:pt>
                <c:pt idx="550">
                  <c:v>-51.9353879471794</c:v>
                </c:pt>
                <c:pt idx="551">
                  <c:v>-51.845617209999801</c:v>
                </c:pt>
                <c:pt idx="552">
                  <c:v>-51.755714456013898</c:v>
                </c:pt>
                <c:pt idx="553">
                  <c:v>-51.664789646111501</c:v>
                </c:pt>
                <c:pt idx="554">
                  <c:v>-51.571835986217302</c:v>
                </c:pt>
                <c:pt idx="555">
                  <c:v>-51.477279566495</c:v>
                </c:pt>
                <c:pt idx="556">
                  <c:v>-51.381472194603703</c:v>
                </c:pt>
                <c:pt idx="557">
                  <c:v>-51.284542325361102</c:v>
                </c:pt>
                <c:pt idx="558">
                  <c:v>-51.186514932653097</c:v>
                </c:pt>
                <c:pt idx="559">
                  <c:v>-51.0874571550996</c:v>
                </c:pt>
                <c:pt idx="560">
                  <c:v>-50.987407677843599</c:v>
                </c:pt>
                <c:pt idx="561">
                  <c:v>-50.886380363318899</c:v>
                </c:pt>
                <c:pt idx="562">
                  <c:v>-50.953601759661098</c:v>
                </c:pt>
                <c:pt idx="563">
                  <c:v>-51.102727183757302</c:v>
                </c:pt>
                <c:pt idx="564">
                  <c:v>-51.206110453538798</c:v>
                </c:pt>
                <c:pt idx="565">
                  <c:v>-51.263101604883403</c:v>
                </c:pt>
                <c:pt idx="566">
                  <c:v>-51.293474219555499</c:v>
                </c:pt>
                <c:pt idx="567">
                  <c:v>-51.306472096363201</c:v>
                </c:pt>
                <c:pt idx="568">
                  <c:v>-51.306987893964099</c:v>
                </c:pt>
                <c:pt idx="569">
                  <c:v>-51.297982907210603</c:v>
                </c:pt>
                <c:pt idx="570">
                  <c:v>-51.281393243783903</c:v>
                </c:pt>
                <c:pt idx="571">
                  <c:v>-51.258560415982799</c:v>
                </c:pt>
                <c:pt idx="572">
                  <c:v>-51.313522383358098</c:v>
                </c:pt>
                <c:pt idx="573">
                  <c:v>-51.362036259981302</c:v>
                </c:pt>
                <c:pt idx="574">
                  <c:v>-51.3839591862722</c:v>
                </c:pt>
                <c:pt idx="575">
                  <c:v>-51.390464106315697</c:v>
                </c:pt>
                <c:pt idx="576">
                  <c:v>-51.386698869132402</c:v>
                </c:pt>
                <c:pt idx="577">
                  <c:v>-51.375248792472703</c:v>
                </c:pt>
                <c:pt idx="578">
                  <c:v>-51.357671624488198</c:v>
                </c:pt>
                <c:pt idx="579">
                  <c:v>-51.334998572111402</c:v>
                </c:pt>
                <c:pt idx="580">
                  <c:v>-51.390752043574302</c:v>
                </c:pt>
                <c:pt idx="581">
                  <c:v>-51.52272393002</c:v>
                </c:pt>
                <c:pt idx="582">
                  <c:v>-51.625571311923402</c:v>
                </c:pt>
                <c:pt idx="583">
                  <c:v>-51.771340758901403</c:v>
                </c:pt>
                <c:pt idx="584">
                  <c:v>-51.971522665634502</c:v>
                </c:pt>
                <c:pt idx="585">
                  <c:v>-52.124492739019701</c:v>
                </c:pt>
                <c:pt idx="586">
                  <c:v>-52.228067374387102</c:v>
                </c:pt>
                <c:pt idx="587">
                  <c:v>-52.303180804893501</c:v>
                </c:pt>
                <c:pt idx="588">
                  <c:v>-52.439150448721797</c:v>
                </c:pt>
                <c:pt idx="589">
                  <c:v>-52.633622619397599</c:v>
                </c:pt>
                <c:pt idx="590">
                  <c:v>-52.863447950331</c:v>
                </c:pt>
                <c:pt idx="591">
                  <c:v>-53.193657017749402</c:v>
                </c:pt>
                <c:pt idx="592">
                  <c:v>-53.452333702025598</c:v>
                </c:pt>
                <c:pt idx="593">
                  <c:v>-53.629750589931497</c:v>
                </c:pt>
                <c:pt idx="594">
                  <c:v>-53.763447748178997</c:v>
                </c:pt>
                <c:pt idx="595">
                  <c:v>-53.945044653773202</c:v>
                </c:pt>
                <c:pt idx="596">
                  <c:v>-54.1726201640545</c:v>
                </c:pt>
                <c:pt idx="597">
                  <c:v>-54.350318076614499</c:v>
                </c:pt>
                <c:pt idx="598">
                  <c:v>-54.479442422553802</c:v>
                </c:pt>
                <c:pt idx="599">
                  <c:v>-54.5812441016839</c:v>
                </c:pt>
                <c:pt idx="600">
                  <c:v>-54.738083635144797</c:v>
                </c:pt>
                <c:pt idx="601">
                  <c:v>-54.871911779054798</c:v>
                </c:pt>
                <c:pt idx="602">
                  <c:v>-55.114544881275698</c:v>
                </c:pt>
                <c:pt idx="603">
                  <c:v>-55.317175700085201</c:v>
                </c:pt>
                <c:pt idx="604">
                  <c:v>-55.527962481938701</c:v>
                </c:pt>
                <c:pt idx="605">
                  <c:v>-55.696336538429399</c:v>
                </c:pt>
                <c:pt idx="606">
                  <c:v>-55.821033426147203</c:v>
                </c:pt>
                <c:pt idx="607">
                  <c:v>-55.920921814172203</c:v>
                </c:pt>
                <c:pt idx="608">
                  <c:v>-56.004356071705097</c:v>
                </c:pt>
                <c:pt idx="609">
                  <c:v>-56.075407890541101</c:v>
                </c:pt>
                <c:pt idx="610">
                  <c:v>-56.1364495540777</c:v>
                </c:pt>
                <c:pt idx="611">
                  <c:v>-56.258206080536901</c:v>
                </c:pt>
                <c:pt idx="612">
                  <c:v>-56.362897223640701</c:v>
                </c:pt>
                <c:pt idx="613">
                  <c:v>-56.437611911230697</c:v>
                </c:pt>
                <c:pt idx="614">
                  <c:v>-56.495962267882</c:v>
                </c:pt>
                <c:pt idx="615">
                  <c:v>-56.543626091568598</c:v>
                </c:pt>
                <c:pt idx="616">
                  <c:v>-56.5831314443274</c:v>
                </c:pt>
                <c:pt idx="617">
                  <c:v>-56.615873840544701</c:v>
                </c:pt>
                <c:pt idx="618">
                  <c:v>-56.642739528036103</c:v>
                </c:pt>
                <c:pt idx="619">
                  <c:v>-56.664351428425597</c:v>
                </c:pt>
                <c:pt idx="620">
                  <c:v>-56.749491007732601</c:v>
                </c:pt>
                <c:pt idx="621">
                  <c:v>-56.820852110802299</c:v>
                </c:pt>
                <c:pt idx="622">
                  <c:v>-56.865134403720504</c:v>
                </c:pt>
                <c:pt idx="623">
                  <c:v>-56.895286641911703</c:v>
                </c:pt>
                <c:pt idx="624">
                  <c:v>-56.916585849754803</c:v>
                </c:pt>
                <c:pt idx="625">
                  <c:v>-56.931287625117697</c:v>
                </c:pt>
                <c:pt idx="626">
                  <c:v>-56.940584616861301</c:v>
                </c:pt>
                <c:pt idx="627">
                  <c:v>-56.945205079222397</c:v>
                </c:pt>
                <c:pt idx="628">
                  <c:v>-57.013515288929703</c:v>
                </c:pt>
                <c:pt idx="629">
                  <c:v>-57.068825141931597</c:v>
                </c:pt>
                <c:pt idx="630">
                  <c:v>-57.165217648714901</c:v>
                </c:pt>
                <c:pt idx="631">
                  <c:v>-57.238864315273602</c:v>
                </c:pt>
                <c:pt idx="632">
                  <c:v>-57.281569088491999</c:v>
                </c:pt>
                <c:pt idx="633">
                  <c:v>-57.374864928348501</c:v>
                </c:pt>
                <c:pt idx="634">
                  <c:v>-57.515141063843501</c:v>
                </c:pt>
                <c:pt idx="635">
                  <c:v>-57.681982245279798</c:v>
                </c:pt>
                <c:pt idx="636">
                  <c:v>-57.801180426928603</c:v>
                </c:pt>
                <c:pt idx="637">
                  <c:v>-57.878204557868699</c:v>
                </c:pt>
                <c:pt idx="638">
                  <c:v>-57.9978799088777</c:v>
                </c:pt>
                <c:pt idx="639">
                  <c:v>-58.1587202950736</c:v>
                </c:pt>
                <c:pt idx="640">
                  <c:v>-58.278152386242397</c:v>
                </c:pt>
                <c:pt idx="641">
                  <c:v>-58.358038079527603</c:v>
                </c:pt>
                <c:pt idx="642">
                  <c:v>-58.416711633190197</c:v>
                </c:pt>
                <c:pt idx="643">
                  <c:v>-58.461839052988097</c:v>
                </c:pt>
                <c:pt idx="644">
                  <c:v>-58.4969861858185</c:v>
                </c:pt>
                <c:pt idx="645">
                  <c:v>-58.5241552282219</c:v>
                </c:pt>
                <c:pt idx="646">
                  <c:v>-58.544607435999701</c:v>
                </c:pt>
                <c:pt idx="647">
                  <c:v>-58.559210033482103</c:v>
                </c:pt>
                <c:pt idx="648">
                  <c:v>-58.568598643425098</c:v>
                </c:pt>
                <c:pt idx="649">
                  <c:v>-58.573261605220701</c:v>
                </c:pt>
                <c:pt idx="650">
                  <c:v>-58.5735877524749</c:v>
                </c:pt>
                <c:pt idx="651">
                  <c:v>-58.569895494591698</c:v>
                </c:pt>
                <c:pt idx="652">
                  <c:v>-58.562451561258101</c:v>
                </c:pt>
                <c:pt idx="653">
                  <c:v>-58.551483645136301</c:v>
                </c:pt>
                <c:pt idx="654">
                  <c:v>-58.537189243947601</c:v>
                </c:pt>
                <c:pt idx="655">
                  <c:v>-58.519742029804299</c:v>
                </c:pt>
                <c:pt idx="656">
                  <c:v>-58.499296548981597</c:v>
                </c:pt>
                <c:pt idx="657">
                  <c:v>-58.475991761387199</c:v>
                </c:pt>
                <c:pt idx="658">
                  <c:v>-58.449953752490501</c:v>
                </c:pt>
                <c:pt idx="659">
                  <c:v>-58.4212978485184</c:v>
                </c:pt>
                <c:pt idx="660">
                  <c:v>-58.390130274778102</c:v>
                </c:pt>
                <c:pt idx="661">
                  <c:v>-58.356548997415899</c:v>
                </c:pt>
                <c:pt idx="662">
                  <c:v>-58.320646089650197</c:v>
                </c:pt>
                <c:pt idx="663">
                  <c:v>-58.282514103175998</c:v>
                </c:pt>
                <c:pt idx="664">
                  <c:v>-58.242238411035999</c:v>
                </c:pt>
                <c:pt idx="665">
                  <c:v>-58.199898798171603</c:v>
                </c:pt>
                <c:pt idx="666">
                  <c:v>-58.220917633238102</c:v>
                </c:pt>
                <c:pt idx="667">
                  <c:v>-58.231423542836097</c:v>
                </c:pt>
                <c:pt idx="668">
                  <c:v>-58.218316579956401</c:v>
                </c:pt>
                <c:pt idx="669">
                  <c:v>-58.1936940211476</c:v>
                </c:pt>
                <c:pt idx="670">
                  <c:v>-58.227686375162001</c:v>
                </c:pt>
                <c:pt idx="671">
                  <c:v>-58.248383055142803</c:v>
                </c:pt>
                <c:pt idx="672">
                  <c:v>-58.243685128994997</c:v>
                </c:pt>
                <c:pt idx="673">
                  <c:v>-58.226225554202003</c:v>
                </c:pt>
                <c:pt idx="674">
                  <c:v>-58.201185037893197</c:v>
                </c:pt>
                <c:pt idx="675">
                  <c:v>-58.170783534443302</c:v>
                </c:pt>
                <c:pt idx="676">
                  <c:v>-58.136185077257203</c:v>
                </c:pt>
                <c:pt idx="677">
                  <c:v>-58.098087384864897</c:v>
                </c:pt>
                <c:pt idx="678">
                  <c:v>-58.056952183977103</c:v>
                </c:pt>
                <c:pt idx="679">
                  <c:v>-58.013109432731099</c:v>
                </c:pt>
                <c:pt idx="680">
                  <c:v>-57.966808106204198</c:v>
                </c:pt>
                <c:pt idx="681">
                  <c:v>-57.918244286862702</c:v>
                </c:pt>
                <c:pt idx="682">
                  <c:v>-57.867577698469802</c:v>
                </c:pt>
                <c:pt idx="683">
                  <c:v>-57.814942023831001</c:v>
                </c:pt>
                <c:pt idx="684">
                  <c:v>-57.760451659944401</c:v>
                </c:pt>
                <c:pt idx="685">
                  <c:v>-57.704206237687799</c:v>
                </c:pt>
                <c:pt idx="686">
                  <c:v>-57.646293695243202</c:v>
                </c:pt>
                <c:pt idx="687">
                  <c:v>-57.586793564858297</c:v>
                </c:pt>
                <c:pt idx="688">
                  <c:v>-57.5257779618304</c:v>
                </c:pt>
                <c:pt idx="689">
                  <c:v>-57.4633128984065</c:v>
                </c:pt>
                <c:pt idx="690">
                  <c:v>-57.399459329448099</c:v>
                </c:pt>
                <c:pt idx="691">
                  <c:v>-57.334273954763802</c:v>
                </c:pt>
                <c:pt idx="692">
                  <c:v>-57.267809397225399</c:v>
                </c:pt>
                <c:pt idx="693">
                  <c:v>-57.200106395844301</c:v>
                </c:pt>
                <c:pt idx="694">
                  <c:v>-57.1312097295245</c:v>
                </c:pt>
                <c:pt idx="695">
                  <c:v>-57.061186944177201</c:v>
                </c:pt>
                <c:pt idx="696">
                  <c:v>-56.9900963093516</c:v>
                </c:pt>
                <c:pt idx="697">
                  <c:v>-56.917987006387797</c:v>
                </c:pt>
                <c:pt idx="698">
                  <c:v>-56.844902215858298</c:v>
                </c:pt>
                <c:pt idx="699">
                  <c:v>-56.770883671403503</c:v>
                </c:pt>
                <c:pt idx="700">
                  <c:v>-56.695970256909902</c:v>
                </c:pt>
                <c:pt idx="701">
                  <c:v>-56.6201985434856</c:v>
                </c:pt>
                <c:pt idx="702">
                  <c:v>-56.5436033329784</c:v>
                </c:pt>
                <c:pt idx="703">
                  <c:v>-56.4662165464146</c:v>
                </c:pt>
                <c:pt idx="704">
                  <c:v>-56.388070298526898</c:v>
                </c:pt>
                <c:pt idx="705">
                  <c:v>-56.309195939047598</c:v>
                </c:pt>
                <c:pt idx="706">
                  <c:v>-56.229623477413703</c:v>
                </c:pt>
                <c:pt idx="707">
                  <c:v>-56.149381746891699</c:v>
                </c:pt>
                <c:pt idx="708">
                  <c:v>-56.0684539520363</c:v>
                </c:pt>
                <c:pt idx="709">
                  <c:v>-55.986860485567</c:v>
                </c:pt>
                <c:pt idx="710">
                  <c:v>-55.904674905504301</c:v>
                </c:pt>
                <c:pt idx="711">
                  <c:v>-55.8219525483007</c:v>
                </c:pt>
                <c:pt idx="712">
                  <c:v>-55.738731201074501</c:v>
                </c:pt>
                <c:pt idx="713">
                  <c:v>-55.655043838137601</c:v>
                </c:pt>
                <c:pt idx="714">
                  <c:v>-55.570920755163201</c:v>
                </c:pt>
                <c:pt idx="715">
                  <c:v>-55.4863888558125</c:v>
                </c:pt>
                <c:pt idx="716">
                  <c:v>-55.401472520645001</c:v>
                </c:pt>
                <c:pt idx="717">
                  <c:v>-55.316192844089699</c:v>
                </c:pt>
                <c:pt idx="718">
                  <c:v>-55.230569430303397</c:v>
                </c:pt>
                <c:pt idx="719">
                  <c:v>-55.1446241465325</c:v>
                </c:pt>
                <c:pt idx="720">
                  <c:v>-55.058377620242403</c:v>
                </c:pt>
                <c:pt idx="721">
                  <c:v>-54.971763211345603</c:v>
                </c:pt>
                <c:pt idx="722">
                  <c:v>-54.884720034929799</c:v>
                </c:pt>
                <c:pt idx="723">
                  <c:v>-54.797352288016903</c:v>
                </c:pt>
                <c:pt idx="724">
                  <c:v>-54.709741149307</c:v>
                </c:pt>
                <c:pt idx="725">
                  <c:v>-54.621932854240001</c:v>
                </c:pt>
                <c:pt idx="726">
                  <c:v>-54.5339587228599</c:v>
                </c:pt>
                <c:pt idx="727">
                  <c:v>-54.445848462599798</c:v>
                </c:pt>
                <c:pt idx="728">
                  <c:v>-54.357625700752898</c:v>
                </c:pt>
                <c:pt idx="729">
                  <c:v>-54.269309517239002</c:v>
                </c:pt>
                <c:pt idx="730">
                  <c:v>-54.180916077221703</c:v>
                </c:pt>
                <c:pt idx="731">
                  <c:v>-54.0924508687784</c:v>
                </c:pt>
                <c:pt idx="732">
                  <c:v>-54.003929908455198</c:v>
                </c:pt>
                <c:pt idx="733">
                  <c:v>-53.915368041081599</c:v>
                </c:pt>
                <c:pt idx="734">
                  <c:v>-53.826350901947599</c:v>
                </c:pt>
                <c:pt idx="735">
                  <c:v>-53.737001906908901</c:v>
                </c:pt>
                <c:pt idx="736">
                  <c:v>-53.647475591062197</c:v>
                </c:pt>
                <c:pt idx="737">
                  <c:v>-53.557863346964197</c:v>
                </c:pt>
                <c:pt idx="738">
                  <c:v>-53.468206009994297</c:v>
                </c:pt>
                <c:pt idx="739">
                  <c:v>-53.378540661741297</c:v>
                </c:pt>
                <c:pt idx="740">
                  <c:v>-53.288897956530903</c:v>
                </c:pt>
                <c:pt idx="741">
                  <c:v>-53.199299407682602</c:v>
                </c:pt>
                <c:pt idx="742">
                  <c:v>-53.1097593939771</c:v>
                </c:pt>
                <c:pt idx="743">
                  <c:v>-53.020287461151597</c:v>
                </c:pt>
                <c:pt idx="744">
                  <c:v>-52.9308734842663</c:v>
                </c:pt>
                <c:pt idx="745">
                  <c:v>-52.8415286354562</c:v>
                </c:pt>
                <c:pt idx="746">
                  <c:v>-52.7516662829156</c:v>
                </c:pt>
                <c:pt idx="747">
                  <c:v>-52.661043817891503</c:v>
                </c:pt>
                <c:pt idx="748">
                  <c:v>-52.5699423592947</c:v>
                </c:pt>
                <c:pt idx="749">
                  <c:v>-52.4785575406028</c:v>
                </c:pt>
                <c:pt idx="750">
                  <c:v>-52.3869685739053</c:v>
                </c:pt>
                <c:pt idx="751">
                  <c:v>-52.295214465909197</c:v>
                </c:pt>
                <c:pt idx="752">
                  <c:v>-52.203346692825797</c:v>
                </c:pt>
                <c:pt idx="753">
                  <c:v>-52.111398925773798</c:v>
                </c:pt>
                <c:pt idx="754">
                  <c:v>-52.019390657556798</c:v>
                </c:pt>
                <c:pt idx="755">
                  <c:v>-51.927331585882499</c:v>
                </c:pt>
                <c:pt idx="756">
                  <c:v>-51.835200706775602</c:v>
                </c:pt>
                <c:pt idx="757">
                  <c:v>-51.742984518728903</c:v>
                </c:pt>
                <c:pt idx="758">
                  <c:v>-51.814813236198503</c:v>
                </c:pt>
                <c:pt idx="759">
                  <c:v>-51.878404683106297</c:v>
                </c:pt>
                <c:pt idx="760">
                  <c:v>-51.974882499322703</c:v>
                </c:pt>
                <c:pt idx="761">
                  <c:v>-52.041481495135102</c:v>
                </c:pt>
                <c:pt idx="762">
                  <c:v>-52.069673446464698</c:v>
                </c:pt>
                <c:pt idx="763">
                  <c:v>-52.076571729723597</c:v>
                </c:pt>
                <c:pt idx="764">
                  <c:v>-52.070141188776098</c:v>
                </c:pt>
                <c:pt idx="765">
                  <c:v>-52.054386523781098</c:v>
                </c:pt>
                <c:pt idx="766">
                  <c:v>-52.031647029236801</c:v>
                </c:pt>
                <c:pt idx="767">
                  <c:v>-52.0034165176518</c:v>
                </c:pt>
                <c:pt idx="768">
                  <c:v>-51.970714393082801</c:v>
                </c:pt>
                <c:pt idx="769">
                  <c:v>-51.934272576900597</c:v>
                </c:pt>
                <c:pt idx="770">
                  <c:v>-51.894624589612903</c:v>
                </c:pt>
                <c:pt idx="771">
                  <c:v>-51.852188177241402</c:v>
                </c:pt>
                <c:pt idx="772">
                  <c:v>-51.807297620746603</c:v>
                </c:pt>
                <c:pt idx="773">
                  <c:v>-51.7602220924908</c:v>
                </c:pt>
                <c:pt idx="774">
                  <c:v>-51.710390612242797</c:v>
                </c:pt>
                <c:pt idx="775">
                  <c:v>-51.6579407163252</c:v>
                </c:pt>
                <c:pt idx="776">
                  <c:v>-51.603171954091202</c:v>
                </c:pt>
                <c:pt idx="777">
                  <c:v>-51.546338508662103</c:v>
                </c:pt>
                <c:pt idx="778">
                  <c:v>-51.487646920272397</c:v>
                </c:pt>
                <c:pt idx="779">
                  <c:v>-51.510123846810103</c:v>
                </c:pt>
                <c:pt idx="780">
                  <c:v>-51.528764735565197</c:v>
                </c:pt>
                <c:pt idx="781">
                  <c:v>-51.605583428597797</c:v>
                </c:pt>
                <c:pt idx="782">
                  <c:v>-51.666417557401502</c:v>
                </c:pt>
                <c:pt idx="783">
                  <c:v>-51.695760110868598</c:v>
                </c:pt>
                <c:pt idx="784">
                  <c:v>-51.706999295973503</c:v>
                </c:pt>
                <c:pt idx="785">
                  <c:v>-51.706426014509297</c:v>
                </c:pt>
                <c:pt idx="786">
                  <c:v>-51.779096520715598</c:v>
                </c:pt>
                <c:pt idx="787">
                  <c:v>-52.003627034559898</c:v>
                </c:pt>
                <c:pt idx="788">
                  <c:v>-52.1859608306981</c:v>
                </c:pt>
                <c:pt idx="789">
                  <c:v>-52.301323878158897</c:v>
                </c:pt>
                <c:pt idx="790">
                  <c:v>-52.460285859998201</c:v>
                </c:pt>
                <c:pt idx="791">
                  <c:v>-52.590439438565099</c:v>
                </c:pt>
                <c:pt idx="792">
                  <c:v>-52.758873666943103</c:v>
                </c:pt>
                <c:pt idx="793">
                  <c:v>-52.896088170691499</c:v>
                </c:pt>
                <c:pt idx="794">
                  <c:v>-52.991995317401098</c:v>
                </c:pt>
                <c:pt idx="795">
                  <c:v>-53.140114052416799</c:v>
                </c:pt>
                <c:pt idx="796">
                  <c:v>-53.340041851539397</c:v>
                </c:pt>
                <c:pt idx="797">
                  <c:v>-53.493846119595098</c:v>
                </c:pt>
                <c:pt idx="798">
                  <c:v>-53.600978433828203</c:v>
                </c:pt>
                <c:pt idx="799">
                  <c:v>-53.681948847974802</c:v>
                </c:pt>
                <c:pt idx="800">
                  <c:v>-53.821598788185398</c:v>
                </c:pt>
                <c:pt idx="801">
                  <c:v>-53.939839994991203</c:v>
                </c:pt>
                <c:pt idx="802">
                  <c:v>-54.023212528194897</c:v>
                </c:pt>
                <c:pt idx="803">
                  <c:v>-54.086493682741697</c:v>
                </c:pt>
                <c:pt idx="804">
                  <c:v>-54.1362851429964</c:v>
                </c:pt>
                <c:pt idx="805">
                  <c:v>-54.176062099865099</c:v>
                </c:pt>
                <c:pt idx="806">
                  <c:v>-54.207826394753504</c:v>
                </c:pt>
                <c:pt idx="807">
                  <c:v>-54.307588626449501</c:v>
                </c:pt>
                <c:pt idx="808">
                  <c:v>-54.4664442824483</c:v>
                </c:pt>
                <c:pt idx="809">
                  <c:v>-54.586001188148501</c:v>
                </c:pt>
                <c:pt idx="810">
                  <c:v>-54.664884298932201</c:v>
                </c:pt>
                <c:pt idx="811">
                  <c:v>-54.795542940628899</c:v>
                </c:pt>
                <c:pt idx="812">
                  <c:v>-54.903328438700498</c:v>
                </c:pt>
                <c:pt idx="813">
                  <c:v>-54.976927189130201</c:v>
                </c:pt>
                <c:pt idx="814">
                  <c:v>-55.031636447471797</c:v>
                </c:pt>
                <c:pt idx="815">
                  <c:v>-55.074104016985501</c:v>
                </c:pt>
                <c:pt idx="816">
                  <c:v>-55.107443860032198</c:v>
                </c:pt>
                <c:pt idx="817">
                  <c:v>-55.2057823998801</c:v>
                </c:pt>
                <c:pt idx="818">
                  <c:v>-55.288373772548198</c:v>
                </c:pt>
                <c:pt idx="819">
                  <c:v>-55.341396079790698</c:v>
                </c:pt>
                <c:pt idx="820">
                  <c:v>-55.378677642144297</c:v>
                </c:pt>
                <c:pt idx="821">
                  <c:v>-55.406000201861602</c:v>
                </c:pt>
                <c:pt idx="822">
                  <c:v>-55.425927609576298</c:v>
                </c:pt>
                <c:pt idx="823">
                  <c:v>-55.582922795053499</c:v>
                </c:pt>
                <c:pt idx="824">
                  <c:v>-55.856543680145698</c:v>
                </c:pt>
                <c:pt idx="825">
                  <c:v>-56.127389863471898</c:v>
                </c:pt>
                <c:pt idx="826">
                  <c:v>-56.315100110657802</c:v>
                </c:pt>
                <c:pt idx="827">
                  <c:v>-56.511344712312798</c:v>
                </c:pt>
                <c:pt idx="828">
                  <c:v>-56.666060274489197</c:v>
                </c:pt>
                <c:pt idx="829">
                  <c:v>-56.777867628698402</c:v>
                </c:pt>
                <c:pt idx="830">
                  <c:v>-56.9326359902687</c:v>
                </c:pt>
                <c:pt idx="831">
                  <c:v>-57.128332992191801</c:v>
                </c:pt>
                <c:pt idx="832">
                  <c:v>-57.279391259317102</c:v>
                </c:pt>
                <c:pt idx="833">
                  <c:v>-57.3879195599309</c:v>
                </c:pt>
                <c:pt idx="834">
                  <c:v>-57.473069790032802</c:v>
                </c:pt>
                <c:pt idx="835">
                  <c:v>-57.543009750497703</c:v>
                </c:pt>
                <c:pt idx="836">
                  <c:v>-57.601605634566099</c:v>
                </c:pt>
                <c:pt idx="837">
                  <c:v>-57.716497316685199</c:v>
                </c:pt>
                <c:pt idx="838">
                  <c:v>-57.814244230852502</c:v>
                </c:pt>
                <c:pt idx="839">
                  <c:v>-57.9478324017579</c:v>
                </c:pt>
                <c:pt idx="840">
                  <c:v>-58.056140984462701</c:v>
                </c:pt>
                <c:pt idx="841">
                  <c:v>-58.1320077442425</c:v>
                </c:pt>
                <c:pt idx="842">
                  <c:v>-58.190117102726397</c:v>
                </c:pt>
                <c:pt idx="843">
                  <c:v>-58.236654448290402</c:v>
                </c:pt>
                <c:pt idx="844">
                  <c:v>-58.274435660125498</c:v>
                </c:pt>
                <c:pt idx="845">
                  <c:v>-58.305027068804399</c:v>
                </c:pt>
                <c:pt idx="846">
                  <c:v>-58.329422408003303</c:v>
                </c:pt>
                <c:pt idx="847">
                  <c:v>-58.348314480971297</c:v>
                </c:pt>
                <c:pt idx="848">
                  <c:v>-58.362219918846201</c:v>
                </c:pt>
                <c:pt idx="849">
                  <c:v>-58.371543815027401</c:v>
                </c:pt>
                <c:pt idx="850">
                  <c:v>-58.440653938047603</c:v>
                </c:pt>
                <c:pt idx="851">
                  <c:v>-58.4968408366448</c:v>
                </c:pt>
                <c:pt idx="852">
                  <c:v>-58.5277041505312</c:v>
                </c:pt>
                <c:pt idx="853">
                  <c:v>-58.545455218336201</c:v>
                </c:pt>
                <c:pt idx="854">
                  <c:v>-58.555026635903701</c:v>
                </c:pt>
                <c:pt idx="855">
                  <c:v>-58.558500921526303</c:v>
                </c:pt>
                <c:pt idx="856">
                  <c:v>-58.556966829346798</c:v>
                </c:pt>
                <c:pt idx="857">
                  <c:v>-58.55108315247</c:v>
                </c:pt>
                <c:pt idx="858">
                  <c:v>-58.541294965106701</c:v>
                </c:pt>
                <c:pt idx="859">
                  <c:v>-58.591848941809197</c:v>
                </c:pt>
                <c:pt idx="860">
                  <c:v>-58.6303176943739</c:v>
                </c:pt>
                <c:pt idx="861">
                  <c:v>-58.6442185853304</c:v>
                </c:pt>
                <c:pt idx="862">
                  <c:v>-58.645642782262499</c:v>
                </c:pt>
                <c:pt idx="863">
                  <c:v>-58.639465817709301</c:v>
                </c:pt>
                <c:pt idx="864">
                  <c:v>-58.627732839726598</c:v>
                </c:pt>
                <c:pt idx="865">
                  <c:v>-58.611502381287998</c:v>
                </c:pt>
                <c:pt idx="866">
                  <c:v>-58.5914068065252</c:v>
                </c:pt>
                <c:pt idx="867">
                  <c:v>-58.567867365160701</c:v>
                </c:pt>
                <c:pt idx="868">
                  <c:v>-58.541188571800397</c:v>
                </c:pt>
                <c:pt idx="869">
                  <c:v>-58.511604444776502</c:v>
                </c:pt>
                <c:pt idx="870">
                  <c:v>-58.479303174562801</c:v>
                </c:pt>
                <c:pt idx="871">
                  <c:v>-58.444441459792401</c:v>
                </c:pt>
                <c:pt idx="872">
                  <c:v>-58.407153362657603</c:v>
                </c:pt>
                <c:pt idx="873">
                  <c:v>-58.367556066689097</c:v>
                </c:pt>
                <c:pt idx="874">
                  <c:v>-58.325751727608903</c:v>
                </c:pt>
                <c:pt idx="875">
                  <c:v>-58.281840671680399</c:v>
                </c:pt>
                <c:pt idx="876">
                  <c:v>-58.235915161283202</c:v>
                </c:pt>
                <c:pt idx="877">
                  <c:v>-58.188059163230399</c:v>
                </c:pt>
                <c:pt idx="878">
                  <c:v>-58.138349271258797</c:v>
                </c:pt>
                <c:pt idx="879">
                  <c:v>-58.0868563387723</c:v>
                </c:pt>
                <c:pt idx="880">
                  <c:v>-58.033646004476303</c:v>
                </c:pt>
                <c:pt idx="881">
                  <c:v>-57.978780850918497</c:v>
                </c:pt>
                <c:pt idx="882">
                  <c:v>-57.922320005152699</c:v>
                </c:pt>
                <c:pt idx="883">
                  <c:v>-57.864319551683501</c:v>
                </c:pt>
                <c:pt idx="884">
                  <c:v>-57.804832907972099</c:v>
                </c:pt>
                <c:pt idx="885">
                  <c:v>-57.743911116063501</c:v>
                </c:pt>
                <c:pt idx="886">
                  <c:v>-57.6816028179745</c:v>
                </c:pt>
                <c:pt idx="887">
                  <c:v>-57.617954782698902</c:v>
                </c:pt>
                <c:pt idx="888">
                  <c:v>-57.553012494913297</c:v>
                </c:pt>
                <c:pt idx="889">
                  <c:v>-57.486819701162297</c:v>
                </c:pt>
                <c:pt idx="890">
                  <c:v>-57.419418539273998</c:v>
                </c:pt>
                <c:pt idx="891">
                  <c:v>-57.350849688387299</c:v>
                </c:pt>
                <c:pt idx="892">
                  <c:v>-57.281152171134401</c:v>
                </c:pt>
                <c:pt idx="893">
                  <c:v>-57.2103589582862</c:v>
                </c:pt>
                <c:pt idx="894">
                  <c:v>-57.138493933377703</c:v>
                </c:pt>
                <c:pt idx="895">
                  <c:v>-57.065618140515603</c:v>
                </c:pt>
                <c:pt idx="896">
                  <c:v>-56.991784469311803</c:v>
                </c:pt>
                <c:pt idx="897">
                  <c:v>-56.986128353771797</c:v>
                </c:pt>
                <c:pt idx="898">
                  <c:v>-56.9710374404563</c:v>
                </c:pt>
                <c:pt idx="899">
                  <c:v>-56.932350267800103</c:v>
                </c:pt>
                <c:pt idx="900">
                  <c:v>-56.882588794713897</c:v>
                </c:pt>
                <c:pt idx="901">
                  <c:v>-56.826802306389197</c:v>
                </c:pt>
                <c:pt idx="902">
                  <c:v>-56.767076767466001</c:v>
                </c:pt>
                <c:pt idx="903">
                  <c:v>-56.704461706427402</c:v>
                </c:pt>
                <c:pt idx="904">
                  <c:v>-56.639559449712102</c:v>
                </c:pt>
                <c:pt idx="905">
                  <c:v>-56.572752478548601</c:v>
                </c:pt>
                <c:pt idx="906">
                  <c:v>-56.5043027092131</c:v>
                </c:pt>
                <c:pt idx="907">
                  <c:v>-56.434401152763101</c:v>
                </c:pt>
                <c:pt idx="908">
                  <c:v>-56.363194849918699</c:v>
                </c:pt>
                <c:pt idx="909">
                  <c:v>-56.2908004852031</c:v>
                </c:pt>
                <c:pt idx="910">
                  <c:v>-56.217313469180098</c:v>
                </c:pt>
                <c:pt idx="911">
                  <c:v>-56.142813876641497</c:v>
                </c:pt>
                <c:pt idx="912">
                  <c:v>-56.0673189591148</c:v>
                </c:pt>
                <c:pt idx="913">
                  <c:v>-55.990900166037299</c:v>
                </c:pt>
                <c:pt idx="914">
                  <c:v>-55.913652337394602</c:v>
                </c:pt>
                <c:pt idx="915">
                  <c:v>-55.8356489933227</c:v>
                </c:pt>
                <c:pt idx="916">
                  <c:v>-55.756945441983298</c:v>
                </c:pt>
                <c:pt idx="917">
                  <c:v>-55.677588741783801</c:v>
                </c:pt>
                <c:pt idx="918">
                  <c:v>-55.597622317484301</c:v>
                </c:pt>
                <c:pt idx="919">
                  <c:v>-55.517084638065597</c:v>
                </c:pt>
                <c:pt idx="920">
                  <c:v>-55.436010256735798</c:v>
                </c:pt>
                <c:pt idx="921">
                  <c:v>-55.354430978834699</c:v>
                </c:pt>
                <c:pt idx="922">
                  <c:v>-55.272372256725902</c:v>
                </c:pt>
                <c:pt idx="923">
                  <c:v>-55.189863150456297</c:v>
                </c:pt>
                <c:pt idx="924">
                  <c:v>-55.1069308670967</c:v>
                </c:pt>
                <c:pt idx="925">
                  <c:v>-55.023600685441203</c:v>
                </c:pt>
                <c:pt idx="926">
                  <c:v>-54.939725630088702</c:v>
                </c:pt>
                <c:pt idx="927">
                  <c:v>-54.8553808941532</c:v>
                </c:pt>
                <c:pt idx="928">
                  <c:v>-54.770664038281502</c:v>
                </c:pt>
                <c:pt idx="929">
                  <c:v>-54.685642001034999</c:v>
                </c:pt>
                <c:pt idx="930">
                  <c:v>-54.600352209531998</c:v>
                </c:pt>
                <c:pt idx="931">
                  <c:v>-54.514828483675601</c:v>
                </c:pt>
                <c:pt idx="932">
                  <c:v>-54.429100353893602</c:v>
                </c:pt>
                <c:pt idx="933">
                  <c:v>-54.343192145017397</c:v>
                </c:pt>
                <c:pt idx="934">
                  <c:v>-54.2571241779115</c:v>
                </c:pt>
                <c:pt idx="935">
                  <c:v>-54.170912983172499</c:v>
                </c:pt>
                <c:pt idx="936">
                  <c:v>-54.084567723255603</c:v>
                </c:pt>
                <c:pt idx="937">
                  <c:v>-53.998106122564799</c:v>
                </c:pt>
                <c:pt idx="938">
                  <c:v>-53.9115396047263</c:v>
                </c:pt>
                <c:pt idx="939">
                  <c:v>-53.824446088349298</c:v>
                </c:pt>
                <c:pt idx="940">
                  <c:v>-53.736985207179501</c:v>
                </c:pt>
                <c:pt idx="941">
                  <c:v>-53.649305971584297</c:v>
                </c:pt>
                <c:pt idx="942">
                  <c:v>-53.561495763852399</c:v>
                </c:pt>
                <c:pt idx="943">
                  <c:v>-53.473594925786401</c:v>
                </c:pt>
                <c:pt idx="944">
                  <c:v>-53.385639621290302</c:v>
                </c:pt>
                <c:pt idx="945">
                  <c:v>-53.2976609664818</c:v>
                </c:pt>
                <c:pt idx="946">
                  <c:v>-53.209681305866603</c:v>
                </c:pt>
                <c:pt idx="947">
                  <c:v>-53.1217160216598</c:v>
                </c:pt>
                <c:pt idx="948">
                  <c:v>-53.033777400450198</c:v>
                </c:pt>
                <c:pt idx="949">
                  <c:v>-52.945855880840398</c:v>
                </c:pt>
                <c:pt idx="950">
                  <c:v>-52.857962316405199</c:v>
                </c:pt>
                <c:pt idx="951">
                  <c:v>-52.769693192247097</c:v>
                </c:pt>
                <c:pt idx="952">
                  <c:v>-52.680597803834502</c:v>
                </c:pt>
                <c:pt idx="953">
                  <c:v>-52.590948595709001</c:v>
                </c:pt>
                <c:pt idx="954">
                  <c:v>-52.500965071265099</c:v>
                </c:pt>
                <c:pt idx="955">
                  <c:v>-52.410745010798301</c:v>
                </c:pt>
                <c:pt idx="956">
                  <c:v>-52.320319460589303</c:v>
                </c:pt>
                <c:pt idx="957">
                  <c:v>-52.229744504619099</c:v>
                </c:pt>
                <c:pt idx="958">
                  <c:v>-52.1390573110356</c:v>
                </c:pt>
                <c:pt idx="959">
                  <c:v>-52.0482807121127</c:v>
                </c:pt>
                <c:pt idx="960">
                  <c:v>-51.9574259239565</c:v>
                </c:pt>
                <c:pt idx="961">
                  <c:v>-51.866488091523301</c:v>
                </c:pt>
                <c:pt idx="962">
                  <c:v>-51.775439605646099</c:v>
                </c:pt>
                <c:pt idx="963">
                  <c:v>-51.683828036469698</c:v>
                </c:pt>
                <c:pt idx="964">
                  <c:v>-51.5901035500614</c:v>
                </c:pt>
                <c:pt idx="965">
                  <c:v>-51.4946763109022</c:v>
                </c:pt>
                <c:pt idx="966">
                  <c:v>-51.481379955964101</c:v>
                </c:pt>
                <c:pt idx="967">
                  <c:v>-51.630815940472502</c:v>
                </c:pt>
                <c:pt idx="968">
                  <c:v>-51.751757090104903</c:v>
                </c:pt>
                <c:pt idx="969">
                  <c:v>-51.813868060648701</c:v>
                </c:pt>
                <c:pt idx="970">
                  <c:v>-51.843619618654699</c:v>
                </c:pt>
                <c:pt idx="971">
                  <c:v>-51.85336224564</c:v>
                </c:pt>
                <c:pt idx="972">
                  <c:v>-51.849883501206001</c:v>
                </c:pt>
                <c:pt idx="973">
                  <c:v>-51.836963611175499</c:v>
                </c:pt>
                <c:pt idx="974">
                  <c:v>-51.816887358167001</c:v>
                </c:pt>
                <c:pt idx="975">
                  <c:v>-51.872934688169103</c:v>
                </c:pt>
                <c:pt idx="976">
                  <c:v>-51.918972908723099</c:v>
                </c:pt>
                <c:pt idx="977">
                  <c:v>-52.017844836745098</c:v>
                </c:pt>
                <c:pt idx="978">
                  <c:v>-52.095389101595401</c:v>
                </c:pt>
                <c:pt idx="979">
                  <c:v>-52.138422671296901</c:v>
                </c:pt>
                <c:pt idx="980">
                  <c:v>-52.1620578009843</c:v>
                </c:pt>
                <c:pt idx="981">
                  <c:v>-52.173238913788197</c:v>
                </c:pt>
                <c:pt idx="982">
                  <c:v>-52.255937854413403</c:v>
                </c:pt>
                <c:pt idx="983">
                  <c:v>-52.325558869293801</c:v>
                </c:pt>
                <c:pt idx="984">
                  <c:v>-52.364829915778301</c:v>
                </c:pt>
                <c:pt idx="985">
                  <c:v>-52.387085115875003</c:v>
                </c:pt>
                <c:pt idx="986">
                  <c:v>-52.398347478946398</c:v>
                </c:pt>
                <c:pt idx="987">
                  <c:v>-52.560920087140701</c:v>
                </c:pt>
                <c:pt idx="988">
                  <c:v>-52.703739007935503</c:v>
                </c:pt>
                <c:pt idx="989">
                  <c:v>-52.791541767321</c:v>
                </c:pt>
                <c:pt idx="990">
                  <c:v>-52.850242960077502</c:v>
                </c:pt>
                <c:pt idx="991">
                  <c:v>-53.047520469526198</c:v>
                </c:pt>
                <c:pt idx="992">
                  <c:v>-53.2156216383909</c:v>
                </c:pt>
                <c:pt idx="993">
                  <c:v>-53.400358350147798</c:v>
                </c:pt>
                <c:pt idx="994">
                  <c:v>-53.5447896626019</c:v>
                </c:pt>
                <c:pt idx="995">
                  <c:v>-53.79649643394</c:v>
                </c:pt>
                <c:pt idx="996">
                  <c:v>-54.004686521794497</c:v>
                </c:pt>
                <c:pt idx="997">
                  <c:v>-54.146070543643297</c:v>
                </c:pt>
                <c:pt idx="998">
                  <c:v>-54.250958436499801</c:v>
                </c:pt>
                <c:pt idx="999">
                  <c:v>-54.3336007179647</c:v>
                </c:pt>
                <c:pt idx="1000">
                  <c:v>-54.400641561806701</c:v>
                </c:pt>
                <c:pt idx="1001">
                  <c:v>-54.5296560782106</c:v>
                </c:pt>
                <c:pt idx="1002">
                  <c:v>-54.785796461231598</c:v>
                </c:pt>
                <c:pt idx="1003">
                  <c:v>-54.989670625229799</c:v>
                </c:pt>
                <c:pt idx="1004">
                  <c:v>-55.126248186409597</c:v>
                </c:pt>
                <c:pt idx="1005">
                  <c:v>-55.228304159495799</c:v>
                </c:pt>
                <c:pt idx="1006">
                  <c:v>-55.309455770946698</c:v>
                </c:pt>
                <c:pt idx="1007">
                  <c:v>-55.447408543436197</c:v>
                </c:pt>
                <c:pt idx="1008">
                  <c:v>-55.564536736524502</c:v>
                </c:pt>
                <c:pt idx="1009">
                  <c:v>-55.6486388024314</c:v>
                </c:pt>
                <c:pt idx="1010">
                  <c:v>-55.714273381762503</c:v>
                </c:pt>
                <c:pt idx="1011">
                  <c:v>-55.838115337605402</c:v>
                </c:pt>
                <c:pt idx="1012">
                  <c:v>-55.943058038212797</c:v>
                </c:pt>
                <c:pt idx="1013">
                  <c:v>-56.016679809143803</c:v>
                </c:pt>
                <c:pt idx="1014">
                  <c:v>-56.073081396873299</c:v>
                </c:pt>
                <c:pt idx="1015">
                  <c:v>-56.118243719628097</c:v>
                </c:pt>
                <c:pt idx="1016">
                  <c:v>-56.293630346666397</c:v>
                </c:pt>
                <c:pt idx="1017">
                  <c:v>-56.442579395147</c:v>
                </c:pt>
                <c:pt idx="1018">
                  <c:v>-56.538698879013097</c:v>
                </c:pt>
                <c:pt idx="1019">
                  <c:v>-56.608573057754597</c:v>
                </c:pt>
                <c:pt idx="1020">
                  <c:v>-56.663021405210401</c:v>
                </c:pt>
                <c:pt idx="1021">
                  <c:v>-56.842428305980398</c:v>
                </c:pt>
                <c:pt idx="1022">
                  <c:v>-56.994086655992</c:v>
                </c:pt>
                <c:pt idx="1023">
                  <c:v>-57.092905624208299</c:v>
                </c:pt>
                <c:pt idx="1024">
                  <c:v>-57.165253650895401</c:v>
                </c:pt>
                <c:pt idx="1025">
                  <c:v>-57.221902166482103</c:v>
                </c:pt>
                <c:pt idx="1026">
                  <c:v>-57.334032981129297</c:v>
                </c:pt>
                <c:pt idx="1027">
                  <c:v>-57.4280942510335</c:v>
                </c:pt>
                <c:pt idx="1028">
                  <c:v>-57.4924468520177</c:v>
                </c:pt>
                <c:pt idx="1029">
                  <c:v>-57.606461111733999</c:v>
                </c:pt>
                <c:pt idx="1030">
                  <c:v>-57.7005739217105</c:v>
                </c:pt>
                <c:pt idx="1031">
                  <c:v>-57.764417916289901</c:v>
                </c:pt>
                <c:pt idx="1032">
                  <c:v>-57.811787997191203</c:v>
                </c:pt>
                <c:pt idx="1033">
                  <c:v>-57.848481283178401</c:v>
                </c:pt>
                <c:pt idx="1034">
                  <c:v>-57.877109386135103</c:v>
                </c:pt>
                <c:pt idx="1035">
                  <c:v>-57.899117562672998</c:v>
                </c:pt>
                <c:pt idx="1036">
                  <c:v>-57.915419948330097</c:v>
                </c:pt>
                <c:pt idx="1037">
                  <c:v>-57.991821459244797</c:v>
                </c:pt>
                <c:pt idx="1038">
                  <c:v>-58.119249979312301</c:v>
                </c:pt>
                <c:pt idx="1039">
                  <c:v>-58.211299370722799</c:v>
                </c:pt>
                <c:pt idx="1040">
                  <c:v>-58.331879065700498</c:v>
                </c:pt>
                <c:pt idx="1041">
                  <c:v>-58.424986154493901</c:v>
                </c:pt>
                <c:pt idx="1042">
                  <c:v>-58.485076109454297</c:v>
                </c:pt>
                <c:pt idx="1043">
                  <c:v>-58.590748301585997</c:v>
                </c:pt>
                <c:pt idx="1044">
                  <c:v>-58.675956690118902</c:v>
                </c:pt>
                <c:pt idx="1045">
                  <c:v>-58.731268742370801</c:v>
                </c:pt>
                <c:pt idx="1046">
                  <c:v>-58.770282234255497</c:v>
                </c:pt>
                <c:pt idx="1047">
                  <c:v>-58.798745263922001</c:v>
                </c:pt>
                <c:pt idx="1048">
                  <c:v>-58.8192680322339</c:v>
                </c:pt>
                <c:pt idx="1049">
                  <c:v>-58.833301503162303</c:v>
                </c:pt>
                <c:pt idx="1050">
                  <c:v>-58.841764505690698</c:v>
                </c:pt>
                <c:pt idx="1051">
                  <c:v>-58.908179512249397</c:v>
                </c:pt>
                <c:pt idx="1052">
                  <c:v>-58.9613355394659</c:v>
                </c:pt>
                <c:pt idx="1053">
                  <c:v>-58.9892099334742</c:v>
                </c:pt>
                <c:pt idx="1054">
                  <c:v>-59.0038967951186</c:v>
                </c:pt>
                <c:pt idx="1055">
                  <c:v>-59.010311048498103</c:v>
                </c:pt>
                <c:pt idx="1056">
                  <c:v>-59.010549843912202</c:v>
                </c:pt>
                <c:pt idx="1057">
                  <c:v>-59.005721813842101</c:v>
                </c:pt>
                <c:pt idx="1058">
                  <c:v>-58.996504350074503</c:v>
                </c:pt>
                <c:pt idx="1059">
                  <c:v>-58.983358319230398</c:v>
                </c:pt>
                <c:pt idx="1060">
                  <c:v>-58.966622886327997</c:v>
                </c:pt>
                <c:pt idx="1061">
                  <c:v>-59.009492708033903</c:v>
                </c:pt>
                <c:pt idx="1062">
                  <c:v>-59.0406517222047</c:v>
                </c:pt>
                <c:pt idx="1063">
                  <c:v>-59.047775699695599</c:v>
                </c:pt>
                <c:pt idx="1064">
                  <c:v>-59.042747322903203</c:v>
                </c:pt>
                <c:pt idx="1065">
                  <c:v>-59.030352930293098</c:v>
                </c:pt>
                <c:pt idx="1066">
                  <c:v>-59.012595902226501</c:v>
                </c:pt>
                <c:pt idx="1067">
                  <c:v>-58.9905106431045</c:v>
                </c:pt>
                <c:pt idx="1068">
                  <c:v>-58.964713589135798</c:v>
                </c:pt>
                <c:pt idx="1069">
                  <c:v>-58.935614470049799</c:v>
                </c:pt>
                <c:pt idx="1070">
                  <c:v>-58.903508878386099</c:v>
                </c:pt>
                <c:pt idx="1071">
                  <c:v>-58.868623431814498</c:v>
                </c:pt>
                <c:pt idx="1072">
                  <c:v>-58.8311402671591</c:v>
                </c:pt>
                <c:pt idx="1073">
                  <c:v>-58.791210847985198</c:v>
                </c:pt>
                <c:pt idx="1074">
                  <c:v>-58.748964604050997</c:v>
                </c:pt>
                <c:pt idx="1075">
                  <c:v>-58.704514554866499</c:v>
                </c:pt>
                <c:pt idx="1076">
                  <c:v>-58.657961119986503</c:v>
                </c:pt>
                <c:pt idx="1077">
                  <c:v>-58.609394801001201</c:v>
                </c:pt>
                <c:pt idx="1078">
                  <c:v>-58.5588981134809</c:v>
                </c:pt>
                <c:pt idx="1079">
                  <c:v>-58.506546906922601</c:v>
                </c:pt>
                <c:pt idx="1080">
                  <c:v>-58.452411708116102</c:v>
                </c:pt>
                <c:pt idx="1081">
                  <c:v>-58.396558502713297</c:v>
                </c:pt>
                <c:pt idx="1082">
                  <c:v>-58.339049147479002</c:v>
                </c:pt>
                <c:pt idx="1083">
                  <c:v>-58.279938319279701</c:v>
                </c:pt>
                <c:pt idx="1084">
                  <c:v>-58.219294140516901</c:v>
                </c:pt>
                <c:pt idx="1085">
                  <c:v>-58.157178535156902</c:v>
                </c:pt>
                <c:pt idx="1086">
                  <c:v>-58.093647421170999</c:v>
                </c:pt>
                <c:pt idx="1087">
                  <c:v>-58.028752036667299</c:v>
                </c:pt>
                <c:pt idx="1088">
                  <c:v>-57.962541032268902</c:v>
                </c:pt>
                <c:pt idx="1089">
                  <c:v>-57.895060899204097</c:v>
                </c:pt>
                <c:pt idx="1090">
                  <c:v>-57.826355922932798</c:v>
                </c:pt>
                <c:pt idx="1091">
                  <c:v>-57.756468511315603</c:v>
                </c:pt>
                <c:pt idx="1092">
                  <c:v>-57.685439302956802</c:v>
                </c:pt>
                <c:pt idx="1093">
                  <c:v>-57.613307073972003</c:v>
                </c:pt>
                <c:pt idx="1094">
                  <c:v>-57.540110097135297</c:v>
                </c:pt>
                <c:pt idx="1095">
                  <c:v>-57.4658852787623</c:v>
                </c:pt>
                <c:pt idx="1096">
                  <c:v>-57.390668233194198</c:v>
                </c:pt>
                <c:pt idx="1097">
                  <c:v>-57.3144934082897</c:v>
                </c:pt>
                <c:pt idx="1098">
                  <c:v>-57.237393591535998</c:v>
                </c:pt>
                <c:pt idx="1099">
                  <c:v>-57.1593811984607</c:v>
                </c:pt>
                <c:pt idx="1100">
                  <c:v>-57.080503333035999</c:v>
                </c:pt>
                <c:pt idx="1101">
                  <c:v>-57.000814968366299</c:v>
                </c:pt>
                <c:pt idx="1102">
                  <c:v>-56.920360035299602</c:v>
                </c:pt>
                <c:pt idx="1103">
                  <c:v>-56.839173866207901</c:v>
                </c:pt>
                <c:pt idx="1104">
                  <c:v>-56.757290565715799</c:v>
                </c:pt>
                <c:pt idx="1105">
                  <c:v>-56.6747413790482</c:v>
                </c:pt>
                <c:pt idx="1106">
                  <c:v>-56.591555435577902</c:v>
                </c:pt>
                <c:pt idx="1107">
                  <c:v>-56.507760118461903</c:v>
                </c:pt>
                <c:pt idx="1108">
                  <c:v>-56.4233802916049</c:v>
                </c:pt>
                <c:pt idx="1109">
                  <c:v>-56.3384421924737</c:v>
                </c:pt>
                <c:pt idx="1110">
                  <c:v>-56.252970969354202</c:v>
                </c:pt>
                <c:pt idx="1111">
                  <c:v>-56.166990687278897</c:v>
                </c:pt>
                <c:pt idx="1112">
                  <c:v>-56.080496928034997</c:v>
                </c:pt>
                <c:pt idx="1113">
                  <c:v>-55.993470444847297</c:v>
                </c:pt>
                <c:pt idx="1114">
                  <c:v>-55.905986862569598</c:v>
                </c:pt>
                <c:pt idx="1115">
                  <c:v>-55.818104424477802</c:v>
                </c:pt>
                <c:pt idx="1116">
                  <c:v>-55.729860327213601</c:v>
                </c:pt>
                <c:pt idx="1117">
                  <c:v>-55.641285669500903</c:v>
                </c:pt>
                <c:pt idx="1118">
                  <c:v>-55.552408179785701</c:v>
                </c:pt>
                <c:pt idx="1119">
                  <c:v>-55.463251875673301</c:v>
                </c:pt>
                <c:pt idx="1120">
                  <c:v>-55.373838100875901</c:v>
                </c:pt>
                <c:pt idx="1121">
                  <c:v>-55.2841835006137</c:v>
                </c:pt>
                <c:pt idx="1122">
                  <c:v>-55.194306276753203</c:v>
                </c:pt>
                <c:pt idx="1123">
                  <c:v>-55.104225328244802</c:v>
                </c:pt>
                <c:pt idx="1124">
                  <c:v>-55.013958261141703</c:v>
                </c:pt>
                <c:pt idx="1125">
                  <c:v>-54.923325494831303</c:v>
                </c:pt>
                <c:pt idx="1126">
                  <c:v>-54.832411678326103</c:v>
                </c:pt>
                <c:pt idx="1127">
                  <c:v>-54.816393273771503</c:v>
                </c:pt>
                <c:pt idx="1128">
                  <c:v>-54.7919468940146</c:v>
                </c:pt>
                <c:pt idx="1129">
                  <c:v>-54.743151122224603</c:v>
                </c:pt>
                <c:pt idx="1130">
                  <c:v>-54.683092319470198</c:v>
                </c:pt>
                <c:pt idx="1131">
                  <c:v>-54.617128494216303</c:v>
                </c:pt>
                <c:pt idx="1132">
                  <c:v>-54.547517087648203</c:v>
                </c:pt>
                <c:pt idx="1133">
                  <c:v>-54.475406978522699</c:v>
                </c:pt>
                <c:pt idx="1134">
                  <c:v>-54.401458499054698</c:v>
                </c:pt>
                <c:pt idx="1135">
                  <c:v>-54.326087628838202</c:v>
                </c:pt>
                <c:pt idx="1136">
                  <c:v>-54.249576219944601</c:v>
                </c:pt>
                <c:pt idx="1137">
                  <c:v>-54.172123373614298</c:v>
                </c:pt>
                <c:pt idx="1138">
                  <c:v>-54.093874131916003</c:v>
                </c:pt>
                <c:pt idx="1139">
                  <c:v>-54.014946864945401</c:v>
                </c:pt>
                <c:pt idx="1140">
                  <c:v>-53.93543568266</c:v>
                </c:pt>
                <c:pt idx="1141">
                  <c:v>-53.855102383209697</c:v>
                </c:pt>
                <c:pt idx="1142">
                  <c:v>-53.774017470343203</c:v>
                </c:pt>
                <c:pt idx="1143">
                  <c:v>-53.692368587861601</c:v>
                </c:pt>
                <c:pt idx="1144">
                  <c:v>-53.610280069731402</c:v>
                </c:pt>
                <c:pt idx="1145">
                  <c:v>-53.605934418352497</c:v>
                </c:pt>
                <c:pt idx="1146">
                  <c:v>-53.593689128534997</c:v>
                </c:pt>
                <c:pt idx="1147">
                  <c:v>-53.556471904361601</c:v>
                </c:pt>
                <c:pt idx="1148">
                  <c:v>-53.507345250442398</c:v>
                </c:pt>
                <c:pt idx="1149">
                  <c:v>-53.4517643059054</c:v>
                </c:pt>
                <c:pt idx="1150">
                  <c:v>-53.470326305734098</c:v>
                </c:pt>
                <c:pt idx="1151">
                  <c:v>-53.478347843299296</c:v>
                </c:pt>
                <c:pt idx="1152">
                  <c:v>-53.459397535116302</c:v>
                </c:pt>
                <c:pt idx="1153">
                  <c:v>-53.426985760582802</c:v>
                </c:pt>
                <c:pt idx="1154">
                  <c:v>-53.386868998279098</c:v>
                </c:pt>
                <c:pt idx="1155">
                  <c:v>-53.341617839952598</c:v>
                </c:pt>
                <c:pt idx="1156">
                  <c:v>-53.292617218799101</c:v>
                </c:pt>
                <c:pt idx="1157">
                  <c:v>-53.240704336218897</c:v>
                </c:pt>
                <c:pt idx="1158">
                  <c:v>-53.265060168791997</c:v>
                </c:pt>
                <c:pt idx="1159">
                  <c:v>-53.279797200254997</c:v>
                </c:pt>
                <c:pt idx="1160">
                  <c:v>-53.267931199623298</c:v>
                </c:pt>
                <c:pt idx="1161">
                  <c:v>-53.242754131577399</c:v>
                </c:pt>
                <c:pt idx="1162">
                  <c:v>-53.209898014539398</c:v>
                </c:pt>
                <c:pt idx="1163">
                  <c:v>-53.171859885618098</c:v>
                </c:pt>
                <c:pt idx="1164">
                  <c:v>-53.129979465750402</c:v>
                </c:pt>
                <c:pt idx="1165">
                  <c:v>-53.085065699601898</c:v>
                </c:pt>
                <c:pt idx="1166">
                  <c:v>-53.037646890367498</c:v>
                </c:pt>
                <c:pt idx="1167">
                  <c:v>-52.9880953565293</c:v>
                </c:pt>
                <c:pt idx="1168">
                  <c:v>-52.936692753637402</c:v>
                </c:pt>
                <c:pt idx="1169">
                  <c:v>-52.883656759794697</c:v>
                </c:pt>
                <c:pt idx="1170">
                  <c:v>-52.829017700319199</c:v>
                </c:pt>
                <c:pt idx="1171">
                  <c:v>-52.772532099971301</c:v>
                </c:pt>
                <c:pt idx="1172">
                  <c:v>-52.714468467303597</c:v>
                </c:pt>
                <c:pt idx="1173">
                  <c:v>-52.7349932933814</c:v>
                </c:pt>
                <c:pt idx="1174">
                  <c:v>-52.7480687017894</c:v>
                </c:pt>
                <c:pt idx="1175">
                  <c:v>-52.735545829892502</c:v>
                </c:pt>
                <c:pt idx="1176">
                  <c:v>-52.8688569517237</c:v>
                </c:pt>
                <c:pt idx="1177">
                  <c:v>-52.980970220232201</c:v>
                </c:pt>
                <c:pt idx="1178">
                  <c:v>-53.115735013539997</c:v>
                </c:pt>
                <c:pt idx="1179">
                  <c:v>-53.214159903111103</c:v>
                </c:pt>
                <c:pt idx="1180">
                  <c:v>-53.271233156719198</c:v>
                </c:pt>
                <c:pt idx="1181">
                  <c:v>-53.305579099966501</c:v>
                </c:pt>
                <c:pt idx="1182">
                  <c:v>-53.403155227215301</c:v>
                </c:pt>
                <c:pt idx="1183">
                  <c:v>-53.482356600372199</c:v>
                </c:pt>
                <c:pt idx="1184">
                  <c:v>-53.528786072230197</c:v>
                </c:pt>
                <c:pt idx="1185">
                  <c:v>-53.557121767409598</c:v>
                </c:pt>
                <c:pt idx="1186">
                  <c:v>-53.727142959055797</c:v>
                </c:pt>
                <c:pt idx="1187">
                  <c:v>-53.871494619015998</c:v>
                </c:pt>
                <c:pt idx="1188">
                  <c:v>-53.959265440125698</c:v>
                </c:pt>
                <c:pt idx="1189">
                  <c:v>-54.017946191522398</c:v>
                </c:pt>
                <c:pt idx="1190">
                  <c:v>-54.134524279869702</c:v>
                </c:pt>
                <c:pt idx="1191">
                  <c:v>-54.229808017804899</c:v>
                </c:pt>
                <c:pt idx="1192">
                  <c:v>-54.2911916063833</c:v>
                </c:pt>
                <c:pt idx="1193">
                  <c:v>-54.333891704911302</c:v>
                </c:pt>
                <c:pt idx="1194">
                  <c:v>-54.364577544110297</c:v>
                </c:pt>
                <c:pt idx="1195">
                  <c:v>-54.608853701941896</c:v>
                </c:pt>
                <c:pt idx="1196">
                  <c:v>-54.817396512315497</c:v>
                </c:pt>
                <c:pt idx="1197">
                  <c:v>-54.946178609678597</c:v>
                </c:pt>
                <c:pt idx="1198">
                  <c:v>-55.108323520499098</c:v>
                </c:pt>
                <c:pt idx="1199">
                  <c:v>-55.238699421129198</c:v>
                </c:pt>
                <c:pt idx="1200">
                  <c:v>-55.329611780797599</c:v>
                </c:pt>
                <c:pt idx="1201">
                  <c:v>-55.398365369344198</c:v>
                </c:pt>
                <c:pt idx="1202">
                  <c:v>-55.452660592424699</c:v>
                </c:pt>
                <c:pt idx="1203">
                  <c:v>-55.496214098126501</c:v>
                </c:pt>
                <c:pt idx="1204">
                  <c:v>-55.531174927885402</c:v>
                </c:pt>
                <c:pt idx="1205">
                  <c:v>-55.558935962397399</c:v>
                </c:pt>
                <c:pt idx="1206">
                  <c:v>-55.580473822918499</c:v>
                </c:pt>
                <c:pt idx="1207">
                  <c:v>-55.667790574190597</c:v>
                </c:pt>
                <c:pt idx="1208">
                  <c:v>-55.811528732194603</c:v>
                </c:pt>
                <c:pt idx="1209">
                  <c:v>-55.917422117226103</c:v>
                </c:pt>
                <c:pt idx="1210">
                  <c:v>-55.984691068089802</c:v>
                </c:pt>
                <c:pt idx="1211">
                  <c:v>-56.0318989166216</c:v>
                </c:pt>
                <c:pt idx="1212">
                  <c:v>-56.066687292940898</c:v>
                </c:pt>
                <c:pt idx="1213">
                  <c:v>-56.092506276702899</c:v>
                </c:pt>
                <c:pt idx="1214">
                  <c:v>-56.111231969236201</c:v>
                </c:pt>
                <c:pt idx="1215">
                  <c:v>-56.124021431532697</c:v>
                </c:pt>
                <c:pt idx="1216">
                  <c:v>-56.131658214656497</c:v>
                </c:pt>
                <c:pt idx="1217">
                  <c:v>-56.134713276620197</c:v>
                </c:pt>
                <c:pt idx="1218">
                  <c:v>-56.1336237686522</c:v>
                </c:pt>
                <c:pt idx="1219">
                  <c:v>-56.128737594033502</c:v>
                </c:pt>
                <c:pt idx="1220">
                  <c:v>-56.260388985531399</c:v>
                </c:pt>
                <c:pt idx="1221">
                  <c:v>-56.369986666424303</c:v>
                </c:pt>
                <c:pt idx="1222">
                  <c:v>-56.429688093553601</c:v>
                </c:pt>
                <c:pt idx="1223">
                  <c:v>-56.4654762381521</c:v>
                </c:pt>
                <c:pt idx="1224">
                  <c:v>-56.487814097080197</c:v>
                </c:pt>
                <c:pt idx="1225">
                  <c:v>-56.570102826981</c:v>
                </c:pt>
                <c:pt idx="1226">
                  <c:v>-56.636216053352499</c:v>
                </c:pt>
                <c:pt idx="1227">
                  <c:v>-56.810273638776899</c:v>
                </c:pt>
                <c:pt idx="1228">
                  <c:v>-56.950153388006598</c:v>
                </c:pt>
                <c:pt idx="1229">
                  <c:v>-57.101906837329402</c:v>
                </c:pt>
                <c:pt idx="1230">
                  <c:v>-57.2166818837173</c:v>
                </c:pt>
                <c:pt idx="1231">
                  <c:v>-57.292703739481603</c:v>
                </c:pt>
                <c:pt idx="1232">
                  <c:v>-57.413991942827998</c:v>
                </c:pt>
                <c:pt idx="1233">
                  <c:v>-57.5782007605046</c:v>
                </c:pt>
                <c:pt idx="1234">
                  <c:v>-57.765808011988099</c:v>
                </c:pt>
                <c:pt idx="1235">
                  <c:v>-57.903665774676902</c:v>
                </c:pt>
                <c:pt idx="1236">
                  <c:v>-57.997790820408298</c:v>
                </c:pt>
                <c:pt idx="1237">
                  <c:v>-58.132730920461299</c:v>
                </c:pt>
                <c:pt idx="1238">
                  <c:v>-58.243270179833999</c:v>
                </c:pt>
                <c:pt idx="1239">
                  <c:v>-58.320885137949404</c:v>
                </c:pt>
                <c:pt idx="1240">
                  <c:v>-58.380006946342597</c:v>
                </c:pt>
                <c:pt idx="1241">
                  <c:v>-58.426872850215403</c:v>
                </c:pt>
                <c:pt idx="1242">
                  <c:v>-58.464411474327299</c:v>
                </c:pt>
                <c:pt idx="1243">
                  <c:v>-58.4943087412559</c:v>
                </c:pt>
                <c:pt idx="1244">
                  <c:v>-58.517660820994401</c:v>
                </c:pt>
                <c:pt idx="1245">
                  <c:v>-58.5352395859206</c:v>
                </c:pt>
                <c:pt idx="1246">
                  <c:v>-58.547622851483503</c:v>
                </c:pt>
                <c:pt idx="1247">
                  <c:v>-58.555262857422001</c:v>
                </c:pt>
                <c:pt idx="1248">
                  <c:v>-58.558525552381802</c:v>
                </c:pt>
                <c:pt idx="1249">
                  <c:v>-58.557714812586802</c:v>
                </c:pt>
                <c:pt idx="1250">
                  <c:v>-58.5530882640603</c:v>
                </c:pt>
                <c:pt idx="1251">
                  <c:v>-58.544868105191298</c:v>
                </c:pt>
                <c:pt idx="1252">
                  <c:v>-58.533248778854301</c:v>
                </c:pt>
                <c:pt idx="1253">
                  <c:v>-58.582367377131703</c:v>
                </c:pt>
                <c:pt idx="1254">
                  <c:v>-58.6196610526775</c:v>
                </c:pt>
                <c:pt idx="1255">
                  <c:v>-58.632563776840399</c:v>
                </c:pt>
                <c:pt idx="1256">
                  <c:v>-58.633122704435102</c:v>
                </c:pt>
                <c:pt idx="1257">
                  <c:v>-58.689865469115396</c:v>
                </c:pt>
                <c:pt idx="1258">
                  <c:v>-58.7323874578451</c:v>
                </c:pt>
                <c:pt idx="1259">
                  <c:v>-58.749100258459002</c:v>
                </c:pt>
                <c:pt idx="1260">
                  <c:v>-58.752501081107901</c:v>
                </c:pt>
                <c:pt idx="1261">
                  <c:v>-58.747710856603298</c:v>
                </c:pt>
                <c:pt idx="1262">
                  <c:v>-58.736933302596903</c:v>
                </c:pt>
                <c:pt idx="1263">
                  <c:v>-58.721333969707104</c:v>
                </c:pt>
                <c:pt idx="1264">
                  <c:v>-58.701620283774602</c:v>
                </c:pt>
                <c:pt idx="1265">
                  <c:v>-58.678267849043003</c:v>
                </c:pt>
                <c:pt idx="1266">
                  <c:v>-58.651621554367999</c:v>
                </c:pt>
                <c:pt idx="1267">
                  <c:v>-58.621945966182203</c:v>
                </c:pt>
                <c:pt idx="1268">
                  <c:v>-58.589452849781097</c:v>
                </c:pt>
                <c:pt idx="1269">
                  <c:v>-58.554317356744001</c:v>
                </c:pt>
                <c:pt idx="1270">
                  <c:v>-58.516688128295797</c:v>
                </c:pt>
                <c:pt idx="1271">
                  <c:v>-58.476694197365703</c:v>
                </c:pt>
                <c:pt idx="1272">
                  <c:v>-58.434449376616101</c:v>
                </c:pt>
                <c:pt idx="1273">
                  <c:v>-58.390055486023797</c:v>
                </c:pt>
                <c:pt idx="1274">
                  <c:v>-58.343604219488697</c:v>
                </c:pt>
                <c:pt idx="1275">
                  <c:v>-58.295178887082201</c:v>
                </c:pt>
                <c:pt idx="1276">
                  <c:v>-58.244866953357203</c:v>
                </c:pt>
                <c:pt idx="1277">
                  <c:v>-58.192747629336203</c:v>
                </c:pt>
                <c:pt idx="1278">
                  <c:v>-58.138893002910201</c:v>
                </c:pt>
                <c:pt idx="1279">
                  <c:v>-58.083369592900702</c:v>
                </c:pt>
                <c:pt idx="1280">
                  <c:v>-58.026238950004</c:v>
                </c:pt>
                <c:pt idx="1281">
                  <c:v>-57.967559901651903</c:v>
                </c:pt>
                <c:pt idx="1282">
                  <c:v>-57.907388109036503</c:v>
                </c:pt>
                <c:pt idx="1283">
                  <c:v>-57.845776421571003</c:v>
                </c:pt>
                <c:pt idx="1284">
                  <c:v>-57.782775234006301</c:v>
                </c:pt>
                <c:pt idx="1285">
                  <c:v>-57.71843275693</c:v>
                </c:pt>
                <c:pt idx="1286">
                  <c:v>-57.652794721261003</c:v>
                </c:pt>
                <c:pt idx="1287">
                  <c:v>-57.585905706548402</c:v>
                </c:pt>
                <c:pt idx="1288">
                  <c:v>-57.517808765775499</c:v>
                </c:pt>
                <c:pt idx="1289">
                  <c:v>-57.448545312880903</c:v>
                </c:pt>
                <c:pt idx="1290">
                  <c:v>-57.378155274157699</c:v>
                </c:pt>
                <c:pt idx="1291">
                  <c:v>-57.306677165824397</c:v>
                </c:pt>
                <c:pt idx="1292">
                  <c:v>-57.234147780716597</c:v>
                </c:pt>
                <c:pt idx="1293">
                  <c:v>-57.160581887796802</c:v>
                </c:pt>
                <c:pt idx="1294">
                  <c:v>-57.086034869152599</c:v>
                </c:pt>
                <c:pt idx="1295">
                  <c:v>-57.010562495462203</c:v>
                </c:pt>
                <c:pt idx="1296">
                  <c:v>-56.934210468366302</c:v>
                </c:pt>
                <c:pt idx="1297">
                  <c:v>-56.857016325907502</c:v>
                </c:pt>
                <c:pt idx="1298">
                  <c:v>-56.779016559018999</c:v>
                </c:pt>
                <c:pt idx="1299">
                  <c:v>-56.7002450335237</c:v>
                </c:pt>
                <c:pt idx="1300">
                  <c:v>-56.6207334942209</c:v>
                </c:pt>
                <c:pt idx="1301">
                  <c:v>-56.540512135314998</c:v>
                </c:pt>
                <c:pt idx="1302">
                  <c:v>-56.459608483174897</c:v>
                </c:pt>
                <c:pt idx="1303">
                  <c:v>-56.378050593779001</c:v>
                </c:pt>
                <c:pt idx="1304">
                  <c:v>-56.295866037779298</c:v>
                </c:pt>
                <c:pt idx="1305">
                  <c:v>-56.2130812549129</c:v>
                </c:pt>
                <c:pt idx="1306">
                  <c:v>-56.129721719725303</c:v>
                </c:pt>
                <c:pt idx="1307">
                  <c:v>-56.045746131384398</c:v>
                </c:pt>
                <c:pt idx="1308">
                  <c:v>-55.9612028756016</c:v>
                </c:pt>
                <c:pt idx="1309">
                  <c:v>-55.876161263652399</c:v>
                </c:pt>
                <c:pt idx="1310">
                  <c:v>-55.790670627068899</c:v>
                </c:pt>
                <c:pt idx="1311">
                  <c:v>-55.704763082107</c:v>
                </c:pt>
                <c:pt idx="1312">
                  <c:v>-55.618470498495597</c:v>
                </c:pt>
                <c:pt idx="1313">
                  <c:v>-55.531820200302001</c:v>
                </c:pt>
                <c:pt idx="1314">
                  <c:v>-55.444836316088001</c:v>
                </c:pt>
                <c:pt idx="1315">
                  <c:v>-55.430946712170801</c:v>
                </c:pt>
                <c:pt idx="1316">
                  <c:v>-55.4082148827476</c:v>
                </c:pt>
                <c:pt idx="1317">
                  <c:v>-55.361289076203001</c:v>
                </c:pt>
                <c:pt idx="1318">
                  <c:v>-55.303183800523598</c:v>
                </c:pt>
                <c:pt idx="1319">
                  <c:v>-55.239187296002498</c:v>
                </c:pt>
                <c:pt idx="1320">
                  <c:v>-55.171500061490399</c:v>
                </c:pt>
                <c:pt idx="1321">
                  <c:v>-55.101232604896197</c:v>
                </c:pt>
                <c:pt idx="1322">
                  <c:v>-55.029020571299199</c:v>
                </c:pt>
                <c:pt idx="1323">
                  <c:v>-54.955106677434202</c:v>
                </c:pt>
                <c:pt idx="1324">
                  <c:v>-54.879824854506197</c:v>
                </c:pt>
                <c:pt idx="1325">
                  <c:v>-54.803431454613701</c:v>
                </c:pt>
                <c:pt idx="1326">
                  <c:v>-54.726112856342603</c:v>
                </c:pt>
                <c:pt idx="1327">
                  <c:v>-54.6480032440382</c:v>
                </c:pt>
                <c:pt idx="1328">
                  <c:v>-54.569202202060801</c:v>
                </c:pt>
                <c:pt idx="1329">
                  <c:v>-54.489796256142803</c:v>
                </c:pt>
                <c:pt idx="1330">
                  <c:v>-54.409855870232803</c:v>
                </c:pt>
                <c:pt idx="1331">
                  <c:v>-54.329439058249903</c:v>
                </c:pt>
                <c:pt idx="1332">
                  <c:v>-54.248595007463699</c:v>
                </c:pt>
                <c:pt idx="1333">
                  <c:v>-54.167363576552098</c:v>
                </c:pt>
                <c:pt idx="1334">
                  <c:v>-54.085776100666699</c:v>
                </c:pt>
                <c:pt idx="1335">
                  <c:v>-54.0038677407344</c:v>
                </c:pt>
                <c:pt idx="1336">
                  <c:v>-53.921669867028498</c:v>
                </c:pt>
                <c:pt idx="1337">
                  <c:v>-53.838816517649697</c:v>
                </c:pt>
                <c:pt idx="1338">
                  <c:v>-53.755434291255099</c:v>
                </c:pt>
                <c:pt idx="1339">
                  <c:v>-53.671678581580601</c:v>
                </c:pt>
                <c:pt idx="1340">
                  <c:v>-53.587644846878</c:v>
                </c:pt>
                <c:pt idx="1341">
                  <c:v>-53.503388678227402</c:v>
                </c:pt>
                <c:pt idx="1342">
                  <c:v>-53.4189458576557</c:v>
                </c:pt>
                <c:pt idx="1343">
                  <c:v>-53.334354420607198</c:v>
                </c:pt>
                <c:pt idx="1344">
                  <c:v>-53.249643205038701</c:v>
                </c:pt>
                <c:pt idx="1345">
                  <c:v>-53.164833676321898</c:v>
                </c:pt>
                <c:pt idx="1346">
                  <c:v>-53.079943188902199</c:v>
                </c:pt>
                <c:pt idx="1347">
                  <c:v>-52.994977937151297</c:v>
                </c:pt>
                <c:pt idx="1348">
                  <c:v>-52.909940572523503</c:v>
                </c:pt>
                <c:pt idx="1349">
                  <c:v>-52.824846023164604</c:v>
                </c:pt>
                <c:pt idx="1350">
                  <c:v>-52.738911825794801</c:v>
                </c:pt>
                <c:pt idx="1351">
                  <c:v>-52.652207103416501</c:v>
                </c:pt>
                <c:pt idx="1352">
                  <c:v>-52.5649917341131</c:v>
                </c:pt>
                <c:pt idx="1353">
                  <c:v>-52.558218705064199</c:v>
                </c:pt>
                <c:pt idx="1354">
                  <c:v>-52.545448655139602</c:v>
                </c:pt>
                <c:pt idx="1355">
                  <c:v>-52.508130945926801</c:v>
                </c:pt>
                <c:pt idx="1356">
                  <c:v>-52.458712671660798</c:v>
                </c:pt>
                <c:pt idx="1357">
                  <c:v>-52.402508013715298</c:v>
                </c:pt>
                <c:pt idx="1358">
                  <c:v>-52.422791972956702</c:v>
                </c:pt>
                <c:pt idx="1359">
                  <c:v>-52.434248573988803</c:v>
                </c:pt>
                <c:pt idx="1360">
                  <c:v>-52.499391436323499</c:v>
                </c:pt>
                <c:pt idx="1361">
                  <c:v>-52.624496014549202</c:v>
                </c:pt>
                <c:pt idx="1362">
                  <c:v>-52.710292068027499</c:v>
                </c:pt>
                <c:pt idx="1363">
                  <c:v>-52.753517757502998</c:v>
                </c:pt>
                <c:pt idx="1364">
                  <c:v>-52.773563539673198</c:v>
                </c:pt>
                <c:pt idx="1365">
                  <c:v>-52.779170517883202</c:v>
                </c:pt>
                <c:pt idx="1366">
                  <c:v>-52.774678734023901</c:v>
                </c:pt>
                <c:pt idx="1367">
                  <c:v>-52.841855441883197</c:v>
                </c:pt>
                <c:pt idx="1368">
                  <c:v>-52.8962800705307</c:v>
                </c:pt>
                <c:pt idx="1369">
                  <c:v>-52.920994064868196</c:v>
                </c:pt>
                <c:pt idx="1370">
                  <c:v>-52.929231510448602</c:v>
                </c:pt>
                <c:pt idx="1371">
                  <c:v>-53.005975376394296</c:v>
                </c:pt>
                <c:pt idx="1372">
                  <c:v>-53.067583161753703</c:v>
                </c:pt>
                <c:pt idx="1373">
                  <c:v>-53.098487495259299</c:v>
                </c:pt>
                <c:pt idx="1374">
                  <c:v>-53.112877318387604</c:v>
                </c:pt>
                <c:pt idx="1375">
                  <c:v>-53.116961678833803</c:v>
                </c:pt>
                <c:pt idx="1376">
                  <c:v>-53.113646506177403</c:v>
                </c:pt>
                <c:pt idx="1377">
                  <c:v>-53.104572892044203</c:v>
                </c:pt>
                <c:pt idx="1378">
                  <c:v>-53.090779449019898</c:v>
                </c:pt>
                <c:pt idx="1379">
                  <c:v>-53.072979497348598</c:v>
                </c:pt>
                <c:pt idx="1380">
                  <c:v>-53.051692975445597</c:v>
                </c:pt>
                <c:pt idx="1381">
                  <c:v>-53.027320176657298</c:v>
                </c:pt>
                <c:pt idx="1382">
                  <c:v>-53.000178534861</c:v>
                </c:pt>
                <c:pt idx="1383">
                  <c:v>-52.970526336152297</c:v>
                </c:pt>
                <c:pt idx="1384">
                  <c:v>-52.938578212231597</c:v>
                </c:pt>
                <c:pt idx="1385">
                  <c:v>-52.904515622934397</c:v>
                </c:pt>
                <c:pt idx="1386">
                  <c:v>-52.868494209588398</c:v>
                </c:pt>
                <c:pt idx="1387">
                  <c:v>-52.830347937703202</c:v>
                </c:pt>
                <c:pt idx="1388">
                  <c:v>-52.790223806933199</c:v>
                </c:pt>
                <c:pt idx="1389">
                  <c:v>-52.748304577470002</c:v>
                </c:pt>
                <c:pt idx="1390">
                  <c:v>-52.784291994662198</c:v>
                </c:pt>
                <c:pt idx="1391">
                  <c:v>-52.891325481622303</c:v>
                </c:pt>
                <c:pt idx="1392">
                  <c:v>-52.965333345056401</c:v>
                </c:pt>
                <c:pt idx="1393">
                  <c:v>-53.078792017055697</c:v>
                </c:pt>
                <c:pt idx="1394">
                  <c:v>-53.1640981823681</c:v>
                </c:pt>
                <c:pt idx="1395">
                  <c:v>-53.289975703434997</c:v>
                </c:pt>
                <c:pt idx="1396">
                  <c:v>-53.541128430271101</c:v>
                </c:pt>
                <c:pt idx="1397">
                  <c:v>-53.737045992134398</c:v>
                </c:pt>
                <c:pt idx="1398">
                  <c:v>-53.937306999840303</c:v>
                </c:pt>
                <c:pt idx="1399">
                  <c:v>-54.166217245572398</c:v>
                </c:pt>
                <c:pt idx="1400">
                  <c:v>-54.337665471986497</c:v>
                </c:pt>
                <c:pt idx="1401">
                  <c:v>-54.603900993870496</c:v>
                </c:pt>
                <c:pt idx="1402">
                  <c:v>-54.821323200736302</c:v>
                </c:pt>
                <c:pt idx="1403">
                  <c:v>-55.042685162888397</c:v>
                </c:pt>
                <c:pt idx="1404">
                  <c:v>-55.217861408918303</c:v>
                </c:pt>
                <c:pt idx="1405">
                  <c:v>-55.4170063032606</c:v>
                </c:pt>
                <c:pt idx="1406">
                  <c:v>-55.578972771659501</c:v>
                </c:pt>
                <c:pt idx="1407">
                  <c:v>-55.698839655466003</c:v>
                </c:pt>
                <c:pt idx="1408">
                  <c:v>-55.794409488549803</c:v>
                </c:pt>
                <c:pt idx="1409">
                  <c:v>-56.013152673516501</c:v>
                </c:pt>
                <c:pt idx="1410">
                  <c:v>-56.268409133667397</c:v>
                </c:pt>
                <c:pt idx="1411">
                  <c:v>-56.456292659740903</c:v>
                </c:pt>
                <c:pt idx="1412">
                  <c:v>-56.658697141414599</c:v>
                </c:pt>
                <c:pt idx="1413">
                  <c:v>-56.822585879442897</c:v>
                </c:pt>
                <c:pt idx="1414">
                  <c:v>-57.078382664148798</c:v>
                </c:pt>
                <c:pt idx="1415">
                  <c:v>-57.290463159262202</c:v>
                </c:pt>
                <c:pt idx="1416">
                  <c:v>-57.441174106405903</c:v>
                </c:pt>
                <c:pt idx="1417">
                  <c:v>-57.559624725320099</c:v>
                </c:pt>
                <c:pt idx="1418">
                  <c:v>-57.658126328659002</c:v>
                </c:pt>
                <c:pt idx="1419">
                  <c:v>-57.742224572547798</c:v>
                </c:pt>
                <c:pt idx="1420">
                  <c:v>-57.814956894216898</c:v>
                </c:pt>
                <c:pt idx="1421">
                  <c:v>-57.878214826118302</c:v>
                </c:pt>
                <c:pt idx="1422">
                  <c:v>-57.933290685187998</c:v>
                </c:pt>
                <c:pt idx="1423">
                  <c:v>-57.981127699973399</c:v>
                </c:pt>
                <c:pt idx="1424">
                  <c:v>-58.0224478687703</c:v>
                </c:pt>
                <c:pt idx="1425">
                  <c:v>-58.057824156794602</c:v>
                </c:pt>
                <c:pt idx="1426">
                  <c:v>-58.087724256201803</c:v>
                </c:pt>
                <c:pt idx="1427">
                  <c:v>-58.176975679546899</c:v>
                </c:pt>
                <c:pt idx="1428">
                  <c:v>-58.252316398988597</c:v>
                </c:pt>
                <c:pt idx="1429">
                  <c:v>-58.301386103667703</c:v>
                </c:pt>
                <c:pt idx="1430">
                  <c:v>-58.336563393944402</c:v>
                </c:pt>
                <c:pt idx="1431">
                  <c:v>-58.362868612344698</c:v>
                </c:pt>
                <c:pt idx="1432">
                  <c:v>-58.3824425379903</c:v>
                </c:pt>
                <c:pt idx="1433">
                  <c:v>-58.3964200286674</c:v>
                </c:pt>
                <c:pt idx="1434">
                  <c:v>-58.4054987201526</c:v>
                </c:pt>
                <c:pt idx="1435">
                  <c:v>-58.410157335498198</c:v>
                </c:pt>
                <c:pt idx="1436">
                  <c:v>-58.410753912527703</c:v>
                </c:pt>
                <c:pt idx="1437">
                  <c:v>-58.407570273388401</c:v>
                </c:pt>
                <c:pt idx="1438">
                  <c:v>-58.464970200439801</c:v>
                </c:pt>
                <c:pt idx="1439">
                  <c:v>-58.510162491127197</c:v>
                </c:pt>
                <c:pt idx="1440">
                  <c:v>-58.530615449506499</c:v>
                </c:pt>
                <c:pt idx="1441">
                  <c:v>-58.538458793535398</c:v>
                </c:pt>
                <c:pt idx="1442">
                  <c:v>-58.538573887360897</c:v>
                </c:pt>
                <c:pt idx="1443">
                  <c:v>-58.533003717218797</c:v>
                </c:pt>
                <c:pt idx="1444">
                  <c:v>-58.522804147461599</c:v>
                </c:pt>
                <c:pt idx="1445">
                  <c:v>-58.5726108546055</c:v>
                </c:pt>
                <c:pt idx="1446">
                  <c:v>-58.6100889418869</c:v>
                </c:pt>
                <c:pt idx="1447">
                  <c:v>-58.622827286719001</c:v>
                </c:pt>
                <c:pt idx="1448">
                  <c:v>-58.622984920797798</c:v>
                </c:pt>
                <c:pt idx="1449">
                  <c:v>-58.615481285752701</c:v>
                </c:pt>
                <c:pt idx="1450">
                  <c:v>-58.602390335698502</c:v>
                </c:pt>
                <c:pt idx="1451">
                  <c:v>-58.584790111359901</c:v>
                </c:pt>
                <c:pt idx="1452">
                  <c:v>-58.5633264125061</c:v>
                </c:pt>
                <c:pt idx="1453">
                  <c:v>-58.602522368835203</c:v>
                </c:pt>
                <c:pt idx="1454">
                  <c:v>-58.629942263376002</c:v>
                </c:pt>
                <c:pt idx="1455">
                  <c:v>-58.633038207300601</c:v>
                </c:pt>
                <c:pt idx="1456">
                  <c:v>-58.623900955515801</c:v>
                </c:pt>
                <c:pt idx="1457">
                  <c:v>-58.607414932224302</c:v>
                </c:pt>
                <c:pt idx="1458">
                  <c:v>-58.585630679650002</c:v>
                </c:pt>
                <c:pt idx="1459">
                  <c:v>-58.5596083405634</c:v>
                </c:pt>
                <c:pt idx="1460">
                  <c:v>-58.529979205876899</c:v>
                </c:pt>
                <c:pt idx="1461">
                  <c:v>-58.497161697815699</c:v>
                </c:pt>
                <c:pt idx="1462">
                  <c:v>-58.461456304752801</c:v>
                </c:pt>
                <c:pt idx="1463">
                  <c:v>-58.423092163712397</c:v>
                </c:pt>
                <c:pt idx="1464">
                  <c:v>-58.382252110384499</c:v>
                </c:pt>
                <c:pt idx="1465">
                  <c:v>-58.403963231060303</c:v>
                </c:pt>
                <c:pt idx="1466">
                  <c:v>-58.414924832661796</c:v>
                </c:pt>
                <c:pt idx="1467">
                  <c:v>-58.402198600245498</c:v>
                </c:pt>
                <c:pt idx="1468">
                  <c:v>-58.377849558975399</c:v>
                </c:pt>
                <c:pt idx="1469">
                  <c:v>-58.346728164336803</c:v>
                </c:pt>
                <c:pt idx="1470">
                  <c:v>-58.310852162432496</c:v>
                </c:pt>
                <c:pt idx="1471">
                  <c:v>-58.271251964396299</c:v>
                </c:pt>
                <c:pt idx="1472">
                  <c:v>-58.228532249112703</c:v>
                </c:pt>
                <c:pt idx="1473">
                  <c:v>-58.183087888168899</c:v>
                </c:pt>
                <c:pt idx="1474">
                  <c:v>-58.135198317422798</c:v>
                </c:pt>
                <c:pt idx="1475">
                  <c:v>-58.085073812791997</c:v>
                </c:pt>
                <c:pt idx="1476">
                  <c:v>-58.032879767334698</c:v>
                </c:pt>
                <c:pt idx="1477">
                  <c:v>-57.978752312764698</c:v>
                </c:pt>
                <c:pt idx="1478">
                  <c:v>-57.922806100595501</c:v>
                </c:pt>
                <c:pt idx="1479">
                  <c:v>-57.865139968604602</c:v>
                </c:pt>
                <c:pt idx="1480">
                  <c:v>-57.805840783278001</c:v>
                </c:pt>
                <c:pt idx="1481">
                  <c:v>-57.744986109005097</c:v>
                </c:pt>
                <c:pt idx="1482">
                  <c:v>-57.6826458744764</c:v>
                </c:pt>
                <c:pt idx="1483">
                  <c:v>-57.618884037336798</c:v>
                </c:pt>
                <c:pt idx="1484">
                  <c:v>-57.553760145879799</c:v>
                </c:pt>
                <c:pt idx="1485">
                  <c:v>-57.487329521021501</c:v>
                </c:pt>
                <c:pt idx="1486">
                  <c:v>-57.419643902032703</c:v>
                </c:pt>
                <c:pt idx="1487">
                  <c:v>-57.350751980696103</c:v>
                </c:pt>
                <c:pt idx="1488">
                  <c:v>-57.280699511971598</c:v>
                </c:pt>
                <c:pt idx="1489">
                  <c:v>-57.2095249055482</c:v>
                </c:pt>
                <c:pt idx="1490">
                  <c:v>-57.137256764888399</c:v>
                </c:pt>
                <c:pt idx="1491">
                  <c:v>-57.063960414697597</c:v>
                </c:pt>
                <c:pt idx="1492">
                  <c:v>-56.989692334195901</c:v>
                </c:pt>
                <c:pt idx="1493">
                  <c:v>-56.914498990737897</c:v>
                </c:pt>
                <c:pt idx="1494">
                  <c:v>-56.838420484750799</c:v>
                </c:pt>
                <c:pt idx="1495">
                  <c:v>-56.761495554489102</c:v>
                </c:pt>
                <c:pt idx="1496">
                  <c:v>-56.683760166148403</c:v>
                </c:pt>
                <c:pt idx="1497">
                  <c:v>-56.605248085136303</c:v>
                </c:pt>
                <c:pt idx="1498">
                  <c:v>-56.525991446019297</c:v>
                </c:pt>
                <c:pt idx="1499">
                  <c:v>-56.446019228798498</c:v>
                </c:pt>
                <c:pt idx="1500">
                  <c:v>-56.365361656637901</c:v>
                </c:pt>
                <c:pt idx="1501">
                  <c:v>-56.284047787967701</c:v>
                </c:pt>
                <c:pt idx="1502">
                  <c:v>-56.202105422219098</c:v>
                </c:pt>
                <c:pt idx="1503">
                  <c:v>-56.119561309771498</c:v>
                </c:pt>
                <c:pt idx="1504">
                  <c:v>-56.036364214406703</c:v>
                </c:pt>
                <c:pt idx="1505">
                  <c:v>-55.952583438319003</c:v>
                </c:pt>
                <c:pt idx="1506">
                  <c:v>-55.868286305550797</c:v>
                </c:pt>
                <c:pt idx="1507">
                  <c:v>-55.783519792731802</c:v>
                </c:pt>
                <c:pt idx="1508">
                  <c:v>-55.698316169592601</c:v>
                </c:pt>
                <c:pt idx="1509">
                  <c:v>-55.612707331060498</c:v>
                </c:pt>
                <c:pt idx="1510">
                  <c:v>-55.526720925081499</c:v>
                </c:pt>
                <c:pt idx="1511">
                  <c:v>-55.4403815309389</c:v>
                </c:pt>
                <c:pt idx="1512">
                  <c:v>-55.353711731367497</c:v>
                </c:pt>
                <c:pt idx="1513">
                  <c:v>-55.266728465147203</c:v>
                </c:pt>
                <c:pt idx="1514">
                  <c:v>-55.179452976043301</c:v>
                </c:pt>
                <c:pt idx="1515">
                  <c:v>-55.091905597811198</c:v>
                </c:pt>
                <c:pt idx="1516">
                  <c:v>-55.004092865217302</c:v>
                </c:pt>
                <c:pt idx="1517">
                  <c:v>-54.915843987225003</c:v>
                </c:pt>
                <c:pt idx="1518">
                  <c:v>-54.827265678703696</c:v>
                </c:pt>
                <c:pt idx="1519">
                  <c:v>-54.738452441196699</c:v>
                </c:pt>
                <c:pt idx="1520">
                  <c:v>-54.649461615519797</c:v>
                </c:pt>
                <c:pt idx="1521">
                  <c:v>-54.560323456344499</c:v>
                </c:pt>
                <c:pt idx="1522">
                  <c:v>-54.5468249295498</c:v>
                </c:pt>
                <c:pt idx="1523">
                  <c:v>-54.524955423280502</c:v>
                </c:pt>
                <c:pt idx="1524">
                  <c:v>-54.478581564895897</c:v>
                </c:pt>
                <c:pt idx="1525">
                  <c:v>-54.420841691170502</c:v>
                </c:pt>
                <c:pt idx="1526">
                  <c:v>-54.3571263061555</c:v>
                </c:pt>
                <c:pt idx="1527">
                  <c:v>-54.2897064105792</c:v>
                </c:pt>
                <c:pt idx="1528">
                  <c:v>-54.2197388264917</c:v>
                </c:pt>
                <c:pt idx="1529">
                  <c:v>-54.147883146224899</c:v>
                </c:pt>
                <c:pt idx="1530">
                  <c:v>-54.074558758503599</c:v>
                </c:pt>
                <c:pt idx="1531">
                  <c:v>-54.000052005894098</c:v>
                </c:pt>
                <c:pt idx="1532">
                  <c:v>-53.924567729404899</c:v>
                </c:pt>
                <c:pt idx="1533">
                  <c:v>-53.847881979815</c:v>
                </c:pt>
                <c:pt idx="1534">
                  <c:v>-53.770231603251801</c:v>
                </c:pt>
                <c:pt idx="1535">
                  <c:v>-53.691827439150202</c:v>
                </c:pt>
                <c:pt idx="1536">
                  <c:v>-53.612810612443802</c:v>
                </c:pt>
                <c:pt idx="1537">
                  <c:v>-53.533282832663602</c:v>
                </c:pt>
                <c:pt idx="1538">
                  <c:v>-53.453306115592497</c:v>
                </c:pt>
                <c:pt idx="1539">
                  <c:v>-53.372946377027297</c:v>
                </c:pt>
                <c:pt idx="1540">
                  <c:v>-53.292256232919897</c:v>
                </c:pt>
                <c:pt idx="1541">
                  <c:v>-53.211277455109098</c:v>
                </c:pt>
                <c:pt idx="1542">
                  <c:v>-53.130044052752098</c:v>
                </c:pt>
                <c:pt idx="1543">
                  <c:v>-53.048585101314004</c:v>
                </c:pt>
                <c:pt idx="1544">
                  <c:v>-52.966909972513598</c:v>
                </c:pt>
                <c:pt idx="1545">
                  <c:v>-52.885039912622702</c:v>
                </c:pt>
                <c:pt idx="1546">
                  <c:v>-52.802871161624097</c:v>
                </c:pt>
                <c:pt idx="1547">
                  <c:v>-52.719675655693997</c:v>
                </c:pt>
                <c:pt idx="1548">
                  <c:v>-52.635711617725697</c:v>
                </c:pt>
                <c:pt idx="1549">
                  <c:v>-52.551218184949199</c:v>
                </c:pt>
                <c:pt idx="1550">
                  <c:v>-52.5471084551559</c:v>
                </c:pt>
                <c:pt idx="1551">
                  <c:v>-52.536933012027198</c:v>
                </c:pt>
                <c:pt idx="1552">
                  <c:v>-52.502136967108598</c:v>
                </c:pt>
                <c:pt idx="1553">
                  <c:v>-52.455162669498002</c:v>
                </c:pt>
                <c:pt idx="1554">
                  <c:v>-52.401331035657002</c:v>
                </c:pt>
                <c:pt idx="1555">
                  <c:v>-52.343033599050102</c:v>
                </c:pt>
                <c:pt idx="1556">
                  <c:v>-52.281555198417202</c:v>
                </c:pt>
                <c:pt idx="1557">
                  <c:v>-52.217662307473397</c:v>
                </c:pt>
                <c:pt idx="1558">
                  <c:v>-52.151847958403103</c:v>
                </c:pt>
                <c:pt idx="1559">
                  <c:v>-52.084449819185302</c:v>
                </c:pt>
                <c:pt idx="1560">
                  <c:v>-52.015710918276</c:v>
                </c:pt>
                <c:pt idx="1561">
                  <c:v>-51.945812074650199</c:v>
                </c:pt>
                <c:pt idx="1562">
                  <c:v>-51.874877358519903</c:v>
                </c:pt>
                <c:pt idx="1563">
                  <c:v>-51.802997599757397</c:v>
                </c:pt>
                <c:pt idx="1564">
                  <c:v>-51.730263911337097</c:v>
                </c:pt>
                <c:pt idx="1565">
                  <c:v>-51.655265670924997</c:v>
                </c:pt>
                <c:pt idx="1566">
                  <c:v>-51.5782091807407</c:v>
                </c:pt>
                <c:pt idx="1567">
                  <c:v>-51.499456895922101</c:v>
                </c:pt>
                <c:pt idx="1568">
                  <c:v>-51.419271150058101</c:v>
                </c:pt>
                <c:pt idx="1569">
                  <c:v>-51.337801069161401</c:v>
                </c:pt>
                <c:pt idx="1570">
                  <c:v>-51.255039787106199</c:v>
                </c:pt>
                <c:pt idx="1571">
                  <c:v>-51.171049596742201</c:v>
                </c:pt>
                <c:pt idx="1572">
                  <c:v>-51.085884465463003</c:v>
                </c:pt>
                <c:pt idx="1573">
                  <c:v>-50.999578032212803</c:v>
                </c:pt>
                <c:pt idx="1574">
                  <c:v>-50.912144450402003</c:v>
                </c:pt>
                <c:pt idx="1575">
                  <c:v>-50.908153285864998</c:v>
                </c:pt>
                <c:pt idx="1576">
                  <c:v>-50.902784985069502</c:v>
                </c:pt>
                <c:pt idx="1577">
                  <c:v>-50.874784750375802</c:v>
                </c:pt>
                <c:pt idx="1578">
                  <c:v>-50.834452419238303</c:v>
                </c:pt>
                <c:pt idx="1579">
                  <c:v>-50.870708821755002</c:v>
                </c:pt>
                <c:pt idx="1580">
                  <c:v>-50.900940588967998</c:v>
                </c:pt>
                <c:pt idx="1581">
                  <c:v>-50.905084770606003</c:v>
                </c:pt>
                <c:pt idx="1582">
                  <c:v>-50.894189768873801</c:v>
                </c:pt>
                <c:pt idx="1583">
                  <c:v>-50.873359490629497</c:v>
                </c:pt>
                <c:pt idx="1584">
                  <c:v>-50.845160443922303</c:v>
                </c:pt>
                <c:pt idx="1585">
                  <c:v>-50.811121650242498</c:v>
                </c:pt>
                <c:pt idx="1586">
                  <c:v>-50.940225840038302</c:v>
                </c:pt>
                <c:pt idx="1587">
                  <c:v>-51.146223287268398</c:v>
                </c:pt>
                <c:pt idx="1588">
                  <c:v>-51.465939100922199</c:v>
                </c:pt>
                <c:pt idx="1589">
                  <c:v>-51.728946951878299</c:v>
                </c:pt>
                <c:pt idx="1590">
                  <c:v>-51.9134668189295</c:v>
                </c:pt>
                <c:pt idx="1591">
                  <c:v>-52.048368045555499</c:v>
                </c:pt>
                <c:pt idx="1592">
                  <c:v>-52.309688615543998</c:v>
                </c:pt>
                <c:pt idx="1593">
                  <c:v>-52.534376313706197</c:v>
                </c:pt>
                <c:pt idx="1594">
                  <c:v>-52.691970201847298</c:v>
                </c:pt>
                <c:pt idx="1595">
                  <c:v>-52.811288895103402</c:v>
                </c:pt>
                <c:pt idx="1596">
                  <c:v>-53.060893024880201</c:v>
                </c:pt>
                <c:pt idx="1597">
                  <c:v>-53.274667019812902</c:v>
                </c:pt>
                <c:pt idx="1598">
                  <c:v>-53.422905093191403</c:v>
                </c:pt>
                <c:pt idx="1599">
                  <c:v>-53.611417541390701</c:v>
                </c:pt>
                <c:pt idx="1600">
                  <c:v>-53.7685487195061</c:v>
                </c:pt>
                <c:pt idx="1601">
                  <c:v>-53.884490474645901</c:v>
                </c:pt>
                <c:pt idx="1602">
                  <c:v>-53.9761229490353</c:v>
                </c:pt>
                <c:pt idx="1603">
                  <c:v>-54.051217450832603</c:v>
                </c:pt>
                <c:pt idx="1604">
                  <c:v>-54.113494783688999</c:v>
                </c:pt>
                <c:pt idx="1605">
                  <c:v>-54.165477198163302</c:v>
                </c:pt>
                <c:pt idx="1606">
                  <c:v>-54.2089423909324</c:v>
                </c:pt>
                <c:pt idx="1607">
                  <c:v>-54.245122989376199</c:v>
                </c:pt>
                <c:pt idx="1608">
                  <c:v>-54.274923543868503</c:v>
                </c:pt>
                <c:pt idx="1609">
                  <c:v>-54.299042182063197</c:v>
                </c:pt>
                <c:pt idx="1610">
                  <c:v>-54.318037603973401</c:v>
                </c:pt>
                <c:pt idx="1611">
                  <c:v>-54.406881401217603</c:v>
                </c:pt>
                <c:pt idx="1612">
                  <c:v>-54.482253616997198</c:v>
                </c:pt>
                <c:pt idx="1613">
                  <c:v>-54.602916358914598</c:v>
                </c:pt>
                <c:pt idx="1614">
                  <c:v>-54.7725342935519</c:v>
                </c:pt>
                <c:pt idx="1615">
                  <c:v>-54.898743084506101</c:v>
                </c:pt>
                <c:pt idx="1616">
                  <c:v>-54.982307290283998</c:v>
                </c:pt>
                <c:pt idx="1617">
                  <c:v>-55.043221839431403</c:v>
                </c:pt>
                <c:pt idx="1618">
                  <c:v>-55.0899359867377</c:v>
                </c:pt>
                <c:pt idx="1619">
                  <c:v>-55.126391729678502</c:v>
                </c:pt>
                <c:pt idx="1620">
                  <c:v>-55.227026167414301</c:v>
                </c:pt>
                <c:pt idx="1621">
                  <c:v>-55.4545753735242</c:v>
                </c:pt>
                <c:pt idx="1622">
                  <c:v>-55.632580705234602</c:v>
                </c:pt>
                <c:pt idx="1623">
                  <c:v>-55.746572457783103</c:v>
                </c:pt>
                <c:pt idx="1624">
                  <c:v>-55.898957863755598</c:v>
                </c:pt>
                <c:pt idx="1625">
                  <c:v>-56.023020708520498</c:v>
                </c:pt>
                <c:pt idx="1626">
                  <c:v>-56.110551004221499</c:v>
                </c:pt>
                <c:pt idx="1627">
                  <c:v>-56.177626460691101</c:v>
                </c:pt>
                <c:pt idx="1628">
                  <c:v>-56.231287795460098</c:v>
                </c:pt>
                <c:pt idx="1629">
                  <c:v>-56.274861425418301</c:v>
                </c:pt>
                <c:pt idx="1630">
                  <c:v>-56.3794511806461</c:v>
                </c:pt>
                <c:pt idx="1631">
                  <c:v>-56.536259491268602</c:v>
                </c:pt>
                <c:pt idx="1632">
                  <c:v>-56.654169902047002</c:v>
                </c:pt>
                <c:pt idx="1633">
                  <c:v>-56.733181112807202</c:v>
                </c:pt>
                <c:pt idx="1634">
                  <c:v>-56.791734822214501</c:v>
                </c:pt>
                <c:pt idx="1635">
                  <c:v>-56.905144576039099</c:v>
                </c:pt>
                <c:pt idx="1636">
                  <c:v>-56.999656501681599</c:v>
                </c:pt>
                <c:pt idx="1637">
                  <c:v>-57.130839420347897</c:v>
                </c:pt>
                <c:pt idx="1638">
                  <c:v>-57.2359576529077</c:v>
                </c:pt>
                <c:pt idx="1639">
                  <c:v>-57.3076463222908</c:v>
                </c:pt>
                <c:pt idx="1640">
                  <c:v>-57.427417915615202</c:v>
                </c:pt>
                <c:pt idx="1641">
                  <c:v>-57.525979379114403</c:v>
                </c:pt>
                <c:pt idx="1642">
                  <c:v>-57.658972379367903</c:v>
                </c:pt>
                <c:pt idx="1643">
                  <c:v>-57.7654495238381</c:v>
                </c:pt>
                <c:pt idx="1644">
                  <c:v>-57.968202859687899</c:v>
                </c:pt>
                <c:pt idx="1645">
                  <c:v>-58.133598039371101</c:v>
                </c:pt>
                <c:pt idx="1646">
                  <c:v>-58.243132683149497</c:v>
                </c:pt>
                <c:pt idx="1647">
                  <c:v>-58.324307410231398</c:v>
                </c:pt>
                <c:pt idx="1648">
                  <c:v>-58.388453261316599</c:v>
                </c:pt>
                <c:pt idx="1649">
                  <c:v>-58.440529179770998</c:v>
                </c:pt>
                <c:pt idx="1650">
                  <c:v>-58.483182840326897</c:v>
                </c:pt>
                <c:pt idx="1651">
                  <c:v>-58.518039715540603</c:v>
                </c:pt>
                <c:pt idx="1652">
                  <c:v>-58.546188477590903</c:v>
                </c:pt>
                <c:pt idx="1653">
                  <c:v>-58.631750291557701</c:v>
                </c:pt>
                <c:pt idx="1654">
                  <c:v>-58.702957119927902</c:v>
                </c:pt>
                <c:pt idx="1655">
                  <c:v>-58.747863988013499</c:v>
                </c:pt>
                <c:pt idx="1656">
                  <c:v>-58.778781397913399</c:v>
                </c:pt>
                <c:pt idx="1657">
                  <c:v>-58.800735530516597</c:v>
                </c:pt>
                <c:pt idx="1658">
                  <c:v>-58.815894455607904</c:v>
                </c:pt>
                <c:pt idx="1659">
                  <c:v>-58.825420119417601</c:v>
                </c:pt>
                <c:pt idx="1660">
                  <c:v>-58.830033043620297</c:v>
                </c:pt>
                <c:pt idx="1661">
                  <c:v>-58.830230327665198</c:v>
                </c:pt>
                <c:pt idx="1662">
                  <c:v>-58.826382263831</c:v>
                </c:pt>
                <c:pt idx="1663">
                  <c:v>-58.8187802884189</c:v>
                </c:pt>
                <c:pt idx="1664">
                  <c:v>-58.807663169135701</c:v>
                </c:pt>
                <c:pt idx="1665">
                  <c:v>-58.793232481578897</c:v>
                </c:pt>
                <c:pt idx="1666">
                  <c:v>-58.775662376375202</c:v>
                </c:pt>
                <c:pt idx="1667">
                  <c:v>-58.755106075019597</c:v>
                </c:pt>
                <c:pt idx="1668">
                  <c:v>-58.731700376571098</c:v>
                </c:pt>
                <c:pt idx="1669">
                  <c:v>-58.705568894634098</c:v>
                </c:pt>
                <c:pt idx="1670">
                  <c:v>-58.676824452054603</c:v>
                </c:pt>
                <c:pt idx="1671">
                  <c:v>-58.645570887601998</c:v>
                </c:pt>
                <c:pt idx="1672">
                  <c:v>-58.611904451544099</c:v>
                </c:pt>
                <c:pt idx="1673">
                  <c:v>-58.575914901893803</c:v>
                </c:pt>
                <c:pt idx="1674">
                  <c:v>-58.537686313796499</c:v>
                </c:pt>
                <c:pt idx="1675">
                  <c:v>-58.497297911398803</c:v>
                </c:pt>
                <c:pt idx="1676">
                  <c:v>-58.454824676982199</c:v>
                </c:pt>
                <c:pt idx="1677">
                  <c:v>-58.410337712558103</c:v>
                </c:pt>
                <c:pt idx="1678">
                  <c:v>-58.363904638874303</c:v>
                </c:pt>
                <c:pt idx="1679">
                  <c:v>-58.315587600851302</c:v>
                </c:pt>
                <c:pt idx="1680">
                  <c:v>-58.265454895785602</c:v>
                </c:pt>
                <c:pt idx="1681">
                  <c:v>-58.213573674735798</c:v>
                </c:pt>
                <c:pt idx="1682">
                  <c:v>-58.1600062718313</c:v>
                </c:pt>
                <c:pt idx="1683">
                  <c:v>-58.104810731604701</c:v>
                </c:pt>
                <c:pt idx="1684">
                  <c:v>-58.048041581402103</c:v>
                </c:pt>
                <c:pt idx="1685">
                  <c:v>-57.989751076981598</c:v>
                </c:pt>
                <c:pt idx="1686">
                  <c:v>-57.929989671702799</c:v>
                </c:pt>
                <c:pt idx="1687">
                  <c:v>-57.868805774852298</c:v>
                </c:pt>
                <c:pt idx="1688">
                  <c:v>-57.806245985335202</c:v>
                </c:pt>
                <c:pt idx="1689">
                  <c:v>-57.742355260910699</c:v>
                </c:pt>
                <c:pt idx="1690">
                  <c:v>-57.677176775940097</c:v>
                </c:pt>
                <c:pt idx="1691">
                  <c:v>-57.610752358038297</c:v>
                </c:pt>
                <c:pt idx="1692">
                  <c:v>-57.543123036859797</c:v>
                </c:pt>
                <c:pt idx="1693">
                  <c:v>-57.474328503892401</c:v>
                </c:pt>
                <c:pt idx="1694">
                  <c:v>-57.404407182971603</c:v>
                </c:pt>
                <c:pt idx="1695">
                  <c:v>-57.333396338815</c:v>
                </c:pt>
                <c:pt idx="1696">
                  <c:v>-57.261331696927599</c:v>
                </c:pt>
                <c:pt idx="1697">
                  <c:v>-57.188236982676003</c:v>
                </c:pt>
                <c:pt idx="1698">
                  <c:v>-57.114146037565597</c:v>
                </c:pt>
                <c:pt idx="1699">
                  <c:v>-57.0391169072007</c:v>
                </c:pt>
                <c:pt idx="1700">
                  <c:v>-56.963198110911001</c:v>
                </c:pt>
                <c:pt idx="1701">
                  <c:v>-56.886429152905997</c:v>
                </c:pt>
                <c:pt idx="1702">
                  <c:v>-56.808845846771902</c:v>
                </c:pt>
                <c:pt idx="1703">
                  <c:v>-56.730482308979397</c:v>
                </c:pt>
                <c:pt idx="1704">
                  <c:v>-56.651370406414898</c:v>
                </c:pt>
                <c:pt idx="1705">
                  <c:v>-56.571540288809899</c:v>
                </c:pt>
                <c:pt idx="1706">
                  <c:v>-56.4910201241183</c:v>
                </c:pt>
                <c:pt idx="1707">
                  <c:v>-56.4098369044112</c:v>
                </c:pt>
                <c:pt idx="1708">
                  <c:v>-56.328018198513597</c:v>
                </c:pt>
                <c:pt idx="1709">
                  <c:v>-56.245590491617399</c:v>
                </c:pt>
                <c:pt idx="1710">
                  <c:v>-56.1625792690905</c:v>
                </c:pt>
                <c:pt idx="1711">
                  <c:v>-56.078977343973797</c:v>
                </c:pt>
                <c:pt idx="1712">
                  <c:v>-55.994777644954702</c:v>
                </c:pt>
                <c:pt idx="1713">
                  <c:v>-55.910054450418698</c:v>
                </c:pt>
                <c:pt idx="1714">
                  <c:v>-55.8248649493543</c:v>
                </c:pt>
                <c:pt idx="1715">
                  <c:v>-55.739246869714997</c:v>
                </c:pt>
                <c:pt idx="1716">
                  <c:v>-55.653231646663897</c:v>
                </c:pt>
                <c:pt idx="1717">
                  <c:v>-55.5668480229753</c:v>
                </c:pt>
                <c:pt idx="1718">
                  <c:v>-55.480121195806497</c:v>
                </c:pt>
                <c:pt idx="1719">
                  <c:v>-55.3930737382817</c:v>
                </c:pt>
                <c:pt idx="1720">
                  <c:v>-55.3057245076524</c:v>
                </c:pt>
                <c:pt idx="1721">
                  <c:v>-55.218091798503302</c:v>
                </c:pt>
                <c:pt idx="1722">
                  <c:v>-55.1301957672135</c:v>
                </c:pt>
                <c:pt idx="1723">
                  <c:v>-55.0420553425161</c:v>
                </c:pt>
                <c:pt idx="1724">
                  <c:v>-54.953564125676301</c:v>
                </c:pt>
                <c:pt idx="1725">
                  <c:v>-54.864708136713702</c:v>
                </c:pt>
                <c:pt idx="1726">
                  <c:v>-54.775592214614697</c:v>
                </c:pt>
                <c:pt idx="1727">
                  <c:v>-54.686290538067603</c:v>
                </c:pt>
                <c:pt idx="1728">
                  <c:v>-54.596842144189701</c:v>
                </c:pt>
                <c:pt idx="1729">
                  <c:v>-54.5072790939725</c:v>
                </c:pt>
                <c:pt idx="1730">
                  <c:v>-54.417628730935903</c:v>
                </c:pt>
                <c:pt idx="1731">
                  <c:v>-54.404045396616603</c:v>
                </c:pt>
                <c:pt idx="1732">
                  <c:v>-54.382148931667601</c:v>
                </c:pt>
                <c:pt idx="1733">
                  <c:v>-54.3356945188591</c:v>
                </c:pt>
                <c:pt idx="1734">
                  <c:v>-54.2778542154376</c:v>
                </c:pt>
                <c:pt idx="1735">
                  <c:v>-54.214035441813998</c:v>
                </c:pt>
                <c:pt idx="1736">
                  <c:v>-54.146510971978699</c:v>
                </c:pt>
                <c:pt idx="1737">
                  <c:v>-54.076443618396098</c:v>
                </c:pt>
                <c:pt idx="1738">
                  <c:v>-54.004502957572498</c:v>
                </c:pt>
                <c:pt idx="1739">
                  <c:v>-53.931111176772099</c:v>
                </c:pt>
                <c:pt idx="1740">
                  <c:v>-53.856216104551301</c:v>
                </c:pt>
                <c:pt idx="1741">
                  <c:v>-53.780099754904697</c:v>
                </c:pt>
                <c:pt idx="1742">
                  <c:v>-53.703029598859203</c:v>
                </c:pt>
                <c:pt idx="1743">
                  <c:v>-53.625190363119003</c:v>
                </c:pt>
                <c:pt idx="1744">
                  <c:v>-53.5467173570634</c:v>
                </c:pt>
                <c:pt idx="1745">
                  <c:v>-53.467692256139998</c:v>
                </c:pt>
                <c:pt idx="1746">
                  <c:v>-53.388198978854298</c:v>
                </c:pt>
                <c:pt idx="1747">
                  <c:v>-53.3083041308902</c:v>
                </c:pt>
                <c:pt idx="1748">
                  <c:v>-53.3068909960677</c:v>
                </c:pt>
                <c:pt idx="1749">
                  <c:v>-53.297708624156698</c:v>
                </c:pt>
                <c:pt idx="1750">
                  <c:v>-53.263419750851</c:v>
                </c:pt>
                <c:pt idx="1751">
                  <c:v>-53.217094684256402</c:v>
                </c:pt>
                <c:pt idx="1752">
                  <c:v>-53.164204675881599</c:v>
                </c:pt>
                <c:pt idx="1753">
                  <c:v>-53.107121757991997</c:v>
                </c:pt>
                <c:pt idx="1754">
                  <c:v>-53.047083686904401</c:v>
                </c:pt>
                <c:pt idx="1755">
                  <c:v>-53.064065076852202</c:v>
                </c:pt>
                <c:pt idx="1756">
                  <c:v>-53.071814164331997</c:v>
                </c:pt>
                <c:pt idx="1757">
                  <c:v>-53.053152507073897</c:v>
                </c:pt>
                <c:pt idx="1758">
                  <c:v>-53.021377395549202</c:v>
                </c:pt>
                <c:pt idx="1759">
                  <c:v>-52.982128859984797</c:v>
                </c:pt>
                <c:pt idx="1760">
                  <c:v>-52.937908447097101</c:v>
                </c:pt>
                <c:pt idx="1761">
                  <c:v>-52.969385553947099</c:v>
                </c:pt>
                <c:pt idx="1762">
                  <c:v>-52.990508043735801</c:v>
                </c:pt>
                <c:pt idx="1763">
                  <c:v>-52.984301473879199</c:v>
                </c:pt>
                <c:pt idx="1764">
                  <c:v>-52.964225853679203</c:v>
                </c:pt>
                <c:pt idx="1765">
                  <c:v>-52.9360336796599</c:v>
                </c:pt>
                <c:pt idx="1766">
                  <c:v>-52.902309617700901</c:v>
                </c:pt>
                <c:pt idx="1767">
                  <c:v>-52.943710772966099</c:v>
                </c:pt>
                <c:pt idx="1768">
                  <c:v>-52.9742332805125</c:v>
                </c:pt>
                <c:pt idx="1769">
                  <c:v>-53.055743620308903</c:v>
                </c:pt>
                <c:pt idx="1770">
                  <c:v>-53.115153420897499</c:v>
                </c:pt>
                <c:pt idx="1771">
                  <c:v>-53.140995112397199</c:v>
                </c:pt>
                <c:pt idx="1772">
                  <c:v>-53.149011548617899</c:v>
                </c:pt>
                <c:pt idx="1773">
                  <c:v>-53.146131442322996</c:v>
                </c:pt>
                <c:pt idx="1774">
                  <c:v>-53.135616418740298</c:v>
                </c:pt>
                <c:pt idx="1775">
                  <c:v>-53.119295216552501</c:v>
                </c:pt>
                <c:pt idx="1776">
                  <c:v>-53.176719028855103</c:v>
                </c:pt>
                <c:pt idx="1777">
                  <c:v>-53.300234671290497</c:v>
                </c:pt>
                <c:pt idx="1778">
                  <c:v>-53.387210419046298</c:v>
                </c:pt>
                <c:pt idx="1779">
                  <c:v>-53.434299693185999</c:v>
                </c:pt>
                <c:pt idx="1780">
                  <c:v>-53.460478808418699</c:v>
                </c:pt>
                <c:pt idx="1781">
                  <c:v>-53.473877244421899</c:v>
                </c:pt>
                <c:pt idx="1782">
                  <c:v>-53.5554894579248</c:v>
                </c:pt>
                <c:pt idx="1783">
                  <c:v>-53.622020478537799</c:v>
                </c:pt>
                <c:pt idx="1784">
                  <c:v>-53.658112910750297</c:v>
                </c:pt>
                <c:pt idx="1785">
                  <c:v>-53.677787046029401</c:v>
                </c:pt>
                <c:pt idx="1786">
                  <c:v>-53.687157526246402</c:v>
                </c:pt>
                <c:pt idx="1787">
                  <c:v>-53.6890640546304</c:v>
                </c:pt>
                <c:pt idx="1788">
                  <c:v>-53.685104737046402</c:v>
                </c:pt>
                <c:pt idx="1789">
                  <c:v>-53.676292331530099</c:v>
                </c:pt>
                <c:pt idx="1790">
                  <c:v>-53.740098703020301</c:v>
                </c:pt>
                <c:pt idx="1791">
                  <c:v>-53.7919820052483</c:v>
                </c:pt>
                <c:pt idx="1792">
                  <c:v>-53.815782965137601</c:v>
                </c:pt>
                <c:pt idx="1793">
                  <c:v>-53.824933657061202</c:v>
                </c:pt>
                <c:pt idx="1794">
                  <c:v>-53.901413014056899</c:v>
                </c:pt>
                <c:pt idx="1795">
                  <c:v>-53.963063255523302</c:v>
                </c:pt>
                <c:pt idx="1796">
                  <c:v>-54.0705644679919</c:v>
                </c:pt>
                <c:pt idx="1797">
                  <c:v>-54.153193290947797</c:v>
                </c:pt>
                <c:pt idx="1798">
                  <c:v>-54.350743670915101</c:v>
                </c:pt>
                <c:pt idx="1799">
                  <c:v>-54.511022136220397</c:v>
                </c:pt>
                <c:pt idx="1800">
                  <c:v>-54.6102814578596</c:v>
                </c:pt>
                <c:pt idx="1801">
                  <c:v>-54.678501707748403</c:v>
                </c:pt>
                <c:pt idx="1802">
                  <c:v>-54.728382582826796</c:v>
                </c:pt>
                <c:pt idx="1803">
                  <c:v>-54.765622633461902</c:v>
                </c:pt>
                <c:pt idx="1804">
                  <c:v>-54.793301471025202</c:v>
                </c:pt>
                <c:pt idx="1805">
                  <c:v>-54.8132993893662</c:v>
                </c:pt>
                <c:pt idx="1806">
                  <c:v>-54.826870523207603</c:v>
                </c:pt>
                <c:pt idx="1807">
                  <c:v>-54.908333605699703</c:v>
                </c:pt>
                <c:pt idx="1808">
                  <c:v>-54.975788197226201</c:v>
                </c:pt>
                <c:pt idx="1809">
                  <c:v>-55.087403592701499</c:v>
                </c:pt>
                <c:pt idx="1810">
                  <c:v>-55.174619221790003</c:v>
                </c:pt>
                <c:pt idx="1811">
                  <c:v>-55.227995470852399</c:v>
                </c:pt>
                <c:pt idx="1812">
                  <c:v>-55.263383918696498</c:v>
                </c:pt>
                <c:pt idx="1813">
                  <c:v>-55.431472731842497</c:v>
                </c:pt>
                <c:pt idx="1814">
                  <c:v>-55.572228418390601</c:v>
                </c:pt>
                <c:pt idx="1815">
                  <c:v>-55.658473393171903</c:v>
                </c:pt>
                <c:pt idx="1816">
                  <c:v>-55.717586657561597</c:v>
                </c:pt>
                <c:pt idx="1817">
                  <c:v>-55.7608599101507</c:v>
                </c:pt>
                <c:pt idx="1818">
                  <c:v>-55.863868110251602</c:v>
                </c:pt>
                <c:pt idx="1819">
                  <c:v>-56.019195850411499</c:v>
                </c:pt>
                <c:pt idx="1820">
                  <c:v>-56.134424427117096</c:v>
                </c:pt>
                <c:pt idx="1821">
                  <c:v>-56.209561408712702</c:v>
                </c:pt>
                <c:pt idx="1822">
                  <c:v>-56.332791771631499</c:v>
                </c:pt>
                <c:pt idx="1823">
                  <c:v>-56.433098412465696</c:v>
                </c:pt>
                <c:pt idx="1824">
                  <c:v>-56.637315215161202</c:v>
                </c:pt>
                <c:pt idx="1825">
                  <c:v>-56.8714595733612</c:v>
                </c:pt>
                <c:pt idx="1826">
                  <c:v>-57.037862384568697</c:v>
                </c:pt>
                <c:pt idx="1827">
                  <c:v>-57.151994733275799</c:v>
                </c:pt>
                <c:pt idx="1828">
                  <c:v>-57.2384045808843</c:v>
                </c:pt>
                <c:pt idx="1829">
                  <c:v>-57.307334536143102</c:v>
                </c:pt>
                <c:pt idx="1830">
                  <c:v>-57.429853700765598</c:v>
                </c:pt>
                <c:pt idx="1831">
                  <c:v>-57.532954779750703</c:v>
                </c:pt>
                <c:pt idx="1832">
                  <c:v>-57.6054022487669</c:v>
                </c:pt>
                <c:pt idx="1833">
                  <c:v>-57.660842778876798</c:v>
                </c:pt>
                <c:pt idx="1834">
                  <c:v>-57.7050631373016</c:v>
                </c:pt>
                <c:pt idx="1835">
                  <c:v>-57.740708732795198</c:v>
                </c:pt>
                <c:pt idx="1836">
                  <c:v>-57.769271567236103</c:v>
                </c:pt>
                <c:pt idx="1837">
                  <c:v>-57.791713315625998</c:v>
                </c:pt>
                <c:pt idx="1838">
                  <c:v>-57.874129519497799</c:v>
                </c:pt>
                <c:pt idx="1839">
                  <c:v>-57.942474916721501</c:v>
                </c:pt>
                <c:pt idx="1840">
                  <c:v>-57.984240116987401</c:v>
                </c:pt>
                <c:pt idx="1841">
                  <c:v>-58.012002319741697</c:v>
                </c:pt>
                <c:pt idx="1842">
                  <c:v>-58.030894006153297</c:v>
                </c:pt>
                <c:pt idx="1843">
                  <c:v>-58.043120798863299</c:v>
                </c:pt>
                <c:pt idx="1844">
                  <c:v>-58.049858167210502</c:v>
                </c:pt>
                <c:pt idx="1845">
                  <c:v>-58.051830373891796</c:v>
                </c:pt>
                <c:pt idx="1846">
                  <c:v>-58.049534115349097</c:v>
                </c:pt>
                <c:pt idx="1847">
                  <c:v>-58.108440348116403</c:v>
                </c:pt>
                <c:pt idx="1848">
                  <c:v>-58.154816231757003</c:v>
                </c:pt>
                <c:pt idx="1849">
                  <c:v>-58.175954442690497</c:v>
                </c:pt>
                <c:pt idx="1850">
                  <c:v>-58.184176148455698</c:v>
                </c:pt>
                <c:pt idx="1851">
                  <c:v>-58.184467309892298</c:v>
                </c:pt>
                <c:pt idx="1852">
                  <c:v>-58.243735252110298</c:v>
                </c:pt>
                <c:pt idx="1853">
                  <c:v>-58.289405139141401</c:v>
                </c:pt>
                <c:pt idx="1854">
                  <c:v>-58.3092520014754</c:v>
                </c:pt>
                <c:pt idx="1855">
                  <c:v>-58.3157824673034</c:v>
                </c:pt>
                <c:pt idx="1856">
                  <c:v>-58.314110027721902</c:v>
                </c:pt>
                <c:pt idx="1857">
                  <c:v>-58.306427635113899</c:v>
                </c:pt>
                <c:pt idx="1858">
                  <c:v>-58.293893955921099</c:v>
                </c:pt>
                <c:pt idx="1859">
                  <c:v>-58.277212904502697</c:v>
                </c:pt>
                <c:pt idx="1860">
                  <c:v>-58.2568589087007</c:v>
                </c:pt>
                <c:pt idx="1861">
                  <c:v>-58.233177185557402</c:v>
                </c:pt>
                <c:pt idx="1862">
                  <c:v>-58.206433563094997</c:v>
                </c:pt>
                <c:pt idx="1863">
                  <c:v>-58.176841626356698</c:v>
                </c:pt>
                <c:pt idx="1864">
                  <c:v>-58.144578680812202</c:v>
                </c:pt>
                <c:pt idx="1865">
                  <c:v>-58.109795740487101</c:v>
                </c:pt>
                <c:pt idx="1866">
                  <c:v>-58.0726238084385</c:v>
                </c:pt>
                <c:pt idx="1867">
                  <c:v>-58.098793072143202</c:v>
                </c:pt>
                <c:pt idx="1868">
                  <c:v>-58.114139284692797</c:v>
                </c:pt>
                <c:pt idx="1869">
                  <c:v>-58.170848488939498</c:v>
                </c:pt>
                <c:pt idx="1870">
                  <c:v>-58.2070467985303</c:v>
                </c:pt>
                <c:pt idx="1871">
                  <c:v>-58.214568549649499</c:v>
                </c:pt>
                <c:pt idx="1872">
                  <c:v>-58.207526360737504</c:v>
                </c:pt>
                <c:pt idx="1873">
                  <c:v>-58.191763725187997</c:v>
                </c:pt>
                <c:pt idx="1874">
                  <c:v>-58.169840559611004</c:v>
                </c:pt>
                <c:pt idx="1875">
                  <c:v>-58.143115326421103</c:v>
                </c:pt>
                <c:pt idx="1876">
                  <c:v>-58.112407059331296</c:v>
                </c:pt>
                <c:pt idx="1877">
                  <c:v>-58.0782586751276</c:v>
                </c:pt>
                <c:pt idx="1878">
                  <c:v>-58.041057220572</c:v>
                </c:pt>
                <c:pt idx="1879">
                  <c:v>-58.001093869441199</c:v>
                </c:pt>
                <c:pt idx="1880">
                  <c:v>-57.958596956124602</c:v>
                </c:pt>
                <c:pt idx="1881">
                  <c:v>-57.913751581053297</c:v>
                </c:pt>
                <c:pt idx="1882">
                  <c:v>-57.866711890256298</c:v>
                </c:pt>
                <c:pt idx="1883">
                  <c:v>-57.817609136030597</c:v>
                </c:pt>
                <c:pt idx="1884">
                  <c:v>-57.766557177939902</c:v>
                </c:pt>
                <c:pt idx="1885">
                  <c:v>-57.713656318546299</c:v>
                </c:pt>
                <c:pt idx="1886">
                  <c:v>-57.658995748387198</c:v>
                </c:pt>
                <c:pt idx="1887">
                  <c:v>-57.602656739055099</c:v>
                </c:pt>
                <c:pt idx="1888">
                  <c:v>-57.544713411312102</c:v>
                </c:pt>
                <c:pt idx="1889">
                  <c:v>-57.4852339255877</c:v>
                </c:pt>
                <c:pt idx="1890">
                  <c:v>-57.424281450877501</c:v>
                </c:pt>
                <c:pt idx="1891">
                  <c:v>-57.361914921230102</c:v>
                </c:pt>
                <c:pt idx="1892">
                  <c:v>-57.298189416661501</c:v>
                </c:pt>
                <c:pt idx="1893">
                  <c:v>-57.233156542407102</c:v>
                </c:pt>
                <c:pt idx="1894">
                  <c:v>-57.166844975914799</c:v>
                </c:pt>
                <c:pt idx="1895">
                  <c:v>-57.099325148055797</c:v>
                </c:pt>
                <c:pt idx="1896">
                  <c:v>-57.0306599435376</c:v>
                </c:pt>
                <c:pt idx="1897">
                  <c:v>-56.960902741624601</c:v>
                </c:pt>
                <c:pt idx="1898">
                  <c:v>-56.890099652090399</c:v>
                </c:pt>
                <c:pt idx="1899">
                  <c:v>-56.818293946254997</c:v>
                </c:pt>
                <c:pt idx="1900">
                  <c:v>-56.745526794789399</c:v>
                </c:pt>
                <c:pt idx="1901">
                  <c:v>-56.6718368592947</c:v>
                </c:pt>
                <c:pt idx="1902">
                  <c:v>-56.597260801151002</c:v>
                </c:pt>
                <c:pt idx="1903">
                  <c:v>-56.521833515273698</c:v>
                </c:pt>
                <c:pt idx="1904">
                  <c:v>-56.445587063069503</c:v>
                </c:pt>
                <c:pt idx="1905">
                  <c:v>-56.368554491016901</c:v>
                </c:pt>
                <c:pt idx="1906">
                  <c:v>-56.2907675034497</c:v>
                </c:pt>
                <c:pt idx="1907">
                  <c:v>-56.2122564925577</c:v>
                </c:pt>
                <c:pt idx="1908">
                  <c:v>-56.133050726403901</c:v>
                </c:pt>
                <c:pt idx="1909">
                  <c:v>-56.053116265674397</c:v>
                </c:pt>
                <c:pt idx="1910">
                  <c:v>-55.972504130846502</c:v>
                </c:pt>
                <c:pt idx="1911">
                  <c:v>-55.891284279768598</c:v>
                </c:pt>
                <c:pt idx="1912">
                  <c:v>-55.809508165333597</c:v>
                </c:pt>
                <c:pt idx="1913">
                  <c:v>-55.727211096481199</c:v>
                </c:pt>
                <c:pt idx="1914">
                  <c:v>-55.644426438811799</c:v>
                </c:pt>
                <c:pt idx="1915">
                  <c:v>-55.561184234168202</c:v>
                </c:pt>
                <c:pt idx="1916">
                  <c:v>-55.477511333595203</c:v>
                </c:pt>
                <c:pt idx="1917">
                  <c:v>-55.3934323144274</c:v>
                </c:pt>
                <c:pt idx="1918">
                  <c:v>-55.3089681258094</c:v>
                </c:pt>
                <c:pt idx="1919">
                  <c:v>-55.224139284911097</c:v>
                </c:pt>
                <c:pt idx="1920">
                  <c:v>-55.138967979152397</c:v>
                </c:pt>
                <c:pt idx="1921">
                  <c:v>-55.053475142988503</c:v>
                </c:pt>
                <c:pt idx="1922">
                  <c:v>-54.967582570584199</c:v>
                </c:pt>
                <c:pt idx="1923">
                  <c:v>-54.8812476282041</c:v>
                </c:pt>
                <c:pt idx="1924">
                  <c:v>-54.794573800601597</c:v>
                </c:pt>
                <c:pt idx="1925">
                  <c:v>-54.707640031385502</c:v>
                </c:pt>
                <c:pt idx="1926">
                  <c:v>-54.620491330189097</c:v>
                </c:pt>
                <c:pt idx="1927">
                  <c:v>-54.533159066693102</c:v>
                </c:pt>
                <c:pt idx="1928">
                  <c:v>-54.445672900943798</c:v>
                </c:pt>
                <c:pt idx="1929">
                  <c:v>-54.358056568626303</c:v>
                </c:pt>
                <c:pt idx="1930">
                  <c:v>-54.270329344216101</c:v>
                </c:pt>
                <c:pt idx="1931">
                  <c:v>-54.182507782678897</c:v>
                </c:pt>
                <c:pt idx="1932">
                  <c:v>-54.094597556966498</c:v>
                </c:pt>
                <c:pt idx="1933">
                  <c:v>-54.0066149746945</c:v>
                </c:pt>
                <c:pt idx="1934">
                  <c:v>-53.918575202768103</c:v>
                </c:pt>
                <c:pt idx="1935">
                  <c:v>-53.8300805946227</c:v>
                </c:pt>
                <c:pt idx="1936">
                  <c:v>-53.741232615633102</c:v>
                </c:pt>
                <c:pt idx="1937">
                  <c:v>-53.6521874595309</c:v>
                </c:pt>
                <c:pt idx="1938">
                  <c:v>-53.563038326399898</c:v>
                </c:pt>
                <c:pt idx="1939">
                  <c:v>-53.473828635544699</c:v>
                </c:pt>
                <c:pt idx="1940">
                  <c:v>-53.384594674699898</c:v>
                </c:pt>
                <c:pt idx="1941">
                  <c:v>-53.295367789782702</c:v>
                </c:pt>
                <c:pt idx="1942">
                  <c:v>-53.206170089241702</c:v>
                </c:pt>
                <c:pt idx="1943">
                  <c:v>-53.117016467544303</c:v>
                </c:pt>
                <c:pt idx="1944">
                  <c:v>-53.027918491553599</c:v>
                </c:pt>
                <c:pt idx="1945">
                  <c:v>-52.938864417344199</c:v>
                </c:pt>
                <c:pt idx="1946">
                  <c:v>-52.8498657177377</c:v>
                </c:pt>
                <c:pt idx="1947">
                  <c:v>-52.760426914578197</c:v>
                </c:pt>
                <c:pt idx="1948">
                  <c:v>-52.670192081099898</c:v>
                </c:pt>
                <c:pt idx="1949">
                  <c:v>-52.579439997226103</c:v>
                </c:pt>
                <c:pt idx="1950">
                  <c:v>-52.488379576387899</c:v>
                </c:pt>
                <c:pt idx="1951">
                  <c:v>-52.397098991649798</c:v>
                </c:pt>
                <c:pt idx="1952">
                  <c:v>-52.305634173266803</c:v>
                </c:pt>
                <c:pt idx="1953">
                  <c:v>-52.214038991615404</c:v>
                </c:pt>
                <c:pt idx="1954">
                  <c:v>-52.122348742852502</c:v>
                </c:pt>
                <c:pt idx="1955">
                  <c:v>-52.030584387007401</c:v>
                </c:pt>
                <c:pt idx="1956">
                  <c:v>-52.020914666854303</c:v>
                </c:pt>
                <c:pt idx="1957">
                  <c:v>-52.006200782172399</c:v>
                </c:pt>
                <c:pt idx="1958">
                  <c:v>-51.967225911109303</c:v>
                </c:pt>
                <c:pt idx="1959">
                  <c:v>-51.916194972318401</c:v>
                </c:pt>
                <c:pt idx="1960">
                  <c:v>-51.8583560146106</c:v>
                </c:pt>
                <c:pt idx="1961">
                  <c:v>-51.878323745463703</c:v>
                </c:pt>
                <c:pt idx="1962">
                  <c:v>-51.890135113807702</c:v>
                </c:pt>
                <c:pt idx="1963">
                  <c:v>-51.875270086552703</c:v>
                </c:pt>
                <c:pt idx="1964">
                  <c:v>-51.846414159282197</c:v>
                </c:pt>
                <c:pt idx="1965">
                  <c:v>-51.809168363855399</c:v>
                </c:pt>
                <c:pt idx="1966">
                  <c:v>-51.766161645784997</c:v>
                </c:pt>
                <c:pt idx="1967">
                  <c:v>-51.718206853154499</c:v>
                </c:pt>
                <c:pt idx="1968">
                  <c:v>-51.6660502629069</c:v>
                </c:pt>
                <c:pt idx="1969">
                  <c:v>-51.610417956555501</c:v>
                </c:pt>
                <c:pt idx="1970">
                  <c:v>-51.551846166830202</c:v>
                </c:pt>
                <c:pt idx="1971">
                  <c:v>-51.573552805413698</c:v>
                </c:pt>
                <c:pt idx="1972">
                  <c:v>-51.590705455130603</c:v>
                </c:pt>
                <c:pt idx="1973">
                  <c:v>-51.583119658504302</c:v>
                </c:pt>
                <c:pt idx="1974">
                  <c:v>-51.561943087793601</c:v>
                </c:pt>
                <c:pt idx="1975">
                  <c:v>-51.532189782202501</c:v>
                </c:pt>
                <c:pt idx="1976">
                  <c:v>-51.578853439369801</c:v>
                </c:pt>
                <c:pt idx="1977">
                  <c:v>-51.618202873831599</c:v>
                </c:pt>
                <c:pt idx="1978">
                  <c:v>-51.630712328772802</c:v>
                </c:pt>
                <c:pt idx="1979">
                  <c:v>-51.627972539546597</c:v>
                </c:pt>
                <c:pt idx="1980">
                  <c:v>-51.697414296403601</c:v>
                </c:pt>
                <c:pt idx="1981">
                  <c:v>-51.838035883936897</c:v>
                </c:pt>
                <c:pt idx="1982">
                  <c:v>-51.944755536113803</c:v>
                </c:pt>
                <c:pt idx="1983">
                  <c:v>-52.008818648456497</c:v>
                </c:pt>
                <c:pt idx="1984">
                  <c:v>-52.129703871759297</c:v>
                </c:pt>
                <c:pt idx="1985">
                  <c:v>-52.229284967705802</c:v>
                </c:pt>
                <c:pt idx="1986">
                  <c:v>-52.293245204125</c:v>
                </c:pt>
                <c:pt idx="1987">
                  <c:v>-52.416331563234699</c:v>
                </c:pt>
                <c:pt idx="1988">
                  <c:v>-52.519206716790301</c:v>
                </c:pt>
                <c:pt idx="1989">
                  <c:v>-52.5871210992592</c:v>
                </c:pt>
                <c:pt idx="1990">
                  <c:v>-52.6347063108445</c:v>
                </c:pt>
                <c:pt idx="1991">
                  <c:v>-52.747695806253802</c:v>
                </c:pt>
                <c:pt idx="1992">
                  <c:v>-52.921903308357798</c:v>
                </c:pt>
                <c:pt idx="1993">
                  <c:v>-53.132937541003201</c:v>
                </c:pt>
                <c:pt idx="1994">
                  <c:v>-53.290127990616597</c:v>
                </c:pt>
                <c:pt idx="1995">
                  <c:v>-53.3971746301428</c:v>
                </c:pt>
                <c:pt idx="1996">
                  <c:v>-53.476413810663203</c:v>
                </c:pt>
                <c:pt idx="1997">
                  <c:v>-53.537799685044298</c:v>
                </c:pt>
                <c:pt idx="1998">
                  <c:v>-53.586258173759703</c:v>
                </c:pt>
                <c:pt idx="1999">
                  <c:v>-53.624646561006699</c:v>
                </c:pt>
                <c:pt idx="2000">
                  <c:v>-53.654795671008301</c:v>
                </c:pt>
                <c:pt idx="2001">
                  <c:v>-53.677979826262401</c:v>
                </c:pt>
                <c:pt idx="2002">
                  <c:v>-53.771376893163499</c:v>
                </c:pt>
                <c:pt idx="2003">
                  <c:v>-53.8508961804623</c:v>
                </c:pt>
                <c:pt idx="2004">
                  <c:v>-53.900785219225398</c:v>
                </c:pt>
                <c:pt idx="2005">
                  <c:v>-54.010216547495098</c:v>
                </c:pt>
                <c:pt idx="2006">
                  <c:v>-54.100595845226501</c:v>
                </c:pt>
                <c:pt idx="2007">
                  <c:v>-54.1582196245798</c:v>
                </c:pt>
                <c:pt idx="2008">
                  <c:v>-54.1981799751224</c:v>
                </c:pt>
                <c:pt idx="2009">
                  <c:v>-54.450319089730201</c:v>
                </c:pt>
                <c:pt idx="2010">
                  <c:v>-54.7385452409343</c:v>
                </c:pt>
                <c:pt idx="2011">
                  <c:v>-55.0803909547882</c:v>
                </c:pt>
                <c:pt idx="2012">
                  <c:v>-55.337977706515098</c:v>
                </c:pt>
                <c:pt idx="2013">
                  <c:v>-55.512561005892003</c:v>
                </c:pt>
                <c:pt idx="2014">
                  <c:v>-55.7143652047017</c:v>
                </c:pt>
                <c:pt idx="2015">
                  <c:v>-55.880179243570403</c:v>
                </c:pt>
                <c:pt idx="2016">
                  <c:v>-56.004055987016201</c:v>
                </c:pt>
                <c:pt idx="2017">
                  <c:v>-56.241428839828899</c:v>
                </c:pt>
                <c:pt idx="2018">
                  <c:v>-56.442193711660302</c:v>
                </c:pt>
                <c:pt idx="2019">
                  <c:v>-56.583351301699103</c:v>
                </c:pt>
                <c:pt idx="2020">
                  <c:v>-56.828064670853301</c:v>
                </c:pt>
                <c:pt idx="2021">
                  <c:v>-57.033526301328699</c:v>
                </c:pt>
                <c:pt idx="2022">
                  <c:v>-57.179229767525896</c:v>
                </c:pt>
                <c:pt idx="2023">
                  <c:v>-57.359476419198202</c:v>
                </c:pt>
                <c:pt idx="2024">
                  <c:v>-57.510519467835501</c:v>
                </c:pt>
                <c:pt idx="2025">
                  <c:v>-57.689984511118197</c:v>
                </c:pt>
                <c:pt idx="2026">
                  <c:v>-57.838686643855901</c:v>
                </c:pt>
                <c:pt idx="2027">
                  <c:v>-57.950946257518197</c:v>
                </c:pt>
                <c:pt idx="2028">
                  <c:v>-58.042426780941902</c:v>
                </c:pt>
                <c:pt idx="2029">
                  <c:v>-58.1199119099279</c:v>
                </c:pt>
                <c:pt idx="2030">
                  <c:v>-58.250407561935297</c:v>
                </c:pt>
                <c:pt idx="2031">
                  <c:v>-58.362583345329597</c:v>
                </c:pt>
                <c:pt idx="2032">
                  <c:v>-58.4453176465992</c:v>
                </c:pt>
                <c:pt idx="2033">
                  <c:v>-58.511608971851899</c:v>
                </c:pt>
                <c:pt idx="2034">
                  <c:v>-58.629842997624003</c:v>
                </c:pt>
                <c:pt idx="2035">
                  <c:v>-58.730310583980398</c:v>
                </c:pt>
                <c:pt idx="2036">
                  <c:v>-58.802210187125397</c:v>
                </c:pt>
                <c:pt idx="2037">
                  <c:v>-58.858394130499498</c:v>
                </c:pt>
                <c:pt idx="2038">
                  <c:v>-58.904201856132097</c:v>
                </c:pt>
                <c:pt idx="2039">
                  <c:v>-58.942009179129499</c:v>
                </c:pt>
                <c:pt idx="2040">
                  <c:v>-58.973126731922299</c:v>
                </c:pt>
                <c:pt idx="2041">
                  <c:v>-58.998387079365898</c:v>
                </c:pt>
                <c:pt idx="2042">
                  <c:v>-59.0183753776098</c:v>
                </c:pt>
                <c:pt idx="2043">
                  <c:v>-59.0956899659529</c:v>
                </c:pt>
                <c:pt idx="2044">
                  <c:v>-59.221366334705401</c:v>
                </c:pt>
                <c:pt idx="2045">
                  <c:v>-59.312848936448702</c:v>
                </c:pt>
                <c:pt idx="2046">
                  <c:v>-59.370147901497702</c:v>
                </c:pt>
                <c:pt idx="2047">
                  <c:v>-59.409796224040598</c:v>
                </c:pt>
                <c:pt idx="2048">
                  <c:v>-59.438454754895098</c:v>
                </c:pt>
                <c:pt idx="2049">
                  <c:v>-59.459062217105398</c:v>
                </c:pt>
                <c:pt idx="2050">
                  <c:v>-59.473188936508897</c:v>
                </c:pt>
                <c:pt idx="2051">
                  <c:v>-59.481792804595699</c:v>
                </c:pt>
                <c:pt idx="2052">
                  <c:v>-59.485519100223399</c:v>
                </c:pt>
                <c:pt idx="2053">
                  <c:v>-59.484835784393397</c:v>
                </c:pt>
                <c:pt idx="2054">
                  <c:v>-59.480101568067802</c:v>
                </c:pt>
                <c:pt idx="2055">
                  <c:v>-59.471603228703501</c:v>
                </c:pt>
                <c:pt idx="2056">
                  <c:v>-59.459577600210601</c:v>
                </c:pt>
                <c:pt idx="2057">
                  <c:v>-59.444225364818202</c:v>
                </c:pt>
                <c:pt idx="2058">
                  <c:v>-59.425720091133698</c:v>
                </c:pt>
                <c:pt idx="2059">
                  <c:v>-59.404214607347598</c:v>
                </c:pt>
                <c:pt idx="2060">
                  <c:v>-59.3798453586652</c:v>
                </c:pt>
                <c:pt idx="2061">
                  <c:v>-59.352735666773199</c:v>
                </c:pt>
                <c:pt idx="2062">
                  <c:v>-59.3229980064405</c:v>
                </c:pt>
                <c:pt idx="2063">
                  <c:v>-59.290735835427597</c:v>
                </c:pt>
                <c:pt idx="2064">
                  <c:v>-59.256045017755604</c:v>
                </c:pt>
                <c:pt idx="2065">
                  <c:v>-59.219014894582301</c:v>
                </c:pt>
                <c:pt idx="2066">
                  <c:v>-59.179729166096202</c:v>
                </c:pt>
                <c:pt idx="2067">
                  <c:v>-59.1382668613481</c:v>
                </c:pt>
                <c:pt idx="2068">
                  <c:v>-59.094702659470002</c:v>
                </c:pt>
                <c:pt idx="2069">
                  <c:v>-59.049107381286298</c:v>
                </c:pt>
                <c:pt idx="2070">
                  <c:v>-59.001548405168599</c:v>
                </c:pt>
                <c:pt idx="2071">
                  <c:v>-58.952090010462904</c:v>
                </c:pt>
                <c:pt idx="2072">
                  <c:v>-58.900793665172799</c:v>
                </c:pt>
                <c:pt idx="2073">
                  <c:v>-58.847718137348203</c:v>
                </c:pt>
                <c:pt idx="2074">
                  <c:v>-58.792920025678796</c:v>
                </c:pt>
                <c:pt idx="2075">
                  <c:v>-58.736453839982801</c:v>
                </c:pt>
                <c:pt idx="2076">
                  <c:v>-58.678372033827202</c:v>
                </c:pt>
                <c:pt idx="2077">
                  <c:v>-58.618725157182901</c:v>
                </c:pt>
                <c:pt idx="2078">
                  <c:v>-58.5575620028876</c:v>
                </c:pt>
                <c:pt idx="2079">
                  <c:v>-58.494929607959598</c:v>
                </c:pt>
                <c:pt idx="2080">
                  <c:v>-58.430873565837501</c:v>
                </c:pt>
                <c:pt idx="2081">
                  <c:v>-58.365438173394999</c:v>
                </c:pt>
                <c:pt idx="2082">
                  <c:v>-58.298664096086597</c:v>
                </c:pt>
                <c:pt idx="2083">
                  <c:v>-58.230596726282698</c:v>
                </c:pt>
                <c:pt idx="2084">
                  <c:v>-58.161289599328498</c:v>
                </c:pt>
                <c:pt idx="2085">
                  <c:v>-58.090790399897301</c:v>
                </c:pt>
                <c:pt idx="2086">
                  <c:v>-58.019141675865299</c:v>
                </c:pt>
                <c:pt idx="2087">
                  <c:v>-57.946383538387302</c:v>
                </c:pt>
                <c:pt idx="2088">
                  <c:v>-57.872554425360697</c:v>
                </c:pt>
                <c:pt idx="2089">
                  <c:v>-57.797691033956603</c:v>
                </c:pt>
                <c:pt idx="2090">
                  <c:v>-57.721828638633099</c:v>
                </c:pt>
                <c:pt idx="2091">
                  <c:v>-57.645000868988703</c:v>
                </c:pt>
                <c:pt idx="2092">
                  <c:v>-57.567240708140297</c:v>
                </c:pt>
                <c:pt idx="2093">
                  <c:v>-57.488580530581302</c:v>
                </c:pt>
                <c:pt idx="2094">
                  <c:v>-57.4090516737282</c:v>
                </c:pt>
                <c:pt idx="2095">
                  <c:v>-57.3286845130161</c:v>
                </c:pt>
                <c:pt idx="2096">
                  <c:v>-57.2475080763164</c:v>
                </c:pt>
                <c:pt idx="2097">
                  <c:v>-57.165534727620603</c:v>
                </c:pt>
                <c:pt idx="2098">
                  <c:v>-57.082798058349503</c:v>
                </c:pt>
                <c:pt idx="2099">
                  <c:v>-56.999353062227101</c:v>
                </c:pt>
                <c:pt idx="2100">
                  <c:v>-56.915242891098103</c:v>
                </c:pt>
                <c:pt idx="2101">
                  <c:v>-56.830501042602201</c:v>
                </c:pt>
                <c:pt idx="2102">
                  <c:v>-56.745159422639901</c:v>
                </c:pt>
                <c:pt idx="2103">
                  <c:v>-56.659246915702603</c:v>
                </c:pt>
                <c:pt idx="2104">
                  <c:v>-56.572790245460297</c:v>
                </c:pt>
                <c:pt idx="2105">
                  <c:v>-56.485813978032603</c:v>
                </c:pt>
                <c:pt idx="2106">
                  <c:v>-56.3983411585887</c:v>
                </c:pt>
                <c:pt idx="2107">
                  <c:v>-56.310395733343</c:v>
                </c:pt>
                <c:pt idx="2108">
                  <c:v>-56.222000592159503</c:v>
                </c:pt>
                <c:pt idx="2109">
                  <c:v>-56.133177634045701</c:v>
                </c:pt>
                <c:pt idx="2110">
                  <c:v>-56.0438860949372</c:v>
                </c:pt>
                <c:pt idx="2111">
                  <c:v>-55.954157666688801</c:v>
                </c:pt>
                <c:pt idx="2112">
                  <c:v>-55.8640634477701</c:v>
                </c:pt>
                <c:pt idx="2113">
                  <c:v>-55.773652163265403</c:v>
                </c:pt>
                <c:pt idx="2114">
                  <c:v>-55.682955107156303</c:v>
                </c:pt>
                <c:pt idx="2115">
                  <c:v>-55.592001960515297</c:v>
                </c:pt>
                <c:pt idx="2116">
                  <c:v>-55.500817471341499</c:v>
                </c:pt>
                <c:pt idx="2117">
                  <c:v>-55.409423031880898</c:v>
                </c:pt>
                <c:pt idx="2118">
                  <c:v>-55.317836594947799</c:v>
                </c:pt>
                <c:pt idx="2119">
                  <c:v>-55.226073134059597</c:v>
                </c:pt>
                <c:pt idx="2120">
                  <c:v>-55.134150920870603</c:v>
                </c:pt>
                <c:pt idx="2121">
                  <c:v>-55.042086984549201</c:v>
                </c:pt>
                <c:pt idx="2122">
                  <c:v>-54.949772715797799</c:v>
                </c:pt>
                <c:pt idx="2123">
                  <c:v>-54.857180313564399</c:v>
                </c:pt>
                <c:pt idx="2124">
                  <c:v>-54.764418199239202</c:v>
                </c:pt>
                <c:pt idx="2125">
                  <c:v>-54.6715619078578</c:v>
                </c:pt>
                <c:pt idx="2126">
                  <c:v>-54.578648290638597</c:v>
                </c:pt>
                <c:pt idx="2127">
                  <c:v>-54.485710300780298</c:v>
                </c:pt>
                <c:pt idx="2128">
                  <c:v>-54.392773775535296</c:v>
                </c:pt>
                <c:pt idx="2129">
                  <c:v>-54.299858534433298</c:v>
                </c:pt>
                <c:pt idx="2130">
                  <c:v>-54.206980021821202</c:v>
                </c:pt>
                <c:pt idx="2131">
                  <c:v>-54.114144321785403</c:v>
                </c:pt>
                <c:pt idx="2132">
                  <c:v>-54.021361815269401</c:v>
                </c:pt>
                <c:pt idx="2133">
                  <c:v>-53.9286454618912</c:v>
                </c:pt>
                <c:pt idx="2134">
                  <c:v>-53.835653635261799</c:v>
                </c:pt>
                <c:pt idx="2135">
                  <c:v>-53.742374946879501</c:v>
                </c:pt>
                <c:pt idx="2136">
                  <c:v>-53.648981038577098</c:v>
                </c:pt>
                <c:pt idx="2137">
                  <c:v>-53.555577211059003</c:v>
                </c:pt>
                <c:pt idx="2138">
                  <c:v>-53.462210144474199</c:v>
                </c:pt>
                <c:pt idx="2139">
                  <c:v>-53.368919281303398</c:v>
                </c:pt>
                <c:pt idx="2140">
                  <c:v>-53.275735920888799</c:v>
                </c:pt>
                <c:pt idx="2141">
                  <c:v>-53.182681155561397</c:v>
                </c:pt>
                <c:pt idx="2142">
                  <c:v>-53.089768326748498</c:v>
                </c:pt>
                <c:pt idx="2143">
                  <c:v>-52.9970009159345</c:v>
                </c:pt>
                <c:pt idx="2144">
                  <c:v>-52.984203614207402</c:v>
                </c:pt>
                <c:pt idx="2145">
                  <c:v>-52.964387174031501</c:v>
                </c:pt>
                <c:pt idx="2146">
                  <c:v>-52.9993556834768</c:v>
                </c:pt>
                <c:pt idx="2147">
                  <c:v>-53.015209143923499</c:v>
                </c:pt>
                <c:pt idx="2148">
                  <c:v>-52.999811281224801</c:v>
                </c:pt>
                <c:pt idx="2149">
                  <c:v>-52.9685993737845</c:v>
                </c:pt>
                <c:pt idx="2150">
                  <c:v>-52.928284544702997</c:v>
                </c:pt>
                <c:pt idx="2151">
                  <c:v>-52.881960567129298</c:v>
                </c:pt>
                <c:pt idx="2152">
                  <c:v>-52.831162017412602</c:v>
                </c:pt>
                <c:pt idx="2153">
                  <c:v>-52.7766002492803</c:v>
                </c:pt>
                <c:pt idx="2154">
                  <c:v>-52.7190673465863</c:v>
                </c:pt>
                <c:pt idx="2155">
                  <c:v>-52.659124458315397</c:v>
                </c:pt>
                <c:pt idx="2156">
                  <c:v>-52.597194651628598</c:v>
                </c:pt>
                <c:pt idx="2157">
                  <c:v>-52.533586606135898</c:v>
                </c:pt>
                <c:pt idx="2158">
                  <c:v>-52.4685239948138</c:v>
                </c:pt>
                <c:pt idx="2159">
                  <c:v>-52.402167215833401</c:v>
                </c:pt>
                <c:pt idx="2160">
                  <c:v>-52.334651806059199</c:v>
                </c:pt>
                <c:pt idx="2161">
                  <c:v>-52.266102741134198</c:v>
                </c:pt>
                <c:pt idx="2162">
                  <c:v>-52.196622112372403</c:v>
                </c:pt>
                <c:pt idx="2163">
                  <c:v>-52.126291496329202</c:v>
                </c:pt>
                <c:pt idx="2164">
                  <c:v>-52.055178390325203</c:v>
                </c:pt>
                <c:pt idx="2165">
                  <c:v>-51.983339684761397</c:v>
                </c:pt>
                <c:pt idx="2166">
                  <c:v>-51.910823291597097</c:v>
                </c:pt>
                <c:pt idx="2167">
                  <c:v>-51.919783063683298</c:v>
                </c:pt>
                <c:pt idx="2168">
                  <c:v>-51.923081247824001</c:v>
                </c:pt>
                <c:pt idx="2169">
                  <c:v>-51.901521397912397</c:v>
                </c:pt>
                <c:pt idx="2170">
                  <c:v>-51.867334077554702</c:v>
                </c:pt>
                <c:pt idx="2171">
                  <c:v>-51.825802018351297</c:v>
                </c:pt>
                <c:pt idx="2172">
                  <c:v>-51.779325512413401</c:v>
                </c:pt>
                <c:pt idx="2173">
                  <c:v>-51.728837199080999</c:v>
                </c:pt>
                <c:pt idx="2174">
                  <c:v>-51.6745252770124</c:v>
                </c:pt>
                <c:pt idx="2175">
                  <c:v>-51.699554601304897</c:v>
                </c:pt>
                <c:pt idx="2176">
                  <c:v>-51.7192233102571</c:v>
                </c:pt>
                <c:pt idx="2177">
                  <c:v>-51.795647990273203</c:v>
                </c:pt>
                <c:pt idx="2178">
                  <c:v>-51.936195659841601</c:v>
                </c:pt>
                <c:pt idx="2179">
                  <c:v>-52.037621671981597</c:v>
                </c:pt>
                <c:pt idx="2180">
                  <c:v>-52.095859681960803</c:v>
                </c:pt>
                <c:pt idx="2181">
                  <c:v>-52.2107023810592</c:v>
                </c:pt>
                <c:pt idx="2182">
                  <c:v>-52.3042260509676</c:v>
                </c:pt>
                <c:pt idx="2183">
                  <c:v>-52.362218126987898</c:v>
                </c:pt>
                <c:pt idx="2184">
                  <c:v>-52.3996864599657</c:v>
                </c:pt>
                <c:pt idx="2185">
                  <c:v>-52.503380246882799</c:v>
                </c:pt>
                <c:pt idx="2186">
                  <c:v>-52.590607991140203</c:v>
                </c:pt>
                <c:pt idx="2187">
                  <c:v>-52.7242138788719</c:v>
                </c:pt>
                <c:pt idx="2188">
                  <c:v>-52.8321580147405</c:v>
                </c:pt>
                <c:pt idx="2189">
                  <c:v>-52.902853607814002</c:v>
                </c:pt>
                <c:pt idx="2190">
                  <c:v>-53.030136363298197</c:v>
                </c:pt>
                <c:pt idx="2191">
                  <c:v>-53.134583075347798</c:v>
                </c:pt>
                <c:pt idx="2192">
                  <c:v>-53.203346218822396</c:v>
                </c:pt>
                <c:pt idx="2193">
                  <c:v>-53.252011344271899</c:v>
                </c:pt>
                <c:pt idx="2194">
                  <c:v>-53.287609906039599</c:v>
                </c:pt>
                <c:pt idx="2195">
                  <c:v>-53.313568353109197</c:v>
                </c:pt>
                <c:pt idx="2196">
                  <c:v>-53.409134434172799</c:v>
                </c:pt>
                <c:pt idx="2197">
                  <c:v>-53.642948975191601</c:v>
                </c:pt>
                <c:pt idx="2198">
                  <c:v>-53.828617635429602</c:v>
                </c:pt>
                <c:pt idx="2199">
                  <c:v>-53.947515022336198</c:v>
                </c:pt>
                <c:pt idx="2200">
                  <c:v>-54.107123436567001</c:v>
                </c:pt>
                <c:pt idx="2201">
                  <c:v>-54.236622452470499</c:v>
                </c:pt>
                <c:pt idx="2202">
                  <c:v>-54.326836909103598</c:v>
                </c:pt>
                <c:pt idx="2203">
                  <c:v>-54.394867751344101</c:v>
                </c:pt>
                <c:pt idx="2204">
                  <c:v>-54.448397957737001</c:v>
                </c:pt>
                <c:pt idx="2205">
                  <c:v>-54.4911704062201</c:v>
                </c:pt>
                <c:pt idx="2206">
                  <c:v>-54.525362146664598</c:v>
                </c:pt>
                <c:pt idx="2207">
                  <c:v>-54.699824477037097</c:v>
                </c:pt>
                <c:pt idx="2208">
                  <c:v>-54.849200895656203</c:v>
                </c:pt>
                <c:pt idx="2209">
                  <c:v>-54.944101109330603</c:v>
                </c:pt>
                <c:pt idx="2210">
                  <c:v>-55.011641723938403</c:v>
                </c:pt>
                <c:pt idx="2211">
                  <c:v>-55.135456701337702</c:v>
                </c:pt>
                <c:pt idx="2212">
                  <c:v>-55.381723967263397</c:v>
                </c:pt>
                <c:pt idx="2213">
                  <c:v>-55.5750685737938</c:v>
                </c:pt>
                <c:pt idx="2214">
                  <c:v>-55.772449280409703</c:v>
                </c:pt>
                <c:pt idx="2215">
                  <c:v>-55.926562761833999</c:v>
                </c:pt>
                <c:pt idx="2216">
                  <c:v>-56.0370511559614</c:v>
                </c:pt>
                <c:pt idx="2217">
                  <c:v>-56.123026318494603</c:v>
                </c:pt>
                <c:pt idx="2218">
                  <c:v>-56.192956866093397</c:v>
                </c:pt>
                <c:pt idx="2219">
                  <c:v>-56.250950103524097</c:v>
                </c:pt>
                <c:pt idx="2220">
                  <c:v>-56.299345820431697</c:v>
                </c:pt>
                <c:pt idx="2221">
                  <c:v>-56.339734066615499</c:v>
                </c:pt>
                <c:pt idx="2222">
                  <c:v>-56.373222856484396</c:v>
                </c:pt>
                <c:pt idx="2223">
                  <c:v>-56.469593340459902</c:v>
                </c:pt>
                <c:pt idx="2224">
                  <c:v>-56.551022420571201</c:v>
                </c:pt>
                <c:pt idx="2225">
                  <c:v>-56.604273082929303</c:v>
                </c:pt>
                <c:pt idx="2226">
                  <c:v>-56.642558360325701</c:v>
                </c:pt>
                <c:pt idx="2227">
                  <c:v>-56.671316716599001</c:v>
                </c:pt>
                <c:pt idx="2228">
                  <c:v>-56.692915693545999</c:v>
                </c:pt>
                <c:pt idx="2229">
                  <c:v>-56.708631740867503</c:v>
                </c:pt>
                <c:pt idx="2230">
                  <c:v>-56.787613369750197</c:v>
                </c:pt>
                <c:pt idx="2231">
                  <c:v>-56.920621000483102</c:v>
                </c:pt>
                <c:pt idx="2232">
                  <c:v>-57.017123497727802</c:v>
                </c:pt>
                <c:pt idx="2233">
                  <c:v>-57.143884641042298</c:v>
                </c:pt>
                <c:pt idx="2234">
                  <c:v>-57.2422410172368</c:v>
                </c:pt>
                <c:pt idx="2235">
                  <c:v>-57.306234020441799</c:v>
                </c:pt>
                <c:pt idx="2236">
                  <c:v>-57.351670745910901</c:v>
                </c:pt>
                <c:pt idx="2237">
                  <c:v>-57.385287067125198</c:v>
                </c:pt>
                <c:pt idx="2238">
                  <c:v>-57.410209465150601</c:v>
                </c:pt>
                <c:pt idx="2239">
                  <c:v>-57.428169195957402</c:v>
                </c:pt>
                <c:pt idx="2240">
                  <c:v>-57.440249601780202</c:v>
                </c:pt>
                <c:pt idx="2241">
                  <c:v>-57.4471923898749</c:v>
                </c:pt>
                <c:pt idx="2242">
                  <c:v>-57.516100783501201</c:v>
                </c:pt>
                <c:pt idx="2243">
                  <c:v>-57.571718141908001</c:v>
                </c:pt>
                <c:pt idx="2244">
                  <c:v>-57.601140823571299</c:v>
                </c:pt>
                <c:pt idx="2245">
                  <c:v>-57.617024615197799</c:v>
                </c:pt>
                <c:pt idx="2246">
                  <c:v>-57.624519454652102</c:v>
                </c:pt>
                <c:pt idx="2247">
                  <c:v>-57.625820310991401</c:v>
                </c:pt>
                <c:pt idx="2248">
                  <c:v>-57.622083654687202</c:v>
                </c:pt>
                <c:pt idx="2249">
                  <c:v>-57.614012553675401</c:v>
                </c:pt>
                <c:pt idx="2250">
                  <c:v>-57.602082623757397</c:v>
                </c:pt>
                <c:pt idx="2251">
                  <c:v>-57.653085902781498</c:v>
                </c:pt>
                <c:pt idx="2252">
                  <c:v>-57.757918175386202</c:v>
                </c:pt>
                <c:pt idx="2253">
                  <c:v>-57.8284105647801</c:v>
                </c:pt>
                <c:pt idx="2254">
                  <c:v>-57.8639806881514</c:v>
                </c:pt>
                <c:pt idx="2255">
                  <c:v>-57.881968333186201</c:v>
                </c:pt>
                <c:pt idx="2256">
                  <c:v>-57.8893800532352</c:v>
                </c:pt>
                <c:pt idx="2257">
                  <c:v>-57.889299381312298</c:v>
                </c:pt>
                <c:pt idx="2258">
                  <c:v>-57.8833611110257</c:v>
                </c:pt>
                <c:pt idx="2259">
                  <c:v>-57.872549866042498</c:v>
                </c:pt>
                <c:pt idx="2260">
                  <c:v>-57.857518571554102</c:v>
                </c:pt>
                <c:pt idx="2261">
                  <c:v>-57.8387327465868</c:v>
                </c:pt>
                <c:pt idx="2262">
                  <c:v>-57.816543029700398</c:v>
                </c:pt>
                <c:pt idx="2263">
                  <c:v>-57.8572879944116</c:v>
                </c:pt>
                <c:pt idx="2264">
                  <c:v>-57.886312155439803</c:v>
                </c:pt>
                <c:pt idx="2265">
                  <c:v>-57.890553923929403</c:v>
                </c:pt>
                <c:pt idx="2266">
                  <c:v>-57.882380733979801</c:v>
                </c:pt>
                <c:pt idx="2267">
                  <c:v>-57.866792569115802</c:v>
                </c:pt>
                <c:pt idx="2268">
                  <c:v>-57.8458879973563</c:v>
                </c:pt>
                <c:pt idx="2269">
                  <c:v>-57.820751222754701</c:v>
                </c:pt>
                <c:pt idx="2270">
                  <c:v>-57.8581686793393</c:v>
                </c:pt>
                <c:pt idx="2271">
                  <c:v>-57.883648999685803</c:v>
                </c:pt>
                <c:pt idx="2272">
                  <c:v>-57.884211277489399</c:v>
                </c:pt>
                <c:pt idx="2273">
                  <c:v>-57.872291923137503</c:v>
                </c:pt>
                <c:pt idx="2274">
                  <c:v>-57.852939422755803</c:v>
                </c:pt>
                <c:pt idx="2275">
                  <c:v>-57.828285041768098</c:v>
                </c:pt>
                <c:pt idx="2276">
                  <c:v>-57.799435125085701</c:v>
                </c:pt>
                <c:pt idx="2277">
                  <c:v>-57.767049687231101</c:v>
                </c:pt>
                <c:pt idx="2278">
                  <c:v>-57.731565973804599</c:v>
                </c:pt>
                <c:pt idx="2279">
                  <c:v>-57.693297165558398</c:v>
                </c:pt>
                <c:pt idx="2280">
                  <c:v>-57.652481640272697</c:v>
                </c:pt>
                <c:pt idx="2281">
                  <c:v>-57.609308800990902</c:v>
                </c:pt>
                <c:pt idx="2282">
                  <c:v>-57.563934373902001</c:v>
                </c:pt>
                <c:pt idx="2283">
                  <c:v>-57.516489927180103</c:v>
                </c:pt>
                <c:pt idx="2284">
                  <c:v>-57.467089078190298</c:v>
                </c:pt>
                <c:pt idx="2285">
                  <c:v>-57.415831716819604</c:v>
                </c:pt>
                <c:pt idx="2286">
                  <c:v>-57.362806976769598</c:v>
                </c:pt>
                <c:pt idx="2287">
                  <c:v>-57.308095167887402</c:v>
                </c:pt>
                <c:pt idx="2288">
                  <c:v>-57.251769689986901</c:v>
                </c:pt>
                <c:pt idx="2289">
                  <c:v>-57.193883632451701</c:v>
                </c:pt>
                <c:pt idx="2290">
                  <c:v>-57.134513142994301</c:v>
                </c:pt>
                <c:pt idx="2291">
                  <c:v>-57.073733575566401</c:v>
                </c:pt>
                <c:pt idx="2292">
                  <c:v>-57.011610863089601</c:v>
                </c:pt>
                <c:pt idx="2293">
                  <c:v>-56.948203490891899</c:v>
                </c:pt>
                <c:pt idx="2294">
                  <c:v>-56.8835633141708</c:v>
                </c:pt>
                <c:pt idx="2295">
                  <c:v>-56.817740653979001</c:v>
                </c:pt>
                <c:pt idx="2296">
                  <c:v>-56.750782766416798</c:v>
                </c:pt>
                <c:pt idx="2297">
                  <c:v>-56.682734143469297</c:v>
                </c:pt>
                <c:pt idx="2298">
                  <c:v>-56.613637068981397</c:v>
                </c:pt>
                <c:pt idx="2299">
                  <c:v>-56.613541481414103</c:v>
                </c:pt>
                <c:pt idx="2300">
                  <c:v>-56.603815751736597</c:v>
                </c:pt>
                <c:pt idx="2301">
                  <c:v>-56.570104092120403</c:v>
                </c:pt>
                <c:pt idx="2302">
                  <c:v>-56.525084084350198</c:v>
                </c:pt>
                <c:pt idx="2303">
                  <c:v>-56.4738721112519</c:v>
                </c:pt>
                <c:pt idx="2304">
                  <c:v>-56.418585265543904</c:v>
                </c:pt>
                <c:pt idx="2305">
                  <c:v>-56.360290820532398</c:v>
                </c:pt>
                <c:pt idx="2306">
                  <c:v>-56.299602577474197</c:v>
                </c:pt>
                <c:pt idx="2307">
                  <c:v>-56.236911254586403</c:v>
                </c:pt>
                <c:pt idx="2308">
                  <c:v>-56.1724858465995</c:v>
                </c:pt>
                <c:pt idx="2309">
                  <c:v>-56.106500534436599</c:v>
                </c:pt>
                <c:pt idx="2310">
                  <c:v>-56.039081203116702</c:v>
                </c:pt>
                <c:pt idx="2311">
                  <c:v>-55.970384849813797</c:v>
                </c:pt>
                <c:pt idx="2312">
                  <c:v>-55.9005385403524</c:v>
                </c:pt>
                <c:pt idx="2313">
                  <c:v>-55.8296410171547</c:v>
                </c:pt>
                <c:pt idx="2314">
                  <c:v>-55.7577701747514</c:v>
                </c:pt>
                <c:pt idx="2315">
                  <c:v>-55.684993951018001</c:v>
                </c:pt>
                <c:pt idx="2316">
                  <c:v>-55.611372810863998</c:v>
                </c:pt>
                <c:pt idx="2317">
                  <c:v>-55.536959823340098</c:v>
                </c:pt>
                <c:pt idx="2318">
                  <c:v>-55.461802305705802</c:v>
                </c:pt>
                <c:pt idx="2319">
                  <c:v>-55.385943214657502</c:v>
                </c:pt>
                <c:pt idx="2320">
                  <c:v>-55.309419351626502</c:v>
                </c:pt>
                <c:pt idx="2321">
                  <c:v>-55.232266638839498</c:v>
                </c:pt>
                <c:pt idx="2322">
                  <c:v>-55.154520070204001</c:v>
                </c:pt>
                <c:pt idx="2323">
                  <c:v>-55.076212095214402</c:v>
                </c:pt>
                <c:pt idx="2324">
                  <c:v>-54.997327213687399</c:v>
                </c:pt>
                <c:pt idx="2325">
                  <c:v>-54.917777652900099</c:v>
                </c:pt>
                <c:pt idx="2326">
                  <c:v>-54.837668528065798</c:v>
                </c:pt>
                <c:pt idx="2327">
                  <c:v>-54.757089498418402</c:v>
                </c:pt>
                <c:pt idx="2328">
                  <c:v>-54.676100295916399</c:v>
                </c:pt>
                <c:pt idx="2329">
                  <c:v>-54.594734981725203</c:v>
                </c:pt>
                <c:pt idx="2330">
                  <c:v>-54.513029707973701</c:v>
                </c:pt>
                <c:pt idx="2331">
                  <c:v>-54.431015285674903</c:v>
                </c:pt>
                <c:pt idx="2332">
                  <c:v>-54.348717713634699</c:v>
                </c:pt>
                <c:pt idx="2333">
                  <c:v>-54.266159561968699</c:v>
                </c:pt>
                <c:pt idx="2334">
                  <c:v>-54.183360710008003</c:v>
                </c:pt>
                <c:pt idx="2335">
                  <c:v>-54.1003318978549</c:v>
                </c:pt>
                <c:pt idx="2336">
                  <c:v>-54.017093202155799</c:v>
                </c:pt>
                <c:pt idx="2337">
                  <c:v>-54.010726612581202</c:v>
                </c:pt>
                <c:pt idx="2338">
                  <c:v>-53.995921299512197</c:v>
                </c:pt>
                <c:pt idx="2339">
                  <c:v>-53.956174409916599</c:v>
                </c:pt>
                <c:pt idx="2340">
                  <c:v>-53.9045843391077</c:v>
                </c:pt>
                <c:pt idx="2341">
                  <c:v>-53.846627818788399</c:v>
                </c:pt>
                <c:pt idx="2342">
                  <c:v>-53.784648417704801</c:v>
                </c:pt>
                <c:pt idx="2343">
                  <c:v>-53.719876470083001</c:v>
                </c:pt>
                <c:pt idx="2344">
                  <c:v>-53.6530251430476</c:v>
                </c:pt>
                <c:pt idx="2345">
                  <c:v>-53.584550904861402</c:v>
                </c:pt>
                <c:pt idx="2346">
                  <c:v>-53.514754979625899</c:v>
                </c:pt>
                <c:pt idx="2347">
                  <c:v>-53.443855751482999</c:v>
                </c:pt>
                <c:pt idx="2348">
                  <c:v>-53.372023391311302</c:v>
                </c:pt>
                <c:pt idx="2349">
                  <c:v>-53.299388651785897</c:v>
                </c:pt>
                <c:pt idx="2350">
                  <c:v>-53.226053181239102</c:v>
                </c:pt>
                <c:pt idx="2351">
                  <c:v>-53.152099210274599</c:v>
                </c:pt>
                <c:pt idx="2352">
                  <c:v>-53.077594221803899</c:v>
                </c:pt>
                <c:pt idx="2353">
                  <c:v>-53.081912115734802</c:v>
                </c:pt>
                <c:pt idx="2354">
                  <c:v>-53.157269517863298</c:v>
                </c:pt>
                <c:pt idx="2355">
                  <c:v>-53.199607567610499</c:v>
                </c:pt>
                <c:pt idx="2356">
                  <c:v>-53.204685998521597</c:v>
                </c:pt>
                <c:pt idx="2357">
                  <c:v>-53.191104601670602</c:v>
                </c:pt>
                <c:pt idx="2358">
                  <c:v>-53.166740706922297</c:v>
                </c:pt>
                <c:pt idx="2359">
                  <c:v>-53.135222122970603</c:v>
                </c:pt>
                <c:pt idx="2360">
                  <c:v>-53.098520771630497</c:v>
                </c:pt>
                <c:pt idx="2361">
                  <c:v>-53.057825788068598</c:v>
                </c:pt>
                <c:pt idx="2362">
                  <c:v>-53.013912530036201</c:v>
                </c:pt>
                <c:pt idx="2363">
                  <c:v>-53.0464011534973</c:v>
                </c:pt>
                <c:pt idx="2364">
                  <c:v>-53.069022667426701</c:v>
                </c:pt>
                <c:pt idx="2365">
                  <c:v>-53.064668665516002</c:v>
                </c:pt>
                <c:pt idx="2366">
                  <c:v>-53.125345868037499</c:v>
                </c:pt>
                <c:pt idx="2367">
                  <c:v>-53.170251447146299</c:v>
                </c:pt>
                <c:pt idx="2368">
                  <c:v>-53.184653939362498</c:v>
                </c:pt>
                <c:pt idx="2369">
                  <c:v>-53.183039715483801</c:v>
                </c:pt>
                <c:pt idx="2370">
                  <c:v>-53.1717253672184</c:v>
                </c:pt>
                <c:pt idx="2371">
                  <c:v>-53.153636355118103</c:v>
                </c:pt>
                <c:pt idx="2372">
                  <c:v>-53.130399242798603</c:v>
                </c:pt>
                <c:pt idx="2373">
                  <c:v>-53.103025769557199</c:v>
                </c:pt>
                <c:pt idx="2374">
                  <c:v>-53.072199341956299</c:v>
                </c:pt>
                <c:pt idx="2375">
                  <c:v>-53.195386049932701</c:v>
                </c:pt>
                <c:pt idx="2376">
                  <c:v>-53.299969285928</c:v>
                </c:pt>
                <c:pt idx="2377">
                  <c:v>-53.352114133337203</c:v>
                </c:pt>
                <c:pt idx="2378">
                  <c:v>-53.378345424530501</c:v>
                </c:pt>
                <c:pt idx="2379">
                  <c:v>-53.389841629649297</c:v>
                </c:pt>
                <c:pt idx="2380">
                  <c:v>-53.391513199496799</c:v>
                </c:pt>
                <c:pt idx="2381">
                  <c:v>-53.385964190894398</c:v>
                </c:pt>
                <c:pt idx="2382">
                  <c:v>-53.4523197855899</c:v>
                </c:pt>
                <c:pt idx="2383">
                  <c:v>-53.735874865607997</c:v>
                </c:pt>
                <c:pt idx="2384">
                  <c:v>-53.964017177871</c:v>
                </c:pt>
                <c:pt idx="2385">
                  <c:v>-54.101696592229501</c:v>
                </c:pt>
                <c:pt idx="2386">
                  <c:v>-54.268672724934298</c:v>
                </c:pt>
                <c:pt idx="2387">
                  <c:v>-54.474534174008902</c:v>
                </c:pt>
                <c:pt idx="2388">
                  <c:v>-54.629115571213198</c:v>
                </c:pt>
                <c:pt idx="2389">
                  <c:v>-54.735320662177401</c:v>
                </c:pt>
                <c:pt idx="2390">
                  <c:v>-54.8147093884131</c:v>
                </c:pt>
                <c:pt idx="2391">
                  <c:v>-54.949644046456903</c:v>
                </c:pt>
                <c:pt idx="2392">
                  <c:v>-55.0624676762489</c:v>
                </c:pt>
                <c:pt idx="2393">
                  <c:v>-55.140965306031298</c:v>
                </c:pt>
                <c:pt idx="2394">
                  <c:v>-55.199988119352703</c:v>
                </c:pt>
                <c:pt idx="2395">
                  <c:v>-55.318131995795397</c:v>
                </c:pt>
                <c:pt idx="2396">
                  <c:v>-55.417088464004998</c:v>
                </c:pt>
                <c:pt idx="2397">
                  <c:v>-55.484191209873302</c:v>
                </c:pt>
                <c:pt idx="2398">
                  <c:v>-55.605030240323799</c:v>
                </c:pt>
                <c:pt idx="2399">
                  <c:v>-55.704987040124998</c:v>
                </c:pt>
                <c:pt idx="2400">
                  <c:v>-55.772557743091397</c:v>
                </c:pt>
                <c:pt idx="2401">
                  <c:v>-55.822418944922397</c:v>
                </c:pt>
                <c:pt idx="2402">
                  <c:v>-55.860839088541901</c:v>
                </c:pt>
                <c:pt idx="2403">
                  <c:v>-55.890693588116299</c:v>
                </c:pt>
                <c:pt idx="2404">
                  <c:v>-55.913593915565599</c:v>
                </c:pt>
                <c:pt idx="2405">
                  <c:v>-56.000960335564898</c:v>
                </c:pt>
                <c:pt idx="2406">
                  <c:v>-56.073756416316797</c:v>
                </c:pt>
                <c:pt idx="2407">
                  <c:v>-56.1183141929694</c:v>
                </c:pt>
                <c:pt idx="2408">
                  <c:v>-56.147976455973101</c:v>
                </c:pt>
                <c:pt idx="2409">
                  <c:v>-56.238054755895597</c:v>
                </c:pt>
                <c:pt idx="2410">
                  <c:v>-56.3117852607527</c:v>
                </c:pt>
                <c:pt idx="2411">
                  <c:v>-56.356435306719902</c:v>
                </c:pt>
                <c:pt idx="2412">
                  <c:v>-56.385736352346001</c:v>
                </c:pt>
                <c:pt idx="2413">
                  <c:v>-56.405404964196201</c:v>
                </c:pt>
                <c:pt idx="2414">
                  <c:v>-56.487167922152103</c:v>
                </c:pt>
                <c:pt idx="2415">
                  <c:v>-56.622555447715001</c:v>
                </c:pt>
                <c:pt idx="2416">
                  <c:v>-56.788510123239597</c:v>
                </c:pt>
                <c:pt idx="2417">
                  <c:v>-56.907093558697298</c:v>
                </c:pt>
                <c:pt idx="2418">
                  <c:v>-57.117594696965099</c:v>
                </c:pt>
                <c:pt idx="2419">
                  <c:v>-57.286474039161497</c:v>
                </c:pt>
                <c:pt idx="2420">
                  <c:v>-57.396012557402798</c:v>
                </c:pt>
                <c:pt idx="2421">
                  <c:v>-57.475282907589097</c:v>
                </c:pt>
                <c:pt idx="2422">
                  <c:v>-57.6023213806398</c:v>
                </c:pt>
                <c:pt idx="2423">
                  <c:v>-57.707289899636997</c:v>
                </c:pt>
                <c:pt idx="2424">
                  <c:v>-57.780220624403597</c:v>
                </c:pt>
                <c:pt idx="2425">
                  <c:v>-57.835282473610498</c:v>
                </c:pt>
                <c:pt idx="2426">
                  <c:v>-57.878564592105199</c:v>
                </c:pt>
                <c:pt idx="2427">
                  <c:v>-57.912900536608397</c:v>
                </c:pt>
                <c:pt idx="2428">
                  <c:v>-57.939903556557503</c:v>
                </c:pt>
                <c:pt idx="2429">
                  <c:v>-57.960616269180001</c:v>
                </c:pt>
                <c:pt idx="2430">
                  <c:v>-57.975774341951499</c:v>
                </c:pt>
                <c:pt idx="2431">
                  <c:v>-57.985929823019497</c:v>
                </c:pt>
                <c:pt idx="2432">
                  <c:v>-57.991515745542898</c:v>
                </c:pt>
                <c:pt idx="2433">
                  <c:v>-57.992883228593499</c:v>
                </c:pt>
                <c:pt idx="2434">
                  <c:v>-57.990324398510303</c:v>
                </c:pt>
                <c:pt idx="2435">
                  <c:v>-58.049340216286602</c:v>
                </c:pt>
                <c:pt idx="2436">
                  <c:v>-58.095958123326803</c:v>
                </c:pt>
                <c:pt idx="2437">
                  <c:v>-58.182202743074399</c:v>
                </c:pt>
                <c:pt idx="2438">
                  <c:v>-58.374951490582298</c:v>
                </c:pt>
                <c:pt idx="2439">
                  <c:v>-58.5194757842998</c:v>
                </c:pt>
                <c:pt idx="2440">
                  <c:v>-58.6051287132506</c:v>
                </c:pt>
                <c:pt idx="2441">
                  <c:v>-58.661990504053598</c:v>
                </c:pt>
                <c:pt idx="2442">
                  <c:v>-58.7022112384726</c:v>
                </c:pt>
                <c:pt idx="2443">
                  <c:v>-58.731042103933703</c:v>
                </c:pt>
                <c:pt idx="2444">
                  <c:v>-58.751226899857997</c:v>
                </c:pt>
                <c:pt idx="2445">
                  <c:v>-58.7643946245649</c:v>
                </c:pt>
                <c:pt idx="2446">
                  <c:v>-58.771609487241697</c:v>
                </c:pt>
                <c:pt idx="2447">
                  <c:v>-58.7736184113039</c:v>
                </c:pt>
                <c:pt idx="2448">
                  <c:v>-58.770974821462701</c:v>
                </c:pt>
                <c:pt idx="2449">
                  <c:v>-58.764106265508197</c:v>
                </c:pt>
                <c:pt idx="2450">
                  <c:v>-58.816679134279603</c:v>
                </c:pt>
                <c:pt idx="2451">
                  <c:v>-58.856934589181698</c:v>
                </c:pt>
                <c:pt idx="2452">
                  <c:v>-58.872554523133097</c:v>
                </c:pt>
                <c:pt idx="2453">
                  <c:v>-58.875560779240097</c:v>
                </c:pt>
                <c:pt idx="2454">
                  <c:v>-58.870812943085298</c:v>
                </c:pt>
                <c:pt idx="2455">
                  <c:v>-58.9234584290285</c:v>
                </c:pt>
                <c:pt idx="2456">
                  <c:v>-58.962800921614601</c:v>
                </c:pt>
                <c:pt idx="2457">
                  <c:v>-58.9769711873017</c:v>
                </c:pt>
                <c:pt idx="2458">
                  <c:v>-58.978174498057001</c:v>
                </c:pt>
                <c:pt idx="2459">
                  <c:v>-58.971392621711097</c:v>
                </c:pt>
                <c:pt idx="2460">
                  <c:v>-58.958757681271898</c:v>
                </c:pt>
                <c:pt idx="2461">
                  <c:v>-58.941394462276897</c:v>
                </c:pt>
                <c:pt idx="2462">
                  <c:v>-58.919985602885902</c:v>
                </c:pt>
                <c:pt idx="2463">
                  <c:v>-58.894990806545202</c:v>
                </c:pt>
                <c:pt idx="2464">
                  <c:v>-58.866744513643603</c:v>
                </c:pt>
                <c:pt idx="2465">
                  <c:v>-58.835504160484099</c:v>
                </c:pt>
                <c:pt idx="2466">
                  <c:v>-58.801476508713101</c:v>
                </c:pt>
                <c:pt idx="2467">
                  <c:v>-58.764833136958302</c:v>
                </c:pt>
                <c:pt idx="2468">
                  <c:v>-58.725720132897401</c:v>
                </c:pt>
                <c:pt idx="2469">
                  <c:v>-58.684264469659801</c:v>
                </c:pt>
                <c:pt idx="2470">
                  <c:v>-58.640578382346703</c:v>
                </c:pt>
                <c:pt idx="2471">
                  <c:v>-58.594762470774299</c:v>
                </c:pt>
                <c:pt idx="2472">
                  <c:v>-58.5469079572064</c:v>
                </c:pt>
                <c:pt idx="2473">
                  <c:v>-58.497098220498501</c:v>
                </c:pt>
                <c:pt idx="2474">
                  <c:v>-58.445410503582004</c:v>
                </c:pt>
                <c:pt idx="2475">
                  <c:v>-58.391916630848499</c:v>
                </c:pt>
                <c:pt idx="2476">
                  <c:v>-58.336683376392799</c:v>
                </c:pt>
                <c:pt idx="2477">
                  <c:v>-58.279771440389801</c:v>
                </c:pt>
                <c:pt idx="2478">
                  <c:v>-58.221252295236802</c:v>
                </c:pt>
                <c:pt idx="2479">
                  <c:v>-58.161191039747997</c:v>
                </c:pt>
                <c:pt idx="2480">
                  <c:v>-58.099646674853702</c:v>
                </c:pt>
                <c:pt idx="2481">
                  <c:v>-58.036673450241103</c:v>
                </c:pt>
                <c:pt idx="2482">
                  <c:v>-57.9723226985206</c:v>
                </c:pt>
                <c:pt idx="2483">
                  <c:v>-57.9066435014471</c:v>
                </c:pt>
                <c:pt idx="2484">
                  <c:v>-57.839682561946198</c:v>
                </c:pt>
                <c:pt idx="2485">
                  <c:v>-57.771484539115903</c:v>
                </c:pt>
                <c:pt idx="2486">
                  <c:v>-57.702092293961698</c:v>
                </c:pt>
                <c:pt idx="2487">
                  <c:v>-57.631546404136898</c:v>
                </c:pt>
                <c:pt idx="2488">
                  <c:v>-57.559886960983398</c:v>
                </c:pt>
                <c:pt idx="2489">
                  <c:v>-57.487152620253902</c:v>
                </c:pt>
                <c:pt idx="2490">
                  <c:v>-57.413380637556401</c:v>
                </c:pt>
                <c:pt idx="2491">
                  <c:v>-57.338607003050797</c:v>
                </c:pt>
                <c:pt idx="2492">
                  <c:v>-57.262866161203497</c:v>
                </c:pt>
                <c:pt idx="2493">
                  <c:v>-57.186180723083297</c:v>
                </c:pt>
                <c:pt idx="2494">
                  <c:v>-57.108580274804098</c:v>
                </c:pt>
                <c:pt idx="2495">
                  <c:v>-57.030123343493798</c:v>
                </c:pt>
                <c:pt idx="2496">
                  <c:v>-56.950858250672702</c:v>
                </c:pt>
                <c:pt idx="2497">
                  <c:v>-56.870823378985399</c:v>
                </c:pt>
                <c:pt idx="2498">
                  <c:v>-56.790053820337199</c:v>
                </c:pt>
                <c:pt idx="2499">
                  <c:v>-56.708582434674902</c:v>
                </c:pt>
                <c:pt idx="2500">
                  <c:v>-56.626439749938598</c:v>
                </c:pt>
                <c:pt idx="2501">
                  <c:v>-56.5436545435713</c:v>
                </c:pt>
                <c:pt idx="2502">
                  <c:v>-56.460252971528902</c:v>
                </c:pt>
                <c:pt idx="2503">
                  <c:v>-56.376261456299297</c:v>
                </c:pt>
                <c:pt idx="2504">
                  <c:v>-56.291706150665902</c:v>
                </c:pt>
                <c:pt idx="2505">
                  <c:v>-56.206612084733699</c:v>
                </c:pt>
                <c:pt idx="2506">
                  <c:v>-56.121003339289501</c:v>
                </c:pt>
                <c:pt idx="2507">
                  <c:v>-56.034827614260799</c:v>
                </c:pt>
                <c:pt idx="2508">
                  <c:v>-55.948145146205903</c:v>
                </c:pt>
                <c:pt idx="2509">
                  <c:v>-55.861023776641602</c:v>
                </c:pt>
                <c:pt idx="2510">
                  <c:v>-55.773509646332499</c:v>
                </c:pt>
                <c:pt idx="2511">
                  <c:v>-55.685634186331903</c:v>
                </c:pt>
                <c:pt idx="2512">
                  <c:v>-55.597427711606102</c:v>
                </c:pt>
                <c:pt idx="2513">
                  <c:v>-55.5089161214079</c:v>
                </c:pt>
                <c:pt idx="2514">
                  <c:v>-55.420122179422798</c:v>
                </c:pt>
                <c:pt idx="2515">
                  <c:v>-55.331065898240098</c:v>
                </c:pt>
                <c:pt idx="2516">
                  <c:v>-55.241763192317599</c:v>
                </c:pt>
                <c:pt idx="2517">
                  <c:v>-55.152233875035499</c:v>
                </c:pt>
                <c:pt idx="2518">
                  <c:v>-55.062496549988403</c:v>
                </c:pt>
                <c:pt idx="2519">
                  <c:v>-54.972491346712701</c:v>
                </c:pt>
                <c:pt idx="2520">
                  <c:v>-54.882130820671101</c:v>
                </c:pt>
                <c:pt idx="2521">
                  <c:v>-54.7915223501643</c:v>
                </c:pt>
                <c:pt idx="2522">
                  <c:v>-54.700750028840098</c:v>
                </c:pt>
                <c:pt idx="2523">
                  <c:v>-54.609859453255702</c:v>
                </c:pt>
                <c:pt idx="2524">
                  <c:v>-54.518882365216001</c:v>
                </c:pt>
                <c:pt idx="2525">
                  <c:v>-54.4278472733602</c:v>
                </c:pt>
                <c:pt idx="2526">
                  <c:v>-54.336776317899798</c:v>
                </c:pt>
                <c:pt idx="2527">
                  <c:v>-54.245686925648201</c:v>
                </c:pt>
                <c:pt idx="2528">
                  <c:v>-54.154591044806899</c:v>
                </c:pt>
                <c:pt idx="2529">
                  <c:v>-54.063495305515303</c:v>
                </c:pt>
                <c:pt idx="2530">
                  <c:v>-53.972414061563299</c:v>
                </c:pt>
                <c:pt idx="2531">
                  <c:v>-53.8812386316363</c:v>
                </c:pt>
                <c:pt idx="2532">
                  <c:v>-53.7896574248959</c:v>
                </c:pt>
                <c:pt idx="2533">
                  <c:v>-53.697848090882999</c:v>
                </c:pt>
                <c:pt idx="2534">
                  <c:v>-53.605947413237303</c:v>
                </c:pt>
                <c:pt idx="2535">
                  <c:v>-53.514030684140998</c:v>
                </c:pt>
                <c:pt idx="2536">
                  <c:v>-53.4221309730897</c:v>
                </c:pt>
                <c:pt idx="2537">
                  <c:v>-53.330286658825003</c:v>
                </c:pt>
                <c:pt idx="2538">
                  <c:v>-53.238523917885601</c:v>
                </c:pt>
                <c:pt idx="2539">
                  <c:v>-53.146860317510701</c:v>
                </c:pt>
                <c:pt idx="2540">
                  <c:v>-53.055307684663298</c:v>
                </c:pt>
                <c:pt idx="2541">
                  <c:v>-52.963860761599399</c:v>
                </c:pt>
                <c:pt idx="2542">
                  <c:v>-52.872522144714999</c:v>
                </c:pt>
                <c:pt idx="2543">
                  <c:v>-52.781044669387498</c:v>
                </c:pt>
                <c:pt idx="2544">
                  <c:v>-52.688728280511</c:v>
                </c:pt>
                <c:pt idx="2545">
                  <c:v>-52.595855354423499</c:v>
                </c:pt>
                <c:pt idx="2546">
                  <c:v>-52.5026732416786</c:v>
                </c:pt>
                <c:pt idx="2547">
                  <c:v>-52.409294847257797</c:v>
                </c:pt>
                <c:pt idx="2548">
                  <c:v>-52.315753779041998</c:v>
                </c:pt>
                <c:pt idx="2549">
                  <c:v>-52.222109515094203</c:v>
                </c:pt>
                <c:pt idx="2550">
                  <c:v>-52.128400613270202</c:v>
                </c:pt>
                <c:pt idx="2551">
                  <c:v>-52.034650250212202</c:v>
                </c:pt>
                <c:pt idx="2552">
                  <c:v>-51.940869107567003</c:v>
                </c:pt>
                <c:pt idx="2553">
                  <c:v>-51.847043100415299</c:v>
                </c:pt>
                <c:pt idx="2554">
                  <c:v>-51.753150858783499</c:v>
                </c:pt>
                <c:pt idx="2555">
                  <c:v>-51.658237940893798</c:v>
                </c:pt>
                <c:pt idx="2556">
                  <c:v>-51.561246868294901</c:v>
                </c:pt>
                <c:pt idx="2557">
                  <c:v>-51.462631875849397</c:v>
                </c:pt>
                <c:pt idx="2558">
                  <c:v>-51.362754332699097</c:v>
                </c:pt>
                <c:pt idx="2559">
                  <c:v>-51.261714298755201</c:v>
                </c:pt>
                <c:pt idx="2560">
                  <c:v>-51.159561628675199</c:v>
                </c:pt>
                <c:pt idx="2561">
                  <c:v>-51.140626030751001</c:v>
                </c:pt>
                <c:pt idx="2562">
                  <c:v>-51.120050192977097</c:v>
                </c:pt>
                <c:pt idx="2563">
                  <c:v>-51.076852282111403</c:v>
                </c:pt>
                <c:pt idx="2564">
                  <c:v>-51.105578118307001</c:v>
                </c:pt>
                <c:pt idx="2565">
                  <c:v>-51.125957720283402</c:v>
                </c:pt>
                <c:pt idx="2566">
                  <c:v>-51.119082899660697</c:v>
                </c:pt>
                <c:pt idx="2567">
                  <c:v>-51.096673416597802</c:v>
                </c:pt>
                <c:pt idx="2568">
                  <c:v>-51.064171690999601</c:v>
                </c:pt>
                <c:pt idx="2569">
                  <c:v>-51.108098583505601</c:v>
                </c:pt>
                <c:pt idx="2570">
                  <c:v>-51.1451852592633</c:v>
                </c:pt>
                <c:pt idx="2571">
                  <c:v>-51.155457030589702</c:v>
                </c:pt>
                <c:pt idx="2572">
                  <c:v>-51.150152180081697</c:v>
                </c:pt>
                <c:pt idx="2573">
                  <c:v>-51.134494033144001</c:v>
                </c:pt>
                <c:pt idx="2574">
                  <c:v>-51.111131979868802</c:v>
                </c:pt>
                <c:pt idx="2575">
                  <c:v>-51.081668320195902</c:v>
                </c:pt>
                <c:pt idx="2576">
                  <c:v>-51.047161553025603</c:v>
                </c:pt>
                <c:pt idx="2577">
                  <c:v>-51.008356176217198</c:v>
                </c:pt>
                <c:pt idx="2578">
                  <c:v>-51.049567191053001</c:v>
                </c:pt>
                <c:pt idx="2579">
                  <c:v>-51.169560170305303</c:v>
                </c:pt>
                <c:pt idx="2580">
                  <c:v>-51.2626970377272</c:v>
                </c:pt>
                <c:pt idx="2581">
                  <c:v>-51.318710829039397</c:v>
                </c:pt>
                <c:pt idx="2582">
                  <c:v>-51.435474102912103</c:v>
                </c:pt>
                <c:pt idx="2583">
                  <c:v>-51.535205959505397</c:v>
                </c:pt>
                <c:pt idx="2584">
                  <c:v>-51.6009551917141</c:v>
                </c:pt>
                <c:pt idx="2585">
                  <c:v>-51.645930178367102</c:v>
                </c:pt>
                <c:pt idx="2586">
                  <c:v>-51.676604859965003</c:v>
                </c:pt>
                <c:pt idx="2587">
                  <c:v>-51.777931967607302</c:v>
                </c:pt>
                <c:pt idx="2588">
                  <c:v>-51.8667749689929</c:v>
                </c:pt>
                <c:pt idx="2589">
                  <c:v>-51.923145006738601</c:v>
                </c:pt>
                <c:pt idx="2590">
                  <c:v>-52.041128551840202</c:v>
                </c:pt>
                <c:pt idx="2591">
                  <c:v>-52.140473035623103</c:v>
                </c:pt>
                <c:pt idx="2592">
                  <c:v>-52.285725432895703</c:v>
                </c:pt>
                <c:pt idx="2593">
                  <c:v>-52.4047787963815</c:v>
                </c:pt>
                <c:pt idx="2594">
                  <c:v>-52.5650106239775</c:v>
                </c:pt>
                <c:pt idx="2595">
                  <c:v>-52.696162383911798</c:v>
                </c:pt>
                <c:pt idx="2596">
                  <c:v>-52.787580295025201</c:v>
                </c:pt>
                <c:pt idx="2597">
                  <c:v>-53.0115339068605</c:v>
                </c:pt>
                <c:pt idx="2598">
                  <c:v>-53.356314261420103</c:v>
                </c:pt>
                <c:pt idx="2599">
                  <c:v>-53.619556803382501</c:v>
                </c:pt>
                <c:pt idx="2600">
                  <c:v>-53.798484594962503</c:v>
                </c:pt>
                <c:pt idx="2601">
                  <c:v>-53.932753491162799</c:v>
                </c:pt>
                <c:pt idx="2602">
                  <c:v>-54.114166038915002</c:v>
                </c:pt>
                <c:pt idx="2603">
                  <c:v>-54.266468011826497</c:v>
                </c:pt>
                <c:pt idx="2604">
                  <c:v>-54.452619429078098</c:v>
                </c:pt>
                <c:pt idx="2605">
                  <c:v>-54.605892656376803</c:v>
                </c:pt>
                <c:pt idx="2606">
                  <c:v>-54.718861179069897</c:v>
                </c:pt>
                <c:pt idx="2607">
                  <c:v>-54.808662603325701</c:v>
                </c:pt>
                <c:pt idx="2608">
                  <c:v>-54.882953854997801</c:v>
                </c:pt>
                <c:pt idx="2609">
                  <c:v>-55.089986901054097</c:v>
                </c:pt>
                <c:pt idx="2610">
                  <c:v>-55.267959883184403</c:v>
                </c:pt>
                <c:pt idx="2611">
                  <c:v>-55.388911836361103</c:v>
                </c:pt>
                <c:pt idx="2612">
                  <c:v>-55.480733648057601</c:v>
                </c:pt>
                <c:pt idx="2613">
                  <c:v>-55.555022507252403</c:v>
                </c:pt>
                <c:pt idx="2614">
                  <c:v>-55.687521157248902</c:v>
                </c:pt>
                <c:pt idx="2615">
                  <c:v>-55.800583345615102</c:v>
                </c:pt>
                <c:pt idx="2616">
                  <c:v>-55.881762914022197</c:v>
                </c:pt>
                <c:pt idx="2617">
                  <c:v>-55.9452645683605</c:v>
                </c:pt>
                <c:pt idx="2618">
                  <c:v>-56.066908776842801</c:v>
                </c:pt>
                <c:pt idx="2619">
                  <c:v>-56.170089812325898</c:v>
                </c:pt>
                <c:pt idx="2620">
                  <c:v>-56.311520846846697</c:v>
                </c:pt>
                <c:pt idx="2621">
                  <c:v>-56.426320695884499</c:v>
                </c:pt>
                <c:pt idx="2622">
                  <c:v>-56.575121176272503</c:v>
                </c:pt>
                <c:pt idx="2623">
                  <c:v>-56.763225015413497</c:v>
                </c:pt>
                <c:pt idx="2624">
                  <c:v>-56.973380321011398</c:v>
                </c:pt>
                <c:pt idx="2625">
                  <c:v>-57.131340362634297</c:v>
                </c:pt>
                <c:pt idx="2626">
                  <c:v>-57.243642302665997</c:v>
                </c:pt>
                <c:pt idx="2627">
                  <c:v>-57.331165033172503</c:v>
                </c:pt>
                <c:pt idx="2628">
                  <c:v>-57.402736865421801</c:v>
                </c:pt>
                <c:pt idx="2629">
                  <c:v>-57.462543656039898</c:v>
                </c:pt>
                <c:pt idx="2630">
                  <c:v>-57.512975050813999</c:v>
                </c:pt>
                <c:pt idx="2631">
                  <c:v>-57.555539961654198</c:v>
                </c:pt>
                <c:pt idx="2632">
                  <c:v>-57.656989579352803</c:v>
                </c:pt>
                <c:pt idx="2633">
                  <c:v>-57.7430323580408</c:v>
                </c:pt>
                <c:pt idx="2634">
                  <c:v>-57.8664664040217</c:v>
                </c:pt>
                <c:pt idx="2635">
                  <c:v>-57.965650498362002</c:v>
                </c:pt>
                <c:pt idx="2636">
                  <c:v>-58.0331391371625</c:v>
                </c:pt>
                <c:pt idx="2637">
                  <c:v>-58.083511702497198</c:v>
                </c:pt>
                <c:pt idx="2638">
                  <c:v>-58.122869186654697</c:v>
                </c:pt>
                <c:pt idx="2639">
                  <c:v>-58.153956289543501</c:v>
                </c:pt>
                <c:pt idx="2640">
                  <c:v>-58.178280773357301</c:v>
                </c:pt>
                <c:pt idx="2641">
                  <c:v>-58.196788460084797</c:v>
                </c:pt>
                <c:pt idx="2642">
                  <c:v>-58.210132637487</c:v>
                </c:pt>
                <c:pt idx="2643">
                  <c:v>-58.2187969718494</c:v>
                </c:pt>
                <c:pt idx="2644">
                  <c:v>-58.223158320242199</c:v>
                </c:pt>
                <c:pt idx="2645">
                  <c:v>-58.223521770519298</c:v>
                </c:pt>
                <c:pt idx="2646">
                  <c:v>-58.284704354284102</c:v>
                </c:pt>
                <c:pt idx="2647">
                  <c:v>-58.333446761683398</c:v>
                </c:pt>
                <c:pt idx="2648">
                  <c:v>-58.357135862834298</c:v>
                </c:pt>
                <c:pt idx="2649">
                  <c:v>-58.367989947423901</c:v>
                </c:pt>
                <c:pt idx="2650">
                  <c:v>-58.370940044809501</c:v>
                </c:pt>
                <c:pt idx="2651">
                  <c:v>-58.432303839938498</c:v>
                </c:pt>
                <c:pt idx="2652">
                  <c:v>-58.480055940186404</c:v>
                </c:pt>
                <c:pt idx="2653">
                  <c:v>-58.565917457721298</c:v>
                </c:pt>
                <c:pt idx="2654">
                  <c:v>-58.629604175379001</c:v>
                </c:pt>
                <c:pt idx="2655">
                  <c:v>-58.663617349179702</c:v>
                </c:pt>
                <c:pt idx="2656">
                  <c:v>-58.682077134721297</c:v>
                </c:pt>
                <c:pt idx="2657">
                  <c:v>-58.690857538449102</c:v>
                </c:pt>
                <c:pt idx="2658">
                  <c:v>-58.692565081794903</c:v>
                </c:pt>
                <c:pt idx="2659">
                  <c:v>-58.688606205960099</c:v>
                </c:pt>
                <c:pt idx="2660">
                  <c:v>-58.679845062373197</c:v>
                </c:pt>
                <c:pt idx="2661">
                  <c:v>-58.666865900366197</c:v>
                </c:pt>
                <c:pt idx="2662">
                  <c:v>-58.650092641201397</c:v>
                </c:pt>
                <c:pt idx="2663">
                  <c:v>-58.693626720860003</c:v>
                </c:pt>
                <c:pt idx="2664">
                  <c:v>-58.7252766197076</c:v>
                </c:pt>
                <c:pt idx="2665">
                  <c:v>-58.732560554068598</c:v>
                </c:pt>
                <c:pt idx="2666">
                  <c:v>-58.7275224300652</c:v>
                </c:pt>
                <c:pt idx="2667">
                  <c:v>-58.715024529568801</c:v>
                </c:pt>
                <c:pt idx="2668">
                  <c:v>-58.697108676580598</c:v>
                </c:pt>
                <c:pt idx="2669">
                  <c:v>-58.674832402876902</c:v>
                </c:pt>
                <c:pt idx="2670">
                  <c:v>-58.648827433533498</c:v>
                </c:pt>
                <c:pt idx="2671">
                  <c:v>-58.619514207388399</c:v>
                </c:pt>
                <c:pt idx="2672">
                  <c:v>-58.587196103502002</c:v>
                </c:pt>
                <c:pt idx="2673">
                  <c:v>-58.552105569586097</c:v>
                </c:pt>
                <c:pt idx="2674">
                  <c:v>-58.514428925403699</c:v>
                </c:pt>
                <c:pt idx="2675">
                  <c:v>-58.4743209264876</c:v>
                </c:pt>
                <c:pt idx="2676">
                  <c:v>-58.431913509156402</c:v>
                </c:pt>
                <c:pt idx="2677">
                  <c:v>-58.387321584149397</c:v>
                </c:pt>
                <c:pt idx="2678">
                  <c:v>-58.340646352806999</c:v>
                </c:pt>
                <c:pt idx="2679">
                  <c:v>-58.291979114022197</c:v>
                </c:pt>
                <c:pt idx="2680">
                  <c:v>-58.241412657644098</c:v>
                </c:pt>
                <c:pt idx="2681">
                  <c:v>-58.189030296976902</c:v>
                </c:pt>
                <c:pt idx="2682">
                  <c:v>-58.134907277650498</c:v>
                </c:pt>
                <c:pt idx="2683">
                  <c:v>-58.079112575772797</c:v>
                </c:pt>
                <c:pt idx="2684">
                  <c:v>-58.021709686202698</c:v>
                </c:pt>
                <c:pt idx="2685">
                  <c:v>-57.962759018155303</c:v>
                </c:pt>
                <c:pt idx="2686">
                  <c:v>-57.902317433068397</c:v>
                </c:pt>
                <c:pt idx="2687">
                  <c:v>-57.8404387277645</c:v>
                </c:pt>
                <c:pt idx="2688">
                  <c:v>-57.777174042446703</c:v>
                </c:pt>
                <c:pt idx="2689">
                  <c:v>-57.712572172766301</c:v>
                </c:pt>
                <c:pt idx="2690">
                  <c:v>-57.646679243831997</c:v>
                </c:pt>
                <c:pt idx="2691">
                  <c:v>-57.579540282830699</c:v>
                </c:pt>
                <c:pt idx="2692">
                  <c:v>-57.5111986005532</c:v>
                </c:pt>
                <c:pt idx="2693">
                  <c:v>-57.441695808033401</c:v>
                </c:pt>
                <c:pt idx="2694">
                  <c:v>-57.3710719792455</c:v>
                </c:pt>
                <c:pt idx="2695">
                  <c:v>-57.2993656624921</c:v>
                </c:pt>
                <c:pt idx="2696">
                  <c:v>-57.226613732655501</c:v>
                </c:pt>
                <c:pt idx="2697">
                  <c:v>-57.152828557811397</c:v>
                </c:pt>
                <c:pt idx="2698">
                  <c:v>-57.078071281765901</c:v>
                </c:pt>
                <c:pt idx="2699">
                  <c:v>-57.002396654028502</c:v>
                </c:pt>
                <c:pt idx="2700">
                  <c:v>-56.925849268808904</c:v>
                </c:pt>
                <c:pt idx="2701">
                  <c:v>-56.848466250923003</c:v>
                </c:pt>
                <c:pt idx="2702">
                  <c:v>-56.7702838896411</c:v>
                </c:pt>
                <c:pt idx="2703">
                  <c:v>-56.691335801404598</c:v>
                </c:pt>
                <c:pt idx="2704">
                  <c:v>-56.6116535410222</c:v>
                </c:pt>
                <c:pt idx="2705">
                  <c:v>-56.531267163624797</c:v>
                </c:pt>
                <c:pt idx="2706">
                  <c:v>-56.450203849407103</c:v>
                </c:pt>
                <c:pt idx="2707">
                  <c:v>-56.368491855446898</c:v>
                </c:pt>
                <c:pt idx="2708">
                  <c:v>-56.286158619523498</c:v>
                </c:pt>
                <c:pt idx="2709">
                  <c:v>-56.203230440703898</c:v>
                </c:pt>
                <c:pt idx="2710">
                  <c:v>-56.119732669987002</c:v>
                </c:pt>
                <c:pt idx="2711">
                  <c:v>-56.035613411667697</c:v>
                </c:pt>
                <c:pt idx="2712">
                  <c:v>-55.950939187394198</c:v>
                </c:pt>
                <c:pt idx="2713">
                  <c:v>-55.865776910428202</c:v>
                </c:pt>
                <c:pt idx="2714">
                  <c:v>-55.780172782975697</c:v>
                </c:pt>
                <c:pt idx="2715">
                  <c:v>-55.6941584723033</c:v>
                </c:pt>
                <c:pt idx="2716">
                  <c:v>-55.607765040053302</c:v>
                </c:pt>
                <c:pt idx="2717">
                  <c:v>-55.521019303237097</c:v>
                </c:pt>
                <c:pt idx="2718">
                  <c:v>-55.433945023992202</c:v>
                </c:pt>
                <c:pt idx="2719">
                  <c:v>-55.346563878043099</c:v>
                </c:pt>
                <c:pt idx="2720">
                  <c:v>-55.258891989518901</c:v>
                </c:pt>
                <c:pt idx="2721">
                  <c:v>-55.170950172716402</c:v>
                </c:pt>
                <c:pt idx="2722">
                  <c:v>-55.082758056895599</c:v>
                </c:pt>
                <c:pt idx="2723">
                  <c:v>-54.994302631535</c:v>
                </c:pt>
                <c:pt idx="2724">
                  <c:v>-54.905437573368999</c:v>
                </c:pt>
                <c:pt idx="2725">
                  <c:v>-54.816270598319498</c:v>
                </c:pt>
                <c:pt idx="2726">
                  <c:v>-54.726892830376002</c:v>
                </c:pt>
                <c:pt idx="2727">
                  <c:v>-54.637357631142898</c:v>
                </c:pt>
                <c:pt idx="2728">
                  <c:v>-54.547695636225001</c:v>
                </c:pt>
                <c:pt idx="2729">
                  <c:v>-54.457937578456303</c:v>
                </c:pt>
                <c:pt idx="2730">
                  <c:v>-54.3681074100231</c:v>
                </c:pt>
                <c:pt idx="2731">
                  <c:v>-54.278224109832003</c:v>
                </c:pt>
                <c:pt idx="2732">
                  <c:v>-54.188303636181601</c:v>
                </c:pt>
                <c:pt idx="2733">
                  <c:v>-54.098350731393303</c:v>
                </c:pt>
                <c:pt idx="2734">
                  <c:v>-54.0083799238989</c:v>
                </c:pt>
                <c:pt idx="2735">
                  <c:v>-53.918405318485803</c:v>
                </c:pt>
                <c:pt idx="2736">
                  <c:v>-53.828028470630301</c:v>
                </c:pt>
                <c:pt idx="2737">
                  <c:v>-53.737338556962499</c:v>
                </c:pt>
                <c:pt idx="2738">
                  <c:v>-53.646494968604799</c:v>
                </c:pt>
                <c:pt idx="2739">
                  <c:v>-53.555592821686403</c:v>
                </c:pt>
                <c:pt idx="2740">
                  <c:v>-53.464673924855198</c:v>
                </c:pt>
                <c:pt idx="2741">
                  <c:v>-53.373776303022197</c:v>
                </c:pt>
                <c:pt idx="2742">
                  <c:v>-53.282930591821703</c:v>
                </c:pt>
                <c:pt idx="2743">
                  <c:v>-53.192157987891001</c:v>
                </c:pt>
                <c:pt idx="2744">
                  <c:v>-53.180770896522802</c:v>
                </c:pt>
                <c:pt idx="2745">
                  <c:v>-53.162175731249597</c:v>
                </c:pt>
                <c:pt idx="2746">
                  <c:v>-53.1188309497905</c:v>
                </c:pt>
                <c:pt idx="2747">
                  <c:v>-53.063772903882402</c:v>
                </c:pt>
                <c:pt idx="2748">
                  <c:v>-53.002445005534099</c:v>
                </c:pt>
                <c:pt idx="2749">
                  <c:v>-53.016690208314301</c:v>
                </c:pt>
                <c:pt idx="2750">
                  <c:v>-53.020874393988599</c:v>
                </c:pt>
                <c:pt idx="2751">
                  <c:v>-52.99812756467</c:v>
                </c:pt>
                <c:pt idx="2752">
                  <c:v>-52.961964223782402</c:v>
                </c:pt>
                <c:pt idx="2753">
                  <c:v>-52.918160632520397</c:v>
                </c:pt>
                <c:pt idx="2754">
                  <c:v>-52.869305960082301</c:v>
                </c:pt>
                <c:pt idx="2755">
                  <c:v>-52.816506321538903</c:v>
                </c:pt>
                <c:pt idx="2756">
                  <c:v>-52.840195179861503</c:v>
                </c:pt>
                <c:pt idx="2757">
                  <c:v>-52.934145888436099</c:v>
                </c:pt>
                <c:pt idx="2758">
                  <c:v>-52.994176986617603</c:v>
                </c:pt>
                <c:pt idx="2759">
                  <c:v>-53.015266448788502</c:v>
                </c:pt>
                <c:pt idx="2760">
                  <c:v>-53.016361097350597</c:v>
                </c:pt>
                <c:pt idx="2761">
                  <c:v>-53.005595645846</c:v>
                </c:pt>
                <c:pt idx="2762">
                  <c:v>-52.986775480914602</c:v>
                </c:pt>
                <c:pt idx="2763">
                  <c:v>-52.962001508044999</c:v>
                </c:pt>
                <c:pt idx="2764">
                  <c:v>-52.932563883394899</c:v>
                </c:pt>
                <c:pt idx="2765">
                  <c:v>-52.899321033066798</c:v>
                </c:pt>
                <c:pt idx="2766">
                  <c:v>-52.942080520727501</c:v>
                </c:pt>
                <c:pt idx="2767">
                  <c:v>-53.131451677336202</c:v>
                </c:pt>
                <c:pt idx="2768">
                  <c:v>-53.354476702492299</c:v>
                </c:pt>
                <c:pt idx="2769">
                  <c:v>-53.504526486224599</c:v>
                </c:pt>
                <c:pt idx="2770">
                  <c:v>-53.597040909216403</c:v>
                </c:pt>
                <c:pt idx="2771">
                  <c:v>-53.658872268589</c:v>
                </c:pt>
                <c:pt idx="2772">
                  <c:v>-53.701723112366103</c:v>
                </c:pt>
                <c:pt idx="2773">
                  <c:v>-53.883574222505601</c:v>
                </c:pt>
                <c:pt idx="2774">
                  <c:v>-54.037903299965002</c:v>
                </c:pt>
                <c:pt idx="2775">
                  <c:v>-54.209069779390603</c:v>
                </c:pt>
                <c:pt idx="2776">
                  <c:v>-54.340472181809197</c:v>
                </c:pt>
                <c:pt idx="2777">
                  <c:v>-54.428995270630303</c:v>
                </c:pt>
                <c:pt idx="2778">
                  <c:v>-54.493602768244202</c:v>
                </c:pt>
                <c:pt idx="2779">
                  <c:v>-54.542777045424899</c:v>
                </c:pt>
                <c:pt idx="2780">
                  <c:v>-54.580658240397597</c:v>
                </c:pt>
                <c:pt idx="2781">
                  <c:v>-54.609644132368203</c:v>
                </c:pt>
                <c:pt idx="2782">
                  <c:v>-54.7051171032127</c:v>
                </c:pt>
                <c:pt idx="2783">
                  <c:v>-54.785128011112498</c:v>
                </c:pt>
                <c:pt idx="2784">
                  <c:v>-54.908389210281797</c:v>
                </c:pt>
                <c:pt idx="2785">
                  <c:v>-55.006223911122099</c:v>
                </c:pt>
                <c:pt idx="2786">
                  <c:v>-55.069455491338601</c:v>
                </c:pt>
                <c:pt idx="2787">
                  <c:v>-55.258421670629801</c:v>
                </c:pt>
                <c:pt idx="2788">
                  <c:v>-55.415962629951402</c:v>
                </c:pt>
                <c:pt idx="2789">
                  <c:v>-55.516338543318902</c:v>
                </c:pt>
                <c:pt idx="2790">
                  <c:v>-55.587862286525699</c:v>
                </c:pt>
                <c:pt idx="2791">
                  <c:v>-55.713216691291102</c:v>
                </c:pt>
                <c:pt idx="2792">
                  <c:v>-55.817098128382803</c:v>
                </c:pt>
                <c:pt idx="2793">
                  <c:v>-55.888030946717301</c:v>
                </c:pt>
                <c:pt idx="2794">
                  <c:v>-55.940746835408603</c:v>
                </c:pt>
                <c:pt idx="2795">
                  <c:v>-55.981598429629699</c:v>
                </c:pt>
                <c:pt idx="2796">
                  <c:v>-56.013541908887603</c:v>
                </c:pt>
                <c:pt idx="2797">
                  <c:v>-56.038254573926103</c:v>
                </c:pt>
                <c:pt idx="2798">
                  <c:v>-56.056815176351797</c:v>
                </c:pt>
                <c:pt idx="2799">
                  <c:v>-56.069981415805202</c:v>
                </c:pt>
                <c:pt idx="2800">
                  <c:v>-56.078319946521098</c:v>
                </c:pt>
                <c:pt idx="2801">
                  <c:v>-56.152411424233897</c:v>
                </c:pt>
                <c:pt idx="2802">
                  <c:v>-56.213209443368903</c:v>
                </c:pt>
                <c:pt idx="2803">
                  <c:v>-56.246808292203298</c:v>
                </c:pt>
                <c:pt idx="2804">
                  <c:v>-56.3359298935871</c:v>
                </c:pt>
                <c:pt idx="2805">
                  <c:v>-56.476103941623002</c:v>
                </c:pt>
                <c:pt idx="2806">
                  <c:v>-56.577123716236002</c:v>
                </c:pt>
                <c:pt idx="2807">
                  <c:v>-56.707748336361803</c:v>
                </c:pt>
                <c:pt idx="2808">
                  <c:v>-56.876610282642098</c:v>
                </c:pt>
                <c:pt idx="2809">
                  <c:v>-57.000471052498398</c:v>
                </c:pt>
                <c:pt idx="2810">
                  <c:v>-57.082224500059802</c:v>
                </c:pt>
                <c:pt idx="2811">
                  <c:v>-57.141516883692603</c:v>
                </c:pt>
                <c:pt idx="2812">
                  <c:v>-57.186624047282201</c:v>
                </c:pt>
                <c:pt idx="2813">
                  <c:v>-57.221408654818902</c:v>
                </c:pt>
                <c:pt idx="2814">
                  <c:v>-57.248027176186298</c:v>
                </c:pt>
                <c:pt idx="2815">
                  <c:v>-57.267834341335799</c:v>
                </c:pt>
                <c:pt idx="2816">
                  <c:v>-57.281758693576798</c:v>
                </c:pt>
                <c:pt idx="2817">
                  <c:v>-57.290478305911797</c:v>
                </c:pt>
                <c:pt idx="2818">
                  <c:v>-57.2945115190183</c:v>
                </c:pt>
                <c:pt idx="2819">
                  <c:v>-57.294269655490901</c:v>
                </c:pt>
                <c:pt idx="2820">
                  <c:v>-57.423901242109899</c:v>
                </c:pt>
                <c:pt idx="2821">
                  <c:v>-57.531341858194097</c:v>
                </c:pt>
                <c:pt idx="2822">
                  <c:v>-57.590465204334301</c:v>
                </c:pt>
                <c:pt idx="2823">
                  <c:v>-57.626369978849198</c:v>
                </c:pt>
                <c:pt idx="2824">
                  <c:v>-57.649115103167702</c:v>
                </c:pt>
                <c:pt idx="2825">
                  <c:v>-57.662869879424598</c:v>
                </c:pt>
                <c:pt idx="2826">
                  <c:v>-57.669752343459798</c:v>
                </c:pt>
                <c:pt idx="2827">
                  <c:v>-57.670996729729097</c:v>
                </c:pt>
                <c:pt idx="2828">
                  <c:v>-57.667401594870803</c:v>
                </c:pt>
                <c:pt idx="2829">
                  <c:v>-57.659526222745903</c:v>
                </c:pt>
                <c:pt idx="2830">
                  <c:v>-57.647786478270703</c:v>
                </c:pt>
                <c:pt idx="2831">
                  <c:v>-57.632506050705899</c:v>
                </c:pt>
                <c:pt idx="2832">
                  <c:v>-57.680370569336098</c:v>
                </c:pt>
                <c:pt idx="2833">
                  <c:v>-57.782262295751799</c:v>
                </c:pt>
                <c:pt idx="2834">
                  <c:v>-57.850011720635798</c:v>
                </c:pt>
                <c:pt idx="2835">
                  <c:v>-57.948456870494603</c:v>
                </c:pt>
                <c:pt idx="2836">
                  <c:v>-58.020376278603301</c:v>
                </c:pt>
                <c:pt idx="2837">
                  <c:v>-58.059806848651696</c:v>
                </c:pt>
                <c:pt idx="2838">
                  <c:v>-58.082032312924802</c:v>
                </c:pt>
                <c:pt idx="2839">
                  <c:v>-58.158470075255103</c:v>
                </c:pt>
                <c:pt idx="2840">
                  <c:v>-58.218160862851299</c:v>
                </c:pt>
                <c:pt idx="2841">
                  <c:v>-58.249849369040298</c:v>
                </c:pt>
                <c:pt idx="2842">
                  <c:v>-58.2666524315446</c:v>
                </c:pt>
                <c:pt idx="2843">
                  <c:v>-58.274059806406299</c:v>
                </c:pt>
                <c:pt idx="2844">
                  <c:v>-58.274516263918002</c:v>
                </c:pt>
                <c:pt idx="2845">
                  <c:v>-58.269359048688301</c:v>
                </c:pt>
                <c:pt idx="2846">
                  <c:v>-58.2594238500904</c:v>
                </c:pt>
                <c:pt idx="2847">
                  <c:v>-58.310032499305002</c:v>
                </c:pt>
                <c:pt idx="2848">
                  <c:v>-58.348071786842901</c:v>
                </c:pt>
                <c:pt idx="2849">
                  <c:v>-58.360958555437698</c:v>
                </c:pt>
                <c:pt idx="2850">
                  <c:v>-58.360982880942899</c:v>
                </c:pt>
                <c:pt idx="2851">
                  <c:v>-58.353143050900201</c:v>
                </c:pt>
                <c:pt idx="2852">
                  <c:v>-58.339563793839901</c:v>
                </c:pt>
                <c:pt idx="2853">
                  <c:v>-58.321359994571601</c:v>
                </c:pt>
                <c:pt idx="2854">
                  <c:v>-58.299206070438601</c:v>
                </c:pt>
                <c:pt idx="2855">
                  <c:v>-58.273555565372298</c:v>
                </c:pt>
                <c:pt idx="2856">
                  <c:v>-58.244738695477601</c:v>
                </c:pt>
                <c:pt idx="2857">
                  <c:v>-58.213009919593802</c:v>
                </c:pt>
                <c:pt idx="2858">
                  <c:v>-58.178573920927398</c:v>
                </c:pt>
                <c:pt idx="2859">
                  <c:v>-58.141600825492297</c:v>
                </c:pt>
                <c:pt idx="2860">
                  <c:v>-58.102235689630497</c:v>
                </c:pt>
                <c:pt idx="2861">
                  <c:v>-58.0606043687227</c:v>
                </c:pt>
                <c:pt idx="2862">
                  <c:v>-58.082553377817902</c:v>
                </c:pt>
                <c:pt idx="2863">
                  <c:v>-58.093830798132103</c:v>
                </c:pt>
                <c:pt idx="2864">
                  <c:v>-58.0812697907689</c:v>
                </c:pt>
                <c:pt idx="2865">
                  <c:v>-58.057045011910397</c:v>
                </c:pt>
                <c:pt idx="2866">
                  <c:v>-58.026055309972101</c:v>
                </c:pt>
                <c:pt idx="2867">
                  <c:v>-57.990333785983303</c:v>
                </c:pt>
                <c:pt idx="2868">
                  <c:v>-57.950915405644899</c:v>
                </c:pt>
                <c:pt idx="2869">
                  <c:v>-57.9084054576021</c:v>
                </c:pt>
                <c:pt idx="2870">
                  <c:v>-57.863197856860701</c:v>
                </c:pt>
                <c:pt idx="2871">
                  <c:v>-57.815570784199402</c:v>
                </c:pt>
                <c:pt idx="2872">
                  <c:v>-57.765733286346602</c:v>
                </c:pt>
                <c:pt idx="2873">
                  <c:v>-57.713850084591201</c:v>
                </c:pt>
                <c:pt idx="2874">
                  <c:v>-57.660055541869298</c:v>
                </c:pt>
                <c:pt idx="2875">
                  <c:v>-57.604463466817997</c:v>
                </c:pt>
                <c:pt idx="2876">
                  <c:v>-57.547171983045203</c:v>
                </c:pt>
                <c:pt idx="2877">
                  <c:v>-57.488267304660702</c:v>
                </c:pt>
                <c:pt idx="2878">
                  <c:v>-57.427826405952999</c:v>
                </c:pt>
                <c:pt idx="2879">
                  <c:v>-57.365918929030897</c:v>
                </c:pt>
                <c:pt idx="2880">
                  <c:v>-57.302608404055199</c:v>
                </c:pt>
                <c:pt idx="2881">
                  <c:v>-57.237953369992802</c:v>
                </c:pt>
                <c:pt idx="2882">
                  <c:v>-57.171988573307502</c:v>
                </c:pt>
                <c:pt idx="2883">
                  <c:v>-57.104786042490304</c:v>
                </c:pt>
                <c:pt idx="2884">
                  <c:v>-57.036412663796</c:v>
                </c:pt>
                <c:pt idx="2885">
                  <c:v>-56.966925249788197</c:v>
                </c:pt>
                <c:pt idx="2886">
                  <c:v>-56.896372753850301</c:v>
                </c:pt>
                <c:pt idx="2887">
                  <c:v>-56.824800395328502</c:v>
                </c:pt>
                <c:pt idx="2888">
                  <c:v>-56.752251177740398</c:v>
                </c:pt>
                <c:pt idx="2889">
                  <c:v>-56.678765309463202</c:v>
                </c:pt>
                <c:pt idx="2890">
                  <c:v>-56.604380749167603</c:v>
                </c:pt>
                <c:pt idx="2891">
                  <c:v>-56.529133638635301</c:v>
                </c:pt>
                <c:pt idx="2892">
                  <c:v>-56.453056844482902</c:v>
                </c:pt>
                <c:pt idx="2893">
                  <c:v>-56.376184206502302</c:v>
                </c:pt>
                <c:pt idx="2894">
                  <c:v>-56.298548182599902</c:v>
                </c:pt>
                <c:pt idx="2895">
                  <c:v>-56.220179823543901</c:v>
                </c:pt>
                <c:pt idx="2896">
                  <c:v>-56.141108972520101</c:v>
                </c:pt>
                <c:pt idx="2897">
                  <c:v>-56.061310804061698</c:v>
                </c:pt>
                <c:pt idx="2898">
                  <c:v>-55.980822168142403</c:v>
                </c:pt>
                <c:pt idx="2899">
                  <c:v>-55.899715245336097</c:v>
                </c:pt>
                <c:pt idx="2900">
                  <c:v>-55.818043757552999</c:v>
                </c:pt>
                <c:pt idx="2901">
                  <c:v>-55.735844818179601</c:v>
                </c:pt>
                <c:pt idx="2902">
                  <c:v>-55.653151893047102</c:v>
                </c:pt>
                <c:pt idx="2903">
                  <c:v>-55.569995617561098</c:v>
                </c:pt>
                <c:pt idx="2904">
                  <c:v>-55.486403349619401</c:v>
                </c:pt>
                <c:pt idx="2905">
                  <c:v>-55.402400017637603</c:v>
                </c:pt>
                <c:pt idx="2906">
                  <c:v>-55.318007352860903</c:v>
                </c:pt>
                <c:pt idx="2907">
                  <c:v>-55.233245498178398</c:v>
                </c:pt>
                <c:pt idx="2908">
                  <c:v>-55.148136898238498</c:v>
                </c:pt>
                <c:pt idx="2909">
                  <c:v>-55.0627027590957</c:v>
                </c:pt>
                <c:pt idx="2910">
                  <c:v>-54.976886362113</c:v>
                </c:pt>
                <c:pt idx="2911">
                  <c:v>-54.890614656452698</c:v>
                </c:pt>
                <c:pt idx="2912">
                  <c:v>-54.803991864046601</c:v>
                </c:pt>
                <c:pt idx="2913">
                  <c:v>-54.717100982012298</c:v>
                </c:pt>
                <c:pt idx="2914">
                  <c:v>-54.629990383525502</c:v>
                </c:pt>
                <c:pt idx="2915">
                  <c:v>-54.6182285932966</c:v>
                </c:pt>
                <c:pt idx="2916">
                  <c:v>-54.598001737788003</c:v>
                </c:pt>
                <c:pt idx="2917">
                  <c:v>-54.553248767618101</c:v>
                </c:pt>
                <c:pt idx="2918">
                  <c:v>-54.497096391193899</c:v>
                </c:pt>
                <c:pt idx="2919">
                  <c:v>-54.434928660434501</c:v>
                </c:pt>
                <c:pt idx="2920">
                  <c:v>-54.369013256667898</c:v>
                </c:pt>
                <c:pt idx="2921">
                  <c:v>-54.300505753762401</c:v>
                </c:pt>
                <c:pt idx="2922">
                  <c:v>-54.230071171640702</c:v>
                </c:pt>
                <c:pt idx="2923">
                  <c:v>-54.158124948751201</c:v>
                </c:pt>
                <c:pt idx="2924">
                  <c:v>-54.084950074852202</c:v>
                </c:pt>
                <c:pt idx="2925">
                  <c:v>-54.010752835423702</c:v>
                </c:pt>
                <c:pt idx="2926">
                  <c:v>-53.935687569864598</c:v>
                </c:pt>
                <c:pt idx="2927">
                  <c:v>-53.859559886794599</c:v>
                </c:pt>
                <c:pt idx="2928">
                  <c:v>-53.782497703694297</c:v>
                </c:pt>
                <c:pt idx="2929">
                  <c:v>-53.704701513686501</c:v>
                </c:pt>
                <c:pt idx="2930">
                  <c:v>-53.626309360613298</c:v>
                </c:pt>
                <c:pt idx="2931">
                  <c:v>-53.5474201846258</c:v>
                </c:pt>
                <c:pt idx="2932">
                  <c:v>-53.468087609820202</c:v>
                </c:pt>
                <c:pt idx="2933">
                  <c:v>-53.388373662198802</c:v>
                </c:pt>
                <c:pt idx="2934">
                  <c:v>-53.308328010629502</c:v>
                </c:pt>
                <c:pt idx="2935">
                  <c:v>-53.227990155603898</c:v>
                </c:pt>
                <c:pt idx="2936">
                  <c:v>-53.147391973609899</c:v>
                </c:pt>
                <c:pt idx="2937">
                  <c:v>-53.066560933480098</c:v>
                </c:pt>
                <c:pt idx="2938">
                  <c:v>-52.985509373314102</c:v>
                </c:pt>
                <c:pt idx="2939">
                  <c:v>-52.9042525684198</c:v>
                </c:pt>
                <c:pt idx="2940">
                  <c:v>-52.902683413602198</c:v>
                </c:pt>
                <c:pt idx="2941">
                  <c:v>-52.8937236923976</c:v>
                </c:pt>
                <c:pt idx="2942">
                  <c:v>-52.859610770592198</c:v>
                </c:pt>
                <c:pt idx="2943">
                  <c:v>-52.8131085048134</c:v>
                </c:pt>
                <c:pt idx="2944">
                  <c:v>-52.7596807415295</c:v>
                </c:pt>
                <c:pt idx="2945">
                  <c:v>-52.7017392691154</c:v>
                </c:pt>
                <c:pt idx="2946">
                  <c:v>-52.6405892262393</c:v>
                </c:pt>
                <c:pt idx="2947">
                  <c:v>-52.577020989158697</c:v>
                </c:pt>
                <c:pt idx="2948">
                  <c:v>-52.511540327335702</c:v>
                </c:pt>
                <c:pt idx="2949">
                  <c:v>-52.444484394172598</c:v>
                </c:pt>
                <c:pt idx="2950">
                  <c:v>-52.376070131362802</c:v>
                </c:pt>
                <c:pt idx="2951">
                  <c:v>-52.306489327702998</c:v>
                </c:pt>
                <c:pt idx="2952">
                  <c:v>-52.235891756251597</c:v>
                </c:pt>
                <c:pt idx="2953">
                  <c:v>-52.164393376057497</c:v>
                </c:pt>
                <c:pt idx="2954">
                  <c:v>-52.092083702985697</c:v>
                </c:pt>
                <c:pt idx="2955">
                  <c:v>-52.0190352143985</c:v>
                </c:pt>
                <c:pt idx="2956">
                  <c:v>-51.945307086288999</c:v>
                </c:pt>
                <c:pt idx="2957">
                  <c:v>-51.870932903841798</c:v>
                </c:pt>
                <c:pt idx="2958">
                  <c:v>-51.795934163018998</c:v>
                </c:pt>
                <c:pt idx="2959">
                  <c:v>-51.720298605686601</c:v>
                </c:pt>
                <c:pt idx="2960">
                  <c:v>-51.725098450534801</c:v>
                </c:pt>
                <c:pt idx="2961">
                  <c:v>-51.7254121215731</c:v>
                </c:pt>
                <c:pt idx="2962">
                  <c:v>-51.7836564641648</c:v>
                </c:pt>
                <c:pt idx="2963">
                  <c:v>-51.825795675097403</c:v>
                </c:pt>
                <c:pt idx="2964">
                  <c:v>-51.8361190414128</c:v>
                </c:pt>
                <c:pt idx="2965">
                  <c:v>-51.828957533397997</c:v>
                </c:pt>
                <c:pt idx="2966">
                  <c:v>-51.811070488374298</c:v>
                </c:pt>
                <c:pt idx="2967">
                  <c:v>-51.7857468029868</c:v>
                </c:pt>
                <c:pt idx="2968">
                  <c:v>-51.7546126304414</c:v>
                </c:pt>
                <c:pt idx="2969">
                  <c:v>-51.718521835499303</c:v>
                </c:pt>
                <c:pt idx="2970">
                  <c:v>-51.678333637408599</c:v>
                </c:pt>
                <c:pt idx="2971">
                  <c:v>-51.634643353059801</c:v>
                </c:pt>
                <c:pt idx="2972">
                  <c:v>-51.752272211211803</c:v>
                </c:pt>
                <c:pt idx="2973">
                  <c:v>-51.860909140932201</c:v>
                </c:pt>
                <c:pt idx="2974">
                  <c:v>-51.999924887981699</c:v>
                </c:pt>
                <c:pt idx="2975">
                  <c:v>-52.186218064294003</c:v>
                </c:pt>
                <c:pt idx="2976">
                  <c:v>-52.325253045881198</c:v>
                </c:pt>
                <c:pt idx="2977">
                  <c:v>-52.416015657886703</c:v>
                </c:pt>
                <c:pt idx="2978">
                  <c:v>-52.637564123862198</c:v>
                </c:pt>
                <c:pt idx="2979">
                  <c:v>-52.827006030347803</c:v>
                </c:pt>
                <c:pt idx="2980">
                  <c:v>-53.031075786293798</c:v>
                </c:pt>
                <c:pt idx="2981">
                  <c:v>-53.190957065492803</c:v>
                </c:pt>
                <c:pt idx="2982">
                  <c:v>-53.302850718841299</c:v>
                </c:pt>
                <c:pt idx="2983">
                  <c:v>-53.463656795176099</c:v>
                </c:pt>
                <c:pt idx="2984">
                  <c:v>-53.597467188046501</c:v>
                </c:pt>
                <c:pt idx="2985">
                  <c:v>-53.692720622416402</c:v>
                </c:pt>
                <c:pt idx="2986">
                  <c:v>-53.765508699963299</c:v>
                </c:pt>
                <c:pt idx="2987">
                  <c:v>-53.823238968498302</c:v>
                </c:pt>
                <c:pt idx="2988">
                  <c:v>-53.869622571200502</c:v>
                </c:pt>
                <c:pt idx="2989">
                  <c:v>-53.906883283557001</c:v>
                </c:pt>
                <c:pt idx="2990">
                  <c:v>-54.011981641804297</c:v>
                </c:pt>
                <c:pt idx="2991">
                  <c:v>-54.101595072946601</c:v>
                </c:pt>
                <c:pt idx="2992">
                  <c:v>-54.160201328291997</c:v>
                </c:pt>
                <c:pt idx="2993">
                  <c:v>-54.4252145677752</c:v>
                </c:pt>
                <c:pt idx="2994">
                  <c:v>-54.650508649150702</c:v>
                </c:pt>
                <c:pt idx="2995">
                  <c:v>-54.793628216821403</c:v>
                </c:pt>
                <c:pt idx="2996">
                  <c:v>-54.896265470712301</c:v>
                </c:pt>
                <c:pt idx="2997">
                  <c:v>-54.975706551725501</c:v>
                </c:pt>
                <c:pt idx="2998">
                  <c:v>-55.039462697814798</c:v>
                </c:pt>
                <c:pt idx="2999">
                  <c:v>-55.091479407778301</c:v>
                </c:pt>
                <c:pt idx="3000">
                  <c:v>-55.134109920195897</c:v>
                </c:pt>
                <c:pt idx="3001">
                  <c:v>-55.241006950164802</c:v>
                </c:pt>
                <c:pt idx="3002">
                  <c:v>-55.3316000331072</c:v>
                </c:pt>
                <c:pt idx="3003">
                  <c:v>-55.463663663234897</c:v>
                </c:pt>
                <c:pt idx="3004">
                  <c:v>-55.569935478750601</c:v>
                </c:pt>
                <c:pt idx="3005">
                  <c:v>-55.712634338232</c:v>
                </c:pt>
                <c:pt idx="3006">
                  <c:v>-55.967066949458101</c:v>
                </c:pt>
                <c:pt idx="3007">
                  <c:v>-56.165912831452303</c:v>
                </c:pt>
                <c:pt idx="3008">
                  <c:v>-56.2978763778287</c:v>
                </c:pt>
                <c:pt idx="3009">
                  <c:v>-56.395878116773503</c:v>
                </c:pt>
                <c:pt idx="3010">
                  <c:v>-56.473663414265701</c:v>
                </c:pt>
                <c:pt idx="3011">
                  <c:v>-56.537385996244097</c:v>
                </c:pt>
                <c:pt idx="3012">
                  <c:v>-56.590340487747703</c:v>
                </c:pt>
                <c:pt idx="3013">
                  <c:v>-56.634524189072003</c:v>
                </c:pt>
                <c:pt idx="3014">
                  <c:v>-56.671264865934397</c:v>
                </c:pt>
                <c:pt idx="3015">
                  <c:v>-56.701509433596598</c:v>
                </c:pt>
                <c:pt idx="3016">
                  <c:v>-56.725968054553803</c:v>
                </c:pt>
                <c:pt idx="3017">
                  <c:v>-56.745194186363896</c:v>
                </c:pt>
                <c:pt idx="3018">
                  <c:v>-56.759632529708099</c:v>
                </c:pt>
                <c:pt idx="3019">
                  <c:v>-56.769649326285098</c:v>
                </c:pt>
                <c:pt idx="3020">
                  <c:v>-56.911700171722103</c:v>
                </c:pt>
                <c:pt idx="3021">
                  <c:v>-57.098268774395002</c:v>
                </c:pt>
                <c:pt idx="3022">
                  <c:v>-57.225918796475298</c:v>
                </c:pt>
                <c:pt idx="3023">
                  <c:v>-57.373432638307897</c:v>
                </c:pt>
                <c:pt idx="3024">
                  <c:v>-57.487691666789402</c:v>
                </c:pt>
                <c:pt idx="3025">
                  <c:v>-57.564955725835297</c:v>
                </c:pt>
                <c:pt idx="3026">
                  <c:v>-57.621961566607098</c:v>
                </c:pt>
                <c:pt idx="3027">
                  <c:v>-57.665941526254798</c:v>
                </c:pt>
                <c:pt idx="3028">
                  <c:v>-57.700288923044603</c:v>
                </c:pt>
                <c:pt idx="3029">
                  <c:v>-57.792482068194097</c:v>
                </c:pt>
                <c:pt idx="3030">
                  <c:v>-57.868957616780598</c:v>
                </c:pt>
                <c:pt idx="3031">
                  <c:v>-57.917631326739802</c:v>
                </c:pt>
                <c:pt idx="3032">
                  <c:v>-58.016382527299697</c:v>
                </c:pt>
                <c:pt idx="3033">
                  <c:v>-58.096407029724098</c:v>
                </c:pt>
                <c:pt idx="3034">
                  <c:v>-58.147280185488803</c:v>
                </c:pt>
                <c:pt idx="3035">
                  <c:v>-58.246850875869903</c:v>
                </c:pt>
                <c:pt idx="3036">
                  <c:v>-58.327258736130901</c:v>
                </c:pt>
                <c:pt idx="3037">
                  <c:v>-58.378379647749497</c:v>
                </c:pt>
                <c:pt idx="3038">
                  <c:v>-58.413689127461502</c:v>
                </c:pt>
                <c:pt idx="3039">
                  <c:v>-58.438839442498903</c:v>
                </c:pt>
                <c:pt idx="3040">
                  <c:v>-58.520146412698601</c:v>
                </c:pt>
                <c:pt idx="3041">
                  <c:v>-58.586257029183997</c:v>
                </c:pt>
                <c:pt idx="3042">
                  <c:v>-58.625512435769203</c:v>
                </c:pt>
                <c:pt idx="3043">
                  <c:v>-58.650497102929698</c:v>
                </c:pt>
                <c:pt idx="3044">
                  <c:v>-58.666397615739299</c:v>
                </c:pt>
                <c:pt idx="3045">
                  <c:v>-58.675478649807303</c:v>
                </c:pt>
                <c:pt idx="3046">
                  <c:v>-58.742309837077499</c:v>
                </c:pt>
                <c:pt idx="3047">
                  <c:v>-58.795472318874701</c:v>
                </c:pt>
                <c:pt idx="3048">
                  <c:v>-58.822990376779103</c:v>
                </c:pt>
                <c:pt idx="3049">
                  <c:v>-58.837118864250797</c:v>
                </c:pt>
                <c:pt idx="3050">
                  <c:v>-58.842858077602699</c:v>
                </c:pt>
                <c:pt idx="3051">
                  <c:v>-58.842353554387898</c:v>
                </c:pt>
                <c:pt idx="3052">
                  <c:v>-58.836744111249601</c:v>
                </c:pt>
                <c:pt idx="3053">
                  <c:v>-58.826727001868399</c:v>
                </c:pt>
                <c:pt idx="3054">
                  <c:v>-58.875990539556398</c:v>
                </c:pt>
                <c:pt idx="3055">
                  <c:v>-58.912995318596003</c:v>
                </c:pt>
                <c:pt idx="3056">
                  <c:v>-58.9254693940374</c:v>
                </c:pt>
                <c:pt idx="3057">
                  <c:v>-58.9254241470721</c:v>
                </c:pt>
                <c:pt idx="3058">
                  <c:v>-58.917717894735198</c:v>
                </c:pt>
                <c:pt idx="3059">
                  <c:v>-58.904400141288797</c:v>
                </c:pt>
                <c:pt idx="3060">
                  <c:v>-58.886538487339699</c:v>
                </c:pt>
                <c:pt idx="3061">
                  <c:v>-58.864774699637998</c:v>
                </c:pt>
                <c:pt idx="3062">
                  <c:v>-58.8395385422318</c:v>
                </c:pt>
                <c:pt idx="3063">
                  <c:v>-58.811141865099401</c:v>
                </c:pt>
                <c:pt idx="3064">
                  <c:v>-58.7798248020203</c:v>
                </c:pt>
                <c:pt idx="3065">
                  <c:v>-58.745780660630899</c:v>
                </c:pt>
                <c:pt idx="3066">
                  <c:v>-58.709170411739599</c:v>
                </c:pt>
                <c:pt idx="3067">
                  <c:v>-58.670131678081802</c:v>
                </c:pt>
                <c:pt idx="3068">
                  <c:v>-58.628784613587797</c:v>
                </c:pt>
                <c:pt idx="3069">
                  <c:v>-58.585235903619299</c:v>
                </c:pt>
                <c:pt idx="3070">
                  <c:v>-58.539581562465301</c:v>
                </c:pt>
                <c:pt idx="3071">
                  <c:v>-58.491908944255002</c:v>
                </c:pt>
                <c:pt idx="3072">
                  <c:v>-58.4422985600281</c:v>
                </c:pt>
                <c:pt idx="3073">
                  <c:v>-58.390825001144798</c:v>
                </c:pt>
                <c:pt idx="3074">
                  <c:v>-58.337557385889802</c:v>
                </c:pt>
                <c:pt idx="3075">
                  <c:v>-58.2825590672104</c:v>
                </c:pt>
                <c:pt idx="3076">
                  <c:v>-58.2259028790778</c:v>
                </c:pt>
                <c:pt idx="3077">
                  <c:v>-58.167655230365902</c:v>
                </c:pt>
                <c:pt idx="3078">
                  <c:v>-58.1078764997633</c:v>
                </c:pt>
                <c:pt idx="3079">
                  <c:v>-58.046622376902697</c:v>
                </c:pt>
                <c:pt idx="3080">
                  <c:v>-57.983945368000199</c:v>
                </c:pt>
                <c:pt idx="3081">
                  <c:v>-57.919895800973798</c:v>
                </c:pt>
                <c:pt idx="3082">
                  <c:v>-57.854521569007801</c:v>
                </c:pt>
                <c:pt idx="3083">
                  <c:v>-57.787868462680201</c:v>
                </c:pt>
                <c:pt idx="3084">
                  <c:v>-57.719980420494203</c:v>
                </c:pt>
                <c:pt idx="3085">
                  <c:v>-57.650899229192198</c:v>
                </c:pt>
                <c:pt idx="3086">
                  <c:v>-57.580665713009303</c:v>
                </c:pt>
                <c:pt idx="3087">
                  <c:v>-57.509319496756397</c:v>
                </c:pt>
                <c:pt idx="3088">
                  <c:v>-57.436898780599499</c:v>
                </c:pt>
                <c:pt idx="3089">
                  <c:v>-57.363440453959299</c:v>
                </c:pt>
                <c:pt idx="3090">
                  <c:v>-57.288980046836102</c:v>
                </c:pt>
                <c:pt idx="3091">
                  <c:v>-57.2135491376605</c:v>
                </c:pt>
                <c:pt idx="3092">
                  <c:v>-57.137161278911897</c:v>
                </c:pt>
                <c:pt idx="3093">
                  <c:v>-57.059876807305102</c:v>
                </c:pt>
                <c:pt idx="3094">
                  <c:v>-56.981747894562602</c:v>
                </c:pt>
                <c:pt idx="3095">
                  <c:v>-56.902816040968197</c:v>
                </c:pt>
                <c:pt idx="3096">
                  <c:v>-56.823116777765797</c:v>
                </c:pt>
                <c:pt idx="3097">
                  <c:v>-56.742684250236799</c:v>
                </c:pt>
                <c:pt idx="3098">
                  <c:v>-56.661550075632398</c:v>
                </c:pt>
                <c:pt idx="3099">
                  <c:v>-56.579743930249897</c:v>
                </c:pt>
                <c:pt idx="3100">
                  <c:v>-56.4972936008296</c:v>
                </c:pt>
                <c:pt idx="3101">
                  <c:v>-56.414225082406901</c:v>
                </c:pt>
                <c:pt idx="3102">
                  <c:v>-56.330565291690199</c:v>
                </c:pt>
                <c:pt idx="3103">
                  <c:v>-56.2463400466048</c:v>
                </c:pt>
                <c:pt idx="3104">
                  <c:v>-56.161574112327699</c:v>
                </c:pt>
                <c:pt idx="3105">
                  <c:v>-56.0762584448984</c:v>
                </c:pt>
                <c:pt idx="3106">
                  <c:v>-55.990384384095798</c:v>
                </c:pt>
                <c:pt idx="3107">
                  <c:v>-55.904026839030003</c:v>
                </c:pt>
                <c:pt idx="3108">
                  <c:v>-55.817242892839602</c:v>
                </c:pt>
                <c:pt idx="3109">
                  <c:v>-55.730069405456199</c:v>
                </c:pt>
                <c:pt idx="3110">
                  <c:v>-55.642537749803303</c:v>
                </c:pt>
                <c:pt idx="3111">
                  <c:v>-55.554675985927702</c:v>
                </c:pt>
                <c:pt idx="3112">
                  <c:v>-55.466508568606898</c:v>
                </c:pt>
                <c:pt idx="3113">
                  <c:v>-55.378057346482997</c:v>
                </c:pt>
                <c:pt idx="3114">
                  <c:v>-55.2893397003281</c:v>
                </c:pt>
                <c:pt idx="3115">
                  <c:v>-55.200374129161503</c:v>
                </c:pt>
                <c:pt idx="3116">
                  <c:v>-55.111180062012799</c:v>
                </c:pt>
                <c:pt idx="3117">
                  <c:v>-55.021775650956599</c:v>
                </c:pt>
                <c:pt idx="3118">
                  <c:v>-54.932001674677501</c:v>
                </c:pt>
                <c:pt idx="3119">
                  <c:v>-54.841915924634201</c:v>
                </c:pt>
                <c:pt idx="3120">
                  <c:v>-54.751618485355898</c:v>
                </c:pt>
                <c:pt idx="3121">
                  <c:v>-54.661175214123801</c:v>
                </c:pt>
                <c:pt idx="3122">
                  <c:v>-54.570617347701599</c:v>
                </c:pt>
                <c:pt idx="3123">
                  <c:v>-54.555731362807101</c:v>
                </c:pt>
                <c:pt idx="3124">
                  <c:v>-54.532519438575903</c:v>
                </c:pt>
                <c:pt idx="3125">
                  <c:v>-54.4848447824155</c:v>
                </c:pt>
                <c:pt idx="3126">
                  <c:v>-54.425841944663397</c:v>
                </c:pt>
                <c:pt idx="3127">
                  <c:v>-54.360899513700502</c:v>
                </c:pt>
                <c:pt idx="3128">
                  <c:v>-54.292287161885596</c:v>
                </c:pt>
                <c:pt idx="3129">
                  <c:v>-54.221160647799799</c:v>
                </c:pt>
                <c:pt idx="3130">
                  <c:v>-54.1481787400568</c:v>
                </c:pt>
                <c:pt idx="3131">
                  <c:v>-54.073759594509603</c:v>
                </c:pt>
                <c:pt idx="3132">
                  <c:v>-53.998188727063997</c:v>
                </c:pt>
                <c:pt idx="3133">
                  <c:v>-53.9216654635336</c:v>
                </c:pt>
                <c:pt idx="3134">
                  <c:v>-53.843961172628902</c:v>
                </c:pt>
                <c:pt idx="3135">
                  <c:v>-53.7653200366071</c:v>
                </c:pt>
                <c:pt idx="3136">
                  <c:v>-53.685952969352897</c:v>
                </c:pt>
                <c:pt idx="3137">
                  <c:v>-53.683869876247599</c:v>
                </c:pt>
                <c:pt idx="3138">
                  <c:v>-53.673639433742302</c:v>
                </c:pt>
                <c:pt idx="3139">
                  <c:v>-53.638301547521401</c:v>
                </c:pt>
                <c:pt idx="3140">
                  <c:v>-53.590944937903799</c:v>
                </c:pt>
                <c:pt idx="3141">
                  <c:v>-53.614866894132099</c:v>
                </c:pt>
                <c:pt idx="3142">
                  <c:v>-53.626826595321198</c:v>
                </c:pt>
                <c:pt idx="3143">
                  <c:v>-53.6110553692845</c:v>
                </c:pt>
                <c:pt idx="3144">
                  <c:v>-53.581328786388497</c:v>
                </c:pt>
                <c:pt idx="3145">
                  <c:v>-53.5435479526477</c:v>
                </c:pt>
                <c:pt idx="3146">
                  <c:v>-53.578134070095103</c:v>
                </c:pt>
                <c:pt idx="3147">
                  <c:v>-53.600910640559903</c:v>
                </c:pt>
                <c:pt idx="3148">
                  <c:v>-53.595789491350402</c:v>
                </c:pt>
                <c:pt idx="3149">
                  <c:v>-53.576415585752997</c:v>
                </c:pt>
                <c:pt idx="3150">
                  <c:v>-53.548639726284897</c:v>
                </c:pt>
                <c:pt idx="3151">
                  <c:v>-53.515105835774001</c:v>
                </c:pt>
                <c:pt idx="3152">
                  <c:v>-53.477258448812201</c:v>
                </c:pt>
                <c:pt idx="3153">
                  <c:v>-53.435984462716902</c:v>
                </c:pt>
                <c:pt idx="3154">
                  <c:v>-53.391877488193401</c:v>
                </c:pt>
                <c:pt idx="3155">
                  <c:v>-53.345361315165498</c:v>
                </c:pt>
                <c:pt idx="3156">
                  <c:v>-53.296753224754902</c:v>
                </c:pt>
                <c:pt idx="3157">
                  <c:v>-53.246299451618199</c:v>
                </c:pt>
                <c:pt idx="3158">
                  <c:v>-53.194196683305798</c:v>
                </c:pt>
                <c:pt idx="3159">
                  <c:v>-53.140605639976201</c:v>
                </c:pt>
                <c:pt idx="3160">
                  <c:v>-53.164489860538801</c:v>
                </c:pt>
                <c:pt idx="3161">
                  <c:v>-53.179516273630398</c:v>
                </c:pt>
                <c:pt idx="3162">
                  <c:v>-53.168445860011403</c:v>
                </c:pt>
                <c:pt idx="3163">
                  <c:v>-53.144442376918398</c:v>
                </c:pt>
                <c:pt idx="3164">
                  <c:v>-53.113044608183202</c:v>
                </c:pt>
                <c:pt idx="3165">
                  <c:v>-53.076680214029103</c:v>
                </c:pt>
                <c:pt idx="3166">
                  <c:v>-53.036628638899302</c:v>
                </c:pt>
                <c:pt idx="3167">
                  <c:v>-52.993657763638502</c:v>
                </c:pt>
                <c:pt idx="3168">
                  <c:v>-52.948270302995901</c:v>
                </c:pt>
                <c:pt idx="3169">
                  <c:v>-52.900818264420103</c:v>
                </c:pt>
                <c:pt idx="3170">
                  <c:v>-52.851561591572199</c:v>
                </c:pt>
                <c:pt idx="3171">
                  <c:v>-52.8002140747572</c:v>
                </c:pt>
                <c:pt idx="3172">
                  <c:v>-52.747054269651997</c:v>
                </c:pt>
                <c:pt idx="3173">
                  <c:v>-52.692309356840099</c:v>
                </c:pt>
                <c:pt idx="3174">
                  <c:v>-52.6361707672623</c:v>
                </c:pt>
                <c:pt idx="3175">
                  <c:v>-52.578784536743498</c:v>
                </c:pt>
                <c:pt idx="3176">
                  <c:v>-52.600522232142801</c:v>
                </c:pt>
                <c:pt idx="3177">
                  <c:v>-52.615117255982703</c:v>
                </c:pt>
                <c:pt idx="3178">
                  <c:v>-52.604226774706902</c:v>
                </c:pt>
                <c:pt idx="3179">
                  <c:v>-52.580383279260502</c:v>
                </c:pt>
                <c:pt idx="3180">
                  <c:v>-52.548976626456998</c:v>
                </c:pt>
                <c:pt idx="3181">
                  <c:v>-52.512434421617598</c:v>
                </c:pt>
                <c:pt idx="3182">
                  <c:v>-52.472074142218098</c:v>
                </c:pt>
                <c:pt idx="3183">
                  <c:v>-52.5090202047272</c:v>
                </c:pt>
                <c:pt idx="3184">
                  <c:v>-52.537404665743502</c:v>
                </c:pt>
                <c:pt idx="3185">
                  <c:v>-52.539104705615003</c:v>
                </c:pt>
                <c:pt idx="3186">
                  <c:v>-52.606741771006803</c:v>
                </c:pt>
                <c:pt idx="3187">
                  <c:v>-52.659586721689301</c:v>
                </c:pt>
                <c:pt idx="3188">
                  <c:v>-52.761195736828803</c:v>
                </c:pt>
                <c:pt idx="3189">
                  <c:v>-52.918141361522103</c:v>
                </c:pt>
                <c:pt idx="3190">
                  <c:v>-53.032382485680401</c:v>
                </c:pt>
                <c:pt idx="3191">
                  <c:v>-53.100961350990303</c:v>
                </c:pt>
                <c:pt idx="3192">
                  <c:v>-53.144851834172997</c:v>
                </c:pt>
                <c:pt idx="3193">
                  <c:v>-53.173360421523498</c:v>
                </c:pt>
                <c:pt idx="3194">
                  <c:v>-53.191021331536</c:v>
                </c:pt>
                <c:pt idx="3195">
                  <c:v>-53.200419887490597</c:v>
                </c:pt>
                <c:pt idx="3196">
                  <c:v>-53.203187707883998</c:v>
                </c:pt>
                <c:pt idx="3197">
                  <c:v>-53.278306742548203</c:v>
                </c:pt>
                <c:pt idx="3198">
                  <c:v>-53.494839446491802</c:v>
                </c:pt>
                <c:pt idx="3199">
                  <c:v>-53.664998780635997</c:v>
                </c:pt>
                <c:pt idx="3200">
                  <c:v>-53.769440450271198</c:v>
                </c:pt>
                <c:pt idx="3201">
                  <c:v>-53.8404443293105</c:v>
                </c:pt>
                <c:pt idx="3202">
                  <c:v>-53.891711149880798</c:v>
                </c:pt>
                <c:pt idx="3203">
                  <c:v>-54.005089217156502</c:v>
                </c:pt>
                <c:pt idx="3204">
                  <c:v>-54.099517946743397</c:v>
                </c:pt>
                <c:pt idx="3205">
                  <c:v>-54.384225300188</c:v>
                </c:pt>
                <c:pt idx="3206">
                  <c:v>-54.621532609292103</c:v>
                </c:pt>
                <c:pt idx="3207">
                  <c:v>-54.772713896393299</c:v>
                </c:pt>
                <c:pt idx="3208">
                  <c:v>-54.881065767019102</c:v>
                </c:pt>
                <c:pt idx="3209">
                  <c:v>-55.0371393117358</c:v>
                </c:pt>
                <c:pt idx="3210">
                  <c:v>-55.166870534732297</c:v>
                </c:pt>
                <c:pt idx="3211">
                  <c:v>-55.331219048775203</c:v>
                </c:pt>
                <c:pt idx="3212">
                  <c:v>-55.464619079935197</c:v>
                </c:pt>
                <c:pt idx="3213">
                  <c:v>-55.559937827067401</c:v>
                </c:pt>
                <c:pt idx="3214">
                  <c:v>-55.704541042807698</c:v>
                </c:pt>
                <c:pt idx="3215">
                  <c:v>-55.825358699190602</c:v>
                </c:pt>
                <c:pt idx="3216">
                  <c:v>-55.911779515972299</c:v>
                </c:pt>
                <c:pt idx="3217">
                  <c:v>-55.978900988903703</c:v>
                </c:pt>
                <c:pt idx="3218">
                  <c:v>-56.0332733709878</c:v>
                </c:pt>
                <c:pt idx="3219">
                  <c:v>-56.077978786640301</c:v>
                </c:pt>
                <c:pt idx="3220">
                  <c:v>-56.114784710102498</c:v>
                </c:pt>
                <c:pt idx="3221">
                  <c:v>-56.214474127732302</c:v>
                </c:pt>
                <c:pt idx="3222">
                  <c:v>-56.298748949199897</c:v>
                </c:pt>
                <c:pt idx="3223">
                  <c:v>-56.354218552621397</c:v>
                </c:pt>
                <c:pt idx="3224">
                  <c:v>-56.394331349941197</c:v>
                </c:pt>
                <c:pt idx="3225">
                  <c:v>-56.424655616973297</c:v>
                </c:pt>
                <c:pt idx="3226">
                  <c:v>-56.447631611023603</c:v>
                </c:pt>
                <c:pt idx="3227">
                  <c:v>-56.602175622393503</c:v>
                </c:pt>
                <c:pt idx="3228">
                  <c:v>-56.732423187308697</c:v>
                </c:pt>
                <c:pt idx="3229">
                  <c:v>-56.811799877849097</c:v>
                </c:pt>
                <c:pt idx="3230">
                  <c:v>-56.933994906660303</c:v>
                </c:pt>
                <c:pt idx="3231">
                  <c:v>-57.0323471487905</c:v>
                </c:pt>
                <c:pt idx="3232">
                  <c:v>-57.164929538120496</c:v>
                </c:pt>
                <c:pt idx="3233">
                  <c:v>-57.336622191333099</c:v>
                </c:pt>
                <c:pt idx="3234">
                  <c:v>-57.464568133872</c:v>
                </c:pt>
                <c:pt idx="3235">
                  <c:v>-57.551273023752699</c:v>
                </c:pt>
                <c:pt idx="3236">
                  <c:v>-57.615936170807899</c:v>
                </c:pt>
                <c:pt idx="3237">
                  <c:v>-57.6665959205626</c:v>
                </c:pt>
                <c:pt idx="3238">
                  <c:v>-57.772470906385003</c:v>
                </c:pt>
                <c:pt idx="3239">
                  <c:v>-57.8608575834131</c:v>
                </c:pt>
                <c:pt idx="3240">
                  <c:v>-57.920209365555998</c:v>
                </c:pt>
                <c:pt idx="3241">
                  <c:v>-57.963734090815997</c:v>
                </c:pt>
                <c:pt idx="3242">
                  <c:v>-57.996963319396002</c:v>
                </c:pt>
                <c:pt idx="3243">
                  <c:v>-58.022376331995503</c:v>
                </c:pt>
                <c:pt idx="3244">
                  <c:v>-58.0413462274309</c:v>
                </c:pt>
                <c:pt idx="3245">
                  <c:v>-58.119572913996798</c:v>
                </c:pt>
                <c:pt idx="3246">
                  <c:v>-58.183782818848599</c:v>
                </c:pt>
                <c:pt idx="3247">
                  <c:v>-58.221632283923199</c:v>
                </c:pt>
                <c:pt idx="3248">
                  <c:v>-58.309933130629503</c:v>
                </c:pt>
                <c:pt idx="3249">
                  <c:v>-58.380436904316198</c:v>
                </c:pt>
                <c:pt idx="3250">
                  <c:v>-58.422673473986102</c:v>
                </c:pt>
                <c:pt idx="3251">
                  <c:v>-58.449874050686901</c:v>
                </c:pt>
                <c:pt idx="3252">
                  <c:v>-58.467544604593499</c:v>
                </c:pt>
                <c:pt idx="3253">
                  <c:v>-58.4781194685145</c:v>
                </c:pt>
                <c:pt idx="3254">
                  <c:v>-58.4829160851897</c:v>
                </c:pt>
                <c:pt idx="3255">
                  <c:v>-58.482750703909602</c:v>
                </c:pt>
                <c:pt idx="3256">
                  <c:v>-58.47818171286</c:v>
                </c:pt>
                <c:pt idx="3257">
                  <c:v>-58.469619683368897</c:v>
                </c:pt>
                <c:pt idx="3258">
                  <c:v>-58.457382913079996</c:v>
                </c:pt>
                <c:pt idx="3259">
                  <c:v>-58.505918052566201</c:v>
                </c:pt>
                <c:pt idx="3260">
                  <c:v>-58.542488349434201</c:v>
                </c:pt>
                <c:pt idx="3261">
                  <c:v>-58.554514744698103</c:v>
                </c:pt>
                <c:pt idx="3262">
                  <c:v>-58.5541074494989</c:v>
                </c:pt>
                <c:pt idx="3263">
                  <c:v>-58.546147820985702</c:v>
                </c:pt>
                <c:pt idx="3264">
                  <c:v>-58.532681315735303</c:v>
                </c:pt>
                <c:pt idx="3265">
                  <c:v>-58.514765443605398</c:v>
                </c:pt>
                <c:pt idx="3266">
                  <c:v>-58.4930312861621</c:v>
                </c:pt>
                <c:pt idx="3267">
                  <c:v>-58.467898883365599</c:v>
                </c:pt>
                <c:pt idx="3268">
                  <c:v>-58.439671663738501</c:v>
                </c:pt>
                <c:pt idx="3269">
                  <c:v>-58.408582595616899</c:v>
                </c:pt>
                <c:pt idx="3270">
                  <c:v>-58.374818919958201</c:v>
                </c:pt>
                <c:pt idx="3271">
                  <c:v>-58.338534914669196</c:v>
                </c:pt>
                <c:pt idx="3272">
                  <c:v>-58.299868456564703</c:v>
                </c:pt>
                <c:pt idx="3273">
                  <c:v>-58.258941825975803</c:v>
                </c:pt>
                <c:pt idx="3274">
                  <c:v>-58.215862911586797</c:v>
                </c:pt>
                <c:pt idx="3275">
                  <c:v>-58.170728157851102</c:v>
                </c:pt>
                <c:pt idx="3276">
                  <c:v>-58.1236249142449</c:v>
                </c:pt>
                <c:pt idx="3277">
                  <c:v>-58.074633126497702</c:v>
                </c:pt>
                <c:pt idx="3278">
                  <c:v>-58.023826597733503</c:v>
                </c:pt>
                <c:pt idx="3279">
                  <c:v>-57.97127473698</c:v>
                </c:pt>
                <c:pt idx="3280">
                  <c:v>-57.917042588995997</c:v>
                </c:pt>
                <c:pt idx="3281">
                  <c:v>-57.861191435064299</c:v>
                </c:pt>
                <c:pt idx="3282">
                  <c:v>-57.803779289811203</c:v>
                </c:pt>
                <c:pt idx="3283">
                  <c:v>-57.744861285490501</c:v>
                </c:pt>
                <c:pt idx="3284">
                  <c:v>-57.6844897385172</c:v>
                </c:pt>
                <c:pt idx="3285">
                  <c:v>-57.622714722473603</c:v>
                </c:pt>
                <c:pt idx="3286">
                  <c:v>-57.559584707460203</c:v>
                </c:pt>
                <c:pt idx="3287">
                  <c:v>-57.495146163406297</c:v>
                </c:pt>
                <c:pt idx="3288">
                  <c:v>-57.429443726654902</c:v>
                </c:pt>
                <c:pt idx="3289">
                  <c:v>-57.362520375829199</c:v>
                </c:pt>
                <c:pt idx="3290">
                  <c:v>-57.294417360914601</c:v>
                </c:pt>
                <c:pt idx="3291">
                  <c:v>-57.225173295511802</c:v>
                </c:pt>
                <c:pt idx="3292">
                  <c:v>-57.154806172081202</c:v>
                </c:pt>
                <c:pt idx="3293">
                  <c:v>-57.083378900184798</c:v>
                </c:pt>
                <c:pt idx="3294">
                  <c:v>-57.010947022558703</c:v>
                </c:pt>
                <c:pt idx="3295">
                  <c:v>-56.937556633981501</c:v>
                </c:pt>
                <c:pt idx="3296">
                  <c:v>-56.8632465451442</c:v>
                </c:pt>
                <c:pt idx="3297">
                  <c:v>-56.788054751683198</c:v>
                </c:pt>
                <c:pt idx="3298">
                  <c:v>-56.712016771407797</c:v>
                </c:pt>
                <c:pt idx="3299">
                  <c:v>-56.635166058217997</c:v>
                </c:pt>
                <c:pt idx="3300">
                  <c:v>-56.557534528184902</c:v>
                </c:pt>
                <c:pt idx="3301">
                  <c:v>-56.4791517914921</c:v>
                </c:pt>
                <c:pt idx="3302">
                  <c:v>-56.400047077041499</c:v>
                </c:pt>
                <c:pt idx="3303">
                  <c:v>-56.320249592912099</c:v>
                </c:pt>
                <c:pt idx="3304">
                  <c:v>-56.2397874050369</c:v>
                </c:pt>
                <c:pt idx="3305">
                  <c:v>-56.158687549981799</c:v>
                </c:pt>
                <c:pt idx="3306">
                  <c:v>-56.076940379210399</c:v>
                </c:pt>
                <c:pt idx="3307">
                  <c:v>-55.994548592403902</c:v>
                </c:pt>
                <c:pt idx="3308">
                  <c:v>-55.911586042513598</c:v>
                </c:pt>
                <c:pt idx="3309">
                  <c:v>-55.828109513260699</c:v>
                </c:pt>
                <c:pt idx="3310">
                  <c:v>-55.744157321895401</c:v>
                </c:pt>
                <c:pt idx="3311">
                  <c:v>-55.659761510514898</c:v>
                </c:pt>
                <c:pt idx="3312">
                  <c:v>-55.574951780697504</c:v>
                </c:pt>
                <c:pt idx="3313">
                  <c:v>-55.5627758824089</c:v>
                </c:pt>
                <c:pt idx="3314">
                  <c:v>-55.541674367714599</c:v>
                </c:pt>
                <c:pt idx="3315">
                  <c:v>-55.496404254972298</c:v>
                </c:pt>
                <c:pt idx="3316">
                  <c:v>-55.439940266200701</c:v>
                </c:pt>
                <c:pt idx="3317">
                  <c:v>-55.377551689317102</c:v>
                </c:pt>
                <c:pt idx="3318">
                  <c:v>-55.311427371853199</c:v>
                </c:pt>
                <c:pt idx="3319">
                  <c:v>-55.2426744505307</c:v>
                </c:pt>
                <c:pt idx="3320">
                  <c:v>-55.171927366115</c:v>
                </c:pt>
                <c:pt idx="3321">
                  <c:v>-55.099586435819198</c:v>
                </c:pt>
                <c:pt idx="3322">
                  <c:v>-55.025923517729602</c:v>
                </c:pt>
                <c:pt idx="3323">
                  <c:v>-54.950969802218303</c:v>
                </c:pt>
                <c:pt idx="3324">
                  <c:v>-54.874943152897799</c:v>
                </c:pt>
                <c:pt idx="3325">
                  <c:v>-54.798021074503303</c:v>
                </c:pt>
                <c:pt idx="3326">
                  <c:v>-54.720335467443199</c:v>
                </c:pt>
                <c:pt idx="3327">
                  <c:v>-54.641981432677703</c:v>
                </c:pt>
                <c:pt idx="3328">
                  <c:v>-54.563031623463502</c:v>
                </c:pt>
                <c:pt idx="3329">
                  <c:v>-54.483551847555603</c:v>
                </c:pt>
                <c:pt idx="3330">
                  <c:v>-54.403596842986801</c:v>
                </c:pt>
                <c:pt idx="3331">
                  <c:v>-54.323212476462203</c:v>
                </c:pt>
                <c:pt idx="3332">
                  <c:v>-54.242438531480097</c:v>
                </c:pt>
                <c:pt idx="3333">
                  <c:v>-54.161306714607598</c:v>
                </c:pt>
                <c:pt idx="3334">
                  <c:v>-54.079843375584403</c:v>
                </c:pt>
                <c:pt idx="3335">
                  <c:v>-53.998078918406797</c:v>
                </c:pt>
                <c:pt idx="3336">
                  <c:v>-53.916035655054401</c:v>
                </c:pt>
                <c:pt idx="3337">
                  <c:v>-53.833325789647503</c:v>
                </c:pt>
                <c:pt idx="3338">
                  <c:v>-53.750110554743102</c:v>
                </c:pt>
                <c:pt idx="3339">
                  <c:v>-53.666539128986997</c:v>
                </c:pt>
                <c:pt idx="3340">
                  <c:v>-53.5827014641498</c:v>
                </c:pt>
                <c:pt idx="3341">
                  <c:v>-53.498648178750202</c:v>
                </c:pt>
                <c:pt idx="3342">
                  <c:v>-53.414414284039403</c:v>
                </c:pt>
                <c:pt idx="3343">
                  <c:v>-53.330035995650498</c:v>
                </c:pt>
                <c:pt idx="3344">
                  <c:v>-53.245540732014398</c:v>
                </c:pt>
                <c:pt idx="3345">
                  <c:v>-53.240003645832097</c:v>
                </c:pt>
                <c:pt idx="3346">
                  <c:v>-53.2269990866291</c:v>
                </c:pt>
                <c:pt idx="3347">
                  <c:v>-53.18908201715</c:v>
                </c:pt>
                <c:pt idx="3348">
                  <c:v>-53.139298355923898</c:v>
                </c:pt>
                <c:pt idx="3349">
                  <c:v>-53.162131624221502</c:v>
                </c:pt>
                <c:pt idx="3350">
                  <c:v>-53.173394016464499</c:v>
                </c:pt>
                <c:pt idx="3351">
                  <c:v>-53.156897213930201</c:v>
                </c:pt>
                <c:pt idx="3352">
                  <c:v>-53.126428209015899</c:v>
                </c:pt>
                <c:pt idx="3353">
                  <c:v>-53.087910232803402</c:v>
                </c:pt>
                <c:pt idx="3354">
                  <c:v>-53.044012623861001</c:v>
                </c:pt>
                <c:pt idx="3355">
                  <c:v>-52.996186095474499</c:v>
                </c:pt>
                <c:pt idx="3356">
                  <c:v>-52.945314337042802</c:v>
                </c:pt>
                <c:pt idx="3357">
                  <c:v>-52.891981130881703</c:v>
                </c:pt>
                <c:pt idx="3358">
                  <c:v>-52.836537271654002</c:v>
                </c:pt>
                <c:pt idx="3359">
                  <c:v>-52.858456905544301</c:v>
                </c:pt>
                <c:pt idx="3360">
                  <c:v>-52.871991273482102</c:v>
                </c:pt>
                <c:pt idx="3361">
                  <c:v>-52.938603321021702</c:v>
                </c:pt>
                <c:pt idx="3362">
                  <c:v>-52.984634553846803</c:v>
                </c:pt>
                <c:pt idx="3363">
                  <c:v>-52.997861212641901</c:v>
                </c:pt>
                <c:pt idx="3364">
                  <c:v>-52.993949406654799</c:v>
                </c:pt>
                <c:pt idx="3365">
                  <c:v>-53.058550541400201</c:v>
                </c:pt>
                <c:pt idx="3366">
                  <c:v>-53.108289344126199</c:v>
                </c:pt>
                <c:pt idx="3367">
                  <c:v>-53.127666223837998</c:v>
                </c:pt>
                <c:pt idx="3368">
                  <c:v>-53.130898627177302</c:v>
                </c:pt>
                <c:pt idx="3369">
                  <c:v>-53.124215173430798</c:v>
                </c:pt>
                <c:pt idx="3370">
                  <c:v>-53.110522104114303</c:v>
                </c:pt>
                <c:pt idx="3371">
                  <c:v>-53.091451332773602</c:v>
                </c:pt>
                <c:pt idx="3372">
                  <c:v>-53.0680261378713</c:v>
                </c:pt>
                <c:pt idx="3373">
                  <c:v>-53.040944096081503</c:v>
                </c:pt>
                <c:pt idx="3374">
                  <c:v>-53.089418692221898</c:v>
                </c:pt>
                <c:pt idx="3375">
                  <c:v>-53.127357645230603</c:v>
                </c:pt>
                <c:pt idx="3376">
                  <c:v>-53.137802478007103</c:v>
                </c:pt>
                <c:pt idx="3377">
                  <c:v>-53.134108362271199</c:v>
                </c:pt>
                <c:pt idx="3378">
                  <c:v>-53.121958807537197</c:v>
                </c:pt>
                <c:pt idx="3379">
                  <c:v>-53.182257877166201</c:v>
                </c:pt>
                <c:pt idx="3380">
                  <c:v>-53.230112500204299</c:v>
                </c:pt>
                <c:pt idx="3381">
                  <c:v>-53.2492447920106</c:v>
                </c:pt>
                <c:pt idx="3382">
                  <c:v>-53.331178969671598</c:v>
                </c:pt>
                <c:pt idx="3383">
                  <c:v>-53.473132899469</c:v>
                </c:pt>
                <c:pt idx="3384">
                  <c:v>-53.728068537171197</c:v>
                </c:pt>
                <c:pt idx="3385">
                  <c:v>-53.923398003993398</c:v>
                </c:pt>
                <c:pt idx="3386">
                  <c:v>-54.046237975092097</c:v>
                </c:pt>
                <c:pt idx="3387">
                  <c:v>-54.2061394565387</c:v>
                </c:pt>
                <c:pt idx="3388">
                  <c:v>-54.333946667154997</c:v>
                </c:pt>
                <c:pt idx="3389">
                  <c:v>-54.421533479040697</c:v>
                </c:pt>
                <c:pt idx="3390">
                  <c:v>-54.486285972364399</c:v>
                </c:pt>
                <c:pt idx="3391">
                  <c:v>-54.683499600139598</c:v>
                </c:pt>
                <c:pt idx="3392">
                  <c:v>-54.8505879274419</c:v>
                </c:pt>
                <c:pt idx="3393">
                  <c:v>-54.959774549050799</c:v>
                </c:pt>
                <c:pt idx="3394">
                  <c:v>-55.1114866679466</c:v>
                </c:pt>
                <c:pt idx="3395">
                  <c:v>-55.235623448949603</c:v>
                </c:pt>
                <c:pt idx="3396">
                  <c:v>-55.465306037874903</c:v>
                </c:pt>
                <c:pt idx="3397">
                  <c:v>-55.654300133046497</c:v>
                </c:pt>
                <c:pt idx="3398">
                  <c:v>-55.781576281588499</c:v>
                </c:pt>
                <c:pt idx="3399">
                  <c:v>-55.876983047660303</c:v>
                </c:pt>
                <c:pt idx="3400">
                  <c:v>-55.953073894172199</c:v>
                </c:pt>
                <c:pt idx="3401">
                  <c:v>-56.085204777969501</c:v>
                </c:pt>
                <c:pt idx="3402">
                  <c:v>-56.197089536027597</c:v>
                </c:pt>
                <c:pt idx="3403">
                  <c:v>-56.276719661669802</c:v>
                </c:pt>
                <c:pt idx="3404">
                  <c:v>-56.338254661287003</c:v>
                </c:pt>
                <c:pt idx="3405">
                  <c:v>-56.387885978620503</c:v>
                </c:pt>
                <c:pt idx="3406">
                  <c:v>-56.428478698727098</c:v>
                </c:pt>
                <c:pt idx="3407">
                  <c:v>-56.530435138696099</c:v>
                </c:pt>
                <c:pt idx="3408">
                  <c:v>-56.616535003818399</c:v>
                </c:pt>
                <c:pt idx="3409">
                  <c:v>-56.742002035774803</c:v>
                </c:pt>
                <c:pt idx="3410">
                  <c:v>-56.910092489113502</c:v>
                </c:pt>
                <c:pt idx="3411">
                  <c:v>-57.035661512921699</c:v>
                </c:pt>
                <c:pt idx="3412">
                  <c:v>-57.187428805437598</c:v>
                </c:pt>
                <c:pt idx="3413">
                  <c:v>-57.374281470938499</c:v>
                </c:pt>
                <c:pt idx="3414">
                  <c:v>-57.5151844243792</c:v>
                </c:pt>
                <c:pt idx="3415">
                  <c:v>-57.678887097662198</c:v>
                </c:pt>
                <c:pt idx="3416">
                  <c:v>-57.8747721210907</c:v>
                </c:pt>
                <c:pt idx="3417">
                  <c:v>-58.0240368365872</c:v>
                </c:pt>
                <c:pt idx="3418">
                  <c:v>-58.130484398596103</c:v>
                </c:pt>
                <c:pt idx="3419">
                  <c:v>-58.277277790852096</c:v>
                </c:pt>
                <c:pt idx="3420">
                  <c:v>-58.399431103702298</c:v>
                </c:pt>
                <c:pt idx="3421">
                  <c:v>-58.488500937767</c:v>
                </c:pt>
                <c:pt idx="3422">
                  <c:v>-58.558815383326099</c:v>
                </c:pt>
                <c:pt idx="3423">
                  <c:v>-58.616592223523298</c:v>
                </c:pt>
                <c:pt idx="3424">
                  <c:v>-58.6647526644499</c:v>
                </c:pt>
                <c:pt idx="3425">
                  <c:v>-58.7049714720645</c:v>
                </c:pt>
                <c:pt idx="3426">
                  <c:v>-58.738338092034098</c:v>
                </c:pt>
                <c:pt idx="3427">
                  <c:v>-58.765625513562703</c:v>
                </c:pt>
                <c:pt idx="3428">
                  <c:v>-58.787416608921902</c:v>
                </c:pt>
                <c:pt idx="3429">
                  <c:v>-58.804170566315001</c:v>
                </c:pt>
                <c:pt idx="3430">
                  <c:v>-58.816261167129198</c:v>
                </c:pt>
                <c:pt idx="3431">
                  <c:v>-58.824000501394501</c:v>
                </c:pt>
                <c:pt idx="3432">
                  <c:v>-58.827654512106399</c:v>
                </c:pt>
                <c:pt idx="3433">
                  <c:v>-58.827453650101901</c:v>
                </c:pt>
                <c:pt idx="3434">
                  <c:v>-58.823600448081102</c:v>
                </c:pt>
                <c:pt idx="3435">
                  <c:v>-58.816275075039997</c:v>
                </c:pt>
                <c:pt idx="3436">
                  <c:v>-58.805639472319399</c:v>
                </c:pt>
                <c:pt idx="3437">
                  <c:v>-58.855050702728498</c:v>
                </c:pt>
                <c:pt idx="3438">
                  <c:v>-58.892732207946302</c:v>
                </c:pt>
                <c:pt idx="3439">
                  <c:v>-58.906277119615098</c:v>
                </c:pt>
                <c:pt idx="3440">
                  <c:v>-58.907602493457397</c:v>
                </c:pt>
                <c:pt idx="3441">
                  <c:v>-58.901492027375397</c:v>
                </c:pt>
                <c:pt idx="3442">
                  <c:v>-58.952944595521501</c:v>
                </c:pt>
                <c:pt idx="3443">
                  <c:v>-58.991315716660999</c:v>
                </c:pt>
                <c:pt idx="3444">
                  <c:v>-59.004720789830102</c:v>
                </c:pt>
                <c:pt idx="3445">
                  <c:v>-59.005322768945099</c:v>
                </c:pt>
                <c:pt idx="3446">
                  <c:v>-59.0608019360903</c:v>
                </c:pt>
                <c:pt idx="3447">
                  <c:v>-59.101896591111498</c:v>
                </c:pt>
                <c:pt idx="3448">
                  <c:v>-59.117289013268604</c:v>
                </c:pt>
                <c:pt idx="3449">
                  <c:v>-59.1193620368498</c:v>
                </c:pt>
                <c:pt idx="3450">
                  <c:v>-59.113205341866397</c:v>
                </c:pt>
                <c:pt idx="3451">
                  <c:v>-59.101021307334598</c:v>
                </c:pt>
                <c:pt idx="3452">
                  <c:v>-59.0839815520334</c:v>
                </c:pt>
                <c:pt idx="3453">
                  <c:v>-59.062800904537198</c:v>
                </c:pt>
                <c:pt idx="3454">
                  <c:v>-59.037961852898199</c:v>
                </c:pt>
                <c:pt idx="3455">
                  <c:v>-59.0098151543245</c:v>
                </c:pt>
                <c:pt idx="3456">
                  <c:v>-58.978630190581697</c:v>
                </c:pt>
                <c:pt idx="3457">
                  <c:v>-58.944622600062402</c:v>
                </c:pt>
                <c:pt idx="3458">
                  <c:v>-58.907970628541797</c:v>
                </c:pt>
                <c:pt idx="3459">
                  <c:v>-58.8688253052702</c:v>
                </c:pt>
                <c:pt idx="3460">
                  <c:v>-58.827317528986796</c:v>
                </c:pt>
                <c:pt idx="3461">
                  <c:v>-58.783562589992599</c:v>
                </c:pt>
                <c:pt idx="3462">
                  <c:v>-58.737663432380899</c:v>
                </c:pt>
                <c:pt idx="3463">
                  <c:v>-58.689713087501701</c:v>
                </c:pt>
                <c:pt idx="3464">
                  <c:v>-58.639796490946097</c:v>
                </c:pt>
                <c:pt idx="3465">
                  <c:v>-58.587991871309598</c:v>
                </c:pt>
                <c:pt idx="3466">
                  <c:v>-58.534371800162297</c:v>
                </c:pt>
                <c:pt idx="3467">
                  <c:v>-58.479003895358801</c:v>
                </c:pt>
                <c:pt idx="3468">
                  <c:v>-58.421951931203601</c:v>
                </c:pt>
                <c:pt idx="3469">
                  <c:v>-58.363276047483097</c:v>
                </c:pt>
                <c:pt idx="3470">
                  <c:v>-58.303030723393803</c:v>
                </c:pt>
                <c:pt idx="3471">
                  <c:v>-58.241275354725403</c:v>
                </c:pt>
                <c:pt idx="3472">
                  <c:v>-58.178072861850097</c:v>
                </c:pt>
                <c:pt idx="3473">
                  <c:v>-58.113479983802399</c:v>
                </c:pt>
                <c:pt idx="3474">
                  <c:v>-58.047548189854702</c:v>
                </c:pt>
                <c:pt idx="3475">
                  <c:v>-57.980325392608201</c:v>
                </c:pt>
                <c:pt idx="3476">
                  <c:v>-57.911857629963301</c:v>
                </c:pt>
                <c:pt idx="3477">
                  <c:v>-57.842188672943699</c:v>
                </c:pt>
                <c:pt idx="3478">
                  <c:v>-57.771360363057497</c:v>
                </c:pt>
                <c:pt idx="3479">
                  <c:v>-57.699412889073798</c:v>
                </c:pt>
                <c:pt idx="3480">
                  <c:v>-57.626384283864297</c:v>
                </c:pt>
                <c:pt idx="3481">
                  <c:v>-57.552312264444097</c:v>
                </c:pt>
                <c:pt idx="3482">
                  <c:v>-57.477233237633598</c:v>
                </c:pt>
                <c:pt idx="3483">
                  <c:v>-57.401182323948703</c:v>
                </c:pt>
                <c:pt idx="3484">
                  <c:v>-57.324193481649601</c:v>
                </c:pt>
                <c:pt idx="3485">
                  <c:v>-57.246299098509702</c:v>
                </c:pt>
                <c:pt idx="3486">
                  <c:v>-57.1675142361958</c:v>
                </c:pt>
                <c:pt idx="3487">
                  <c:v>-57.087877927845099</c:v>
                </c:pt>
                <c:pt idx="3488">
                  <c:v>-57.007446409995403</c:v>
                </c:pt>
                <c:pt idx="3489">
                  <c:v>-56.9262647743654</c:v>
                </c:pt>
                <c:pt idx="3490">
                  <c:v>-56.844368386432002</c:v>
                </c:pt>
                <c:pt idx="3491">
                  <c:v>-56.761791347360202</c:v>
                </c:pt>
                <c:pt idx="3492">
                  <c:v>-56.678564768190299</c:v>
                </c:pt>
                <c:pt idx="3493">
                  <c:v>-56.594717555843999</c:v>
                </c:pt>
                <c:pt idx="3494">
                  <c:v>-56.510276887027302</c:v>
                </c:pt>
                <c:pt idx="3495">
                  <c:v>-56.425267184904797</c:v>
                </c:pt>
                <c:pt idx="3496">
                  <c:v>-56.339714396322897</c:v>
                </c:pt>
                <c:pt idx="3497">
                  <c:v>-56.253643375300101</c:v>
                </c:pt>
                <c:pt idx="3498">
                  <c:v>-56.1670778811446</c:v>
                </c:pt>
                <c:pt idx="3499">
                  <c:v>-56.080013120850701</c:v>
                </c:pt>
                <c:pt idx="3500">
                  <c:v>-55.992428351814503</c:v>
                </c:pt>
                <c:pt idx="3501">
                  <c:v>-55.904399463826401</c:v>
                </c:pt>
                <c:pt idx="3502">
                  <c:v>-55.815984774632497</c:v>
                </c:pt>
                <c:pt idx="3503">
                  <c:v>-55.727221245028097</c:v>
                </c:pt>
                <c:pt idx="3504">
                  <c:v>-55.638139914193097</c:v>
                </c:pt>
                <c:pt idx="3505">
                  <c:v>-55.548768282898699</c:v>
                </c:pt>
                <c:pt idx="3506">
                  <c:v>-55.459130109595897</c:v>
                </c:pt>
                <c:pt idx="3507">
                  <c:v>-55.369246469100901</c:v>
                </c:pt>
                <c:pt idx="3508">
                  <c:v>-55.279133507397503</c:v>
                </c:pt>
                <c:pt idx="3509">
                  <c:v>-55.188809436440799</c:v>
                </c:pt>
                <c:pt idx="3510">
                  <c:v>-55.098292896207496</c:v>
                </c:pt>
                <c:pt idx="3511">
                  <c:v>-55.007599205305802</c:v>
                </c:pt>
                <c:pt idx="3512">
                  <c:v>-54.916536483251797</c:v>
                </c:pt>
                <c:pt idx="3513">
                  <c:v>-54.825208411519498</c:v>
                </c:pt>
                <c:pt idx="3514">
                  <c:v>-54.733712082829904</c:v>
                </c:pt>
                <c:pt idx="3515">
                  <c:v>-54.642105638893597</c:v>
                </c:pt>
                <c:pt idx="3516">
                  <c:v>-54.550419684265897</c:v>
                </c:pt>
                <c:pt idx="3517">
                  <c:v>-54.458685553663798</c:v>
                </c:pt>
                <c:pt idx="3518">
                  <c:v>-54.366927062949003</c:v>
                </c:pt>
                <c:pt idx="3519">
                  <c:v>-54.275162759468301</c:v>
                </c:pt>
                <c:pt idx="3520">
                  <c:v>-54.183407818454498</c:v>
                </c:pt>
                <c:pt idx="3521">
                  <c:v>-54.0916656096433</c:v>
                </c:pt>
                <c:pt idx="3522">
                  <c:v>-53.999950193053401</c:v>
                </c:pt>
                <c:pt idx="3523">
                  <c:v>-53.9082746688429</c:v>
                </c:pt>
                <c:pt idx="3524">
                  <c:v>-53.816179031486797</c:v>
                </c:pt>
                <c:pt idx="3525">
                  <c:v>-53.7238218818595</c:v>
                </c:pt>
                <c:pt idx="3526">
                  <c:v>-53.631359310672202</c:v>
                </c:pt>
                <c:pt idx="3527">
                  <c:v>-53.538881721524803</c:v>
                </c:pt>
                <c:pt idx="3528">
                  <c:v>-53.446422906931801</c:v>
                </c:pt>
                <c:pt idx="3529">
                  <c:v>-53.354023878400703</c:v>
                </c:pt>
                <c:pt idx="3530">
                  <c:v>-53.261713431017</c:v>
                </c:pt>
                <c:pt idx="3531">
                  <c:v>-53.169511078575198</c:v>
                </c:pt>
                <c:pt idx="3532">
                  <c:v>-53.077429313203602</c:v>
                </c:pt>
                <c:pt idx="3533">
                  <c:v>-52.985468586818797</c:v>
                </c:pt>
                <c:pt idx="3534">
                  <c:v>-52.893625348043599</c:v>
                </c:pt>
                <c:pt idx="3535">
                  <c:v>-52.801868711603603</c:v>
                </c:pt>
                <c:pt idx="3536">
                  <c:v>-52.709230104693503</c:v>
                </c:pt>
                <c:pt idx="3537">
                  <c:v>-52.6159843529501</c:v>
                </c:pt>
                <c:pt idx="3538">
                  <c:v>-52.522399764355598</c:v>
                </c:pt>
                <c:pt idx="3539">
                  <c:v>-52.4286146918556</c:v>
                </c:pt>
                <c:pt idx="3540">
                  <c:v>-52.334667352533401</c:v>
                </c:pt>
                <c:pt idx="3541">
                  <c:v>-52.240614410982701</c:v>
                </c:pt>
                <c:pt idx="3542">
                  <c:v>-52.146497999477397</c:v>
                </c:pt>
                <c:pt idx="3543">
                  <c:v>-52.134264525076503</c:v>
                </c:pt>
                <c:pt idx="3544">
                  <c:v>-52.116915276227203</c:v>
                </c:pt>
                <c:pt idx="3545">
                  <c:v>-52.075342672143002</c:v>
                </c:pt>
                <c:pt idx="3546">
                  <c:v>-52.021793742928601</c:v>
                </c:pt>
                <c:pt idx="3547">
                  <c:v>-51.961532527511203</c:v>
                </c:pt>
                <c:pt idx="3548">
                  <c:v>-51.896916561272</c:v>
                </c:pt>
                <c:pt idx="3549">
                  <c:v>-51.829202942641402</c:v>
                </c:pt>
                <c:pt idx="3550">
                  <c:v>-51.759154570635602</c:v>
                </c:pt>
                <c:pt idx="3551">
                  <c:v>-51.686441949524301</c:v>
                </c:pt>
                <c:pt idx="3552">
                  <c:v>-51.610790453672102</c:v>
                </c:pt>
                <c:pt idx="3553">
                  <c:v>-51.532706400925903</c:v>
                </c:pt>
                <c:pt idx="3554">
                  <c:v>-51.452632518800598</c:v>
                </c:pt>
                <c:pt idx="3555">
                  <c:v>-51.370854617369602</c:v>
                </c:pt>
                <c:pt idx="3556">
                  <c:v>-51.287490449354799</c:v>
                </c:pt>
                <c:pt idx="3557">
                  <c:v>-51.202622017189498</c:v>
                </c:pt>
                <c:pt idx="3558">
                  <c:v>-51.116351845700798</c:v>
                </c:pt>
                <c:pt idx="3559">
                  <c:v>-51.112884462715101</c:v>
                </c:pt>
                <c:pt idx="3560">
                  <c:v>-51.107399970727002</c:v>
                </c:pt>
                <c:pt idx="3561">
                  <c:v>-51.078919025440598</c:v>
                </c:pt>
                <c:pt idx="3562">
                  <c:v>-51.037952637281599</c:v>
                </c:pt>
                <c:pt idx="3563">
                  <c:v>-50.989162543754297</c:v>
                </c:pt>
                <c:pt idx="3564">
                  <c:v>-50.934764673886598</c:v>
                </c:pt>
                <c:pt idx="3565">
                  <c:v>-50.960238616856998</c:v>
                </c:pt>
                <c:pt idx="3566">
                  <c:v>-50.981525559557397</c:v>
                </c:pt>
                <c:pt idx="3567">
                  <c:v>-50.977960388585998</c:v>
                </c:pt>
                <c:pt idx="3568">
                  <c:v>-51.044045405643999</c:v>
                </c:pt>
                <c:pt idx="3569">
                  <c:v>-51.099784100007803</c:v>
                </c:pt>
                <c:pt idx="3570">
                  <c:v>-51.126473702556098</c:v>
                </c:pt>
                <c:pt idx="3571">
                  <c:v>-51.136011968102103</c:v>
                </c:pt>
                <c:pt idx="3572">
                  <c:v>-51.134024614374901</c:v>
                </c:pt>
                <c:pt idx="3573">
                  <c:v>-51.123421705496298</c:v>
                </c:pt>
                <c:pt idx="3574">
                  <c:v>-51.189234068083799</c:v>
                </c:pt>
                <c:pt idx="3575">
                  <c:v>-51.330397436368997</c:v>
                </c:pt>
                <c:pt idx="3576">
                  <c:v>-51.523857086095397</c:v>
                </c:pt>
                <c:pt idx="3577">
                  <c:v>-51.6748873095638</c:v>
                </c:pt>
                <c:pt idx="3578">
                  <c:v>-51.8597423635564</c:v>
                </c:pt>
                <c:pt idx="3579">
                  <c:v>-52.010171294402902</c:v>
                </c:pt>
                <c:pt idx="3580">
                  <c:v>-52.114314810348702</c:v>
                </c:pt>
                <c:pt idx="3581">
                  <c:v>-52.1908492685629</c:v>
                </c:pt>
                <c:pt idx="3582">
                  <c:v>-52.248955549277198</c:v>
                </c:pt>
                <c:pt idx="3583">
                  <c:v>-52.293479213722698</c:v>
                </c:pt>
                <c:pt idx="3584">
                  <c:v>-52.327369472544603</c:v>
                </c:pt>
                <c:pt idx="3585">
                  <c:v>-52.352584987591797</c:v>
                </c:pt>
                <c:pt idx="3586">
                  <c:v>-52.450188081750099</c:v>
                </c:pt>
                <c:pt idx="3587">
                  <c:v>-52.692711389319399</c:v>
                </c:pt>
                <c:pt idx="3588">
                  <c:v>-52.890398635163699</c:v>
                </c:pt>
                <c:pt idx="3589">
                  <c:v>-53.0206172659095</c:v>
                </c:pt>
                <c:pt idx="3590">
                  <c:v>-53.113427677451803</c:v>
                </c:pt>
                <c:pt idx="3591">
                  <c:v>-53.183742195405301</c:v>
                </c:pt>
                <c:pt idx="3592">
                  <c:v>-53.315782863621401</c:v>
                </c:pt>
                <c:pt idx="3593">
                  <c:v>-53.427755652803903</c:v>
                </c:pt>
                <c:pt idx="3594">
                  <c:v>-53.505458039529898</c:v>
                </c:pt>
                <c:pt idx="3595">
                  <c:v>-53.563688609651798</c:v>
                </c:pt>
                <c:pt idx="3596">
                  <c:v>-53.6090670535744</c:v>
                </c:pt>
                <c:pt idx="3597">
                  <c:v>-53.644795912804099</c:v>
                </c:pt>
                <c:pt idx="3598">
                  <c:v>-53.672745036919103</c:v>
                </c:pt>
                <c:pt idx="3599">
                  <c:v>-53.694147890288399</c:v>
                </c:pt>
                <c:pt idx="3600">
                  <c:v>-53.786063351085197</c:v>
                </c:pt>
                <c:pt idx="3601">
                  <c:v>-53.939991700594703</c:v>
                </c:pt>
                <c:pt idx="3602">
                  <c:v>-54.055679039289799</c:v>
                </c:pt>
                <c:pt idx="3603">
                  <c:v>-54.130330430226003</c:v>
                </c:pt>
                <c:pt idx="3604">
                  <c:v>-54.183103777013599</c:v>
                </c:pt>
                <c:pt idx="3605">
                  <c:v>-54.222361309367898</c:v>
                </c:pt>
                <c:pt idx="3606">
                  <c:v>-54.326661215609299</c:v>
                </c:pt>
                <c:pt idx="3607">
                  <c:v>-54.414209770339902</c:v>
                </c:pt>
                <c:pt idx="3608">
                  <c:v>-54.470838100228001</c:v>
                </c:pt>
                <c:pt idx="3609">
                  <c:v>-54.510769205768</c:v>
                </c:pt>
                <c:pt idx="3610">
                  <c:v>-54.614028741583603</c:v>
                </c:pt>
                <c:pt idx="3611">
                  <c:v>-54.7001772558163</c:v>
                </c:pt>
                <c:pt idx="3612">
                  <c:v>-54.755475296514298</c:v>
                </c:pt>
                <c:pt idx="3613">
                  <c:v>-54.794150121645899</c:v>
                </c:pt>
                <c:pt idx="3614">
                  <c:v>-54.822263357418898</c:v>
                </c:pt>
                <c:pt idx="3615">
                  <c:v>-54.842571550453997</c:v>
                </c:pt>
                <c:pt idx="3616">
                  <c:v>-54.8566038947354</c:v>
                </c:pt>
                <c:pt idx="3617">
                  <c:v>-54.865324232400098</c:v>
                </c:pt>
                <c:pt idx="3618">
                  <c:v>-54.8693992542537</c:v>
                </c:pt>
                <c:pt idx="3619">
                  <c:v>-54.869322468891703</c:v>
                </c:pt>
                <c:pt idx="3620">
                  <c:v>-54.865477749811703</c:v>
                </c:pt>
                <c:pt idx="3621">
                  <c:v>-54.858174891332503</c:v>
                </c:pt>
                <c:pt idx="3622">
                  <c:v>-55.0672270056264</c:v>
                </c:pt>
                <c:pt idx="3623">
                  <c:v>-55.244965894487798</c:v>
                </c:pt>
                <c:pt idx="3624">
                  <c:v>-55.3466712061565</c:v>
                </c:pt>
                <c:pt idx="3625">
                  <c:v>-55.696740355941799</c:v>
                </c:pt>
                <c:pt idx="3626">
                  <c:v>-55.986682522264502</c:v>
                </c:pt>
                <c:pt idx="3627">
                  <c:v>-56.168131948082397</c:v>
                </c:pt>
                <c:pt idx="3628">
                  <c:v>-56.297196571626998</c:v>
                </c:pt>
                <c:pt idx="3629">
                  <c:v>-56.396806181628598</c:v>
                </c:pt>
                <c:pt idx="3630">
                  <c:v>-56.545377989345702</c:v>
                </c:pt>
                <c:pt idx="3631">
                  <c:v>-56.670011922067403</c:v>
                </c:pt>
                <c:pt idx="3632">
                  <c:v>-56.760332339094198</c:v>
                </c:pt>
                <c:pt idx="3633">
                  <c:v>-56.898668872670399</c:v>
                </c:pt>
                <c:pt idx="3634">
                  <c:v>-57.014350310625701</c:v>
                </c:pt>
                <c:pt idx="3635">
                  <c:v>-57.097192050325603</c:v>
                </c:pt>
                <c:pt idx="3636">
                  <c:v>-57.161655012341697</c:v>
                </c:pt>
                <c:pt idx="3637">
                  <c:v>-57.213946608390103</c:v>
                </c:pt>
                <c:pt idx="3638">
                  <c:v>-57.323537997034499</c:v>
                </c:pt>
                <c:pt idx="3639">
                  <c:v>-57.416068544170898</c:v>
                </c:pt>
                <c:pt idx="3640">
                  <c:v>-57.479479075647099</c:v>
                </c:pt>
                <c:pt idx="3641">
                  <c:v>-57.592953540484601</c:v>
                </c:pt>
                <c:pt idx="3642">
                  <c:v>-57.686764077485897</c:v>
                </c:pt>
                <c:pt idx="3643">
                  <c:v>-57.815712921289098</c:v>
                </c:pt>
                <c:pt idx="3644">
                  <c:v>-57.918919533146301</c:v>
                </c:pt>
                <c:pt idx="3645">
                  <c:v>-57.989405806791403</c:v>
                </c:pt>
                <c:pt idx="3646">
                  <c:v>-58.042065813782102</c:v>
                </c:pt>
                <c:pt idx="3647">
                  <c:v>-58.083194877912</c:v>
                </c:pt>
                <c:pt idx="3648">
                  <c:v>-58.115665651672003</c:v>
                </c:pt>
                <c:pt idx="3649">
                  <c:v>-58.1410749111567</c:v>
                </c:pt>
                <c:pt idx="3650">
                  <c:v>-58.160432452748097</c:v>
                </c:pt>
                <c:pt idx="3651">
                  <c:v>-58.174438825938303</c:v>
                </c:pt>
                <c:pt idx="3652">
                  <c:v>-58.248129083632698</c:v>
                </c:pt>
                <c:pt idx="3653">
                  <c:v>-58.3083860759346</c:v>
                </c:pt>
                <c:pt idx="3654">
                  <c:v>-58.342795277718402</c:v>
                </c:pt>
                <c:pt idx="3655">
                  <c:v>-58.363708314188798</c:v>
                </c:pt>
                <c:pt idx="3656">
                  <c:v>-58.376144255057</c:v>
                </c:pt>
                <c:pt idx="3657">
                  <c:v>-58.382243793273403</c:v>
                </c:pt>
                <c:pt idx="3658">
                  <c:v>-58.383138393872002</c:v>
                </c:pt>
                <c:pt idx="3659">
                  <c:v>-58.3795195021099</c:v>
                </c:pt>
                <c:pt idx="3660">
                  <c:v>-58.371857952165399</c:v>
                </c:pt>
                <c:pt idx="3661">
                  <c:v>-58.360500772468498</c:v>
                </c:pt>
                <c:pt idx="3662">
                  <c:v>-58.345718909251097</c:v>
                </c:pt>
                <c:pt idx="3663">
                  <c:v>-58.3277329300752</c:v>
                </c:pt>
                <c:pt idx="3664">
                  <c:v>-58.3713337194133</c:v>
                </c:pt>
                <c:pt idx="3665">
                  <c:v>-58.403325338548797</c:v>
                </c:pt>
                <c:pt idx="3666">
                  <c:v>-58.410954878134199</c:v>
                </c:pt>
                <c:pt idx="3667">
                  <c:v>-58.4063461316358</c:v>
                </c:pt>
                <c:pt idx="3668">
                  <c:v>-58.394382912267801</c:v>
                </c:pt>
                <c:pt idx="3669">
                  <c:v>-58.377101507584499</c:v>
                </c:pt>
                <c:pt idx="3670">
                  <c:v>-58.355548053155701</c:v>
                </c:pt>
                <c:pt idx="3671">
                  <c:v>-58.330345095867003</c:v>
                </c:pt>
                <c:pt idx="3672">
                  <c:v>-58.301904287004803</c:v>
                </c:pt>
                <c:pt idx="3673">
                  <c:v>-58.2705214024433</c:v>
                </c:pt>
                <c:pt idx="3674">
                  <c:v>-58.236422898982099</c:v>
                </c:pt>
                <c:pt idx="3675">
                  <c:v>-58.199790150353799</c:v>
                </c:pt>
                <c:pt idx="3676">
                  <c:v>-58.160773656478099</c:v>
                </c:pt>
                <c:pt idx="3677">
                  <c:v>-58.119501841509802</c:v>
                </c:pt>
                <c:pt idx="3678">
                  <c:v>-58.0760865540216</c:v>
                </c:pt>
                <c:pt idx="3679">
                  <c:v>-58.030627133879896</c:v>
                </c:pt>
                <c:pt idx="3680">
                  <c:v>-57.983213483527102</c:v>
                </c:pt>
                <c:pt idx="3681">
                  <c:v>-57.933927518976397</c:v>
                </c:pt>
                <c:pt idx="3682">
                  <c:v>-57.882844612817202</c:v>
                </c:pt>
                <c:pt idx="3683">
                  <c:v>-57.830034709492899</c:v>
                </c:pt>
                <c:pt idx="3684">
                  <c:v>-57.775563163991897</c:v>
                </c:pt>
                <c:pt idx="3685">
                  <c:v>-57.719491406095599</c:v>
                </c:pt>
                <c:pt idx="3686">
                  <c:v>-57.661876961537203</c:v>
                </c:pt>
                <c:pt idx="3687">
                  <c:v>-57.6027751113878</c:v>
                </c:pt>
                <c:pt idx="3688">
                  <c:v>-57.542238476958602</c:v>
                </c:pt>
                <c:pt idx="3689">
                  <c:v>-57.480317218162398</c:v>
                </c:pt>
                <c:pt idx="3690">
                  <c:v>-57.417059308223301</c:v>
                </c:pt>
                <c:pt idx="3691">
                  <c:v>-57.352510753111602</c:v>
                </c:pt>
                <c:pt idx="3692">
                  <c:v>-57.286715468677897</c:v>
                </c:pt>
                <c:pt idx="3693">
                  <c:v>-57.219712588215103</c:v>
                </c:pt>
                <c:pt idx="3694">
                  <c:v>-57.151528307304197</c:v>
                </c:pt>
                <c:pt idx="3695">
                  <c:v>-57.082226005950197</c:v>
                </c:pt>
                <c:pt idx="3696">
                  <c:v>-57.011861905259003</c:v>
                </c:pt>
                <c:pt idx="3697">
                  <c:v>-56.9404831253552</c:v>
                </c:pt>
                <c:pt idx="3698">
                  <c:v>-56.868129843365303</c:v>
                </c:pt>
                <c:pt idx="3699">
                  <c:v>-56.794841409568498</c:v>
                </c:pt>
                <c:pt idx="3700">
                  <c:v>-56.720654754870502</c:v>
                </c:pt>
                <c:pt idx="3701">
                  <c:v>-56.645604733093997</c:v>
                </c:pt>
                <c:pt idx="3702">
                  <c:v>-56.569724632838401</c:v>
                </c:pt>
                <c:pt idx="3703">
                  <c:v>-56.493045665133103</c:v>
                </c:pt>
                <c:pt idx="3704">
                  <c:v>-56.4155979987422</c:v>
                </c:pt>
                <c:pt idx="3705">
                  <c:v>-56.337412089755098</c:v>
                </c:pt>
                <c:pt idx="3706">
                  <c:v>-56.2585172284656</c:v>
                </c:pt>
                <c:pt idx="3707">
                  <c:v>-56.178941616519303</c:v>
                </c:pt>
                <c:pt idx="3708">
                  <c:v>-56.098696250321701</c:v>
                </c:pt>
                <c:pt idx="3709">
                  <c:v>-56.017755247589299</c:v>
                </c:pt>
                <c:pt idx="3710">
                  <c:v>-55.9361941158338</c:v>
                </c:pt>
                <c:pt idx="3711">
                  <c:v>-55.854074722689397</c:v>
                </c:pt>
                <c:pt idx="3712">
                  <c:v>-55.771439913943802</c:v>
                </c:pt>
                <c:pt idx="3713">
                  <c:v>-55.68832185414</c:v>
                </c:pt>
                <c:pt idx="3714">
                  <c:v>-55.6047519478618</c:v>
                </c:pt>
                <c:pt idx="3715">
                  <c:v>-55.520757841687598</c:v>
                </c:pt>
                <c:pt idx="3716">
                  <c:v>-55.436364396553401</c:v>
                </c:pt>
                <c:pt idx="3717">
                  <c:v>-55.351594710954998</c:v>
                </c:pt>
                <c:pt idx="3718">
                  <c:v>-55.266466298566399</c:v>
                </c:pt>
                <c:pt idx="3719">
                  <c:v>-55.181001328391197</c:v>
                </c:pt>
                <c:pt idx="3720">
                  <c:v>-55.095220811340901</c:v>
                </c:pt>
                <c:pt idx="3721">
                  <c:v>-55.009138196139403</c:v>
                </c:pt>
                <c:pt idx="3722">
                  <c:v>-54.922580992075503</c:v>
                </c:pt>
                <c:pt idx="3723">
                  <c:v>-54.8356545484367</c:v>
                </c:pt>
                <c:pt idx="3724">
                  <c:v>-54.748452364810397</c:v>
                </c:pt>
                <c:pt idx="3725">
                  <c:v>-54.6610337790353</c:v>
                </c:pt>
                <c:pt idx="3726">
                  <c:v>-54.573428487073201</c:v>
                </c:pt>
                <c:pt idx="3727">
                  <c:v>-54.485669370675403</c:v>
                </c:pt>
                <c:pt idx="3728">
                  <c:v>-54.3977822023963</c:v>
                </c:pt>
                <c:pt idx="3729">
                  <c:v>-54.309787684017799</c:v>
                </c:pt>
                <c:pt idx="3730">
                  <c:v>-54.221703123123099</c:v>
                </c:pt>
                <c:pt idx="3731">
                  <c:v>-54.1335383461223</c:v>
                </c:pt>
                <c:pt idx="3732">
                  <c:v>-54.045304681803103</c:v>
                </c:pt>
                <c:pt idx="3733">
                  <c:v>-53.957017494064601</c:v>
                </c:pt>
                <c:pt idx="3734">
                  <c:v>-53.868490610561601</c:v>
                </c:pt>
                <c:pt idx="3735">
                  <c:v>-53.779538281025602</c:v>
                </c:pt>
                <c:pt idx="3736">
                  <c:v>-53.690331723807198</c:v>
                </c:pt>
                <c:pt idx="3737">
                  <c:v>-53.600991537884603</c:v>
                </c:pt>
                <c:pt idx="3738">
                  <c:v>-53.511585670182001</c:v>
                </c:pt>
                <c:pt idx="3739">
                  <c:v>-53.422146560587898</c:v>
                </c:pt>
                <c:pt idx="3740">
                  <c:v>-53.332710807191098</c:v>
                </c:pt>
                <c:pt idx="3741">
                  <c:v>-53.243304158237002</c:v>
                </c:pt>
                <c:pt idx="3742">
                  <c:v>-53.153944223268802</c:v>
                </c:pt>
                <c:pt idx="3743">
                  <c:v>-53.064643566247099</c:v>
                </c:pt>
                <c:pt idx="3744">
                  <c:v>-52.975399929460302</c:v>
                </c:pt>
                <c:pt idx="3745">
                  <c:v>-52.966035493679399</c:v>
                </c:pt>
                <c:pt idx="3746">
                  <c:v>-52.949542079668099</c:v>
                </c:pt>
                <c:pt idx="3747">
                  <c:v>-52.908200848515399</c:v>
                </c:pt>
                <c:pt idx="3748">
                  <c:v>-52.855054568562501</c:v>
                </c:pt>
                <c:pt idx="3749">
                  <c:v>-52.874931002731202</c:v>
                </c:pt>
                <c:pt idx="3750">
                  <c:v>-52.883929616733703</c:v>
                </c:pt>
                <c:pt idx="3751">
                  <c:v>-52.865283013878198</c:v>
                </c:pt>
                <c:pt idx="3752">
                  <c:v>-52.8324334948407</c:v>
                </c:pt>
                <c:pt idx="3753">
                  <c:v>-52.791265446940699</c:v>
                </c:pt>
                <c:pt idx="3754">
                  <c:v>-52.744481894510798</c:v>
                </c:pt>
                <c:pt idx="3755">
                  <c:v>-52.852931673691799</c:v>
                </c:pt>
                <c:pt idx="3756">
                  <c:v>-52.944943446927802</c:v>
                </c:pt>
                <c:pt idx="3757">
                  <c:v>-52.984393836340502</c:v>
                </c:pt>
                <c:pt idx="3758">
                  <c:v>-53.076044497158399</c:v>
                </c:pt>
                <c:pt idx="3759">
                  <c:v>-53.1448566562268</c:v>
                </c:pt>
                <c:pt idx="3760">
                  <c:v>-53.178743258960601</c:v>
                </c:pt>
                <c:pt idx="3761">
                  <c:v>-53.193581426993902</c:v>
                </c:pt>
                <c:pt idx="3762">
                  <c:v>-53.196511057760198</c:v>
                </c:pt>
                <c:pt idx="3763">
                  <c:v>-53.190981166923599</c:v>
                </c:pt>
                <c:pt idx="3764">
                  <c:v>-53.178971987057999</c:v>
                </c:pt>
                <c:pt idx="3765">
                  <c:v>-53.161746187195703</c:v>
                </c:pt>
                <c:pt idx="3766">
                  <c:v>-53.140172361062902</c:v>
                </c:pt>
                <c:pt idx="3767">
                  <c:v>-53.114882482863102</c:v>
                </c:pt>
                <c:pt idx="3768">
                  <c:v>-53.164850357788701</c:v>
                </c:pt>
                <c:pt idx="3769">
                  <c:v>-53.2041144736787</c:v>
                </c:pt>
                <c:pt idx="3770">
                  <c:v>-53.215800083738699</c:v>
                </c:pt>
                <c:pt idx="3771">
                  <c:v>-53.213274495736997</c:v>
                </c:pt>
                <c:pt idx="3772">
                  <c:v>-53.202222655043698</c:v>
                </c:pt>
                <c:pt idx="3773">
                  <c:v>-53.185187828684299</c:v>
                </c:pt>
                <c:pt idx="3774">
                  <c:v>-53.163551670949801</c:v>
                </c:pt>
                <c:pt idx="3775">
                  <c:v>-53.138161638377802</c:v>
                </c:pt>
                <c:pt idx="3776">
                  <c:v>-53.1095870590717</c:v>
                </c:pt>
                <c:pt idx="3777">
                  <c:v>-53.078237580112898</c:v>
                </c:pt>
                <c:pt idx="3778">
                  <c:v>-53.123045673047798</c:v>
                </c:pt>
                <c:pt idx="3779">
                  <c:v>-53.157842132418203</c:v>
                </c:pt>
                <c:pt idx="3780">
                  <c:v>-53.16559144552</c:v>
                </c:pt>
                <c:pt idx="3781">
                  <c:v>-53.159575550859003</c:v>
                </c:pt>
                <c:pt idx="3782">
                  <c:v>-53.145413096884702</c:v>
                </c:pt>
                <c:pt idx="3783">
                  <c:v>-53.203905974210301</c:v>
                </c:pt>
                <c:pt idx="3784">
                  <c:v>-53.2501591784143</c:v>
                </c:pt>
                <c:pt idx="3785">
                  <c:v>-53.267880183185703</c:v>
                </c:pt>
                <c:pt idx="3786">
                  <c:v>-53.270735562815602</c:v>
                </c:pt>
                <c:pt idx="3787">
                  <c:v>-53.264588552491603</c:v>
                </c:pt>
                <c:pt idx="3788">
                  <c:v>-53.252095239652199</c:v>
                </c:pt>
                <c:pt idx="3789">
                  <c:v>-53.234712111382301</c:v>
                </c:pt>
                <c:pt idx="3790">
                  <c:v>-53.213338245231597</c:v>
                </c:pt>
                <c:pt idx="3791">
                  <c:v>-53.188579743778902</c:v>
                </c:pt>
                <c:pt idx="3792">
                  <c:v>-53.160873197895199</c:v>
                </c:pt>
                <c:pt idx="3793">
                  <c:v>-53.286862121403502</c:v>
                </c:pt>
                <c:pt idx="3794">
                  <c:v>-53.5483227263529</c:v>
                </c:pt>
                <c:pt idx="3795">
                  <c:v>-53.816054333658499</c:v>
                </c:pt>
                <c:pt idx="3796">
                  <c:v>-53.998779436706201</c:v>
                </c:pt>
                <c:pt idx="3797">
                  <c:v>-54.192788155234702</c:v>
                </c:pt>
                <c:pt idx="3798">
                  <c:v>-54.416509644189603</c:v>
                </c:pt>
                <c:pt idx="3799">
                  <c:v>-54.584245879588899</c:v>
                </c:pt>
                <c:pt idx="3800">
                  <c:v>-54.846729205176999</c:v>
                </c:pt>
                <c:pt idx="3801">
                  <c:v>-55.060993372001597</c:v>
                </c:pt>
                <c:pt idx="3802">
                  <c:v>-55.207696326537203</c:v>
                </c:pt>
                <c:pt idx="3803">
                  <c:v>-55.3181771735944</c:v>
                </c:pt>
                <c:pt idx="3804">
                  <c:v>-55.406350163016903</c:v>
                </c:pt>
                <c:pt idx="3805">
                  <c:v>-55.549838014091399</c:v>
                </c:pt>
                <c:pt idx="3806">
                  <c:v>-55.6714663791699</c:v>
                </c:pt>
                <c:pt idx="3807">
                  <c:v>-55.759295103578502</c:v>
                </c:pt>
                <c:pt idx="3808">
                  <c:v>-55.828003457371501</c:v>
                </c:pt>
                <c:pt idx="3809">
                  <c:v>-55.883970892858898</c:v>
                </c:pt>
                <c:pt idx="3810">
                  <c:v>-55.930206493031001</c:v>
                </c:pt>
                <c:pt idx="3811">
                  <c:v>-55.9684499253826</c:v>
                </c:pt>
                <c:pt idx="3812">
                  <c:v>-56.0698527225519</c:v>
                </c:pt>
                <c:pt idx="3813">
                  <c:v>-56.2252128783608</c:v>
                </c:pt>
                <c:pt idx="3814">
                  <c:v>-56.341990655410001</c:v>
                </c:pt>
                <c:pt idx="3815">
                  <c:v>-56.556820197339</c:v>
                </c:pt>
                <c:pt idx="3816">
                  <c:v>-56.731568330261098</c:v>
                </c:pt>
                <c:pt idx="3817">
                  <c:v>-56.9145355863131</c:v>
                </c:pt>
                <c:pt idx="3818">
                  <c:v>-57.124457782513602</c:v>
                </c:pt>
                <c:pt idx="3819">
                  <c:v>-57.283785445109501</c:v>
                </c:pt>
                <c:pt idx="3820">
                  <c:v>-57.397614440919497</c:v>
                </c:pt>
                <c:pt idx="3821">
                  <c:v>-57.486410342889798</c:v>
                </c:pt>
                <c:pt idx="3822">
                  <c:v>-57.558998931377303</c:v>
                </c:pt>
                <c:pt idx="3823">
                  <c:v>-57.6195998453314</c:v>
                </c:pt>
                <c:pt idx="3824">
                  <c:v>-57.6706118988022</c:v>
                </c:pt>
                <c:pt idx="3825">
                  <c:v>-57.713566486758701</c:v>
                </c:pt>
                <c:pt idx="3826">
                  <c:v>-57.749526068315603</c:v>
                </c:pt>
                <c:pt idx="3827">
                  <c:v>-57.7792734722074</c:v>
                </c:pt>
                <c:pt idx="3828">
                  <c:v>-57.868721158078998</c:v>
                </c:pt>
                <c:pt idx="3829">
                  <c:v>-57.943835278970603</c:v>
                </c:pt>
                <c:pt idx="3830">
                  <c:v>-58.056907913574001</c:v>
                </c:pt>
                <c:pt idx="3831">
                  <c:v>-58.146541097120199</c:v>
                </c:pt>
                <c:pt idx="3832">
                  <c:v>-58.205189685133398</c:v>
                </c:pt>
                <c:pt idx="3833">
                  <c:v>-58.375146699221602</c:v>
                </c:pt>
                <c:pt idx="3834">
                  <c:v>-58.515888136395297</c:v>
                </c:pt>
                <c:pt idx="3835">
                  <c:v>-58.605374247282903</c:v>
                </c:pt>
                <c:pt idx="3836">
                  <c:v>-58.6692678001573</c:v>
                </c:pt>
                <c:pt idx="3837">
                  <c:v>-58.718025520366197</c:v>
                </c:pt>
                <c:pt idx="3838">
                  <c:v>-58.756125085643703</c:v>
                </c:pt>
                <c:pt idx="3839">
                  <c:v>-58.785915421635302</c:v>
                </c:pt>
                <c:pt idx="3840">
                  <c:v>-58.808806559621601</c:v>
                </c:pt>
                <c:pt idx="3841">
                  <c:v>-58.825733717249797</c:v>
                </c:pt>
                <c:pt idx="3842">
                  <c:v>-58.837364586954401</c:v>
                </c:pt>
                <c:pt idx="3843">
                  <c:v>-58.844202649230397</c:v>
                </c:pt>
                <c:pt idx="3844">
                  <c:v>-58.846643625228999</c:v>
                </c:pt>
                <c:pt idx="3845">
                  <c:v>-58.8450087460239</c:v>
                </c:pt>
                <c:pt idx="3846">
                  <c:v>-58.839565609009597</c:v>
                </c:pt>
                <c:pt idx="3847">
                  <c:v>-58.830541886080397</c:v>
                </c:pt>
                <c:pt idx="3848">
                  <c:v>-58.818134717371898</c:v>
                </c:pt>
                <c:pt idx="3849">
                  <c:v>-58.802517362440099</c:v>
                </c:pt>
                <c:pt idx="3850">
                  <c:v>-58.847156542048097</c:v>
                </c:pt>
                <c:pt idx="3851">
                  <c:v>-58.880218131870201</c:v>
                </c:pt>
                <c:pt idx="3852">
                  <c:v>-58.889250806522398</c:v>
                </c:pt>
                <c:pt idx="3853">
                  <c:v>-58.886170658046296</c:v>
                </c:pt>
                <c:pt idx="3854">
                  <c:v>-58.875763532552703</c:v>
                </c:pt>
                <c:pt idx="3855">
                  <c:v>-58.860022520597802</c:v>
                </c:pt>
                <c:pt idx="3856">
                  <c:v>-58.839971048774103</c:v>
                </c:pt>
                <c:pt idx="3857">
                  <c:v>-58.816215894198201</c:v>
                </c:pt>
                <c:pt idx="3858">
                  <c:v>-58.789158781458198</c:v>
                </c:pt>
                <c:pt idx="3859">
                  <c:v>-58.759088841737899</c:v>
                </c:pt>
                <c:pt idx="3860">
                  <c:v>-58.726227612001303</c:v>
                </c:pt>
                <c:pt idx="3861">
                  <c:v>-58.690753031701099</c:v>
                </c:pt>
                <c:pt idx="3862">
                  <c:v>-58.652813263453702</c:v>
                </c:pt>
                <c:pt idx="3863">
                  <c:v>-58.612535167672803</c:v>
                </c:pt>
                <c:pt idx="3864">
                  <c:v>-58.570029778575901</c:v>
                </c:pt>
                <c:pt idx="3865">
                  <c:v>-58.525395920730801</c:v>
                </c:pt>
                <c:pt idx="3866">
                  <c:v>-58.543268375574399</c:v>
                </c:pt>
                <c:pt idx="3867">
                  <c:v>-58.5506819898171</c:v>
                </c:pt>
                <c:pt idx="3868">
                  <c:v>-58.534729614483503</c:v>
                </c:pt>
                <c:pt idx="3869">
                  <c:v>-58.507382967342203</c:v>
                </c:pt>
                <c:pt idx="3870">
                  <c:v>-58.473445159076597</c:v>
                </c:pt>
                <c:pt idx="3871">
                  <c:v>-58.434900630611601</c:v>
                </c:pt>
                <c:pt idx="3872">
                  <c:v>-58.392754658354697</c:v>
                </c:pt>
                <c:pt idx="3873">
                  <c:v>-58.347591959861198</c:v>
                </c:pt>
                <c:pt idx="3874">
                  <c:v>-58.299789954161099</c:v>
                </c:pt>
                <c:pt idx="3875">
                  <c:v>-58.2496247139144</c:v>
                </c:pt>
                <c:pt idx="3876">
                  <c:v>-58.197302844569997</c:v>
                </c:pt>
                <c:pt idx="3877">
                  <c:v>-58.142986003080203</c:v>
                </c:pt>
                <c:pt idx="3878">
                  <c:v>-58.086805533409198</c:v>
                </c:pt>
                <c:pt idx="3879">
                  <c:v>-58.028871029552</c:v>
                </c:pt>
                <c:pt idx="3880">
                  <c:v>-57.969277468066998</c:v>
                </c:pt>
                <c:pt idx="3881">
                  <c:v>-57.908108260141198</c:v>
                </c:pt>
                <c:pt idx="3882">
                  <c:v>-57.845437754258</c:v>
                </c:pt>
                <c:pt idx="3883">
                  <c:v>-57.781333176581803</c:v>
                </c:pt>
                <c:pt idx="3884">
                  <c:v>-57.715856021824798</c:v>
                </c:pt>
                <c:pt idx="3885">
                  <c:v>-57.649062553243802</c:v>
                </c:pt>
                <c:pt idx="3886">
                  <c:v>-57.5810058156788</c:v>
                </c:pt>
                <c:pt idx="3887">
                  <c:v>-57.511735636911197</c:v>
                </c:pt>
                <c:pt idx="3888">
                  <c:v>-57.441298885685903</c:v>
                </c:pt>
                <c:pt idx="3889">
                  <c:v>-57.369739887567199</c:v>
                </c:pt>
                <c:pt idx="3890">
                  <c:v>-57.297100645962502</c:v>
                </c:pt>
                <c:pt idx="3891">
                  <c:v>-57.223420426803898</c:v>
                </c:pt>
                <c:pt idx="3892">
                  <c:v>-57.148714033034501</c:v>
                </c:pt>
                <c:pt idx="3893">
                  <c:v>-57.073045298011401</c:v>
                </c:pt>
                <c:pt idx="3894">
                  <c:v>-56.996470618189498</c:v>
                </c:pt>
                <c:pt idx="3895">
                  <c:v>-56.919035617057702</c:v>
                </c:pt>
                <c:pt idx="3896">
                  <c:v>-56.840778578296401</c:v>
                </c:pt>
                <c:pt idx="3897">
                  <c:v>-56.761736564620598</c:v>
                </c:pt>
                <c:pt idx="3898">
                  <c:v>-56.681943808272301</c:v>
                </c:pt>
                <c:pt idx="3899">
                  <c:v>-56.601432347311999</c:v>
                </c:pt>
                <c:pt idx="3900">
                  <c:v>-56.520232584970003</c:v>
                </c:pt>
                <c:pt idx="3901">
                  <c:v>-56.438371790015502</c:v>
                </c:pt>
                <c:pt idx="3902">
                  <c:v>-56.355878710819297</c:v>
                </c:pt>
                <c:pt idx="3903">
                  <c:v>-56.272780894392902</c:v>
                </c:pt>
                <c:pt idx="3904">
                  <c:v>-56.1891046756446</c:v>
                </c:pt>
                <c:pt idx="3905">
                  <c:v>-56.104867872901998</c:v>
                </c:pt>
                <c:pt idx="3906">
                  <c:v>-56.020023650671902</c:v>
                </c:pt>
                <c:pt idx="3907">
                  <c:v>-55.934648456087999</c:v>
                </c:pt>
                <c:pt idx="3908">
                  <c:v>-55.848806648373099</c:v>
                </c:pt>
                <c:pt idx="3909">
                  <c:v>-55.762541136071803</c:v>
                </c:pt>
                <c:pt idx="3910">
                  <c:v>-55.675883590659303</c:v>
                </c:pt>
                <c:pt idx="3911">
                  <c:v>-55.588864206336503</c:v>
                </c:pt>
                <c:pt idx="3912">
                  <c:v>-55.501509144911502</c:v>
                </c:pt>
                <c:pt idx="3913">
                  <c:v>-55.4138416477264</c:v>
                </c:pt>
                <c:pt idx="3914">
                  <c:v>-55.325882047817402</c:v>
                </c:pt>
                <c:pt idx="3915">
                  <c:v>-55.237647448141097</c:v>
                </c:pt>
                <c:pt idx="3916">
                  <c:v>-55.149158293762703</c:v>
                </c:pt>
                <c:pt idx="3917">
                  <c:v>-55.060433815615397</c:v>
                </c:pt>
                <c:pt idx="3918">
                  <c:v>-54.971410232589101</c:v>
                </c:pt>
                <c:pt idx="3919">
                  <c:v>-54.882010698446599</c:v>
                </c:pt>
                <c:pt idx="3920">
                  <c:v>-54.792341699575601</c:v>
                </c:pt>
                <c:pt idx="3921">
                  <c:v>-54.702486131483198</c:v>
                </c:pt>
                <c:pt idx="3922">
                  <c:v>-54.612489497517302</c:v>
                </c:pt>
                <c:pt idx="3923">
                  <c:v>-54.522383479576497</c:v>
                </c:pt>
                <c:pt idx="3924">
                  <c:v>-54.432196885388898</c:v>
                </c:pt>
                <c:pt idx="3925">
                  <c:v>-54.341952261326099</c:v>
                </c:pt>
                <c:pt idx="3926">
                  <c:v>-54.251667501524601</c:v>
                </c:pt>
                <c:pt idx="3927">
                  <c:v>-54.161355681238497</c:v>
                </c:pt>
                <c:pt idx="3928">
                  <c:v>-54.071023228668601</c:v>
                </c:pt>
                <c:pt idx="3929">
                  <c:v>-53.980684979564501</c:v>
                </c:pt>
                <c:pt idx="3930">
                  <c:v>-53.890274367844299</c:v>
                </c:pt>
                <c:pt idx="3931">
                  <c:v>-53.7994317177574</c:v>
                </c:pt>
                <c:pt idx="3932">
                  <c:v>-53.7083319047684</c:v>
                </c:pt>
                <c:pt idx="3933">
                  <c:v>-53.6171183621381</c:v>
                </c:pt>
                <c:pt idx="3934">
                  <c:v>-53.5258714088516</c:v>
                </c:pt>
                <c:pt idx="3935">
                  <c:v>-53.4346223707551</c:v>
                </c:pt>
                <c:pt idx="3936">
                  <c:v>-53.343411109366798</c:v>
                </c:pt>
                <c:pt idx="3937">
                  <c:v>-53.252264951870004</c:v>
                </c:pt>
                <c:pt idx="3938">
                  <c:v>-53.161202452347901</c:v>
                </c:pt>
                <c:pt idx="3939">
                  <c:v>-53.070236030859803</c:v>
                </c:pt>
                <c:pt idx="3940">
                  <c:v>-52.979364541983202</c:v>
                </c:pt>
                <c:pt idx="3941">
                  <c:v>-52.888587022028801</c:v>
                </c:pt>
                <c:pt idx="3942">
                  <c:v>-52.797823456179998</c:v>
                </c:pt>
                <c:pt idx="3943">
                  <c:v>-52.706180976947799</c:v>
                </c:pt>
                <c:pt idx="3944">
                  <c:v>-52.613931924981998</c:v>
                </c:pt>
                <c:pt idx="3945">
                  <c:v>-52.521339114977899</c:v>
                </c:pt>
                <c:pt idx="3946">
                  <c:v>-52.428535713460498</c:v>
                </c:pt>
                <c:pt idx="3947">
                  <c:v>-52.335558061044502</c:v>
                </c:pt>
                <c:pt idx="3948">
                  <c:v>-52.242462223076501</c:v>
                </c:pt>
                <c:pt idx="3949">
                  <c:v>-52.149289700182798</c:v>
                </c:pt>
                <c:pt idx="3950">
                  <c:v>-52.056066251784898</c:v>
                </c:pt>
                <c:pt idx="3951">
                  <c:v>-51.962804305271398</c:v>
                </c:pt>
                <c:pt idx="3952">
                  <c:v>-51.8695013673536</c:v>
                </c:pt>
                <c:pt idx="3953">
                  <c:v>-51.776125508711999</c:v>
                </c:pt>
                <c:pt idx="3954">
                  <c:v>-51.682237633152297</c:v>
                </c:pt>
                <c:pt idx="3955">
                  <c:v>-51.586200928419601</c:v>
                </c:pt>
                <c:pt idx="3956">
                  <c:v>-51.488439031314698</c:v>
                </c:pt>
                <c:pt idx="3957">
                  <c:v>-51.3893598941238</c:v>
                </c:pt>
                <c:pt idx="3958">
                  <c:v>-51.289133279150903</c:v>
                </c:pt>
                <c:pt idx="3959">
                  <c:v>-51.187782252430601</c:v>
                </c:pt>
                <c:pt idx="3960">
                  <c:v>-51.085380613806102</c:v>
                </c:pt>
                <c:pt idx="3961">
                  <c:v>-51.066397256816103</c:v>
                </c:pt>
                <c:pt idx="3962">
                  <c:v>-51.045967076460698</c:v>
                </c:pt>
                <c:pt idx="3963">
                  <c:v>-51.003007420474297</c:v>
                </c:pt>
                <c:pt idx="3964">
                  <c:v>-50.947954803157899</c:v>
                </c:pt>
                <c:pt idx="3965">
                  <c:v>-50.885414105132902</c:v>
                </c:pt>
                <c:pt idx="3966">
                  <c:v>-50.817542861166402</c:v>
                </c:pt>
                <c:pt idx="3967">
                  <c:v>-50.745512163072398</c:v>
                </c:pt>
                <c:pt idx="3968">
                  <c:v>-50.754917121064302</c:v>
                </c:pt>
                <c:pt idx="3969">
                  <c:v>-50.761512541721203</c:v>
                </c:pt>
                <c:pt idx="3970">
                  <c:v>-50.828612852374803</c:v>
                </c:pt>
                <c:pt idx="3971">
                  <c:v>-50.881851838036297</c:v>
                </c:pt>
                <c:pt idx="3972">
                  <c:v>-50.904513404447798</c:v>
                </c:pt>
                <c:pt idx="3973">
                  <c:v>-51.1591518045133</c:v>
                </c:pt>
                <c:pt idx="3974">
                  <c:v>-51.396042624085602</c:v>
                </c:pt>
                <c:pt idx="3975">
                  <c:v>-51.636254277456402</c:v>
                </c:pt>
                <c:pt idx="3976">
                  <c:v>-51.827976743372197</c:v>
                </c:pt>
                <c:pt idx="3977">
                  <c:v>-51.965591015568599</c:v>
                </c:pt>
                <c:pt idx="3978">
                  <c:v>-52.066708673646303</c:v>
                </c:pt>
                <c:pt idx="3979">
                  <c:v>-52.303166649019303</c:v>
                </c:pt>
                <c:pt idx="3980">
                  <c:v>-52.5084580973258</c:v>
                </c:pt>
                <c:pt idx="3981">
                  <c:v>-52.650177528806203</c:v>
                </c:pt>
                <c:pt idx="3982">
                  <c:v>-52.756051119767498</c:v>
                </c:pt>
                <c:pt idx="3983">
                  <c:v>-52.838901308473297</c:v>
                </c:pt>
                <c:pt idx="3984">
                  <c:v>-52.982965695250698</c:v>
                </c:pt>
                <c:pt idx="3985">
                  <c:v>-53.105507439395197</c:v>
                </c:pt>
                <c:pt idx="3986">
                  <c:v>-53.191731482644599</c:v>
                </c:pt>
                <c:pt idx="3987">
                  <c:v>-53.334012726464998</c:v>
                </c:pt>
                <c:pt idx="3988">
                  <c:v>-53.453734475980802</c:v>
                </c:pt>
                <c:pt idx="3989">
                  <c:v>-53.537834624619599</c:v>
                </c:pt>
                <c:pt idx="3990">
                  <c:v>-53.601595572550899</c:v>
                </c:pt>
                <c:pt idx="3991">
                  <c:v>-53.6518774191685</c:v>
                </c:pt>
                <c:pt idx="3992">
                  <c:v>-53.768024481885803</c:v>
                </c:pt>
                <c:pt idx="3993">
                  <c:v>-53.942669010327798</c:v>
                </c:pt>
                <c:pt idx="3994">
                  <c:v>-54.076505953652003</c:v>
                </c:pt>
                <c:pt idx="3995">
                  <c:v>-54.167280445557999</c:v>
                </c:pt>
                <c:pt idx="3996">
                  <c:v>-54.530227938268901</c:v>
                </c:pt>
                <c:pt idx="3997">
                  <c:v>-54.838314109569303</c:v>
                </c:pt>
                <c:pt idx="3998">
                  <c:v>-55.036749780943197</c:v>
                </c:pt>
                <c:pt idx="3999">
                  <c:v>-55.181486287480602</c:v>
                </c:pt>
                <c:pt idx="4000">
                  <c:v>-55.295512505503197</c:v>
                </c:pt>
                <c:pt idx="4001">
                  <c:v>-55.460065097181399</c:v>
                </c:pt>
                <c:pt idx="4002">
                  <c:v>-55.5996954721615</c:v>
                </c:pt>
                <c:pt idx="4003">
                  <c:v>-55.703495568636001</c:v>
                </c:pt>
                <c:pt idx="4004">
                  <c:v>-55.856806186746802</c:v>
                </c:pt>
                <c:pt idx="4005">
                  <c:v>-55.986489330881398</c:v>
                </c:pt>
                <c:pt idx="4006">
                  <c:v>-56.081861194059996</c:v>
                </c:pt>
                <c:pt idx="4007">
                  <c:v>-56.295824581546199</c:v>
                </c:pt>
                <c:pt idx="4008">
                  <c:v>-56.476972672353803</c:v>
                </c:pt>
                <c:pt idx="4009">
                  <c:v>-56.601390783925503</c:v>
                </c:pt>
                <c:pt idx="4010">
                  <c:v>-56.696822853719901</c:v>
                </c:pt>
                <c:pt idx="4011">
                  <c:v>-56.774722375714902</c:v>
                </c:pt>
                <c:pt idx="4012">
                  <c:v>-56.840099085076503</c:v>
                </c:pt>
                <c:pt idx="4013">
                  <c:v>-56.895637649194498</c:v>
                </c:pt>
                <c:pt idx="4014">
                  <c:v>-56.942982037445901</c:v>
                </c:pt>
                <c:pt idx="4015">
                  <c:v>-56.9832419147344</c:v>
                </c:pt>
                <c:pt idx="4016">
                  <c:v>-57.017221181978897</c:v>
                </c:pt>
                <c:pt idx="4017">
                  <c:v>-57.045532736705397</c:v>
                </c:pt>
                <c:pt idx="4018">
                  <c:v>-57.068662797863603</c:v>
                </c:pt>
                <c:pt idx="4019">
                  <c:v>-57.154234490767898</c:v>
                </c:pt>
                <c:pt idx="4020">
                  <c:v>-57.226050664814899</c:v>
                </c:pt>
                <c:pt idx="4021">
                  <c:v>-57.271048072975603</c:v>
                </c:pt>
                <c:pt idx="4022">
                  <c:v>-57.3686521464046</c:v>
                </c:pt>
                <c:pt idx="4023">
                  <c:v>-57.514229208251798</c:v>
                </c:pt>
                <c:pt idx="4024">
                  <c:v>-57.621279428086098</c:v>
                </c:pt>
                <c:pt idx="4025">
                  <c:v>-57.755983582337898</c:v>
                </c:pt>
                <c:pt idx="4026">
                  <c:v>-57.926496567978198</c:v>
                </c:pt>
                <c:pt idx="4027">
                  <c:v>-58.053110306324101</c:v>
                </c:pt>
                <c:pt idx="4028">
                  <c:v>-58.138926954081498</c:v>
                </c:pt>
                <c:pt idx="4029">
                  <c:v>-58.202913487192497</c:v>
                </c:pt>
                <c:pt idx="4030">
                  <c:v>-58.253008956505298</c:v>
                </c:pt>
                <c:pt idx="4031">
                  <c:v>-58.292901379297703</c:v>
                </c:pt>
                <c:pt idx="4032">
                  <c:v>-58.324645201503202</c:v>
                </c:pt>
                <c:pt idx="4033">
                  <c:v>-58.349531684118404</c:v>
                </c:pt>
                <c:pt idx="4034">
                  <c:v>-58.3684463066364</c:v>
                </c:pt>
                <c:pt idx="4035">
                  <c:v>-58.445982383668202</c:v>
                </c:pt>
                <c:pt idx="4036">
                  <c:v>-58.509696031967501</c:v>
                </c:pt>
                <c:pt idx="4037">
                  <c:v>-58.547399272138499</c:v>
                </c:pt>
                <c:pt idx="4038">
                  <c:v>-58.571429554228899</c:v>
                </c:pt>
                <c:pt idx="4039">
                  <c:v>-58.586810007458702</c:v>
                </c:pt>
                <c:pt idx="4040">
                  <c:v>-58.659181351191201</c:v>
                </c:pt>
                <c:pt idx="4041">
                  <c:v>-58.717305108262899</c:v>
                </c:pt>
                <c:pt idx="4042">
                  <c:v>-58.812392764994101</c:v>
                </c:pt>
                <c:pt idx="4043">
                  <c:v>-58.8848934258803</c:v>
                </c:pt>
                <c:pt idx="4044">
                  <c:v>-58.927525255504399</c:v>
                </c:pt>
                <c:pt idx="4045">
                  <c:v>-58.954326333061097</c:v>
                </c:pt>
                <c:pt idx="4046">
                  <c:v>-58.971144164900601</c:v>
                </c:pt>
                <c:pt idx="4047">
                  <c:v>-58.980584616077302</c:v>
                </c:pt>
                <c:pt idx="4048">
                  <c:v>-58.984062478442503</c:v>
                </c:pt>
                <c:pt idx="4049">
                  <c:v>-58.9824533773483</c:v>
                </c:pt>
                <c:pt idx="4050">
                  <c:v>-58.9763538798817</c:v>
                </c:pt>
                <c:pt idx="4051">
                  <c:v>-59.028950884024503</c:v>
                </c:pt>
                <c:pt idx="4052">
                  <c:v>-59.069161242849098</c:v>
                </c:pt>
                <c:pt idx="4053">
                  <c:v>-59.084831846169898</c:v>
                </c:pt>
                <c:pt idx="4054">
                  <c:v>-59.087914590496197</c:v>
                </c:pt>
                <c:pt idx="4055">
                  <c:v>-59.083244251545302</c:v>
                </c:pt>
                <c:pt idx="4056">
                  <c:v>-59.072863183153402</c:v>
                </c:pt>
                <c:pt idx="4057">
                  <c:v>-59.057837879886598</c:v>
                </c:pt>
                <c:pt idx="4058">
                  <c:v>-59.038811555975997</c:v>
                </c:pt>
                <c:pt idx="4059">
                  <c:v>-59.016216524849902</c:v>
                </c:pt>
                <c:pt idx="4060">
                  <c:v>-58.990367630339598</c:v>
                </c:pt>
                <c:pt idx="4061">
                  <c:v>-58.961508133619901</c:v>
                </c:pt>
                <c:pt idx="4062">
                  <c:v>-58.929834452779197</c:v>
                </c:pt>
                <c:pt idx="4063">
                  <c:v>-58.895510545704703</c:v>
                </c:pt>
                <c:pt idx="4064">
                  <c:v>-58.8586768642066</c:v>
                </c:pt>
                <c:pt idx="4065">
                  <c:v>-58.819456406843997</c:v>
                </c:pt>
                <c:pt idx="4066">
                  <c:v>-58.777958532893201</c:v>
                </c:pt>
                <c:pt idx="4067">
                  <c:v>-58.734281793440402</c:v>
                </c:pt>
                <c:pt idx="4068">
                  <c:v>-58.688516002985999</c:v>
                </c:pt>
                <c:pt idx="4069">
                  <c:v>-58.6407437841412</c:v>
                </c:pt>
                <c:pt idx="4070">
                  <c:v>-58.591041749448699</c:v>
                </c:pt>
                <c:pt idx="4071">
                  <c:v>-58.539481400687301</c:v>
                </c:pt>
                <c:pt idx="4072">
                  <c:v>-58.486129695091599</c:v>
                </c:pt>
                <c:pt idx="4073">
                  <c:v>-58.431050073142998</c:v>
                </c:pt>
                <c:pt idx="4074">
                  <c:v>-58.374302597912603</c:v>
                </c:pt>
                <c:pt idx="4075">
                  <c:v>-58.315942775316799</c:v>
                </c:pt>
                <c:pt idx="4076">
                  <c:v>-58.256027238355202</c:v>
                </c:pt>
                <c:pt idx="4077">
                  <c:v>-58.194619437756501</c:v>
                </c:pt>
                <c:pt idx="4078">
                  <c:v>-58.131777128566902</c:v>
                </c:pt>
                <c:pt idx="4079">
                  <c:v>-58.067552808203999</c:v>
                </c:pt>
                <c:pt idx="4080">
                  <c:v>-58.001994852643897</c:v>
                </c:pt>
                <c:pt idx="4081">
                  <c:v>-57.935150079418001</c:v>
                </c:pt>
                <c:pt idx="4082">
                  <c:v>-57.867063040590999</c:v>
                </c:pt>
                <c:pt idx="4083">
                  <c:v>-57.797776342381702</c:v>
                </c:pt>
                <c:pt idx="4084">
                  <c:v>-57.727330935540699</c:v>
                </c:pt>
                <c:pt idx="4085">
                  <c:v>-57.655765890705098</c:v>
                </c:pt>
                <c:pt idx="4086">
                  <c:v>-57.583119272658898</c:v>
                </c:pt>
                <c:pt idx="4087">
                  <c:v>-57.509428273600101</c:v>
                </c:pt>
                <c:pt idx="4088">
                  <c:v>-57.4347288096141</c:v>
                </c:pt>
                <c:pt idx="4089">
                  <c:v>-57.359055608426601</c:v>
                </c:pt>
                <c:pt idx="4090">
                  <c:v>-57.2824421037541</c:v>
                </c:pt>
                <c:pt idx="4091">
                  <c:v>-57.204916083135402</c:v>
                </c:pt>
                <c:pt idx="4092">
                  <c:v>-57.126492331243298</c:v>
                </c:pt>
                <c:pt idx="4093">
                  <c:v>-57.0472302625437</c:v>
                </c:pt>
                <c:pt idx="4094">
                  <c:v>-56.9671800646585</c:v>
                </c:pt>
                <c:pt idx="4095">
                  <c:v>-56.886381110195899</c:v>
                </c:pt>
                <c:pt idx="4096">
                  <c:v>-56.804867818637703</c:v>
                </c:pt>
                <c:pt idx="4097">
                  <c:v>-56.722672790086399</c:v>
                </c:pt>
                <c:pt idx="4098">
                  <c:v>-56.639826173944897</c:v>
                </c:pt>
                <c:pt idx="4099">
                  <c:v>-56.556356264050102</c:v>
                </c:pt>
                <c:pt idx="4100">
                  <c:v>-56.472288997822503</c:v>
                </c:pt>
                <c:pt idx="4101">
                  <c:v>-56.387649843637398</c:v>
                </c:pt>
                <c:pt idx="4102">
                  <c:v>-56.302464470766402</c:v>
                </c:pt>
                <c:pt idx="4103">
                  <c:v>-56.2167574581797</c:v>
                </c:pt>
                <c:pt idx="4104">
                  <c:v>-56.130552415620002</c:v>
                </c:pt>
                <c:pt idx="4105">
                  <c:v>-56.043807433189002</c:v>
                </c:pt>
                <c:pt idx="4106">
                  <c:v>-55.956563991084003</c:v>
                </c:pt>
                <c:pt idx="4107">
                  <c:v>-55.868892078668601</c:v>
                </c:pt>
                <c:pt idx="4108">
                  <c:v>-55.780840407166103</c:v>
                </c:pt>
                <c:pt idx="4109">
                  <c:v>-55.692440628410999</c:v>
                </c:pt>
                <c:pt idx="4110">
                  <c:v>-55.6037234002671</c:v>
                </c:pt>
                <c:pt idx="4111">
                  <c:v>-55.5147146587816</c:v>
                </c:pt>
                <c:pt idx="4112">
                  <c:v>-55.425437084061798</c:v>
                </c:pt>
                <c:pt idx="4113">
                  <c:v>-55.335910726925697</c:v>
                </c:pt>
                <c:pt idx="4114">
                  <c:v>-55.2461508970719</c:v>
                </c:pt>
                <c:pt idx="4115">
                  <c:v>-55.156177170457198</c:v>
                </c:pt>
                <c:pt idx="4116">
                  <c:v>-55.066007909619003</c:v>
                </c:pt>
                <c:pt idx="4117">
                  <c:v>-54.9755913956092</c:v>
                </c:pt>
                <c:pt idx="4118">
                  <c:v>-54.884827742626101</c:v>
                </c:pt>
                <c:pt idx="4119">
                  <c:v>-54.793824756811603</c:v>
                </c:pt>
                <c:pt idx="4120">
                  <c:v>-54.702667890287003</c:v>
                </c:pt>
                <c:pt idx="4121">
                  <c:v>-54.611403603807197</c:v>
                </c:pt>
                <c:pt idx="4122">
                  <c:v>-54.520063534373897</c:v>
                </c:pt>
                <c:pt idx="4123">
                  <c:v>-54.428676220272401</c:v>
                </c:pt>
                <c:pt idx="4124">
                  <c:v>-54.337263733763699</c:v>
                </c:pt>
                <c:pt idx="4125">
                  <c:v>-54.245843376310098</c:v>
                </c:pt>
                <c:pt idx="4126">
                  <c:v>-54.154426923785799</c:v>
                </c:pt>
                <c:pt idx="4127">
                  <c:v>-54.063020794126601</c:v>
                </c:pt>
                <c:pt idx="4128">
                  <c:v>-53.9716391490484</c:v>
                </c:pt>
                <c:pt idx="4129">
                  <c:v>-53.8801696403237</c:v>
                </c:pt>
                <c:pt idx="4130">
                  <c:v>-53.7883051999451</c:v>
                </c:pt>
                <c:pt idx="4131">
                  <c:v>-53.696223713099101</c:v>
                </c:pt>
                <c:pt idx="4132">
                  <c:v>-53.604061149722298</c:v>
                </c:pt>
                <c:pt idx="4133">
                  <c:v>-53.511892073083501</c:v>
                </c:pt>
                <c:pt idx="4134">
                  <c:v>-53.419749901884202</c:v>
                </c:pt>
                <c:pt idx="4135">
                  <c:v>-53.327672695164402</c:v>
                </c:pt>
                <c:pt idx="4136">
                  <c:v>-53.2356863498986</c:v>
                </c:pt>
                <c:pt idx="4137">
                  <c:v>-53.143808171694602</c:v>
                </c:pt>
                <c:pt idx="4138">
                  <c:v>-53.052049793014</c:v>
                </c:pt>
                <c:pt idx="4139">
                  <c:v>-52.960404992583399</c:v>
                </c:pt>
                <c:pt idx="4140">
                  <c:v>-52.868877101065401</c:v>
                </c:pt>
                <c:pt idx="4141">
                  <c:v>-52.777179940605002</c:v>
                </c:pt>
                <c:pt idx="4142">
                  <c:v>-52.684662841467699</c:v>
                </c:pt>
                <c:pt idx="4143">
                  <c:v>-52.591609419242303</c:v>
                </c:pt>
                <c:pt idx="4144">
                  <c:v>-52.4982619739421</c:v>
                </c:pt>
                <c:pt idx="4145">
                  <c:v>-52.404727413680597</c:v>
                </c:pt>
                <c:pt idx="4146">
                  <c:v>-52.311041682251499</c:v>
                </c:pt>
                <c:pt idx="4147">
                  <c:v>-52.217263407411501</c:v>
                </c:pt>
                <c:pt idx="4148">
                  <c:v>-52.123430350947103</c:v>
                </c:pt>
                <c:pt idx="4149">
                  <c:v>-52.029564993132297</c:v>
                </c:pt>
                <c:pt idx="4150">
                  <c:v>-51.935677718683202</c:v>
                </c:pt>
                <c:pt idx="4151">
                  <c:v>-51.841751743893802</c:v>
                </c:pt>
                <c:pt idx="4152">
                  <c:v>-51.747768212412304</c:v>
                </c:pt>
                <c:pt idx="4153">
                  <c:v>-51.652653960588601</c:v>
                </c:pt>
                <c:pt idx="4154">
                  <c:v>-51.555494423862697</c:v>
                </c:pt>
                <c:pt idx="4155">
                  <c:v>-51.456749856325999</c:v>
                </c:pt>
                <c:pt idx="4156">
                  <c:v>-51.356770287794603</c:v>
                </c:pt>
                <c:pt idx="4157">
                  <c:v>-51.255640395910703</c:v>
                </c:pt>
                <c:pt idx="4158">
                  <c:v>-51.153416117371002</c:v>
                </c:pt>
                <c:pt idx="4159">
                  <c:v>-51.050162661969999</c:v>
                </c:pt>
                <c:pt idx="4160">
                  <c:v>-51.030430689506098</c:v>
                </c:pt>
                <c:pt idx="4161">
                  <c:v>-51.009346497190002</c:v>
                </c:pt>
                <c:pt idx="4162">
                  <c:v>-50.965780441453802</c:v>
                </c:pt>
                <c:pt idx="4163">
                  <c:v>-50.910140359263998</c:v>
                </c:pt>
                <c:pt idx="4164">
                  <c:v>-50.847017279151501</c:v>
                </c:pt>
                <c:pt idx="4165">
                  <c:v>-50.778523118844902</c:v>
                </c:pt>
                <c:pt idx="4166">
                  <c:v>-50.705862292948602</c:v>
                </c:pt>
                <c:pt idx="4167">
                  <c:v>-50.629783427419703</c:v>
                </c:pt>
                <c:pt idx="4168">
                  <c:v>-50.547809163664397</c:v>
                </c:pt>
                <c:pt idx="4169">
                  <c:v>-50.4599729931317</c:v>
                </c:pt>
                <c:pt idx="4170">
                  <c:v>-50.366842866325797</c:v>
                </c:pt>
                <c:pt idx="4171">
                  <c:v>-50.268761842225402</c:v>
                </c:pt>
                <c:pt idx="4172">
                  <c:v>-50.165584484594902</c:v>
                </c:pt>
                <c:pt idx="4173">
                  <c:v>-50.057251185375598</c:v>
                </c:pt>
                <c:pt idx="4174">
                  <c:v>-49.943648334984303</c:v>
                </c:pt>
                <c:pt idx="4175">
                  <c:v>-49.9112906731783</c:v>
                </c:pt>
                <c:pt idx="4176">
                  <c:v>-49.968275274868397</c:v>
                </c:pt>
                <c:pt idx="4177">
                  <c:v>-50.013645173813302</c:v>
                </c:pt>
                <c:pt idx="4178">
                  <c:v>-50.031541604131</c:v>
                </c:pt>
                <c:pt idx="4179">
                  <c:v>-50.032337927852502</c:v>
                </c:pt>
                <c:pt idx="4180">
                  <c:v>-50.020682168482502</c:v>
                </c:pt>
                <c:pt idx="4181">
                  <c:v>-50.0846917849966</c:v>
                </c:pt>
                <c:pt idx="4182">
                  <c:v>-50.147124165818902</c:v>
                </c:pt>
                <c:pt idx="4183">
                  <c:v>-50.270888328081099</c:v>
                </c:pt>
                <c:pt idx="4184">
                  <c:v>-50.384730239107</c:v>
                </c:pt>
                <c:pt idx="4185">
                  <c:v>-50.553160046337403</c:v>
                </c:pt>
                <c:pt idx="4186">
                  <c:v>-50.788297418628801</c:v>
                </c:pt>
                <c:pt idx="4187">
                  <c:v>-50.985782346522697</c:v>
                </c:pt>
                <c:pt idx="4188">
                  <c:v>-51.130481667836797</c:v>
                </c:pt>
                <c:pt idx="4189">
                  <c:v>-51.241590367159397</c:v>
                </c:pt>
                <c:pt idx="4190">
                  <c:v>-51.3291331314717</c:v>
                </c:pt>
                <c:pt idx="4191">
                  <c:v>-51.398807233145597</c:v>
                </c:pt>
                <c:pt idx="4192">
                  <c:v>-51.698018625228102</c:v>
                </c:pt>
                <c:pt idx="4193">
                  <c:v>-51.973229137138098</c:v>
                </c:pt>
                <c:pt idx="4194">
                  <c:v>-52.240886911921798</c:v>
                </c:pt>
                <c:pt idx="4195">
                  <c:v>-52.530232645404404</c:v>
                </c:pt>
                <c:pt idx="4196">
                  <c:v>-52.833665916529</c:v>
                </c:pt>
                <c:pt idx="4197">
                  <c:v>-53.069627495656903</c:v>
                </c:pt>
                <c:pt idx="4198">
                  <c:v>-53.242530637654802</c:v>
                </c:pt>
                <c:pt idx="4199">
                  <c:v>-53.377876127811398</c:v>
                </c:pt>
                <c:pt idx="4200">
                  <c:v>-53.488363101216002</c:v>
                </c:pt>
                <c:pt idx="4201">
                  <c:v>-53.731696275808503</c:v>
                </c:pt>
                <c:pt idx="4202">
                  <c:v>-53.942231737166502</c:v>
                </c:pt>
                <c:pt idx="4203">
                  <c:v>-54.090893891375202</c:v>
                </c:pt>
                <c:pt idx="4204">
                  <c:v>-54.205651259913701</c:v>
                </c:pt>
                <c:pt idx="4205">
                  <c:v>-54.299131581144401</c:v>
                </c:pt>
                <c:pt idx="4206">
                  <c:v>-54.377431768664501</c:v>
                </c:pt>
                <c:pt idx="4207">
                  <c:v>-54.517562743497599</c:v>
                </c:pt>
                <c:pt idx="4208">
                  <c:v>-54.711442240271502</c:v>
                </c:pt>
                <c:pt idx="4209">
                  <c:v>-54.862754425193799</c:v>
                </c:pt>
                <c:pt idx="4210">
                  <c:v>-54.9710847684334</c:v>
                </c:pt>
                <c:pt idx="4211">
                  <c:v>-55.270792424844203</c:v>
                </c:pt>
                <c:pt idx="4212">
                  <c:v>-55.524733575161797</c:v>
                </c:pt>
                <c:pt idx="4213">
                  <c:v>-55.7644775606935</c:v>
                </c:pt>
                <c:pt idx="4214">
                  <c:v>-55.952364166992702</c:v>
                </c:pt>
                <c:pt idx="4215">
                  <c:v>-56.092183863952002</c:v>
                </c:pt>
                <c:pt idx="4216">
                  <c:v>-56.204637219061503</c:v>
                </c:pt>
                <c:pt idx="4217">
                  <c:v>-56.298943694914101</c:v>
                </c:pt>
                <c:pt idx="4218">
                  <c:v>-56.516036406261499</c:v>
                </c:pt>
                <c:pt idx="4219">
                  <c:v>-56.702220886669103</c:v>
                </c:pt>
                <c:pt idx="4220">
                  <c:v>-56.832899338215</c:v>
                </c:pt>
                <c:pt idx="4221">
                  <c:v>-56.935058932896403</c:v>
                </c:pt>
                <c:pt idx="4222">
                  <c:v>-57.019804716544002</c:v>
                </c:pt>
                <c:pt idx="4223">
                  <c:v>-57.091980260255397</c:v>
                </c:pt>
                <c:pt idx="4224">
                  <c:v>-57.154187305442697</c:v>
                </c:pt>
                <c:pt idx="4225">
                  <c:v>-57.208029729758003</c:v>
                </c:pt>
                <c:pt idx="4226">
                  <c:v>-57.3210027748706</c:v>
                </c:pt>
                <c:pt idx="4227">
                  <c:v>-57.418003325309598</c:v>
                </c:pt>
                <c:pt idx="4228">
                  <c:v>-57.486596368403603</c:v>
                </c:pt>
                <c:pt idx="4229">
                  <c:v>-57.605508392358502</c:v>
                </c:pt>
                <c:pt idx="4230">
                  <c:v>-57.704971045009003</c:v>
                </c:pt>
                <c:pt idx="4231">
                  <c:v>-57.774499736314297</c:v>
                </c:pt>
                <c:pt idx="4232">
                  <c:v>-57.892740703547098</c:v>
                </c:pt>
                <c:pt idx="4233">
                  <c:v>-57.991057293812602</c:v>
                </c:pt>
                <c:pt idx="4234">
                  <c:v>-58.059314785807302</c:v>
                </c:pt>
                <c:pt idx="4235">
                  <c:v>-58.111180126767202</c:v>
                </c:pt>
                <c:pt idx="4236">
                  <c:v>-58.152381481146698</c:v>
                </c:pt>
                <c:pt idx="4237">
                  <c:v>-58.185491100554302</c:v>
                </c:pt>
                <c:pt idx="4238">
                  <c:v>-58.276131934312303</c:v>
                </c:pt>
                <c:pt idx="4239">
                  <c:v>-58.351868544308601</c:v>
                </c:pt>
                <c:pt idx="4240">
                  <c:v>-58.400728411440497</c:v>
                </c:pt>
                <c:pt idx="4241">
                  <c:v>-58.4988898025331</c:v>
                </c:pt>
                <c:pt idx="4242">
                  <c:v>-58.5787745519536</c:v>
                </c:pt>
                <c:pt idx="4243">
                  <c:v>-58.6301879383781</c:v>
                </c:pt>
                <c:pt idx="4244">
                  <c:v>-58.6663352252937</c:v>
                </c:pt>
                <c:pt idx="4245">
                  <c:v>-58.692700925391797</c:v>
                </c:pt>
                <c:pt idx="4246">
                  <c:v>-58.711711600602797</c:v>
                </c:pt>
                <c:pt idx="4247">
                  <c:v>-58.7877491163336</c:v>
                </c:pt>
                <c:pt idx="4248">
                  <c:v>-58.912280128566501</c:v>
                </c:pt>
                <c:pt idx="4249">
                  <c:v>-59.001862593630499</c:v>
                </c:pt>
                <c:pt idx="4250">
                  <c:v>-59.056593009064699</c:v>
                </c:pt>
                <c:pt idx="4251">
                  <c:v>-59.093309097413801</c:v>
                </c:pt>
                <c:pt idx="4252">
                  <c:v>-59.118833835034401</c:v>
                </c:pt>
                <c:pt idx="4253">
                  <c:v>-59.136199600443803</c:v>
                </c:pt>
                <c:pt idx="4254">
                  <c:v>-59.147036741066401</c:v>
                </c:pt>
                <c:pt idx="4255">
                  <c:v>-59.152343583069197</c:v>
                </c:pt>
                <c:pt idx="4256">
                  <c:v>-59.152793549597597</c:v>
                </c:pt>
                <c:pt idx="4257">
                  <c:v>-59.148874678592499</c:v>
                </c:pt>
                <c:pt idx="4258">
                  <c:v>-59.140960103651601</c:v>
                </c:pt>
                <c:pt idx="4259">
                  <c:v>-59.129346963510002</c:v>
                </c:pt>
                <c:pt idx="4260">
                  <c:v>-59.114279510184502</c:v>
                </c:pt>
                <c:pt idx="4261">
                  <c:v>-59.095963673138201</c:v>
                </c:pt>
                <c:pt idx="4262">
                  <c:v>-59.074576691977597</c:v>
                </c:pt>
                <c:pt idx="4263">
                  <c:v>-59.050273742554502</c:v>
                </c:pt>
                <c:pt idx="4264">
                  <c:v>-59.023192644326699</c:v>
                </c:pt>
                <c:pt idx="4265">
                  <c:v>-58.993457294488202</c:v>
                </c:pt>
                <c:pt idx="4266">
                  <c:v>-58.961180230243897</c:v>
                </c:pt>
                <c:pt idx="4267">
                  <c:v>-58.9264645780599</c:v>
                </c:pt>
                <c:pt idx="4268">
                  <c:v>-58.889405518623803</c:v>
                </c:pt>
                <c:pt idx="4269">
                  <c:v>-58.850091508764301</c:v>
                </c:pt>
                <c:pt idx="4270">
                  <c:v>-58.808605380724401</c:v>
                </c:pt>
                <c:pt idx="4271">
                  <c:v>-58.765024914009103</c:v>
                </c:pt>
                <c:pt idx="4272">
                  <c:v>-58.719423454192302</c:v>
                </c:pt>
                <c:pt idx="4273">
                  <c:v>-58.671870431193703</c:v>
                </c:pt>
                <c:pt idx="4274">
                  <c:v>-58.622431792106902</c:v>
                </c:pt>
                <c:pt idx="4275">
                  <c:v>-58.571170360076003</c:v>
                </c:pt>
                <c:pt idx="4276">
                  <c:v>-58.518146058378797</c:v>
                </c:pt>
                <c:pt idx="4277">
                  <c:v>-58.463416269352599</c:v>
                </c:pt>
                <c:pt idx="4278">
                  <c:v>-58.407036193074802</c:v>
                </c:pt>
                <c:pt idx="4279">
                  <c:v>-58.349058833425403</c:v>
                </c:pt>
                <c:pt idx="4280">
                  <c:v>-58.289531617824601</c:v>
                </c:pt>
                <c:pt idx="4281">
                  <c:v>-58.228513689793999</c:v>
                </c:pt>
                <c:pt idx="4282">
                  <c:v>-58.166062474208502</c:v>
                </c:pt>
                <c:pt idx="4283">
                  <c:v>-58.102229967657202</c:v>
                </c:pt>
                <c:pt idx="4284">
                  <c:v>-58.037063895453898</c:v>
                </c:pt>
                <c:pt idx="4285">
                  <c:v>-57.970609512669199</c:v>
                </c:pt>
                <c:pt idx="4286">
                  <c:v>-57.902910455254897</c:v>
                </c:pt>
                <c:pt idx="4287">
                  <c:v>-57.834008490878198</c:v>
                </c:pt>
                <c:pt idx="4288">
                  <c:v>-57.763943793885502</c:v>
                </c:pt>
                <c:pt idx="4289">
                  <c:v>-57.692755094036698</c:v>
                </c:pt>
                <c:pt idx="4290">
                  <c:v>-57.620479313936201</c:v>
                </c:pt>
                <c:pt idx="4291">
                  <c:v>-57.547153182328799</c:v>
                </c:pt>
                <c:pt idx="4292">
                  <c:v>-57.472812233362099</c:v>
                </c:pt>
                <c:pt idx="4293">
                  <c:v>-57.397490851388703</c:v>
                </c:pt>
                <c:pt idx="4294">
                  <c:v>-57.321222389510801</c:v>
                </c:pt>
                <c:pt idx="4295">
                  <c:v>-57.244038709257701</c:v>
                </c:pt>
                <c:pt idx="4296">
                  <c:v>-57.1659540264518</c:v>
                </c:pt>
                <c:pt idx="4297">
                  <c:v>-57.087009298945397</c:v>
                </c:pt>
                <c:pt idx="4298">
                  <c:v>-57.007259704768501</c:v>
                </c:pt>
                <c:pt idx="4299">
                  <c:v>-56.926749535764202</c:v>
                </c:pt>
                <c:pt idx="4300">
                  <c:v>-56.845513731901903</c:v>
                </c:pt>
                <c:pt idx="4301">
                  <c:v>-56.763586100189798</c:v>
                </c:pt>
                <c:pt idx="4302">
                  <c:v>-56.680997545657</c:v>
                </c:pt>
                <c:pt idx="4303">
                  <c:v>-56.597776844525299</c:v>
                </c:pt>
                <c:pt idx="4304">
                  <c:v>-56.513951151912998</c:v>
                </c:pt>
                <c:pt idx="4305">
                  <c:v>-56.429544815155097</c:v>
                </c:pt>
                <c:pt idx="4306">
                  <c:v>-56.3445837723282</c:v>
                </c:pt>
                <c:pt idx="4307">
                  <c:v>-56.259092899519104</c:v>
                </c:pt>
                <c:pt idx="4308">
                  <c:v>-56.1730959995135</c:v>
                </c:pt>
                <c:pt idx="4309">
                  <c:v>-56.086594410455596</c:v>
                </c:pt>
                <c:pt idx="4310">
                  <c:v>-55.999559620753999</c:v>
                </c:pt>
                <c:pt idx="4311">
                  <c:v>-55.912067455777503</c:v>
                </c:pt>
                <c:pt idx="4312">
                  <c:v>-55.824177323244598</c:v>
                </c:pt>
                <c:pt idx="4313">
                  <c:v>-55.735927292632702</c:v>
                </c:pt>
                <c:pt idx="4314">
                  <c:v>-55.647348202924299</c:v>
                </c:pt>
                <c:pt idx="4315">
                  <c:v>-55.558467871069197</c:v>
                </c:pt>
                <c:pt idx="4316">
                  <c:v>-55.469310362836801</c:v>
                </c:pt>
                <c:pt idx="4317">
                  <c:v>-55.379896992932302</c:v>
                </c:pt>
                <c:pt idx="4318">
                  <c:v>-55.290244659418804</c:v>
                </c:pt>
                <c:pt idx="4319">
                  <c:v>-55.200371109814299</c:v>
                </c:pt>
                <c:pt idx="4320">
                  <c:v>-55.110295187914097</c:v>
                </c:pt>
                <c:pt idx="4321">
                  <c:v>-55.0200344633136</c:v>
                </c:pt>
                <c:pt idx="4322">
                  <c:v>-54.9294261280819</c:v>
                </c:pt>
                <c:pt idx="4323">
                  <c:v>-54.838531524868301</c:v>
                </c:pt>
                <c:pt idx="4324">
                  <c:v>-54.7474505566041</c:v>
                </c:pt>
                <c:pt idx="4325">
                  <c:v>-54.656247855590102</c:v>
                </c:pt>
                <c:pt idx="4326">
                  <c:v>-54.564954521517102</c:v>
                </c:pt>
                <c:pt idx="4327">
                  <c:v>-54.473603432305602</c:v>
                </c:pt>
                <c:pt idx="4328">
                  <c:v>-54.382219390771297</c:v>
                </c:pt>
                <c:pt idx="4329">
                  <c:v>-54.290821687565497</c:v>
                </c:pt>
                <c:pt idx="4330">
                  <c:v>-54.199425910841803</c:v>
                </c:pt>
                <c:pt idx="4331">
                  <c:v>-54.108037636851698</c:v>
                </c:pt>
                <c:pt idx="4332">
                  <c:v>-54.0166690192926</c:v>
                </c:pt>
                <c:pt idx="4333">
                  <c:v>-53.925333534712202</c:v>
                </c:pt>
                <c:pt idx="4334">
                  <c:v>-53.833673260674402</c:v>
                </c:pt>
                <c:pt idx="4335">
                  <c:v>-53.741712950229697</c:v>
                </c:pt>
                <c:pt idx="4336">
                  <c:v>-53.649618903699</c:v>
                </c:pt>
                <c:pt idx="4337">
                  <c:v>-53.557492294778598</c:v>
                </c:pt>
                <c:pt idx="4338">
                  <c:v>-53.465378488940402</c:v>
                </c:pt>
                <c:pt idx="4339">
                  <c:v>-53.373315883459099</c:v>
                </c:pt>
                <c:pt idx="4340">
                  <c:v>-53.281335602503098</c:v>
                </c:pt>
                <c:pt idx="4341">
                  <c:v>-53.189458897128503</c:v>
                </c:pt>
                <c:pt idx="4342">
                  <c:v>-53.097699459801497</c:v>
                </c:pt>
                <c:pt idx="4343">
                  <c:v>-53.006063063550101</c:v>
                </c:pt>
                <c:pt idx="4344">
                  <c:v>-52.914541301042298</c:v>
                </c:pt>
                <c:pt idx="4345">
                  <c:v>-52.823144310937401</c:v>
                </c:pt>
                <c:pt idx="4346">
                  <c:v>-52.731070104396601</c:v>
                </c:pt>
                <c:pt idx="4347">
                  <c:v>-52.638325747859398</c:v>
                </c:pt>
                <c:pt idx="4348">
                  <c:v>-52.625901695399698</c:v>
                </c:pt>
                <c:pt idx="4349">
                  <c:v>-52.607464061982199</c:v>
                </c:pt>
                <c:pt idx="4350">
                  <c:v>-52.5645564182296</c:v>
                </c:pt>
                <c:pt idx="4351">
                  <c:v>-52.509674072512802</c:v>
                </c:pt>
                <c:pt idx="4352">
                  <c:v>-52.448168233609103</c:v>
                </c:pt>
                <c:pt idx="4353">
                  <c:v>-52.382398653729297</c:v>
                </c:pt>
                <c:pt idx="4354">
                  <c:v>-52.313648799532601</c:v>
                </c:pt>
                <c:pt idx="4355">
                  <c:v>-52.323900089250998</c:v>
                </c:pt>
                <c:pt idx="4356">
                  <c:v>-52.326875962303497</c:v>
                </c:pt>
                <c:pt idx="4357">
                  <c:v>-52.304087699506297</c:v>
                </c:pt>
                <c:pt idx="4358">
                  <c:v>-52.2681169931098</c:v>
                </c:pt>
                <c:pt idx="4359">
                  <c:v>-52.224439945563901</c:v>
                </c:pt>
                <c:pt idx="4360">
                  <c:v>-52.175571311495801</c:v>
                </c:pt>
                <c:pt idx="4361">
                  <c:v>-52.1228972644533</c:v>
                </c:pt>
                <c:pt idx="4362">
                  <c:v>-52.067265776448302</c:v>
                </c:pt>
                <c:pt idx="4363">
                  <c:v>-52.009237520922802</c:v>
                </c:pt>
                <c:pt idx="4364">
                  <c:v>-51.949205990739799</c:v>
                </c:pt>
                <c:pt idx="4365">
                  <c:v>-51.887449261486097</c:v>
                </c:pt>
                <c:pt idx="4366">
                  <c:v>-51.824170233669598</c:v>
                </c:pt>
                <c:pt idx="4367">
                  <c:v>-51.841786607442799</c:v>
                </c:pt>
                <c:pt idx="4368">
                  <c:v>-51.934913570424897</c:v>
                </c:pt>
                <c:pt idx="4369">
                  <c:v>-51.9972114867562</c:v>
                </c:pt>
                <c:pt idx="4370">
                  <c:v>-52.021862084378803</c:v>
                </c:pt>
                <c:pt idx="4371">
                  <c:v>-52.026475704686099</c:v>
                </c:pt>
                <c:pt idx="4372">
                  <c:v>-52.0999921687905</c:v>
                </c:pt>
                <c:pt idx="4373">
                  <c:v>-52.159279679608701</c:v>
                </c:pt>
                <c:pt idx="4374">
                  <c:v>-52.187636670244999</c:v>
                </c:pt>
                <c:pt idx="4375">
                  <c:v>-52.198761097985397</c:v>
                </c:pt>
                <c:pt idx="4376">
                  <c:v>-52.279444079203799</c:v>
                </c:pt>
                <c:pt idx="4377">
                  <c:v>-52.346111934982297</c:v>
                </c:pt>
                <c:pt idx="4378">
                  <c:v>-52.3819585799151</c:v>
                </c:pt>
                <c:pt idx="4379">
                  <c:v>-52.480453499160397</c:v>
                </c:pt>
                <c:pt idx="4380">
                  <c:v>-52.561416922213603</c:v>
                </c:pt>
                <c:pt idx="4381">
                  <c:v>-52.609504124923497</c:v>
                </c:pt>
                <c:pt idx="4382">
                  <c:v>-52.638986439173898</c:v>
                </c:pt>
                <c:pt idx="4383">
                  <c:v>-52.735558665830801</c:v>
                </c:pt>
                <c:pt idx="4384">
                  <c:v>-52.816439461136902</c:v>
                </c:pt>
                <c:pt idx="4385">
                  <c:v>-53.022070780937298</c:v>
                </c:pt>
                <c:pt idx="4386">
                  <c:v>-53.270450296260499</c:v>
                </c:pt>
                <c:pt idx="4387">
                  <c:v>-53.523703279767197</c:v>
                </c:pt>
                <c:pt idx="4388">
                  <c:v>-53.709920751670502</c:v>
                </c:pt>
                <c:pt idx="4389">
                  <c:v>-53.914532197192798</c:v>
                </c:pt>
                <c:pt idx="4390">
                  <c:v>-54.077984162256698</c:v>
                </c:pt>
                <c:pt idx="4391">
                  <c:v>-54.195219143356802</c:v>
                </c:pt>
                <c:pt idx="4392">
                  <c:v>-54.285350434726901</c:v>
                </c:pt>
                <c:pt idx="4393">
                  <c:v>-54.505392092989702</c:v>
                </c:pt>
                <c:pt idx="4394">
                  <c:v>-54.765701104568599</c:v>
                </c:pt>
                <c:pt idx="4395">
                  <c:v>-55.028355443247101</c:v>
                </c:pt>
                <c:pt idx="4396">
                  <c:v>-55.296439237622799</c:v>
                </c:pt>
                <c:pt idx="4397">
                  <c:v>-55.569675377738797</c:v>
                </c:pt>
                <c:pt idx="4398">
                  <c:v>-55.777860825549404</c:v>
                </c:pt>
                <c:pt idx="4399">
                  <c:v>-55.931398301454301</c:v>
                </c:pt>
                <c:pt idx="4400">
                  <c:v>-56.054120121883599</c:v>
                </c:pt>
                <c:pt idx="4401">
                  <c:v>-56.156532880511698</c:v>
                </c:pt>
                <c:pt idx="4402">
                  <c:v>-56.2438441379133</c:v>
                </c:pt>
                <c:pt idx="4403">
                  <c:v>-56.319059566518597</c:v>
                </c:pt>
                <c:pt idx="4404">
                  <c:v>-56.3841905795881</c:v>
                </c:pt>
                <c:pt idx="4405">
                  <c:v>-56.5091874280497</c:v>
                </c:pt>
                <c:pt idx="4406">
                  <c:v>-56.684860826875898</c:v>
                </c:pt>
                <c:pt idx="4407">
                  <c:v>-56.820835152714999</c:v>
                </c:pt>
                <c:pt idx="4408">
                  <c:v>-56.917319478404401</c:v>
                </c:pt>
                <c:pt idx="4409">
                  <c:v>-57.0596914283404</c:v>
                </c:pt>
                <c:pt idx="4410">
                  <c:v>-57.178910914702499</c:v>
                </c:pt>
                <c:pt idx="4411">
                  <c:v>-57.265323825941699</c:v>
                </c:pt>
                <c:pt idx="4412">
                  <c:v>-57.333452677843901</c:v>
                </c:pt>
                <c:pt idx="4413">
                  <c:v>-57.389487074565999</c:v>
                </c:pt>
                <c:pt idx="4414">
                  <c:v>-57.568024101810998</c:v>
                </c:pt>
                <c:pt idx="4415">
                  <c:v>-57.719787422612299</c:v>
                </c:pt>
                <c:pt idx="4416">
                  <c:v>-57.820362461753199</c:v>
                </c:pt>
                <c:pt idx="4417">
                  <c:v>-57.895354968253002</c:v>
                </c:pt>
                <c:pt idx="4418">
                  <c:v>-57.955134255619001</c:v>
                </c:pt>
                <c:pt idx="4419">
                  <c:v>-58.004105557175002</c:v>
                </c:pt>
                <c:pt idx="4420">
                  <c:v>-58.044573156250102</c:v>
                </c:pt>
                <c:pt idx="4421">
                  <c:v>-58.077922167290502</c:v>
                </c:pt>
                <c:pt idx="4422">
                  <c:v>-58.105075646108503</c:v>
                </c:pt>
                <c:pt idx="4423">
                  <c:v>-58.1266971842022</c:v>
                </c:pt>
                <c:pt idx="4424">
                  <c:v>-58.143291228899898</c:v>
                </c:pt>
                <c:pt idx="4425">
                  <c:v>-58.1552575464478</c:v>
                </c:pt>
                <c:pt idx="4426">
                  <c:v>-58.162923438490999</c:v>
                </c:pt>
                <c:pt idx="4427">
                  <c:v>-58.231164069299801</c:v>
                </c:pt>
                <c:pt idx="4428">
                  <c:v>-58.286633170191003</c:v>
                </c:pt>
                <c:pt idx="4429">
                  <c:v>-58.316757767498601</c:v>
                </c:pt>
                <c:pt idx="4430">
                  <c:v>-58.397943021295603</c:v>
                </c:pt>
                <c:pt idx="4431">
                  <c:v>-58.462018950282499</c:v>
                </c:pt>
                <c:pt idx="4432">
                  <c:v>-58.498421222535498</c:v>
                </c:pt>
                <c:pt idx="4433">
                  <c:v>-58.520278460094602</c:v>
                </c:pt>
                <c:pt idx="4434">
                  <c:v>-58.533013557462198</c:v>
                </c:pt>
                <c:pt idx="4435">
                  <c:v>-58.538996202821799</c:v>
                </c:pt>
                <c:pt idx="4436">
                  <c:v>-58.539496090294001</c:v>
                </c:pt>
                <c:pt idx="4437">
                  <c:v>-58.535292449328999</c:v>
                </c:pt>
                <c:pt idx="4438">
                  <c:v>-58.526913925668097</c:v>
                </c:pt>
                <c:pt idx="4439">
                  <c:v>-58.514746643177503</c:v>
                </c:pt>
                <c:pt idx="4440">
                  <c:v>-58.499088484664497</c:v>
                </c:pt>
                <c:pt idx="4441">
                  <c:v>-58.480178946775901</c:v>
                </c:pt>
                <c:pt idx="4442">
                  <c:v>-58.458216830290603</c:v>
                </c:pt>
                <c:pt idx="4443">
                  <c:v>-58.433371377263803</c:v>
                </c:pt>
                <c:pt idx="4444">
                  <c:v>-58.4702334529266</c:v>
                </c:pt>
                <c:pt idx="4445">
                  <c:v>-58.495809986468601</c:v>
                </c:pt>
                <c:pt idx="4446">
                  <c:v>-58.561444649853897</c:v>
                </c:pt>
                <c:pt idx="4447">
                  <c:v>-58.670012411749802</c:v>
                </c:pt>
                <c:pt idx="4448">
                  <c:v>-58.741095246213398</c:v>
                </c:pt>
                <c:pt idx="4449">
                  <c:v>-58.839255705845403</c:v>
                </c:pt>
                <c:pt idx="4450">
                  <c:v>-58.910170626783298</c:v>
                </c:pt>
                <c:pt idx="4451">
                  <c:v>-58.9486654191235</c:v>
                </c:pt>
                <c:pt idx="4452">
                  <c:v>-58.969825165155903</c:v>
                </c:pt>
                <c:pt idx="4453">
                  <c:v>-58.980081133749799</c:v>
                </c:pt>
                <c:pt idx="4454">
                  <c:v>-58.982390005394102</c:v>
                </c:pt>
                <c:pt idx="4455">
                  <c:v>-58.978389822702098</c:v>
                </c:pt>
                <c:pt idx="4456">
                  <c:v>-58.969104766722999</c:v>
                </c:pt>
                <c:pt idx="4457">
                  <c:v>-58.955233551217901</c:v>
                </c:pt>
                <c:pt idx="4458">
                  <c:v>-58.937284231831597</c:v>
                </c:pt>
                <c:pt idx="4459">
                  <c:v>-58.915644243827998</c:v>
                </c:pt>
                <c:pt idx="4460">
                  <c:v>-58.890620040435202</c:v>
                </c:pt>
                <c:pt idx="4461">
                  <c:v>-58.862461337698001</c:v>
                </c:pt>
                <c:pt idx="4462">
                  <c:v>-58.831376443385601</c:v>
                </c:pt>
                <c:pt idx="4463">
                  <c:v>-58.797542616548697</c:v>
                </c:pt>
                <c:pt idx="4464">
                  <c:v>-58.7611132759111</c:v>
                </c:pt>
                <c:pt idx="4465">
                  <c:v>-58.722223156600002</c:v>
                </c:pt>
                <c:pt idx="4466">
                  <c:v>-58.680992088541402</c:v>
                </c:pt>
                <c:pt idx="4467">
                  <c:v>-58.637527829056303</c:v>
                </c:pt>
                <c:pt idx="4468">
                  <c:v>-58.5919282162751</c:v>
                </c:pt>
                <c:pt idx="4469">
                  <c:v>-58.544282826733102</c:v>
                </c:pt>
                <c:pt idx="4470">
                  <c:v>-58.494674136556803</c:v>
                </c:pt>
                <c:pt idx="4471">
                  <c:v>-58.443178979501099</c:v>
                </c:pt>
                <c:pt idx="4472">
                  <c:v>-58.389869076297302</c:v>
                </c:pt>
                <c:pt idx="4473">
                  <c:v>-58.3348112016157</c:v>
                </c:pt>
                <c:pt idx="4474">
                  <c:v>-58.278066927685302</c:v>
                </c:pt>
                <c:pt idx="4475">
                  <c:v>-58.219707850073597</c:v>
                </c:pt>
                <c:pt idx="4476">
                  <c:v>-58.159799291354098</c:v>
                </c:pt>
                <c:pt idx="4477">
                  <c:v>-58.098400538729599</c:v>
                </c:pt>
                <c:pt idx="4478">
                  <c:v>-58.035566165490998</c:v>
                </c:pt>
                <c:pt idx="4479">
                  <c:v>-57.9713478891817</c:v>
                </c:pt>
                <c:pt idx="4480">
                  <c:v>-57.905795146352801</c:v>
                </c:pt>
                <c:pt idx="4481">
                  <c:v>-57.8389549883928</c:v>
                </c:pt>
                <c:pt idx="4482">
                  <c:v>-57.770872412139603</c:v>
                </c:pt>
                <c:pt idx="4483">
                  <c:v>-57.701590600220698</c:v>
                </c:pt>
                <c:pt idx="4484">
                  <c:v>-57.631150430004197</c:v>
                </c:pt>
                <c:pt idx="4485">
                  <c:v>-57.5595922894137</c:v>
                </c:pt>
                <c:pt idx="4486">
                  <c:v>-57.486955099390599</c:v>
                </c:pt>
                <c:pt idx="4487">
                  <c:v>-57.413276363266</c:v>
                </c:pt>
                <c:pt idx="4488">
                  <c:v>-57.338592303259396</c:v>
                </c:pt>
                <c:pt idx="4489">
                  <c:v>-57.262937584174601</c:v>
                </c:pt>
                <c:pt idx="4490">
                  <c:v>-57.1863351550356</c:v>
                </c:pt>
                <c:pt idx="4491">
                  <c:v>-57.108814895288603</c:v>
                </c:pt>
                <c:pt idx="4492">
                  <c:v>-57.030435423616801</c:v>
                </c:pt>
                <c:pt idx="4493">
                  <c:v>-56.951245174955403</c:v>
                </c:pt>
                <c:pt idx="4494">
                  <c:v>-56.871282674442902</c:v>
                </c:pt>
                <c:pt idx="4495">
                  <c:v>-56.790583133247601</c:v>
                </c:pt>
                <c:pt idx="4496">
                  <c:v>-56.709179534513403</c:v>
                </c:pt>
                <c:pt idx="4497">
                  <c:v>-56.627102525042801</c:v>
                </c:pt>
                <c:pt idx="4498">
                  <c:v>-56.544380995123603</c:v>
                </c:pt>
                <c:pt idx="4499">
                  <c:v>-56.461041225593398</c:v>
                </c:pt>
                <c:pt idx="4500">
                  <c:v>-56.377109721467797</c:v>
                </c:pt>
                <c:pt idx="4501">
                  <c:v>-56.292612728636598</c:v>
                </c:pt>
                <c:pt idx="4502">
                  <c:v>-56.207575365866802</c:v>
                </c:pt>
                <c:pt idx="4503">
                  <c:v>-56.122021796724603</c:v>
                </c:pt>
                <c:pt idx="4504">
                  <c:v>-56.0359013706843</c:v>
                </c:pt>
                <c:pt idx="4505">
                  <c:v>-55.949272577369797</c:v>
                </c:pt>
                <c:pt idx="4506">
                  <c:v>-55.862203413956202</c:v>
                </c:pt>
                <c:pt idx="4507">
                  <c:v>-55.7747403226073</c:v>
                </c:pt>
                <c:pt idx="4508">
                  <c:v>-55.686914804337697</c:v>
                </c:pt>
                <c:pt idx="4509">
                  <c:v>-55.598757276509197</c:v>
                </c:pt>
                <c:pt idx="4510">
                  <c:v>-55.510293721434003</c:v>
                </c:pt>
                <c:pt idx="4511">
                  <c:v>-55.421546979949902</c:v>
                </c:pt>
                <c:pt idx="4512">
                  <c:v>-55.332537193687799</c:v>
                </c:pt>
                <c:pt idx="4513">
                  <c:v>-55.243280255866303</c:v>
                </c:pt>
                <c:pt idx="4514">
                  <c:v>-55.153796031599498</c:v>
                </c:pt>
                <c:pt idx="4515">
                  <c:v>-55.064103175387203</c:v>
                </c:pt>
                <c:pt idx="4516">
                  <c:v>-54.974145924153603</c:v>
                </c:pt>
                <c:pt idx="4517">
                  <c:v>-54.883832366416399</c:v>
                </c:pt>
                <c:pt idx="4518">
                  <c:v>-54.793269733712101</c:v>
                </c:pt>
                <c:pt idx="4519">
                  <c:v>-54.702542642350203</c:v>
                </c:pt>
                <c:pt idx="4520">
                  <c:v>-54.6116972228713</c:v>
                </c:pt>
                <c:pt idx="4521">
                  <c:v>-54.520765120656698</c:v>
                </c:pt>
                <c:pt idx="4522">
                  <c:v>-54.4297749625606</c:v>
                </c:pt>
                <c:pt idx="4523">
                  <c:v>-54.338748977837</c:v>
                </c:pt>
                <c:pt idx="4524">
                  <c:v>-54.247704667583697</c:v>
                </c:pt>
                <c:pt idx="4525">
                  <c:v>-54.156654251882699</c:v>
                </c:pt>
                <c:pt idx="4526">
                  <c:v>-54.065604149798197</c:v>
                </c:pt>
                <c:pt idx="4527">
                  <c:v>-53.974568748985803</c:v>
                </c:pt>
                <c:pt idx="4528">
                  <c:v>-53.883450922833298</c:v>
                </c:pt>
                <c:pt idx="4529">
                  <c:v>-53.791926210281702</c:v>
                </c:pt>
                <c:pt idx="4530">
                  <c:v>-53.700171873165203</c:v>
                </c:pt>
                <c:pt idx="4531">
                  <c:v>-53.608326235075097</c:v>
                </c:pt>
                <c:pt idx="4532">
                  <c:v>-53.5164657128771</c:v>
                </c:pt>
                <c:pt idx="4533">
                  <c:v>-53.424622972476499</c:v>
                </c:pt>
                <c:pt idx="4534">
                  <c:v>-53.3328366701625</c:v>
                </c:pt>
                <c:pt idx="4535">
                  <c:v>-53.241133161994298</c:v>
                </c:pt>
                <c:pt idx="4536">
                  <c:v>-53.149530166239501</c:v>
                </c:pt>
                <c:pt idx="4537">
                  <c:v>-53.058039570762901</c:v>
                </c:pt>
                <c:pt idx="4538">
                  <c:v>-52.9666568765901</c:v>
                </c:pt>
                <c:pt idx="4539">
                  <c:v>-52.875383958625697</c:v>
                </c:pt>
                <c:pt idx="4540">
                  <c:v>-52.784005730789602</c:v>
                </c:pt>
                <c:pt idx="4541">
                  <c:v>-52.691786991036601</c:v>
                </c:pt>
                <c:pt idx="4542">
                  <c:v>-52.5990086134059</c:v>
                </c:pt>
                <c:pt idx="4543">
                  <c:v>-52.5059211784558</c:v>
                </c:pt>
                <c:pt idx="4544">
                  <c:v>-52.412641909527402</c:v>
                </c:pt>
                <c:pt idx="4545">
                  <c:v>-52.3192027082873</c:v>
                </c:pt>
                <c:pt idx="4546">
                  <c:v>-52.225663520440399</c:v>
                </c:pt>
                <c:pt idx="4547">
                  <c:v>-52.132063393604199</c:v>
                </c:pt>
                <c:pt idx="4548">
                  <c:v>-52.038425921305397</c:v>
                </c:pt>
                <c:pt idx="4549">
                  <c:v>-51.944762005101403</c:v>
                </c:pt>
                <c:pt idx="4550">
                  <c:v>-51.8510597682642</c:v>
                </c:pt>
                <c:pt idx="4551">
                  <c:v>-51.839922244917702</c:v>
                </c:pt>
                <c:pt idx="4552">
                  <c:v>-51.824010425172197</c:v>
                </c:pt>
                <c:pt idx="4553">
                  <c:v>-51.866191359625198</c:v>
                </c:pt>
                <c:pt idx="4554">
                  <c:v>-51.9730585169834</c:v>
                </c:pt>
                <c:pt idx="4555">
                  <c:v>-52.0433495086695</c:v>
                </c:pt>
                <c:pt idx="4556">
                  <c:v>-52.072486646051097</c:v>
                </c:pt>
                <c:pt idx="4557">
                  <c:v>-52.079322154447198</c:v>
                </c:pt>
                <c:pt idx="4558">
                  <c:v>-52.153477504330397</c:v>
                </c:pt>
                <c:pt idx="4559">
                  <c:v>-52.212322049321003</c:v>
                </c:pt>
                <c:pt idx="4560">
                  <c:v>-52.319940575661199</c:v>
                </c:pt>
                <c:pt idx="4561">
                  <c:v>-52.403619312000799</c:v>
                </c:pt>
                <c:pt idx="4562">
                  <c:v>-52.451162191920297</c:v>
                </c:pt>
                <c:pt idx="4563">
                  <c:v>-52.478181148848797</c:v>
                </c:pt>
                <c:pt idx="4564">
                  <c:v>-52.491921910607303</c:v>
                </c:pt>
                <c:pt idx="4565">
                  <c:v>-52.496032793929103</c:v>
                </c:pt>
                <c:pt idx="4566">
                  <c:v>-52.492677057221897</c:v>
                </c:pt>
                <c:pt idx="4567">
                  <c:v>-52.483271857269898</c:v>
                </c:pt>
                <c:pt idx="4568">
                  <c:v>-52.468805229119603</c:v>
                </c:pt>
                <c:pt idx="4569">
                  <c:v>-52.4500065991122</c:v>
                </c:pt>
                <c:pt idx="4570">
                  <c:v>-52.4274350460745</c:v>
                </c:pt>
                <c:pt idx="4571">
                  <c:v>-52.401531567400603</c:v>
                </c:pt>
                <c:pt idx="4572">
                  <c:v>-52.372652119674903</c:v>
                </c:pt>
                <c:pt idx="4573">
                  <c:v>-52.421438700144897</c:v>
                </c:pt>
                <c:pt idx="4574">
                  <c:v>-52.461702128594098</c:v>
                </c:pt>
                <c:pt idx="4575">
                  <c:v>-52.475160554298398</c:v>
                </c:pt>
                <c:pt idx="4576">
                  <c:v>-52.474420150994902</c:v>
                </c:pt>
                <c:pt idx="4577">
                  <c:v>-52.544862199996601</c:v>
                </c:pt>
                <c:pt idx="4578">
                  <c:v>-52.602738063806399</c:v>
                </c:pt>
                <c:pt idx="4579">
                  <c:v>-52.631142387129401</c:v>
                </c:pt>
                <c:pt idx="4580">
                  <c:v>-52.643458930111898</c:v>
                </c:pt>
                <c:pt idx="4581">
                  <c:v>-52.724977844070601</c:v>
                </c:pt>
                <c:pt idx="4582">
                  <c:v>-52.792494501420499</c:v>
                </c:pt>
                <c:pt idx="4583">
                  <c:v>-52.8295703103108</c:v>
                </c:pt>
                <c:pt idx="4584">
                  <c:v>-52.849801984659202</c:v>
                </c:pt>
                <c:pt idx="4585">
                  <c:v>-52.859301904011701</c:v>
                </c:pt>
                <c:pt idx="4586">
                  <c:v>-52.861024755704896</c:v>
                </c:pt>
                <c:pt idx="4587">
                  <c:v>-52.935437609016702</c:v>
                </c:pt>
                <c:pt idx="4588">
                  <c:v>-52.997363673573901</c:v>
                </c:pt>
                <c:pt idx="4589">
                  <c:v>-53.107943415031599</c:v>
                </c:pt>
                <c:pt idx="4590">
                  <c:v>-53.194663032305698</c:v>
                </c:pt>
                <c:pt idx="4591">
                  <c:v>-53.246487090079</c:v>
                </c:pt>
                <c:pt idx="4592">
                  <c:v>-53.356771055276099</c:v>
                </c:pt>
                <c:pt idx="4593">
                  <c:v>-53.446790376029902</c:v>
                </c:pt>
                <c:pt idx="4594">
                  <c:v>-53.503157940411498</c:v>
                </c:pt>
                <c:pt idx="4595">
                  <c:v>-53.540946973494201</c:v>
                </c:pt>
                <c:pt idx="4596">
                  <c:v>-53.5668458965051</c:v>
                </c:pt>
                <c:pt idx="4597">
                  <c:v>-53.660695717456299</c:v>
                </c:pt>
                <c:pt idx="4598">
                  <c:v>-53.815281945282798</c:v>
                </c:pt>
                <c:pt idx="4599">
                  <c:v>-53.930505825282999</c:v>
                </c:pt>
                <c:pt idx="4600">
                  <c:v>-54.079388367124501</c:v>
                </c:pt>
                <c:pt idx="4601">
                  <c:v>-54.196541957382102</c:v>
                </c:pt>
                <c:pt idx="4602">
                  <c:v>-54.274501610819399</c:v>
                </c:pt>
                <c:pt idx="4603">
                  <c:v>-54.405236189251497</c:v>
                </c:pt>
                <c:pt idx="4604">
                  <c:v>-54.512800534766598</c:v>
                </c:pt>
                <c:pt idx="4605">
                  <c:v>-54.659204312809003</c:v>
                </c:pt>
                <c:pt idx="4606">
                  <c:v>-54.776848739807797</c:v>
                </c:pt>
                <c:pt idx="4607">
                  <c:v>-54.857406515456702</c:v>
                </c:pt>
                <c:pt idx="4608">
                  <c:v>-54.917368040977401</c:v>
                </c:pt>
                <c:pt idx="4609">
                  <c:v>-54.963976268414001</c:v>
                </c:pt>
                <c:pt idx="4610">
                  <c:v>-55.073343696216703</c:v>
                </c:pt>
                <c:pt idx="4611">
                  <c:v>-55.165401298656697</c:v>
                </c:pt>
                <c:pt idx="4612">
                  <c:v>-55.2263784558941</c:v>
                </c:pt>
                <c:pt idx="4613">
                  <c:v>-55.342400250708899</c:v>
                </c:pt>
                <c:pt idx="4614">
                  <c:v>-55.509412993727203</c:v>
                </c:pt>
                <c:pt idx="4615">
                  <c:v>-55.705304247863097</c:v>
                </c:pt>
                <c:pt idx="4616">
                  <c:v>-55.850026444088797</c:v>
                </c:pt>
                <c:pt idx="4617">
                  <c:v>-55.948949240450901</c:v>
                </c:pt>
                <c:pt idx="4618">
                  <c:v>-56.0232928631645</c:v>
                </c:pt>
                <c:pt idx="4619">
                  <c:v>-56.151684190200903</c:v>
                </c:pt>
                <c:pt idx="4620">
                  <c:v>-56.259149024896502</c:v>
                </c:pt>
                <c:pt idx="4621">
                  <c:v>-56.334118090334201</c:v>
                </c:pt>
                <c:pt idx="4622">
                  <c:v>-56.459885222066099</c:v>
                </c:pt>
                <c:pt idx="4623">
                  <c:v>-56.564275446737099</c:v>
                </c:pt>
                <c:pt idx="4624">
                  <c:v>-56.6365624481734</c:v>
                </c:pt>
                <c:pt idx="4625">
                  <c:v>-56.759270317885701</c:v>
                </c:pt>
                <c:pt idx="4626">
                  <c:v>-56.8609602641747</c:v>
                </c:pt>
                <c:pt idx="4627">
                  <c:v>-56.931009602046103</c:v>
                </c:pt>
                <c:pt idx="4628">
                  <c:v>-56.983716162607799</c:v>
                </c:pt>
                <c:pt idx="4629">
                  <c:v>-57.092407279607897</c:v>
                </c:pt>
                <c:pt idx="4630">
                  <c:v>-57.249887216898202</c:v>
                </c:pt>
                <c:pt idx="4631">
                  <c:v>-57.368160927533502</c:v>
                </c:pt>
                <c:pt idx="4632">
                  <c:v>-57.5136762916894</c:v>
                </c:pt>
                <c:pt idx="4633">
                  <c:v>-57.6292071734008</c:v>
                </c:pt>
                <c:pt idx="4634">
                  <c:v>-57.709439869545299</c:v>
                </c:pt>
                <c:pt idx="4635">
                  <c:v>-57.770252800778799</c:v>
                </c:pt>
                <c:pt idx="4636">
                  <c:v>-57.818452661878403</c:v>
                </c:pt>
                <c:pt idx="4637">
                  <c:v>-57.857207104808097</c:v>
                </c:pt>
                <c:pt idx="4638">
                  <c:v>-57.888300400318599</c:v>
                </c:pt>
                <c:pt idx="4639">
                  <c:v>-57.912869223398999</c:v>
                </c:pt>
                <c:pt idx="4640">
                  <c:v>-57.9317041225137</c:v>
                </c:pt>
                <c:pt idx="4641">
                  <c:v>-57.945390878284101</c:v>
                </c:pt>
                <c:pt idx="4642">
                  <c:v>-57.954384247205901</c:v>
                </c:pt>
                <c:pt idx="4643">
                  <c:v>-57.959049951509499</c:v>
                </c:pt>
                <c:pt idx="4644">
                  <c:v>-57.959690343696501</c:v>
                </c:pt>
                <c:pt idx="4645">
                  <c:v>-58.021827012284298</c:v>
                </c:pt>
                <c:pt idx="4646">
                  <c:v>-58.071443897546899</c:v>
                </c:pt>
                <c:pt idx="4647">
                  <c:v>-58.095771794907797</c:v>
                </c:pt>
                <c:pt idx="4648">
                  <c:v>-58.107144633883699</c:v>
                </c:pt>
                <c:pt idx="4649">
                  <c:v>-58.110544386438399</c:v>
                </c:pt>
                <c:pt idx="4650">
                  <c:v>-58.108068551862601</c:v>
                </c:pt>
                <c:pt idx="4651">
                  <c:v>-58.100808390477503</c:v>
                </c:pt>
                <c:pt idx="4652">
                  <c:v>-58.089420043892602</c:v>
                </c:pt>
                <c:pt idx="4653">
                  <c:v>-58.139499333382197</c:v>
                </c:pt>
                <c:pt idx="4654">
                  <c:v>-58.177372235556398</c:v>
                </c:pt>
                <c:pt idx="4655">
                  <c:v>-58.190290845408697</c:v>
                </c:pt>
                <c:pt idx="4656">
                  <c:v>-58.190556219305797</c:v>
                </c:pt>
                <c:pt idx="4657">
                  <c:v>-58.248009149984597</c:v>
                </c:pt>
                <c:pt idx="4658">
                  <c:v>-58.2910487652087</c:v>
                </c:pt>
                <c:pt idx="4659">
                  <c:v>-58.307849082263701</c:v>
                </c:pt>
                <c:pt idx="4660">
                  <c:v>-58.311120462091701</c:v>
                </c:pt>
                <c:pt idx="4661">
                  <c:v>-58.306088891307297</c:v>
                </c:pt>
                <c:pt idx="4662">
                  <c:v>-58.295012955304799</c:v>
                </c:pt>
                <c:pt idx="4663">
                  <c:v>-58.279091513611299</c:v>
                </c:pt>
                <c:pt idx="4664">
                  <c:v>-58.259053990840201</c:v>
                </c:pt>
                <c:pt idx="4665">
                  <c:v>-58.235391373381901</c:v>
                </c:pt>
                <c:pt idx="4666">
                  <c:v>-58.208459736675003</c:v>
                </c:pt>
                <c:pt idx="4667">
                  <c:v>-58.178532003291302</c:v>
                </c:pt>
                <c:pt idx="4668">
                  <c:v>-58.211059445787797</c:v>
                </c:pt>
                <c:pt idx="4669">
                  <c:v>-58.232309445830197</c:v>
                </c:pt>
                <c:pt idx="4670">
                  <c:v>-58.229340275392097</c:v>
                </c:pt>
                <c:pt idx="4671">
                  <c:v>-58.214333717851503</c:v>
                </c:pt>
                <c:pt idx="4672">
                  <c:v>-58.192204171786301</c:v>
                </c:pt>
                <c:pt idx="4673">
                  <c:v>-58.1650052241338</c:v>
                </c:pt>
                <c:pt idx="4674">
                  <c:v>-58.133792101332197</c:v>
                </c:pt>
                <c:pt idx="4675">
                  <c:v>-58.0991887323203</c:v>
                </c:pt>
                <c:pt idx="4676">
                  <c:v>-58.0616055360993</c:v>
                </c:pt>
                <c:pt idx="4677">
                  <c:v>-58.021335917002197</c:v>
                </c:pt>
                <c:pt idx="4678">
                  <c:v>-57.978602486640803</c:v>
                </c:pt>
                <c:pt idx="4679">
                  <c:v>-57.933582124633503</c:v>
                </c:pt>
                <c:pt idx="4680">
                  <c:v>-57.886420495988197</c:v>
                </c:pt>
                <c:pt idx="4681">
                  <c:v>-57.837240977899398</c:v>
                </c:pt>
                <c:pt idx="4682">
                  <c:v>-57.786150443150298</c:v>
                </c:pt>
                <c:pt idx="4683">
                  <c:v>-57.733243177654003</c:v>
                </c:pt>
                <c:pt idx="4684">
                  <c:v>-57.678603253930604</c:v>
                </c:pt>
                <c:pt idx="4685">
                  <c:v>-57.622307292062203</c:v>
                </c:pt>
                <c:pt idx="4686">
                  <c:v>-57.564425675237999</c:v>
                </c:pt>
                <c:pt idx="4687">
                  <c:v>-57.5050233899848</c:v>
                </c:pt>
                <c:pt idx="4688">
                  <c:v>-57.444160897701103</c:v>
                </c:pt>
                <c:pt idx="4689">
                  <c:v>-57.381894819396301</c:v>
                </c:pt>
                <c:pt idx="4690">
                  <c:v>-57.318278427210501</c:v>
                </c:pt>
                <c:pt idx="4691">
                  <c:v>-57.253361681983698</c:v>
                </c:pt>
                <c:pt idx="4692">
                  <c:v>-57.187178487853203</c:v>
                </c:pt>
                <c:pt idx="4693">
                  <c:v>-57.1197829060687</c:v>
                </c:pt>
                <c:pt idx="4694">
                  <c:v>-57.051239396771102</c:v>
                </c:pt>
                <c:pt idx="4695">
                  <c:v>-56.981603011561901</c:v>
                </c:pt>
                <c:pt idx="4696">
                  <c:v>-56.910920900781299</c:v>
                </c:pt>
                <c:pt idx="4697">
                  <c:v>-56.8392355277512</c:v>
                </c:pt>
                <c:pt idx="4698">
                  <c:v>-56.7665879535787</c:v>
                </c:pt>
                <c:pt idx="4699">
                  <c:v>-56.693016665549102</c:v>
                </c:pt>
                <c:pt idx="4700">
                  <c:v>-56.618558063741197</c:v>
                </c:pt>
                <c:pt idx="4701">
                  <c:v>-56.543246920475198</c:v>
                </c:pt>
                <c:pt idx="4702">
                  <c:v>-56.467115224531597</c:v>
                </c:pt>
                <c:pt idx="4703">
                  <c:v>-56.390195297665002</c:v>
                </c:pt>
                <c:pt idx="4704">
                  <c:v>-56.3125187034832</c:v>
                </c:pt>
                <c:pt idx="4705">
                  <c:v>-56.234115721769697</c:v>
                </c:pt>
                <c:pt idx="4706">
                  <c:v>-56.155015498967003</c:v>
                </c:pt>
                <c:pt idx="4707">
                  <c:v>-56.0752069213924</c:v>
                </c:pt>
                <c:pt idx="4708">
                  <c:v>-55.994703036874597</c:v>
                </c:pt>
                <c:pt idx="4709">
                  <c:v>-55.913577478423498</c:v>
                </c:pt>
                <c:pt idx="4710">
                  <c:v>-55.831886875376902</c:v>
                </c:pt>
                <c:pt idx="4711">
                  <c:v>-55.749670451384297</c:v>
                </c:pt>
                <c:pt idx="4712">
                  <c:v>-55.666961102139098</c:v>
                </c:pt>
                <c:pt idx="4713">
                  <c:v>-55.583789748193098</c:v>
                </c:pt>
                <c:pt idx="4714">
                  <c:v>-55.500183882620497</c:v>
                </c:pt>
                <c:pt idx="4715">
                  <c:v>-55.416168408412702</c:v>
                </c:pt>
                <c:pt idx="4716">
                  <c:v>-55.331765660429703</c:v>
                </c:pt>
                <c:pt idx="4717">
                  <c:v>-55.246994768784603</c:v>
                </c:pt>
                <c:pt idx="4718">
                  <c:v>-55.161878115136602</c:v>
                </c:pt>
                <c:pt idx="4719">
                  <c:v>-55.076436874202599</c:v>
                </c:pt>
                <c:pt idx="4720">
                  <c:v>-54.990645848082799</c:v>
                </c:pt>
                <c:pt idx="4721">
                  <c:v>-54.904387195567899</c:v>
                </c:pt>
                <c:pt idx="4722">
                  <c:v>-54.817766747015298</c:v>
                </c:pt>
                <c:pt idx="4723">
                  <c:v>-54.7308725033038</c:v>
                </c:pt>
                <c:pt idx="4724">
                  <c:v>-54.643757309534799</c:v>
                </c:pt>
                <c:pt idx="4725">
                  <c:v>-54.556451648993701</c:v>
                </c:pt>
                <c:pt idx="4726">
                  <c:v>-54.468986979783203</c:v>
                </c:pt>
                <c:pt idx="4727">
                  <c:v>-54.381388301372098</c:v>
                </c:pt>
                <c:pt idx="4728">
                  <c:v>-54.293675801748101</c:v>
                </c:pt>
                <c:pt idx="4729">
                  <c:v>-54.205866721003602</c:v>
                </c:pt>
                <c:pt idx="4730">
                  <c:v>-54.117969084294401</c:v>
                </c:pt>
                <c:pt idx="4731">
                  <c:v>-54.029996487175602</c:v>
                </c:pt>
                <c:pt idx="4732">
                  <c:v>-53.941964333128197</c:v>
                </c:pt>
                <c:pt idx="4733">
                  <c:v>-53.853607226084897</c:v>
                </c:pt>
                <c:pt idx="4734">
                  <c:v>-53.764845751181298</c:v>
                </c:pt>
                <c:pt idx="4735">
                  <c:v>-53.675849039873697</c:v>
                </c:pt>
                <c:pt idx="4736">
                  <c:v>-53.586726282429296</c:v>
                </c:pt>
                <c:pt idx="4737">
                  <c:v>-53.497536283949998</c:v>
                </c:pt>
                <c:pt idx="4738">
                  <c:v>-53.408312797413501</c:v>
                </c:pt>
                <c:pt idx="4739">
                  <c:v>-53.319090418977801</c:v>
                </c:pt>
                <c:pt idx="4740">
                  <c:v>-53.229893502703298</c:v>
                </c:pt>
                <c:pt idx="4741">
                  <c:v>-53.140738668649497</c:v>
                </c:pt>
                <c:pt idx="4742">
                  <c:v>-53.051638247781298</c:v>
                </c:pt>
                <c:pt idx="4743">
                  <c:v>-52.96258665717</c:v>
                </c:pt>
                <c:pt idx="4744">
                  <c:v>-52.873589081653201</c:v>
                </c:pt>
                <c:pt idx="4745">
                  <c:v>-52.784411674820198</c:v>
                </c:pt>
                <c:pt idx="4746">
                  <c:v>-52.6943746344094</c:v>
                </c:pt>
                <c:pt idx="4747">
                  <c:v>-52.603750701845797</c:v>
                </c:pt>
                <c:pt idx="4748">
                  <c:v>-52.512783047737301</c:v>
                </c:pt>
                <c:pt idx="4749">
                  <c:v>-52.421589786312502</c:v>
                </c:pt>
                <c:pt idx="4750">
                  <c:v>-52.330199345130502</c:v>
                </c:pt>
                <c:pt idx="4751">
                  <c:v>-52.238670027869397</c:v>
                </c:pt>
                <c:pt idx="4752">
                  <c:v>-52.147041301317898</c:v>
                </c:pt>
                <c:pt idx="4753">
                  <c:v>-52.055337652844003</c:v>
                </c:pt>
                <c:pt idx="4754">
                  <c:v>-51.963570827501897</c:v>
                </c:pt>
                <c:pt idx="4755">
                  <c:v>-51.871738916250898</c:v>
                </c:pt>
                <c:pt idx="4756">
                  <c:v>-51.862352696363203</c:v>
                </c:pt>
                <c:pt idx="4757">
                  <c:v>-51.930201789332102</c:v>
                </c:pt>
                <c:pt idx="4758">
                  <c:v>-51.968659911611098</c:v>
                </c:pt>
                <c:pt idx="4759">
                  <c:v>-51.970643642779898</c:v>
                </c:pt>
                <c:pt idx="4760">
                  <c:v>-51.953627801370303</c:v>
                </c:pt>
                <c:pt idx="4761">
                  <c:v>-51.925280841407698</c:v>
                </c:pt>
                <c:pt idx="4762">
                  <c:v>-51.971061928081497</c:v>
                </c:pt>
                <c:pt idx="4763">
                  <c:v>-52.087175409710802</c:v>
                </c:pt>
                <c:pt idx="4764">
                  <c:v>-52.1687958120215</c:v>
                </c:pt>
                <c:pt idx="4765">
                  <c:v>-52.210130329194101</c:v>
                </c:pt>
                <c:pt idx="4766">
                  <c:v>-52.229443111951603</c:v>
                </c:pt>
                <c:pt idx="4767">
                  <c:v>-52.234940196116497</c:v>
                </c:pt>
                <c:pt idx="4768">
                  <c:v>-52.230694679030897</c:v>
                </c:pt>
                <c:pt idx="4769">
                  <c:v>-52.2190711291884</c:v>
                </c:pt>
                <c:pt idx="4770">
                  <c:v>-52.3625031070369</c:v>
                </c:pt>
                <c:pt idx="4771">
                  <c:v>-52.488605705188299</c:v>
                </c:pt>
                <c:pt idx="4772">
                  <c:v>-52.561149965762702</c:v>
                </c:pt>
                <c:pt idx="4773">
                  <c:v>-52.684818177797197</c:v>
                </c:pt>
                <c:pt idx="4774">
                  <c:v>-52.784723426385597</c:v>
                </c:pt>
                <c:pt idx="4775">
                  <c:v>-52.926512437246103</c:v>
                </c:pt>
                <c:pt idx="4776">
                  <c:v>-53.117301033496602</c:v>
                </c:pt>
                <c:pt idx="4777">
                  <c:v>-53.259761787843203</c:v>
                </c:pt>
                <c:pt idx="4778">
                  <c:v>-53.584021813039698</c:v>
                </c:pt>
                <c:pt idx="4779">
                  <c:v>-53.854494915651301</c:v>
                </c:pt>
                <c:pt idx="4780">
                  <c:v>-54.106938116152897</c:v>
                </c:pt>
                <c:pt idx="4781">
                  <c:v>-54.301341736729903</c:v>
                </c:pt>
                <c:pt idx="4782">
                  <c:v>-54.441561503443701</c:v>
                </c:pt>
                <c:pt idx="4783">
                  <c:v>-54.550553338169202</c:v>
                </c:pt>
                <c:pt idx="4784">
                  <c:v>-54.638951100413998</c:v>
                </c:pt>
                <c:pt idx="4785">
                  <c:v>-54.7121618332298</c:v>
                </c:pt>
                <c:pt idx="4786">
                  <c:v>-54.773396263115998</c:v>
                </c:pt>
                <c:pt idx="4787">
                  <c:v>-54.824755203630097</c:v>
                </c:pt>
                <c:pt idx="4788">
                  <c:v>-54.940598058413102</c:v>
                </c:pt>
                <c:pt idx="4789">
                  <c:v>-55.0397432367945</c:v>
                </c:pt>
                <c:pt idx="4790">
                  <c:v>-55.108105025696702</c:v>
                </c:pt>
                <c:pt idx="4791">
                  <c:v>-55.159515216054899</c:v>
                </c:pt>
                <c:pt idx="4792">
                  <c:v>-55.271873488019402</c:v>
                </c:pt>
                <c:pt idx="4793">
                  <c:v>-55.3663329523554</c:v>
                </c:pt>
                <c:pt idx="4794">
                  <c:v>-55.572322664505599</c:v>
                </c:pt>
                <c:pt idx="4795">
                  <c:v>-55.741978705771203</c:v>
                </c:pt>
                <c:pt idx="4796">
                  <c:v>-55.853032093820403</c:v>
                </c:pt>
                <c:pt idx="4797">
                  <c:v>-55.9344734119233</c:v>
                </c:pt>
                <c:pt idx="4798">
                  <c:v>-55.998319488746198</c:v>
                </c:pt>
                <c:pt idx="4799">
                  <c:v>-56.119571400990303</c:v>
                </c:pt>
                <c:pt idx="4800">
                  <c:v>-56.290891838186198</c:v>
                </c:pt>
                <c:pt idx="4801">
                  <c:v>-56.421118629305397</c:v>
                </c:pt>
                <c:pt idx="4802">
                  <c:v>-56.510697777401703</c:v>
                </c:pt>
                <c:pt idx="4803">
                  <c:v>-56.578611449640199</c:v>
                </c:pt>
                <c:pt idx="4804">
                  <c:v>-56.632758775643801</c:v>
                </c:pt>
                <c:pt idx="4805">
                  <c:v>-56.676775029819702</c:v>
                </c:pt>
                <c:pt idx="4806">
                  <c:v>-56.712678676873601</c:v>
                </c:pt>
                <c:pt idx="4807">
                  <c:v>-56.809819417040899</c:v>
                </c:pt>
                <c:pt idx="4808">
                  <c:v>-56.891578410430597</c:v>
                </c:pt>
                <c:pt idx="4809">
                  <c:v>-56.945079198028502</c:v>
                </c:pt>
                <c:pt idx="4810">
                  <c:v>-56.983493487375803</c:v>
                </c:pt>
                <c:pt idx="4811">
                  <c:v>-57.0122634172277</c:v>
                </c:pt>
                <c:pt idx="4812">
                  <c:v>-57.033771432819897</c:v>
                </c:pt>
                <c:pt idx="4813">
                  <c:v>-57.049308962013598</c:v>
                </c:pt>
                <c:pt idx="4814">
                  <c:v>-57.194297776160901</c:v>
                </c:pt>
                <c:pt idx="4815">
                  <c:v>-57.3158889056117</c:v>
                </c:pt>
                <c:pt idx="4816">
                  <c:v>-57.454327573717698</c:v>
                </c:pt>
                <c:pt idx="4817">
                  <c:v>-57.559250608547899</c:v>
                </c:pt>
                <c:pt idx="4818">
                  <c:v>-57.693588668837101</c:v>
                </c:pt>
                <c:pt idx="4819">
                  <c:v>-57.799049688020403</c:v>
                </c:pt>
                <c:pt idx="4820">
                  <c:v>-57.869922262028297</c:v>
                </c:pt>
                <c:pt idx="4821">
                  <c:v>-57.9218502964913</c:v>
                </c:pt>
                <c:pt idx="4822">
                  <c:v>-57.9615479694125</c:v>
                </c:pt>
                <c:pt idx="4823">
                  <c:v>-57.9921381294889</c:v>
                </c:pt>
                <c:pt idx="4824">
                  <c:v>-58.144770061864101</c:v>
                </c:pt>
                <c:pt idx="4825">
                  <c:v>-58.272607388171899</c:v>
                </c:pt>
                <c:pt idx="4826">
                  <c:v>-58.414990877111002</c:v>
                </c:pt>
                <c:pt idx="4827">
                  <c:v>-58.587018297313399</c:v>
                </c:pt>
                <c:pt idx="4828">
                  <c:v>-58.713883626411999</c:v>
                </c:pt>
                <c:pt idx="4829">
                  <c:v>-58.799752079975001</c:v>
                </c:pt>
                <c:pt idx="4830">
                  <c:v>-58.863594397400703</c:v>
                </c:pt>
                <c:pt idx="4831">
                  <c:v>-58.913371897916598</c:v>
                </c:pt>
                <c:pt idx="4832">
                  <c:v>-58.952798769446801</c:v>
                </c:pt>
                <c:pt idx="4833">
                  <c:v>-58.9839512076191</c:v>
                </c:pt>
                <c:pt idx="4834">
                  <c:v>-59.008137772214297</c:v>
                </c:pt>
                <c:pt idx="4835">
                  <c:v>-59.026258120077401</c:v>
                </c:pt>
                <c:pt idx="4836">
                  <c:v>-59.038970981861198</c:v>
                </c:pt>
                <c:pt idx="4837">
                  <c:v>-59.046781881418497</c:v>
                </c:pt>
                <c:pt idx="4838">
                  <c:v>-59.0500929684288</c:v>
                </c:pt>
                <c:pt idx="4839">
                  <c:v>-59.049233364001097</c:v>
                </c:pt>
                <c:pt idx="4840">
                  <c:v>-59.044478696375997</c:v>
                </c:pt>
                <c:pt idx="4841">
                  <c:v>-59.036064251222598</c:v>
                </c:pt>
                <c:pt idx="4842">
                  <c:v>-59.024194148510198</c:v>
                </c:pt>
                <c:pt idx="4843">
                  <c:v>-59.009047937895403</c:v>
                </c:pt>
                <c:pt idx="4844">
                  <c:v>-58.990785455868199</c:v>
                </c:pt>
                <c:pt idx="4845">
                  <c:v>-58.969550477123597</c:v>
                </c:pt>
                <c:pt idx="4846">
                  <c:v>-58.9454735080541</c:v>
                </c:pt>
                <c:pt idx="4847">
                  <c:v>-58.9186739567035</c:v>
                </c:pt>
                <c:pt idx="4848">
                  <c:v>-58.8892617695317</c:v>
                </c:pt>
                <c:pt idx="4849">
                  <c:v>-58.920656094269397</c:v>
                </c:pt>
                <c:pt idx="4850">
                  <c:v>-58.941100203462803</c:v>
                </c:pt>
                <c:pt idx="4851">
                  <c:v>-58.938042617717699</c:v>
                </c:pt>
                <c:pt idx="4852">
                  <c:v>-58.923321045915799</c:v>
                </c:pt>
                <c:pt idx="4853">
                  <c:v>-58.901681751360002</c:v>
                </c:pt>
                <c:pt idx="4854">
                  <c:v>-58.875090406317099</c:v>
                </c:pt>
                <c:pt idx="4855">
                  <c:v>-58.844548087671001</c:v>
                </c:pt>
                <c:pt idx="4856">
                  <c:v>-58.810642239739998</c:v>
                </c:pt>
                <c:pt idx="4857">
                  <c:v>-58.773757445961301</c:v>
                </c:pt>
                <c:pt idx="4858">
                  <c:v>-58.7341674431188</c:v>
                </c:pt>
                <c:pt idx="4859">
                  <c:v>-58.692079824255401</c:v>
                </c:pt>
                <c:pt idx="4860">
                  <c:v>-58.647659817074299</c:v>
                </c:pt>
                <c:pt idx="4861">
                  <c:v>-58.6652808860105</c:v>
                </c:pt>
                <c:pt idx="4862">
                  <c:v>-58.672355022960801</c:v>
                </c:pt>
                <c:pt idx="4863">
                  <c:v>-58.6560662806042</c:v>
                </c:pt>
                <c:pt idx="4864">
                  <c:v>-58.628352468167797</c:v>
                </c:pt>
                <c:pt idx="4865">
                  <c:v>-58.594009885853801</c:v>
                </c:pt>
                <c:pt idx="4866">
                  <c:v>-58.555025569587102</c:v>
                </c:pt>
                <c:pt idx="4867">
                  <c:v>-58.512409351403498</c:v>
                </c:pt>
                <c:pt idx="4868">
                  <c:v>-58.466751154998597</c:v>
                </c:pt>
                <c:pt idx="4869">
                  <c:v>-58.4184343903502</c:v>
                </c:pt>
                <c:pt idx="4870">
                  <c:v>-58.367729430394299</c:v>
                </c:pt>
                <c:pt idx="4871">
                  <c:v>-58.314837076063696</c:v>
                </c:pt>
                <c:pt idx="4872">
                  <c:v>-58.2599219051706</c:v>
                </c:pt>
                <c:pt idx="4873">
                  <c:v>-58.203123935330602</c:v>
                </c:pt>
                <c:pt idx="4874">
                  <c:v>-58.144559646850297</c:v>
                </c:pt>
                <c:pt idx="4875">
                  <c:v>-58.0843277892074</c:v>
                </c:pt>
                <c:pt idx="4876">
                  <c:v>-58.022513671966699</c:v>
                </c:pt>
                <c:pt idx="4877">
                  <c:v>-57.959193745833701</c:v>
                </c:pt>
                <c:pt idx="4878">
                  <c:v>-57.8944369585045</c:v>
                </c:pt>
                <c:pt idx="4879">
                  <c:v>-57.8283060954927</c:v>
                </c:pt>
                <c:pt idx="4880">
                  <c:v>-57.760858964384902</c:v>
                </c:pt>
                <c:pt idx="4881">
                  <c:v>-57.692149174961898</c:v>
                </c:pt>
                <c:pt idx="4882">
                  <c:v>-57.622226400895599</c:v>
                </c:pt>
                <c:pt idx="4883">
                  <c:v>-57.551138252521604</c:v>
                </c:pt>
                <c:pt idx="4884">
                  <c:v>-57.478929672443101</c:v>
                </c:pt>
                <c:pt idx="4885">
                  <c:v>-57.405643238472003</c:v>
                </c:pt>
                <c:pt idx="4886">
                  <c:v>-57.331319476351197</c:v>
                </c:pt>
                <c:pt idx="4887">
                  <c:v>-57.255996653336702</c:v>
                </c:pt>
                <c:pt idx="4888">
                  <c:v>-57.1796985218541</c:v>
                </c:pt>
                <c:pt idx="4889">
                  <c:v>-57.102462621437198</c:v>
                </c:pt>
                <c:pt idx="4890">
                  <c:v>-57.024349233751401</c:v>
                </c:pt>
                <c:pt idx="4891">
                  <c:v>-56.945407832858699</c:v>
                </c:pt>
                <c:pt idx="4892">
                  <c:v>-56.865678054992898</c:v>
                </c:pt>
                <c:pt idx="4893">
                  <c:v>-56.785196629037301</c:v>
                </c:pt>
                <c:pt idx="4894">
                  <c:v>-56.703997729032601</c:v>
                </c:pt>
                <c:pt idx="4895">
                  <c:v>-56.622113085776498</c:v>
                </c:pt>
                <c:pt idx="4896">
                  <c:v>-56.539572595315597</c:v>
                </c:pt>
                <c:pt idx="4897">
                  <c:v>-56.456403329562697</c:v>
                </c:pt>
                <c:pt idx="4898">
                  <c:v>-56.372632771148403</c:v>
                </c:pt>
                <c:pt idx="4899">
                  <c:v>-56.288287890644298</c:v>
                </c:pt>
                <c:pt idx="4900">
                  <c:v>-56.203394453638701</c:v>
                </c:pt>
                <c:pt idx="4901">
                  <c:v>-56.117977214949001</c:v>
                </c:pt>
                <c:pt idx="4902">
                  <c:v>-56.031981315879499</c:v>
                </c:pt>
                <c:pt idx="4903">
                  <c:v>-55.945473385619898</c:v>
                </c:pt>
                <c:pt idx="4904">
                  <c:v>-55.858520893286602</c:v>
                </c:pt>
                <c:pt idx="4905">
                  <c:v>-55.771169455972398</c:v>
                </c:pt>
                <c:pt idx="4906">
                  <c:v>-55.683450732399002</c:v>
                </c:pt>
                <c:pt idx="4907">
                  <c:v>-55.595395190368102</c:v>
                </c:pt>
                <c:pt idx="4908">
                  <c:v>-55.507028948750097</c:v>
                </c:pt>
                <c:pt idx="4909">
                  <c:v>-55.418375017645197</c:v>
                </c:pt>
                <c:pt idx="4910">
                  <c:v>-55.329453590832102</c:v>
                </c:pt>
                <c:pt idx="4911">
                  <c:v>-55.240280968432501</c:v>
                </c:pt>
                <c:pt idx="4912">
                  <c:v>-55.1508771972182</c:v>
                </c:pt>
                <c:pt idx="4913">
                  <c:v>-55.0612610989971</c:v>
                </c:pt>
                <c:pt idx="4914">
                  <c:v>-54.971370301361397</c:v>
                </c:pt>
                <c:pt idx="4915">
                  <c:v>-54.881122147458598</c:v>
                </c:pt>
                <c:pt idx="4916">
                  <c:v>-54.790623940457699</c:v>
                </c:pt>
                <c:pt idx="4917">
                  <c:v>-54.699959262416101</c:v>
                </c:pt>
                <c:pt idx="4918">
                  <c:v>-54.6091734350262</c:v>
                </c:pt>
                <c:pt idx="4919">
                  <c:v>-54.518298310499098</c:v>
                </c:pt>
                <c:pt idx="4920">
                  <c:v>-54.427362426522798</c:v>
                </c:pt>
                <c:pt idx="4921">
                  <c:v>-54.336387989834897</c:v>
                </c:pt>
                <c:pt idx="4922">
                  <c:v>-54.245392511586701</c:v>
                </c:pt>
                <c:pt idx="4923">
                  <c:v>-54.1543880126533</c:v>
                </c:pt>
                <c:pt idx="4924">
                  <c:v>-54.063381280144</c:v>
                </c:pt>
                <c:pt idx="4925">
                  <c:v>-53.972386762873398</c:v>
                </c:pt>
                <c:pt idx="4926">
                  <c:v>-53.8812959053433</c:v>
                </c:pt>
                <c:pt idx="4927">
                  <c:v>-53.789798428394299</c:v>
                </c:pt>
                <c:pt idx="4928">
                  <c:v>-53.6980717358474</c:v>
                </c:pt>
                <c:pt idx="4929">
                  <c:v>-53.606252471242101</c:v>
                </c:pt>
                <c:pt idx="4930">
                  <c:v>-53.514415948762</c:v>
                </c:pt>
                <c:pt idx="4931">
                  <c:v>-53.422595168721998</c:v>
                </c:pt>
                <c:pt idx="4932">
                  <c:v>-53.330828544517502</c:v>
                </c:pt>
                <c:pt idx="4933">
                  <c:v>-53.239142301162197</c:v>
                </c:pt>
                <c:pt idx="4934">
                  <c:v>-53.147554064825201</c:v>
                </c:pt>
                <c:pt idx="4935">
                  <c:v>-53.056075718436901</c:v>
                </c:pt>
                <c:pt idx="4936">
                  <c:v>-52.9647022712143</c:v>
                </c:pt>
                <c:pt idx="4937">
                  <c:v>-52.8734361662612</c:v>
                </c:pt>
                <c:pt idx="4938">
                  <c:v>-52.782040583745498</c:v>
                </c:pt>
                <c:pt idx="4939">
                  <c:v>-52.689805013616301</c:v>
                </c:pt>
                <c:pt idx="4940">
                  <c:v>-52.597011153988298</c:v>
                </c:pt>
                <c:pt idx="4941">
                  <c:v>-52.5039072815457</c:v>
                </c:pt>
                <c:pt idx="4942">
                  <c:v>-52.410607810553799</c:v>
                </c:pt>
                <c:pt idx="4943">
                  <c:v>-52.317145647185001</c:v>
                </c:pt>
                <c:pt idx="4944">
                  <c:v>-52.305077577669898</c:v>
                </c:pt>
                <c:pt idx="4945">
                  <c:v>-52.287629666515599</c:v>
                </c:pt>
                <c:pt idx="4946">
                  <c:v>-52.245898731538801</c:v>
                </c:pt>
                <c:pt idx="4947">
                  <c:v>-52.273506345347002</c:v>
                </c:pt>
                <c:pt idx="4948">
                  <c:v>-52.288920376637797</c:v>
                </c:pt>
                <c:pt idx="4949">
                  <c:v>-52.275626842797799</c:v>
                </c:pt>
                <c:pt idx="4950">
                  <c:v>-52.247229449036297</c:v>
                </c:pt>
                <c:pt idx="4951">
                  <c:v>-52.209795536724499</c:v>
                </c:pt>
                <c:pt idx="4952">
                  <c:v>-52.166204881448003</c:v>
                </c:pt>
                <c:pt idx="4953">
                  <c:v>-52.118080957494499</c:v>
                </c:pt>
                <c:pt idx="4954">
                  <c:v>-52.066433525424102</c:v>
                </c:pt>
                <c:pt idx="4955">
                  <c:v>-52.011938222159102</c:v>
                </c:pt>
                <c:pt idx="4956">
                  <c:v>-51.9550728207915</c:v>
                </c:pt>
                <c:pt idx="4957">
                  <c:v>-51.8961819862105</c:v>
                </c:pt>
                <c:pt idx="4958">
                  <c:v>-51.8355151996182</c:v>
                </c:pt>
                <c:pt idx="4959">
                  <c:v>-51.8554699654186</c:v>
                </c:pt>
                <c:pt idx="4960">
                  <c:v>-51.8689959073022</c:v>
                </c:pt>
                <c:pt idx="4961">
                  <c:v>-51.856971160861498</c:v>
                </c:pt>
                <c:pt idx="4962">
                  <c:v>-51.831701872795797</c:v>
                </c:pt>
                <c:pt idx="4963">
                  <c:v>-51.798542790298399</c:v>
                </c:pt>
                <c:pt idx="4964">
                  <c:v>-51.7599432382003</c:v>
                </c:pt>
                <c:pt idx="4965">
                  <c:v>-51.716501148654501</c:v>
                </c:pt>
                <c:pt idx="4966">
                  <c:v>-51.669150828449503</c:v>
                </c:pt>
                <c:pt idx="4967">
                  <c:v>-51.6185307288793</c:v>
                </c:pt>
                <c:pt idx="4968">
                  <c:v>-51.565102214348599</c:v>
                </c:pt>
                <c:pt idx="4969">
                  <c:v>-51.591903574200003</c:v>
                </c:pt>
                <c:pt idx="4970">
                  <c:v>-51.614080397118201</c:v>
                </c:pt>
                <c:pt idx="4971">
                  <c:v>-51.611463663188601</c:v>
                </c:pt>
                <c:pt idx="4972">
                  <c:v>-51.677439615303498</c:v>
                </c:pt>
                <c:pt idx="4973">
                  <c:v>-51.813513681222297</c:v>
                </c:pt>
                <c:pt idx="4974">
                  <c:v>-51.9159570118019</c:v>
                </c:pt>
                <c:pt idx="4975">
                  <c:v>-51.975528467242199</c:v>
                </c:pt>
                <c:pt idx="4976">
                  <c:v>-52.011292709024801</c:v>
                </c:pt>
                <c:pt idx="4977">
                  <c:v>-52.031978245306099</c:v>
                </c:pt>
                <c:pt idx="4978">
                  <c:v>-52.041977090166398</c:v>
                </c:pt>
                <c:pt idx="4979">
                  <c:v>-52.043845639164402</c:v>
                </c:pt>
                <c:pt idx="4980">
                  <c:v>-52.039214909072598</c:v>
                </c:pt>
                <c:pt idx="4981">
                  <c:v>-52.029201177455001</c:v>
                </c:pt>
                <c:pt idx="4982">
                  <c:v>-52.014610951919302</c:v>
                </c:pt>
                <c:pt idx="4983">
                  <c:v>-52.077105019832601</c:v>
                </c:pt>
                <c:pt idx="4984">
                  <c:v>-52.210804585298298</c:v>
                </c:pt>
                <c:pt idx="4985">
                  <c:v>-52.310599603744997</c:v>
                </c:pt>
                <c:pt idx="4986">
                  <c:v>-52.370553375305199</c:v>
                </c:pt>
                <c:pt idx="4987">
                  <c:v>-52.488350602685003</c:v>
                </c:pt>
                <c:pt idx="4988">
                  <c:v>-52.585747070169099</c:v>
                </c:pt>
                <c:pt idx="4989">
                  <c:v>-52.727286554653297</c:v>
                </c:pt>
                <c:pt idx="4990">
                  <c:v>-52.841820171180302</c:v>
                </c:pt>
                <c:pt idx="4991">
                  <c:v>-52.918241495653298</c:v>
                </c:pt>
                <c:pt idx="4992">
                  <c:v>-52.972366387834498</c:v>
                </c:pt>
                <c:pt idx="4993">
                  <c:v>-53.0894882625809</c:v>
                </c:pt>
                <c:pt idx="4994">
                  <c:v>-53.341845118886198</c:v>
                </c:pt>
                <c:pt idx="4995">
                  <c:v>-53.619099015535397</c:v>
                </c:pt>
                <c:pt idx="4996">
                  <c:v>-53.893212268444202</c:v>
                </c:pt>
                <c:pt idx="4997">
                  <c:v>-54.096730867095403</c:v>
                </c:pt>
                <c:pt idx="4998">
                  <c:v>-54.2408667488547</c:v>
                </c:pt>
                <c:pt idx="4999">
                  <c:v>-54.351285256926403</c:v>
                </c:pt>
                <c:pt idx="5000">
                  <c:v>-54.4400377939875</c:v>
                </c:pt>
                <c:pt idx="5001">
                  <c:v>-54.513153985060903</c:v>
                </c:pt>
                <c:pt idx="5002">
                  <c:v>-54.574124834427501</c:v>
                </c:pt>
                <c:pt idx="5003">
                  <c:v>-54.625187612557802</c:v>
                </c:pt>
                <c:pt idx="5004">
                  <c:v>-54.667888278098999</c:v>
                </c:pt>
                <c:pt idx="5005">
                  <c:v>-54.703356304580197</c:v>
                </c:pt>
                <c:pt idx="5006">
                  <c:v>-54.8057915649891</c:v>
                </c:pt>
                <c:pt idx="5007">
                  <c:v>-54.965975160969101</c:v>
                </c:pt>
                <c:pt idx="5008">
                  <c:v>-55.087094806933401</c:v>
                </c:pt>
                <c:pt idx="5009">
                  <c:v>-55.311565178404102</c:v>
                </c:pt>
                <c:pt idx="5010">
                  <c:v>-55.494777075675103</c:v>
                </c:pt>
                <c:pt idx="5011">
                  <c:v>-55.6163191630162</c:v>
                </c:pt>
                <c:pt idx="5012">
                  <c:v>-55.776802978758298</c:v>
                </c:pt>
                <c:pt idx="5013">
                  <c:v>-55.9784581347688</c:v>
                </c:pt>
                <c:pt idx="5014">
                  <c:v>-56.133290119238197</c:v>
                </c:pt>
                <c:pt idx="5015">
                  <c:v>-56.243642076750497</c:v>
                </c:pt>
                <c:pt idx="5016">
                  <c:v>-56.398256547357001</c:v>
                </c:pt>
                <c:pt idx="5017">
                  <c:v>-56.527240926069098</c:v>
                </c:pt>
                <c:pt idx="5018">
                  <c:v>-56.6212701410901</c:v>
                </c:pt>
                <c:pt idx="5019">
                  <c:v>-56.695589557889299</c:v>
                </c:pt>
                <c:pt idx="5020">
                  <c:v>-56.824525534113498</c:v>
                </c:pt>
                <c:pt idx="5021">
                  <c:v>-57.001010885084497</c:v>
                </c:pt>
                <c:pt idx="5022">
                  <c:v>-57.203174185378998</c:v>
                </c:pt>
                <c:pt idx="5023">
                  <c:v>-57.421361624535301</c:v>
                </c:pt>
                <c:pt idx="5024">
                  <c:v>-57.585573291666897</c:v>
                </c:pt>
                <c:pt idx="5025">
                  <c:v>-57.703472765074999</c:v>
                </c:pt>
                <c:pt idx="5026">
                  <c:v>-57.796153941960803</c:v>
                </c:pt>
                <c:pt idx="5027">
                  <c:v>-57.872556634995803</c:v>
                </c:pt>
                <c:pt idx="5028">
                  <c:v>-57.936914485891698</c:v>
                </c:pt>
                <c:pt idx="5029">
                  <c:v>-57.991621512214302</c:v>
                </c:pt>
                <c:pt idx="5030">
                  <c:v>-58.038199915833701</c:v>
                </c:pt>
                <c:pt idx="5031">
                  <c:v>-58.077703149328599</c:v>
                </c:pt>
                <c:pt idx="5032">
                  <c:v>-58.110906679285399</c:v>
                </c:pt>
                <c:pt idx="5033">
                  <c:v>-58.202768480362899</c:v>
                </c:pt>
                <c:pt idx="5034">
                  <c:v>-58.280242797454903</c:v>
                </c:pt>
                <c:pt idx="5035">
                  <c:v>-58.331097699132599</c:v>
                </c:pt>
                <c:pt idx="5036">
                  <c:v>-58.367779703647102</c:v>
                </c:pt>
                <c:pt idx="5037">
                  <c:v>-58.395362210723803</c:v>
                </c:pt>
                <c:pt idx="5038">
                  <c:v>-58.416028682112596</c:v>
                </c:pt>
                <c:pt idx="5039">
                  <c:v>-58.430946521812203</c:v>
                </c:pt>
                <c:pt idx="5040">
                  <c:v>-58.440843922034396</c:v>
                </c:pt>
                <c:pt idx="5041">
                  <c:v>-58.446222935579002</c:v>
                </c:pt>
                <c:pt idx="5042">
                  <c:v>-58.447456593290603</c:v>
                </c:pt>
                <c:pt idx="5043">
                  <c:v>-58.444838259903101</c:v>
                </c:pt>
                <c:pt idx="5044">
                  <c:v>-58.438608418272402</c:v>
                </c:pt>
                <c:pt idx="5045">
                  <c:v>-58.493071345416801</c:v>
                </c:pt>
                <c:pt idx="5046">
                  <c:v>-58.535478449600198</c:v>
                </c:pt>
                <c:pt idx="5047">
                  <c:v>-58.553278137163403</c:v>
                </c:pt>
                <c:pt idx="5048">
                  <c:v>-58.558574420604501</c:v>
                </c:pt>
                <c:pt idx="5049">
                  <c:v>-58.620014386425602</c:v>
                </c:pt>
                <c:pt idx="5050">
                  <c:v>-58.667049310633601</c:v>
                </c:pt>
                <c:pt idx="5051">
                  <c:v>-58.688103182067003</c:v>
                </c:pt>
                <c:pt idx="5052">
                  <c:v>-58.695715325575399</c:v>
                </c:pt>
                <c:pt idx="5053">
                  <c:v>-58.695023207528202</c:v>
                </c:pt>
                <c:pt idx="5054">
                  <c:v>-58.688238651474997</c:v>
                </c:pt>
                <c:pt idx="5055">
                  <c:v>-58.676532446068499</c:v>
                </c:pt>
                <c:pt idx="5056">
                  <c:v>-58.660615986588397</c:v>
                </c:pt>
                <c:pt idx="5057">
                  <c:v>-58.640968167045898</c:v>
                </c:pt>
                <c:pt idx="5058">
                  <c:v>-58.617936744944799</c:v>
                </c:pt>
                <c:pt idx="5059">
                  <c:v>-58.591788866950502</c:v>
                </c:pt>
                <c:pt idx="5060">
                  <c:v>-58.562738649414797</c:v>
                </c:pt>
                <c:pt idx="5061">
                  <c:v>-58.530963407781996</c:v>
                </c:pt>
                <c:pt idx="5062">
                  <c:v>-58.560929501376002</c:v>
                </c:pt>
                <c:pt idx="5063">
                  <c:v>-58.579854242582599</c:v>
                </c:pt>
                <c:pt idx="5064">
                  <c:v>-58.574978937916001</c:v>
                </c:pt>
                <c:pt idx="5065">
                  <c:v>-58.558315002228397</c:v>
                </c:pt>
                <c:pt idx="5066">
                  <c:v>-58.534689669083697</c:v>
                </c:pt>
                <c:pt idx="5067">
                  <c:v>-58.506108247886701</c:v>
                </c:pt>
                <c:pt idx="5068">
                  <c:v>-58.473594775049698</c:v>
                </c:pt>
                <c:pt idx="5069">
                  <c:v>-58.4377512573069</c:v>
                </c:pt>
                <c:pt idx="5070">
                  <c:v>-58.398972024696</c:v>
                </c:pt>
                <c:pt idx="5071">
                  <c:v>-58.3575374980283</c:v>
                </c:pt>
                <c:pt idx="5072">
                  <c:v>-58.313657282078303</c:v>
                </c:pt>
                <c:pt idx="5073">
                  <c:v>-58.267508761964201</c:v>
                </c:pt>
                <c:pt idx="5074">
                  <c:v>-58.219237110014703</c:v>
                </c:pt>
                <c:pt idx="5075">
                  <c:v>-58.168964465796499</c:v>
                </c:pt>
                <c:pt idx="5076">
                  <c:v>-58.116795861465498</c:v>
                </c:pt>
                <c:pt idx="5077">
                  <c:v>-58.062823385901503</c:v>
                </c:pt>
                <c:pt idx="5078">
                  <c:v>-58.007129316926502</c:v>
                </c:pt>
                <c:pt idx="5079">
                  <c:v>-57.949788765791197</c:v>
                </c:pt>
                <c:pt idx="5080">
                  <c:v>-57.890870481289099</c:v>
                </c:pt>
                <c:pt idx="5081">
                  <c:v>-57.830437994890801</c:v>
                </c:pt>
                <c:pt idx="5082">
                  <c:v>-57.768550486437803</c:v>
                </c:pt>
                <c:pt idx="5083">
                  <c:v>-57.705263429599299</c:v>
                </c:pt>
                <c:pt idx="5084">
                  <c:v>-57.640628553374398</c:v>
                </c:pt>
                <c:pt idx="5085">
                  <c:v>-57.574695754951499</c:v>
                </c:pt>
                <c:pt idx="5086">
                  <c:v>-57.507512409667299</c:v>
                </c:pt>
                <c:pt idx="5087">
                  <c:v>-57.439123627845802</c:v>
                </c:pt>
                <c:pt idx="5088">
                  <c:v>-57.369572527798802</c:v>
                </c:pt>
                <c:pt idx="5089">
                  <c:v>-57.298900307970598</c:v>
                </c:pt>
                <c:pt idx="5090">
                  <c:v>-57.227146129834999</c:v>
                </c:pt>
                <c:pt idx="5091">
                  <c:v>-57.154324905772498</c:v>
                </c:pt>
                <c:pt idx="5092">
                  <c:v>-57.080499366877497</c:v>
                </c:pt>
                <c:pt idx="5093">
                  <c:v>-57.005725562606102</c:v>
                </c:pt>
                <c:pt idx="5094">
                  <c:v>-56.930049497122297</c:v>
                </c:pt>
                <c:pt idx="5095">
                  <c:v>-56.853509462637398</c:v>
                </c:pt>
                <c:pt idx="5096">
                  <c:v>-56.776142945512703</c:v>
                </c:pt>
                <c:pt idx="5097">
                  <c:v>-56.697984679960904</c:v>
                </c:pt>
                <c:pt idx="5098">
                  <c:v>-56.619067258269297</c:v>
                </c:pt>
                <c:pt idx="5099">
                  <c:v>-56.539421696177698</c:v>
                </c:pt>
                <c:pt idx="5100">
                  <c:v>-56.459076260046103</c:v>
                </c:pt>
                <c:pt idx="5101">
                  <c:v>-56.378059787354097</c:v>
                </c:pt>
                <c:pt idx="5102">
                  <c:v>-56.296400510178003</c:v>
                </c:pt>
                <c:pt idx="5103">
                  <c:v>-56.214125487208698</c:v>
                </c:pt>
                <c:pt idx="5104">
                  <c:v>-56.131260774571402</c:v>
                </c:pt>
                <c:pt idx="5105">
                  <c:v>-56.047767617568297</c:v>
                </c:pt>
                <c:pt idx="5106">
                  <c:v>-55.963692768476001</c:v>
                </c:pt>
                <c:pt idx="5107">
                  <c:v>-55.879105892365502</c:v>
                </c:pt>
                <c:pt idx="5108">
                  <c:v>-55.7940570135545</c:v>
                </c:pt>
                <c:pt idx="5109">
                  <c:v>-55.708578571404203</c:v>
                </c:pt>
                <c:pt idx="5110">
                  <c:v>-55.622702854909903</c:v>
                </c:pt>
                <c:pt idx="5111">
                  <c:v>-55.536457616682</c:v>
                </c:pt>
                <c:pt idx="5112">
                  <c:v>-55.449867385533501</c:v>
                </c:pt>
                <c:pt idx="5113">
                  <c:v>-55.3629545395736</c:v>
                </c:pt>
                <c:pt idx="5114">
                  <c:v>-55.2757362850734</c:v>
                </c:pt>
                <c:pt idx="5115">
                  <c:v>-55.188232998901199</c:v>
                </c:pt>
                <c:pt idx="5116">
                  <c:v>-55.100464803350803</c:v>
                </c:pt>
                <c:pt idx="5117">
                  <c:v>-55.012450489613101</c:v>
                </c:pt>
                <c:pt idx="5118">
                  <c:v>-54.924007916937697</c:v>
                </c:pt>
                <c:pt idx="5119">
                  <c:v>-54.835235543466503</c:v>
                </c:pt>
                <c:pt idx="5120">
                  <c:v>-54.746229172912997</c:v>
                </c:pt>
                <c:pt idx="5121">
                  <c:v>-54.657049474668597</c:v>
                </c:pt>
                <c:pt idx="5122">
                  <c:v>-54.567726616064597</c:v>
                </c:pt>
                <c:pt idx="5123">
                  <c:v>-54.478293301457803</c:v>
                </c:pt>
                <c:pt idx="5124">
                  <c:v>-54.388774781994002</c:v>
                </c:pt>
                <c:pt idx="5125">
                  <c:v>-54.299191074654402</c:v>
                </c:pt>
                <c:pt idx="5126">
                  <c:v>-54.209558704200902</c:v>
                </c:pt>
                <c:pt idx="5127">
                  <c:v>-54.119885356987901</c:v>
                </c:pt>
                <c:pt idx="5128">
                  <c:v>-54.030182991097</c:v>
                </c:pt>
                <c:pt idx="5129">
                  <c:v>-53.940466112140101</c:v>
                </c:pt>
                <c:pt idx="5130">
                  <c:v>-53.850460558908097</c:v>
                </c:pt>
                <c:pt idx="5131">
                  <c:v>-53.760085708259602</c:v>
                </c:pt>
                <c:pt idx="5132">
                  <c:v>-53.669513606755103</c:v>
                </c:pt>
                <c:pt idx="5133">
                  <c:v>-53.578854273194203</c:v>
                </c:pt>
                <c:pt idx="5134">
                  <c:v>-53.488164307277103</c:v>
                </c:pt>
                <c:pt idx="5135">
                  <c:v>-53.397479109934899</c:v>
                </c:pt>
                <c:pt idx="5136">
                  <c:v>-53.306832539104001</c:v>
                </c:pt>
                <c:pt idx="5137">
                  <c:v>-53.2162480800271</c:v>
                </c:pt>
                <c:pt idx="5138">
                  <c:v>-53.204975193362799</c:v>
                </c:pt>
                <c:pt idx="5139">
                  <c:v>-53.186473573052801</c:v>
                </c:pt>
                <c:pt idx="5140">
                  <c:v>-53.143224315686197</c:v>
                </c:pt>
                <c:pt idx="5141">
                  <c:v>-53.088263737719799</c:v>
                </c:pt>
                <c:pt idx="5142">
                  <c:v>-53.027036908874699</c:v>
                </c:pt>
                <c:pt idx="5143">
                  <c:v>-52.961896425354396</c:v>
                </c:pt>
                <c:pt idx="5144">
                  <c:v>-52.894070295177499</c:v>
                </c:pt>
                <c:pt idx="5145">
                  <c:v>-52.824237087667697</c:v>
                </c:pt>
                <c:pt idx="5146">
                  <c:v>-52.752144615532103</c:v>
                </c:pt>
                <c:pt idx="5147">
                  <c:v>-52.7584513313938</c:v>
                </c:pt>
                <c:pt idx="5148">
                  <c:v>-52.757276093836303</c:v>
                </c:pt>
                <c:pt idx="5149">
                  <c:v>-52.730563764075399</c:v>
                </c:pt>
                <c:pt idx="5150">
                  <c:v>-52.770901187390201</c:v>
                </c:pt>
                <c:pt idx="5151">
                  <c:v>-52.797546825045998</c:v>
                </c:pt>
                <c:pt idx="5152">
                  <c:v>-52.794721394056097</c:v>
                </c:pt>
                <c:pt idx="5153">
                  <c:v>-52.776319207922299</c:v>
                </c:pt>
                <c:pt idx="5154">
                  <c:v>-52.748524430804203</c:v>
                </c:pt>
                <c:pt idx="5155">
                  <c:v>-52.714262029274799</c:v>
                </c:pt>
                <c:pt idx="5156">
                  <c:v>-52.675182347954298</c:v>
                </c:pt>
                <c:pt idx="5157">
                  <c:v>-52.632315697037001</c:v>
                </c:pt>
                <c:pt idx="5158">
                  <c:v>-52.586355770349698</c:v>
                </c:pt>
                <c:pt idx="5159">
                  <c:v>-52.537797162414201</c:v>
                </c:pt>
                <c:pt idx="5160">
                  <c:v>-52.486999986501502</c:v>
                </c:pt>
                <c:pt idx="5161">
                  <c:v>-52.434238214980702</c:v>
                </c:pt>
                <c:pt idx="5162">
                  <c:v>-52.379719278110898</c:v>
                </c:pt>
                <c:pt idx="5163">
                  <c:v>-52.323629736184898</c:v>
                </c:pt>
                <c:pt idx="5164">
                  <c:v>-52.266122565814598</c:v>
                </c:pt>
                <c:pt idx="5165">
                  <c:v>-52.2073224236754</c:v>
                </c:pt>
                <c:pt idx="5166">
                  <c:v>-52.1473334305253</c:v>
                </c:pt>
                <c:pt idx="5167">
                  <c:v>-52.086243935437103</c:v>
                </c:pt>
                <c:pt idx="5168">
                  <c:v>-52.024129051554901</c:v>
                </c:pt>
                <c:pt idx="5169">
                  <c:v>-51.9610534271226</c:v>
                </c:pt>
                <c:pt idx="5170">
                  <c:v>-51.897067667551198</c:v>
                </c:pt>
                <c:pt idx="5171">
                  <c:v>-51.832196231119397</c:v>
                </c:pt>
                <c:pt idx="5172">
                  <c:v>-51.766485742283798</c:v>
                </c:pt>
                <c:pt idx="5173">
                  <c:v>-51.699322809013204</c:v>
                </c:pt>
                <c:pt idx="5174">
                  <c:v>-51.630086598101997</c:v>
                </c:pt>
                <c:pt idx="5175">
                  <c:v>-51.559064075550801</c:v>
                </c:pt>
                <c:pt idx="5176">
                  <c:v>-51.486543762985903</c:v>
                </c:pt>
                <c:pt idx="5177">
                  <c:v>-51.412704815745798</c:v>
                </c:pt>
                <c:pt idx="5178">
                  <c:v>-51.337648260860199</c:v>
                </c:pt>
                <c:pt idx="5179">
                  <c:v>-51.261344388873503</c:v>
                </c:pt>
                <c:pt idx="5180">
                  <c:v>-51.267472591390103</c:v>
                </c:pt>
                <c:pt idx="5181">
                  <c:v>-51.271138312867301</c:v>
                </c:pt>
                <c:pt idx="5182">
                  <c:v>-51.334764368608298</c:v>
                </c:pt>
                <c:pt idx="5183">
                  <c:v>-51.466634507385997</c:v>
                </c:pt>
                <c:pt idx="5184">
                  <c:v>-51.565579971375399</c:v>
                </c:pt>
                <c:pt idx="5185">
                  <c:v>-51.623734826984503</c:v>
                </c:pt>
                <c:pt idx="5186">
                  <c:v>-51.658125225936899</c:v>
                </c:pt>
                <c:pt idx="5187">
                  <c:v>-51.6768480764568</c:v>
                </c:pt>
                <c:pt idx="5188">
                  <c:v>-51.6841824230453</c:v>
                </c:pt>
                <c:pt idx="5189">
                  <c:v>-51.764508615329397</c:v>
                </c:pt>
                <c:pt idx="5190">
                  <c:v>-51.915390614902002</c:v>
                </c:pt>
                <c:pt idx="5191">
                  <c:v>-52.030058344688001</c:v>
                </c:pt>
                <c:pt idx="5192">
                  <c:v>-52.102095403758497</c:v>
                </c:pt>
                <c:pt idx="5193">
                  <c:v>-52.150193254738603</c:v>
                </c:pt>
                <c:pt idx="5194">
                  <c:v>-52.263099363157799</c:v>
                </c:pt>
                <c:pt idx="5195">
                  <c:v>-52.3585525149985</c:v>
                </c:pt>
                <c:pt idx="5196">
                  <c:v>-52.420606647369603</c:v>
                </c:pt>
                <c:pt idx="5197">
                  <c:v>-52.542766328825003</c:v>
                </c:pt>
                <c:pt idx="5198">
                  <c:v>-52.724116887873002</c:v>
                </c:pt>
                <c:pt idx="5199">
                  <c:v>-52.941818639868202</c:v>
                </c:pt>
                <c:pt idx="5200">
                  <c:v>-53.106276952015101</c:v>
                </c:pt>
                <c:pt idx="5201">
                  <c:v>-53.218513149930203</c:v>
                </c:pt>
                <c:pt idx="5202">
                  <c:v>-53.454982930775799</c:v>
                </c:pt>
                <c:pt idx="5203">
                  <c:v>-53.730532652290997</c:v>
                </c:pt>
                <c:pt idx="5204">
                  <c:v>-53.932999077508299</c:v>
                </c:pt>
                <c:pt idx="5205">
                  <c:v>-54.0760184048764</c:v>
                </c:pt>
                <c:pt idx="5206">
                  <c:v>-54.185475046373398</c:v>
                </c:pt>
                <c:pt idx="5207">
                  <c:v>-54.273172761060898</c:v>
                </c:pt>
                <c:pt idx="5208">
                  <c:v>-54.345283792948798</c:v>
                </c:pt>
                <c:pt idx="5209">
                  <c:v>-54.4053428723374</c:v>
                </c:pt>
                <c:pt idx="5210">
                  <c:v>-54.5294605180339</c:v>
                </c:pt>
                <c:pt idx="5211">
                  <c:v>-54.854585572015502</c:v>
                </c:pt>
                <c:pt idx="5212">
                  <c:v>-55.1180074682472</c:v>
                </c:pt>
                <c:pt idx="5213">
                  <c:v>-55.2902499449632</c:v>
                </c:pt>
                <c:pt idx="5214">
                  <c:v>-55.417089450155501</c:v>
                </c:pt>
                <c:pt idx="5215">
                  <c:v>-55.517896226844698</c:v>
                </c:pt>
                <c:pt idx="5216">
                  <c:v>-55.6011107407585</c:v>
                </c:pt>
                <c:pt idx="5217">
                  <c:v>-55.671166451167601</c:v>
                </c:pt>
                <c:pt idx="5218">
                  <c:v>-55.730702917065699</c:v>
                </c:pt>
                <c:pt idx="5219">
                  <c:v>-55.781448724940198</c:v>
                </c:pt>
                <c:pt idx="5220">
                  <c:v>-55.9648337387083</c:v>
                </c:pt>
                <c:pt idx="5221">
                  <c:v>-56.122016523991498</c:v>
                </c:pt>
                <c:pt idx="5222">
                  <c:v>-56.294932363080399</c:v>
                </c:pt>
                <c:pt idx="5223">
                  <c:v>-56.431300170660798</c:v>
                </c:pt>
                <c:pt idx="5224">
                  <c:v>-56.528424311416401</c:v>
                </c:pt>
                <c:pt idx="5225">
                  <c:v>-56.603957377976599</c:v>
                </c:pt>
                <c:pt idx="5226">
                  <c:v>-56.665505653052897</c:v>
                </c:pt>
                <c:pt idx="5227">
                  <c:v>-56.716638391714397</c:v>
                </c:pt>
                <c:pt idx="5228">
                  <c:v>-56.827220200734601</c:v>
                </c:pt>
                <c:pt idx="5229">
                  <c:v>-56.921174807495603</c:v>
                </c:pt>
                <c:pt idx="5230">
                  <c:v>-56.985985569453803</c:v>
                </c:pt>
                <c:pt idx="5231">
                  <c:v>-57.1021370549064</c:v>
                </c:pt>
                <c:pt idx="5232">
                  <c:v>-57.198572055103</c:v>
                </c:pt>
                <c:pt idx="5233">
                  <c:v>-57.264517132639497</c:v>
                </c:pt>
                <c:pt idx="5234">
                  <c:v>-57.313898583253298</c:v>
                </c:pt>
                <c:pt idx="5235">
                  <c:v>-57.352560425745203</c:v>
                </c:pt>
                <c:pt idx="5236">
                  <c:v>-57.383133211348799</c:v>
                </c:pt>
                <c:pt idx="5237">
                  <c:v>-57.407086330629802</c:v>
                </c:pt>
                <c:pt idx="5238">
                  <c:v>-57.4253425732891</c:v>
                </c:pt>
                <c:pt idx="5239">
                  <c:v>-57.438540029250099</c:v>
                </c:pt>
                <c:pt idx="5240">
                  <c:v>-57.447152129589398</c:v>
                </c:pt>
                <c:pt idx="5241">
                  <c:v>-57.451548465115003</c:v>
                </c:pt>
                <c:pt idx="5242">
                  <c:v>-57.452028721278801</c:v>
                </c:pt>
                <c:pt idx="5243">
                  <c:v>-57.448843039449201</c:v>
                </c:pt>
                <c:pt idx="5244">
                  <c:v>-57.442205038003003</c:v>
                </c:pt>
                <c:pt idx="5245">
                  <c:v>-57.432300522514197</c:v>
                </c:pt>
                <c:pt idx="5246">
                  <c:v>-57.419293566204601</c:v>
                </c:pt>
                <c:pt idx="5247">
                  <c:v>-57.403330895347203</c:v>
                </c:pt>
                <c:pt idx="5248">
                  <c:v>-57.384545134431796</c:v>
                </c:pt>
                <c:pt idx="5249">
                  <c:v>-57.363057202027498</c:v>
                </c:pt>
                <c:pt idx="5250">
                  <c:v>-57.406153886479999</c:v>
                </c:pt>
                <c:pt idx="5251">
                  <c:v>-57.437814945572299</c:v>
                </c:pt>
                <c:pt idx="5252">
                  <c:v>-57.444654463620999</c:v>
                </c:pt>
                <c:pt idx="5253">
                  <c:v>-57.4391649874064</c:v>
                </c:pt>
                <c:pt idx="5254">
                  <c:v>-57.426372162817401</c:v>
                </c:pt>
                <c:pt idx="5255">
                  <c:v>-57.408365717817198</c:v>
                </c:pt>
                <c:pt idx="5256">
                  <c:v>-57.453313258683899</c:v>
                </c:pt>
                <c:pt idx="5257">
                  <c:v>-57.552497331214703</c:v>
                </c:pt>
                <c:pt idx="5258">
                  <c:v>-57.6171101573008</c:v>
                </c:pt>
                <c:pt idx="5259">
                  <c:v>-57.646573694217402</c:v>
                </c:pt>
                <c:pt idx="5260">
                  <c:v>-57.658409706969998</c:v>
                </c:pt>
                <c:pt idx="5261">
                  <c:v>-57.659719356225096</c:v>
                </c:pt>
                <c:pt idx="5262">
                  <c:v>-57.653636894947297</c:v>
                </c:pt>
                <c:pt idx="5263">
                  <c:v>-57.641826251112498</c:v>
                </c:pt>
                <c:pt idx="5264">
                  <c:v>-57.691722754543697</c:v>
                </c:pt>
                <c:pt idx="5265">
                  <c:v>-57.728655004478398</c:v>
                </c:pt>
                <c:pt idx="5266">
                  <c:v>-57.8058125204955</c:v>
                </c:pt>
                <c:pt idx="5267">
                  <c:v>-57.860838687363099</c:v>
                </c:pt>
                <c:pt idx="5268">
                  <c:v>-57.885754470211602</c:v>
                </c:pt>
                <c:pt idx="5269">
                  <c:v>-57.895026120713702</c:v>
                </c:pt>
                <c:pt idx="5270">
                  <c:v>-57.894692304190102</c:v>
                </c:pt>
                <c:pt idx="5271">
                  <c:v>-57.9531146735996</c:v>
                </c:pt>
                <c:pt idx="5272">
                  <c:v>-57.997176331454597</c:v>
                </c:pt>
                <c:pt idx="5273">
                  <c:v>-58.014662696701301</c:v>
                </c:pt>
                <c:pt idx="5274">
                  <c:v>-58.018356928500502</c:v>
                </c:pt>
                <c:pt idx="5275">
                  <c:v>-58.013538300117901</c:v>
                </c:pt>
                <c:pt idx="5276">
                  <c:v>-58.002505381222697</c:v>
                </c:pt>
                <c:pt idx="5277">
                  <c:v>-57.986490099433901</c:v>
                </c:pt>
                <c:pt idx="5278">
                  <c:v>-57.966249484414497</c:v>
                </c:pt>
                <c:pt idx="5279">
                  <c:v>-57.942297545631</c:v>
                </c:pt>
                <c:pt idx="5280">
                  <c:v>-57.915009531938601</c:v>
                </c:pt>
                <c:pt idx="5281">
                  <c:v>-57.884674327482003</c:v>
                </c:pt>
                <c:pt idx="5282">
                  <c:v>-57.8515233501181</c:v>
                </c:pt>
                <c:pt idx="5283">
                  <c:v>-57.815747752835897</c:v>
                </c:pt>
                <c:pt idx="5284">
                  <c:v>-57.777509319013198</c:v>
                </c:pt>
                <c:pt idx="5285">
                  <c:v>-57.736947707737201</c:v>
                </c:pt>
                <c:pt idx="5286">
                  <c:v>-57.694185131501499</c:v>
                </c:pt>
                <c:pt idx="5287">
                  <c:v>-57.649330759367601</c:v>
                </c:pt>
                <c:pt idx="5288">
                  <c:v>-57.6024829060757</c:v>
                </c:pt>
                <c:pt idx="5289">
                  <c:v>-57.553730908366802</c:v>
                </c:pt>
                <c:pt idx="5290">
                  <c:v>-57.5031566647055</c:v>
                </c:pt>
                <c:pt idx="5291">
                  <c:v>-57.450835826670698</c:v>
                </c:pt>
                <c:pt idx="5292">
                  <c:v>-57.396838733385998</c:v>
                </c:pt>
                <c:pt idx="5293">
                  <c:v>-57.341231156199697</c:v>
                </c:pt>
                <c:pt idx="5294">
                  <c:v>-57.284074495167403</c:v>
                </c:pt>
                <c:pt idx="5295">
                  <c:v>-57.225423101133003</c:v>
                </c:pt>
                <c:pt idx="5296">
                  <c:v>-57.165322344517001</c:v>
                </c:pt>
                <c:pt idx="5297">
                  <c:v>-57.1038449489699</c:v>
                </c:pt>
                <c:pt idx="5298">
                  <c:v>-57.041055931243498</c:v>
                </c:pt>
                <c:pt idx="5299">
                  <c:v>-56.977011832094099</c:v>
                </c:pt>
                <c:pt idx="5300">
                  <c:v>-56.911763004932503</c:v>
                </c:pt>
                <c:pt idx="5301">
                  <c:v>-56.845356352708599</c:v>
                </c:pt>
                <c:pt idx="5302">
                  <c:v>-56.7778371774696</c:v>
                </c:pt>
                <c:pt idx="5303">
                  <c:v>-56.709248241023303</c:v>
                </c:pt>
                <c:pt idx="5304">
                  <c:v>-56.639630207006299</c:v>
                </c:pt>
                <c:pt idx="5305">
                  <c:v>-56.569021988037399</c:v>
                </c:pt>
                <c:pt idx="5306">
                  <c:v>-56.497460165358397</c:v>
                </c:pt>
                <c:pt idx="5307">
                  <c:v>-56.4249801947987</c:v>
                </c:pt>
                <c:pt idx="5308">
                  <c:v>-56.351617363387298</c:v>
                </c:pt>
                <c:pt idx="5309">
                  <c:v>-56.277405579856797</c:v>
                </c:pt>
                <c:pt idx="5310">
                  <c:v>-56.202377447124398</c:v>
                </c:pt>
                <c:pt idx="5311">
                  <c:v>-56.126564452242</c:v>
                </c:pt>
                <c:pt idx="5312">
                  <c:v>-56.049928125514597</c:v>
                </c:pt>
                <c:pt idx="5313">
                  <c:v>-55.972537828220702</c:v>
                </c:pt>
                <c:pt idx="5314">
                  <c:v>-55.894461153844098</c:v>
                </c:pt>
                <c:pt idx="5315">
                  <c:v>-55.815748306338001</c:v>
                </c:pt>
                <c:pt idx="5316">
                  <c:v>-55.736435305355599</c:v>
                </c:pt>
                <c:pt idx="5317">
                  <c:v>-55.656556286558903</c:v>
                </c:pt>
                <c:pt idx="5318">
                  <c:v>-55.5761426899399</c:v>
                </c:pt>
                <c:pt idx="5319">
                  <c:v>-55.495222917465703</c:v>
                </c:pt>
                <c:pt idx="5320">
                  <c:v>-55.413823168014297</c:v>
                </c:pt>
                <c:pt idx="5321">
                  <c:v>-55.331967039913302</c:v>
                </c:pt>
                <c:pt idx="5322">
                  <c:v>-55.249675476588898</c:v>
                </c:pt>
                <c:pt idx="5323">
                  <c:v>-55.2408023429021</c:v>
                </c:pt>
                <c:pt idx="5324">
                  <c:v>-55.222933394089502</c:v>
                </c:pt>
                <c:pt idx="5325">
                  <c:v>-55.180631984465698</c:v>
                </c:pt>
                <c:pt idx="5326">
                  <c:v>-55.126986787077101</c:v>
                </c:pt>
                <c:pt idx="5327">
                  <c:v>-55.067318234588903</c:v>
                </c:pt>
                <c:pt idx="5328">
                  <c:v>-55.003776574451798</c:v>
                </c:pt>
                <c:pt idx="5329">
                  <c:v>-54.9374383332324</c:v>
                </c:pt>
                <c:pt idx="5330">
                  <c:v>-54.868995823889001</c:v>
                </c:pt>
                <c:pt idx="5331">
                  <c:v>-54.873560379276</c:v>
                </c:pt>
                <c:pt idx="5332">
                  <c:v>-54.868293074943097</c:v>
                </c:pt>
                <c:pt idx="5333">
                  <c:v>-54.837626007974698</c:v>
                </c:pt>
                <c:pt idx="5334">
                  <c:v>-54.794790283675098</c:v>
                </c:pt>
                <c:pt idx="5335">
                  <c:v>-54.745248989766402</c:v>
                </c:pt>
                <c:pt idx="5336">
                  <c:v>-54.691335114942298</c:v>
                </c:pt>
                <c:pt idx="5337">
                  <c:v>-54.634254118675003</c:v>
                </c:pt>
                <c:pt idx="5338">
                  <c:v>-54.574719893151901</c:v>
                </c:pt>
                <c:pt idx="5339">
                  <c:v>-54.513194107071897</c:v>
                </c:pt>
                <c:pt idx="5340">
                  <c:v>-54.449996856540501</c:v>
                </c:pt>
                <c:pt idx="5341">
                  <c:v>-54.385362651188899</c:v>
                </c:pt>
                <c:pt idx="5342">
                  <c:v>-54.319470818278099</c:v>
                </c:pt>
                <c:pt idx="5343">
                  <c:v>-54.252462902279497</c:v>
                </c:pt>
                <c:pt idx="5344">
                  <c:v>-54.1844516302044</c:v>
                </c:pt>
                <c:pt idx="5345">
                  <c:v>-54.115527289528202</c:v>
                </c:pt>
                <c:pt idx="5346">
                  <c:v>-54.0457720821462</c:v>
                </c:pt>
                <c:pt idx="5347">
                  <c:v>-53.975256468589997</c:v>
                </c:pt>
                <c:pt idx="5348">
                  <c:v>-53.903934035917501</c:v>
                </c:pt>
                <c:pt idx="5349">
                  <c:v>-53.831640964275302</c:v>
                </c:pt>
                <c:pt idx="5350">
                  <c:v>-53.758545334359503</c:v>
                </c:pt>
                <c:pt idx="5351">
                  <c:v>-53.684789035878197</c:v>
                </c:pt>
                <c:pt idx="5352">
                  <c:v>-53.610461902881497</c:v>
                </c:pt>
                <c:pt idx="5353">
                  <c:v>-53.535628746546301</c:v>
                </c:pt>
                <c:pt idx="5354">
                  <c:v>-53.460327197382497</c:v>
                </c:pt>
                <c:pt idx="5355">
                  <c:v>-53.384603911471402</c:v>
                </c:pt>
                <c:pt idx="5356">
                  <c:v>-53.308497179716099</c:v>
                </c:pt>
                <c:pt idx="5357">
                  <c:v>-53.232038069110402</c:v>
                </c:pt>
                <c:pt idx="5358">
                  <c:v>-53.155253019385199</c:v>
                </c:pt>
                <c:pt idx="5359">
                  <c:v>-53.078165462188402</c:v>
                </c:pt>
                <c:pt idx="5360">
                  <c:v>-53.000787781215003</c:v>
                </c:pt>
                <c:pt idx="5361">
                  <c:v>-52.923131079544902</c:v>
                </c:pt>
                <c:pt idx="5362">
                  <c:v>-52.845216380322299</c:v>
                </c:pt>
                <c:pt idx="5363">
                  <c:v>-52.766506527812197</c:v>
                </c:pt>
                <c:pt idx="5364">
                  <c:v>-52.686868667201203</c:v>
                </c:pt>
                <c:pt idx="5365">
                  <c:v>-52.606540793543303</c:v>
                </c:pt>
                <c:pt idx="5366">
                  <c:v>-52.525705892755198</c:v>
                </c:pt>
                <c:pt idx="5367">
                  <c:v>-52.444456194890797</c:v>
                </c:pt>
                <c:pt idx="5368">
                  <c:v>-52.3628209660381</c:v>
                </c:pt>
                <c:pt idx="5369">
                  <c:v>-52.280844177675597</c:v>
                </c:pt>
                <c:pt idx="5370">
                  <c:v>-52.279951808818097</c:v>
                </c:pt>
                <c:pt idx="5371">
                  <c:v>-52.273366345604302</c:v>
                </c:pt>
                <c:pt idx="5372">
                  <c:v>-52.323231719831597</c:v>
                </c:pt>
                <c:pt idx="5373">
                  <c:v>-52.355142574943301</c:v>
                </c:pt>
                <c:pt idx="5374">
                  <c:v>-52.436112670370299</c:v>
                </c:pt>
                <c:pt idx="5375">
                  <c:v>-52.494345563405197</c:v>
                </c:pt>
                <c:pt idx="5376">
                  <c:v>-52.517880670765202</c:v>
                </c:pt>
                <c:pt idx="5377">
                  <c:v>-52.602211458663703</c:v>
                </c:pt>
                <c:pt idx="5378">
                  <c:v>-52.668180072049601</c:v>
                </c:pt>
                <c:pt idx="5379">
                  <c:v>-52.780252537431203</c:v>
                </c:pt>
                <c:pt idx="5380">
                  <c:v>-52.866960441300598</c:v>
                </c:pt>
                <c:pt idx="5381">
                  <c:v>-52.916889797304002</c:v>
                </c:pt>
                <c:pt idx="5382">
                  <c:v>-53.024303215859703</c:v>
                </c:pt>
                <c:pt idx="5383">
                  <c:v>-53.110088944780401</c:v>
                </c:pt>
                <c:pt idx="5384">
                  <c:v>-53.161091073839202</c:v>
                </c:pt>
                <c:pt idx="5385">
                  <c:v>-53.192750770697899</c:v>
                </c:pt>
                <c:pt idx="5386">
                  <c:v>-53.212027361035801</c:v>
                </c:pt>
                <c:pt idx="5387">
                  <c:v>-53.222299773135198</c:v>
                </c:pt>
                <c:pt idx="5388">
                  <c:v>-53.225528802014097</c:v>
                </c:pt>
                <c:pt idx="5389">
                  <c:v>-53.300808529922698</c:v>
                </c:pt>
                <c:pt idx="5390">
                  <c:v>-53.363080583595099</c:v>
                </c:pt>
                <c:pt idx="5391">
                  <c:v>-53.396090948277397</c:v>
                </c:pt>
                <c:pt idx="5392">
                  <c:v>-53.490709158432502</c:v>
                </c:pt>
                <c:pt idx="5393">
                  <c:v>-53.567292970163798</c:v>
                </c:pt>
                <c:pt idx="5394">
                  <c:v>-53.688415723594197</c:v>
                </c:pt>
                <c:pt idx="5395">
                  <c:v>-53.7836352795726</c:v>
                </c:pt>
                <c:pt idx="5396">
                  <c:v>-53.8429377576511</c:v>
                </c:pt>
                <c:pt idx="5397">
                  <c:v>-53.882501643169299</c:v>
                </c:pt>
                <c:pt idx="5398">
                  <c:v>-53.909500192632301</c:v>
                </c:pt>
                <c:pt idx="5399">
                  <c:v>-53.927355961859398</c:v>
                </c:pt>
                <c:pt idx="5400">
                  <c:v>-53.938033138689697</c:v>
                </c:pt>
                <c:pt idx="5401">
                  <c:v>-54.018611930424697</c:v>
                </c:pt>
                <c:pt idx="5402">
                  <c:v>-54.160685854686001</c:v>
                </c:pt>
                <c:pt idx="5403">
                  <c:v>-54.338731833905399</c:v>
                </c:pt>
                <c:pt idx="5404">
                  <c:v>-54.467073979800801</c:v>
                </c:pt>
                <c:pt idx="5405">
                  <c:v>-54.549609825567003</c:v>
                </c:pt>
                <c:pt idx="5406">
                  <c:v>-54.607801365631303</c:v>
                </c:pt>
                <c:pt idx="5407">
                  <c:v>-54.650825064398902</c:v>
                </c:pt>
                <c:pt idx="5408">
                  <c:v>-54.683018560147097</c:v>
                </c:pt>
                <c:pt idx="5409">
                  <c:v>-54.7068106665998</c:v>
                </c:pt>
                <c:pt idx="5410">
                  <c:v>-54.723722970260603</c:v>
                </c:pt>
                <c:pt idx="5411">
                  <c:v>-54.734791350561501</c:v>
                </c:pt>
                <c:pt idx="5412">
                  <c:v>-54.814441051389203</c:v>
                </c:pt>
                <c:pt idx="5413">
                  <c:v>-54.880440866287202</c:v>
                </c:pt>
                <c:pt idx="5414">
                  <c:v>-54.917979151889597</c:v>
                </c:pt>
                <c:pt idx="5415">
                  <c:v>-54.940601618184701</c:v>
                </c:pt>
                <c:pt idx="5416">
                  <c:v>-55.027066024630201</c:v>
                </c:pt>
                <c:pt idx="5417">
                  <c:v>-55.170144455859202</c:v>
                </c:pt>
                <c:pt idx="5418">
                  <c:v>-55.345921955480499</c:v>
                </c:pt>
                <c:pt idx="5419">
                  <c:v>-55.472042684092699</c:v>
                </c:pt>
                <c:pt idx="5420">
                  <c:v>-55.553319145770402</c:v>
                </c:pt>
                <c:pt idx="5421">
                  <c:v>-55.610949626069598</c:v>
                </c:pt>
                <c:pt idx="5422">
                  <c:v>-55.653884757770001</c:v>
                </c:pt>
                <c:pt idx="5423">
                  <c:v>-55.686302587880597</c:v>
                </c:pt>
                <c:pt idx="5424">
                  <c:v>-55.781478744127099</c:v>
                </c:pt>
                <c:pt idx="5425">
                  <c:v>-55.860497010467903</c:v>
                </c:pt>
                <c:pt idx="5426">
                  <c:v>-55.910004686979498</c:v>
                </c:pt>
                <c:pt idx="5427">
                  <c:v>-55.943715755875402</c:v>
                </c:pt>
                <c:pt idx="5428">
                  <c:v>-56.037695425473203</c:v>
                </c:pt>
                <c:pt idx="5429">
                  <c:v>-56.114839622391202</c:v>
                </c:pt>
                <c:pt idx="5430">
                  <c:v>-56.232090759979002</c:v>
                </c:pt>
                <c:pt idx="5431">
                  <c:v>-56.324069399344403</c:v>
                </c:pt>
                <c:pt idx="5432">
                  <c:v>-56.451632904900499</c:v>
                </c:pt>
                <c:pt idx="5433">
                  <c:v>-56.551765158372</c:v>
                </c:pt>
                <c:pt idx="5434">
                  <c:v>-56.617356103641001</c:v>
                </c:pt>
                <c:pt idx="5435">
                  <c:v>-56.732538039163501</c:v>
                </c:pt>
                <c:pt idx="5436">
                  <c:v>-56.826315740915497</c:v>
                </c:pt>
                <c:pt idx="5437">
                  <c:v>-56.888267520143302</c:v>
                </c:pt>
                <c:pt idx="5438">
                  <c:v>-56.932854038101397</c:v>
                </c:pt>
                <c:pt idx="5439">
                  <c:v>-56.966239897089302</c:v>
                </c:pt>
                <c:pt idx="5440">
                  <c:v>-56.9912496179778</c:v>
                </c:pt>
                <c:pt idx="5441">
                  <c:v>-57.009463926033902</c:v>
                </c:pt>
                <c:pt idx="5442">
                  <c:v>-57.021888109511302</c:v>
                </c:pt>
                <c:pt idx="5443">
                  <c:v>-57.029222080324402</c:v>
                </c:pt>
                <c:pt idx="5444">
                  <c:v>-57.031986272657001</c:v>
                </c:pt>
                <c:pt idx="5445">
                  <c:v>-57.098299791362301</c:v>
                </c:pt>
                <c:pt idx="5446">
                  <c:v>-57.151634784818903</c:v>
                </c:pt>
                <c:pt idx="5447">
                  <c:v>-57.178706198477101</c:v>
                </c:pt>
                <c:pt idx="5448">
                  <c:v>-57.192272642375897</c:v>
                </c:pt>
                <c:pt idx="5449">
                  <c:v>-57.197528626845298</c:v>
                </c:pt>
                <c:pt idx="5450">
                  <c:v>-57.196685567405602</c:v>
                </c:pt>
                <c:pt idx="5451">
                  <c:v>-57.258295285834997</c:v>
                </c:pt>
                <c:pt idx="5452">
                  <c:v>-57.306607869556899</c:v>
                </c:pt>
                <c:pt idx="5453">
                  <c:v>-57.395514657934797</c:v>
                </c:pt>
                <c:pt idx="5454">
                  <c:v>-57.461742665430698</c:v>
                </c:pt>
                <c:pt idx="5455">
                  <c:v>-57.497246940679297</c:v>
                </c:pt>
                <c:pt idx="5456">
                  <c:v>-57.516712701390503</c:v>
                </c:pt>
                <c:pt idx="5457">
                  <c:v>-57.592686187703002</c:v>
                </c:pt>
                <c:pt idx="5458">
                  <c:v>-57.7183275243559</c:v>
                </c:pt>
                <c:pt idx="5459">
                  <c:v>-57.872152901776403</c:v>
                </c:pt>
                <c:pt idx="5460">
                  <c:v>-57.979743140331102</c:v>
                </c:pt>
                <c:pt idx="5461">
                  <c:v>-58.046146245073203</c:v>
                </c:pt>
                <c:pt idx="5462">
                  <c:v>-58.090959077836501</c:v>
                </c:pt>
                <c:pt idx="5463">
                  <c:v>-58.122344018986901</c:v>
                </c:pt>
                <c:pt idx="5464">
                  <c:v>-58.144063977291403</c:v>
                </c:pt>
                <c:pt idx="5465">
                  <c:v>-58.158192079114997</c:v>
                </c:pt>
                <c:pt idx="5466">
                  <c:v>-58.166015642803103</c:v>
                </c:pt>
                <c:pt idx="5467">
                  <c:v>-58.168407486951502</c:v>
                </c:pt>
                <c:pt idx="5468">
                  <c:v>-58.165998710782297</c:v>
                </c:pt>
                <c:pt idx="5469">
                  <c:v>-58.1592682962224</c:v>
                </c:pt>
                <c:pt idx="5470">
                  <c:v>-58.148593606270097</c:v>
                </c:pt>
                <c:pt idx="5471">
                  <c:v>-58.134280871908899</c:v>
                </c:pt>
                <c:pt idx="5472">
                  <c:v>-58.181678382830697</c:v>
                </c:pt>
                <c:pt idx="5473">
                  <c:v>-58.217102514271403</c:v>
                </c:pt>
                <c:pt idx="5474">
                  <c:v>-58.227743822311297</c:v>
                </c:pt>
                <c:pt idx="5475">
                  <c:v>-58.225844109431002</c:v>
                </c:pt>
                <c:pt idx="5476">
                  <c:v>-58.216350419089103</c:v>
                </c:pt>
                <c:pt idx="5477">
                  <c:v>-58.201342216129902</c:v>
                </c:pt>
                <c:pt idx="5478">
                  <c:v>-58.181897696664997</c:v>
                </c:pt>
                <c:pt idx="5479">
                  <c:v>-58.158661789064801</c:v>
                </c:pt>
                <c:pt idx="5480">
                  <c:v>-58.132064460131801</c:v>
                </c:pt>
                <c:pt idx="5481">
                  <c:v>-58.102416548967703</c:v>
                </c:pt>
                <c:pt idx="5482">
                  <c:v>-58.069956597086097</c:v>
                </c:pt>
                <c:pt idx="5483">
                  <c:v>-58.034876616211797</c:v>
                </c:pt>
                <c:pt idx="5484">
                  <c:v>-57.9973362612252</c:v>
                </c:pt>
                <c:pt idx="5485">
                  <c:v>-57.957471867264701</c:v>
                </c:pt>
                <c:pt idx="5486">
                  <c:v>-57.915402350799397</c:v>
                </c:pt>
                <c:pt idx="5487">
                  <c:v>-57.871233224884897</c:v>
                </c:pt>
                <c:pt idx="5488">
                  <c:v>-57.825059417554002</c:v>
                </c:pt>
                <c:pt idx="5489">
                  <c:v>-57.776967322592299</c:v>
                </c:pt>
                <c:pt idx="5490">
                  <c:v>-57.7270363210895</c:v>
                </c:pt>
                <c:pt idx="5491">
                  <c:v>-57.675339506925503</c:v>
                </c:pt>
                <c:pt idx="5492">
                  <c:v>-57.621945627213599</c:v>
                </c:pt>
                <c:pt idx="5493">
                  <c:v>-57.5669191968855</c:v>
                </c:pt>
                <c:pt idx="5494">
                  <c:v>-57.510320952233599</c:v>
                </c:pt>
                <c:pt idx="5495">
                  <c:v>-57.452208334325398</c:v>
                </c:pt>
                <c:pt idx="5496">
                  <c:v>-57.392635884406097</c:v>
                </c:pt>
                <c:pt idx="5497">
                  <c:v>-57.331655557376301</c:v>
                </c:pt>
                <c:pt idx="5498">
                  <c:v>-57.269316502900097</c:v>
                </c:pt>
                <c:pt idx="5499">
                  <c:v>-57.205657521484802</c:v>
                </c:pt>
                <c:pt idx="5500">
                  <c:v>-57.140722429830603</c:v>
                </c:pt>
                <c:pt idx="5501">
                  <c:v>-57.074576036559201</c:v>
                </c:pt>
                <c:pt idx="5502">
                  <c:v>-57.007275290376299</c:v>
                </c:pt>
                <c:pt idx="5503">
                  <c:v>-56.938869294275499</c:v>
                </c:pt>
                <c:pt idx="5504">
                  <c:v>-56.869400698259199</c:v>
                </c:pt>
                <c:pt idx="5505">
                  <c:v>-56.798911661212799</c:v>
                </c:pt>
                <c:pt idx="5506">
                  <c:v>-56.727441764230299</c:v>
                </c:pt>
                <c:pt idx="5507">
                  <c:v>-56.655028448837001</c:v>
                </c:pt>
                <c:pt idx="5508">
                  <c:v>-56.581707527606099</c:v>
                </c:pt>
                <c:pt idx="5509">
                  <c:v>-56.507512912711398</c:v>
                </c:pt>
                <c:pt idx="5510">
                  <c:v>-56.432476756934399</c:v>
                </c:pt>
                <c:pt idx="5511">
                  <c:v>-56.356631746080197</c:v>
                </c:pt>
                <c:pt idx="5512">
                  <c:v>-56.280009327888699</c:v>
                </c:pt>
                <c:pt idx="5513">
                  <c:v>-56.202639753078003</c:v>
                </c:pt>
                <c:pt idx="5514">
                  <c:v>-56.124552251534503</c:v>
                </c:pt>
                <c:pt idx="5515">
                  <c:v>-56.045703726739497</c:v>
                </c:pt>
                <c:pt idx="5516">
                  <c:v>-55.9661623762658</c:v>
                </c:pt>
                <c:pt idx="5517">
                  <c:v>-55.885995344596601</c:v>
                </c:pt>
                <c:pt idx="5518">
                  <c:v>-55.805251626077798</c:v>
                </c:pt>
                <c:pt idx="5519">
                  <c:v>-55.7239651593869</c:v>
                </c:pt>
                <c:pt idx="5520">
                  <c:v>-55.6421692874111</c:v>
                </c:pt>
                <c:pt idx="5521">
                  <c:v>-55.559893884094002</c:v>
                </c:pt>
                <c:pt idx="5522">
                  <c:v>-55.4771657816367</c:v>
                </c:pt>
                <c:pt idx="5523">
                  <c:v>-55.394009699837099</c:v>
                </c:pt>
                <c:pt idx="5524">
                  <c:v>-55.310446797096901</c:v>
                </c:pt>
                <c:pt idx="5525">
                  <c:v>-55.226497865485896</c:v>
                </c:pt>
                <c:pt idx="5526">
                  <c:v>-55.142185353936803</c:v>
                </c:pt>
                <c:pt idx="5527">
                  <c:v>-55.057530475235502</c:v>
                </c:pt>
                <c:pt idx="5528">
                  <c:v>-54.972464850351898</c:v>
                </c:pt>
                <c:pt idx="5529">
                  <c:v>-54.886935230348598</c:v>
                </c:pt>
                <c:pt idx="5530">
                  <c:v>-54.801044398344999</c:v>
                </c:pt>
                <c:pt idx="5531">
                  <c:v>-54.714872680370497</c:v>
                </c:pt>
                <c:pt idx="5532">
                  <c:v>-54.628466846197</c:v>
                </c:pt>
                <c:pt idx="5533">
                  <c:v>-54.541857837406198</c:v>
                </c:pt>
                <c:pt idx="5534">
                  <c:v>-54.455075877349998</c:v>
                </c:pt>
                <c:pt idx="5535">
                  <c:v>-54.368145208649302</c:v>
                </c:pt>
                <c:pt idx="5536">
                  <c:v>-54.281085581220502</c:v>
                </c:pt>
                <c:pt idx="5537">
                  <c:v>-54.193914214129997</c:v>
                </c:pt>
                <c:pt idx="5538">
                  <c:v>-54.106637851665297</c:v>
                </c:pt>
                <c:pt idx="5539">
                  <c:v>-54.096172885994498</c:v>
                </c:pt>
                <c:pt idx="5540">
                  <c:v>-54.0773958342699</c:v>
                </c:pt>
                <c:pt idx="5541">
                  <c:v>-54.033847017430602</c:v>
                </c:pt>
                <c:pt idx="5542">
                  <c:v>-53.978770854805397</c:v>
                </c:pt>
                <c:pt idx="5543">
                  <c:v>-53.917523003406401</c:v>
                </c:pt>
                <c:pt idx="5544">
                  <c:v>-53.8522196804673</c:v>
                </c:pt>
                <c:pt idx="5545">
                  <c:v>-53.784122584328301</c:v>
                </c:pt>
                <c:pt idx="5546">
                  <c:v>-53.713985568163999</c:v>
                </c:pt>
                <c:pt idx="5547">
                  <c:v>-53.642281738260102</c:v>
                </c:pt>
                <c:pt idx="5548">
                  <c:v>-53.569332223979799</c:v>
                </c:pt>
                <c:pt idx="5549">
                  <c:v>-53.495351302458303</c:v>
                </c:pt>
                <c:pt idx="5550">
                  <c:v>-53.420507073097497</c:v>
                </c:pt>
                <c:pt idx="5551">
                  <c:v>-53.423409870555901</c:v>
                </c:pt>
                <c:pt idx="5552">
                  <c:v>-53.4181314345076</c:v>
                </c:pt>
                <c:pt idx="5553">
                  <c:v>-53.387505640133703</c:v>
                </c:pt>
                <c:pt idx="5554">
                  <c:v>-53.344635945628198</c:v>
                </c:pt>
                <c:pt idx="5555">
                  <c:v>-53.295015587003498</c:v>
                </c:pt>
                <c:pt idx="5556">
                  <c:v>-53.241034006613397</c:v>
                </c:pt>
                <c:pt idx="5557">
                  <c:v>-53.183945309065599</c:v>
                </c:pt>
                <c:pt idx="5558">
                  <c:v>-53.203352624982998</c:v>
                </c:pt>
                <c:pt idx="5559">
                  <c:v>-53.213303140511599</c:v>
                </c:pt>
                <c:pt idx="5560">
                  <c:v>-53.196766082381302</c:v>
                </c:pt>
                <c:pt idx="5561">
                  <c:v>-53.245596227011198</c:v>
                </c:pt>
                <c:pt idx="5562">
                  <c:v>-53.279138834539197</c:v>
                </c:pt>
                <c:pt idx="5563">
                  <c:v>-53.282674957979403</c:v>
                </c:pt>
                <c:pt idx="5564">
                  <c:v>-53.348741631292199</c:v>
                </c:pt>
                <c:pt idx="5565">
                  <c:v>-53.397592094129102</c:v>
                </c:pt>
                <c:pt idx="5566">
                  <c:v>-53.492618646790902</c:v>
                </c:pt>
                <c:pt idx="5567">
                  <c:v>-53.562853005359599</c:v>
                </c:pt>
                <c:pt idx="5568">
                  <c:v>-53.597937971255398</c:v>
                </c:pt>
                <c:pt idx="5569">
                  <c:v>-53.614033335683601</c:v>
                </c:pt>
                <c:pt idx="5570">
                  <c:v>-53.618315402989701</c:v>
                </c:pt>
                <c:pt idx="5571">
                  <c:v>-53.691178172014403</c:v>
                </c:pt>
                <c:pt idx="5572">
                  <c:v>-53.749360483992497</c:v>
                </c:pt>
                <c:pt idx="5573">
                  <c:v>-53.777479124150197</c:v>
                </c:pt>
                <c:pt idx="5574">
                  <c:v>-53.865891592971103</c:v>
                </c:pt>
                <c:pt idx="5575">
                  <c:v>-54.011668002455401</c:v>
                </c:pt>
                <c:pt idx="5576">
                  <c:v>-54.116567002662897</c:v>
                </c:pt>
                <c:pt idx="5577">
                  <c:v>-54.178796571930803</c:v>
                </c:pt>
                <c:pt idx="5578">
                  <c:v>-54.218520758993101</c:v>
                </c:pt>
                <c:pt idx="5579">
                  <c:v>-54.244370644483503</c:v>
                </c:pt>
                <c:pt idx="5580">
                  <c:v>-54.335391224371101</c:v>
                </c:pt>
                <c:pt idx="5581">
                  <c:v>-54.409785199075699</c:v>
                </c:pt>
                <c:pt idx="5582">
                  <c:v>-54.453329918210002</c:v>
                </c:pt>
                <c:pt idx="5583">
                  <c:v>-54.480290150052198</c:v>
                </c:pt>
                <c:pt idx="5584">
                  <c:v>-54.496788596128098</c:v>
                </c:pt>
                <c:pt idx="5585">
                  <c:v>-54.505629624398502</c:v>
                </c:pt>
                <c:pt idx="5586">
                  <c:v>-54.508380862900196</c:v>
                </c:pt>
                <c:pt idx="5587">
                  <c:v>-54.5060355762025</c:v>
                </c:pt>
                <c:pt idx="5588">
                  <c:v>-54.647935261361503</c:v>
                </c:pt>
                <c:pt idx="5589">
                  <c:v>-54.767572189037601</c:v>
                </c:pt>
                <c:pt idx="5590">
                  <c:v>-54.834662214923803</c:v>
                </c:pt>
                <c:pt idx="5591">
                  <c:v>-54.875993784907202</c:v>
                </c:pt>
                <c:pt idx="5592">
                  <c:v>-54.902611393974901</c:v>
                </c:pt>
                <c:pt idx="5593">
                  <c:v>-54.992466787248297</c:v>
                </c:pt>
                <c:pt idx="5594">
                  <c:v>-55.138315901437501</c:v>
                </c:pt>
                <c:pt idx="5595">
                  <c:v>-55.244348992653897</c:v>
                </c:pt>
                <c:pt idx="5596">
                  <c:v>-55.453273336183202</c:v>
                </c:pt>
                <c:pt idx="5597">
                  <c:v>-55.621511419125397</c:v>
                </c:pt>
                <c:pt idx="5598">
                  <c:v>-55.728567142700498</c:v>
                </c:pt>
                <c:pt idx="5599">
                  <c:v>-55.804530009875897</c:v>
                </c:pt>
                <c:pt idx="5600">
                  <c:v>-55.932370214746001</c:v>
                </c:pt>
                <c:pt idx="5601">
                  <c:v>-56.037820672342697</c:v>
                </c:pt>
                <c:pt idx="5602">
                  <c:v>-56.179444249917701</c:v>
                </c:pt>
                <c:pt idx="5603">
                  <c:v>-56.292864180249701</c:v>
                </c:pt>
                <c:pt idx="5604">
                  <c:v>-56.370546630415603</c:v>
                </c:pt>
                <c:pt idx="5605">
                  <c:v>-56.428528683959499</c:v>
                </c:pt>
                <c:pt idx="5606">
                  <c:v>-56.473752665081904</c:v>
                </c:pt>
                <c:pt idx="5607">
                  <c:v>-56.509464220979702</c:v>
                </c:pt>
                <c:pt idx="5608">
                  <c:v>-56.537500859604201</c:v>
                </c:pt>
                <c:pt idx="5609">
                  <c:v>-56.559039029202602</c:v>
                </c:pt>
                <c:pt idx="5610">
                  <c:v>-56.574900343845499</c:v>
                </c:pt>
                <c:pt idx="5611">
                  <c:v>-56.585695283477797</c:v>
                </c:pt>
                <c:pt idx="5612">
                  <c:v>-56.591898363933502</c:v>
                </c:pt>
                <c:pt idx="5613">
                  <c:v>-56.662708049387099</c:v>
                </c:pt>
                <c:pt idx="5614">
                  <c:v>-56.720379452190301</c:v>
                </c:pt>
                <c:pt idx="5615">
                  <c:v>-56.7513775466334</c:v>
                </c:pt>
                <c:pt idx="5616">
                  <c:v>-56.768637190882004</c:v>
                </c:pt>
                <c:pt idx="5617">
                  <c:v>-56.8457686368791</c:v>
                </c:pt>
                <c:pt idx="5618">
                  <c:v>-56.907455648944897</c:v>
                </c:pt>
                <c:pt idx="5619">
                  <c:v>-57.009014892220399</c:v>
                </c:pt>
                <c:pt idx="5620">
                  <c:v>-57.153997136223403</c:v>
                </c:pt>
                <c:pt idx="5621">
                  <c:v>-57.257741303070702</c:v>
                </c:pt>
                <c:pt idx="5622">
                  <c:v>-57.388570434863901</c:v>
                </c:pt>
                <c:pt idx="5623">
                  <c:v>-57.489344049190102</c:v>
                </c:pt>
                <c:pt idx="5624">
                  <c:v>-57.620744373386202</c:v>
                </c:pt>
                <c:pt idx="5625">
                  <c:v>-57.723561492587201</c:v>
                </c:pt>
                <c:pt idx="5626">
                  <c:v>-57.791791544121402</c:v>
                </c:pt>
                <c:pt idx="5627">
                  <c:v>-57.8410416822313</c:v>
                </c:pt>
                <c:pt idx="5628">
                  <c:v>-57.878026577732399</c:v>
                </c:pt>
                <c:pt idx="5629">
                  <c:v>-57.905881084440701</c:v>
                </c:pt>
                <c:pt idx="5630">
                  <c:v>-57.926374974880297</c:v>
                </c:pt>
                <c:pt idx="5631">
                  <c:v>-58.005807107542303</c:v>
                </c:pt>
                <c:pt idx="5632">
                  <c:v>-58.0707222978427</c:v>
                </c:pt>
                <c:pt idx="5633">
                  <c:v>-58.108816488196297</c:v>
                </c:pt>
                <c:pt idx="5634">
                  <c:v>-58.1327237987581</c:v>
                </c:pt>
                <c:pt idx="5635">
                  <c:v>-58.147636783396599</c:v>
                </c:pt>
                <c:pt idx="5636">
                  <c:v>-58.220507150556003</c:v>
                </c:pt>
                <c:pt idx="5637">
                  <c:v>-58.278882070267997</c:v>
                </c:pt>
                <c:pt idx="5638">
                  <c:v>-58.310709821801403</c:v>
                </c:pt>
                <c:pt idx="5639">
                  <c:v>-58.392815149087802</c:v>
                </c:pt>
                <c:pt idx="5640">
                  <c:v>-58.457196898657799</c:v>
                </c:pt>
                <c:pt idx="5641">
                  <c:v>-58.620538325294199</c:v>
                </c:pt>
                <c:pt idx="5642">
                  <c:v>-58.750665143751</c:v>
                </c:pt>
                <c:pt idx="5643">
                  <c:v>-58.828461383457302</c:v>
                </c:pt>
                <c:pt idx="5644">
                  <c:v>-58.9428312853954</c:v>
                </c:pt>
                <c:pt idx="5645">
                  <c:v>-59.033011070470302</c:v>
                </c:pt>
                <c:pt idx="5646">
                  <c:v>-59.091452866459797</c:v>
                </c:pt>
                <c:pt idx="5647">
                  <c:v>-59.132402050035502</c:v>
                </c:pt>
                <c:pt idx="5648">
                  <c:v>-59.161975464163</c:v>
                </c:pt>
                <c:pt idx="5649">
                  <c:v>-59.183014129003297</c:v>
                </c:pt>
                <c:pt idx="5650">
                  <c:v>-59.197120882073001</c:v>
                </c:pt>
                <c:pt idx="5651">
                  <c:v>-59.205319259647901</c:v>
                </c:pt>
                <c:pt idx="5652">
                  <c:v>-59.208322490349602</c:v>
                </c:pt>
                <c:pt idx="5653">
                  <c:v>-59.206659580973302</c:v>
                </c:pt>
                <c:pt idx="5654">
                  <c:v>-59.200741265708601</c:v>
                </c:pt>
                <c:pt idx="5655">
                  <c:v>-59.190897707228302</c:v>
                </c:pt>
                <c:pt idx="5656">
                  <c:v>-59.177401632422601</c:v>
                </c:pt>
                <c:pt idx="5657">
                  <c:v>-59.160483347498598</c:v>
                </c:pt>
                <c:pt idx="5658">
                  <c:v>-59.140340925902102</c:v>
                </c:pt>
                <c:pt idx="5659">
                  <c:v>-59.117147373305798</c:v>
                </c:pt>
                <c:pt idx="5660">
                  <c:v>-59.091055813085497</c:v>
                </c:pt>
                <c:pt idx="5661">
                  <c:v>-59.0622033264466</c:v>
                </c:pt>
                <c:pt idx="5662">
                  <c:v>-59.030713850750999</c:v>
                </c:pt>
                <c:pt idx="5663">
                  <c:v>-58.996700407356201</c:v>
                </c:pt>
                <c:pt idx="5664">
                  <c:v>-58.960266840128199</c:v>
                </c:pt>
                <c:pt idx="5665">
                  <c:v>-58.921509190898803</c:v>
                </c:pt>
                <c:pt idx="5666">
                  <c:v>-58.880516742565298</c:v>
                </c:pt>
                <c:pt idx="5667">
                  <c:v>-58.837372986608301</c:v>
                </c:pt>
                <c:pt idx="5668">
                  <c:v>-58.792156492808097</c:v>
                </c:pt>
                <c:pt idx="5669">
                  <c:v>-58.744941319999903</c:v>
                </c:pt>
                <c:pt idx="5670">
                  <c:v>-58.695797519284397</c:v>
                </c:pt>
                <c:pt idx="5671">
                  <c:v>-58.644791565946903</c:v>
                </c:pt>
                <c:pt idx="5672">
                  <c:v>-58.5919867284981</c:v>
                </c:pt>
                <c:pt idx="5673">
                  <c:v>-58.537443371381997</c:v>
                </c:pt>
                <c:pt idx="5674">
                  <c:v>-58.481219032768301</c:v>
                </c:pt>
                <c:pt idx="5675">
                  <c:v>-58.423369153901099</c:v>
                </c:pt>
                <c:pt idx="5676">
                  <c:v>-58.363946928638903</c:v>
                </c:pt>
                <c:pt idx="5677">
                  <c:v>-58.303001045040098</c:v>
                </c:pt>
                <c:pt idx="5678">
                  <c:v>-58.240585669181002</c:v>
                </c:pt>
                <c:pt idx="5679">
                  <c:v>-58.176759773546799</c:v>
                </c:pt>
                <c:pt idx="5680">
                  <c:v>-58.111576675984999</c:v>
                </c:pt>
                <c:pt idx="5681">
                  <c:v>-58.045084827439801</c:v>
                </c:pt>
                <c:pt idx="5682">
                  <c:v>-57.977329548801599</c:v>
                </c:pt>
                <c:pt idx="5683">
                  <c:v>-57.908354589858803</c:v>
                </c:pt>
                <c:pt idx="5684">
                  <c:v>-57.838201715145097</c:v>
                </c:pt>
                <c:pt idx="5685">
                  <c:v>-57.7669110025574</c:v>
                </c:pt>
                <c:pt idx="5686">
                  <c:v>-57.694521066704397</c:v>
                </c:pt>
                <c:pt idx="5687">
                  <c:v>-57.621068561814603</c:v>
                </c:pt>
                <c:pt idx="5688">
                  <c:v>-57.5465900142704</c:v>
                </c:pt>
                <c:pt idx="5689">
                  <c:v>-57.471120729920898</c:v>
                </c:pt>
                <c:pt idx="5690">
                  <c:v>-57.394694840355797</c:v>
                </c:pt>
                <c:pt idx="5691">
                  <c:v>-57.317345414837803</c:v>
                </c:pt>
                <c:pt idx="5692">
                  <c:v>-57.239103980272098</c:v>
                </c:pt>
                <c:pt idx="5693">
                  <c:v>-57.159982124779901</c:v>
                </c:pt>
                <c:pt idx="5694">
                  <c:v>-57.080023879138899</c:v>
                </c:pt>
                <c:pt idx="5695">
                  <c:v>-56.999284015738603</c:v>
                </c:pt>
                <c:pt idx="5696">
                  <c:v>-56.917806020399297</c:v>
                </c:pt>
                <c:pt idx="5697">
                  <c:v>-56.835624601400902</c:v>
                </c:pt>
                <c:pt idx="5698">
                  <c:v>-56.752773156022201</c:v>
                </c:pt>
                <c:pt idx="5699">
                  <c:v>-56.669282197736202</c:v>
                </c:pt>
                <c:pt idx="5700">
                  <c:v>-56.585180127419001</c:v>
                </c:pt>
                <c:pt idx="5701">
                  <c:v>-56.500493480626801</c:v>
                </c:pt>
                <c:pt idx="5702">
                  <c:v>-56.415246592684099</c:v>
                </c:pt>
                <c:pt idx="5703">
                  <c:v>-56.329465032144697</c:v>
                </c:pt>
                <c:pt idx="5704">
                  <c:v>-56.243173292317998</c:v>
                </c:pt>
                <c:pt idx="5705">
                  <c:v>-56.156394815077597</c:v>
                </c:pt>
                <c:pt idx="5706">
                  <c:v>-56.069114043753501</c:v>
                </c:pt>
                <c:pt idx="5707">
                  <c:v>-55.981326566964</c:v>
                </c:pt>
                <c:pt idx="5708">
                  <c:v>-55.893107246205702</c:v>
                </c:pt>
                <c:pt idx="5709">
                  <c:v>-55.804511706955701</c:v>
                </c:pt>
                <c:pt idx="5710">
                  <c:v>-55.7155747473643</c:v>
                </c:pt>
                <c:pt idx="5711">
                  <c:v>-55.6263274458544</c:v>
                </c:pt>
                <c:pt idx="5712">
                  <c:v>-55.536796658810502</c:v>
                </c:pt>
                <c:pt idx="5713">
                  <c:v>-55.4470056375892</c:v>
                </c:pt>
                <c:pt idx="5714">
                  <c:v>-55.356975109215199</c:v>
                </c:pt>
                <c:pt idx="5715">
                  <c:v>-55.2667202838633</c:v>
                </c:pt>
                <c:pt idx="5716">
                  <c:v>-55.1762599794857</c:v>
                </c:pt>
                <c:pt idx="5717">
                  <c:v>-55.085612586569503</c:v>
                </c:pt>
                <c:pt idx="5718">
                  <c:v>-54.9947696881583</c:v>
                </c:pt>
                <c:pt idx="5719">
                  <c:v>-54.903567347416299</c:v>
                </c:pt>
                <c:pt idx="5720">
                  <c:v>-54.812115030477997</c:v>
                </c:pt>
                <c:pt idx="5721">
                  <c:v>-54.7205060110159</c:v>
                </c:pt>
                <c:pt idx="5722">
                  <c:v>-54.628793401613898</c:v>
                </c:pt>
                <c:pt idx="5723">
                  <c:v>-54.537008238516002</c:v>
                </c:pt>
                <c:pt idx="5724">
                  <c:v>-54.445180560199098</c:v>
                </c:pt>
                <c:pt idx="5725">
                  <c:v>-54.353333377233298</c:v>
                </c:pt>
                <c:pt idx="5726">
                  <c:v>-54.261484602179699</c:v>
                </c:pt>
                <c:pt idx="5727">
                  <c:v>-54.1696479364686</c:v>
                </c:pt>
                <c:pt idx="5728">
                  <c:v>-54.077827602056999</c:v>
                </c:pt>
                <c:pt idx="5729">
                  <c:v>-53.9860378344625</c:v>
                </c:pt>
                <c:pt idx="5730">
                  <c:v>-53.894236611559997</c:v>
                </c:pt>
                <c:pt idx="5731">
                  <c:v>-53.802021468889897</c:v>
                </c:pt>
                <c:pt idx="5732">
                  <c:v>-53.709567463732498</c:v>
                </c:pt>
                <c:pt idx="5733">
                  <c:v>-53.6170240652893</c:v>
                </c:pt>
                <c:pt idx="5734">
                  <c:v>-53.524474012177798</c:v>
                </c:pt>
                <c:pt idx="5735">
                  <c:v>-53.431949341466598</c:v>
                </c:pt>
                <c:pt idx="5736">
                  <c:v>-53.339490333379601</c:v>
                </c:pt>
                <c:pt idx="5737">
                  <c:v>-53.247124247147099</c:v>
                </c:pt>
                <c:pt idx="5738">
                  <c:v>-53.1548693636745</c:v>
                </c:pt>
                <c:pt idx="5739">
                  <c:v>-53.062737623742997</c:v>
                </c:pt>
                <c:pt idx="5740">
                  <c:v>-52.970725579349597</c:v>
                </c:pt>
                <c:pt idx="5741">
                  <c:v>-52.878833464401801</c:v>
                </c:pt>
                <c:pt idx="5742">
                  <c:v>-52.786881798834898</c:v>
                </c:pt>
                <c:pt idx="5743">
                  <c:v>-52.694078272841899</c:v>
                </c:pt>
                <c:pt idx="5744">
                  <c:v>-52.6007046527982</c:v>
                </c:pt>
                <c:pt idx="5745">
                  <c:v>-52.507018188949097</c:v>
                </c:pt>
                <c:pt idx="5746">
                  <c:v>-52.413140290036303</c:v>
                </c:pt>
                <c:pt idx="5747">
                  <c:v>-52.319103029057899</c:v>
                </c:pt>
                <c:pt idx="5748">
                  <c:v>-52.2249672428987</c:v>
                </c:pt>
                <c:pt idx="5749">
                  <c:v>-52.1307724631749</c:v>
                </c:pt>
                <c:pt idx="5750">
                  <c:v>-52.036542503963403</c:v>
                </c:pt>
                <c:pt idx="5751">
                  <c:v>-51.942288254478903</c:v>
                </c:pt>
                <c:pt idx="5752">
                  <c:v>-51.847996316638302</c:v>
                </c:pt>
                <c:pt idx="5753">
                  <c:v>-51.753644287553001</c:v>
                </c:pt>
                <c:pt idx="5754">
                  <c:v>-51.658287715066898</c:v>
                </c:pt>
                <c:pt idx="5755">
                  <c:v>-51.560842025904698</c:v>
                </c:pt>
                <c:pt idx="5756">
                  <c:v>-51.461763788205602</c:v>
                </c:pt>
                <c:pt idx="5757">
                  <c:v>-51.361417155369999</c:v>
                </c:pt>
                <c:pt idx="5758">
                  <c:v>-51.259901156747198</c:v>
                </c:pt>
                <c:pt idx="5759">
                  <c:v>-51.2413055047545</c:v>
                </c:pt>
                <c:pt idx="5760">
                  <c:v>-51.304362545822997</c:v>
                </c:pt>
                <c:pt idx="5761">
                  <c:v>-51.3432409944932</c:v>
                </c:pt>
                <c:pt idx="5762">
                  <c:v>-51.347604334364298</c:v>
                </c:pt>
                <c:pt idx="5763">
                  <c:v>-51.332805706164102</c:v>
                </c:pt>
                <c:pt idx="5764">
                  <c:v>-51.305848743395998</c:v>
                </c:pt>
                <c:pt idx="5765">
                  <c:v>-51.4363073712586</c:v>
                </c:pt>
                <c:pt idx="5766">
                  <c:v>-51.637995839391898</c:v>
                </c:pt>
                <c:pt idx="5767">
                  <c:v>-51.785382910791</c:v>
                </c:pt>
                <c:pt idx="5768">
                  <c:v>-51.880156801142803</c:v>
                </c:pt>
                <c:pt idx="5769">
                  <c:v>-51.942176837069198</c:v>
                </c:pt>
                <c:pt idx="5770">
                  <c:v>-51.983153408736598</c:v>
                </c:pt>
                <c:pt idx="5771">
                  <c:v>-52.0902347354155</c:v>
                </c:pt>
                <c:pt idx="5772">
                  <c:v>-52.180307138959101</c:v>
                </c:pt>
                <c:pt idx="5773">
                  <c:v>-52.237002896907903</c:v>
                </c:pt>
                <c:pt idx="5774">
                  <c:v>-52.274314750825198</c:v>
                </c:pt>
                <c:pt idx="5775">
                  <c:v>-52.298752394155102</c:v>
                </c:pt>
                <c:pt idx="5776">
                  <c:v>-52.313608964680299</c:v>
                </c:pt>
                <c:pt idx="5777">
                  <c:v>-52.320869533989203</c:v>
                </c:pt>
                <c:pt idx="5778">
                  <c:v>-52.3218548781132</c:v>
                </c:pt>
                <c:pt idx="5779">
                  <c:v>-52.317507152710498</c:v>
                </c:pt>
                <c:pt idx="5780">
                  <c:v>-52.308533289229999</c:v>
                </c:pt>
                <c:pt idx="5781">
                  <c:v>-52.295483815737001</c:v>
                </c:pt>
                <c:pt idx="5782">
                  <c:v>-52.278799655574701</c:v>
                </c:pt>
                <c:pt idx="5783">
                  <c:v>-52.2588417071712</c:v>
                </c:pt>
                <c:pt idx="5784">
                  <c:v>-52.316370410887899</c:v>
                </c:pt>
                <c:pt idx="5785">
                  <c:v>-52.365131941930898</c:v>
                </c:pt>
                <c:pt idx="5786">
                  <c:v>-52.466684721977302</c:v>
                </c:pt>
                <c:pt idx="5787">
                  <c:v>-52.626590288091101</c:v>
                </c:pt>
                <c:pt idx="5788">
                  <c:v>-52.745842031367502</c:v>
                </c:pt>
                <c:pt idx="5789">
                  <c:v>-52.821395736163197</c:v>
                </c:pt>
                <c:pt idx="5790">
                  <c:v>-52.872660821978002</c:v>
                </c:pt>
                <c:pt idx="5791">
                  <c:v>-52.908369796965502</c:v>
                </c:pt>
                <c:pt idx="5792">
                  <c:v>-53.0890344374777</c:v>
                </c:pt>
                <c:pt idx="5793">
                  <c:v>-53.244170844247797</c:v>
                </c:pt>
                <c:pt idx="5794">
                  <c:v>-53.341903816339197</c:v>
                </c:pt>
                <c:pt idx="5795">
                  <c:v>-53.4099087384268</c:v>
                </c:pt>
                <c:pt idx="5796">
                  <c:v>-53.460095460705197</c:v>
                </c:pt>
                <c:pt idx="5797">
                  <c:v>-53.497880319758202</c:v>
                </c:pt>
                <c:pt idx="5798">
                  <c:v>-53.526236219348696</c:v>
                </c:pt>
                <c:pt idx="5799">
                  <c:v>-53.546996455903098</c:v>
                </c:pt>
                <c:pt idx="5800">
                  <c:v>-53.714335287024099</c:v>
                </c:pt>
                <c:pt idx="5801">
                  <c:v>-53.858828437254601</c:v>
                </c:pt>
                <c:pt idx="5802">
                  <c:v>-54.023881317138098</c:v>
                </c:pt>
                <c:pt idx="5803">
                  <c:v>-54.151938315208398</c:v>
                </c:pt>
                <c:pt idx="5804">
                  <c:v>-54.312548036991103</c:v>
                </c:pt>
                <c:pt idx="5805">
                  <c:v>-54.440651561308599</c:v>
                </c:pt>
                <c:pt idx="5806">
                  <c:v>-54.602922842686297</c:v>
                </c:pt>
                <c:pt idx="5807">
                  <c:v>-54.806572293478702</c:v>
                </c:pt>
                <c:pt idx="5808">
                  <c:v>-54.961618071931397</c:v>
                </c:pt>
                <c:pt idx="5809">
                  <c:v>-55.070288033817299</c:v>
                </c:pt>
                <c:pt idx="5810">
                  <c:v>-55.225314489517103</c:v>
                </c:pt>
                <c:pt idx="5811">
                  <c:v>-55.425181038188398</c:v>
                </c:pt>
                <c:pt idx="5812">
                  <c:v>-55.6493243062773</c:v>
                </c:pt>
                <c:pt idx="5813">
                  <c:v>-55.888745314695001</c:v>
                </c:pt>
                <c:pt idx="5814">
                  <c:v>-56.138928576236196</c:v>
                </c:pt>
                <c:pt idx="5815">
                  <c:v>-56.328838563394797</c:v>
                </c:pt>
                <c:pt idx="5816">
                  <c:v>-56.535312919308801</c:v>
                </c:pt>
                <c:pt idx="5817">
                  <c:v>-56.703189150914703</c:v>
                </c:pt>
                <c:pt idx="5818">
                  <c:v>-56.829265501684503</c:v>
                </c:pt>
                <c:pt idx="5819">
                  <c:v>-56.931261474958703</c:v>
                </c:pt>
                <c:pt idx="5820">
                  <c:v>-57.083816324418898</c:v>
                </c:pt>
                <c:pt idx="5821">
                  <c:v>-57.214327904939303</c:v>
                </c:pt>
                <c:pt idx="5822">
                  <c:v>-57.312068317322101</c:v>
                </c:pt>
                <c:pt idx="5823">
                  <c:v>-57.391147175034</c:v>
                </c:pt>
                <c:pt idx="5824">
                  <c:v>-57.457619244287201</c:v>
                </c:pt>
                <c:pt idx="5825">
                  <c:v>-57.514358791810601</c:v>
                </c:pt>
                <c:pt idx="5826">
                  <c:v>-57.563013336745001</c:v>
                </c:pt>
                <c:pt idx="5827">
                  <c:v>-57.604657119765001</c:v>
                </c:pt>
                <c:pt idx="5828">
                  <c:v>-57.6400569071996</c:v>
                </c:pt>
                <c:pt idx="5829">
                  <c:v>-57.669795322859201</c:v>
                </c:pt>
                <c:pt idx="5830">
                  <c:v>-57.694334995043697</c:v>
                </c:pt>
                <c:pt idx="5831">
                  <c:v>-57.714055298487096</c:v>
                </c:pt>
                <c:pt idx="5832">
                  <c:v>-57.794849268044103</c:v>
                </c:pt>
                <c:pt idx="5833">
                  <c:v>-57.927338705938404</c:v>
                </c:pt>
                <c:pt idx="5834">
                  <c:v>-58.024432617685399</c:v>
                </c:pt>
                <c:pt idx="5835">
                  <c:v>-58.085897941018501</c:v>
                </c:pt>
                <c:pt idx="5836">
                  <c:v>-58.193445456718599</c:v>
                </c:pt>
                <c:pt idx="5837">
                  <c:v>-58.2804649531341</c:v>
                </c:pt>
                <c:pt idx="5838">
                  <c:v>-58.337429390977697</c:v>
                </c:pt>
                <c:pt idx="5839">
                  <c:v>-58.378116858844201</c:v>
                </c:pt>
                <c:pt idx="5840">
                  <c:v>-58.408328612803999</c:v>
                </c:pt>
                <c:pt idx="5841">
                  <c:v>-58.430680940311802</c:v>
                </c:pt>
                <c:pt idx="5842">
                  <c:v>-58.446618802668901</c:v>
                </c:pt>
                <c:pt idx="5843">
                  <c:v>-58.4570547232425</c:v>
                </c:pt>
                <c:pt idx="5844">
                  <c:v>-58.462616683407802</c:v>
                </c:pt>
                <c:pt idx="5845">
                  <c:v>-58.463767467794398</c:v>
                </c:pt>
                <c:pt idx="5846">
                  <c:v>-58.460865929965699</c:v>
                </c:pt>
                <c:pt idx="5847">
                  <c:v>-58.454201210956398</c:v>
                </c:pt>
                <c:pt idx="5848">
                  <c:v>-58.444013299559003</c:v>
                </c:pt>
                <c:pt idx="5849">
                  <c:v>-58.430506145706801</c:v>
                </c:pt>
                <c:pt idx="5850">
                  <c:v>-58.413856436102101</c:v>
                </c:pt>
                <c:pt idx="5851">
                  <c:v>-58.3942196970984</c:v>
                </c:pt>
                <c:pt idx="5852">
                  <c:v>-58.436180433155499</c:v>
                </c:pt>
                <c:pt idx="5853">
                  <c:v>-58.466686850736998</c:v>
                </c:pt>
                <c:pt idx="5854">
                  <c:v>-58.473007378245597</c:v>
                </c:pt>
                <c:pt idx="5855">
                  <c:v>-58.467223033030301</c:v>
                </c:pt>
                <c:pt idx="5856">
                  <c:v>-58.454185454813</c:v>
                </c:pt>
                <c:pt idx="5857">
                  <c:v>-58.435911567853204</c:v>
                </c:pt>
                <c:pt idx="5858">
                  <c:v>-58.413433693819599</c:v>
                </c:pt>
                <c:pt idx="5859">
                  <c:v>-58.387361131832797</c:v>
                </c:pt>
                <c:pt idx="5860">
                  <c:v>-58.3580945116504</c:v>
                </c:pt>
                <c:pt idx="5861">
                  <c:v>-58.3906682606084</c:v>
                </c:pt>
                <c:pt idx="5862">
                  <c:v>-58.4119143042833</c:v>
                </c:pt>
                <c:pt idx="5863">
                  <c:v>-58.409031150135803</c:v>
                </c:pt>
                <c:pt idx="5864">
                  <c:v>-58.394146788117403</c:v>
                </c:pt>
                <c:pt idx="5865">
                  <c:v>-58.436740824284897</c:v>
                </c:pt>
                <c:pt idx="5866">
                  <c:v>-58.465588387206701</c:v>
                </c:pt>
                <c:pt idx="5867">
                  <c:v>-58.468832210073401</c:v>
                </c:pt>
                <c:pt idx="5868">
                  <c:v>-58.4590621409805</c:v>
                </c:pt>
                <c:pt idx="5869">
                  <c:v>-58.441442069499502</c:v>
                </c:pt>
                <c:pt idx="5870">
                  <c:v>-58.4181907406062</c:v>
                </c:pt>
                <c:pt idx="5871">
                  <c:v>-58.3904769703677</c:v>
                </c:pt>
                <c:pt idx="5872">
                  <c:v>-58.359005191970503</c:v>
                </c:pt>
                <c:pt idx="5873">
                  <c:v>-58.324245818866501</c:v>
                </c:pt>
                <c:pt idx="5874">
                  <c:v>-58.286542756498903</c:v>
                </c:pt>
                <c:pt idx="5875">
                  <c:v>-58.246156869135199</c:v>
                </c:pt>
                <c:pt idx="5876">
                  <c:v>-58.203295121475598</c:v>
                </c:pt>
                <c:pt idx="5877">
                  <c:v>-58.158126752006403</c:v>
                </c:pt>
                <c:pt idx="5878">
                  <c:v>-58.110793942494197</c:v>
                </c:pt>
                <c:pt idx="5879">
                  <c:v>-58.061418540839398</c:v>
                </c:pt>
                <c:pt idx="5880">
                  <c:v>-58.010107290511201</c:v>
                </c:pt>
                <c:pt idx="5881">
                  <c:v>-57.956955320854398</c:v>
                </c:pt>
                <c:pt idx="5882">
                  <c:v>-57.902048132178201</c:v>
                </c:pt>
                <c:pt idx="5883">
                  <c:v>-57.845463425845999</c:v>
                </c:pt>
                <c:pt idx="5884">
                  <c:v>-57.787272492145902</c:v>
                </c:pt>
                <c:pt idx="5885">
                  <c:v>-57.7275412669239</c:v>
                </c:pt>
                <c:pt idx="5886">
                  <c:v>-57.6663307424759</c:v>
                </c:pt>
                <c:pt idx="5887">
                  <c:v>-57.603698516924403</c:v>
                </c:pt>
                <c:pt idx="5888">
                  <c:v>-57.539699039140501</c:v>
                </c:pt>
                <c:pt idx="5889">
                  <c:v>-57.474383727852299</c:v>
                </c:pt>
                <c:pt idx="5890">
                  <c:v>-57.407801345408501</c:v>
                </c:pt>
                <c:pt idx="5891">
                  <c:v>-57.339998313109803</c:v>
                </c:pt>
                <c:pt idx="5892">
                  <c:v>-57.271018566099997</c:v>
                </c:pt>
                <c:pt idx="5893">
                  <c:v>-57.200896226287398</c:v>
                </c:pt>
                <c:pt idx="5894">
                  <c:v>-57.129666156911</c:v>
                </c:pt>
                <c:pt idx="5895">
                  <c:v>-57.0573917142544</c:v>
                </c:pt>
                <c:pt idx="5896">
                  <c:v>-56.984127311092102</c:v>
                </c:pt>
                <c:pt idx="5897">
                  <c:v>-56.909918142305003</c:v>
                </c:pt>
                <c:pt idx="5898">
                  <c:v>-56.834803923815997</c:v>
                </c:pt>
                <c:pt idx="5899">
                  <c:v>-56.7588230363191</c:v>
                </c:pt>
                <c:pt idx="5900">
                  <c:v>-56.682011273228902</c:v>
                </c:pt>
                <c:pt idx="5901">
                  <c:v>-56.6044023725728</c:v>
                </c:pt>
                <c:pt idx="5902">
                  <c:v>-56.526028532899502</c:v>
                </c:pt>
                <c:pt idx="5903">
                  <c:v>-56.4469188657229</c:v>
                </c:pt>
                <c:pt idx="5904">
                  <c:v>-56.367103805641399</c:v>
                </c:pt>
                <c:pt idx="5905">
                  <c:v>-56.286612622962103</c:v>
                </c:pt>
                <c:pt idx="5906">
                  <c:v>-56.205473361585497</c:v>
                </c:pt>
                <c:pt idx="5907">
                  <c:v>-56.123713040970401</c:v>
                </c:pt>
                <c:pt idx="5908">
                  <c:v>-56.0412854881775</c:v>
                </c:pt>
                <c:pt idx="5909">
                  <c:v>-55.958253626546899</c:v>
                </c:pt>
                <c:pt idx="5910">
                  <c:v>-55.874685355887102</c:v>
                </c:pt>
                <c:pt idx="5911">
                  <c:v>-55.790628944456799</c:v>
                </c:pt>
                <c:pt idx="5912">
                  <c:v>-55.706116835003698</c:v>
                </c:pt>
                <c:pt idx="5913">
                  <c:v>-55.621181423524199</c:v>
                </c:pt>
                <c:pt idx="5914">
                  <c:v>-55.535850825570897</c:v>
                </c:pt>
                <c:pt idx="5915">
                  <c:v>-55.450150042091103</c:v>
                </c:pt>
                <c:pt idx="5916">
                  <c:v>-55.364102015919002</c:v>
                </c:pt>
                <c:pt idx="5917">
                  <c:v>-55.277724583284503</c:v>
                </c:pt>
                <c:pt idx="5918">
                  <c:v>-55.191038662503402</c:v>
                </c:pt>
                <c:pt idx="5919">
                  <c:v>-55.1040649422809</c:v>
                </c:pt>
                <c:pt idx="5920">
                  <c:v>-55.016822771705002</c:v>
                </c:pt>
                <c:pt idx="5921">
                  <c:v>-54.929141594061498</c:v>
                </c:pt>
                <c:pt idx="5922">
                  <c:v>-54.841105955636301</c:v>
                </c:pt>
                <c:pt idx="5923">
                  <c:v>-54.752812460918598</c:v>
                </c:pt>
                <c:pt idx="5924">
                  <c:v>-54.664324192702097</c:v>
                </c:pt>
                <c:pt idx="5925">
                  <c:v>-54.575671964040097</c:v>
                </c:pt>
                <c:pt idx="5926">
                  <c:v>-54.4868890707261</c:v>
                </c:pt>
                <c:pt idx="5927">
                  <c:v>-54.398001483354101</c:v>
                </c:pt>
                <c:pt idx="5928">
                  <c:v>-54.309029892513003</c:v>
                </c:pt>
                <c:pt idx="5929">
                  <c:v>-54.219991356018397</c:v>
                </c:pt>
                <c:pt idx="5930">
                  <c:v>-54.130895233513002</c:v>
                </c:pt>
                <c:pt idx="5931">
                  <c:v>-54.041752547178199</c:v>
                </c:pt>
                <c:pt idx="5932">
                  <c:v>-53.952578261225597</c:v>
                </c:pt>
                <c:pt idx="5933">
                  <c:v>-53.863162035245402</c:v>
                </c:pt>
                <c:pt idx="5934">
                  <c:v>-53.773342275647799</c:v>
                </c:pt>
                <c:pt idx="5935">
                  <c:v>-53.683291806397499</c:v>
                </c:pt>
                <c:pt idx="5936">
                  <c:v>-53.5931285722803</c:v>
                </c:pt>
                <c:pt idx="5937">
                  <c:v>-53.502917582712399</c:v>
                </c:pt>
                <c:pt idx="5938">
                  <c:v>-53.412692661216397</c:v>
                </c:pt>
                <c:pt idx="5939">
                  <c:v>-53.322489567759298</c:v>
                </c:pt>
                <c:pt idx="5940">
                  <c:v>-53.232333297618098</c:v>
                </c:pt>
                <c:pt idx="5941">
                  <c:v>-53.142240752509302</c:v>
                </c:pt>
                <c:pt idx="5942">
                  <c:v>-53.052224063360498</c:v>
                </c:pt>
                <c:pt idx="5943">
                  <c:v>-52.962277544562902</c:v>
                </c:pt>
                <c:pt idx="5944">
                  <c:v>-52.872405627358702</c:v>
                </c:pt>
                <c:pt idx="5945">
                  <c:v>-52.782360998138202</c:v>
                </c:pt>
                <c:pt idx="5946">
                  <c:v>-52.691467124824499</c:v>
                </c:pt>
                <c:pt idx="5947">
                  <c:v>-52.600000524198599</c:v>
                </c:pt>
                <c:pt idx="5948">
                  <c:v>-52.5082048320618</c:v>
                </c:pt>
                <c:pt idx="5949">
                  <c:v>-52.416195603150499</c:v>
                </c:pt>
                <c:pt idx="5950">
                  <c:v>-52.324002335928498</c:v>
                </c:pt>
                <c:pt idx="5951">
                  <c:v>-52.2316843120512</c:v>
                </c:pt>
                <c:pt idx="5952">
                  <c:v>-52.139280554696498</c:v>
                </c:pt>
                <c:pt idx="5953">
                  <c:v>-52.0468149275857</c:v>
                </c:pt>
                <c:pt idx="5954">
                  <c:v>-51.9542987127369</c:v>
                </c:pt>
                <c:pt idx="5955">
                  <c:v>-51.861725051997297</c:v>
                </c:pt>
                <c:pt idx="5956">
                  <c:v>-51.769066749597002</c:v>
                </c:pt>
                <c:pt idx="5957">
                  <c:v>-51.675728248831902</c:v>
                </c:pt>
                <c:pt idx="5958">
                  <c:v>-51.580275644777998</c:v>
                </c:pt>
                <c:pt idx="5959">
                  <c:v>-51.483136419536301</c:v>
                </c:pt>
                <c:pt idx="5960">
                  <c:v>-51.384701078458598</c:v>
                </c:pt>
                <c:pt idx="5961">
                  <c:v>-51.2851224075335</c:v>
                </c:pt>
                <c:pt idx="5962">
                  <c:v>-51.268379038328398</c:v>
                </c:pt>
                <c:pt idx="5963">
                  <c:v>-51.249584155116899</c:v>
                </c:pt>
                <c:pt idx="5964">
                  <c:v>-51.207947716082799</c:v>
                </c:pt>
                <c:pt idx="5965">
                  <c:v>-51.154120469414401</c:v>
                </c:pt>
                <c:pt idx="5966">
                  <c:v>-51.092806692674699</c:v>
                </c:pt>
                <c:pt idx="5967">
                  <c:v>-51.026222406047097</c:v>
                </c:pt>
                <c:pt idx="5968">
                  <c:v>-50.955611668496701</c:v>
                </c:pt>
                <c:pt idx="5969">
                  <c:v>-50.881738668003798</c:v>
                </c:pt>
                <c:pt idx="5970">
                  <c:v>-50.805093788384198</c:v>
                </c:pt>
                <c:pt idx="5971">
                  <c:v>-50.725949463487801</c:v>
                </c:pt>
                <c:pt idx="5972">
                  <c:v>-50.644540064466902</c:v>
                </c:pt>
                <c:pt idx="5973">
                  <c:v>-50.643885384998498</c:v>
                </c:pt>
                <c:pt idx="5974">
                  <c:v>-50.6423444923796</c:v>
                </c:pt>
                <c:pt idx="5975">
                  <c:v>-50.7029626356561</c:v>
                </c:pt>
                <c:pt idx="5976">
                  <c:v>-50.753446266785303</c:v>
                </c:pt>
                <c:pt idx="5977">
                  <c:v>-50.773512115385799</c:v>
                </c:pt>
                <c:pt idx="5978">
                  <c:v>-50.775673945784497</c:v>
                </c:pt>
                <c:pt idx="5979">
                  <c:v>-50.7659099152173</c:v>
                </c:pt>
                <c:pt idx="5980">
                  <c:v>-50.747310124278997</c:v>
                </c:pt>
                <c:pt idx="5981">
                  <c:v>-50.721747751659898</c:v>
                </c:pt>
                <c:pt idx="5982">
                  <c:v>-50.6904567446187</c:v>
                </c:pt>
                <c:pt idx="5983">
                  <c:v>-50.654007480734101</c:v>
                </c:pt>
                <c:pt idx="5984">
                  <c:v>-50.611893162403199</c:v>
                </c:pt>
                <c:pt idx="5985">
                  <c:v>-50.564629226138102</c:v>
                </c:pt>
                <c:pt idx="5986">
                  <c:v>-50.597337006524398</c:v>
                </c:pt>
                <c:pt idx="5987">
                  <c:v>-50.714232788404203</c:v>
                </c:pt>
                <c:pt idx="5988">
                  <c:v>-50.811191448226602</c:v>
                </c:pt>
                <c:pt idx="5989">
                  <c:v>-50.870852609924903</c:v>
                </c:pt>
                <c:pt idx="5990">
                  <c:v>-50.908504258927103</c:v>
                </c:pt>
                <c:pt idx="5991">
                  <c:v>-51.0147252895595</c:v>
                </c:pt>
                <c:pt idx="5992">
                  <c:v>-51.273371989403401</c:v>
                </c:pt>
                <c:pt idx="5993">
                  <c:v>-51.495453471879898</c:v>
                </c:pt>
                <c:pt idx="5994">
                  <c:v>-51.651096619832401</c:v>
                </c:pt>
                <c:pt idx="5995">
                  <c:v>-51.767536066545198</c:v>
                </c:pt>
                <c:pt idx="5996">
                  <c:v>-51.857739276219803</c:v>
                </c:pt>
                <c:pt idx="5997">
                  <c:v>-51.927364026643502</c:v>
                </c:pt>
                <c:pt idx="5998">
                  <c:v>-52.061594716102498</c:v>
                </c:pt>
                <c:pt idx="5999">
                  <c:v>-52.177339087360799</c:v>
                </c:pt>
                <c:pt idx="6000">
                  <c:v>-52.338043343647101</c:v>
                </c:pt>
                <c:pt idx="6001">
                  <c:v>-52.471483250817599</c:v>
                </c:pt>
                <c:pt idx="6002">
                  <c:v>-52.644744885629599</c:v>
                </c:pt>
                <c:pt idx="6003">
                  <c:v>-52.943302256317502</c:v>
                </c:pt>
                <c:pt idx="6004">
                  <c:v>-53.261337359811399</c:v>
                </c:pt>
                <c:pt idx="6005">
                  <c:v>-53.493332921475698</c:v>
                </c:pt>
                <c:pt idx="6006">
                  <c:v>-53.6588340104081</c:v>
                </c:pt>
                <c:pt idx="6007">
                  <c:v>-53.787001149347503</c:v>
                </c:pt>
                <c:pt idx="6008">
                  <c:v>-53.965844075554202</c:v>
                </c:pt>
                <c:pt idx="6009">
                  <c:v>-54.117845720896199</c:v>
                </c:pt>
                <c:pt idx="6010">
                  <c:v>-54.230597219505299</c:v>
                </c:pt>
                <c:pt idx="6011">
                  <c:v>-54.394212600887201</c:v>
                </c:pt>
                <c:pt idx="6012">
                  <c:v>-54.605909688943903</c:v>
                </c:pt>
                <c:pt idx="6013">
                  <c:v>-54.771362989983601</c:v>
                </c:pt>
                <c:pt idx="6014">
                  <c:v>-54.891350077231898</c:v>
                </c:pt>
                <c:pt idx="6015">
                  <c:v>-54.986114124152301</c:v>
                </c:pt>
                <c:pt idx="6016">
                  <c:v>-55.064391535301397</c:v>
                </c:pt>
                <c:pt idx="6017">
                  <c:v>-55.202234802683201</c:v>
                </c:pt>
                <c:pt idx="6018">
                  <c:v>-55.320352628078403</c:v>
                </c:pt>
                <c:pt idx="6019">
                  <c:v>-55.405922199317502</c:v>
                </c:pt>
                <c:pt idx="6020">
                  <c:v>-55.4733913843422</c:v>
                </c:pt>
                <c:pt idx="6021">
                  <c:v>-55.528933164072399</c:v>
                </c:pt>
                <c:pt idx="6022">
                  <c:v>-55.575391444887799</c:v>
                </c:pt>
                <c:pt idx="6023">
                  <c:v>-55.685230810906297</c:v>
                </c:pt>
                <c:pt idx="6024">
                  <c:v>-55.779055112504302</c:v>
                </c:pt>
                <c:pt idx="6025">
                  <c:v>-55.843376587947198</c:v>
                </c:pt>
                <c:pt idx="6026">
                  <c:v>-55.891814062652998</c:v>
                </c:pt>
                <c:pt idx="6027">
                  <c:v>-56.0699007780496</c:v>
                </c:pt>
                <c:pt idx="6028">
                  <c:v>-56.220877372245504</c:v>
                </c:pt>
                <c:pt idx="6029">
                  <c:v>-56.318394009540597</c:v>
                </c:pt>
                <c:pt idx="6030">
                  <c:v>-56.389190396680902</c:v>
                </c:pt>
                <c:pt idx="6031">
                  <c:v>-56.444330938960597</c:v>
                </c:pt>
                <c:pt idx="6032">
                  <c:v>-56.557141622228798</c:v>
                </c:pt>
                <c:pt idx="6033">
                  <c:v>-56.651944881691399</c:v>
                </c:pt>
                <c:pt idx="6034">
                  <c:v>-56.784566711110401</c:v>
                </c:pt>
                <c:pt idx="6035">
                  <c:v>-56.891264281627301</c:v>
                </c:pt>
                <c:pt idx="6036">
                  <c:v>-57.031669985423498</c:v>
                </c:pt>
                <c:pt idx="6037">
                  <c:v>-57.144291193458997</c:v>
                </c:pt>
                <c:pt idx="6038">
                  <c:v>-57.222406515155598</c:v>
                </c:pt>
                <c:pt idx="6039">
                  <c:v>-57.348040697192097</c:v>
                </c:pt>
                <c:pt idx="6040">
                  <c:v>-57.451923700738803</c:v>
                </c:pt>
                <c:pt idx="6041">
                  <c:v>-57.5241023544745</c:v>
                </c:pt>
                <c:pt idx="6042">
                  <c:v>-57.5788404393398</c:v>
                </c:pt>
                <c:pt idx="6043">
                  <c:v>-57.622200177105803</c:v>
                </c:pt>
                <c:pt idx="6044">
                  <c:v>-57.6569554097862</c:v>
                </c:pt>
                <c:pt idx="6045">
                  <c:v>-57.684659809314503</c:v>
                </c:pt>
                <c:pt idx="6046">
                  <c:v>-57.7063042866898</c:v>
                </c:pt>
                <c:pt idx="6047">
                  <c:v>-57.722581580686203</c:v>
                </c:pt>
                <c:pt idx="6048">
                  <c:v>-57.799661168867999</c:v>
                </c:pt>
                <c:pt idx="6049">
                  <c:v>-57.8631648782317</c:v>
                </c:pt>
                <c:pt idx="6050">
                  <c:v>-57.965576595623403</c:v>
                </c:pt>
                <c:pt idx="6051">
                  <c:v>-58.045130950050201</c:v>
                </c:pt>
                <c:pt idx="6052">
                  <c:v>-58.094114116484</c:v>
                </c:pt>
                <c:pt idx="6053">
                  <c:v>-58.126918734667797</c:v>
                </c:pt>
                <c:pt idx="6054">
                  <c:v>-58.1495338966239</c:v>
                </c:pt>
                <c:pt idx="6055">
                  <c:v>-58.164622324174502</c:v>
                </c:pt>
                <c:pt idx="6056">
                  <c:v>-58.173626518036201</c:v>
                </c:pt>
                <c:pt idx="6057">
                  <c:v>-58.177437994835003</c:v>
                </c:pt>
                <c:pt idx="6058">
                  <c:v>-58.176663762135597</c:v>
                </c:pt>
                <c:pt idx="6059">
                  <c:v>-58.171747725705501</c:v>
                </c:pt>
                <c:pt idx="6060">
                  <c:v>-58.227847898783502</c:v>
                </c:pt>
                <c:pt idx="6061">
                  <c:v>-58.2715474840791</c:v>
                </c:pt>
                <c:pt idx="6062">
                  <c:v>-58.290186751179903</c:v>
                </c:pt>
                <c:pt idx="6063">
                  <c:v>-58.296028819980499</c:v>
                </c:pt>
                <c:pt idx="6064">
                  <c:v>-58.294033996047503</c:v>
                </c:pt>
                <c:pt idx="6065">
                  <c:v>-58.286294094600201</c:v>
                </c:pt>
                <c:pt idx="6066">
                  <c:v>-58.273898431443001</c:v>
                </c:pt>
                <c:pt idx="6067">
                  <c:v>-58.257501813892098</c:v>
                </c:pt>
                <c:pt idx="6068">
                  <c:v>-58.237542966320397</c:v>
                </c:pt>
                <c:pt idx="6069">
                  <c:v>-58.214340584464097</c:v>
                </c:pt>
                <c:pt idx="6070">
                  <c:v>-58.1881404445379</c:v>
                </c:pt>
                <c:pt idx="6071">
                  <c:v>-58.159140745951198</c:v>
                </c:pt>
                <c:pt idx="6072">
                  <c:v>-58.127506839603903</c:v>
                </c:pt>
                <c:pt idx="6073">
                  <c:v>-58.093380251951999</c:v>
                </c:pt>
                <c:pt idx="6074">
                  <c:v>-58.056884665333499</c:v>
                </c:pt>
                <c:pt idx="6075">
                  <c:v>-58.018130444220297</c:v>
                </c:pt>
                <c:pt idx="6076">
                  <c:v>-57.977217043765201</c:v>
                </c:pt>
                <c:pt idx="6077">
                  <c:v>-57.934235103737898</c:v>
                </c:pt>
                <c:pt idx="6078">
                  <c:v>-57.889268022820403</c:v>
                </c:pt>
                <c:pt idx="6079">
                  <c:v>-57.842393146992698</c:v>
                </c:pt>
                <c:pt idx="6080">
                  <c:v>-57.793682689070302</c:v>
                </c:pt>
                <c:pt idx="6081">
                  <c:v>-57.743204453855498</c:v>
                </c:pt>
                <c:pt idx="6082">
                  <c:v>-57.691022135250201</c:v>
                </c:pt>
                <c:pt idx="6083">
                  <c:v>-57.637196271903399</c:v>
                </c:pt>
                <c:pt idx="6084">
                  <c:v>-57.581784709644701</c:v>
                </c:pt>
                <c:pt idx="6085">
                  <c:v>-57.5248425433645</c:v>
                </c:pt>
                <c:pt idx="6086">
                  <c:v>-57.533805020955697</c:v>
                </c:pt>
                <c:pt idx="6087">
                  <c:v>-57.5327147048989</c:v>
                </c:pt>
                <c:pt idx="6088">
                  <c:v>-57.507928741608303</c:v>
                </c:pt>
                <c:pt idx="6089">
                  <c:v>-57.471801698812698</c:v>
                </c:pt>
                <c:pt idx="6090">
                  <c:v>-57.496686933916997</c:v>
                </c:pt>
                <c:pt idx="6091">
                  <c:v>-57.508537137907503</c:v>
                </c:pt>
                <c:pt idx="6092">
                  <c:v>-57.494738066469701</c:v>
                </c:pt>
                <c:pt idx="6093">
                  <c:v>-57.468222804344002</c:v>
                </c:pt>
                <c:pt idx="6094">
                  <c:v>-57.434302465898199</c:v>
                </c:pt>
                <c:pt idx="6095">
                  <c:v>-57.395250984491597</c:v>
                </c:pt>
                <c:pt idx="6096">
                  <c:v>-57.352256991427403</c:v>
                </c:pt>
                <c:pt idx="6097">
                  <c:v>-57.306028827387102</c:v>
                </c:pt>
                <c:pt idx="6098">
                  <c:v>-57.257032693067799</c:v>
                </c:pt>
                <c:pt idx="6099">
                  <c:v>-57.205585597390098</c:v>
                </c:pt>
                <c:pt idx="6100">
                  <c:v>-57.151946510700498</c:v>
                </c:pt>
                <c:pt idx="6101">
                  <c:v>-57.096321592945301</c:v>
                </c:pt>
                <c:pt idx="6102">
                  <c:v>-57.038875966583603</c:v>
                </c:pt>
                <c:pt idx="6103">
                  <c:v>-56.979744519419697</c:v>
                </c:pt>
                <c:pt idx="6104">
                  <c:v>-56.919039828935901</c:v>
                </c:pt>
                <c:pt idx="6105">
                  <c:v>-56.856858705563802</c:v>
                </c:pt>
                <c:pt idx="6106">
                  <c:v>-56.793286834124899</c:v>
                </c:pt>
                <c:pt idx="6107">
                  <c:v>-56.728400068847399</c:v>
                </c:pt>
                <c:pt idx="6108">
                  <c:v>-56.662266447577302</c:v>
                </c:pt>
                <c:pt idx="6109">
                  <c:v>-56.594947724747499</c:v>
                </c:pt>
                <c:pt idx="6110">
                  <c:v>-56.5265002831405</c:v>
                </c:pt>
                <c:pt idx="6111">
                  <c:v>-56.527212008570899</c:v>
                </c:pt>
                <c:pt idx="6112">
                  <c:v>-56.518218171283799</c:v>
                </c:pt>
                <c:pt idx="6113">
                  <c:v>-56.485119857051401</c:v>
                </c:pt>
                <c:pt idx="6114">
                  <c:v>-56.440636892513702</c:v>
                </c:pt>
                <c:pt idx="6115">
                  <c:v>-56.389906776856897</c:v>
                </c:pt>
                <c:pt idx="6116">
                  <c:v>-56.335058420211503</c:v>
                </c:pt>
                <c:pt idx="6117">
                  <c:v>-56.2771670351596</c:v>
                </c:pt>
                <c:pt idx="6118">
                  <c:v>-56.216852289125399</c:v>
                </c:pt>
                <c:pt idx="6119">
                  <c:v>-56.154509500961602</c:v>
                </c:pt>
                <c:pt idx="6120">
                  <c:v>-56.090371687234999</c:v>
                </c:pt>
                <c:pt idx="6121">
                  <c:v>-56.024644886837798</c:v>
                </c:pt>
                <c:pt idx="6122">
                  <c:v>-55.957515695799103</c:v>
                </c:pt>
                <c:pt idx="6123">
                  <c:v>-55.88912947979</c:v>
                </c:pt>
                <c:pt idx="6124">
                  <c:v>-55.819599889923197</c:v>
                </c:pt>
                <c:pt idx="6125">
                  <c:v>-55.7490161289074</c:v>
                </c:pt>
                <c:pt idx="6126">
                  <c:v>-55.677456705740497</c:v>
                </c:pt>
                <c:pt idx="6127">
                  <c:v>-55.604989787421097</c:v>
                </c:pt>
                <c:pt idx="6128">
                  <c:v>-55.531674746210498</c:v>
                </c:pt>
                <c:pt idx="6129">
                  <c:v>-55.4575642313443</c:v>
                </c:pt>
                <c:pt idx="6130">
                  <c:v>-55.382705659631398</c:v>
                </c:pt>
                <c:pt idx="6131">
                  <c:v>-55.307139469528501</c:v>
                </c:pt>
                <c:pt idx="6132">
                  <c:v>-55.230905130677002</c:v>
                </c:pt>
                <c:pt idx="6133">
                  <c:v>-55.154040430026399</c:v>
                </c:pt>
                <c:pt idx="6134">
                  <c:v>-55.076580249073899</c:v>
                </c:pt>
                <c:pt idx="6135">
                  <c:v>-54.998512260569697</c:v>
                </c:pt>
                <c:pt idx="6136">
                  <c:v>-54.919752305562596</c:v>
                </c:pt>
                <c:pt idx="6137">
                  <c:v>-54.8404059775077</c:v>
                </c:pt>
                <c:pt idx="6138">
                  <c:v>-54.760563731271198</c:v>
                </c:pt>
                <c:pt idx="6139">
                  <c:v>-54.680286353281701</c:v>
                </c:pt>
                <c:pt idx="6140">
                  <c:v>-54.599609539770199</c:v>
                </c:pt>
                <c:pt idx="6141">
                  <c:v>-54.594072187809502</c:v>
                </c:pt>
                <c:pt idx="6142">
                  <c:v>-54.579836138210801</c:v>
                </c:pt>
                <c:pt idx="6143">
                  <c:v>-54.540875771657497</c:v>
                </c:pt>
                <c:pt idx="6144">
                  <c:v>-54.490338949018998</c:v>
                </c:pt>
                <c:pt idx="6145">
                  <c:v>-54.433619077045897</c:v>
                </c:pt>
                <c:pt idx="6146">
                  <c:v>-54.372990535765702</c:v>
                </c:pt>
                <c:pt idx="6147">
                  <c:v>-54.309614429479502</c:v>
                </c:pt>
                <c:pt idx="6148">
                  <c:v>-54.2441608994299</c:v>
                </c:pt>
                <c:pt idx="6149">
                  <c:v>-54.177051774097201</c:v>
                </c:pt>
                <c:pt idx="6150">
                  <c:v>-54.185004693565702</c:v>
                </c:pt>
                <c:pt idx="6151">
                  <c:v>-54.183395512080402</c:v>
                </c:pt>
                <c:pt idx="6152">
                  <c:v>-54.156097806329399</c:v>
                </c:pt>
                <c:pt idx="6153">
                  <c:v>-54.116471021344701</c:v>
                </c:pt>
                <c:pt idx="6154">
                  <c:v>-54.070041851194802</c:v>
                </c:pt>
                <c:pt idx="6155">
                  <c:v>-54.019176521322898</c:v>
                </c:pt>
                <c:pt idx="6156">
                  <c:v>-53.9651041533482</c:v>
                </c:pt>
                <c:pt idx="6157">
                  <c:v>-53.908388667605998</c:v>
                </c:pt>
                <c:pt idx="6158">
                  <c:v>-53.849439206269103</c:v>
                </c:pt>
                <c:pt idx="6159">
                  <c:v>-53.788656720052899</c:v>
                </c:pt>
                <c:pt idx="6160">
                  <c:v>-53.7263423399069</c:v>
                </c:pt>
                <c:pt idx="6161">
                  <c:v>-53.662712848297602</c:v>
                </c:pt>
                <c:pt idx="6162">
                  <c:v>-53.597934313058602</c:v>
                </c:pt>
                <c:pt idx="6163">
                  <c:v>-53.532132070528398</c:v>
                </c:pt>
                <c:pt idx="6164">
                  <c:v>-53.465403860716101</c:v>
                </c:pt>
                <c:pt idx="6165">
                  <c:v>-53.397841268062798</c:v>
                </c:pt>
                <c:pt idx="6166">
                  <c:v>-53.407913442557202</c:v>
                </c:pt>
                <c:pt idx="6167">
                  <c:v>-53.4096625747069</c:v>
                </c:pt>
                <c:pt idx="6168">
                  <c:v>-53.385939975934797</c:v>
                </c:pt>
                <c:pt idx="6169">
                  <c:v>-53.349845908274098</c:v>
                </c:pt>
                <c:pt idx="6170">
                  <c:v>-53.306865703020797</c:v>
                </c:pt>
                <c:pt idx="6171">
                  <c:v>-53.337773618364999</c:v>
                </c:pt>
                <c:pt idx="6172">
                  <c:v>-53.435607778469397</c:v>
                </c:pt>
                <c:pt idx="6173">
                  <c:v>-53.498008446726402</c:v>
                </c:pt>
                <c:pt idx="6174">
                  <c:v>-53.598875475110098</c:v>
                </c:pt>
                <c:pt idx="6175">
                  <c:v>-53.671627783391301</c:v>
                </c:pt>
                <c:pt idx="6176">
                  <c:v>-53.707593718798996</c:v>
                </c:pt>
                <c:pt idx="6177">
                  <c:v>-53.800317225761397</c:v>
                </c:pt>
                <c:pt idx="6178">
                  <c:v>-53.872342953477101</c:v>
                </c:pt>
                <c:pt idx="6179">
                  <c:v>-53.986807325273197</c:v>
                </c:pt>
                <c:pt idx="6180">
                  <c:v>-54.074283466092503</c:v>
                </c:pt>
                <c:pt idx="6181">
                  <c:v>-54.124946541558501</c:v>
                </c:pt>
                <c:pt idx="6182">
                  <c:v>-54.230856827178201</c:v>
                </c:pt>
                <c:pt idx="6183">
                  <c:v>-54.315124229793099</c:v>
                </c:pt>
                <c:pt idx="6184">
                  <c:v>-54.365588347817599</c:v>
                </c:pt>
                <c:pt idx="6185">
                  <c:v>-54.472165499089499</c:v>
                </c:pt>
                <c:pt idx="6186">
                  <c:v>-54.557868735249798</c:v>
                </c:pt>
                <c:pt idx="6187">
                  <c:v>-54.610381719207197</c:v>
                </c:pt>
                <c:pt idx="6188">
                  <c:v>-54.644790965860999</c:v>
                </c:pt>
                <c:pt idx="6189">
                  <c:v>-54.741513829463997</c:v>
                </c:pt>
                <c:pt idx="6190">
                  <c:v>-54.820616563342597</c:v>
                </c:pt>
                <c:pt idx="6191">
                  <c:v>-54.868541774245699</c:v>
                </c:pt>
                <c:pt idx="6192">
                  <c:v>-54.8996180992186</c:v>
                </c:pt>
                <c:pt idx="6193">
                  <c:v>-54.919997733574</c:v>
                </c:pt>
                <c:pt idx="6194">
                  <c:v>-54.9325033689938</c:v>
                </c:pt>
                <c:pt idx="6195">
                  <c:v>-54.938715967147601</c:v>
                </c:pt>
                <c:pt idx="6196">
                  <c:v>-54.939640168285301</c:v>
                </c:pt>
                <c:pt idx="6197">
                  <c:v>-55.009291835388296</c:v>
                </c:pt>
                <c:pt idx="6198">
                  <c:v>-55.065808463570001</c:v>
                </c:pt>
                <c:pt idx="6199">
                  <c:v>-55.0943878805761</c:v>
                </c:pt>
                <c:pt idx="6200">
                  <c:v>-55.108483903820897</c:v>
                </c:pt>
                <c:pt idx="6201">
                  <c:v>-55.113687238349698</c:v>
                </c:pt>
                <c:pt idx="6202">
                  <c:v>-55.112476041273702</c:v>
                </c:pt>
                <c:pt idx="6203">
                  <c:v>-55.2516646851548</c:v>
                </c:pt>
                <c:pt idx="6204">
                  <c:v>-55.439576525444998</c:v>
                </c:pt>
                <c:pt idx="6205">
                  <c:v>-55.565860732698503</c:v>
                </c:pt>
                <c:pt idx="6206">
                  <c:v>-55.642875898387302</c:v>
                </c:pt>
                <c:pt idx="6207">
                  <c:v>-55.694710252699799</c:v>
                </c:pt>
                <c:pt idx="6208">
                  <c:v>-55.731280736185496</c:v>
                </c:pt>
                <c:pt idx="6209">
                  <c:v>-55.757158069644802</c:v>
                </c:pt>
                <c:pt idx="6210">
                  <c:v>-55.845750853485903</c:v>
                </c:pt>
                <c:pt idx="6211">
                  <c:v>-55.9183409078259</c:v>
                </c:pt>
                <c:pt idx="6212">
                  <c:v>-56.031916891393401</c:v>
                </c:pt>
                <c:pt idx="6213">
                  <c:v>-56.1902097476801</c:v>
                </c:pt>
                <c:pt idx="6214">
                  <c:v>-56.3746530348349</c:v>
                </c:pt>
                <c:pt idx="6215">
                  <c:v>-56.507906587157002</c:v>
                </c:pt>
                <c:pt idx="6216">
                  <c:v>-56.664304560282297</c:v>
                </c:pt>
                <c:pt idx="6217">
                  <c:v>-56.787026239100797</c:v>
                </c:pt>
                <c:pt idx="6218">
                  <c:v>-56.871541194530998</c:v>
                </c:pt>
                <c:pt idx="6219">
                  <c:v>-56.934809614671202</c:v>
                </c:pt>
                <c:pt idx="6220">
                  <c:v>-56.9842517980248</c:v>
                </c:pt>
                <c:pt idx="6221">
                  <c:v>-57.0234074901269</c:v>
                </c:pt>
                <c:pt idx="6222">
                  <c:v>-57.188630608571899</c:v>
                </c:pt>
                <c:pt idx="6223">
                  <c:v>-57.3941688638645</c:v>
                </c:pt>
                <c:pt idx="6224">
                  <c:v>-57.5386903005653</c:v>
                </c:pt>
                <c:pt idx="6225">
                  <c:v>-57.635149129007999</c:v>
                </c:pt>
                <c:pt idx="6226">
                  <c:v>-57.771927950286702</c:v>
                </c:pt>
                <c:pt idx="6227">
                  <c:v>-57.883702548708797</c:v>
                </c:pt>
                <c:pt idx="6228">
                  <c:v>-58.026708046773301</c:v>
                </c:pt>
                <c:pt idx="6229">
                  <c:v>-58.141653397724703</c:v>
                </c:pt>
                <c:pt idx="6230">
                  <c:v>-58.222337442409703</c:v>
                </c:pt>
                <c:pt idx="6231">
                  <c:v>-58.283966007426201</c:v>
                </c:pt>
                <c:pt idx="6232">
                  <c:v>-58.396837624058499</c:v>
                </c:pt>
                <c:pt idx="6233">
                  <c:v>-58.554276523094401</c:v>
                </c:pt>
                <c:pt idx="6234">
                  <c:v>-58.735699685003198</c:v>
                </c:pt>
                <c:pt idx="6235">
                  <c:v>-58.870107330212299</c:v>
                </c:pt>
                <c:pt idx="6236">
                  <c:v>-58.963045154735397</c:v>
                </c:pt>
                <c:pt idx="6237">
                  <c:v>-59.033695228894302</c:v>
                </c:pt>
                <c:pt idx="6238">
                  <c:v>-59.090060811261203</c:v>
                </c:pt>
                <c:pt idx="6239">
                  <c:v>-59.135862916009302</c:v>
                </c:pt>
                <c:pt idx="6240">
                  <c:v>-59.173177878914302</c:v>
                </c:pt>
                <c:pt idx="6241">
                  <c:v>-59.203315007589602</c:v>
                </c:pt>
                <c:pt idx="6242">
                  <c:v>-59.227176399333601</c:v>
                </c:pt>
                <c:pt idx="6243">
                  <c:v>-59.245424939060598</c:v>
                </c:pt>
                <c:pt idx="6244">
                  <c:v>-59.258571489746103</c:v>
                </c:pt>
                <c:pt idx="6245">
                  <c:v>-59.267024264076603</c:v>
                </c:pt>
                <c:pt idx="6246">
                  <c:v>-59.271118823495101</c:v>
                </c:pt>
                <c:pt idx="6247">
                  <c:v>-59.271137380133098</c:v>
                </c:pt>
                <c:pt idx="6248">
                  <c:v>-59.267321829897398</c:v>
                </c:pt>
                <c:pt idx="6249">
                  <c:v>-59.259882761495298</c:v>
                </c:pt>
                <c:pt idx="6250">
                  <c:v>-59.249005972126596</c:v>
                </c:pt>
                <c:pt idx="6251">
                  <c:v>-59.234857339041902</c:v>
                </c:pt>
                <c:pt idx="6252">
                  <c:v>-59.217586453479797</c:v>
                </c:pt>
                <c:pt idx="6253">
                  <c:v>-59.259580153359998</c:v>
                </c:pt>
                <c:pt idx="6254">
                  <c:v>-59.290167061900803</c:v>
                </c:pt>
                <c:pt idx="6255">
                  <c:v>-59.297110666843601</c:v>
                </c:pt>
                <c:pt idx="6256">
                  <c:v>-59.292136600454498</c:v>
                </c:pt>
                <c:pt idx="6257">
                  <c:v>-59.279948796001001</c:v>
                </c:pt>
                <c:pt idx="6258">
                  <c:v>-59.262503201389798</c:v>
                </c:pt>
                <c:pt idx="6259">
                  <c:v>-59.240802757283099</c:v>
                </c:pt>
                <c:pt idx="6260">
                  <c:v>-59.2154414374032</c:v>
                </c:pt>
                <c:pt idx="6261">
                  <c:v>-59.186812395687397</c:v>
                </c:pt>
                <c:pt idx="6262">
                  <c:v>-59.155198593766798</c:v>
                </c:pt>
                <c:pt idx="6263">
                  <c:v>-59.120816927947999</c:v>
                </c:pt>
                <c:pt idx="6264">
                  <c:v>-59.083841738481702</c:v>
                </c:pt>
                <c:pt idx="6265">
                  <c:v>-59.0444183275889</c:v>
                </c:pt>
                <c:pt idx="6266">
                  <c:v>-59.002671240397497</c:v>
                </c:pt>
                <c:pt idx="6267">
                  <c:v>-58.958709609897902</c:v>
                </c:pt>
                <c:pt idx="6268">
                  <c:v>-58.912630758433203</c:v>
                </c:pt>
                <c:pt idx="6269">
                  <c:v>-58.864522623740598</c:v>
                </c:pt>
                <c:pt idx="6270">
                  <c:v>-58.814465741870002</c:v>
                </c:pt>
                <c:pt idx="6271">
                  <c:v>-58.762534649203403</c:v>
                </c:pt>
                <c:pt idx="6272">
                  <c:v>-58.708798710225402</c:v>
                </c:pt>
                <c:pt idx="6273">
                  <c:v>-58.653322900353999</c:v>
                </c:pt>
                <c:pt idx="6274">
                  <c:v>-58.596168432513998</c:v>
                </c:pt>
                <c:pt idx="6275">
                  <c:v>-58.5373932504056</c:v>
                </c:pt>
                <c:pt idx="6276">
                  <c:v>-58.477052238443399</c:v>
                </c:pt>
                <c:pt idx="6277">
                  <c:v>-58.415198021113703</c:v>
                </c:pt>
                <c:pt idx="6278">
                  <c:v>-58.351880934641301</c:v>
                </c:pt>
                <c:pt idx="6279">
                  <c:v>-58.287145772429596</c:v>
                </c:pt>
                <c:pt idx="6280">
                  <c:v>-58.221047187633701</c:v>
                </c:pt>
                <c:pt idx="6281">
                  <c:v>-58.153641501738399</c:v>
                </c:pt>
                <c:pt idx="6282">
                  <c:v>-58.084978922472402</c:v>
                </c:pt>
                <c:pt idx="6283">
                  <c:v>-58.015104720329298</c:v>
                </c:pt>
                <c:pt idx="6284">
                  <c:v>-57.944061918584303</c:v>
                </c:pt>
                <c:pt idx="6285">
                  <c:v>-57.871891591873201</c:v>
                </c:pt>
                <c:pt idx="6286">
                  <c:v>-57.7986329179896</c:v>
                </c:pt>
                <c:pt idx="6287">
                  <c:v>-57.724323504172098</c:v>
                </c:pt>
                <c:pt idx="6288">
                  <c:v>-57.648999181740798</c:v>
                </c:pt>
                <c:pt idx="6289">
                  <c:v>-57.572694929933199</c:v>
                </c:pt>
                <c:pt idx="6290">
                  <c:v>-57.495445011413999</c:v>
                </c:pt>
                <c:pt idx="6291">
                  <c:v>-57.417282532516403</c:v>
                </c:pt>
                <c:pt idx="6292">
                  <c:v>-57.338239526133499</c:v>
                </c:pt>
                <c:pt idx="6293">
                  <c:v>-57.258346663831901</c:v>
                </c:pt>
                <c:pt idx="6294">
                  <c:v>-57.1776213821501</c:v>
                </c:pt>
                <c:pt idx="6295">
                  <c:v>-57.096091166323397</c:v>
                </c:pt>
                <c:pt idx="6296">
                  <c:v>-57.0138128300364</c:v>
                </c:pt>
                <c:pt idx="6297">
                  <c:v>-56.930832067875698</c:v>
                </c:pt>
                <c:pt idx="6298">
                  <c:v>-56.8471840178346</c:v>
                </c:pt>
                <c:pt idx="6299">
                  <c:v>-56.7629017475208</c:v>
                </c:pt>
                <c:pt idx="6300">
                  <c:v>-56.678015424768901</c:v>
                </c:pt>
                <c:pt idx="6301">
                  <c:v>-56.592552936929998</c:v>
                </c:pt>
                <c:pt idx="6302">
                  <c:v>-56.506540340923003</c:v>
                </c:pt>
                <c:pt idx="6303">
                  <c:v>-56.420001011229097</c:v>
                </c:pt>
                <c:pt idx="6304">
                  <c:v>-56.332959853239203</c:v>
                </c:pt>
                <c:pt idx="6305">
                  <c:v>-56.245440693939898</c:v>
                </c:pt>
                <c:pt idx="6306">
                  <c:v>-56.1574662887245</c:v>
                </c:pt>
                <c:pt idx="6307">
                  <c:v>-56.069021559895297</c:v>
                </c:pt>
                <c:pt idx="6308">
                  <c:v>-55.980098314979799</c:v>
                </c:pt>
                <c:pt idx="6309">
                  <c:v>-55.8907717520433</c:v>
                </c:pt>
                <c:pt idx="6310">
                  <c:v>-55.801097617927702</c:v>
                </c:pt>
                <c:pt idx="6311">
                  <c:v>-55.711110268262402</c:v>
                </c:pt>
                <c:pt idx="6312">
                  <c:v>-55.620840575971002</c:v>
                </c:pt>
                <c:pt idx="6313">
                  <c:v>-55.530314889788201</c:v>
                </c:pt>
                <c:pt idx="6314">
                  <c:v>-55.439555907587398</c:v>
                </c:pt>
                <c:pt idx="6315">
                  <c:v>-55.348583790616303</c:v>
                </c:pt>
                <c:pt idx="6316">
                  <c:v>-55.257412744018303</c:v>
                </c:pt>
                <c:pt idx="6317">
                  <c:v>-55.1660615595286</c:v>
                </c:pt>
                <c:pt idx="6318">
                  <c:v>-55.074548068923797</c:v>
                </c:pt>
                <c:pt idx="6319">
                  <c:v>-54.982839279984802</c:v>
                </c:pt>
                <c:pt idx="6320">
                  <c:v>-54.8908022212254</c:v>
                </c:pt>
                <c:pt idx="6321">
                  <c:v>-54.798547086211997</c:v>
                </c:pt>
                <c:pt idx="6322">
                  <c:v>-54.706163182814599</c:v>
                </c:pt>
                <c:pt idx="6323">
                  <c:v>-54.613699193821802</c:v>
                </c:pt>
                <c:pt idx="6324">
                  <c:v>-54.521186752498203</c:v>
                </c:pt>
                <c:pt idx="6325">
                  <c:v>-54.504574812530898</c:v>
                </c:pt>
                <c:pt idx="6326">
                  <c:v>-54.4797214914636</c:v>
                </c:pt>
                <c:pt idx="6327">
                  <c:v>-54.430432665279199</c:v>
                </c:pt>
                <c:pt idx="6328">
                  <c:v>-54.369849757164197</c:v>
                </c:pt>
                <c:pt idx="6329">
                  <c:v>-54.303366030545</c:v>
                </c:pt>
                <c:pt idx="6330">
                  <c:v>-54.233253287987999</c:v>
                </c:pt>
                <c:pt idx="6331">
                  <c:v>-54.160663816639897</c:v>
                </c:pt>
                <c:pt idx="6332">
                  <c:v>-54.0862598437757</c:v>
                </c:pt>
                <c:pt idx="6333">
                  <c:v>-54.010461828850602</c:v>
                </c:pt>
                <c:pt idx="6334">
                  <c:v>-53.933554237609798</c:v>
                </c:pt>
                <c:pt idx="6335">
                  <c:v>-53.855414151606098</c:v>
                </c:pt>
                <c:pt idx="6336">
                  <c:v>-53.776229536023202</c:v>
                </c:pt>
                <c:pt idx="6337">
                  <c:v>-53.696243190495203</c:v>
                </c:pt>
                <c:pt idx="6338">
                  <c:v>-53.615621394130201</c:v>
                </c:pt>
                <c:pt idx="6339">
                  <c:v>-53.534482393064501</c:v>
                </c:pt>
                <c:pt idx="6340">
                  <c:v>-53.452897906179501</c:v>
                </c:pt>
                <c:pt idx="6341">
                  <c:v>-53.370941787396298</c:v>
                </c:pt>
                <c:pt idx="6342">
                  <c:v>-53.288672251008997</c:v>
                </c:pt>
                <c:pt idx="6343">
                  <c:v>-53.206135213948301</c:v>
                </c:pt>
                <c:pt idx="6344">
                  <c:v>-53.123367555065002</c:v>
                </c:pt>
                <c:pt idx="6345">
                  <c:v>-53.040400484642703</c:v>
                </c:pt>
                <c:pt idx="6346">
                  <c:v>-52.957242953803302</c:v>
                </c:pt>
                <c:pt idx="6347">
                  <c:v>-52.953695305183302</c:v>
                </c:pt>
                <c:pt idx="6348">
                  <c:v>-52.942774282216703</c:v>
                </c:pt>
                <c:pt idx="6349">
                  <c:v>-52.906791357795498</c:v>
                </c:pt>
                <c:pt idx="6350">
                  <c:v>-52.858802600385403</c:v>
                </c:pt>
                <c:pt idx="6351">
                  <c:v>-52.803876021471098</c:v>
                </c:pt>
                <c:pt idx="6352">
                  <c:v>-52.744355345792798</c:v>
                </c:pt>
                <c:pt idx="6353">
                  <c:v>-52.681569442674402</c:v>
                </c:pt>
                <c:pt idx="6354">
                  <c:v>-52.616341317307203</c:v>
                </c:pt>
                <c:pt idx="6355">
                  <c:v>-52.629592987153003</c:v>
                </c:pt>
                <c:pt idx="6356">
                  <c:v>-52.635292302276099</c:v>
                </c:pt>
                <c:pt idx="6357">
                  <c:v>-52.615237210807699</c:v>
                </c:pt>
                <c:pt idx="6358">
                  <c:v>-52.582080417006601</c:v>
                </c:pt>
                <c:pt idx="6359">
                  <c:v>-52.541298993648603</c:v>
                </c:pt>
                <c:pt idx="6360">
                  <c:v>-52.4953821028787</c:v>
                </c:pt>
                <c:pt idx="6361">
                  <c:v>-52.526143490742598</c:v>
                </c:pt>
                <c:pt idx="6362">
                  <c:v>-52.547969533922398</c:v>
                </c:pt>
                <c:pt idx="6363">
                  <c:v>-52.542890678705596</c:v>
                </c:pt>
                <c:pt idx="6364">
                  <c:v>-52.523733956874402</c:v>
                </c:pt>
                <c:pt idx="6365">
                  <c:v>-52.4961188734841</c:v>
                </c:pt>
                <c:pt idx="6366">
                  <c:v>-52.462648267878599</c:v>
                </c:pt>
                <c:pt idx="6367">
                  <c:v>-52.424762588013003</c:v>
                </c:pt>
                <c:pt idx="6368">
                  <c:v>-52.383364324926298</c:v>
                </c:pt>
                <c:pt idx="6369">
                  <c:v>-52.499849939861697</c:v>
                </c:pt>
                <c:pt idx="6370">
                  <c:v>-52.6809200580675</c:v>
                </c:pt>
                <c:pt idx="6371">
                  <c:v>-52.803716808333498</c:v>
                </c:pt>
                <c:pt idx="6372">
                  <c:v>-52.875248288462998</c:v>
                </c:pt>
                <c:pt idx="6373">
                  <c:v>-52.919028678611099</c:v>
                </c:pt>
                <c:pt idx="6374">
                  <c:v>-52.945347024436401</c:v>
                </c:pt>
                <c:pt idx="6375">
                  <c:v>-52.959508842158101</c:v>
                </c:pt>
                <c:pt idx="6376">
                  <c:v>-52.964726794100699</c:v>
                </c:pt>
                <c:pt idx="6377">
                  <c:v>-52.9629662330955</c:v>
                </c:pt>
                <c:pt idx="6378">
                  <c:v>-52.955521632306997</c:v>
                </c:pt>
                <c:pt idx="6379">
                  <c:v>-53.021961478491598</c:v>
                </c:pt>
                <c:pt idx="6380">
                  <c:v>-53.076413058155801</c:v>
                </c:pt>
                <c:pt idx="6381">
                  <c:v>-53.257951051369901</c:v>
                </c:pt>
                <c:pt idx="6382">
                  <c:v>-53.4076207587756</c:v>
                </c:pt>
                <c:pt idx="6383">
                  <c:v>-53.497668774309503</c:v>
                </c:pt>
                <c:pt idx="6384">
                  <c:v>-53.557152754889998</c:v>
                </c:pt>
                <c:pt idx="6385">
                  <c:v>-53.675100425739899</c:v>
                </c:pt>
                <c:pt idx="6386">
                  <c:v>-53.772113394072399</c:v>
                </c:pt>
                <c:pt idx="6387">
                  <c:v>-53.834869815138497</c:v>
                </c:pt>
                <c:pt idx="6388">
                  <c:v>-53.954180940001002</c:v>
                </c:pt>
                <c:pt idx="6389">
                  <c:v>-54.052290813607698</c:v>
                </c:pt>
                <c:pt idx="6390">
                  <c:v>-54.116019559027499</c:v>
                </c:pt>
                <c:pt idx="6391">
                  <c:v>-54.235558277597299</c:v>
                </c:pt>
                <c:pt idx="6392">
                  <c:v>-54.333623349828102</c:v>
                </c:pt>
                <c:pt idx="6393">
                  <c:v>-54.472153238563003</c:v>
                </c:pt>
                <c:pt idx="6394">
                  <c:v>-54.582779565646597</c:v>
                </c:pt>
                <c:pt idx="6395">
                  <c:v>-54.6568234583169</c:v>
                </c:pt>
                <c:pt idx="6396">
                  <c:v>-54.710708104389902</c:v>
                </c:pt>
                <c:pt idx="6397">
                  <c:v>-54.751618109819603</c:v>
                </c:pt>
                <c:pt idx="6398">
                  <c:v>-54.782953336346701</c:v>
                </c:pt>
                <c:pt idx="6399">
                  <c:v>-54.8066507881245</c:v>
                </c:pt>
                <c:pt idx="6400">
                  <c:v>-54.823955059150599</c:v>
                </c:pt>
                <c:pt idx="6401">
                  <c:v>-54.835733376121397</c:v>
                </c:pt>
                <c:pt idx="6402">
                  <c:v>-54.842627834520201</c:v>
                </c:pt>
                <c:pt idx="6403">
                  <c:v>-54.918552823305802</c:v>
                </c:pt>
                <c:pt idx="6404">
                  <c:v>-54.9813716900928</c:v>
                </c:pt>
                <c:pt idx="6405">
                  <c:v>-55.016216995252201</c:v>
                </c:pt>
                <c:pt idx="6406">
                  <c:v>-55.036510392428397</c:v>
                </c:pt>
                <c:pt idx="6407">
                  <c:v>-55.047832621364599</c:v>
                </c:pt>
                <c:pt idx="6408">
                  <c:v>-55.052621351122397</c:v>
                </c:pt>
                <c:pt idx="6409">
                  <c:v>-55.052186124604098</c:v>
                </c:pt>
                <c:pt idx="6410">
                  <c:v>-55.047330474364102</c:v>
                </c:pt>
                <c:pt idx="6411">
                  <c:v>-55.038599660907202</c:v>
                </c:pt>
                <c:pt idx="6412">
                  <c:v>-55.026392469339697</c:v>
                </c:pt>
                <c:pt idx="6413">
                  <c:v>-55.157088967923798</c:v>
                </c:pt>
                <c:pt idx="6414">
                  <c:v>-55.338438024878499</c:v>
                </c:pt>
                <c:pt idx="6415">
                  <c:v>-55.458978233388997</c:v>
                </c:pt>
                <c:pt idx="6416">
                  <c:v>-55.530847886968097</c:v>
                </c:pt>
                <c:pt idx="6417">
                  <c:v>-55.720310804013899</c:v>
                </c:pt>
                <c:pt idx="6418">
                  <c:v>-55.945822586777197</c:v>
                </c:pt>
                <c:pt idx="6419">
                  <c:v>-56.1035825265865</c:v>
                </c:pt>
                <c:pt idx="6420">
                  <c:v>-56.208299609821402</c:v>
                </c:pt>
                <c:pt idx="6421">
                  <c:v>-56.284945032657298</c:v>
                </c:pt>
                <c:pt idx="6422">
                  <c:v>-56.4130113231327</c:v>
                </c:pt>
                <c:pt idx="6423">
                  <c:v>-56.518951235806398</c:v>
                </c:pt>
                <c:pt idx="6424">
                  <c:v>-56.591922844429</c:v>
                </c:pt>
                <c:pt idx="6425">
                  <c:v>-56.646548091291898</c:v>
                </c:pt>
                <c:pt idx="6426">
                  <c:v>-56.757338635720203</c:v>
                </c:pt>
                <c:pt idx="6427">
                  <c:v>-56.849585704022303</c:v>
                </c:pt>
                <c:pt idx="6428">
                  <c:v>-56.911454909918398</c:v>
                </c:pt>
                <c:pt idx="6429">
                  <c:v>-57.024236901563199</c:v>
                </c:pt>
                <c:pt idx="6430">
                  <c:v>-57.183789801547299</c:v>
                </c:pt>
                <c:pt idx="6431">
                  <c:v>-57.302926128411997</c:v>
                </c:pt>
                <c:pt idx="6432">
                  <c:v>-57.4487875804694</c:v>
                </c:pt>
                <c:pt idx="6433">
                  <c:v>-57.564162012720203</c:v>
                </c:pt>
                <c:pt idx="6434">
                  <c:v>-57.643854276381099</c:v>
                </c:pt>
                <c:pt idx="6435">
                  <c:v>-57.703876627834298</c:v>
                </c:pt>
                <c:pt idx="6436">
                  <c:v>-57.751117177786298</c:v>
                </c:pt>
                <c:pt idx="6437">
                  <c:v>-57.7887963135475</c:v>
                </c:pt>
                <c:pt idx="6438">
                  <c:v>-57.818733896016397</c:v>
                </c:pt>
                <c:pt idx="6439">
                  <c:v>-57.907374480713202</c:v>
                </c:pt>
                <c:pt idx="6440">
                  <c:v>-57.981077769338903</c:v>
                </c:pt>
                <c:pt idx="6441">
                  <c:v>-58.027579208181798</c:v>
                </c:pt>
                <c:pt idx="6442">
                  <c:v>-58.0595822364753</c:v>
                </c:pt>
                <c:pt idx="6443">
                  <c:v>-58.082310899552098</c:v>
                </c:pt>
                <c:pt idx="6444">
                  <c:v>-58.098040044618799</c:v>
                </c:pt>
                <c:pt idx="6445">
                  <c:v>-58.107998236109999</c:v>
                </c:pt>
                <c:pt idx="6446">
                  <c:v>-58.112951123552001</c:v>
                </c:pt>
                <c:pt idx="6447">
                  <c:v>-58.113428145944603</c:v>
                </c:pt>
                <c:pt idx="6448">
                  <c:v>-58.174720861787499</c:v>
                </c:pt>
                <c:pt idx="6449">
                  <c:v>-58.223320104527801</c:v>
                </c:pt>
                <c:pt idx="6450">
                  <c:v>-58.246592751874999</c:v>
                </c:pt>
                <c:pt idx="6451">
                  <c:v>-58.256849252396499</c:v>
                </c:pt>
                <c:pt idx="6452">
                  <c:v>-58.323595701452</c:v>
                </c:pt>
                <c:pt idx="6453">
                  <c:v>-58.3755254365038</c:v>
                </c:pt>
                <c:pt idx="6454">
                  <c:v>-58.400945479669097</c:v>
                </c:pt>
                <c:pt idx="6455">
                  <c:v>-58.412558773417302</c:v>
                </c:pt>
                <c:pt idx="6456">
                  <c:v>-58.415591453967401</c:v>
                </c:pt>
                <c:pt idx="6457">
                  <c:v>-58.4123115109686</c:v>
                </c:pt>
                <c:pt idx="6458">
                  <c:v>-58.403925746572199</c:v>
                </c:pt>
                <c:pt idx="6459">
                  <c:v>-58.391170987720798</c:v>
                </c:pt>
                <c:pt idx="6460">
                  <c:v>-58.374544976222701</c:v>
                </c:pt>
                <c:pt idx="6461">
                  <c:v>-58.3544121991495</c:v>
                </c:pt>
                <c:pt idx="6462">
                  <c:v>-58.331055310820702</c:v>
                </c:pt>
                <c:pt idx="6463">
                  <c:v>-58.304701191576797</c:v>
                </c:pt>
                <c:pt idx="6464">
                  <c:v>-58.275538154706602</c:v>
                </c:pt>
                <c:pt idx="6465">
                  <c:v>-58.243726821314397</c:v>
                </c:pt>
                <c:pt idx="6466">
                  <c:v>-58.274481974225402</c:v>
                </c:pt>
                <c:pt idx="6467">
                  <c:v>-58.294194403454398</c:v>
                </c:pt>
                <c:pt idx="6468">
                  <c:v>-58.289910721122602</c:v>
                </c:pt>
                <c:pt idx="6469">
                  <c:v>-58.273752133194201</c:v>
                </c:pt>
                <c:pt idx="6470">
                  <c:v>-58.2505966585259</c:v>
                </c:pt>
                <c:pt idx="6471">
                  <c:v>-58.222473582649997</c:v>
                </c:pt>
                <c:pt idx="6472">
                  <c:v>-58.190420264526203</c:v>
                </c:pt>
                <c:pt idx="6473">
                  <c:v>-58.155046950433999</c:v>
                </c:pt>
                <c:pt idx="6474">
                  <c:v>-58.116753523186603</c:v>
                </c:pt>
                <c:pt idx="6475">
                  <c:v>-58.075824244192297</c:v>
                </c:pt>
                <c:pt idx="6476">
                  <c:v>-58.032474388243003</c:v>
                </c:pt>
                <c:pt idx="6477">
                  <c:v>-57.986875113372797</c:v>
                </c:pt>
                <c:pt idx="6478">
                  <c:v>-57.939167310067603</c:v>
                </c:pt>
                <c:pt idx="6479">
                  <c:v>-57.889470335874002</c:v>
                </c:pt>
                <c:pt idx="6480">
                  <c:v>-57.837887669438203</c:v>
                </c:pt>
                <c:pt idx="6481">
                  <c:v>-57.7845107055835</c:v>
                </c:pt>
                <c:pt idx="6482">
                  <c:v>-57.729421411735402</c:v>
                </c:pt>
                <c:pt idx="6483">
                  <c:v>-57.672693839063797</c:v>
                </c:pt>
                <c:pt idx="6484">
                  <c:v>-57.614396401391502</c:v>
                </c:pt>
                <c:pt idx="6485">
                  <c:v>-57.554592597842003</c:v>
                </c:pt>
                <c:pt idx="6486">
                  <c:v>-57.493341574960603</c:v>
                </c:pt>
                <c:pt idx="6487">
                  <c:v>-57.430698786297299</c:v>
                </c:pt>
                <c:pt idx="6488">
                  <c:v>-57.3667165132996</c:v>
                </c:pt>
                <c:pt idx="6489">
                  <c:v>-57.301444109879</c:v>
                </c:pt>
                <c:pt idx="6490">
                  <c:v>-57.234928365797003</c:v>
                </c:pt>
                <c:pt idx="6491">
                  <c:v>-57.167193087909297</c:v>
                </c:pt>
                <c:pt idx="6492">
                  <c:v>-57.098303698948399</c:v>
                </c:pt>
                <c:pt idx="6493">
                  <c:v>-57.028320492937802</c:v>
                </c:pt>
                <c:pt idx="6494">
                  <c:v>-56.957294314105297</c:v>
                </c:pt>
                <c:pt idx="6495">
                  <c:v>-56.885268673145703</c:v>
                </c:pt>
                <c:pt idx="6496">
                  <c:v>-56.812284579976698</c:v>
                </c:pt>
                <c:pt idx="6497">
                  <c:v>-56.738381002675197</c:v>
                </c:pt>
                <c:pt idx="6498">
                  <c:v>-56.663594563696499</c:v>
                </c:pt>
                <c:pt idx="6499">
                  <c:v>-56.587960045719903</c:v>
                </c:pt>
                <c:pt idx="6500">
                  <c:v>-56.511510401949302</c:v>
                </c:pt>
                <c:pt idx="6501">
                  <c:v>-56.434276363000599</c:v>
                </c:pt>
                <c:pt idx="6502">
                  <c:v>-56.3562894779147</c:v>
                </c:pt>
                <c:pt idx="6503">
                  <c:v>-56.277580046033201</c:v>
                </c:pt>
                <c:pt idx="6504">
                  <c:v>-56.198177158985402</c:v>
                </c:pt>
                <c:pt idx="6505">
                  <c:v>-56.118107985485601</c:v>
                </c:pt>
                <c:pt idx="6506">
                  <c:v>-56.037323652919099</c:v>
                </c:pt>
                <c:pt idx="6507">
                  <c:v>-55.955898509352501</c:v>
                </c:pt>
                <c:pt idx="6508">
                  <c:v>-55.873898909170698</c:v>
                </c:pt>
                <c:pt idx="6509">
                  <c:v>-55.791371978483703</c:v>
                </c:pt>
                <c:pt idx="6510">
                  <c:v>-55.708350201742697</c:v>
                </c:pt>
                <c:pt idx="6511">
                  <c:v>-55.624866314200901</c:v>
                </c:pt>
                <c:pt idx="6512">
                  <c:v>-55.540948994281301</c:v>
                </c:pt>
                <c:pt idx="6513">
                  <c:v>-55.456623912180902</c:v>
                </c:pt>
                <c:pt idx="6514">
                  <c:v>-55.371914749217801</c:v>
                </c:pt>
                <c:pt idx="6515">
                  <c:v>-55.286840502045898</c:v>
                </c:pt>
                <c:pt idx="6516">
                  <c:v>-55.201422376565901</c:v>
                </c:pt>
                <c:pt idx="6517">
                  <c:v>-55.115681821821603</c:v>
                </c:pt>
                <c:pt idx="6518">
                  <c:v>-55.029638971771</c:v>
                </c:pt>
                <c:pt idx="6519">
                  <c:v>-54.943156612796201</c:v>
                </c:pt>
                <c:pt idx="6520">
                  <c:v>-54.856274527042999</c:v>
                </c:pt>
                <c:pt idx="6521">
                  <c:v>-54.769092448396002</c:v>
                </c:pt>
                <c:pt idx="6522">
                  <c:v>-54.681678774054902</c:v>
                </c:pt>
                <c:pt idx="6523">
                  <c:v>-54.5940696373886</c:v>
                </c:pt>
                <c:pt idx="6524">
                  <c:v>-54.506297444918999</c:v>
                </c:pt>
                <c:pt idx="6525">
                  <c:v>-54.418389629879698</c:v>
                </c:pt>
                <c:pt idx="6526">
                  <c:v>-54.330368249257702</c:v>
                </c:pt>
                <c:pt idx="6527">
                  <c:v>-54.242251340577802</c:v>
                </c:pt>
                <c:pt idx="6528">
                  <c:v>-54.154051584674598</c:v>
                </c:pt>
                <c:pt idx="6529">
                  <c:v>-54.065777767865498</c:v>
                </c:pt>
                <c:pt idx="6530">
                  <c:v>-53.977445576970098</c:v>
                </c:pt>
                <c:pt idx="6531">
                  <c:v>-53.888973459372302</c:v>
                </c:pt>
                <c:pt idx="6532">
                  <c:v>-53.800034651150497</c:v>
                </c:pt>
                <c:pt idx="6533">
                  <c:v>-53.710801444881497</c:v>
                </c:pt>
                <c:pt idx="6534">
                  <c:v>-53.621413076449599</c:v>
                </c:pt>
                <c:pt idx="6535">
                  <c:v>-53.531949040222301</c:v>
                </c:pt>
                <c:pt idx="6536">
                  <c:v>-53.442439203838603</c:v>
                </c:pt>
                <c:pt idx="6537">
                  <c:v>-53.352923540692998</c:v>
                </c:pt>
                <c:pt idx="6538">
                  <c:v>-53.263429935900199</c:v>
                </c:pt>
                <c:pt idx="6539">
                  <c:v>-53.173977664222598</c:v>
                </c:pt>
                <c:pt idx="6540">
                  <c:v>-53.0845799416443</c:v>
                </c:pt>
                <c:pt idx="6541">
                  <c:v>-52.995239837294299</c:v>
                </c:pt>
                <c:pt idx="6542">
                  <c:v>-52.905953605312398</c:v>
                </c:pt>
                <c:pt idx="6543">
                  <c:v>-52.8167321864019</c:v>
                </c:pt>
                <c:pt idx="6544">
                  <c:v>-52.726690771085501</c:v>
                </c:pt>
                <c:pt idx="6545">
                  <c:v>-52.635968300334603</c:v>
                </c:pt>
                <c:pt idx="6546">
                  <c:v>-52.544833190227799</c:v>
                </c:pt>
                <c:pt idx="6547">
                  <c:v>-52.453440954472597</c:v>
                </c:pt>
                <c:pt idx="6548">
                  <c:v>-52.361845940935297</c:v>
                </c:pt>
                <c:pt idx="6549">
                  <c:v>-52.270093867363201</c:v>
                </c:pt>
                <c:pt idx="6550">
                  <c:v>-52.178230192950899</c:v>
                </c:pt>
                <c:pt idx="6551">
                  <c:v>-52.086284136414598</c:v>
                </c:pt>
                <c:pt idx="6552">
                  <c:v>-52.076297898861803</c:v>
                </c:pt>
                <c:pt idx="6553">
                  <c:v>-52.142789121113303</c:v>
                </c:pt>
                <c:pt idx="6554">
                  <c:v>-52.179586350894098</c:v>
                </c:pt>
                <c:pt idx="6555">
                  <c:v>-52.179900261356302</c:v>
                </c:pt>
                <c:pt idx="6556">
                  <c:v>-52.161304436932902</c:v>
                </c:pt>
                <c:pt idx="6557">
                  <c:v>-52.1314926983964</c:v>
                </c:pt>
                <c:pt idx="6558">
                  <c:v>-52.094150694244199</c:v>
                </c:pt>
                <c:pt idx="6559">
                  <c:v>-52.051343483043098</c:v>
                </c:pt>
                <c:pt idx="6560">
                  <c:v>-52.0043428179562</c:v>
                </c:pt>
                <c:pt idx="6561">
                  <c:v>-51.953990114218101</c:v>
                </c:pt>
                <c:pt idx="6562">
                  <c:v>-52.064073501875399</c:v>
                </c:pt>
                <c:pt idx="6563">
                  <c:v>-52.160689421512302</c:v>
                </c:pt>
                <c:pt idx="6564">
                  <c:v>-52.2062311051695</c:v>
                </c:pt>
                <c:pt idx="6565">
                  <c:v>-52.225565884371299</c:v>
                </c:pt>
                <c:pt idx="6566">
                  <c:v>-52.229554779490002</c:v>
                </c:pt>
                <c:pt idx="6567">
                  <c:v>-52.303784154435498</c:v>
                </c:pt>
                <c:pt idx="6568">
                  <c:v>-52.364401335018698</c:v>
                </c:pt>
                <c:pt idx="6569">
                  <c:v>-52.394474165517899</c:v>
                </c:pt>
                <c:pt idx="6570">
                  <c:v>-52.407524895094099</c:v>
                </c:pt>
                <c:pt idx="6571">
                  <c:v>-52.409685055973597</c:v>
                </c:pt>
                <c:pt idx="6572">
                  <c:v>-52.403947160901403</c:v>
                </c:pt>
                <c:pt idx="6573">
                  <c:v>-52.392058520996699</c:v>
                </c:pt>
                <c:pt idx="6574">
                  <c:v>-52.375149981398202</c:v>
                </c:pt>
                <c:pt idx="6575">
                  <c:v>-52.354009765862003</c:v>
                </c:pt>
                <c:pt idx="6576">
                  <c:v>-52.409544407278801</c:v>
                </c:pt>
                <c:pt idx="6577">
                  <c:v>-52.455767571526899</c:v>
                </c:pt>
                <c:pt idx="6578">
                  <c:v>-52.474544864441299</c:v>
                </c:pt>
                <c:pt idx="6579">
                  <c:v>-52.478591502888797</c:v>
                </c:pt>
                <c:pt idx="6580">
                  <c:v>-52.473481676765701</c:v>
                </c:pt>
                <c:pt idx="6581">
                  <c:v>-52.461814082324999</c:v>
                </c:pt>
                <c:pt idx="6582">
                  <c:v>-52.445051116184402</c:v>
                </c:pt>
                <c:pt idx="6583">
                  <c:v>-52.424112369873001</c:v>
                </c:pt>
                <c:pt idx="6584">
                  <c:v>-52.4797497385875</c:v>
                </c:pt>
                <c:pt idx="6585">
                  <c:v>-52.526087398407299</c:v>
                </c:pt>
                <c:pt idx="6586">
                  <c:v>-52.545062179473703</c:v>
                </c:pt>
                <c:pt idx="6587">
                  <c:v>-52.549408456898803</c:v>
                </c:pt>
                <c:pt idx="6588">
                  <c:v>-52.544703132247797</c:v>
                </c:pt>
                <c:pt idx="6589">
                  <c:v>-52.5335353468341</c:v>
                </c:pt>
                <c:pt idx="6590">
                  <c:v>-52.517354620597203</c:v>
                </c:pt>
                <c:pt idx="6591">
                  <c:v>-52.497067881047201</c:v>
                </c:pt>
                <c:pt idx="6592">
                  <c:v>-52.473291836002801</c:v>
                </c:pt>
                <c:pt idx="6593">
                  <c:v>-52.526474286605598</c:v>
                </c:pt>
                <c:pt idx="6594">
                  <c:v>-52.650139115709997</c:v>
                </c:pt>
                <c:pt idx="6595">
                  <c:v>-52.740023811311502</c:v>
                </c:pt>
                <c:pt idx="6596">
                  <c:v>-52.790689903197702</c:v>
                </c:pt>
                <c:pt idx="6597">
                  <c:v>-52.820262885393703</c:v>
                </c:pt>
                <c:pt idx="6598">
                  <c:v>-52.915408902839999</c:v>
                </c:pt>
                <c:pt idx="6599">
                  <c:v>-53.072031456711102</c:v>
                </c:pt>
                <c:pt idx="6600">
                  <c:v>-53.265111921874102</c:v>
                </c:pt>
                <c:pt idx="6601">
                  <c:v>-53.406552081373803</c:v>
                </c:pt>
                <c:pt idx="6602">
                  <c:v>-53.499514385220102</c:v>
                </c:pt>
                <c:pt idx="6603">
                  <c:v>-53.565903176274702</c:v>
                </c:pt>
                <c:pt idx="6604">
                  <c:v>-53.615420694078601</c:v>
                </c:pt>
                <c:pt idx="6605">
                  <c:v>-53.6528290507853</c:v>
                </c:pt>
                <c:pt idx="6606">
                  <c:v>-53.833030174067197</c:v>
                </c:pt>
                <c:pt idx="6607">
                  <c:v>-53.987984851499597</c:v>
                </c:pt>
                <c:pt idx="6608">
                  <c:v>-54.0865843942507</c:v>
                </c:pt>
                <c:pt idx="6609">
                  <c:v>-54.155693847113497</c:v>
                </c:pt>
                <c:pt idx="6610">
                  <c:v>-54.2073372385779</c:v>
                </c:pt>
                <c:pt idx="6611">
                  <c:v>-54.2469229999571</c:v>
                </c:pt>
                <c:pt idx="6612">
                  <c:v>-54.277346824695798</c:v>
                </c:pt>
                <c:pt idx="6613">
                  <c:v>-54.300359370495698</c:v>
                </c:pt>
                <c:pt idx="6614">
                  <c:v>-54.3917708934963</c:v>
                </c:pt>
                <c:pt idx="6615">
                  <c:v>-54.468614311408402</c:v>
                </c:pt>
                <c:pt idx="6616">
                  <c:v>-54.590021163459099</c:v>
                </c:pt>
                <c:pt idx="6617">
                  <c:v>-54.686487583745397</c:v>
                </c:pt>
                <c:pt idx="6618">
                  <c:v>-54.748547985527502</c:v>
                </c:pt>
                <c:pt idx="6619">
                  <c:v>-54.865318683732497</c:v>
                </c:pt>
                <c:pt idx="6620">
                  <c:v>-55.033686648096101</c:v>
                </c:pt>
                <c:pt idx="6621">
                  <c:v>-55.159581206370099</c:v>
                </c:pt>
                <c:pt idx="6622">
                  <c:v>-55.3863338016087</c:v>
                </c:pt>
                <c:pt idx="6623">
                  <c:v>-55.570586510361899</c:v>
                </c:pt>
                <c:pt idx="6624">
                  <c:v>-55.762822202494803</c:v>
                </c:pt>
                <c:pt idx="6625">
                  <c:v>-55.913200080080998</c:v>
                </c:pt>
                <c:pt idx="6626">
                  <c:v>-56.0205590646218</c:v>
                </c:pt>
                <c:pt idx="6627">
                  <c:v>-56.103718705725299</c:v>
                </c:pt>
                <c:pt idx="6628">
                  <c:v>-56.1710278804455</c:v>
                </c:pt>
                <c:pt idx="6629">
                  <c:v>-56.226539826327098</c:v>
                </c:pt>
                <c:pt idx="6630">
                  <c:v>-56.272582241690998</c:v>
                </c:pt>
                <c:pt idx="6631">
                  <c:v>-56.310690869393497</c:v>
                </c:pt>
                <c:pt idx="6632">
                  <c:v>-56.3419721033654</c:v>
                </c:pt>
                <c:pt idx="6633">
                  <c:v>-56.436329459075999</c:v>
                </c:pt>
                <c:pt idx="6634">
                  <c:v>-56.515826381817703</c:v>
                </c:pt>
                <c:pt idx="6635">
                  <c:v>-56.567184638826298</c:v>
                </c:pt>
                <c:pt idx="6636">
                  <c:v>-56.603626045016398</c:v>
                </c:pt>
                <c:pt idx="6637">
                  <c:v>-56.630593960064999</c:v>
                </c:pt>
                <c:pt idx="6638">
                  <c:v>-56.650455729570098</c:v>
                </c:pt>
                <c:pt idx="6639">
                  <c:v>-56.664487741229102</c:v>
                </c:pt>
                <c:pt idx="6640">
                  <c:v>-56.673483036347903</c:v>
                </c:pt>
                <c:pt idx="6641">
                  <c:v>-56.677988377363</c:v>
                </c:pt>
                <c:pt idx="6642">
                  <c:v>-56.746998669885201</c:v>
                </c:pt>
                <c:pt idx="6643">
                  <c:v>-56.871127599909101</c:v>
                </c:pt>
                <c:pt idx="6644">
                  <c:v>-57.026965860591702</c:v>
                </c:pt>
                <c:pt idx="6645">
                  <c:v>-57.203829391755001</c:v>
                </c:pt>
                <c:pt idx="6646">
                  <c:v>-57.329812047557702</c:v>
                </c:pt>
                <c:pt idx="6647">
                  <c:v>-57.411657437998102</c:v>
                </c:pt>
                <c:pt idx="6648">
                  <c:v>-57.470154628853898</c:v>
                </c:pt>
                <c:pt idx="6649">
                  <c:v>-57.514089361138197</c:v>
                </c:pt>
                <c:pt idx="6650">
                  <c:v>-57.547550789092099</c:v>
                </c:pt>
                <c:pt idx="6651">
                  <c:v>-57.638822956212799</c:v>
                </c:pt>
                <c:pt idx="6652">
                  <c:v>-57.714068163692303</c:v>
                </c:pt>
                <c:pt idx="6653">
                  <c:v>-57.761204741644697</c:v>
                </c:pt>
                <c:pt idx="6654">
                  <c:v>-57.7932720366043</c:v>
                </c:pt>
                <c:pt idx="6655">
                  <c:v>-57.881123844932297</c:v>
                </c:pt>
                <c:pt idx="6656">
                  <c:v>-57.952582865244501</c:v>
                </c:pt>
                <c:pt idx="6657">
                  <c:v>-58.060933180803701</c:v>
                </c:pt>
                <c:pt idx="6658">
                  <c:v>-58.145187676609901</c:v>
                </c:pt>
                <c:pt idx="6659">
                  <c:v>-58.262323868369897</c:v>
                </c:pt>
                <c:pt idx="6660">
                  <c:v>-58.353451425053898</c:v>
                </c:pt>
                <c:pt idx="6661">
                  <c:v>-58.412108026689701</c:v>
                </c:pt>
                <c:pt idx="6662">
                  <c:v>-58.453159260771301</c:v>
                </c:pt>
                <c:pt idx="6663">
                  <c:v>-58.482917114959498</c:v>
                </c:pt>
                <c:pt idx="6664">
                  <c:v>-58.5042825190922</c:v>
                </c:pt>
                <c:pt idx="6665">
                  <c:v>-58.518865618663597</c:v>
                </c:pt>
                <c:pt idx="6666">
                  <c:v>-58.527679906187302</c:v>
                </c:pt>
                <c:pt idx="6667">
                  <c:v>-58.531424021405499</c:v>
                </c:pt>
                <c:pt idx="6668">
                  <c:v>-58.530612326727002</c:v>
                </c:pt>
                <c:pt idx="6669">
                  <c:v>-58.525642309707301</c:v>
                </c:pt>
                <c:pt idx="6670">
                  <c:v>-58.516832618476698</c:v>
                </c:pt>
                <c:pt idx="6671">
                  <c:v>-58.504446129347201</c:v>
                </c:pt>
                <c:pt idx="6672">
                  <c:v>-58.4887047666234</c:v>
                </c:pt>
                <c:pt idx="6673">
                  <c:v>-58.469799472420497</c:v>
                </c:pt>
                <c:pt idx="6674">
                  <c:v>-58.447897166478697</c:v>
                </c:pt>
                <c:pt idx="6675">
                  <c:v>-58.423145753589502</c:v>
                </c:pt>
                <c:pt idx="6676">
                  <c:v>-58.395677818761399</c:v>
                </c:pt>
                <c:pt idx="6677">
                  <c:v>-58.365613220818702</c:v>
                </c:pt>
                <c:pt idx="6678">
                  <c:v>-58.333060624621602</c:v>
                </c:pt>
                <c:pt idx="6679">
                  <c:v>-58.298127426059999</c:v>
                </c:pt>
                <c:pt idx="6680">
                  <c:v>-58.260911284847801</c:v>
                </c:pt>
                <c:pt idx="6681">
                  <c:v>-58.221502674772204</c:v>
                </c:pt>
                <c:pt idx="6682">
                  <c:v>-58.179985692838898</c:v>
                </c:pt>
                <c:pt idx="6683">
                  <c:v>-58.136438994094902</c:v>
                </c:pt>
                <c:pt idx="6684">
                  <c:v>-58.090936579447998</c:v>
                </c:pt>
                <c:pt idx="6685">
                  <c:v>-58.043547908495903</c:v>
                </c:pt>
                <c:pt idx="6686">
                  <c:v>-57.994339657740902</c:v>
                </c:pt>
                <c:pt idx="6687">
                  <c:v>-57.943375210583298</c:v>
                </c:pt>
                <c:pt idx="6688">
                  <c:v>-57.890714976844102</c:v>
                </c:pt>
                <c:pt idx="6689">
                  <c:v>-57.8364167025277</c:v>
                </c:pt>
                <c:pt idx="6690">
                  <c:v>-57.780535709859699</c:v>
                </c:pt>
                <c:pt idx="6691">
                  <c:v>-57.723125097884498</c:v>
                </c:pt>
                <c:pt idx="6692">
                  <c:v>-57.664235458949101</c:v>
                </c:pt>
                <c:pt idx="6693">
                  <c:v>-57.603916120713301</c:v>
                </c:pt>
                <c:pt idx="6694">
                  <c:v>-57.5422147202692</c:v>
                </c:pt>
                <c:pt idx="6695">
                  <c:v>-57.479177147794303</c:v>
                </c:pt>
                <c:pt idx="6696">
                  <c:v>-57.414847691356897</c:v>
                </c:pt>
                <c:pt idx="6697">
                  <c:v>-57.349269154250997</c:v>
                </c:pt>
                <c:pt idx="6698">
                  <c:v>-57.2824826279384</c:v>
                </c:pt>
                <c:pt idx="6699">
                  <c:v>-57.214523564640103</c:v>
                </c:pt>
                <c:pt idx="6700">
                  <c:v>-57.145418067104799</c:v>
                </c:pt>
                <c:pt idx="6701">
                  <c:v>-57.0752279154486</c:v>
                </c:pt>
                <c:pt idx="6702">
                  <c:v>-57.004007319415599</c:v>
                </c:pt>
                <c:pt idx="6703">
                  <c:v>-56.931801588137901</c:v>
                </c:pt>
                <c:pt idx="6704">
                  <c:v>-56.858649396747701</c:v>
                </c:pt>
                <c:pt idx="6705">
                  <c:v>-56.784588912818101</c:v>
                </c:pt>
                <c:pt idx="6706">
                  <c:v>-56.7096558323464</c:v>
                </c:pt>
                <c:pt idx="6707">
                  <c:v>-56.633883879049598</c:v>
                </c:pt>
                <c:pt idx="6708">
                  <c:v>-56.557305318500099</c:v>
                </c:pt>
                <c:pt idx="6709">
                  <c:v>-56.479950136827703</c:v>
                </c:pt>
                <c:pt idx="6710">
                  <c:v>-56.401848017590197</c:v>
                </c:pt>
                <c:pt idx="6711">
                  <c:v>-56.3230285839903</c:v>
                </c:pt>
                <c:pt idx="6712">
                  <c:v>-56.243520331944801</c:v>
                </c:pt>
                <c:pt idx="6713">
                  <c:v>-56.163350734735303</c:v>
                </c:pt>
                <c:pt idx="6714">
                  <c:v>-56.0825152042393</c:v>
                </c:pt>
                <c:pt idx="6715">
                  <c:v>-56.0010107319074</c:v>
                </c:pt>
                <c:pt idx="6716">
                  <c:v>-55.918911287448502</c:v>
                </c:pt>
                <c:pt idx="6717">
                  <c:v>-55.8362747525413</c:v>
                </c:pt>
                <c:pt idx="6718">
                  <c:v>-55.753140691116997</c:v>
                </c:pt>
                <c:pt idx="6719">
                  <c:v>-55.669541161842702</c:v>
                </c:pt>
                <c:pt idx="6720">
                  <c:v>-55.585506455731398</c:v>
                </c:pt>
                <c:pt idx="6721">
                  <c:v>-55.501063342991998</c:v>
                </c:pt>
                <c:pt idx="6722">
                  <c:v>-55.4162359375023</c:v>
                </c:pt>
                <c:pt idx="6723">
                  <c:v>-55.3310457718392</c:v>
                </c:pt>
                <c:pt idx="6724">
                  <c:v>-55.245511166375003</c:v>
                </c:pt>
                <c:pt idx="6725">
                  <c:v>-55.159653760197799</c:v>
                </c:pt>
                <c:pt idx="6726">
                  <c:v>-55.073494009536802</c:v>
                </c:pt>
                <c:pt idx="6727">
                  <c:v>-54.986999352769999</c:v>
                </c:pt>
                <c:pt idx="6728">
                  <c:v>-54.9000588650783</c:v>
                </c:pt>
                <c:pt idx="6729">
                  <c:v>-54.812778277461902</c:v>
                </c:pt>
                <c:pt idx="6730">
                  <c:v>-54.725244519933398</c:v>
                </c:pt>
                <c:pt idx="6731">
                  <c:v>-54.637508832085302</c:v>
                </c:pt>
                <c:pt idx="6732">
                  <c:v>-54.6251260317703</c:v>
                </c:pt>
                <c:pt idx="6733">
                  <c:v>-54.604295460586897</c:v>
                </c:pt>
                <c:pt idx="6734">
                  <c:v>-54.558959853209501</c:v>
                </c:pt>
                <c:pt idx="6735">
                  <c:v>-54.502244869916801</c:v>
                </c:pt>
                <c:pt idx="6736">
                  <c:v>-54.4395335851993</c:v>
                </c:pt>
                <c:pt idx="6737">
                  <c:v>-54.373092707484098</c:v>
                </c:pt>
                <c:pt idx="6738">
                  <c:v>-54.304076984213701</c:v>
                </c:pt>
                <c:pt idx="6739">
                  <c:v>-54.233150755047397</c:v>
                </c:pt>
                <c:pt idx="6740">
                  <c:v>-54.160729163225099</c:v>
                </c:pt>
                <c:pt idx="6741">
                  <c:v>-54.087094250318003</c:v>
                </c:pt>
                <c:pt idx="6742">
                  <c:v>-54.0124518101155</c:v>
                </c:pt>
                <c:pt idx="6743">
                  <c:v>-53.936955747876297</c:v>
                </c:pt>
                <c:pt idx="6744">
                  <c:v>-53.860419283649101</c:v>
                </c:pt>
                <c:pt idx="6745">
                  <c:v>-53.782957578966801</c:v>
                </c:pt>
                <c:pt idx="6746">
                  <c:v>-53.704772221424598</c:v>
                </c:pt>
                <c:pt idx="6747">
                  <c:v>-53.6260023729361</c:v>
                </c:pt>
                <c:pt idx="6748">
                  <c:v>-53.624747921010098</c:v>
                </c:pt>
                <c:pt idx="6749">
                  <c:v>-53.6154304568879</c:v>
                </c:pt>
                <c:pt idx="6750">
                  <c:v>-53.581025773579597</c:v>
                </c:pt>
                <c:pt idx="6751">
                  <c:v>-53.534608443993399</c:v>
                </c:pt>
                <c:pt idx="6752">
                  <c:v>-53.481640861418803</c:v>
                </c:pt>
                <c:pt idx="6753">
                  <c:v>-53.502600773663801</c:v>
                </c:pt>
                <c:pt idx="6754">
                  <c:v>-53.512892659394701</c:v>
                </c:pt>
                <c:pt idx="6755">
                  <c:v>-53.496137082587602</c:v>
                </c:pt>
                <c:pt idx="6756">
                  <c:v>-53.543658226492497</c:v>
                </c:pt>
                <c:pt idx="6757">
                  <c:v>-53.575522483705797</c:v>
                </c:pt>
                <c:pt idx="6758">
                  <c:v>-53.577334742288201</c:v>
                </c:pt>
                <c:pt idx="6759">
                  <c:v>-53.563561307873599</c:v>
                </c:pt>
                <c:pt idx="6760">
                  <c:v>-53.540492808918302</c:v>
                </c:pt>
                <c:pt idx="6761">
                  <c:v>-53.588588423841202</c:v>
                </c:pt>
                <c:pt idx="6762">
                  <c:v>-53.623920760719201</c:v>
                </c:pt>
                <c:pt idx="6763">
                  <c:v>-53.630612660009497</c:v>
                </c:pt>
                <c:pt idx="6764">
                  <c:v>-53.622414928327601</c:v>
                </c:pt>
                <c:pt idx="6765">
                  <c:v>-53.605256785657197</c:v>
                </c:pt>
                <c:pt idx="6766">
                  <c:v>-53.659102311067798</c:v>
                </c:pt>
                <c:pt idx="6767">
                  <c:v>-53.700095351236001</c:v>
                </c:pt>
                <c:pt idx="6768">
                  <c:v>-53.712403989131602</c:v>
                </c:pt>
                <c:pt idx="6769">
                  <c:v>-53.709753714629002</c:v>
                </c:pt>
                <c:pt idx="6770">
                  <c:v>-53.698044314955503</c:v>
                </c:pt>
                <c:pt idx="6771">
                  <c:v>-53.679958276906</c:v>
                </c:pt>
                <c:pt idx="6772">
                  <c:v>-53.656973959701801</c:v>
                </c:pt>
                <c:pt idx="6773">
                  <c:v>-53.707112306105401</c:v>
                </c:pt>
                <c:pt idx="6774">
                  <c:v>-53.745769253567097</c:v>
                </c:pt>
                <c:pt idx="6775">
                  <c:v>-53.756699551559201</c:v>
                </c:pt>
                <c:pt idx="6776">
                  <c:v>-53.753341576129202</c:v>
                </c:pt>
                <c:pt idx="6777">
                  <c:v>-53.741406736194897</c:v>
                </c:pt>
                <c:pt idx="6778">
                  <c:v>-53.723449267628801</c:v>
                </c:pt>
                <c:pt idx="6779">
                  <c:v>-53.700857250427497</c:v>
                </c:pt>
                <c:pt idx="6780">
                  <c:v>-53.674483271508699</c:v>
                </c:pt>
                <c:pt idx="6781">
                  <c:v>-53.644901087852404</c:v>
                </c:pt>
                <c:pt idx="6782">
                  <c:v>-53.7664795994299</c:v>
                </c:pt>
                <c:pt idx="6783">
                  <c:v>-53.868928378322501</c:v>
                </c:pt>
                <c:pt idx="6784">
                  <c:v>-53.9194254311424</c:v>
                </c:pt>
                <c:pt idx="6785">
                  <c:v>-53.944415187162498</c:v>
                </c:pt>
                <c:pt idx="6786">
                  <c:v>-53.954979099781198</c:v>
                </c:pt>
                <c:pt idx="6787">
                  <c:v>-53.9559507256321</c:v>
                </c:pt>
                <c:pt idx="6788">
                  <c:v>-54.025920415699098</c:v>
                </c:pt>
                <c:pt idx="6789">
                  <c:v>-54.157225056801899</c:v>
                </c:pt>
                <c:pt idx="6790">
                  <c:v>-54.249938476295597</c:v>
                </c:pt>
                <c:pt idx="6791">
                  <c:v>-54.377203043744501</c:v>
                </c:pt>
                <c:pt idx="6792">
                  <c:v>-54.474390842971303</c:v>
                </c:pt>
                <c:pt idx="6793">
                  <c:v>-54.534123934947402</c:v>
                </c:pt>
                <c:pt idx="6794">
                  <c:v>-54.6475158629231</c:v>
                </c:pt>
                <c:pt idx="6795">
                  <c:v>-54.812267517474702</c:v>
                </c:pt>
                <c:pt idx="6796">
                  <c:v>-54.933803620012903</c:v>
                </c:pt>
                <c:pt idx="6797">
                  <c:v>-55.012331102928599</c:v>
                </c:pt>
                <c:pt idx="6798">
                  <c:v>-55.140302957700499</c:v>
                </c:pt>
                <c:pt idx="6799">
                  <c:v>-55.244185507778298</c:v>
                </c:pt>
                <c:pt idx="6800">
                  <c:v>-55.313140450012298</c:v>
                </c:pt>
                <c:pt idx="6801">
                  <c:v>-55.362823142434301</c:v>
                </c:pt>
                <c:pt idx="6802">
                  <c:v>-55.543133423558302</c:v>
                </c:pt>
                <c:pt idx="6803">
                  <c:v>-55.694875526076999</c:v>
                </c:pt>
                <c:pt idx="6804">
                  <c:v>-55.791308370679602</c:v>
                </c:pt>
                <c:pt idx="6805">
                  <c:v>-55.859880019881203</c:v>
                </c:pt>
                <c:pt idx="6806">
                  <c:v>-55.911951363255703</c:v>
                </c:pt>
                <c:pt idx="6807">
                  <c:v>-56.022645420466802</c:v>
                </c:pt>
                <c:pt idx="6808">
                  <c:v>-56.114945801399301</c:v>
                </c:pt>
                <c:pt idx="6809">
                  <c:v>-56.176367735429899</c:v>
                </c:pt>
                <c:pt idx="6810">
                  <c:v>-56.2209136677942</c:v>
                </c:pt>
                <c:pt idx="6811">
                  <c:v>-56.254518591047102</c:v>
                </c:pt>
                <c:pt idx="6812">
                  <c:v>-56.279908712144099</c:v>
                </c:pt>
                <c:pt idx="6813">
                  <c:v>-56.298633414520097</c:v>
                </c:pt>
                <c:pt idx="6814">
                  <c:v>-56.381122220394701</c:v>
                </c:pt>
                <c:pt idx="6815">
                  <c:v>-56.4492467706932</c:v>
                </c:pt>
                <c:pt idx="6816">
                  <c:v>-56.489604212469999</c:v>
                </c:pt>
                <c:pt idx="6817">
                  <c:v>-56.5154200113315</c:v>
                </c:pt>
                <c:pt idx="6818">
                  <c:v>-56.532135928247101</c:v>
                </c:pt>
                <c:pt idx="6819">
                  <c:v>-56.542110552793602</c:v>
                </c:pt>
                <c:pt idx="6820">
                  <c:v>-56.615556217641497</c:v>
                </c:pt>
                <c:pt idx="6821">
                  <c:v>-56.7435079418917</c:v>
                </c:pt>
                <c:pt idx="6822">
                  <c:v>-56.902709102078703</c:v>
                </c:pt>
                <c:pt idx="6823">
                  <c:v>-57.015301558962904</c:v>
                </c:pt>
                <c:pt idx="6824">
                  <c:v>-57.085983039243303</c:v>
                </c:pt>
                <c:pt idx="6825">
                  <c:v>-57.201900129242098</c:v>
                </c:pt>
                <c:pt idx="6826">
                  <c:v>-57.294916693556701</c:v>
                </c:pt>
                <c:pt idx="6827">
                  <c:v>-57.422046471755799</c:v>
                </c:pt>
                <c:pt idx="6828">
                  <c:v>-57.522044691407302</c:v>
                </c:pt>
                <c:pt idx="6829">
                  <c:v>-57.588172281642798</c:v>
                </c:pt>
                <c:pt idx="6830">
                  <c:v>-57.635812589538403</c:v>
                </c:pt>
                <c:pt idx="6831">
                  <c:v>-57.671542013402501</c:v>
                </c:pt>
                <c:pt idx="6832">
                  <c:v>-57.829479523105</c:v>
                </c:pt>
                <c:pt idx="6833">
                  <c:v>-57.961540225546401</c:v>
                </c:pt>
                <c:pt idx="6834">
                  <c:v>-58.043279724368297</c:v>
                </c:pt>
                <c:pt idx="6835">
                  <c:v>-58.164523544990601</c:v>
                </c:pt>
                <c:pt idx="6836">
                  <c:v>-58.261862388862902</c:v>
                </c:pt>
                <c:pt idx="6837">
                  <c:v>-58.327070357494797</c:v>
                </c:pt>
                <c:pt idx="6838">
                  <c:v>-58.374584083732699</c:v>
                </c:pt>
                <c:pt idx="6839">
                  <c:v>-58.4105784793148</c:v>
                </c:pt>
                <c:pt idx="6840">
                  <c:v>-58.437907107466501</c:v>
                </c:pt>
                <c:pt idx="6841">
                  <c:v>-58.458178663370802</c:v>
                </c:pt>
                <c:pt idx="6842">
                  <c:v>-58.472425251806698</c:v>
                </c:pt>
                <c:pt idx="6843">
                  <c:v>-58.481364514377397</c:v>
                </c:pt>
                <c:pt idx="6844">
                  <c:v>-58.485528452086001</c:v>
                </c:pt>
                <c:pt idx="6845">
                  <c:v>-58.549206126863602</c:v>
                </c:pt>
                <c:pt idx="6846">
                  <c:v>-58.599991815724799</c:v>
                </c:pt>
                <c:pt idx="6847">
                  <c:v>-58.6255357266187</c:v>
                </c:pt>
                <c:pt idx="6848">
                  <c:v>-58.638020292171099</c:v>
                </c:pt>
                <c:pt idx="6849">
                  <c:v>-58.642379763097402</c:v>
                </c:pt>
                <c:pt idx="6850">
                  <c:v>-58.640705462050803</c:v>
                </c:pt>
                <c:pt idx="6851">
                  <c:v>-58.6340947952175</c:v>
                </c:pt>
                <c:pt idx="6852">
                  <c:v>-58.623213638978903</c:v>
                </c:pt>
                <c:pt idx="6853">
                  <c:v>-58.6085124840234</c:v>
                </c:pt>
                <c:pt idx="6854">
                  <c:v>-58.590321536068103</c:v>
                </c:pt>
                <c:pt idx="6855">
                  <c:v>-58.632846986673997</c:v>
                </c:pt>
                <c:pt idx="6856">
                  <c:v>-58.663667861072099</c:v>
                </c:pt>
                <c:pt idx="6857">
                  <c:v>-58.670222188665001</c:v>
                </c:pt>
                <c:pt idx="6858">
                  <c:v>-58.664550500261399</c:v>
                </c:pt>
                <c:pt idx="6859">
                  <c:v>-58.651504033862501</c:v>
                </c:pt>
                <c:pt idx="6860">
                  <c:v>-58.6331121730666</c:v>
                </c:pt>
                <c:pt idx="6861">
                  <c:v>-58.610421342080699</c:v>
                </c:pt>
                <c:pt idx="6862">
                  <c:v>-58.584053893178599</c:v>
                </c:pt>
                <c:pt idx="6863">
                  <c:v>-58.554422464561597</c:v>
                </c:pt>
                <c:pt idx="6864">
                  <c:v>-58.5218240351318</c:v>
                </c:pt>
                <c:pt idx="6865">
                  <c:v>-58.5508665076648</c:v>
                </c:pt>
                <c:pt idx="6866">
                  <c:v>-58.568767632372598</c:v>
                </c:pt>
                <c:pt idx="6867">
                  <c:v>-58.562780397412403</c:v>
                </c:pt>
                <c:pt idx="6868">
                  <c:v>-58.544943972507703</c:v>
                </c:pt>
                <c:pt idx="6869">
                  <c:v>-58.520106506033699</c:v>
                </c:pt>
                <c:pt idx="6870">
                  <c:v>-58.490288474166597</c:v>
                </c:pt>
                <c:pt idx="6871">
                  <c:v>-58.456525133435399</c:v>
                </c:pt>
                <c:pt idx="6872">
                  <c:v>-58.4194269299824</c:v>
                </c:pt>
                <c:pt idx="6873">
                  <c:v>-58.379394627188397</c:v>
                </c:pt>
                <c:pt idx="6874">
                  <c:v>-58.336712419403</c:v>
                </c:pt>
                <c:pt idx="6875">
                  <c:v>-58.291598889561897</c:v>
                </c:pt>
                <c:pt idx="6876">
                  <c:v>-58.244233341905598</c:v>
                </c:pt>
                <c:pt idx="6877">
                  <c:v>-58.194762638105601</c:v>
                </c:pt>
                <c:pt idx="6878">
                  <c:v>-58.143310026293101</c:v>
                </c:pt>
                <c:pt idx="6879">
                  <c:v>-58.0899815515154</c:v>
                </c:pt>
                <c:pt idx="6880">
                  <c:v>-58.034869865254301</c:v>
                </c:pt>
                <c:pt idx="6881">
                  <c:v>-57.978058403368202</c:v>
                </c:pt>
                <c:pt idx="6882">
                  <c:v>-57.919622741501499</c:v>
                </c:pt>
                <c:pt idx="6883">
                  <c:v>-57.8596319645021</c:v>
                </c:pt>
                <c:pt idx="6884">
                  <c:v>-57.798149838096002</c:v>
                </c:pt>
                <c:pt idx="6885">
                  <c:v>-57.735235685696303</c:v>
                </c:pt>
                <c:pt idx="6886">
                  <c:v>-57.670944725349798</c:v>
                </c:pt>
                <c:pt idx="6887">
                  <c:v>-57.6053291691859</c:v>
                </c:pt>
                <c:pt idx="6888">
                  <c:v>-57.538438805250401</c:v>
                </c:pt>
                <c:pt idx="6889">
                  <c:v>-57.470320837899301</c:v>
                </c:pt>
                <c:pt idx="6890">
                  <c:v>-57.401020182425199</c:v>
                </c:pt>
                <c:pt idx="6891">
                  <c:v>-57.330579752608898</c:v>
                </c:pt>
                <c:pt idx="6892">
                  <c:v>-57.259040192837197</c:v>
                </c:pt>
                <c:pt idx="6893">
                  <c:v>-57.186428640432602</c:v>
                </c:pt>
                <c:pt idx="6894">
                  <c:v>-57.112784448027803</c:v>
                </c:pt>
                <c:pt idx="6895">
                  <c:v>-57.038168674128102</c:v>
                </c:pt>
                <c:pt idx="6896">
                  <c:v>-56.9626324437262</c:v>
                </c:pt>
                <c:pt idx="6897">
                  <c:v>-56.886217717420102</c:v>
                </c:pt>
                <c:pt idx="6898">
                  <c:v>-56.808962610438002</c:v>
                </c:pt>
                <c:pt idx="6899">
                  <c:v>-56.7309033204968</c:v>
                </c:pt>
                <c:pt idx="6900">
                  <c:v>-56.6520736049427</c:v>
                </c:pt>
                <c:pt idx="6901">
                  <c:v>-56.572505328848401</c:v>
                </c:pt>
                <c:pt idx="6902">
                  <c:v>-56.492228252895799</c:v>
                </c:pt>
                <c:pt idx="6903">
                  <c:v>-56.411270724519298</c:v>
                </c:pt>
                <c:pt idx="6904">
                  <c:v>-56.329661599229702</c:v>
                </c:pt>
                <c:pt idx="6905">
                  <c:v>-56.247428538437298</c:v>
                </c:pt>
                <c:pt idx="6906">
                  <c:v>-56.164598097083001</c:v>
                </c:pt>
                <c:pt idx="6907">
                  <c:v>-56.081165762571203</c:v>
                </c:pt>
                <c:pt idx="6908">
                  <c:v>-55.997121928514403</c:v>
                </c:pt>
                <c:pt idx="6909">
                  <c:v>-55.912541871647399</c:v>
                </c:pt>
                <c:pt idx="6910">
                  <c:v>-55.827484054113299</c:v>
                </c:pt>
                <c:pt idx="6911">
                  <c:v>-55.7419873078873</c:v>
                </c:pt>
                <c:pt idx="6912">
                  <c:v>-55.656083613801997</c:v>
                </c:pt>
                <c:pt idx="6913">
                  <c:v>-55.569802389999602</c:v>
                </c:pt>
                <c:pt idx="6914">
                  <c:v>-55.483169421173699</c:v>
                </c:pt>
                <c:pt idx="6915">
                  <c:v>-55.396207802494501</c:v>
                </c:pt>
                <c:pt idx="6916">
                  <c:v>-55.308937061496302</c:v>
                </c:pt>
                <c:pt idx="6917">
                  <c:v>-55.221375674446598</c:v>
                </c:pt>
                <c:pt idx="6918">
                  <c:v>-55.133544219885799</c:v>
                </c:pt>
                <c:pt idx="6919">
                  <c:v>-55.045462033743803</c:v>
                </c:pt>
                <c:pt idx="6920">
                  <c:v>-54.9570302420315</c:v>
                </c:pt>
                <c:pt idx="6921">
                  <c:v>-54.868223536940903</c:v>
                </c:pt>
                <c:pt idx="6922">
                  <c:v>-54.779147301536199</c:v>
                </c:pt>
                <c:pt idx="6923">
                  <c:v>-54.689877661386397</c:v>
                </c:pt>
                <c:pt idx="6924">
                  <c:v>-54.600455204657202</c:v>
                </c:pt>
                <c:pt idx="6925">
                  <c:v>-54.5109120631423</c:v>
                </c:pt>
                <c:pt idx="6926">
                  <c:v>-54.421276114316697</c:v>
                </c:pt>
                <c:pt idx="6927">
                  <c:v>-54.331569390708097</c:v>
                </c:pt>
                <c:pt idx="6928">
                  <c:v>-54.241809503783202</c:v>
                </c:pt>
                <c:pt idx="6929">
                  <c:v>-54.1520084720147</c:v>
                </c:pt>
                <c:pt idx="6930">
                  <c:v>-54.0621742084967</c:v>
                </c:pt>
                <c:pt idx="6931">
                  <c:v>-53.972321652284101</c:v>
                </c:pt>
                <c:pt idx="6932">
                  <c:v>-53.882342162023903</c:v>
                </c:pt>
                <c:pt idx="6933">
                  <c:v>-53.791933036901398</c:v>
                </c:pt>
                <c:pt idx="6934">
                  <c:v>-53.701269565317602</c:v>
                </c:pt>
                <c:pt idx="6935">
                  <c:v>-53.6104876483938</c:v>
                </c:pt>
                <c:pt idx="6936">
                  <c:v>-53.519663183247197</c:v>
                </c:pt>
                <c:pt idx="6937">
                  <c:v>-53.428828122646699</c:v>
                </c:pt>
                <c:pt idx="6938">
                  <c:v>-53.338021234931297</c:v>
                </c:pt>
                <c:pt idx="6939">
                  <c:v>-53.247269248069699</c:v>
                </c:pt>
                <c:pt idx="6940">
                  <c:v>-53.156590335502301</c:v>
                </c:pt>
                <c:pt idx="6941">
                  <c:v>-53.065996889544301</c:v>
                </c:pt>
                <c:pt idx="6942">
                  <c:v>-52.975486781976798</c:v>
                </c:pt>
                <c:pt idx="6943">
                  <c:v>-52.885060387237402</c:v>
                </c:pt>
                <c:pt idx="6944">
                  <c:v>-52.794601980165403</c:v>
                </c:pt>
                <c:pt idx="6945">
                  <c:v>-52.703265352001303</c:v>
                </c:pt>
                <c:pt idx="6946">
                  <c:v>-52.6113209294924</c:v>
                </c:pt>
                <c:pt idx="6947">
                  <c:v>-52.519029605589502</c:v>
                </c:pt>
                <c:pt idx="6948">
                  <c:v>-52.426521240350397</c:v>
                </c:pt>
                <c:pt idx="6949">
                  <c:v>-52.415044929636402</c:v>
                </c:pt>
                <c:pt idx="6950">
                  <c:v>-52.397985168148601</c:v>
                </c:pt>
                <c:pt idx="6951">
                  <c:v>-52.4374681444286</c:v>
                </c:pt>
                <c:pt idx="6952">
                  <c:v>-52.459232870762698</c:v>
                </c:pt>
                <c:pt idx="6953">
                  <c:v>-52.4498683075781</c:v>
                </c:pt>
                <c:pt idx="6954">
                  <c:v>-52.424138746527603</c:v>
                </c:pt>
                <c:pt idx="6955">
                  <c:v>-52.388648094954497</c:v>
                </c:pt>
                <c:pt idx="6956">
                  <c:v>-52.346549675734401</c:v>
                </c:pt>
                <c:pt idx="6957">
                  <c:v>-52.299619302397197</c:v>
                </c:pt>
                <c:pt idx="6958">
                  <c:v>-52.248958294056798</c:v>
                </c:pt>
                <c:pt idx="6959">
                  <c:v>-52.195300032909699</c:v>
                </c:pt>
                <c:pt idx="6960">
                  <c:v>-52.139161513478598</c:v>
                </c:pt>
                <c:pt idx="6961">
                  <c:v>-52.080922762895</c:v>
                </c:pt>
                <c:pt idx="6962">
                  <c:v>-52.020871711984903</c:v>
                </c:pt>
                <c:pt idx="6963">
                  <c:v>-51.959232655123699</c:v>
                </c:pt>
                <c:pt idx="6964">
                  <c:v>-51.896177816004503</c:v>
                </c:pt>
                <c:pt idx="6965">
                  <c:v>-51.831828086786501</c:v>
                </c:pt>
                <c:pt idx="6966">
                  <c:v>-51.766305109050698</c:v>
                </c:pt>
                <c:pt idx="6967">
                  <c:v>-51.699048946922602</c:v>
                </c:pt>
                <c:pt idx="6968">
                  <c:v>-51.629486032681399</c:v>
                </c:pt>
                <c:pt idx="6969">
                  <c:v>-51.557936044360503</c:v>
                </c:pt>
                <c:pt idx="6970">
                  <c:v>-51.567642505900501</c:v>
                </c:pt>
                <c:pt idx="6971">
                  <c:v>-51.573685292275897</c:v>
                </c:pt>
                <c:pt idx="6972">
                  <c:v>-51.555771767933997</c:v>
                </c:pt>
                <c:pt idx="6973">
                  <c:v>-51.607519531231603</c:v>
                </c:pt>
                <c:pt idx="6974">
                  <c:v>-51.648708666805</c:v>
                </c:pt>
                <c:pt idx="6975">
                  <c:v>-51.743255697568898</c:v>
                </c:pt>
                <c:pt idx="6976">
                  <c:v>-51.818242311581798</c:v>
                </c:pt>
                <c:pt idx="6977">
                  <c:v>-51.8585670724068</c:v>
                </c:pt>
                <c:pt idx="6978">
                  <c:v>-51.878249571572702</c:v>
                </c:pt>
                <c:pt idx="6979">
                  <c:v>-51.884821554880403</c:v>
                </c:pt>
                <c:pt idx="6980">
                  <c:v>-51.882087749645301</c:v>
                </c:pt>
                <c:pt idx="6981">
                  <c:v>-51.872262505930301</c:v>
                </c:pt>
                <c:pt idx="6982">
                  <c:v>-51.856760554205898</c:v>
                </c:pt>
                <c:pt idx="6983">
                  <c:v>-51.836552185187699</c:v>
                </c:pt>
                <c:pt idx="6984">
                  <c:v>-51.812339777037003</c:v>
                </c:pt>
                <c:pt idx="6985">
                  <c:v>-51.784653119252702</c:v>
                </c:pt>
                <c:pt idx="6986">
                  <c:v>-51.753633585985803</c:v>
                </c:pt>
                <c:pt idx="6987">
                  <c:v>-51.719327299145</c:v>
                </c:pt>
                <c:pt idx="6988">
                  <c:v>-51.764112957975101</c:v>
                </c:pt>
                <c:pt idx="6989">
                  <c:v>-51.8844405202004</c:v>
                </c:pt>
                <c:pt idx="6990">
                  <c:v>-52.054059110987602</c:v>
                </c:pt>
                <c:pt idx="6991">
                  <c:v>-52.178425868957397</c:v>
                </c:pt>
                <c:pt idx="6992">
                  <c:v>-52.256632367543801</c:v>
                </c:pt>
                <c:pt idx="6993">
                  <c:v>-52.468375708323698</c:v>
                </c:pt>
                <c:pt idx="6994">
                  <c:v>-52.650053861688299</c:v>
                </c:pt>
                <c:pt idx="6995">
                  <c:v>-52.769912620971297</c:v>
                </c:pt>
                <c:pt idx="6996">
                  <c:v>-52.855853162746101</c:v>
                </c:pt>
                <c:pt idx="6997">
                  <c:v>-52.920486322992502</c:v>
                </c:pt>
                <c:pt idx="6998">
                  <c:v>-52.969727202006197</c:v>
                </c:pt>
                <c:pt idx="6999">
                  <c:v>-53.084983261605601</c:v>
                </c:pt>
                <c:pt idx="7000">
                  <c:v>-53.182648785631301</c:v>
                </c:pt>
                <c:pt idx="7001">
                  <c:v>-53.401565841388397</c:v>
                </c:pt>
                <c:pt idx="7002">
                  <c:v>-53.660558087908001</c:v>
                </c:pt>
                <c:pt idx="7003">
                  <c:v>-53.848177974455197</c:v>
                </c:pt>
                <c:pt idx="7004">
                  <c:v>-53.9779013667454</c:v>
                </c:pt>
                <c:pt idx="7005">
                  <c:v>-54.075799193501197</c:v>
                </c:pt>
                <c:pt idx="7006">
                  <c:v>-54.152947745391202</c:v>
                </c:pt>
                <c:pt idx="7007">
                  <c:v>-54.215274022824502</c:v>
                </c:pt>
                <c:pt idx="7008">
                  <c:v>-54.266259508308302</c:v>
                </c:pt>
                <c:pt idx="7009">
                  <c:v>-54.308074571760599</c:v>
                </c:pt>
                <c:pt idx="7010">
                  <c:v>-54.490514273095201</c:v>
                </c:pt>
                <c:pt idx="7011">
                  <c:v>-54.720498768381901</c:v>
                </c:pt>
                <c:pt idx="7012">
                  <c:v>-54.958050384276</c:v>
                </c:pt>
                <c:pt idx="7013">
                  <c:v>-55.133388805993597</c:v>
                </c:pt>
                <c:pt idx="7014">
                  <c:v>-55.256458008049897</c:v>
                </c:pt>
                <c:pt idx="7015">
                  <c:v>-55.422025358122497</c:v>
                </c:pt>
                <c:pt idx="7016">
                  <c:v>-55.630098003065797</c:v>
                </c:pt>
                <c:pt idx="7017">
                  <c:v>-55.790993428954302</c:v>
                </c:pt>
                <c:pt idx="7018">
                  <c:v>-55.906827406130901</c:v>
                </c:pt>
                <c:pt idx="7019">
                  <c:v>-56.136521518594797</c:v>
                </c:pt>
                <c:pt idx="7020">
                  <c:v>-56.398445598516602</c:v>
                </c:pt>
                <c:pt idx="7021">
                  <c:v>-56.591047059728801</c:v>
                </c:pt>
                <c:pt idx="7022">
                  <c:v>-56.729639020560398</c:v>
                </c:pt>
                <c:pt idx="7023">
                  <c:v>-56.839125161667198</c:v>
                </c:pt>
                <c:pt idx="7024">
                  <c:v>-56.929949917478197</c:v>
                </c:pt>
                <c:pt idx="7025">
                  <c:v>-57.0070845268542</c:v>
                </c:pt>
                <c:pt idx="7026">
                  <c:v>-57.073342175461804</c:v>
                </c:pt>
                <c:pt idx="7027">
                  <c:v>-57.130510090938699</c:v>
                </c:pt>
                <c:pt idx="7028">
                  <c:v>-57.246446114192402</c:v>
                </c:pt>
                <c:pt idx="7029">
                  <c:v>-57.412011282164102</c:v>
                </c:pt>
                <c:pt idx="7030">
                  <c:v>-57.539107591400999</c:v>
                </c:pt>
                <c:pt idx="7031">
                  <c:v>-57.628019179481399</c:v>
                </c:pt>
                <c:pt idx="7032">
                  <c:v>-57.696694017124301</c:v>
                </c:pt>
                <c:pt idx="7033">
                  <c:v>-57.817605079454999</c:v>
                </c:pt>
                <c:pt idx="7034">
                  <c:v>-57.984114596386902</c:v>
                </c:pt>
                <c:pt idx="7035">
                  <c:v>-58.175239688872502</c:v>
                </c:pt>
                <c:pt idx="7036">
                  <c:v>-58.318431174169604</c:v>
                </c:pt>
                <c:pt idx="7037">
                  <c:v>-58.419298522989898</c:v>
                </c:pt>
                <c:pt idx="7038">
                  <c:v>-58.497398596002199</c:v>
                </c:pt>
                <c:pt idx="7039">
                  <c:v>-58.560898343361501</c:v>
                </c:pt>
                <c:pt idx="7040">
                  <c:v>-58.6136128851469</c:v>
                </c:pt>
                <c:pt idx="7041">
                  <c:v>-58.6576648157262</c:v>
                </c:pt>
                <c:pt idx="7042">
                  <c:v>-58.694387844498699</c:v>
                </c:pt>
                <c:pt idx="7043">
                  <c:v>-58.724698495312097</c:v>
                </c:pt>
                <c:pt idx="7044">
                  <c:v>-58.749268844925702</c:v>
                </c:pt>
                <c:pt idx="7045">
                  <c:v>-58.768616084244201</c:v>
                </c:pt>
                <c:pt idx="7046">
                  <c:v>-58.845986748708697</c:v>
                </c:pt>
                <c:pt idx="7047">
                  <c:v>-58.909966067749302</c:v>
                </c:pt>
                <c:pt idx="7048">
                  <c:v>-58.948520187272699</c:v>
                </c:pt>
                <c:pt idx="7049">
                  <c:v>-58.97372980227</c:v>
                </c:pt>
                <c:pt idx="7050">
                  <c:v>-58.990483826402901</c:v>
                </c:pt>
                <c:pt idx="7051">
                  <c:v>-59.000859012800298</c:v>
                </c:pt>
                <c:pt idx="7052">
                  <c:v>-59.005950369450701</c:v>
                </c:pt>
                <c:pt idx="7053">
                  <c:v>-59.006427019411099</c:v>
                </c:pt>
                <c:pt idx="7054">
                  <c:v>-59.002745467666003</c:v>
                </c:pt>
                <c:pt idx="7055">
                  <c:v>-59.057841468296303</c:v>
                </c:pt>
                <c:pt idx="7056">
                  <c:v>-59.1006863963933</c:v>
                </c:pt>
                <c:pt idx="7057">
                  <c:v>-59.119127695138602</c:v>
                </c:pt>
                <c:pt idx="7058">
                  <c:v>-59.125068912807897</c:v>
                </c:pt>
                <c:pt idx="7059">
                  <c:v>-59.123308334665097</c:v>
                </c:pt>
                <c:pt idx="7060">
                  <c:v>-59.115861836770797</c:v>
                </c:pt>
                <c:pt idx="7061">
                  <c:v>-59.1037761687912</c:v>
                </c:pt>
                <c:pt idx="7062">
                  <c:v>-59.087679579619603</c:v>
                </c:pt>
                <c:pt idx="7063">
                  <c:v>-59.067992920855097</c:v>
                </c:pt>
                <c:pt idx="7064">
                  <c:v>-59.045022206827497</c:v>
                </c:pt>
                <c:pt idx="7065">
                  <c:v>-59.019003882741799</c:v>
                </c:pt>
                <c:pt idx="7066">
                  <c:v>-58.990129111748203</c:v>
                </c:pt>
                <c:pt idx="7067">
                  <c:v>-58.958557853641203</c:v>
                </c:pt>
                <c:pt idx="7068">
                  <c:v>-58.924427564820498</c:v>
                </c:pt>
                <c:pt idx="7069">
                  <c:v>-58.887858811645302</c:v>
                </c:pt>
                <c:pt idx="7070">
                  <c:v>-58.848959184095598</c:v>
                </c:pt>
                <c:pt idx="7071">
                  <c:v>-58.807826124309202</c:v>
                </c:pt>
                <c:pt idx="7072">
                  <c:v>-58.764548724156597</c:v>
                </c:pt>
                <c:pt idx="7073">
                  <c:v>-58.719209188933</c:v>
                </c:pt>
                <c:pt idx="7074">
                  <c:v>-58.671883957283903</c:v>
                </c:pt>
                <c:pt idx="7075">
                  <c:v>-58.622644570974899</c:v>
                </c:pt>
                <c:pt idx="7076">
                  <c:v>-58.571558356078199</c:v>
                </c:pt>
                <c:pt idx="7077">
                  <c:v>-58.518688890460801</c:v>
                </c:pt>
                <c:pt idx="7078">
                  <c:v>-58.464096533654903</c:v>
                </c:pt>
                <c:pt idx="7079">
                  <c:v>-58.407838939033503</c:v>
                </c:pt>
                <c:pt idx="7080">
                  <c:v>-58.349971141234299</c:v>
                </c:pt>
                <c:pt idx="7081">
                  <c:v>-58.290542240711098</c:v>
                </c:pt>
                <c:pt idx="7082">
                  <c:v>-58.229612490247597</c:v>
                </c:pt>
                <c:pt idx="7083">
                  <c:v>-58.167240585588203</c:v>
                </c:pt>
                <c:pt idx="7084">
                  <c:v>-58.103479598794699</c:v>
                </c:pt>
                <c:pt idx="7085">
                  <c:v>-58.038378162478402</c:v>
                </c:pt>
                <c:pt idx="7086">
                  <c:v>-57.971982260827403</c:v>
                </c:pt>
                <c:pt idx="7087">
                  <c:v>-57.904336178217697</c:v>
                </c:pt>
                <c:pt idx="7088">
                  <c:v>-57.835482240010698</c:v>
                </c:pt>
                <c:pt idx="7089">
                  <c:v>-57.765461101368501</c:v>
                </c:pt>
                <c:pt idx="7090">
                  <c:v>-57.694311926456798</c:v>
                </c:pt>
                <c:pt idx="7091">
                  <c:v>-57.622071972108401</c:v>
                </c:pt>
                <c:pt idx="7092">
                  <c:v>-57.548778291534298</c:v>
                </c:pt>
                <c:pt idx="7093">
                  <c:v>-57.474466705637496</c:v>
                </c:pt>
                <c:pt idx="7094">
                  <c:v>-57.399171851294</c:v>
                </c:pt>
                <c:pt idx="7095">
                  <c:v>-57.322927296518301</c:v>
                </c:pt>
                <c:pt idx="7096">
                  <c:v>-57.245765114205099</c:v>
                </c:pt>
                <c:pt idx="7097">
                  <c:v>-57.167700105089601</c:v>
                </c:pt>
                <c:pt idx="7098">
                  <c:v>-57.088771938133497</c:v>
                </c:pt>
                <c:pt idx="7099">
                  <c:v>-57.009036240409003</c:v>
                </c:pt>
                <c:pt idx="7100">
                  <c:v>-56.928537703583899</c:v>
                </c:pt>
                <c:pt idx="7101">
                  <c:v>-56.8473115387199</c:v>
                </c:pt>
                <c:pt idx="7102">
                  <c:v>-56.765391665734299</c:v>
                </c:pt>
                <c:pt idx="7103">
                  <c:v>-56.682809138311697</c:v>
                </c:pt>
                <c:pt idx="7104">
                  <c:v>-56.599592855005803</c:v>
                </c:pt>
                <c:pt idx="7105">
                  <c:v>-56.515770115105397</c:v>
                </c:pt>
                <c:pt idx="7106">
                  <c:v>-56.431365274651299</c:v>
                </c:pt>
                <c:pt idx="7107">
                  <c:v>-56.346404354531401</c:v>
                </c:pt>
                <c:pt idx="7108">
                  <c:v>-56.260912308093403</c:v>
                </c:pt>
                <c:pt idx="7109">
                  <c:v>-56.174913003396</c:v>
                </c:pt>
                <c:pt idx="7110">
                  <c:v>-56.088409388296299</c:v>
                </c:pt>
                <c:pt idx="7111">
                  <c:v>-56.001369667097698</c:v>
                </c:pt>
                <c:pt idx="7112">
                  <c:v>-55.913870021815498</c:v>
                </c:pt>
                <c:pt idx="7113">
                  <c:v>-55.825970446209404</c:v>
                </c:pt>
                <c:pt idx="7114">
                  <c:v>-55.737709418683302</c:v>
                </c:pt>
                <c:pt idx="7115">
                  <c:v>-55.649117808464801</c:v>
                </c:pt>
                <c:pt idx="7116">
                  <c:v>-55.560223567304398</c:v>
                </c:pt>
                <c:pt idx="7117">
                  <c:v>-55.4710508465879</c:v>
                </c:pt>
                <c:pt idx="7118">
                  <c:v>-55.381621026725199</c:v>
                </c:pt>
                <c:pt idx="7119">
                  <c:v>-55.291951139302398</c:v>
                </c:pt>
                <c:pt idx="7120">
                  <c:v>-55.202058831596801</c:v>
                </c:pt>
                <c:pt idx="7121">
                  <c:v>-55.111962990570603</c:v>
                </c:pt>
                <c:pt idx="7122">
                  <c:v>-55.021681231500601</c:v>
                </c:pt>
                <c:pt idx="7123">
                  <c:v>-54.931053848680001</c:v>
                </c:pt>
                <c:pt idx="7124">
                  <c:v>-54.840135828366101</c:v>
                </c:pt>
                <c:pt idx="7125">
                  <c:v>-54.749027898922797</c:v>
                </c:pt>
                <c:pt idx="7126">
                  <c:v>-54.657795781813398</c:v>
                </c:pt>
                <c:pt idx="7127">
                  <c:v>-54.566470749253597</c:v>
                </c:pt>
                <c:pt idx="7128">
                  <c:v>-54.475085963801</c:v>
                </c:pt>
                <c:pt idx="7129">
                  <c:v>-54.383666406402497</c:v>
                </c:pt>
                <c:pt idx="7130">
                  <c:v>-54.292231492588499</c:v>
                </c:pt>
                <c:pt idx="7131">
                  <c:v>-54.200796875689498</c:v>
                </c:pt>
                <c:pt idx="7132">
                  <c:v>-54.1093683203176</c:v>
                </c:pt>
                <c:pt idx="7133">
                  <c:v>-54.017957796487302</c:v>
                </c:pt>
                <c:pt idx="7134">
                  <c:v>-53.926578807655297</c:v>
                </c:pt>
                <c:pt idx="7135">
                  <c:v>-53.834878517258701</c:v>
                </c:pt>
                <c:pt idx="7136">
                  <c:v>-53.742871198949402</c:v>
                </c:pt>
                <c:pt idx="7137">
                  <c:v>-53.650724591840401</c:v>
                </c:pt>
                <c:pt idx="7138">
                  <c:v>-53.558541058769698</c:v>
                </c:pt>
                <c:pt idx="7139">
                  <c:v>-53.466366846324199</c:v>
                </c:pt>
                <c:pt idx="7140">
                  <c:v>-53.374240373427199</c:v>
                </c:pt>
                <c:pt idx="7141">
                  <c:v>-53.282193028205903</c:v>
                </c:pt>
                <c:pt idx="7142">
                  <c:v>-53.1902462338725</c:v>
                </c:pt>
                <c:pt idx="7143">
                  <c:v>-53.098413801915299</c:v>
                </c:pt>
                <c:pt idx="7144">
                  <c:v>-53.0067017138105</c:v>
                </c:pt>
                <c:pt idx="7145">
                  <c:v>-52.915101333957601</c:v>
                </c:pt>
                <c:pt idx="7146">
                  <c:v>-52.823622841908502</c:v>
                </c:pt>
                <c:pt idx="7147">
                  <c:v>-52.731466110011503</c:v>
                </c:pt>
                <c:pt idx="7148">
                  <c:v>-52.638628859219899</c:v>
                </c:pt>
                <c:pt idx="7149">
                  <c:v>-52.545393678410299</c:v>
                </c:pt>
                <c:pt idx="7150">
                  <c:v>-52.532870467345198</c:v>
                </c:pt>
                <c:pt idx="7151">
                  <c:v>-52.514559161646901</c:v>
                </c:pt>
                <c:pt idx="7152">
                  <c:v>-52.471853133822499</c:v>
                </c:pt>
                <c:pt idx="7153">
                  <c:v>-52.4171699741513</c:v>
                </c:pt>
                <c:pt idx="7154">
                  <c:v>-52.355836845876503</c:v>
                </c:pt>
                <c:pt idx="7155">
                  <c:v>-52.290237477764897</c:v>
                </c:pt>
                <c:pt idx="7156">
                  <c:v>-52.221648765478001</c:v>
                </c:pt>
                <c:pt idx="7157">
                  <c:v>-52.150829387449697</c:v>
                </c:pt>
                <c:pt idx="7158">
                  <c:v>-52.078264535367701</c:v>
                </c:pt>
                <c:pt idx="7159">
                  <c:v>-52.0042852270305</c:v>
                </c:pt>
                <c:pt idx="7160">
                  <c:v>-51.929127657953401</c:v>
                </c:pt>
                <c:pt idx="7161">
                  <c:v>-52.016904118240298</c:v>
                </c:pt>
                <c:pt idx="7162">
                  <c:v>-52.093194113003896</c:v>
                </c:pt>
                <c:pt idx="7163">
                  <c:v>-52.200869564876399</c:v>
                </c:pt>
                <c:pt idx="7164">
                  <c:v>-52.277689982793703</c:v>
                </c:pt>
                <c:pt idx="7165">
                  <c:v>-52.315520991055898</c:v>
                </c:pt>
                <c:pt idx="7166">
                  <c:v>-52.411904308936997</c:v>
                </c:pt>
                <c:pt idx="7167">
                  <c:v>-52.488354570017599</c:v>
                </c:pt>
                <c:pt idx="7168">
                  <c:v>-52.610001061401</c:v>
                </c:pt>
                <c:pt idx="7169">
                  <c:v>-52.705405524426602</c:v>
                </c:pt>
                <c:pt idx="7170">
                  <c:v>-52.763239495532702</c:v>
                </c:pt>
                <c:pt idx="7171">
                  <c:v>-52.878347737003899</c:v>
                </c:pt>
                <c:pt idx="7172">
                  <c:v>-52.972271138760497</c:v>
                </c:pt>
                <c:pt idx="7173">
                  <c:v>-53.030206076259901</c:v>
                </c:pt>
                <c:pt idx="7174">
                  <c:v>-53.145761418120301</c:v>
                </c:pt>
                <c:pt idx="7175">
                  <c:v>-53.317371199374598</c:v>
                </c:pt>
                <c:pt idx="7176">
                  <c:v>-53.445795831969498</c:v>
                </c:pt>
                <c:pt idx="7177">
                  <c:v>-53.606165251428301</c:v>
                </c:pt>
                <c:pt idx="7178">
                  <c:v>-53.733376520937803</c:v>
                </c:pt>
                <c:pt idx="7179">
                  <c:v>-53.819878127234297</c:v>
                </c:pt>
                <c:pt idx="7180">
                  <c:v>-53.883208120159999</c:v>
                </c:pt>
                <c:pt idx="7181">
                  <c:v>-54.006857533894802</c:v>
                </c:pt>
                <c:pt idx="7182">
                  <c:v>-54.259749172764501</c:v>
                </c:pt>
                <c:pt idx="7183">
                  <c:v>-54.532744594046299</c:v>
                </c:pt>
                <c:pt idx="7184">
                  <c:v>-54.799980412539099</c:v>
                </c:pt>
                <c:pt idx="7185">
                  <c:v>-54.997480351497003</c:v>
                </c:pt>
                <c:pt idx="7186">
                  <c:v>-55.138058186186697</c:v>
                </c:pt>
                <c:pt idx="7187">
                  <c:v>-55.2467459786088</c:v>
                </c:pt>
                <c:pt idx="7188">
                  <c:v>-55.4059834540667</c:v>
                </c:pt>
                <c:pt idx="7189">
                  <c:v>-55.5403705362084</c:v>
                </c:pt>
                <c:pt idx="7190">
                  <c:v>-55.638978309249403</c:v>
                </c:pt>
                <c:pt idx="7191">
                  <c:v>-55.717114711348898</c:v>
                </c:pt>
                <c:pt idx="7192">
                  <c:v>-55.781521944824398</c:v>
                </c:pt>
                <c:pt idx="7193">
                  <c:v>-55.835437499755002</c:v>
                </c:pt>
                <c:pt idx="7194">
                  <c:v>-55.880755074754902</c:v>
                </c:pt>
                <c:pt idx="7195">
                  <c:v>-55.918723797218902</c:v>
                </c:pt>
                <c:pt idx="7196">
                  <c:v>-55.950238385368799</c:v>
                </c:pt>
                <c:pt idx="7197">
                  <c:v>-55.975979378334202</c:v>
                </c:pt>
                <c:pt idx="7198">
                  <c:v>-55.996484052963801</c:v>
                </c:pt>
                <c:pt idx="7199">
                  <c:v>-56.012189543311401</c:v>
                </c:pt>
                <c:pt idx="7200">
                  <c:v>-56.093611514444198</c:v>
                </c:pt>
                <c:pt idx="7201">
                  <c:v>-56.231207126671997</c:v>
                </c:pt>
                <c:pt idx="7202">
                  <c:v>-56.331911797156003</c:v>
                </c:pt>
                <c:pt idx="7203">
                  <c:v>-56.463862546574298</c:v>
                </c:pt>
                <c:pt idx="7204">
                  <c:v>-56.635281721645001</c:v>
                </c:pt>
                <c:pt idx="7205">
                  <c:v>-56.829697613084399</c:v>
                </c:pt>
                <c:pt idx="7206">
                  <c:v>-56.972391992840301</c:v>
                </c:pt>
                <c:pt idx="7207">
                  <c:v>-57.136704180402504</c:v>
                </c:pt>
                <c:pt idx="7208">
                  <c:v>-57.267094512563197</c:v>
                </c:pt>
                <c:pt idx="7209">
                  <c:v>-57.359368035053599</c:v>
                </c:pt>
                <c:pt idx="7210">
                  <c:v>-57.430275566115903</c:v>
                </c:pt>
                <c:pt idx="7211">
                  <c:v>-57.553099442503097</c:v>
                </c:pt>
                <c:pt idx="7212">
                  <c:v>-57.656021564121403</c:v>
                </c:pt>
                <c:pt idx="7213">
                  <c:v>-57.7281734450467</c:v>
                </c:pt>
                <c:pt idx="7214">
                  <c:v>-57.7832725930744</c:v>
                </c:pt>
                <c:pt idx="7215">
                  <c:v>-57.8271405057748</c:v>
                </c:pt>
                <c:pt idx="7216">
                  <c:v>-57.862440432367301</c:v>
                </c:pt>
                <c:pt idx="7217">
                  <c:v>-57.890673405202499</c:v>
                </c:pt>
                <c:pt idx="7218">
                  <c:v>-57.912804822406699</c:v>
                </c:pt>
                <c:pt idx="7219">
                  <c:v>-57.929515523672698</c:v>
                </c:pt>
                <c:pt idx="7220">
                  <c:v>-57.941317689905901</c:v>
                </c:pt>
                <c:pt idx="7221">
                  <c:v>-58.013771379529103</c:v>
                </c:pt>
                <c:pt idx="7222">
                  <c:v>-58.073002750078302</c:v>
                </c:pt>
                <c:pt idx="7223">
                  <c:v>-58.106392921919898</c:v>
                </c:pt>
                <c:pt idx="7224">
                  <c:v>-58.191024564758798</c:v>
                </c:pt>
                <c:pt idx="7225">
                  <c:v>-58.258221774793</c:v>
                </c:pt>
                <c:pt idx="7226">
                  <c:v>-58.297363206643801</c:v>
                </c:pt>
                <c:pt idx="7227">
                  <c:v>-58.321683469135401</c:v>
                </c:pt>
                <c:pt idx="7228">
                  <c:v>-58.336666885272599</c:v>
                </c:pt>
                <c:pt idx="7229">
                  <c:v>-58.3447228898223</c:v>
                </c:pt>
                <c:pt idx="7230">
                  <c:v>-58.347150369189698</c:v>
                </c:pt>
                <c:pt idx="7231">
                  <c:v>-58.344751300918801</c:v>
                </c:pt>
                <c:pt idx="7232">
                  <c:v>-58.402429611730803</c:v>
                </c:pt>
                <c:pt idx="7233">
                  <c:v>-58.447386960976601</c:v>
                </c:pt>
                <c:pt idx="7234">
                  <c:v>-58.4671521425431</c:v>
                </c:pt>
                <c:pt idx="7235">
                  <c:v>-58.473986797324002</c:v>
                </c:pt>
                <c:pt idx="7236">
                  <c:v>-58.536875232820798</c:v>
                </c:pt>
                <c:pt idx="7237">
                  <c:v>-58.585085940826502</c:v>
                </c:pt>
                <c:pt idx="7238">
                  <c:v>-58.6070418799357</c:v>
                </c:pt>
                <c:pt idx="7239">
                  <c:v>-58.615358032805503</c:v>
                </c:pt>
                <c:pt idx="7240">
                  <c:v>-58.615218117658898</c:v>
                </c:pt>
                <c:pt idx="7241">
                  <c:v>-58.608865064783402</c:v>
                </c:pt>
                <c:pt idx="7242">
                  <c:v>-58.597492609315303</c:v>
                </c:pt>
                <c:pt idx="7243">
                  <c:v>-58.581829852867799</c:v>
                </c:pt>
                <c:pt idx="7244">
                  <c:v>-58.562369708244397</c:v>
                </c:pt>
                <c:pt idx="7245">
                  <c:v>-58.539471314993797</c:v>
                </c:pt>
                <c:pt idx="7246">
                  <c:v>-58.577585192888002</c:v>
                </c:pt>
                <c:pt idx="7247">
                  <c:v>-58.6678939634484</c:v>
                </c:pt>
                <c:pt idx="7248">
                  <c:v>-58.7251959642361</c:v>
                </c:pt>
                <c:pt idx="7249">
                  <c:v>-58.748950838269202</c:v>
                </c:pt>
                <c:pt idx="7250">
                  <c:v>-58.7559173505364</c:v>
                </c:pt>
                <c:pt idx="7251">
                  <c:v>-58.752845968050302</c:v>
                </c:pt>
                <c:pt idx="7252">
                  <c:v>-58.742694567860497</c:v>
                </c:pt>
                <c:pt idx="7253">
                  <c:v>-58.727024563418603</c:v>
                </c:pt>
                <c:pt idx="7254">
                  <c:v>-58.7067724945843</c:v>
                </c:pt>
                <c:pt idx="7255">
                  <c:v>-58.682556970405599</c:v>
                </c:pt>
                <c:pt idx="7256">
                  <c:v>-58.654817429064302</c:v>
                </c:pt>
                <c:pt idx="7257">
                  <c:v>-58.6238837466476</c:v>
                </c:pt>
                <c:pt idx="7258">
                  <c:v>-58.590014335413997</c:v>
                </c:pt>
                <c:pt idx="7259">
                  <c:v>-58.553418536823997</c:v>
                </c:pt>
                <c:pt idx="7260">
                  <c:v>-58.514270546826801</c:v>
                </c:pt>
                <c:pt idx="7261">
                  <c:v>-58.472718821258702</c:v>
                </c:pt>
                <c:pt idx="7262">
                  <c:v>-58.428892111299</c:v>
                </c:pt>
                <c:pt idx="7263">
                  <c:v>-58.382903837456801</c:v>
                </c:pt>
                <c:pt idx="7264">
                  <c:v>-58.3348543312622</c:v>
                </c:pt>
                <c:pt idx="7265">
                  <c:v>-58.284835881119598</c:v>
                </c:pt>
                <c:pt idx="7266">
                  <c:v>-58.232941408531403</c:v>
                </c:pt>
                <c:pt idx="7267">
                  <c:v>-58.244707303037899</c:v>
                </c:pt>
                <c:pt idx="7268">
                  <c:v>-58.246255499377497</c:v>
                </c:pt>
                <c:pt idx="7269">
                  <c:v>-58.224416160903402</c:v>
                </c:pt>
                <c:pt idx="7270">
                  <c:v>-58.191265113625903</c:v>
                </c:pt>
                <c:pt idx="7271">
                  <c:v>-58.151655859214003</c:v>
                </c:pt>
                <c:pt idx="7272">
                  <c:v>-58.107595430741</c:v>
                </c:pt>
                <c:pt idx="7273">
                  <c:v>-58.060099783204301</c:v>
                </c:pt>
                <c:pt idx="7274">
                  <c:v>-58.009759260119999</c:v>
                </c:pt>
                <c:pt idx="7275">
                  <c:v>-57.956955329338797</c:v>
                </c:pt>
                <c:pt idx="7276">
                  <c:v>-57.9019552193067</c:v>
                </c:pt>
                <c:pt idx="7277">
                  <c:v>-57.844958181925499</c:v>
                </c:pt>
                <c:pt idx="7278">
                  <c:v>-57.786120108210397</c:v>
                </c:pt>
                <c:pt idx="7279">
                  <c:v>-57.7255676604996</c:v>
                </c:pt>
                <c:pt idx="7280">
                  <c:v>-57.663406467102497</c:v>
                </c:pt>
                <c:pt idx="7281">
                  <c:v>-57.5997276009088</c:v>
                </c:pt>
                <c:pt idx="7282">
                  <c:v>-57.534610975690804</c:v>
                </c:pt>
                <c:pt idx="7283">
                  <c:v>-57.4681276311332</c:v>
                </c:pt>
                <c:pt idx="7284">
                  <c:v>-57.400341604636303</c:v>
                </c:pt>
                <c:pt idx="7285">
                  <c:v>-57.331311324076196</c:v>
                </c:pt>
                <c:pt idx="7286">
                  <c:v>-57.261090159284997</c:v>
                </c:pt>
                <c:pt idx="7287">
                  <c:v>-57.189716495795402</c:v>
                </c:pt>
                <c:pt idx="7288">
                  <c:v>-57.117237603250999</c:v>
                </c:pt>
                <c:pt idx="7289">
                  <c:v>-57.0437214829347</c:v>
                </c:pt>
                <c:pt idx="7290">
                  <c:v>-56.969225473653701</c:v>
                </c:pt>
                <c:pt idx="7291">
                  <c:v>-56.893797047596401</c:v>
                </c:pt>
                <c:pt idx="7292">
                  <c:v>-56.817478711223004</c:v>
                </c:pt>
                <c:pt idx="7293">
                  <c:v>-56.740310681599397</c:v>
                </c:pt>
                <c:pt idx="7294">
                  <c:v>-56.662330238918003</c:v>
                </c:pt>
                <c:pt idx="7295">
                  <c:v>-56.583572332030897</c:v>
                </c:pt>
                <c:pt idx="7296">
                  <c:v>-56.504069699598702</c:v>
                </c:pt>
                <c:pt idx="7297">
                  <c:v>-56.423852753925303</c:v>
                </c:pt>
                <c:pt idx="7298">
                  <c:v>-56.342952519393897</c:v>
                </c:pt>
                <c:pt idx="7299">
                  <c:v>-56.261398624990399</c:v>
                </c:pt>
                <c:pt idx="7300">
                  <c:v>-56.179219376898601</c:v>
                </c:pt>
                <c:pt idx="7301">
                  <c:v>-56.096425875537797</c:v>
                </c:pt>
                <c:pt idx="7302">
                  <c:v>-56.012987926500699</c:v>
                </c:pt>
                <c:pt idx="7303">
                  <c:v>-55.928982879487599</c:v>
                </c:pt>
                <c:pt idx="7304">
                  <c:v>-55.844473575204098</c:v>
                </c:pt>
                <c:pt idx="7305">
                  <c:v>-55.759502528513302</c:v>
                </c:pt>
                <c:pt idx="7306">
                  <c:v>-55.674102300432899</c:v>
                </c:pt>
                <c:pt idx="7307">
                  <c:v>-55.588303834032502</c:v>
                </c:pt>
                <c:pt idx="7308">
                  <c:v>-55.502134164608698</c:v>
                </c:pt>
                <c:pt idx="7309">
                  <c:v>-55.415617466429701</c:v>
                </c:pt>
                <c:pt idx="7310">
                  <c:v>-55.328775143161401</c:v>
                </c:pt>
                <c:pt idx="7311">
                  <c:v>-55.2416251696025</c:v>
                </c:pt>
                <c:pt idx="7312">
                  <c:v>-55.154188908109397</c:v>
                </c:pt>
                <c:pt idx="7313">
                  <c:v>-55.066486488453897</c:v>
                </c:pt>
                <c:pt idx="7314">
                  <c:v>-54.978468759135403</c:v>
                </c:pt>
                <c:pt idx="7315">
                  <c:v>-54.890042491639598</c:v>
                </c:pt>
                <c:pt idx="7316">
                  <c:v>-54.801314221125402</c:v>
                </c:pt>
                <c:pt idx="7317">
                  <c:v>-54.712369200244503</c:v>
                </c:pt>
                <c:pt idx="7318">
                  <c:v>-54.623255816027701</c:v>
                </c:pt>
                <c:pt idx="7319">
                  <c:v>-54.534005493344502</c:v>
                </c:pt>
                <c:pt idx="7320">
                  <c:v>-54.444648132410897</c:v>
                </c:pt>
                <c:pt idx="7321">
                  <c:v>-54.355207238621098</c:v>
                </c:pt>
                <c:pt idx="7322">
                  <c:v>-54.2657015859712</c:v>
                </c:pt>
                <c:pt idx="7323">
                  <c:v>-54.176146544677401</c:v>
                </c:pt>
                <c:pt idx="7324">
                  <c:v>-54.086547330396897</c:v>
                </c:pt>
                <c:pt idx="7325">
                  <c:v>-53.996919447100801</c:v>
                </c:pt>
                <c:pt idx="7326">
                  <c:v>-53.907268378251302</c:v>
                </c:pt>
                <c:pt idx="7327">
                  <c:v>-53.817152167013298</c:v>
                </c:pt>
                <c:pt idx="7328">
                  <c:v>-53.726736274530403</c:v>
                </c:pt>
                <c:pt idx="7329">
                  <c:v>-53.636172921685699</c:v>
                </c:pt>
                <c:pt idx="7330">
                  <c:v>-53.545550189842899</c:v>
                </c:pt>
                <c:pt idx="7331">
                  <c:v>-53.454903078910597</c:v>
                </c:pt>
                <c:pt idx="7332">
                  <c:v>-53.364270973259799</c:v>
                </c:pt>
                <c:pt idx="7333">
                  <c:v>-53.273683251137697</c:v>
                </c:pt>
                <c:pt idx="7334">
                  <c:v>-53.183160284879499</c:v>
                </c:pt>
                <c:pt idx="7335">
                  <c:v>-53.092715506066298</c:v>
                </c:pt>
                <c:pt idx="7336">
                  <c:v>-53.0023539181201</c:v>
                </c:pt>
                <c:pt idx="7337">
                  <c:v>-52.912069069260603</c:v>
                </c:pt>
                <c:pt idx="7338">
                  <c:v>-52.821871624431999</c:v>
                </c:pt>
                <c:pt idx="7339">
                  <c:v>-52.730938735216199</c:v>
                </c:pt>
                <c:pt idx="7340">
                  <c:v>-52.639313631192302</c:v>
                </c:pt>
                <c:pt idx="7341">
                  <c:v>-52.547272854029202</c:v>
                </c:pt>
                <c:pt idx="7342">
                  <c:v>-52.454981943956298</c:v>
                </c:pt>
                <c:pt idx="7343">
                  <c:v>-52.3624997571116</c:v>
                </c:pt>
                <c:pt idx="7344">
                  <c:v>-52.269872829215998</c:v>
                </c:pt>
                <c:pt idx="7345">
                  <c:v>-52.177147872830098</c:v>
                </c:pt>
                <c:pt idx="7346">
                  <c:v>-52.084354724820898</c:v>
                </c:pt>
                <c:pt idx="7347">
                  <c:v>-52.073557503815003</c:v>
                </c:pt>
                <c:pt idx="7348">
                  <c:v>-52.057683301597997</c:v>
                </c:pt>
                <c:pt idx="7349">
                  <c:v>-52.017565477389702</c:v>
                </c:pt>
                <c:pt idx="7350">
                  <c:v>-51.965433182286802</c:v>
                </c:pt>
                <c:pt idx="7351">
                  <c:v>-51.906536592808003</c:v>
                </c:pt>
                <c:pt idx="7352">
                  <c:v>-51.843229131121397</c:v>
                </c:pt>
                <c:pt idx="7353">
                  <c:v>-51.776789475860298</c:v>
                </c:pt>
                <c:pt idx="7354">
                  <c:v>-51.7900389206063</c:v>
                </c:pt>
                <c:pt idx="7355">
                  <c:v>-51.7970068421943</c:v>
                </c:pt>
                <c:pt idx="7356">
                  <c:v>-51.778320958437199</c:v>
                </c:pt>
                <c:pt idx="7357">
                  <c:v>-51.745835839777598</c:v>
                </c:pt>
                <c:pt idx="7358">
                  <c:v>-51.704796536662897</c:v>
                </c:pt>
                <c:pt idx="7359">
                  <c:v>-51.657710320442497</c:v>
                </c:pt>
                <c:pt idx="7360">
                  <c:v>-51.6059794986813</c:v>
                </c:pt>
                <c:pt idx="7361">
                  <c:v>-51.550521269017601</c:v>
                </c:pt>
                <c:pt idx="7362">
                  <c:v>-51.491967598524603</c:v>
                </c:pt>
                <c:pt idx="7363">
                  <c:v>-51.513714817443699</c:v>
                </c:pt>
                <c:pt idx="7364">
                  <c:v>-51.530979807688198</c:v>
                </c:pt>
                <c:pt idx="7365">
                  <c:v>-51.605975727517297</c:v>
                </c:pt>
                <c:pt idx="7366">
                  <c:v>-51.664654063458798</c:v>
                </c:pt>
                <c:pt idx="7367">
                  <c:v>-51.6915587078811</c:v>
                </c:pt>
                <c:pt idx="7368">
                  <c:v>-51.781961328354797</c:v>
                </c:pt>
                <c:pt idx="7369">
                  <c:v>-51.856833130194801</c:v>
                </c:pt>
                <c:pt idx="7370">
                  <c:v>-51.898048576487</c:v>
                </c:pt>
                <c:pt idx="7371">
                  <c:v>-51.919833835324198</c:v>
                </c:pt>
                <c:pt idx="7372">
                  <c:v>-51.929121384221801</c:v>
                </c:pt>
                <c:pt idx="7373">
                  <c:v>-52.010544053196</c:v>
                </c:pt>
                <c:pt idx="7374">
                  <c:v>-52.079225163602203</c:v>
                </c:pt>
                <c:pt idx="7375">
                  <c:v>-52.117619468684403</c:v>
                </c:pt>
                <c:pt idx="7376">
                  <c:v>-52.219470663624897</c:v>
                </c:pt>
                <c:pt idx="7377">
                  <c:v>-52.3041581813333</c:v>
                </c:pt>
                <c:pt idx="7378">
                  <c:v>-52.435796482849199</c:v>
                </c:pt>
                <c:pt idx="7379">
                  <c:v>-52.542208615682497</c:v>
                </c:pt>
                <c:pt idx="7380">
                  <c:v>-52.6115613341642</c:v>
                </c:pt>
                <c:pt idx="7381">
                  <c:v>-52.659575821805397</c:v>
                </c:pt>
                <c:pt idx="7382">
                  <c:v>-52.693571763652102</c:v>
                </c:pt>
                <c:pt idx="7383">
                  <c:v>-52.7960925112151</c:v>
                </c:pt>
                <c:pt idx="7384">
                  <c:v>-52.883467734721002</c:v>
                </c:pt>
                <c:pt idx="7385">
                  <c:v>-53.017317254019702</c:v>
                </c:pt>
                <c:pt idx="7386">
                  <c:v>-53.202009196960901</c:v>
                </c:pt>
                <c:pt idx="7387">
                  <c:v>-53.341026092639602</c:v>
                </c:pt>
                <c:pt idx="7388">
                  <c:v>-53.434164703118299</c:v>
                </c:pt>
                <c:pt idx="7389">
                  <c:v>-53.502057795304403</c:v>
                </c:pt>
                <c:pt idx="7390">
                  <c:v>-53.553806734534298</c:v>
                </c:pt>
                <c:pt idx="7391">
                  <c:v>-53.593859985217101</c:v>
                </c:pt>
                <c:pt idx="7392">
                  <c:v>-53.624781297385297</c:v>
                </c:pt>
                <c:pt idx="7393">
                  <c:v>-53.724540025418499</c:v>
                </c:pt>
                <c:pt idx="7394">
                  <c:v>-53.809372134108301</c:v>
                </c:pt>
                <c:pt idx="7395">
                  <c:v>-53.86377023643</c:v>
                </c:pt>
                <c:pt idx="7396">
                  <c:v>-53.977159349822998</c:v>
                </c:pt>
                <c:pt idx="7397">
                  <c:v>-54.2207482850744</c:v>
                </c:pt>
                <c:pt idx="7398">
                  <c:v>-54.412017862677999</c:v>
                </c:pt>
                <c:pt idx="7399">
                  <c:v>-54.535460831474097</c:v>
                </c:pt>
                <c:pt idx="7400">
                  <c:v>-54.624562124523202</c:v>
                </c:pt>
                <c:pt idx="7401">
                  <c:v>-54.766568815146002</c:v>
                </c:pt>
                <c:pt idx="7402">
                  <c:v>-54.885049966588802</c:v>
                </c:pt>
                <c:pt idx="7403">
                  <c:v>-55.040866171322101</c:v>
                </c:pt>
                <c:pt idx="7404">
                  <c:v>-55.167318878467398</c:v>
                </c:pt>
                <c:pt idx="7405">
                  <c:v>-55.327897192402901</c:v>
                </c:pt>
                <c:pt idx="7406">
                  <c:v>-55.528699429520202</c:v>
                </c:pt>
                <c:pt idx="7407">
                  <c:v>-55.6818770316358</c:v>
                </c:pt>
                <c:pt idx="7408">
                  <c:v>-55.790056228084403</c:v>
                </c:pt>
                <c:pt idx="7409">
                  <c:v>-55.873697708083398</c:v>
                </c:pt>
                <c:pt idx="7410">
                  <c:v>-56.011381312243103</c:v>
                </c:pt>
                <c:pt idx="7411">
                  <c:v>-56.265865741542697</c:v>
                </c:pt>
                <c:pt idx="7412">
                  <c:v>-56.467447416927698</c:v>
                </c:pt>
                <c:pt idx="7413">
                  <c:v>-56.603651152898799</c:v>
                </c:pt>
                <c:pt idx="7414">
                  <c:v>-56.706804030987399</c:v>
                </c:pt>
                <c:pt idx="7415">
                  <c:v>-56.790153217867498</c:v>
                </c:pt>
                <c:pt idx="7416">
                  <c:v>-56.859561457736703</c:v>
                </c:pt>
                <c:pt idx="7417">
                  <c:v>-56.918174612074097</c:v>
                </c:pt>
                <c:pt idx="7418">
                  <c:v>-57.035136880980801</c:v>
                </c:pt>
                <c:pt idx="7419">
                  <c:v>-57.1349910103255</c:v>
                </c:pt>
                <c:pt idx="7420">
                  <c:v>-57.205422181881502</c:v>
                </c:pt>
                <c:pt idx="7421">
                  <c:v>-57.259736531176003</c:v>
                </c:pt>
                <c:pt idx="7422">
                  <c:v>-57.303486643400099</c:v>
                </c:pt>
                <c:pt idx="7423">
                  <c:v>-57.339150680876898</c:v>
                </c:pt>
                <c:pt idx="7424">
                  <c:v>-57.368096655170199</c:v>
                </c:pt>
                <c:pt idx="7425">
                  <c:v>-57.457621637161402</c:v>
                </c:pt>
                <c:pt idx="7426">
                  <c:v>-57.532655865669199</c:v>
                </c:pt>
                <c:pt idx="7427">
                  <c:v>-57.580561872684001</c:v>
                </c:pt>
                <c:pt idx="7428">
                  <c:v>-57.6141384529503</c:v>
                </c:pt>
                <c:pt idx="7429">
                  <c:v>-57.638616044640102</c:v>
                </c:pt>
                <c:pt idx="7430">
                  <c:v>-57.656247547828798</c:v>
                </c:pt>
                <c:pt idx="7431">
                  <c:v>-57.7340820926295</c:v>
                </c:pt>
                <c:pt idx="7432">
                  <c:v>-57.797877742893398</c:v>
                </c:pt>
                <c:pt idx="7433">
                  <c:v>-57.8351117531273</c:v>
                </c:pt>
                <c:pt idx="7434">
                  <c:v>-57.858462069681003</c:v>
                </c:pt>
                <c:pt idx="7435">
                  <c:v>-57.8731054761801</c:v>
                </c:pt>
                <c:pt idx="7436">
                  <c:v>-57.881263700342302</c:v>
                </c:pt>
                <c:pt idx="7437">
                  <c:v>-57.949536208106302</c:v>
                </c:pt>
                <c:pt idx="7438">
                  <c:v>-58.0042093953601</c:v>
                </c:pt>
                <c:pt idx="7439">
                  <c:v>-58.032795119561101</c:v>
                </c:pt>
                <c:pt idx="7440">
                  <c:v>-58.047853381924398</c:v>
                </c:pt>
                <c:pt idx="7441">
                  <c:v>-58.054507812718697</c:v>
                </c:pt>
                <c:pt idx="7442">
                  <c:v>-58.054951170286202</c:v>
                </c:pt>
                <c:pt idx="7443">
                  <c:v>-58.050342308015601</c:v>
                </c:pt>
                <c:pt idx="7444">
                  <c:v>-58.041386989821298</c:v>
                </c:pt>
                <c:pt idx="7445">
                  <c:v>-58.028562882528398</c:v>
                </c:pt>
                <c:pt idx="7446">
                  <c:v>-58.077553792477602</c:v>
                </c:pt>
                <c:pt idx="7447">
                  <c:v>-58.1144516294817</c:v>
                </c:pt>
                <c:pt idx="7448">
                  <c:v>-58.126433975529601</c:v>
                </c:pt>
                <c:pt idx="7449">
                  <c:v>-58.190789668314501</c:v>
                </c:pt>
                <c:pt idx="7450">
                  <c:v>-58.238639735727702</c:v>
                </c:pt>
                <c:pt idx="7451">
                  <c:v>-58.259153318848</c:v>
                </c:pt>
                <c:pt idx="7452">
                  <c:v>-58.265503501029798</c:v>
                </c:pt>
                <c:pt idx="7453">
                  <c:v>-58.2631413629435</c:v>
                </c:pt>
                <c:pt idx="7454">
                  <c:v>-58.2544478884057</c:v>
                </c:pt>
                <c:pt idx="7455">
                  <c:v>-58.240695111632697</c:v>
                </c:pt>
                <c:pt idx="7456">
                  <c:v>-58.222659502146499</c:v>
                </c:pt>
                <c:pt idx="7457">
                  <c:v>-58.200864057940102</c:v>
                </c:pt>
                <c:pt idx="7458">
                  <c:v>-58.1756876315469</c:v>
                </c:pt>
                <c:pt idx="7459">
                  <c:v>-58.212590915226897</c:v>
                </c:pt>
                <c:pt idx="7460">
                  <c:v>-58.237921446238602</c:v>
                </c:pt>
                <c:pt idx="7461">
                  <c:v>-58.238807706891301</c:v>
                </c:pt>
                <c:pt idx="7462">
                  <c:v>-58.227464031599403</c:v>
                </c:pt>
                <c:pt idx="7463">
                  <c:v>-58.208826617670802</c:v>
                </c:pt>
                <c:pt idx="7464">
                  <c:v>-58.184966105171199</c:v>
                </c:pt>
                <c:pt idx="7465">
                  <c:v>-58.156951604722899</c:v>
                </c:pt>
                <c:pt idx="7466">
                  <c:v>-58.125418616752597</c:v>
                </c:pt>
                <c:pt idx="7467">
                  <c:v>-58.090787446821899</c:v>
                </c:pt>
                <c:pt idx="7468">
                  <c:v>-58.053359396807302</c:v>
                </c:pt>
                <c:pt idx="7469">
                  <c:v>-58.013364235981904</c:v>
                </c:pt>
                <c:pt idx="7470">
                  <c:v>-57.970985067669197</c:v>
                </c:pt>
                <c:pt idx="7471">
                  <c:v>-57.926373002413598</c:v>
                </c:pt>
                <c:pt idx="7472">
                  <c:v>-57.879656229539698</c:v>
                </c:pt>
                <c:pt idx="7473">
                  <c:v>-57.897241997081302</c:v>
                </c:pt>
                <c:pt idx="7474">
                  <c:v>-57.904313496360601</c:v>
                </c:pt>
                <c:pt idx="7475">
                  <c:v>-57.887552601745803</c:v>
                </c:pt>
                <c:pt idx="7476">
                  <c:v>-57.859203665161701</c:v>
                </c:pt>
                <c:pt idx="7477">
                  <c:v>-57.824195224667598</c:v>
                </c:pt>
                <c:pt idx="7478">
                  <c:v>-57.784571378405197</c:v>
                </c:pt>
                <c:pt idx="7479">
                  <c:v>-57.741370936060903</c:v>
                </c:pt>
                <c:pt idx="7480">
                  <c:v>-57.695199447794302</c:v>
                </c:pt>
                <c:pt idx="7481">
                  <c:v>-57.646449801659799</c:v>
                </c:pt>
                <c:pt idx="7482">
                  <c:v>-57.595398442660397</c:v>
                </c:pt>
                <c:pt idx="7483">
                  <c:v>-57.542252161614996</c:v>
                </c:pt>
                <c:pt idx="7484">
                  <c:v>-57.487173181181497</c:v>
                </c:pt>
                <c:pt idx="7485">
                  <c:v>-57.430293589213399</c:v>
                </c:pt>
                <c:pt idx="7486">
                  <c:v>-57.371724168769198</c:v>
                </c:pt>
                <c:pt idx="7487">
                  <c:v>-57.311559944217201</c:v>
                </c:pt>
                <c:pt idx="7488">
                  <c:v>-57.249883964914602</c:v>
                </c:pt>
                <c:pt idx="7489">
                  <c:v>-57.186755141174899</c:v>
                </c:pt>
                <c:pt idx="7490">
                  <c:v>-57.122252793374898</c:v>
                </c:pt>
                <c:pt idx="7491">
                  <c:v>-57.056456995523803</c:v>
                </c:pt>
                <c:pt idx="7492">
                  <c:v>-56.9894360057339</c:v>
                </c:pt>
                <c:pt idx="7493">
                  <c:v>-56.921248687797402</c:v>
                </c:pt>
                <c:pt idx="7494">
                  <c:v>-56.851947230874501</c:v>
                </c:pt>
                <c:pt idx="7495">
                  <c:v>-56.781581313567798</c:v>
                </c:pt>
                <c:pt idx="7496">
                  <c:v>-56.710196916520999</c:v>
                </c:pt>
                <c:pt idx="7497">
                  <c:v>-56.637836967671603</c:v>
                </c:pt>
                <c:pt idx="7498">
                  <c:v>-56.564541968251199</c:v>
                </c:pt>
                <c:pt idx="7499">
                  <c:v>-56.490349459021701</c:v>
                </c:pt>
                <c:pt idx="7500">
                  <c:v>-56.415295592033999</c:v>
                </c:pt>
                <c:pt idx="7501">
                  <c:v>-56.339415980263396</c:v>
                </c:pt>
                <c:pt idx="7502">
                  <c:v>-56.262744575422097</c:v>
                </c:pt>
                <c:pt idx="7503">
                  <c:v>-56.185313815271201</c:v>
                </c:pt>
                <c:pt idx="7504">
                  <c:v>-56.107144085250901</c:v>
                </c:pt>
                <c:pt idx="7505">
                  <c:v>-56.028206498702097</c:v>
                </c:pt>
                <c:pt idx="7506">
                  <c:v>-55.9485780604046</c:v>
                </c:pt>
                <c:pt idx="7507">
                  <c:v>-55.868324266948797</c:v>
                </c:pt>
                <c:pt idx="7508">
                  <c:v>-55.7874918431868</c:v>
                </c:pt>
                <c:pt idx="7509">
                  <c:v>-55.706114681372597</c:v>
                </c:pt>
                <c:pt idx="7510">
                  <c:v>-55.6242267396998</c:v>
                </c:pt>
                <c:pt idx="7511">
                  <c:v>-55.541858046721103</c:v>
                </c:pt>
                <c:pt idx="7512">
                  <c:v>-55.459035692227197</c:v>
                </c:pt>
                <c:pt idx="7513">
                  <c:v>-55.375784818901998</c:v>
                </c:pt>
                <c:pt idx="7514">
                  <c:v>-55.292126032648198</c:v>
                </c:pt>
                <c:pt idx="7515">
                  <c:v>-55.2080817204941</c:v>
                </c:pt>
                <c:pt idx="7516">
                  <c:v>-55.123674625119001</c:v>
                </c:pt>
                <c:pt idx="7517">
                  <c:v>-55.038926135367603</c:v>
                </c:pt>
                <c:pt idx="7518">
                  <c:v>-54.953724259654798</c:v>
                </c:pt>
                <c:pt idx="7519">
                  <c:v>-54.868078635559598</c:v>
                </c:pt>
                <c:pt idx="7520">
                  <c:v>-54.782091020189597</c:v>
                </c:pt>
                <c:pt idx="7521">
                  <c:v>-54.695833765431502</c:v>
                </c:pt>
                <c:pt idx="7522">
                  <c:v>-54.609347277452699</c:v>
                </c:pt>
                <c:pt idx="7523">
                  <c:v>-54.522663490532601</c:v>
                </c:pt>
                <c:pt idx="7524">
                  <c:v>-54.435811311894597</c:v>
                </c:pt>
                <c:pt idx="7525">
                  <c:v>-54.348814150503102</c:v>
                </c:pt>
                <c:pt idx="7526">
                  <c:v>-54.261691168965299</c:v>
                </c:pt>
                <c:pt idx="7527">
                  <c:v>-54.174458150522803</c:v>
                </c:pt>
                <c:pt idx="7528">
                  <c:v>-54.087122272026598</c:v>
                </c:pt>
                <c:pt idx="7529">
                  <c:v>-53.999700086319201</c:v>
                </c:pt>
                <c:pt idx="7530">
                  <c:v>-53.912206484436602</c:v>
                </c:pt>
                <c:pt idx="7531">
                  <c:v>-53.824209180322804</c:v>
                </c:pt>
                <c:pt idx="7532">
                  <c:v>-53.735863817069102</c:v>
                </c:pt>
                <c:pt idx="7533">
                  <c:v>-53.6473210730707</c:v>
                </c:pt>
                <c:pt idx="7534">
                  <c:v>-53.5586691803869</c:v>
                </c:pt>
                <c:pt idx="7535">
                  <c:v>-53.469947722580301</c:v>
                </c:pt>
                <c:pt idx="7536">
                  <c:v>-53.381193270449501</c:v>
                </c:pt>
                <c:pt idx="7537">
                  <c:v>-53.292436438662698</c:v>
                </c:pt>
                <c:pt idx="7538">
                  <c:v>-53.203698950952898</c:v>
                </c:pt>
                <c:pt idx="7539">
                  <c:v>-53.114995525708999</c:v>
                </c:pt>
                <c:pt idx="7540">
                  <c:v>-53.026337334842097</c:v>
                </c:pt>
                <c:pt idx="7541">
                  <c:v>-52.9377134363869</c:v>
                </c:pt>
                <c:pt idx="7542">
                  <c:v>-52.849135434210901</c:v>
                </c:pt>
                <c:pt idx="7543">
                  <c:v>-52.760100423045998</c:v>
                </c:pt>
                <c:pt idx="7544">
                  <c:v>-52.670269041913102</c:v>
                </c:pt>
                <c:pt idx="7545">
                  <c:v>-52.5799183789103</c:v>
                </c:pt>
                <c:pt idx="7546">
                  <c:v>-52.489255420010203</c:v>
                </c:pt>
                <c:pt idx="7547">
                  <c:v>-52.398367877872303</c:v>
                </c:pt>
                <c:pt idx="7548">
                  <c:v>-52.307290892491402</c:v>
                </c:pt>
                <c:pt idx="7549">
                  <c:v>-52.216078153081597</c:v>
                </c:pt>
                <c:pt idx="7550">
                  <c:v>-52.124764964272302</c:v>
                </c:pt>
                <c:pt idx="7551">
                  <c:v>-52.033372396652403</c:v>
                </c:pt>
                <c:pt idx="7552">
                  <c:v>-51.941910854356102</c:v>
                </c:pt>
                <c:pt idx="7553">
                  <c:v>-51.850367084548601</c:v>
                </c:pt>
                <c:pt idx="7554">
                  <c:v>-51.841308907970898</c:v>
                </c:pt>
                <c:pt idx="7555">
                  <c:v>-51.827412741115197</c:v>
                </c:pt>
                <c:pt idx="7556">
                  <c:v>-51.789280341140099</c:v>
                </c:pt>
                <c:pt idx="7557">
                  <c:v>-51.738890480806198</c:v>
                </c:pt>
                <c:pt idx="7558">
                  <c:v>-51.6806133742854</c:v>
                </c:pt>
                <c:pt idx="7559">
                  <c:v>-51.616881976556002</c:v>
                </c:pt>
                <c:pt idx="7560">
                  <c:v>-51.549088888298598</c:v>
                </c:pt>
                <c:pt idx="7561">
                  <c:v>-51.478131269644301</c:v>
                </c:pt>
                <c:pt idx="7562">
                  <c:v>-51.487770960446497</c:v>
                </c:pt>
                <c:pt idx="7563">
                  <c:v>-51.493261608598999</c:v>
                </c:pt>
                <c:pt idx="7564">
                  <c:v>-51.474328444517603</c:v>
                </c:pt>
                <c:pt idx="7565">
                  <c:v>-51.524883219682899</c:v>
                </c:pt>
                <c:pt idx="7566">
                  <c:v>-51.647021752297903</c:v>
                </c:pt>
                <c:pt idx="7567">
                  <c:v>-51.737380954485197</c:v>
                </c:pt>
                <c:pt idx="7568">
                  <c:v>-51.787735537434799</c:v>
                </c:pt>
                <c:pt idx="7569">
                  <c:v>-51.814852517046198</c:v>
                </c:pt>
                <c:pt idx="7570">
                  <c:v>-51.8264465635501</c:v>
                </c:pt>
                <c:pt idx="7571">
                  <c:v>-51.827004419461801</c:v>
                </c:pt>
                <c:pt idx="7572">
                  <c:v>-51.819346384345202</c:v>
                </c:pt>
                <c:pt idx="7573">
                  <c:v>-51.886834307762001</c:v>
                </c:pt>
                <c:pt idx="7574">
                  <c:v>-51.943561766356503</c:v>
                </c:pt>
                <c:pt idx="7575">
                  <c:v>-51.971335692959897</c:v>
                </c:pt>
                <c:pt idx="7576">
                  <c:v>-52.064031953363397</c:v>
                </c:pt>
                <c:pt idx="7577">
                  <c:v>-52.220926550041199</c:v>
                </c:pt>
                <c:pt idx="7578">
                  <c:v>-52.339352969527802</c:v>
                </c:pt>
                <c:pt idx="7579">
                  <c:v>-52.414757523739297</c:v>
                </c:pt>
                <c:pt idx="7580">
                  <c:v>-52.466009367704402</c:v>
                </c:pt>
                <c:pt idx="7581">
                  <c:v>-52.581059236801799</c:v>
                </c:pt>
                <c:pt idx="7582">
                  <c:v>-52.756795342112603</c:v>
                </c:pt>
                <c:pt idx="7583">
                  <c:v>-52.891693170192497</c:v>
                </c:pt>
                <c:pt idx="7584">
                  <c:v>-53.0598453914874</c:v>
                </c:pt>
                <c:pt idx="7585">
                  <c:v>-53.193403737045102</c:v>
                </c:pt>
                <c:pt idx="7586">
                  <c:v>-53.285010027938597</c:v>
                </c:pt>
                <c:pt idx="7587">
                  <c:v>-53.352686533946297</c:v>
                </c:pt>
                <c:pt idx="7588">
                  <c:v>-53.404703155256001</c:v>
                </c:pt>
                <c:pt idx="7589">
                  <c:v>-53.445188185556503</c:v>
                </c:pt>
                <c:pt idx="7590">
                  <c:v>-53.5532952846565</c:v>
                </c:pt>
                <c:pt idx="7591">
                  <c:v>-53.645374700557603</c:v>
                </c:pt>
                <c:pt idx="7592">
                  <c:v>-53.706065607546101</c:v>
                </c:pt>
                <c:pt idx="7593">
                  <c:v>-53.749373575672699</c:v>
                </c:pt>
                <c:pt idx="7594">
                  <c:v>-53.857357576071301</c:v>
                </c:pt>
                <c:pt idx="7595">
                  <c:v>-53.9482663293795</c:v>
                </c:pt>
                <c:pt idx="7596">
                  <c:v>-54.0075158419505</c:v>
                </c:pt>
                <c:pt idx="7597">
                  <c:v>-54.124464323755298</c:v>
                </c:pt>
                <c:pt idx="7598">
                  <c:v>-54.220781296458803</c:v>
                </c:pt>
                <c:pt idx="7599">
                  <c:v>-54.283925843035902</c:v>
                </c:pt>
                <c:pt idx="7600">
                  <c:v>-54.403422197928101</c:v>
                </c:pt>
                <c:pt idx="7601">
                  <c:v>-54.502078836340999</c:v>
                </c:pt>
                <c:pt idx="7602">
                  <c:v>-54.641254333334402</c:v>
                </c:pt>
                <c:pt idx="7603">
                  <c:v>-54.752871790907299</c:v>
                </c:pt>
                <c:pt idx="7604">
                  <c:v>-54.828290515861099</c:v>
                </c:pt>
                <c:pt idx="7605">
                  <c:v>-54.883803018228001</c:v>
                </c:pt>
                <c:pt idx="7606">
                  <c:v>-55.071806833685898</c:v>
                </c:pt>
                <c:pt idx="7607">
                  <c:v>-55.2311959565058</c:v>
                </c:pt>
                <c:pt idx="7608">
                  <c:v>-55.334116818133602</c:v>
                </c:pt>
                <c:pt idx="7609">
                  <c:v>-55.479846393954801</c:v>
                </c:pt>
                <c:pt idx="7610">
                  <c:v>-55.598998231329404</c:v>
                </c:pt>
                <c:pt idx="7611">
                  <c:v>-55.752945683444203</c:v>
                </c:pt>
                <c:pt idx="7612">
                  <c:v>-55.877272520437799</c:v>
                </c:pt>
                <c:pt idx="7613">
                  <c:v>-56.034608648913903</c:v>
                </c:pt>
                <c:pt idx="7614">
                  <c:v>-56.1617828879778</c:v>
                </c:pt>
                <c:pt idx="7615">
                  <c:v>-56.321020544061298</c:v>
                </c:pt>
                <c:pt idx="7616">
                  <c:v>-56.449828042968697</c:v>
                </c:pt>
                <c:pt idx="7617">
                  <c:v>-56.541779911429401</c:v>
                </c:pt>
                <c:pt idx="7618">
                  <c:v>-56.613209227905003</c:v>
                </c:pt>
                <c:pt idx="7619">
                  <c:v>-56.739198528279502</c:v>
                </c:pt>
                <c:pt idx="7620">
                  <c:v>-56.845484179805403</c:v>
                </c:pt>
                <c:pt idx="7621">
                  <c:v>-56.920563791832897</c:v>
                </c:pt>
                <c:pt idx="7622">
                  <c:v>-56.978394535776999</c:v>
                </c:pt>
                <c:pt idx="7623">
                  <c:v>-57.024896194931202</c:v>
                </c:pt>
                <c:pt idx="7624">
                  <c:v>-57.129912783193198</c:v>
                </c:pt>
                <c:pt idx="7625">
                  <c:v>-57.2184085256891</c:v>
                </c:pt>
                <c:pt idx="7626">
                  <c:v>-57.278091371023699</c:v>
                </c:pt>
                <c:pt idx="7627">
                  <c:v>-57.3886733327667</c:v>
                </c:pt>
                <c:pt idx="7628">
                  <c:v>-57.479788981789298</c:v>
                </c:pt>
                <c:pt idx="7629">
                  <c:v>-57.540821936575199</c:v>
                </c:pt>
                <c:pt idx="7630">
                  <c:v>-57.585597831343101</c:v>
                </c:pt>
                <c:pt idx="7631">
                  <c:v>-57.619906254521503</c:v>
                </c:pt>
                <c:pt idx="7632">
                  <c:v>-57.712096548005597</c:v>
                </c:pt>
                <c:pt idx="7633">
                  <c:v>-57.853859043517403</c:v>
                </c:pt>
                <c:pt idx="7634">
                  <c:v>-57.958531418729599</c:v>
                </c:pt>
                <c:pt idx="7635">
                  <c:v>-58.026319083167003</c:v>
                </c:pt>
                <c:pt idx="7636">
                  <c:v>-58.074851702320501</c:v>
                </c:pt>
                <c:pt idx="7637">
                  <c:v>-58.111328655683799</c:v>
                </c:pt>
                <c:pt idx="7638">
                  <c:v>-58.138983980563403</c:v>
                </c:pt>
                <c:pt idx="7639">
                  <c:v>-58.1595742394951</c:v>
                </c:pt>
                <c:pt idx="7640">
                  <c:v>-58.238690210187997</c:v>
                </c:pt>
                <c:pt idx="7641">
                  <c:v>-58.367565672639003</c:v>
                </c:pt>
                <c:pt idx="7642">
                  <c:v>-58.4608285082668</c:v>
                </c:pt>
                <c:pt idx="7643">
                  <c:v>-58.5184636468355</c:v>
                </c:pt>
                <c:pt idx="7644">
                  <c:v>-58.557664728033302</c:v>
                </c:pt>
                <c:pt idx="7645">
                  <c:v>-58.585420284719</c:v>
                </c:pt>
                <c:pt idx="7646">
                  <c:v>-58.6048423986093</c:v>
                </c:pt>
                <c:pt idx="7647">
                  <c:v>-58.617606795359997</c:v>
                </c:pt>
                <c:pt idx="7648">
                  <c:v>-58.624740818979703</c:v>
                </c:pt>
                <c:pt idx="7649">
                  <c:v>-58.626938195439401</c:v>
                </c:pt>
                <c:pt idx="7650">
                  <c:v>-58.624701938241699</c:v>
                </c:pt>
                <c:pt idx="7651">
                  <c:v>-58.682014787710798</c:v>
                </c:pt>
                <c:pt idx="7652">
                  <c:v>-58.726796578004901</c:v>
                </c:pt>
                <c:pt idx="7653">
                  <c:v>-58.746709855376103</c:v>
                </c:pt>
                <c:pt idx="7654">
                  <c:v>-58.753851854654101</c:v>
                </c:pt>
                <c:pt idx="7655">
                  <c:v>-58.753113835754597</c:v>
                </c:pt>
                <c:pt idx="7656">
                  <c:v>-58.746560706616201</c:v>
                </c:pt>
                <c:pt idx="7657">
                  <c:v>-58.735270325998499</c:v>
                </c:pt>
                <c:pt idx="7658">
                  <c:v>-58.783376547752297</c:v>
                </c:pt>
                <c:pt idx="7659">
                  <c:v>-58.819149100805703</c:v>
                </c:pt>
                <c:pt idx="7660">
                  <c:v>-58.830296893332701</c:v>
                </c:pt>
                <c:pt idx="7661">
                  <c:v>-58.828897041163302</c:v>
                </c:pt>
                <c:pt idx="7662">
                  <c:v>-58.819840655826702</c:v>
                </c:pt>
                <c:pt idx="7663">
                  <c:v>-58.805193925703897</c:v>
                </c:pt>
                <c:pt idx="7664">
                  <c:v>-58.786033673418103</c:v>
                </c:pt>
                <c:pt idx="7665">
                  <c:v>-58.763006871694401</c:v>
                </c:pt>
                <c:pt idx="7666">
                  <c:v>-58.736546156421497</c:v>
                </c:pt>
                <c:pt idx="7667">
                  <c:v>-58.706964822288199</c:v>
                </c:pt>
                <c:pt idx="7668">
                  <c:v>-58.674503549533902</c:v>
                </c:pt>
                <c:pt idx="7669">
                  <c:v>-58.639355614129002</c:v>
                </c:pt>
                <c:pt idx="7670">
                  <c:v>-58.601681578933899</c:v>
                </c:pt>
                <c:pt idx="7671">
                  <c:v>-58.561618414921497</c:v>
                </c:pt>
                <c:pt idx="7672">
                  <c:v>-58.519285353726097</c:v>
                </c:pt>
                <c:pt idx="7673">
                  <c:v>-58.474788237376401</c:v>
                </c:pt>
                <c:pt idx="7674">
                  <c:v>-58.428222237965102</c:v>
                </c:pt>
                <c:pt idx="7675">
                  <c:v>-58.379673884766</c:v>
                </c:pt>
                <c:pt idx="7676">
                  <c:v>-58.329221468469903</c:v>
                </c:pt>
                <c:pt idx="7677">
                  <c:v>-58.276940140200097</c:v>
                </c:pt>
                <c:pt idx="7678">
                  <c:v>-58.222908186808297</c:v>
                </c:pt>
                <c:pt idx="7679">
                  <c:v>-58.1671970521516</c:v>
                </c:pt>
                <c:pt idx="7680">
                  <c:v>-58.109871705780797</c:v>
                </c:pt>
                <c:pt idx="7681">
                  <c:v>-58.050992091858298</c:v>
                </c:pt>
                <c:pt idx="7682">
                  <c:v>-57.990614574777801</c:v>
                </c:pt>
                <c:pt idx="7683">
                  <c:v>-57.928792974925798</c:v>
                </c:pt>
                <c:pt idx="7684">
                  <c:v>-57.865578364183897</c:v>
                </c:pt>
                <c:pt idx="7685">
                  <c:v>-57.801019434262102</c:v>
                </c:pt>
                <c:pt idx="7686">
                  <c:v>-57.735162778195402</c:v>
                </c:pt>
                <c:pt idx="7687">
                  <c:v>-57.668052768966703</c:v>
                </c:pt>
                <c:pt idx="7688">
                  <c:v>-57.599732274560601</c:v>
                </c:pt>
                <c:pt idx="7689">
                  <c:v>-57.530243021203503</c:v>
                </c:pt>
                <c:pt idx="7690">
                  <c:v>-57.459625173649002</c:v>
                </c:pt>
                <c:pt idx="7691">
                  <c:v>-57.387917459097999</c:v>
                </c:pt>
                <c:pt idx="7692">
                  <c:v>-57.315157307387103</c:v>
                </c:pt>
                <c:pt idx="7693">
                  <c:v>-57.2413803391416</c:v>
                </c:pt>
                <c:pt idx="7694">
                  <c:v>-57.166603215407498</c:v>
                </c:pt>
                <c:pt idx="7695">
                  <c:v>-57.090873881067502</c:v>
                </c:pt>
                <c:pt idx="7696">
                  <c:v>-57.014248766881103</c:v>
                </c:pt>
                <c:pt idx="7697">
                  <c:v>-56.9367739453143</c:v>
                </c:pt>
                <c:pt idx="7698">
                  <c:v>-56.858486804524198</c:v>
                </c:pt>
                <c:pt idx="7699">
                  <c:v>-56.779423210694397</c:v>
                </c:pt>
                <c:pt idx="7700">
                  <c:v>-56.699616450684701</c:v>
                </c:pt>
                <c:pt idx="7701">
                  <c:v>-56.619097644659497</c:v>
                </c:pt>
                <c:pt idx="7702">
                  <c:v>-56.537896327828697</c:v>
                </c:pt>
                <c:pt idx="7703">
                  <c:v>-56.456039303738997</c:v>
                </c:pt>
                <c:pt idx="7704">
                  <c:v>-56.373554056205201</c:v>
                </c:pt>
                <c:pt idx="7705">
                  <c:v>-56.290467521780499</c:v>
                </c:pt>
                <c:pt idx="7706">
                  <c:v>-56.206805511846298</c:v>
                </c:pt>
                <c:pt idx="7707">
                  <c:v>-56.122592892281297</c:v>
                </c:pt>
                <c:pt idx="7708">
                  <c:v>-56.037780282118099</c:v>
                </c:pt>
                <c:pt idx="7709">
                  <c:v>-55.952427555228901</c:v>
                </c:pt>
                <c:pt idx="7710">
                  <c:v>-55.8666024445575</c:v>
                </c:pt>
                <c:pt idx="7711">
                  <c:v>-55.780351818180897</c:v>
                </c:pt>
                <c:pt idx="7712">
                  <c:v>-55.693707326895201</c:v>
                </c:pt>
                <c:pt idx="7713">
                  <c:v>-55.606699913993801</c:v>
                </c:pt>
                <c:pt idx="7714">
                  <c:v>-55.519356153900901</c:v>
                </c:pt>
                <c:pt idx="7715">
                  <c:v>-55.431699514185702</c:v>
                </c:pt>
                <c:pt idx="7716">
                  <c:v>-55.3437512337103</c:v>
                </c:pt>
                <c:pt idx="7717">
                  <c:v>-55.2555272100198</c:v>
                </c:pt>
                <c:pt idx="7718">
                  <c:v>-55.167047923909102</c:v>
                </c:pt>
                <c:pt idx="7719">
                  <c:v>-55.0783326648856</c:v>
                </c:pt>
                <c:pt idx="7720">
                  <c:v>-54.989358603261998</c:v>
                </c:pt>
                <c:pt idx="7721">
                  <c:v>-54.899990462644297</c:v>
                </c:pt>
                <c:pt idx="7722">
                  <c:v>-54.810336651816797</c:v>
                </c:pt>
                <c:pt idx="7723">
                  <c:v>-54.720486839719499</c:v>
                </c:pt>
                <c:pt idx="7724">
                  <c:v>-54.630492520127298</c:v>
                </c:pt>
                <c:pt idx="7725">
                  <c:v>-54.540384609417202</c:v>
                </c:pt>
                <c:pt idx="7726">
                  <c:v>-54.450193252689303</c:v>
                </c:pt>
                <c:pt idx="7727">
                  <c:v>-54.359941900957097</c:v>
                </c:pt>
                <c:pt idx="7728">
                  <c:v>-54.269649089873198</c:v>
                </c:pt>
                <c:pt idx="7729">
                  <c:v>-54.179330114377798</c:v>
                </c:pt>
                <c:pt idx="7730">
                  <c:v>-54.088989144697102</c:v>
                </c:pt>
                <c:pt idx="7731">
                  <c:v>-53.998641199216301</c:v>
                </c:pt>
                <c:pt idx="7732">
                  <c:v>-53.9082966979662</c:v>
                </c:pt>
                <c:pt idx="7733">
                  <c:v>-53.817506717508202</c:v>
                </c:pt>
                <c:pt idx="7734">
                  <c:v>-53.726432916936801</c:v>
                </c:pt>
                <c:pt idx="7735">
                  <c:v>-53.635228709332601</c:v>
                </c:pt>
                <c:pt idx="7736">
                  <c:v>-53.543983080577704</c:v>
                </c:pt>
                <c:pt idx="7737">
                  <c:v>-53.4527308629823</c:v>
                </c:pt>
                <c:pt idx="7738">
                  <c:v>-53.440154891890302</c:v>
                </c:pt>
                <c:pt idx="7739">
                  <c:v>-53.420211320298101</c:v>
                </c:pt>
                <c:pt idx="7740">
                  <c:v>-53.375594326260902</c:v>
                </c:pt>
                <c:pt idx="7741">
                  <c:v>-53.319335018389999</c:v>
                </c:pt>
                <c:pt idx="7742">
                  <c:v>-53.256873649529503</c:v>
                </c:pt>
                <c:pt idx="7743">
                  <c:v>-53.190556381206903</c:v>
                </c:pt>
                <c:pt idx="7744">
                  <c:v>-53.121601293442502</c:v>
                </c:pt>
                <c:pt idx="7745">
                  <c:v>-53.050716697374703</c:v>
                </c:pt>
                <c:pt idx="7746">
                  <c:v>-52.978336725465397</c:v>
                </c:pt>
                <c:pt idx="7747">
                  <c:v>-52.904767079429597</c:v>
                </c:pt>
                <c:pt idx="7748">
                  <c:v>-52.830228195948003</c:v>
                </c:pt>
                <c:pt idx="7749">
                  <c:v>-52.754155652824203</c:v>
                </c:pt>
                <c:pt idx="7750">
                  <c:v>-52.676781241585502</c:v>
                </c:pt>
                <c:pt idx="7751">
                  <c:v>-52.598405811022303</c:v>
                </c:pt>
                <c:pt idx="7752">
                  <c:v>-52.519245155116899</c:v>
                </c:pt>
                <c:pt idx="7753">
                  <c:v>-52.439425442433297</c:v>
                </c:pt>
                <c:pt idx="7754">
                  <c:v>-52.359007577597801</c:v>
                </c:pt>
                <c:pt idx="7755">
                  <c:v>-52.278067980709302</c:v>
                </c:pt>
                <c:pt idx="7756">
                  <c:v>-52.196670610568397</c:v>
                </c:pt>
                <c:pt idx="7757">
                  <c:v>-52.1148639702037</c:v>
                </c:pt>
                <c:pt idx="7758">
                  <c:v>-52.0326824344965</c:v>
                </c:pt>
                <c:pt idx="7759">
                  <c:v>-52.032157723805497</c:v>
                </c:pt>
                <c:pt idx="7760">
                  <c:v>-52.026207073549202</c:v>
                </c:pt>
                <c:pt idx="7761">
                  <c:v>-51.995686530939899</c:v>
                </c:pt>
                <c:pt idx="7762">
                  <c:v>-51.952845071439</c:v>
                </c:pt>
                <c:pt idx="7763">
                  <c:v>-51.902947509613803</c:v>
                </c:pt>
                <c:pt idx="7764">
                  <c:v>-51.848374637310002</c:v>
                </c:pt>
                <c:pt idx="7765">
                  <c:v>-51.790420877589703</c:v>
                </c:pt>
                <c:pt idx="7766">
                  <c:v>-51.729715427579102</c:v>
                </c:pt>
                <c:pt idx="7767">
                  <c:v>-51.6656294493947</c:v>
                </c:pt>
                <c:pt idx="7768">
                  <c:v>-51.598739053455702</c:v>
                </c:pt>
                <c:pt idx="7769">
                  <c:v>-51.612322652766302</c:v>
                </c:pt>
                <c:pt idx="7770">
                  <c:v>-51.621560305805502</c:v>
                </c:pt>
                <c:pt idx="7771">
                  <c:v>-51.688687878137898</c:v>
                </c:pt>
                <c:pt idx="7772">
                  <c:v>-51.739680504924998</c:v>
                </c:pt>
                <c:pt idx="7773">
                  <c:v>-51.840893753746798</c:v>
                </c:pt>
                <c:pt idx="7774">
                  <c:v>-51.9194572442387</c:v>
                </c:pt>
                <c:pt idx="7775">
                  <c:v>-51.961447924715799</c:v>
                </c:pt>
                <c:pt idx="7776">
                  <c:v>-52.1444452639346</c:v>
                </c:pt>
                <c:pt idx="7777">
                  <c:v>-52.301915877709597</c:v>
                </c:pt>
                <c:pt idx="7778">
                  <c:v>-52.4002671264182</c:v>
                </c:pt>
                <c:pt idx="7779">
                  <c:v>-52.466563090166197</c:v>
                </c:pt>
                <c:pt idx="7780">
                  <c:v>-52.513031358775301</c:v>
                </c:pt>
                <c:pt idx="7781">
                  <c:v>-52.545559856889703</c:v>
                </c:pt>
                <c:pt idx="7782">
                  <c:v>-52.567530542068098</c:v>
                </c:pt>
                <c:pt idx="7783">
                  <c:v>-52.581097168981302</c:v>
                </c:pt>
                <c:pt idx="7784">
                  <c:v>-52.587731269938701</c:v>
                </c:pt>
                <c:pt idx="7785">
                  <c:v>-52.588497325209303</c:v>
                </c:pt>
                <c:pt idx="7786">
                  <c:v>-52.584197650151602</c:v>
                </c:pt>
                <c:pt idx="7787">
                  <c:v>-52.654938283848701</c:v>
                </c:pt>
                <c:pt idx="7788">
                  <c:v>-52.794027301645102</c:v>
                </c:pt>
                <c:pt idx="7789">
                  <c:v>-52.976059836863598</c:v>
                </c:pt>
                <c:pt idx="7790">
                  <c:v>-53.1868487625932</c:v>
                </c:pt>
                <c:pt idx="7791">
                  <c:v>-53.341086101703297</c:v>
                </c:pt>
                <c:pt idx="7792">
                  <c:v>-53.444050305101896</c:v>
                </c:pt>
                <c:pt idx="7793">
                  <c:v>-53.518735522025999</c:v>
                </c:pt>
                <c:pt idx="7794">
                  <c:v>-53.575410889750103</c:v>
                </c:pt>
                <c:pt idx="7795">
                  <c:v>-53.695461426619097</c:v>
                </c:pt>
                <c:pt idx="7796">
                  <c:v>-53.796868149442702</c:v>
                </c:pt>
                <c:pt idx="7797">
                  <c:v>-53.865196441217499</c:v>
                </c:pt>
                <c:pt idx="7798">
                  <c:v>-53.914930639261698</c:v>
                </c:pt>
                <c:pt idx="7799">
                  <c:v>-53.9524789704803</c:v>
                </c:pt>
                <c:pt idx="7800">
                  <c:v>-53.980898228077898</c:v>
                </c:pt>
                <c:pt idx="7801">
                  <c:v>-54.001970611485397</c:v>
                </c:pt>
                <c:pt idx="7802">
                  <c:v>-54.0922974379029</c:v>
                </c:pt>
                <c:pt idx="7803">
                  <c:v>-54.168112319560201</c:v>
                </c:pt>
                <c:pt idx="7804">
                  <c:v>-54.289176568000599</c:v>
                </c:pt>
                <c:pt idx="7805">
                  <c:v>-54.4595269342446</c:v>
                </c:pt>
                <c:pt idx="7806">
                  <c:v>-54.585875340801998</c:v>
                </c:pt>
                <c:pt idx="7807">
                  <c:v>-54.742322822425301</c:v>
                </c:pt>
                <c:pt idx="7808">
                  <c:v>-54.938947821225597</c:v>
                </c:pt>
                <c:pt idx="7809">
                  <c:v>-55.086962585329502</c:v>
                </c:pt>
                <c:pt idx="7810">
                  <c:v>-55.188896018717401</c:v>
                </c:pt>
                <c:pt idx="7811">
                  <c:v>-55.265445698582198</c:v>
                </c:pt>
                <c:pt idx="7812">
                  <c:v>-55.325842001382803</c:v>
                </c:pt>
                <c:pt idx="7813">
                  <c:v>-55.374526393452498</c:v>
                </c:pt>
                <c:pt idx="7814">
                  <c:v>-55.414007135284699</c:v>
                </c:pt>
                <c:pt idx="7815">
                  <c:v>-55.445870474509299</c:v>
                </c:pt>
                <c:pt idx="7816">
                  <c:v>-55.6138240533896</c:v>
                </c:pt>
                <c:pt idx="7817">
                  <c:v>-55.756740743311603</c:v>
                </c:pt>
                <c:pt idx="7818">
                  <c:v>-55.916966029602499</c:v>
                </c:pt>
                <c:pt idx="7819">
                  <c:v>-56.041303483858798</c:v>
                </c:pt>
                <c:pt idx="7820">
                  <c:v>-56.1266567504574</c:v>
                </c:pt>
                <c:pt idx="7821">
                  <c:v>-56.260015458370098</c:v>
                </c:pt>
                <c:pt idx="7822">
                  <c:v>-56.370019908116703</c:v>
                </c:pt>
                <c:pt idx="7823">
                  <c:v>-56.5150903893147</c:v>
                </c:pt>
                <c:pt idx="7824">
                  <c:v>-56.699966893879498</c:v>
                </c:pt>
                <c:pt idx="7825">
                  <c:v>-56.907173712452703</c:v>
                </c:pt>
                <c:pt idx="7826">
                  <c:v>-57.062108182068201</c:v>
                </c:pt>
                <c:pt idx="7827">
                  <c:v>-57.171257434208499</c:v>
                </c:pt>
                <c:pt idx="7828">
                  <c:v>-57.321867449686501</c:v>
                </c:pt>
                <c:pt idx="7829">
                  <c:v>-57.4468957455462</c:v>
                </c:pt>
                <c:pt idx="7830">
                  <c:v>-57.5375930582452</c:v>
                </c:pt>
                <c:pt idx="7831">
                  <c:v>-57.608923671011802</c:v>
                </c:pt>
                <c:pt idx="7832">
                  <c:v>-57.732739248579499</c:v>
                </c:pt>
                <c:pt idx="7833">
                  <c:v>-57.8373070339374</c:v>
                </c:pt>
                <c:pt idx="7834">
                  <c:v>-57.911633387817297</c:v>
                </c:pt>
                <c:pt idx="7835">
                  <c:v>-57.969203906544102</c:v>
                </c:pt>
                <c:pt idx="7836">
                  <c:v>-58.080265763138598</c:v>
                </c:pt>
                <c:pt idx="7837">
                  <c:v>-58.173562861475702</c:v>
                </c:pt>
                <c:pt idx="7838">
                  <c:v>-58.237932367053702</c:v>
                </c:pt>
                <c:pt idx="7839">
                  <c:v>-58.286489952481801</c:v>
                </c:pt>
                <c:pt idx="7840">
                  <c:v>-58.324710050751001</c:v>
                </c:pt>
                <c:pt idx="7841">
                  <c:v>-58.418866914213297</c:v>
                </c:pt>
                <c:pt idx="7842">
                  <c:v>-58.4973725022124</c:v>
                </c:pt>
                <c:pt idx="7843">
                  <c:v>-58.548580548650101</c:v>
                </c:pt>
                <c:pt idx="7844">
                  <c:v>-58.585139946985201</c:v>
                </c:pt>
                <c:pt idx="7845">
                  <c:v>-58.612261301146802</c:v>
                </c:pt>
                <c:pt idx="7846">
                  <c:v>-58.632222530146102</c:v>
                </c:pt>
                <c:pt idx="7847">
                  <c:v>-58.709515521418901</c:v>
                </c:pt>
                <c:pt idx="7848">
                  <c:v>-58.772722956113299</c:v>
                </c:pt>
                <c:pt idx="7849">
                  <c:v>-58.809952237386298</c:v>
                </c:pt>
                <c:pt idx="7850">
                  <c:v>-58.833494699128899</c:v>
                </c:pt>
                <c:pt idx="7851">
                  <c:v>-58.848365134487103</c:v>
                </c:pt>
                <c:pt idx="7852">
                  <c:v>-58.9195313915423</c:v>
                </c:pt>
                <c:pt idx="7853">
                  <c:v>-58.9765052169802</c:v>
                </c:pt>
                <c:pt idx="7854">
                  <c:v>-59.007633461569903</c:v>
                </c:pt>
                <c:pt idx="7855">
                  <c:v>-59.025194187670301</c:v>
                </c:pt>
                <c:pt idx="7856">
                  <c:v>-59.034209345363998</c:v>
                </c:pt>
                <c:pt idx="7857">
                  <c:v>-59.036843208042001</c:v>
                </c:pt>
                <c:pt idx="7858">
                  <c:v>-59.034248620101103</c:v>
                </c:pt>
                <c:pt idx="7859">
                  <c:v>-59.0271332794659</c:v>
                </c:pt>
                <c:pt idx="7860">
                  <c:v>-59.015979527503497</c:v>
                </c:pt>
                <c:pt idx="7861">
                  <c:v>-59.00114218497</c:v>
                </c:pt>
                <c:pt idx="7862">
                  <c:v>-58.9828972327944</c:v>
                </c:pt>
                <c:pt idx="7863">
                  <c:v>-58.961468410758101</c:v>
                </c:pt>
                <c:pt idx="7864">
                  <c:v>-58.937042918213102</c:v>
                </c:pt>
                <c:pt idx="7865">
                  <c:v>-58.909781275836501</c:v>
                </c:pt>
                <c:pt idx="7866">
                  <c:v>-58.879823784983202</c:v>
                </c:pt>
                <c:pt idx="7867">
                  <c:v>-58.847295265731098</c:v>
                </c:pt>
                <c:pt idx="7868">
                  <c:v>-58.812308079818003</c:v>
                </c:pt>
                <c:pt idx="7869">
                  <c:v>-58.774964476978298</c:v>
                </c:pt>
                <c:pt idx="7870">
                  <c:v>-58.735358366627203</c:v>
                </c:pt>
                <c:pt idx="7871">
                  <c:v>-58.693576670725697</c:v>
                </c:pt>
                <c:pt idx="7872">
                  <c:v>-58.649700377182398</c:v>
                </c:pt>
                <c:pt idx="7873">
                  <c:v>-58.603805375957101</c:v>
                </c:pt>
                <c:pt idx="7874">
                  <c:v>-58.5559631193969</c:v>
                </c:pt>
                <c:pt idx="7875">
                  <c:v>-58.506241036225902</c:v>
                </c:pt>
                <c:pt idx="7876">
                  <c:v>-58.454703287473002</c:v>
                </c:pt>
                <c:pt idx="7877">
                  <c:v>-58.401410991604799</c:v>
                </c:pt>
                <c:pt idx="7878">
                  <c:v>-58.346422449987799</c:v>
                </c:pt>
                <c:pt idx="7879">
                  <c:v>-58.289789506599803</c:v>
                </c:pt>
                <c:pt idx="7880">
                  <c:v>-58.231576947340699</c:v>
                </c:pt>
                <c:pt idx="7881">
                  <c:v>-58.171845144034499</c:v>
                </c:pt>
                <c:pt idx="7882">
                  <c:v>-58.110649107867303</c:v>
                </c:pt>
                <c:pt idx="7883">
                  <c:v>-58.048039685040997</c:v>
                </c:pt>
                <c:pt idx="7884">
                  <c:v>-57.984064939430098</c:v>
                </c:pt>
                <c:pt idx="7885">
                  <c:v>-57.918771297676599</c:v>
                </c:pt>
                <c:pt idx="7886">
                  <c:v>-57.852203165927897</c:v>
                </c:pt>
                <c:pt idx="7887">
                  <c:v>-57.784403203394099</c:v>
                </c:pt>
                <c:pt idx="7888">
                  <c:v>-57.715412533653698</c:v>
                </c:pt>
                <c:pt idx="7889">
                  <c:v>-57.645270359917198</c:v>
                </c:pt>
                <c:pt idx="7890">
                  <c:v>-57.574015268740901</c:v>
                </c:pt>
                <c:pt idx="7891">
                  <c:v>-57.5016847946967</c:v>
                </c:pt>
                <c:pt idx="7892">
                  <c:v>-57.428315227177897</c:v>
                </c:pt>
                <c:pt idx="7893">
                  <c:v>-57.353941710434299</c:v>
                </c:pt>
                <c:pt idx="7894">
                  <c:v>-57.278598089649101</c:v>
                </c:pt>
                <c:pt idx="7895">
                  <c:v>-57.2023114520779</c:v>
                </c:pt>
                <c:pt idx="7896">
                  <c:v>-57.125100227126502</c:v>
                </c:pt>
                <c:pt idx="7897">
                  <c:v>-57.047023441257998</c:v>
                </c:pt>
                <c:pt idx="7898">
                  <c:v>-56.9681309397088</c:v>
                </c:pt>
                <c:pt idx="7899">
                  <c:v>-56.888462180064998</c:v>
                </c:pt>
                <c:pt idx="7900">
                  <c:v>-56.808051834835403</c:v>
                </c:pt>
                <c:pt idx="7901">
                  <c:v>-56.726932858016703</c:v>
                </c:pt>
                <c:pt idx="7902">
                  <c:v>-56.645135804799999</c:v>
                </c:pt>
                <c:pt idx="7903">
                  <c:v>-56.562689408537103</c:v>
                </c:pt>
                <c:pt idx="7904">
                  <c:v>-56.479620201779703</c:v>
                </c:pt>
                <c:pt idx="7905">
                  <c:v>-56.395953937464498</c:v>
                </c:pt>
                <c:pt idx="7906">
                  <c:v>-56.311716753785397</c:v>
                </c:pt>
                <c:pt idx="7907">
                  <c:v>-56.226933708586003</c:v>
                </c:pt>
                <c:pt idx="7908">
                  <c:v>-56.141628882618399</c:v>
                </c:pt>
                <c:pt idx="7909">
                  <c:v>-56.055772748297002</c:v>
                </c:pt>
                <c:pt idx="7910">
                  <c:v>-55.969388240370598</c:v>
                </c:pt>
                <c:pt idx="7911">
                  <c:v>-55.882547634719003</c:v>
                </c:pt>
                <c:pt idx="7912">
                  <c:v>-55.795302864604402</c:v>
                </c:pt>
                <c:pt idx="7913">
                  <c:v>-55.707686628246201</c:v>
                </c:pt>
                <c:pt idx="7914">
                  <c:v>-55.6197303555888</c:v>
                </c:pt>
                <c:pt idx="7915">
                  <c:v>-55.531460820055102</c:v>
                </c:pt>
                <c:pt idx="7916">
                  <c:v>-55.442901425087697</c:v>
                </c:pt>
                <c:pt idx="7917">
                  <c:v>-55.354073301636397</c:v>
                </c:pt>
                <c:pt idx="7918">
                  <c:v>-55.264991933874299</c:v>
                </c:pt>
                <c:pt idx="7919">
                  <c:v>-55.175676948842003</c:v>
                </c:pt>
                <c:pt idx="7920">
                  <c:v>-55.086147229059897</c:v>
                </c:pt>
                <c:pt idx="7921">
                  <c:v>-54.996396068634098</c:v>
                </c:pt>
                <c:pt idx="7922">
                  <c:v>-54.906262765957997</c:v>
                </c:pt>
                <c:pt idx="7923">
                  <c:v>-54.815855571343498</c:v>
                </c:pt>
                <c:pt idx="7924">
                  <c:v>-54.725267320725997</c:v>
                </c:pt>
                <c:pt idx="7925">
                  <c:v>-54.634551795819497</c:v>
                </c:pt>
                <c:pt idx="7926">
                  <c:v>-54.543739713836104</c:v>
                </c:pt>
                <c:pt idx="7927">
                  <c:v>-54.452861516229703</c:v>
                </c:pt>
                <c:pt idx="7928">
                  <c:v>-54.3619406766719</c:v>
                </c:pt>
                <c:pt idx="7929">
                  <c:v>-54.2709956104855</c:v>
                </c:pt>
                <c:pt idx="7930">
                  <c:v>-54.180041483495401</c:v>
                </c:pt>
                <c:pt idx="7931">
                  <c:v>-54.089081898350202</c:v>
                </c:pt>
                <c:pt idx="7932">
                  <c:v>-53.998131566599497</c:v>
                </c:pt>
                <c:pt idx="7933">
                  <c:v>-53.907198996743197</c:v>
                </c:pt>
                <c:pt idx="7934">
                  <c:v>-53.815832650838601</c:v>
                </c:pt>
                <c:pt idx="7935">
                  <c:v>-53.724195988816597</c:v>
                </c:pt>
                <c:pt idx="7936">
                  <c:v>-53.632442884290903</c:v>
                </c:pt>
                <c:pt idx="7937">
                  <c:v>-53.540662358866598</c:v>
                </c:pt>
                <c:pt idx="7938">
                  <c:v>-53.448888112512897</c:v>
                </c:pt>
                <c:pt idx="7939">
                  <c:v>-53.3571605560264</c:v>
                </c:pt>
                <c:pt idx="7940">
                  <c:v>-53.265508499492299</c:v>
                </c:pt>
                <c:pt idx="7941">
                  <c:v>-53.173951599183603</c:v>
                </c:pt>
                <c:pt idx="7942">
                  <c:v>-53.082502576783597</c:v>
                </c:pt>
                <c:pt idx="7943">
                  <c:v>-52.991163298109697</c:v>
                </c:pt>
                <c:pt idx="7944">
                  <c:v>-52.8999293129161</c:v>
                </c:pt>
                <c:pt idx="7945">
                  <c:v>-52.808810454877502</c:v>
                </c:pt>
                <c:pt idx="7946">
                  <c:v>-52.716826853280899</c:v>
                </c:pt>
                <c:pt idx="7947">
                  <c:v>-52.624217066851102</c:v>
                </c:pt>
                <c:pt idx="7948">
                  <c:v>-52.531250198072101</c:v>
                </c:pt>
                <c:pt idx="7949">
                  <c:v>-52.438071823989198</c:v>
                </c:pt>
                <c:pt idx="7950">
                  <c:v>-52.3447267282571</c:v>
                </c:pt>
                <c:pt idx="7951">
                  <c:v>-52.251267342210802</c:v>
                </c:pt>
                <c:pt idx="7952">
                  <c:v>-52.157737092315998</c:v>
                </c:pt>
                <c:pt idx="7953">
                  <c:v>-52.1460458478115</c:v>
                </c:pt>
                <c:pt idx="7954">
                  <c:v>-52.129198156635802</c:v>
                </c:pt>
                <c:pt idx="7955">
                  <c:v>-52.088107258594597</c:v>
                </c:pt>
                <c:pt idx="7956">
                  <c:v>-52.035031767509899</c:v>
                </c:pt>
                <c:pt idx="7957">
                  <c:v>-51.975239782402603</c:v>
                </c:pt>
                <c:pt idx="7958">
                  <c:v>-51.911096473290897</c:v>
                </c:pt>
                <c:pt idx="7959">
                  <c:v>-51.843852190368303</c:v>
                </c:pt>
                <c:pt idx="7960">
                  <c:v>-51.774269627683402</c:v>
                </c:pt>
                <c:pt idx="7961">
                  <c:v>-51.784873259836701</c:v>
                </c:pt>
                <c:pt idx="7962">
                  <c:v>-51.871571361704</c:v>
                </c:pt>
                <c:pt idx="7963">
                  <c:v>-51.927817249812897</c:v>
                </c:pt>
                <c:pt idx="7964">
                  <c:v>-51.946320590955999</c:v>
                </c:pt>
                <c:pt idx="7965">
                  <c:v>-51.9447492161094</c:v>
                </c:pt>
                <c:pt idx="7966">
                  <c:v>-51.930931459705199</c:v>
                </c:pt>
                <c:pt idx="7967">
                  <c:v>-51.9086783962113</c:v>
                </c:pt>
                <c:pt idx="7968">
                  <c:v>-51.880160767210398</c:v>
                </c:pt>
                <c:pt idx="7969">
                  <c:v>-51.846737610588598</c:v>
                </c:pt>
                <c:pt idx="7970">
                  <c:v>-51.809322588524601</c:v>
                </c:pt>
                <c:pt idx="7971">
                  <c:v>-51.768564705372199</c:v>
                </c:pt>
                <c:pt idx="7972">
                  <c:v>-51.724335853843698</c:v>
                </c:pt>
                <c:pt idx="7973">
                  <c:v>-51.67685915525</c:v>
                </c:pt>
                <c:pt idx="7974">
                  <c:v>-51.6265486472983</c:v>
                </c:pt>
                <c:pt idx="7975">
                  <c:v>-51.573720386543599</c:v>
                </c:pt>
                <c:pt idx="7976">
                  <c:v>-51.601279478983599</c:v>
                </c:pt>
                <c:pt idx="7977">
                  <c:v>-51.6243036429819</c:v>
                </c:pt>
                <c:pt idx="7978">
                  <c:v>-51.622606927879403</c:v>
                </c:pt>
                <c:pt idx="7979">
                  <c:v>-51.607329987948297</c:v>
                </c:pt>
                <c:pt idx="7980">
                  <c:v>-51.583471944971699</c:v>
                </c:pt>
                <c:pt idx="7981">
                  <c:v>-51.635783460508001</c:v>
                </c:pt>
                <c:pt idx="7982">
                  <c:v>-51.762292056882899</c:v>
                </c:pt>
                <c:pt idx="7983">
                  <c:v>-51.858224375724397</c:v>
                </c:pt>
                <c:pt idx="7984">
                  <c:v>-51.913597115696398</c:v>
                </c:pt>
                <c:pt idx="7985">
                  <c:v>-51.945877469055098</c:v>
                </c:pt>
                <c:pt idx="7986">
                  <c:v>-51.963635688776399</c:v>
                </c:pt>
                <c:pt idx="7987">
                  <c:v>-51.971144618291198</c:v>
                </c:pt>
                <c:pt idx="7988">
                  <c:v>-51.970867500748902</c:v>
                </c:pt>
                <c:pt idx="7989">
                  <c:v>-52.045421865562503</c:v>
                </c:pt>
                <c:pt idx="7990">
                  <c:v>-52.189456778528402</c:v>
                </c:pt>
                <c:pt idx="7991">
                  <c:v>-52.298222966888602</c:v>
                </c:pt>
                <c:pt idx="7992">
                  <c:v>-52.3660680573565</c:v>
                </c:pt>
                <c:pt idx="7993">
                  <c:v>-52.411229849543702</c:v>
                </c:pt>
                <c:pt idx="7994">
                  <c:v>-52.521432558025097</c:v>
                </c:pt>
                <c:pt idx="7995">
                  <c:v>-52.850116304449003</c:v>
                </c:pt>
                <c:pt idx="7996">
                  <c:v>-53.122875464003897</c:v>
                </c:pt>
                <c:pt idx="7997">
                  <c:v>-53.298450934968798</c:v>
                </c:pt>
                <c:pt idx="7998">
                  <c:v>-53.423798467189499</c:v>
                </c:pt>
                <c:pt idx="7999">
                  <c:v>-53.519736102929301</c:v>
                </c:pt>
                <c:pt idx="8000">
                  <c:v>-53.671905601156297</c:v>
                </c:pt>
                <c:pt idx="8001">
                  <c:v>-53.800592277986802</c:v>
                </c:pt>
                <c:pt idx="8002">
                  <c:v>-53.8927548046277</c:v>
                </c:pt>
                <c:pt idx="8003">
                  <c:v>-54.038833510268603</c:v>
                </c:pt>
                <c:pt idx="8004">
                  <c:v>-54.161396079107099</c:v>
                </c:pt>
                <c:pt idx="8005">
                  <c:v>-54.247823213798</c:v>
                </c:pt>
                <c:pt idx="8006">
                  <c:v>-54.313900349568598</c:v>
                </c:pt>
                <c:pt idx="8007">
                  <c:v>-54.440755583609899</c:v>
                </c:pt>
                <c:pt idx="8008">
                  <c:v>-54.548195869497199</c:v>
                </c:pt>
                <c:pt idx="8009">
                  <c:v>-54.622890013646803</c:v>
                </c:pt>
                <c:pt idx="8010">
                  <c:v>-54.679424601806403</c:v>
                </c:pt>
                <c:pt idx="8011">
                  <c:v>-54.724107441380298</c:v>
                </c:pt>
                <c:pt idx="8012">
                  <c:v>-54.833114997475903</c:v>
                </c:pt>
                <c:pt idx="8013">
                  <c:v>-54.925521754463297</c:v>
                </c:pt>
                <c:pt idx="8014">
                  <c:v>-55.059921101291302</c:v>
                </c:pt>
                <c:pt idx="8015">
                  <c:v>-55.240200559630701</c:v>
                </c:pt>
                <c:pt idx="8016">
                  <c:v>-55.3755833927911</c:v>
                </c:pt>
                <c:pt idx="8017">
                  <c:v>-55.467679945104102</c:v>
                </c:pt>
                <c:pt idx="8018">
                  <c:v>-55.678339493341603</c:v>
                </c:pt>
                <c:pt idx="8019">
                  <c:v>-55.854700365354198</c:v>
                </c:pt>
                <c:pt idx="8020">
                  <c:v>-56.0423376834419</c:v>
                </c:pt>
                <c:pt idx="8021">
                  <c:v>-56.327778978883998</c:v>
                </c:pt>
                <c:pt idx="8022">
                  <c:v>-56.619022607569001</c:v>
                </c:pt>
                <c:pt idx="8023">
                  <c:v>-56.8299308413483</c:v>
                </c:pt>
                <c:pt idx="8024">
                  <c:v>-56.981663141105798</c:v>
                </c:pt>
                <c:pt idx="8025">
                  <c:v>-57.101280075694298</c:v>
                </c:pt>
                <c:pt idx="8026">
                  <c:v>-57.200281917773601</c:v>
                </c:pt>
                <c:pt idx="8027">
                  <c:v>-57.481487506099498</c:v>
                </c:pt>
                <c:pt idx="8028">
                  <c:v>-57.720804271347703</c:v>
                </c:pt>
                <c:pt idx="8029">
                  <c:v>-57.882963352778702</c:v>
                </c:pt>
                <c:pt idx="8030">
                  <c:v>-58.007008783652701</c:v>
                </c:pt>
                <c:pt idx="8031">
                  <c:v>-58.172513973965103</c:v>
                </c:pt>
                <c:pt idx="8032">
                  <c:v>-58.312892979264703</c:v>
                </c:pt>
                <c:pt idx="8033">
                  <c:v>-58.4194647958236</c:v>
                </c:pt>
                <c:pt idx="8034">
                  <c:v>-58.569363377595501</c:v>
                </c:pt>
                <c:pt idx="8035">
                  <c:v>-58.758792992917598</c:v>
                </c:pt>
                <c:pt idx="8036">
                  <c:v>-58.906977200947502</c:v>
                </c:pt>
                <c:pt idx="8037">
                  <c:v>-59.0158321626106</c:v>
                </c:pt>
                <c:pt idx="8038">
                  <c:v>-59.103162055655403</c:v>
                </c:pt>
                <c:pt idx="8039">
                  <c:v>-59.1763644960973</c:v>
                </c:pt>
                <c:pt idx="8040">
                  <c:v>-59.238870287495601</c:v>
                </c:pt>
                <c:pt idx="8041">
                  <c:v>-59.2926082286275</c:v>
                </c:pt>
                <c:pt idx="8042">
                  <c:v>-59.338810387184502</c:v>
                </c:pt>
                <c:pt idx="8043">
                  <c:v>-59.378339018393</c:v>
                </c:pt>
                <c:pt idx="8044">
                  <c:v>-59.411838145714498</c:v>
                </c:pt>
                <c:pt idx="8045">
                  <c:v>-59.439811833131998</c:v>
                </c:pt>
                <c:pt idx="8046">
                  <c:v>-59.462668728566697</c:v>
                </c:pt>
                <c:pt idx="8047">
                  <c:v>-59.480749208884802</c:v>
                </c:pt>
                <c:pt idx="8048">
                  <c:v>-59.494343161458403</c:v>
                </c:pt>
                <c:pt idx="8049">
                  <c:v>-59.503701813974402</c:v>
                </c:pt>
                <c:pt idx="8050">
                  <c:v>-59.5090461259731</c:v>
                </c:pt>
                <c:pt idx="8051">
                  <c:v>-59.510573212143399</c:v>
                </c:pt>
                <c:pt idx="8052">
                  <c:v>-59.508460209739603</c:v>
                </c:pt>
                <c:pt idx="8053">
                  <c:v>-59.502867109628703</c:v>
                </c:pt>
                <c:pt idx="8054">
                  <c:v>-59.493939813537402</c:v>
                </c:pt>
                <c:pt idx="8055">
                  <c:v>-59.481812600563302</c:v>
                </c:pt>
                <c:pt idx="8056">
                  <c:v>-59.466610526475499</c:v>
                </c:pt>
                <c:pt idx="8057">
                  <c:v>-59.448450467362001</c:v>
                </c:pt>
                <c:pt idx="8058">
                  <c:v>-59.427441625186297</c:v>
                </c:pt>
                <c:pt idx="8059">
                  <c:v>-59.403686531602297</c:v>
                </c:pt>
                <c:pt idx="8060">
                  <c:v>-59.377281858877801</c:v>
                </c:pt>
                <c:pt idx="8061">
                  <c:v>-59.348319139756001</c:v>
                </c:pt>
                <c:pt idx="8062">
                  <c:v>-59.316885134304798</c:v>
                </c:pt>
                <c:pt idx="8063">
                  <c:v>-59.283062304136898</c:v>
                </c:pt>
                <c:pt idx="8064">
                  <c:v>-59.246929220749301</c:v>
                </c:pt>
                <c:pt idx="8065">
                  <c:v>-59.208560832069502</c:v>
                </c:pt>
                <c:pt idx="8066">
                  <c:v>-59.168028901186197</c:v>
                </c:pt>
                <c:pt idx="8067">
                  <c:v>-59.1254023349234</c:v>
                </c:pt>
                <c:pt idx="8068">
                  <c:v>-59.080747227275197</c:v>
                </c:pt>
                <c:pt idx="8069">
                  <c:v>-59.034127074347197</c:v>
                </c:pt>
                <c:pt idx="8070">
                  <c:v>-58.985602965831802</c:v>
                </c:pt>
                <c:pt idx="8071">
                  <c:v>-58.935233748974497</c:v>
                </c:pt>
                <c:pt idx="8072">
                  <c:v>-58.883076168453698</c:v>
                </c:pt>
                <c:pt idx="8073">
                  <c:v>-58.829184820346498</c:v>
                </c:pt>
                <c:pt idx="8074">
                  <c:v>-58.773612800688902</c:v>
                </c:pt>
                <c:pt idx="8075">
                  <c:v>-58.7164114174129</c:v>
                </c:pt>
                <c:pt idx="8076">
                  <c:v>-58.6576302837287</c:v>
                </c:pt>
                <c:pt idx="8077">
                  <c:v>-58.597317429457298</c:v>
                </c:pt>
                <c:pt idx="8078">
                  <c:v>-58.535519398027802</c:v>
                </c:pt>
                <c:pt idx="8079">
                  <c:v>-58.472281132692402</c:v>
                </c:pt>
                <c:pt idx="8080">
                  <c:v>-58.407646545632602</c:v>
                </c:pt>
                <c:pt idx="8081">
                  <c:v>-58.341658281442498</c:v>
                </c:pt>
                <c:pt idx="8082">
                  <c:v>-58.274353382497601</c:v>
                </c:pt>
                <c:pt idx="8083">
                  <c:v>-58.205783615229898</c:v>
                </c:pt>
                <c:pt idx="8084">
                  <c:v>-58.135999579091198</c:v>
                </c:pt>
                <c:pt idx="8085">
                  <c:v>-58.065046161646201</c:v>
                </c:pt>
                <c:pt idx="8086">
                  <c:v>-57.9929637174817</c:v>
                </c:pt>
                <c:pt idx="8087">
                  <c:v>-57.919791415477803</c:v>
                </c:pt>
                <c:pt idx="8088">
                  <c:v>-57.845566483616501</c:v>
                </c:pt>
                <c:pt idx="8089">
                  <c:v>-57.770324574754198</c:v>
                </c:pt>
                <c:pt idx="8090">
                  <c:v>-57.694100079169402</c:v>
                </c:pt>
                <c:pt idx="8091">
                  <c:v>-57.6169255595591</c:v>
                </c:pt>
                <c:pt idx="8092">
                  <c:v>-57.538833707648799</c:v>
                </c:pt>
                <c:pt idx="8093">
                  <c:v>-57.459856200878903</c:v>
                </c:pt>
                <c:pt idx="8094">
                  <c:v>-57.380023718107601</c:v>
                </c:pt>
                <c:pt idx="8095">
                  <c:v>-57.299366005529897</c:v>
                </c:pt>
                <c:pt idx="8096">
                  <c:v>-57.217911303086801</c:v>
                </c:pt>
                <c:pt idx="8097">
                  <c:v>-57.135660623830603</c:v>
                </c:pt>
                <c:pt idx="8098">
                  <c:v>-57.0526708514912</c:v>
                </c:pt>
                <c:pt idx="8099">
                  <c:v>-56.968992360395497</c:v>
                </c:pt>
                <c:pt idx="8100">
                  <c:v>-56.884663323739801</c:v>
                </c:pt>
                <c:pt idx="8101">
                  <c:v>-56.799716077237697</c:v>
                </c:pt>
                <c:pt idx="8102">
                  <c:v>-56.714181029667799</c:v>
                </c:pt>
                <c:pt idx="8103">
                  <c:v>-56.628086031401203</c:v>
                </c:pt>
                <c:pt idx="8104">
                  <c:v>-56.541457041080299</c:v>
                </c:pt>
                <c:pt idx="8105">
                  <c:v>-56.454317342801602</c:v>
                </c:pt>
                <c:pt idx="8106">
                  <c:v>-56.366690558364397</c:v>
                </c:pt>
                <c:pt idx="8107">
                  <c:v>-56.2786001541579</c:v>
                </c:pt>
                <c:pt idx="8108">
                  <c:v>-56.190068545847403</c:v>
                </c:pt>
                <c:pt idx="8109">
                  <c:v>-56.1011106109964</c:v>
                </c:pt>
                <c:pt idx="8110">
                  <c:v>-56.011669049482798</c:v>
                </c:pt>
                <c:pt idx="8111">
                  <c:v>-55.921820351273702</c:v>
                </c:pt>
                <c:pt idx="8112">
                  <c:v>-55.831627778678602</c:v>
                </c:pt>
                <c:pt idx="8113">
                  <c:v>-55.741131174224599</c:v>
                </c:pt>
                <c:pt idx="8114">
                  <c:v>-55.650360777461302</c:v>
                </c:pt>
                <c:pt idx="8115">
                  <c:v>-55.559344009899398</c:v>
                </c:pt>
                <c:pt idx="8116">
                  <c:v>-55.468104181179399</c:v>
                </c:pt>
                <c:pt idx="8117">
                  <c:v>-55.376661692601303</c:v>
                </c:pt>
                <c:pt idx="8118">
                  <c:v>-55.285032234133901</c:v>
                </c:pt>
                <c:pt idx="8119">
                  <c:v>-55.193232563528198</c:v>
                </c:pt>
                <c:pt idx="8120">
                  <c:v>-55.101280470819901</c:v>
                </c:pt>
                <c:pt idx="8121">
                  <c:v>-55.009192454741601</c:v>
                </c:pt>
                <c:pt idx="8122">
                  <c:v>-54.916775675869999</c:v>
                </c:pt>
                <c:pt idx="8123">
                  <c:v>-54.8241264618106</c:v>
                </c:pt>
                <c:pt idx="8124">
                  <c:v>-54.731343165054902</c:v>
                </c:pt>
                <c:pt idx="8125">
                  <c:v>-54.638484364701299</c:v>
                </c:pt>
                <c:pt idx="8126">
                  <c:v>-54.545580929057799</c:v>
                </c:pt>
                <c:pt idx="8127">
                  <c:v>-54.452663815007</c:v>
                </c:pt>
                <c:pt idx="8128">
                  <c:v>-54.359756258444598</c:v>
                </c:pt>
                <c:pt idx="8129">
                  <c:v>-54.2668761459758</c:v>
                </c:pt>
                <c:pt idx="8130">
                  <c:v>-54.174037345327399</c:v>
                </c:pt>
                <c:pt idx="8131">
                  <c:v>-54.081242886671902</c:v>
                </c:pt>
                <c:pt idx="8132">
                  <c:v>-53.988506547515001</c:v>
                </c:pt>
                <c:pt idx="8133">
                  <c:v>-53.895797822789902</c:v>
                </c:pt>
                <c:pt idx="8134">
                  <c:v>-53.802695945253099</c:v>
                </c:pt>
                <c:pt idx="8135">
                  <c:v>-53.7093760765624</c:v>
                </c:pt>
                <c:pt idx="8136">
                  <c:v>-53.615989866438497</c:v>
                </c:pt>
                <c:pt idx="8137">
                  <c:v>-53.5226207740494</c:v>
                </c:pt>
                <c:pt idx="8138">
                  <c:v>-53.507804978713601</c:v>
                </c:pt>
                <c:pt idx="8139">
                  <c:v>-53.485633228442403</c:v>
                </c:pt>
                <c:pt idx="8140">
                  <c:v>-53.517083372864498</c:v>
                </c:pt>
                <c:pt idx="8141">
                  <c:v>-53.529292368571802</c:v>
                </c:pt>
                <c:pt idx="8142">
                  <c:v>-53.510551083226296</c:v>
                </c:pt>
                <c:pt idx="8143">
                  <c:v>-53.476255440233103</c:v>
                </c:pt>
                <c:pt idx="8144">
                  <c:v>-53.433066454096398</c:v>
                </c:pt>
                <c:pt idx="8145">
                  <c:v>-53.384035111354102</c:v>
                </c:pt>
                <c:pt idx="8146">
                  <c:v>-53.330822627053301</c:v>
                </c:pt>
                <c:pt idx="8147">
                  <c:v>-53.352922133356103</c:v>
                </c:pt>
                <c:pt idx="8148">
                  <c:v>-53.364860124307903</c:v>
                </c:pt>
                <c:pt idx="8149">
                  <c:v>-53.349870998097202</c:v>
                </c:pt>
                <c:pt idx="8150">
                  <c:v>-53.321355447863503</c:v>
                </c:pt>
                <c:pt idx="8151">
                  <c:v>-53.285021317792697</c:v>
                </c:pt>
                <c:pt idx="8152">
                  <c:v>-53.243419554090202</c:v>
                </c:pt>
                <c:pt idx="8153">
                  <c:v>-53.197929375636001</c:v>
                </c:pt>
                <c:pt idx="8154">
                  <c:v>-53.149389100393897</c:v>
                </c:pt>
                <c:pt idx="8155">
                  <c:v>-53.098354543431199</c:v>
                </c:pt>
                <c:pt idx="8156">
                  <c:v>-53.124174859512699</c:v>
                </c:pt>
                <c:pt idx="8157">
                  <c:v>-53.140594359715799</c:v>
                </c:pt>
                <c:pt idx="8158">
                  <c:v>-53.130456987094298</c:v>
                </c:pt>
                <c:pt idx="8159">
                  <c:v>-53.107025924672399</c:v>
                </c:pt>
                <c:pt idx="8160">
                  <c:v>-53.075915765098998</c:v>
                </c:pt>
                <c:pt idx="8161">
                  <c:v>-53.039608251435901</c:v>
                </c:pt>
                <c:pt idx="8162">
                  <c:v>-52.999436268614801</c:v>
                </c:pt>
                <c:pt idx="8163">
                  <c:v>-52.9562043859016</c:v>
                </c:pt>
                <c:pt idx="8164">
                  <c:v>-52.910443240992798</c:v>
                </c:pt>
                <c:pt idx="8165">
                  <c:v>-52.8625273191834</c:v>
                </c:pt>
                <c:pt idx="8166">
                  <c:v>-52.812369678212299</c:v>
                </c:pt>
                <c:pt idx="8167">
                  <c:v>-52.760154954040701</c:v>
                </c:pt>
                <c:pt idx="8168">
                  <c:v>-52.706162814290003</c:v>
                </c:pt>
                <c:pt idx="8169">
                  <c:v>-52.730533729820998</c:v>
                </c:pt>
                <c:pt idx="8170">
                  <c:v>-52.7472428581572</c:v>
                </c:pt>
                <c:pt idx="8171">
                  <c:v>-52.738165933025698</c:v>
                </c:pt>
                <c:pt idx="8172">
                  <c:v>-52.715931217654301</c:v>
                </c:pt>
                <c:pt idx="8173">
                  <c:v>-52.765620528565201</c:v>
                </c:pt>
                <c:pt idx="8174">
                  <c:v>-52.803565237657203</c:v>
                </c:pt>
                <c:pt idx="8175">
                  <c:v>-52.812929605199699</c:v>
                </c:pt>
                <c:pt idx="8176">
                  <c:v>-52.886242968600101</c:v>
                </c:pt>
                <c:pt idx="8177">
                  <c:v>-52.9433912926416</c:v>
                </c:pt>
                <c:pt idx="8178">
                  <c:v>-53.047313200000197</c:v>
                </c:pt>
                <c:pt idx="8179">
                  <c:v>-53.126155693921298</c:v>
                </c:pt>
                <c:pt idx="8180">
                  <c:v>-53.324729518199803</c:v>
                </c:pt>
                <c:pt idx="8181">
                  <c:v>-53.487020871326401</c:v>
                </c:pt>
                <c:pt idx="8182">
                  <c:v>-53.586884945134301</c:v>
                </c:pt>
                <c:pt idx="8183">
                  <c:v>-53.654232379654701</c:v>
                </c:pt>
                <c:pt idx="8184">
                  <c:v>-53.702076223314101</c:v>
                </c:pt>
                <c:pt idx="8185">
                  <c:v>-53.736445631018498</c:v>
                </c:pt>
                <c:pt idx="8186">
                  <c:v>-53.760685286756598</c:v>
                </c:pt>
                <c:pt idx="8187">
                  <c:v>-53.776863177081601</c:v>
                </c:pt>
                <c:pt idx="8188">
                  <c:v>-53.786367043396901</c:v>
                </c:pt>
                <c:pt idx="8189">
                  <c:v>-53.9423197448019</c:v>
                </c:pt>
                <c:pt idx="8190">
                  <c:v>-54.075916655188003</c:v>
                </c:pt>
                <c:pt idx="8191">
                  <c:v>-54.2299232497204</c:v>
                </c:pt>
                <c:pt idx="8192">
                  <c:v>-54.495420989186101</c:v>
                </c:pt>
                <c:pt idx="8193">
                  <c:v>-54.700906305737398</c:v>
                </c:pt>
                <c:pt idx="8194">
                  <c:v>-54.834723131762999</c:v>
                </c:pt>
                <c:pt idx="8195">
                  <c:v>-54.931723806797301</c:v>
                </c:pt>
                <c:pt idx="8196">
                  <c:v>-55.006663187812102</c:v>
                </c:pt>
                <c:pt idx="8197">
                  <c:v>-55.066298521080299</c:v>
                </c:pt>
                <c:pt idx="8198">
                  <c:v>-55.114317233925902</c:v>
                </c:pt>
                <c:pt idx="8199">
                  <c:v>-55.1529635127714</c:v>
                </c:pt>
                <c:pt idx="8200">
                  <c:v>-55.183748101499098</c:v>
                </c:pt>
                <c:pt idx="8201">
                  <c:v>-55.207834577526803</c:v>
                </c:pt>
                <c:pt idx="8202">
                  <c:v>-55.298305955908901</c:v>
                </c:pt>
                <c:pt idx="8203">
                  <c:v>-55.3741491409411</c:v>
                </c:pt>
                <c:pt idx="8204">
                  <c:v>-55.492831787075403</c:v>
                </c:pt>
                <c:pt idx="8205">
                  <c:v>-55.728544753390103</c:v>
                </c:pt>
                <c:pt idx="8206">
                  <c:v>-56.050449380632699</c:v>
                </c:pt>
                <c:pt idx="8207">
                  <c:v>-56.3551390503928</c:v>
                </c:pt>
                <c:pt idx="8208">
                  <c:v>-56.5695504465751</c:v>
                </c:pt>
                <c:pt idx="8209">
                  <c:v>-56.720112528894099</c:v>
                </c:pt>
                <c:pt idx="8210">
                  <c:v>-56.836296040605703</c:v>
                </c:pt>
                <c:pt idx="8211">
                  <c:v>-56.930704393155999</c:v>
                </c:pt>
                <c:pt idx="8212">
                  <c:v>-57.009450839922998</c:v>
                </c:pt>
                <c:pt idx="8213">
                  <c:v>-57.076008774231902</c:v>
                </c:pt>
                <c:pt idx="8214">
                  <c:v>-57.199336035258</c:v>
                </c:pt>
                <c:pt idx="8215">
                  <c:v>-57.304658793033703</c:v>
                </c:pt>
                <c:pt idx="8216">
                  <c:v>-57.379950349489199</c:v>
                </c:pt>
                <c:pt idx="8217">
                  <c:v>-57.438567486624201</c:v>
                </c:pt>
                <c:pt idx="8218">
                  <c:v>-57.552118508978602</c:v>
                </c:pt>
                <c:pt idx="8219">
                  <c:v>-57.647817714127697</c:v>
                </c:pt>
                <c:pt idx="8220">
                  <c:v>-57.714179801958799</c:v>
                </c:pt>
                <c:pt idx="8221">
                  <c:v>-57.764535783663803</c:v>
                </c:pt>
                <c:pt idx="8222">
                  <c:v>-57.869645782196997</c:v>
                </c:pt>
                <c:pt idx="8223">
                  <c:v>-57.957512921265803</c:v>
                </c:pt>
                <c:pt idx="8224">
                  <c:v>-58.081315497116002</c:v>
                </c:pt>
                <c:pt idx="8225">
                  <c:v>-58.180313514530702</c:v>
                </c:pt>
                <c:pt idx="8226">
                  <c:v>-58.247363726403002</c:v>
                </c:pt>
                <c:pt idx="8227">
                  <c:v>-58.297076727485603</c:v>
                </c:pt>
                <c:pt idx="8228">
                  <c:v>-58.335598471010996</c:v>
                </c:pt>
                <c:pt idx="8229">
                  <c:v>-58.3657142672783</c:v>
                </c:pt>
                <c:pt idx="8230">
                  <c:v>-58.388963580947802</c:v>
                </c:pt>
                <c:pt idx="8231">
                  <c:v>-58.4063167608425</c:v>
                </c:pt>
                <c:pt idx="8232">
                  <c:v>-58.4184454635406</c:v>
                </c:pt>
                <c:pt idx="8233">
                  <c:v>-58.489755188306603</c:v>
                </c:pt>
                <c:pt idx="8234">
                  <c:v>-58.547788426521002</c:v>
                </c:pt>
                <c:pt idx="8235">
                  <c:v>-58.580265639590202</c:v>
                </c:pt>
                <c:pt idx="8236">
                  <c:v>-58.599430974074799</c:v>
                </c:pt>
                <c:pt idx="8237">
                  <c:v>-58.6102483875218</c:v>
                </c:pt>
                <c:pt idx="8238">
                  <c:v>-58.614827594693899</c:v>
                </c:pt>
                <c:pt idx="8239">
                  <c:v>-58.614279573806499</c:v>
                </c:pt>
                <c:pt idx="8240">
                  <c:v>-58.609281031760702</c:v>
                </c:pt>
                <c:pt idx="8241">
                  <c:v>-58.600291475449303</c:v>
                </c:pt>
                <c:pt idx="8242">
                  <c:v>-58.587648845428397</c:v>
                </c:pt>
                <c:pt idx="8243">
                  <c:v>-58.571616548807597</c:v>
                </c:pt>
                <c:pt idx="8244">
                  <c:v>-58.61635122669</c:v>
                </c:pt>
                <c:pt idx="8245">
                  <c:v>-58.649382875592302</c:v>
                </c:pt>
                <c:pt idx="8246">
                  <c:v>-58.6581454779624</c:v>
                </c:pt>
                <c:pt idx="8247">
                  <c:v>-58.654675940734698</c:v>
                </c:pt>
                <c:pt idx="8248">
                  <c:v>-58.6438178874225</c:v>
                </c:pt>
                <c:pt idx="8249">
                  <c:v>-58.627593881333802</c:v>
                </c:pt>
                <c:pt idx="8250">
                  <c:v>-58.670920434387298</c:v>
                </c:pt>
                <c:pt idx="8251">
                  <c:v>-58.701877896753302</c:v>
                </c:pt>
                <c:pt idx="8252">
                  <c:v>-58.708152175770898</c:v>
                </c:pt>
                <c:pt idx="8253">
                  <c:v>-58.701911415844002</c:v>
                </c:pt>
                <c:pt idx="8254">
                  <c:v>-58.688094375927797</c:v>
                </c:pt>
                <c:pt idx="8255">
                  <c:v>-58.668791400772101</c:v>
                </c:pt>
                <c:pt idx="8256">
                  <c:v>-58.645091944142898</c:v>
                </c:pt>
                <c:pt idx="8257">
                  <c:v>-58.6176492727094</c:v>
                </c:pt>
                <c:pt idx="8258">
                  <c:v>-58.650967229122799</c:v>
                </c:pt>
                <c:pt idx="8259">
                  <c:v>-58.672701515520302</c:v>
                </c:pt>
                <c:pt idx="8260">
                  <c:v>-58.670280069285504</c:v>
                </c:pt>
                <c:pt idx="8261">
                  <c:v>-58.655765576600601</c:v>
                </c:pt>
                <c:pt idx="8262">
                  <c:v>-58.634033772159299</c:v>
                </c:pt>
                <c:pt idx="8263">
                  <c:v>-58.607131471775901</c:v>
                </c:pt>
                <c:pt idx="8264">
                  <c:v>-58.576116252734202</c:v>
                </c:pt>
                <c:pt idx="8265">
                  <c:v>-58.5416169542044</c:v>
                </c:pt>
                <c:pt idx="8266">
                  <c:v>-58.504049577695199</c:v>
                </c:pt>
                <c:pt idx="8267">
                  <c:v>-58.463712216163501</c:v>
                </c:pt>
                <c:pt idx="8268">
                  <c:v>-58.42083156975</c:v>
                </c:pt>
                <c:pt idx="8269">
                  <c:v>-58.375588009581001</c:v>
                </c:pt>
                <c:pt idx="8270">
                  <c:v>-58.328128657454101</c:v>
                </c:pt>
                <c:pt idx="8271">
                  <c:v>-58.278582541450596</c:v>
                </c:pt>
                <c:pt idx="8272">
                  <c:v>-58.227067215868097</c:v>
                </c:pt>
                <c:pt idx="8273">
                  <c:v>-58.173685187196803</c:v>
                </c:pt>
                <c:pt idx="8274">
                  <c:v>-58.118526422823201</c:v>
                </c:pt>
                <c:pt idx="8275">
                  <c:v>-58.061671290316298</c:v>
                </c:pt>
                <c:pt idx="8276">
                  <c:v>-58.003192712349602</c:v>
                </c:pt>
                <c:pt idx="8277">
                  <c:v>-57.943158350586003</c:v>
                </c:pt>
                <c:pt idx="8278">
                  <c:v>-57.881630853687398</c:v>
                </c:pt>
                <c:pt idx="8279">
                  <c:v>-57.818668670993901</c:v>
                </c:pt>
                <c:pt idx="8280">
                  <c:v>-57.754326684819603</c:v>
                </c:pt>
                <c:pt idx="8281">
                  <c:v>-57.6886565584689</c:v>
                </c:pt>
                <c:pt idx="8282">
                  <c:v>-57.621706998941299</c:v>
                </c:pt>
                <c:pt idx="8283">
                  <c:v>-57.553525075660801</c:v>
                </c:pt>
                <c:pt idx="8284">
                  <c:v>-57.484155634536698</c:v>
                </c:pt>
                <c:pt idx="8285">
                  <c:v>-57.413641501870998</c:v>
                </c:pt>
                <c:pt idx="8286">
                  <c:v>-57.342023720975398</c:v>
                </c:pt>
                <c:pt idx="8287">
                  <c:v>-57.269341368427497</c:v>
                </c:pt>
                <c:pt idx="8288">
                  <c:v>-57.195623445916603</c:v>
                </c:pt>
                <c:pt idx="8289">
                  <c:v>-57.1209002156682</c:v>
                </c:pt>
                <c:pt idx="8290">
                  <c:v>-57.045232839727603</c:v>
                </c:pt>
                <c:pt idx="8291">
                  <c:v>-56.968672968541199</c:v>
                </c:pt>
                <c:pt idx="8292">
                  <c:v>-56.891262510834302</c:v>
                </c:pt>
                <c:pt idx="8293">
                  <c:v>-56.813038803924897</c:v>
                </c:pt>
                <c:pt idx="8294">
                  <c:v>-56.7340374177748</c:v>
                </c:pt>
                <c:pt idx="8295">
                  <c:v>-56.654291441977399</c:v>
                </c:pt>
                <c:pt idx="8296">
                  <c:v>-56.573832043382303</c:v>
                </c:pt>
                <c:pt idx="8297">
                  <c:v>-56.492688326118902</c:v>
                </c:pt>
                <c:pt idx="8298">
                  <c:v>-56.4108878972173</c:v>
                </c:pt>
                <c:pt idx="8299">
                  <c:v>-56.328458971157403</c:v>
                </c:pt>
                <c:pt idx="8300">
                  <c:v>-56.245428593367002</c:v>
                </c:pt>
                <c:pt idx="8301">
                  <c:v>-56.161822715892903</c:v>
                </c:pt>
                <c:pt idx="8302">
                  <c:v>-56.077633626600402</c:v>
                </c:pt>
                <c:pt idx="8303">
                  <c:v>-55.992854710999502</c:v>
                </c:pt>
                <c:pt idx="8304">
                  <c:v>-55.9075610217891</c:v>
                </c:pt>
                <c:pt idx="8305">
                  <c:v>-55.8218101604186</c:v>
                </c:pt>
                <c:pt idx="8306">
                  <c:v>-55.735639955775099</c:v>
                </c:pt>
                <c:pt idx="8307">
                  <c:v>-55.649082230249903</c:v>
                </c:pt>
                <c:pt idx="8308">
                  <c:v>-55.562165846708901</c:v>
                </c:pt>
                <c:pt idx="8309">
                  <c:v>-55.474916060937502</c:v>
                </c:pt>
                <c:pt idx="8310">
                  <c:v>-55.387355491577303</c:v>
                </c:pt>
                <c:pt idx="8311">
                  <c:v>-55.299502760890697</c:v>
                </c:pt>
                <c:pt idx="8312">
                  <c:v>-55.211376482194503</c:v>
                </c:pt>
                <c:pt idx="8313">
                  <c:v>-55.122996797070797</c:v>
                </c:pt>
                <c:pt idx="8314">
                  <c:v>-55.034382585373798</c:v>
                </c:pt>
                <c:pt idx="8315">
                  <c:v>-54.945407452894003</c:v>
                </c:pt>
                <c:pt idx="8316">
                  <c:v>-54.856084178256403</c:v>
                </c:pt>
                <c:pt idx="8317">
                  <c:v>-54.766516273744202</c:v>
                </c:pt>
                <c:pt idx="8318">
                  <c:v>-54.676775029137303</c:v>
                </c:pt>
                <c:pt idx="8319">
                  <c:v>-54.586896762924802</c:v>
                </c:pt>
                <c:pt idx="8320">
                  <c:v>-54.496914183791098</c:v>
                </c:pt>
                <c:pt idx="8321">
                  <c:v>-54.406854052951203</c:v>
                </c:pt>
                <c:pt idx="8322">
                  <c:v>-54.316737482828202</c:v>
                </c:pt>
                <c:pt idx="8323">
                  <c:v>-54.226581428616903</c:v>
                </c:pt>
                <c:pt idx="8324">
                  <c:v>-54.136395739035798</c:v>
                </c:pt>
                <c:pt idx="8325">
                  <c:v>-54.046189950185799</c:v>
                </c:pt>
                <c:pt idx="8326">
                  <c:v>-53.955978599494998</c:v>
                </c:pt>
                <c:pt idx="8327">
                  <c:v>-53.865568395676704</c:v>
                </c:pt>
                <c:pt idx="8328">
                  <c:v>-53.774766529997699</c:v>
                </c:pt>
                <c:pt idx="8329">
                  <c:v>-53.6837484783577</c:v>
                </c:pt>
                <c:pt idx="8330">
                  <c:v>-53.592635754781298</c:v>
                </c:pt>
                <c:pt idx="8331">
                  <c:v>-53.501494927157502</c:v>
                </c:pt>
                <c:pt idx="8332">
                  <c:v>-53.410360399382903</c:v>
                </c:pt>
                <c:pt idx="8333">
                  <c:v>-53.319268178973203</c:v>
                </c:pt>
                <c:pt idx="8334">
                  <c:v>-53.228243188183399</c:v>
                </c:pt>
                <c:pt idx="8335">
                  <c:v>-53.216514998810901</c:v>
                </c:pt>
                <c:pt idx="8336">
                  <c:v>-53.197569396494004</c:v>
                </c:pt>
                <c:pt idx="8337">
                  <c:v>-53.1538919559395</c:v>
                </c:pt>
                <c:pt idx="8338">
                  <c:v>-53.098515079225699</c:v>
                </c:pt>
                <c:pt idx="8339">
                  <c:v>-53.036884478204797</c:v>
                </c:pt>
                <c:pt idx="8340">
                  <c:v>-52.971348770655098</c:v>
                </c:pt>
                <c:pt idx="8341">
                  <c:v>-52.903135354212601</c:v>
                </c:pt>
                <c:pt idx="8342">
                  <c:v>-52.832959946939802</c:v>
                </c:pt>
                <c:pt idx="8343">
                  <c:v>-52.760580120947502</c:v>
                </c:pt>
                <c:pt idx="8344">
                  <c:v>-52.686416879391601</c:v>
                </c:pt>
                <c:pt idx="8345">
                  <c:v>-52.610871863468802</c:v>
                </c:pt>
                <c:pt idx="8346">
                  <c:v>-52.614766372602602</c:v>
                </c:pt>
                <c:pt idx="8347">
                  <c:v>-52.611856928097602</c:v>
                </c:pt>
                <c:pt idx="8348">
                  <c:v>-52.583776368625998</c:v>
                </c:pt>
                <c:pt idx="8349">
                  <c:v>-52.543075510514598</c:v>
                </c:pt>
                <c:pt idx="8350">
                  <c:v>-52.495157845467197</c:v>
                </c:pt>
                <c:pt idx="8351">
                  <c:v>-52.442455840045902</c:v>
                </c:pt>
                <c:pt idx="8352">
                  <c:v>-52.386272769960797</c:v>
                </c:pt>
                <c:pt idx="8353">
                  <c:v>-52.4082513482577</c:v>
                </c:pt>
                <c:pt idx="8354">
                  <c:v>-52.502678383479903</c:v>
                </c:pt>
                <c:pt idx="8355">
                  <c:v>-52.564754121695799</c:v>
                </c:pt>
                <c:pt idx="8356">
                  <c:v>-52.588581736296298</c:v>
                </c:pt>
                <c:pt idx="8357">
                  <c:v>-52.592155054983898</c:v>
                </c:pt>
                <c:pt idx="8358">
                  <c:v>-52.583401940955603</c:v>
                </c:pt>
                <c:pt idx="8359">
                  <c:v>-52.566153080875502</c:v>
                </c:pt>
                <c:pt idx="8360">
                  <c:v>-52.542576835874797</c:v>
                </c:pt>
                <c:pt idx="8361">
                  <c:v>-52.514027681845299</c:v>
                </c:pt>
                <c:pt idx="8362">
                  <c:v>-52.481416463143198</c:v>
                </c:pt>
                <c:pt idx="8363">
                  <c:v>-52.445381406410903</c:v>
                </c:pt>
                <c:pt idx="8364">
                  <c:v>-52.406397505407803</c:v>
                </c:pt>
                <c:pt idx="8365">
                  <c:v>-52.364838234303697</c:v>
                </c:pt>
                <c:pt idx="8366">
                  <c:v>-52.320998199773697</c:v>
                </c:pt>
                <c:pt idx="8367">
                  <c:v>-52.355834394235004</c:v>
                </c:pt>
                <c:pt idx="8368">
                  <c:v>-52.382974038461803</c:v>
                </c:pt>
                <c:pt idx="8369">
                  <c:v>-52.464161634567297</c:v>
                </c:pt>
                <c:pt idx="8370">
                  <c:v>-52.525500633246097</c:v>
                </c:pt>
                <c:pt idx="8371">
                  <c:v>-52.633549326711901</c:v>
                </c:pt>
                <c:pt idx="8372">
                  <c:v>-52.717043595175099</c:v>
                </c:pt>
                <c:pt idx="8373">
                  <c:v>-52.764523927818097</c:v>
                </c:pt>
                <c:pt idx="8374">
                  <c:v>-52.791829840098103</c:v>
                </c:pt>
                <c:pt idx="8375">
                  <c:v>-52.806240516254597</c:v>
                </c:pt>
                <c:pt idx="8376">
                  <c:v>-52.811368062117097</c:v>
                </c:pt>
                <c:pt idx="8377">
                  <c:v>-52.809337405328499</c:v>
                </c:pt>
                <c:pt idx="8378">
                  <c:v>-52.801516399638203</c:v>
                </c:pt>
                <c:pt idx="8379">
                  <c:v>-52.788850581134</c:v>
                </c:pt>
                <c:pt idx="8380">
                  <c:v>-52.772030027968697</c:v>
                </c:pt>
                <c:pt idx="8381">
                  <c:v>-52.751570512219502</c:v>
                </c:pt>
                <c:pt idx="8382">
                  <c:v>-52.807165219062902</c:v>
                </c:pt>
                <c:pt idx="8383">
                  <c:v>-52.853172226747603</c:v>
                </c:pt>
                <c:pt idx="8384">
                  <c:v>-52.871820100949499</c:v>
                </c:pt>
                <c:pt idx="8385">
                  <c:v>-52.875961630657699</c:v>
                </c:pt>
                <c:pt idx="8386">
                  <c:v>-52.871193741143102</c:v>
                </c:pt>
                <c:pt idx="8387">
                  <c:v>-52.8600879156144</c:v>
                </c:pt>
                <c:pt idx="8388">
                  <c:v>-52.844068525242399</c:v>
                </c:pt>
                <c:pt idx="8389">
                  <c:v>-52.824021359614903</c:v>
                </c:pt>
                <c:pt idx="8390">
                  <c:v>-52.800542331929897</c:v>
                </c:pt>
                <c:pt idx="8391">
                  <c:v>-52.774055409138199</c:v>
                </c:pt>
                <c:pt idx="8392">
                  <c:v>-52.744884538746597</c:v>
                </c:pt>
                <c:pt idx="8393">
                  <c:v>-52.871681620286303</c:v>
                </c:pt>
                <c:pt idx="8394">
                  <c:v>-53.0606636302658</c:v>
                </c:pt>
                <c:pt idx="8395">
                  <c:v>-53.188762990075098</c:v>
                </c:pt>
                <c:pt idx="8396">
                  <c:v>-53.265283726641997</c:v>
                </c:pt>
                <c:pt idx="8397">
                  <c:v>-53.314817781730603</c:v>
                </c:pt>
                <c:pt idx="8398">
                  <c:v>-53.347918425311597</c:v>
                </c:pt>
                <c:pt idx="8399">
                  <c:v>-53.446880258651497</c:v>
                </c:pt>
                <c:pt idx="8400">
                  <c:v>-53.605587382674997</c:v>
                </c:pt>
                <c:pt idx="8401">
                  <c:v>-53.723855185194402</c:v>
                </c:pt>
                <c:pt idx="8402">
                  <c:v>-53.950865702709699</c:v>
                </c:pt>
                <c:pt idx="8403">
                  <c:v>-54.136788840536802</c:v>
                </c:pt>
                <c:pt idx="8404">
                  <c:v>-54.257470419474998</c:v>
                </c:pt>
                <c:pt idx="8405">
                  <c:v>-54.3440806387826</c:v>
                </c:pt>
                <c:pt idx="8406">
                  <c:v>-54.410259191281099</c:v>
                </c:pt>
                <c:pt idx="8407">
                  <c:v>-54.462255098271697</c:v>
                </c:pt>
                <c:pt idx="8408">
                  <c:v>-54.503490733240398</c:v>
                </c:pt>
                <c:pt idx="8409">
                  <c:v>-54.536071780769703</c:v>
                </c:pt>
                <c:pt idx="8410">
                  <c:v>-54.561410724934703</c:v>
                </c:pt>
                <c:pt idx="8411">
                  <c:v>-54.654445210334501</c:v>
                </c:pt>
                <c:pt idx="8412">
                  <c:v>-54.732805957734598</c:v>
                </c:pt>
                <c:pt idx="8413">
                  <c:v>-54.781786914368297</c:v>
                </c:pt>
                <c:pt idx="8414">
                  <c:v>-54.888355228735101</c:v>
                </c:pt>
                <c:pt idx="8415">
                  <c:v>-54.975739041752497</c:v>
                </c:pt>
                <c:pt idx="8416">
                  <c:v>-55.031433405402701</c:v>
                </c:pt>
                <c:pt idx="8417">
                  <c:v>-55.142591149913301</c:v>
                </c:pt>
                <c:pt idx="8418">
                  <c:v>-55.233433286598398</c:v>
                </c:pt>
                <c:pt idx="8419">
                  <c:v>-55.291943274038999</c:v>
                </c:pt>
                <c:pt idx="8420">
                  <c:v>-55.333034795501803</c:v>
                </c:pt>
                <c:pt idx="8421">
                  <c:v>-55.363074779913497</c:v>
                </c:pt>
                <c:pt idx="8422">
                  <c:v>-55.528252176281597</c:v>
                </c:pt>
                <c:pt idx="8423">
                  <c:v>-55.667672096777103</c:v>
                </c:pt>
                <c:pt idx="8424">
                  <c:v>-55.753654295530303</c:v>
                </c:pt>
                <c:pt idx="8425">
                  <c:v>-55.883626096480903</c:v>
                </c:pt>
                <c:pt idx="8426">
                  <c:v>-55.988617264460999</c:v>
                </c:pt>
                <c:pt idx="8427">
                  <c:v>-56.128990731866097</c:v>
                </c:pt>
                <c:pt idx="8428">
                  <c:v>-56.240895901207899</c:v>
                </c:pt>
                <c:pt idx="8429">
                  <c:v>-56.386078484351501</c:v>
                </c:pt>
                <c:pt idx="8430">
                  <c:v>-56.570333134146999</c:v>
                </c:pt>
                <c:pt idx="8431">
                  <c:v>-56.708886961984803</c:v>
                </c:pt>
                <c:pt idx="8432">
                  <c:v>-56.804487343278403</c:v>
                </c:pt>
                <c:pt idx="8433">
                  <c:v>-56.944379113034202</c:v>
                </c:pt>
                <c:pt idx="8434">
                  <c:v>-57.059870801217599</c:v>
                </c:pt>
                <c:pt idx="8435">
                  <c:v>-57.141627422061802</c:v>
                </c:pt>
                <c:pt idx="8436">
                  <c:v>-57.204509762329998</c:v>
                </c:pt>
                <c:pt idx="8437">
                  <c:v>-57.254942501966703</c:v>
                </c:pt>
                <c:pt idx="8438">
                  <c:v>-57.2959351839786</c:v>
                </c:pt>
                <c:pt idx="8439">
                  <c:v>-57.329206611602402</c:v>
                </c:pt>
                <c:pt idx="8440">
                  <c:v>-57.3558626444174</c:v>
                </c:pt>
                <c:pt idx="8441">
                  <c:v>-57.443206530126403</c:v>
                </c:pt>
                <c:pt idx="8442">
                  <c:v>-57.516067204496402</c:v>
                </c:pt>
                <c:pt idx="8443">
                  <c:v>-57.561766642085999</c:v>
                </c:pt>
                <c:pt idx="8444">
                  <c:v>-57.593112901095601</c:v>
                </c:pt>
                <c:pt idx="8445">
                  <c:v>-57.615348789478702</c:v>
                </c:pt>
                <c:pt idx="8446">
                  <c:v>-57.6307382224864</c:v>
                </c:pt>
                <c:pt idx="8447">
                  <c:v>-57.706462294527697</c:v>
                </c:pt>
                <c:pt idx="8448">
                  <c:v>-57.7681811890549</c:v>
                </c:pt>
                <c:pt idx="8449">
                  <c:v>-57.868798981090698</c:v>
                </c:pt>
                <c:pt idx="8450">
                  <c:v>-57.946381922634998</c:v>
                </c:pt>
                <c:pt idx="8451">
                  <c:v>-58.0581076845246</c:v>
                </c:pt>
                <c:pt idx="8452">
                  <c:v>-58.1443909056187</c:v>
                </c:pt>
                <c:pt idx="8453">
                  <c:v>-58.198529591216698</c:v>
                </c:pt>
                <c:pt idx="8454">
                  <c:v>-58.235399464077503</c:v>
                </c:pt>
                <c:pt idx="8455">
                  <c:v>-58.261287895072797</c:v>
                </c:pt>
                <c:pt idx="8456">
                  <c:v>-58.279054014507999</c:v>
                </c:pt>
                <c:pt idx="8457">
                  <c:v>-58.290275244327098</c:v>
                </c:pt>
                <c:pt idx="8458">
                  <c:v>-58.295939276287598</c:v>
                </c:pt>
                <c:pt idx="8459">
                  <c:v>-58.296723929612398</c:v>
                </c:pt>
                <c:pt idx="8460">
                  <c:v>-58.2931265651861</c:v>
                </c:pt>
                <c:pt idx="8461">
                  <c:v>-58.285530714469701</c:v>
                </c:pt>
                <c:pt idx="8462">
                  <c:v>-58.2742434824413</c:v>
                </c:pt>
                <c:pt idx="8463">
                  <c:v>-58.259518103657499</c:v>
                </c:pt>
                <c:pt idx="8464">
                  <c:v>-58.241568360251598</c:v>
                </c:pt>
                <c:pt idx="8465">
                  <c:v>-58.2205782526894</c:v>
                </c:pt>
                <c:pt idx="8466">
                  <c:v>-58.1967087333229</c:v>
                </c:pt>
                <c:pt idx="8467">
                  <c:v>-58.170102538172003</c:v>
                </c:pt>
                <c:pt idx="8468">
                  <c:v>-58.1408877387045</c:v>
                </c:pt>
                <c:pt idx="8469">
                  <c:v>-58.109180424085203</c:v>
                </c:pt>
                <c:pt idx="8470">
                  <c:v>-58.075086444034902</c:v>
                </c:pt>
                <c:pt idx="8471">
                  <c:v>-58.038703721154697</c:v>
                </c:pt>
                <c:pt idx="8472">
                  <c:v>-58.065797331713703</c:v>
                </c:pt>
                <c:pt idx="8473">
                  <c:v>-58.082103612476303</c:v>
                </c:pt>
                <c:pt idx="8474">
                  <c:v>-58.074486836103603</c:v>
                </c:pt>
                <c:pt idx="8475">
                  <c:v>-58.055127045654501</c:v>
                </c:pt>
                <c:pt idx="8476">
                  <c:v>-58.0289188717692</c:v>
                </c:pt>
                <c:pt idx="8477">
                  <c:v>-57.997890812986697</c:v>
                </c:pt>
                <c:pt idx="8478">
                  <c:v>-57.963074307951302</c:v>
                </c:pt>
                <c:pt idx="8479">
                  <c:v>-57.925072221522797</c:v>
                </c:pt>
                <c:pt idx="8480">
                  <c:v>-57.884276954788199</c:v>
                </c:pt>
                <c:pt idx="8481">
                  <c:v>-57.840965885444</c:v>
                </c:pt>
                <c:pt idx="8482">
                  <c:v>-57.795347811977997</c:v>
                </c:pt>
                <c:pt idx="8483">
                  <c:v>-57.747587682133599</c:v>
                </c:pt>
                <c:pt idx="8484">
                  <c:v>-57.697820551157697</c:v>
                </c:pt>
                <c:pt idx="8485">
                  <c:v>-57.646160611139699</c:v>
                </c:pt>
                <c:pt idx="8486">
                  <c:v>-57.592706980111601</c:v>
                </c:pt>
                <c:pt idx="8487">
                  <c:v>-57.537547031479498</c:v>
                </c:pt>
                <c:pt idx="8488">
                  <c:v>-57.480759000348598</c:v>
                </c:pt>
                <c:pt idx="8489">
                  <c:v>-57.422413872870401</c:v>
                </c:pt>
                <c:pt idx="8490">
                  <c:v>-57.362576762777501</c:v>
                </c:pt>
                <c:pt idx="8491">
                  <c:v>-57.301307723061001</c:v>
                </c:pt>
                <c:pt idx="8492">
                  <c:v>-57.238662769549897</c:v>
                </c:pt>
                <c:pt idx="8493">
                  <c:v>-57.174675065600397</c:v>
                </c:pt>
                <c:pt idx="8494">
                  <c:v>-57.1094154959804</c:v>
                </c:pt>
                <c:pt idx="8495">
                  <c:v>-57.042949006014197</c:v>
                </c:pt>
                <c:pt idx="8496">
                  <c:v>-56.975331188823901</c:v>
                </c:pt>
                <c:pt idx="8497">
                  <c:v>-56.906610469906902</c:v>
                </c:pt>
                <c:pt idx="8498">
                  <c:v>-56.8368313825491</c:v>
                </c:pt>
                <c:pt idx="8499">
                  <c:v>-56.766036732891699</c:v>
                </c:pt>
                <c:pt idx="8500">
                  <c:v>-56.694266706465903</c:v>
                </c:pt>
                <c:pt idx="8501">
                  <c:v>-56.621559358127797</c:v>
                </c:pt>
                <c:pt idx="8502">
                  <c:v>-56.547951023669</c:v>
                </c:pt>
                <c:pt idx="8503">
                  <c:v>-56.473475274972003</c:v>
                </c:pt>
                <c:pt idx="8504">
                  <c:v>-56.3981657230701</c:v>
                </c:pt>
                <c:pt idx="8505">
                  <c:v>-56.322055245202201</c:v>
                </c:pt>
                <c:pt idx="8506">
                  <c:v>-56.245175379485602</c:v>
                </c:pt>
                <c:pt idx="8507">
                  <c:v>-56.167556464083603</c:v>
                </c:pt>
                <c:pt idx="8508">
                  <c:v>-56.089200622161201</c:v>
                </c:pt>
                <c:pt idx="8509">
                  <c:v>-56.010103808641801</c:v>
                </c:pt>
                <c:pt idx="8510">
                  <c:v>-55.930340746783401</c:v>
                </c:pt>
                <c:pt idx="8511">
                  <c:v>-55.8499714278854</c:v>
                </c:pt>
                <c:pt idx="8512">
                  <c:v>-55.769038263780402</c:v>
                </c:pt>
                <c:pt idx="8513">
                  <c:v>-55.6875743713926</c:v>
                </c:pt>
                <c:pt idx="8514">
                  <c:v>-55.605612026368597</c:v>
                </c:pt>
                <c:pt idx="8515">
                  <c:v>-55.523179904661198</c:v>
                </c:pt>
                <c:pt idx="8516">
                  <c:v>-55.440303967725598</c:v>
                </c:pt>
                <c:pt idx="8517">
                  <c:v>-55.357008491830499</c:v>
                </c:pt>
                <c:pt idx="8518">
                  <c:v>-55.273312335728001</c:v>
                </c:pt>
                <c:pt idx="8519">
                  <c:v>-55.189238520170598</c:v>
                </c:pt>
                <c:pt idx="8520">
                  <c:v>-55.104809134602597</c:v>
                </c:pt>
                <c:pt idx="8521">
                  <c:v>-55.020044909541802</c:v>
                </c:pt>
                <c:pt idx="8522">
                  <c:v>-54.934785117057402</c:v>
                </c:pt>
                <c:pt idx="8523">
                  <c:v>-54.849110740500301</c:v>
                </c:pt>
                <c:pt idx="8524">
                  <c:v>-54.763117173417598</c:v>
                </c:pt>
                <c:pt idx="8525">
                  <c:v>-54.676868136508801</c:v>
                </c:pt>
                <c:pt idx="8526">
                  <c:v>-54.590397055993598</c:v>
                </c:pt>
                <c:pt idx="8527">
                  <c:v>-54.503736546451698</c:v>
                </c:pt>
                <c:pt idx="8528">
                  <c:v>-54.4169138188132</c:v>
                </c:pt>
                <c:pt idx="8529">
                  <c:v>-54.329950967603203</c:v>
                </c:pt>
                <c:pt idx="8530">
                  <c:v>-54.242866336394499</c:v>
                </c:pt>
                <c:pt idx="8531">
                  <c:v>-54.155673051839301</c:v>
                </c:pt>
                <c:pt idx="8532">
                  <c:v>-54.068380460200103</c:v>
                </c:pt>
                <c:pt idx="8533">
                  <c:v>-53.981004755388703</c:v>
                </c:pt>
                <c:pt idx="8534">
                  <c:v>-53.893482185465203</c:v>
                </c:pt>
                <c:pt idx="8535">
                  <c:v>-53.805471642847202</c:v>
                </c:pt>
                <c:pt idx="8536">
                  <c:v>-53.7171419209239</c:v>
                </c:pt>
                <c:pt idx="8537">
                  <c:v>-53.628634539445102</c:v>
                </c:pt>
                <c:pt idx="8538">
                  <c:v>-53.540030961085399</c:v>
                </c:pt>
                <c:pt idx="8539">
                  <c:v>-53.529731816984302</c:v>
                </c:pt>
                <c:pt idx="8540">
                  <c:v>-53.5119053391984</c:v>
                </c:pt>
                <c:pt idx="8541">
                  <c:v>-53.469352375616197</c:v>
                </c:pt>
                <c:pt idx="8542">
                  <c:v>-53.415109609586104</c:v>
                </c:pt>
                <c:pt idx="8543">
                  <c:v>-53.354617186339198</c:v>
                </c:pt>
                <c:pt idx="8544">
                  <c:v>-53.290219717770199</c:v>
                </c:pt>
                <c:pt idx="8545">
                  <c:v>-53.223133751849403</c:v>
                </c:pt>
                <c:pt idx="8546">
                  <c:v>-53.154067530947401</c:v>
                </c:pt>
                <c:pt idx="8547">
                  <c:v>-53.0834703832071</c:v>
                </c:pt>
                <c:pt idx="8548">
                  <c:v>-53.011640014307197</c:v>
                </c:pt>
                <c:pt idx="8549">
                  <c:v>-52.938786460782403</c:v>
                </c:pt>
                <c:pt idx="8550">
                  <c:v>-52.865075156100303</c:v>
                </c:pt>
                <c:pt idx="8551">
                  <c:v>-52.7902955712063</c:v>
                </c:pt>
                <c:pt idx="8552">
                  <c:v>-52.714170407744099</c:v>
                </c:pt>
                <c:pt idx="8553">
                  <c:v>-52.636977676838796</c:v>
                </c:pt>
                <c:pt idx="8554">
                  <c:v>-52.558966570155498</c:v>
                </c:pt>
                <c:pt idx="8555">
                  <c:v>-52.480287250472699</c:v>
                </c:pt>
                <c:pt idx="8556">
                  <c:v>-52.4010194025389</c:v>
                </c:pt>
                <c:pt idx="8557">
                  <c:v>-52.321214532744399</c:v>
                </c:pt>
                <c:pt idx="8558">
                  <c:v>-52.240937672081799</c:v>
                </c:pt>
                <c:pt idx="8559">
                  <c:v>-52.160238570990401</c:v>
                </c:pt>
                <c:pt idx="8560">
                  <c:v>-52.079153695916197</c:v>
                </c:pt>
                <c:pt idx="8561">
                  <c:v>-51.997709783226497</c:v>
                </c:pt>
                <c:pt idx="8562">
                  <c:v>-51.915928507641198</c:v>
                </c:pt>
                <c:pt idx="8563">
                  <c:v>-51.833796019291299</c:v>
                </c:pt>
                <c:pt idx="8564">
                  <c:v>-51.751320115153398</c:v>
                </c:pt>
                <c:pt idx="8565">
                  <c:v>-51.667520884051598</c:v>
                </c:pt>
                <c:pt idx="8566">
                  <c:v>-51.581713185659098</c:v>
                </c:pt>
                <c:pt idx="8567">
                  <c:v>-51.4942860644937</c:v>
                </c:pt>
                <c:pt idx="8568">
                  <c:v>-51.405558679952897</c:v>
                </c:pt>
                <c:pt idx="8569">
                  <c:v>-51.315684576447602</c:v>
                </c:pt>
                <c:pt idx="8570">
                  <c:v>-51.224655071916096</c:v>
                </c:pt>
                <c:pt idx="8571">
                  <c:v>-51.132536526524099</c:v>
                </c:pt>
                <c:pt idx="8572">
                  <c:v>-51.039372738437997</c:v>
                </c:pt>
                <c:pt idx="8573">
                  <c:v>-50.945184993866199</c:v>
                </c:pt>
                <c:pt idx="8574">
                  <c:v>-50.8499723913975</c:v>
                </c:pt>
                <c:pt idx="8575">
                  <c:v>-50.838497568645501</c:v>
                </c:pt>
                <c:pt idx="8576">
                  <c:v>-50.825942334050502</c:v>
                </c:pt>
                <c:pt idx="8577">
                  <c:v>-50.790982442923898</c:v>
                </c:pt>
                <c:pt idx="8578">
                  <c:v>-50.743854415646901</c:v>
                </c:pt>
                <c:pt idx="8579">
                  <c:v>-50.689069349473002</c:v>
                </c:pt>
                <c:pt idx="8580">
                  <c:v>-50.628418098829798</c:v>
                </c:pt>
                <c:pt idx="8581">
                  <c:v>-50.560875198824398</c:v>
                </c:pt>
                <c:pt idx="8582">
                  <c:v>-50.487251643269403</c:v>
                </c:pt>
                <c:pt idx="8583">
                  <c:v>-50.408230366645199</c:v>
                </c:pt>
                <c:pt idx="8584">
                  <c:v>-50.324250676720702</c:v>
                </c:pt>
                <c:pt idx="8585">
                  <c:v>-50.2354512210309</c:v>
                </c:pt>
                <c:pt idx="8586">
                  <c:v>-50.313164766762497</c:v>
                </c:pt>
                <c:pt idx="8587">
                  <c:v>-50.3990338812918</c:v>
                </c:pt>
                <c:pt idx="8588">
                  <c:v>-50.532008421685802</c:v>
                </c:pt>
                <c:pt idx="8589">
                  <c:v>-50.647160774240099</c:v>
                </c:pt>
                <c:pt idx="8590">
                  <c:v>-50.728033076872201</c:v>
                </c:pt>
                <c:pt idx="8591">
                  <c:v>-50.784473830966597</c:v>
                </c:pt>
                <c:pt idx="8592">
                  <c:v>-50.822030013356901</c:v>
                </c:pt>
                <c:pt idx="8593">
                  <c:v>-50.929241168065303</c:v>
                </c:pt>
                <c:pt idx="8594">
                  <c:v>-51.024300888048202</c:v>
                </c:pt>
                <c:pt idx="8595">
                  <c:v>-51.253208811386799</c:v>
                </c:pt>
                <c:pt idx="8596">
                  <c:v>-51.457629566931701</c:v>
                </c:pt>
                <c:pt idx="8597">
                  <c:v>-51.601534203649599</c:v>
                </c:pt>
                <c:pt idx="8598">
                  <c:v>-51.709361901631802</c:v>
                </c:pt>
                <c:pt idx="8599">
                  <c:v>-51.793009531086</c:v>
                </c:pt>
                <c:pt idx="8600">
                  <c:v>-51.858553304548202</c:v>
                </c:pt>
                <c:pt idx="8601">
                  <c:v>-51.908773942525301</c:v>
                </c:pt>
                <c:pt idx="8602">
                  <c:v>-51.947114076745599</c:v>
                </c:pt>
                <c:pt idx="8603">
                  <c:v>-52.0565005637472</c:v>
                </c:pt>
                <c:pt idx="8604">
                  <c:v>-52.231727178878799</c:v>
                </c:pt>
                <c:pt idx="8605">
                  <c:v>-52.368853790114301</c:v>
                </c:pt>
                <c:pt idx="8606">
                  <c:v>-52.462870111142102</c:v>
                </c:pt>
                <c:pt idx="8607">
                  <c:v>-52.689795700725703</c:v>
                </c:pt>
                <c:pt idx="8608">
                  <c:v>-53.117518696694098</c:v>
                </c:pt>
                <c:pt idx="8609">
                  <c:v>-53.455311026683098</c:v>
                </c:pt>
                <c:pt idx="8610">
                  <c:v>-53.7558771651901</c:v>
                </c:pt>
                <c:pt idx="8611">
                  <c:v>-53.988811320898897</c:v>
                </c:pt>
                <c:pt idx="8612">
                  <c:v>-54.161801707862303</c:v>
                </c:pt>
                <c:pt idx="8613">
                  <c:v>-54.298439013495702</c:v>
                </c:pt>
                <c:pt idx="8614">
                  <c:v>-54.411003266770997</c:v>
                </c:pt>
                <c:pt idx="8615">
                  <c:v>-54.505912534308003</c:v>
                </c:pt>
                <c:pt idx="8616">
                  <c:v>-54.586979897549497</c:v>
                </c:pt>
                <c:pt idx="8617">
                  <c:v>-54.656694725460603</c:v>
                </c:pt>
                <c:pt idx="8618">
                  <c:v>-54.789769461606802</c:v>
                </c:pt>
                <c:pt idx="8619">
                  <c:v>-54.904969647198001</c:v>
                </c:pt>
                <c:pt idx="8620">
                  <c:v>-54.988397204378202</c:v>
                </c:pt>
                <c:pt idx="8621">
                  <c:v>-55.126211271803797</c:v>
                </c:pt>
                <c:pt idx="8622">
                  <c:v>-55.242620841320999</c:v>
                </c:pt>
                <c:pt idx="8623">
                  <c:v>-55.396988869086201</c:v>
                </c:pt>
                <c:pt idx="8624">
                  <c:v>-55.593878946487202</c:v>
                </c:pt>
                <c:pt idx="8625">
                  <c:v>-55.7448359256693</c:v>
                </c:pt>
                <c:pt idx="8626">
                  <c:v>-55.852011668758003</c:v>
                </c:pt>
                <c:pt idx="8627">
                  <c:v>-56.005194706309801</c:v>
                </c:pt>
                <c:pt idx="8628">
                  <c:v>-56.133399332049599</c:v>
                </c:pt>
                <c:pt idx="8629">
                  <c:v>-56.226794962183497</c:v>
                </c:pt>
                <c:pt idx="8630">
                  <c:v>-56.3005751525953</c:v>
                </c:pt>
                <c:pt idx="8631">
                  <c:v>-56.361342113771997</c:v>
                </c:pt>
                <c:pt idx="8632">
                  <c:v>-56.549250130851597</c:v>
                </c:pt>
                <c:pt idx="8633">
                  <c:v>-56.709526721208299</c:v>
                </c:pt>
                <c:pt idx="8634">
                  <c:v>-56.816611730322798</c:v>
                </c:pt>
                <c:pt idx="8635">
                  <c:v>-56.896993208984597</c:v>
                </c:pt>
                <c:pt idx="8636">
                  <c:v>-57.028611947998101</c:v>
                </c:pt>
                <c:pt idx="8637">
                  <c:v>-57.1393604278948</c:v>
                </c:pt>
                <c:pt idx="8638">
                  <c:v>-57.218496123712299</c:v>
                </c:pt>
                <c:pt idx="8639">
                  <c:v>-57.280111652805601</c:v>
                </c:pt>
                <c:pt idx="8640">
                  <c:v>-57.396484720551399</c:v>
                </c:pt>
                <c:pt idx="8641">
                  <c:v>-57.494592068156699</c:v>
                </c:pt>
                <c:pt idx="8642">
                  <c:v>-57.563008291472499</c:v>
                </c:pt>
                <c:pt idx="8643">
                  <c:v>-57.680792395918601</c:v>
                </c:pt>
                <c:pt idx="8644">
                  <c:v>-57.778618059014903</c:v>
                </c:pt>
                <c:pt idx="8645">
                  <c:v>-57.846188596949503</c:v>
                </c:pt>
                <c:pt idx="8646">
                  <c:v>-57.897257882367001</c:v>
                </c:pt>
                <c:pt idx="8647">
                  <c:v>-57.937599304772903</c:v>
                </c:pt>
                <c:pt idx="8648">
                  <c:v>-57.969810475860903</c:v>
                </c:pt>
                <c:pt idx="8649">
                  <c:v>-57.995327907506699</c:v>
                </c:pt>
                <c:pt idx="8650">
                  <c:v>-58.015060359492701</c:v>
                </c:pt>
                <c:pt idx="8651">
                  <c:v>-58.029640778698301</c:v>
                </c:pt>
                <c:pt idx="8652">
                  <c:v>-58.039541391273403</c:v>
                </c:pt>
                <c:pt idx="8653">
                  <c:v>-58.0451324885993</c:v>
                </c:pt>
                <c:pt idx="8654">
                  <c:v>-58.046715364470401</c:v>
                </c:pt>
                <c:pt idx="8655">
                  <c:v>-58.044542212522899</c:v>
                </c:pt>
                <c:pt idx="8656">
                  <c:v>-58.038828894747397</c:v>
                </c:pt>
                <c:pt idx="8657">
                  <c:v>-58.029763540229403</c:v>
                </c:pt>
                <c:pt idx="8658">
                  <c:v>-58.017512565354799</c:v>
                </c:pt>
                <c:pt idx="8659">
                  <c:v>-58.002225022860003</c:v>
                </c:pt>
                <c:pt idx="8660">
                  <c:v>-57.984035826032802</c:v>
                </c:pt>
                <c:pt idx="8661">
                  <c:v>-58.028550919958398</c:v>
                </c:pt>
                <c:pt idx="8662">
                  <c:v>-58.061564763197502</c:v>
                </c:pt>
                <c:pt idx="8663">
                  <c:v>-58.1351942459764</c:v>
                </c:pt>
                <c:pt idx="8664">
                  <c:v>-58.252316797545603</c:v>
                </c:pt>
                <c:pt idx="8665">
                  <c:v>-58.331246239459098</c:v>
                </c:pt>
                <c:pt idx="8666">
                  <c:v>-58.373417502007598</c:v>
                </c:pt>
                <c:pt idx="8667">
                  <c:v>-58.396774652704501</c:v>
                </c:pt>
                <c:pt idx="8668">
                  <c:v>-58.408679582321099</c:v>
                </c:pt>
                <c:pt idx="8669">
                  <c:v>-58.412442555682098</c:v>
                </c:pt>
                <c:pt idx="8670">
                  <c:v>-58.409850950045502</c:v>
                </c:pt>
                <c:pt idx="8671">
                  <c:v>-58.401992502975098</c:v>
                </c:pt>
                <c:pt idx="8672">
                  <c:v>-58.3895918151985</c:v>
                </c:pt>
                <c:pt idx="8673">
                  <c:v>-58.373165356420799</c:v>
                </c:pt>
                <c:pt idx="8674">
                  <c:v>-58.353103566075099</c:v>
                </c:pt>
                <c:pt idx="8675">
                  <c:v>-58.3297132395668</c:v>
                </c:pt>
                <c:pt idx="8676">
                  <c:v>-58.303242234022399</c:v>
                </c:pt>
                <c:pt idx="8677">
                  <c:v>-58.273896288038301</c:v>
                </c:pt>
                <c:pt idx="8678">
                  <c:v>-58.241850321062699</c:v>
                </c:pt>
                <c:pt idx="8679">
                  <c:v>-58.207255424172097</c:v>
                </c:pt>
                <c:pt idx="8680">
                  <c:v>-58.170244116516997</c:v>
                </c:pt>
                <c:pt idx="8681">
                  <c:v>-58.130934204722202</c:v>
                </c:pt>
                <c:pt idx="8682">
                  <c:v>-58.089431575628602</c:v>
                </c:pt>
                <c:pt idx="8683">
                  <c:v>-58.045832151982502</c:v>
                </c:pt>
                <c:pt idx="8684">
                  <c:v>-58.000224420707298</c:v>
                </c:pt>
                <c:pt idx="8685">
                  <c:v>-57.952690041947299</c:v>
                </c:pt>
                <c:pt idx="8686">
                  <c:v>-57.903304862508499</c:v>
                </c:pt>
                <c:pt idx="8687">
                  <c:v>-57.852139766327802</c:v>
                </c:pt>
                <c:pt idx="8688">
                  <c:v>-57.7992613369506</c:v>
                </c:pt>
                <c:pt idx="8689">
                  <c:v>-57.744732396466297</c:v>
                </c:pt>
                <c:pt idx="8690">
                  <c:v>-57.688612197588199</c:v>
                </c:pt>
                <c:pt idx="8691">
                  <c:v>-57.6309571691042</c:v>
                </c:pt>
                <c:pt idx="8692">
                  <c:v>-57.571821482682601</c:v>
                </c:pt>
                <c:pt idx="8693">
                  <c:v>-57.511256831981001</c:v>
                </c:pt>
                <c:pt idx="8694">
                  <c:v>-57.449312670140301</c:v>
                </c:pt>
                <c:pt idx="8695">
                  <c:v>-57.3860364255099</c:v>
                </c:pt>
                <c:pt idx="8696">
                  <c:v>-57.321473661945802</c:v>
                </c:pt>
                <c:pt idx="8697">
                  <c:v>-57.255667734317498</c:v>
                </c:pt>
                <c:pt idx="8698">
                  <c:v>-57.1886478906194</c:v>
                </c:pt>
                <c:pt idx="8699">
                  <c:v>-57.120461425549799</c:v>
                </c:pt>
                <c:pt idx="8700">
                  <c:v>-57.051169198858901</c:v>
                </c:pt>
                <c:pt idx="8701">
                  <c:v>-56.980823147217201</c:v>
                </c:pt>
                <c:pt idx="8702">
                  <c:v>-56.909467484985001</c:v>
                </c:pt>
                <c:pt idx="8703">
                  <c:v>-56.837142046205997</c:v>
                </c:pt>
                <c:pt idx="8704">
                  <c:v>-56.763885498237798</c:v>
                </c:pt>
                <c:pt idx="8705">
                  <c:v>-56.689734176452902</c:v>
                </c:pt>
                <c:pt idx="8706">
                  <c:v>-56.614722547450803</c:v>
                </c:pt>
                <c:pt idx="8707">
                  <c:v>-56.538883641931797</c:v>
                </c:pt>
                <c:pt idx="8708">
                  <c:v>-56.462247768294198</c:v>
                </c:pt>
                <c:pt idx="8709">
                  <c:v>-56.384845979854198</c:v>
                </c:pt>
                <c:pt idx="8710">
                  <c:v>-56.306708539320397</c:v>
                </c:pt>
                <c:pt idx="8711">
                  <c:v>-56.227864534115703</c:v>
                </c:pt>
                <c:pt idx="8712">
                  <c:v>-56.148342027434801</c:v>
                </c:pt>
                <c:pt idx="8713">
                  <c:v>-56.1395388710025</c:v>
                </c:pt>
                <c:pt idx="8714">
                  <c:v>-56.121489131171202</c:v>
                </c:pt>
                <c:pt idx="8715">
                  <c:v>-56.079432527213498</c:v>
                </c:pt>
                <c:pt idx="8716">
                  <c:v>-56.0261844942059</c:v>
                </c:pt>
                <c:pt idx="8717">
                  <c:v>-55.966941860355199</c:v>
                </c:pt>
                <c:pt idx="8718">
                  <c:v>-55.903865515706499</c:v>
                </c:pt>
                <c:pt idx="8719">
                  <c:v>-55.838046886069002</c:v>
                </c:pt>
                <c:pt idx="8720">
                  <c:v>-55.770110404961798</c:v>
                </c:pt>
                <c:pt idx="8721">
                  <c:v>-55.700452475114901</c:v>
                </c:pt>
                <c:pt idx="8722">
                  <c:v>-55.629345502132402</c:v>
                </c:pt>
                <c:pt idx="8723">
                  <c:v>-55.556986645874701</c:v>
                </c:pt>
                <c:pt idx="8724">
                  <c:v>-55.483525117849901</c:v>
                </c:pt>
                <c:pt idx="8725">
                  <c:v>-55.4090782551527</c:v>
                </c:pt>
                <c:pt idx="8726">
                  <c:v>-55.333739670047699</c:v>
                </c:pt>
                <c:pt idx="8727">
                  <c:v>-55.257586294087403</c:v>
                </c:pt>
                <c:pt idx="8728">
                  <c:v>-55.1806861514617</c:v>
                </c:pt>
                <c:pt idx="8729">
                  <c:v>-55.103097761094503</c:v>
                </c:pt>
                <c:pt idx="8730">
                  <c:v>-55.024872119181701</c:v>
                </c:pt>
                <c:pt idx="8731">
                  <c:v>-54.945887343133499</c:v>
                </c:pt>
                <c:pt idx="8732">
                  <c:v>-54.866246446904299</c:v>
                </c:pt>
                <c:pt idx="8733">
                  <c:v>-54.786054868330197</c:v>
                </c:pt>
                <c:pt idx="8734">
                  <c:v>-54.705388612156803</c:v>
                </c:pt>
                <c:pt idx="8735">
                  <c:v>-54.624296903926499</c:v>
                </c:pt>
                <c:pt idx="8736">
                  <c:v>-54.542819596562197</c:v>
                </c:pt>
                <c:pt idx="8737">
                  <c:v>-54.460994370633799</c:v>
                </c:pt>
                <c:pt idx="8738">
                  <c:v>-54.378853104372503</c:v>
                </c:pt>
                <c:pt idx="8739">
                  <c:v>-54.2964229047126</c:v>
                </c:pt>
                <c:pt idx="8740">
                  <c:v>-54.213728139703299</c:v>
                </c:pt>
                <c:pt idx="8741">
                  <c:v>-54.130784519214501</c:v>
                </c:pt>
                <c:pt idx="8742">
                  <c:v>-54.124375833449299</c:v>
                </c:pt>
                <c:pt idx="8743">
                  <c:v>-54.109473969781298</c:v>
                </c:pt>
                <c:pt idx="8744">
                  <c:v>-54.0696789346119</c:v>
                </c:pt>
                <c:pt idx="8745">
                  <c:v>-54.018241833213096</c:v>
                </c:pt>
                <c:pt idx="8746">
                  <c:v>-53.960610985635299</c:v>
                </c:pt>
                <c:pt idx="8747">
                  <c:v>-53.898908492981001</c:v>
                </c:pt>
                <c:pt idx="8748">
                  <c:v>-53.8342583448512</c:v>
                </c:pt>
                <c:pt idx="8749">
                  <c:v>-53.767418300589902</c:v>
                </c:pt>
                <c:pt idx="8750">
                  <c:v>-53.698891031223603</c:v>
                </c:pt>
                <c:pt idx="8751">
                  <c:v>-53.629006777155098</c:v>
                </c:pt>
                <c:pt idx="8752">
                  <c:v>-53.558003469448302</c:v>
                </c:pt>
                <c:pt idx="8753">
                  <c:v>-53.486039466226501</c:v>
                </c:pt>
                <c:pt idx="8754">
                  <c:v>-53.413252249049599</c:v>
                </c:pt>
                <c:pt idx="8755">
                  <c:v>-53.339750893444602</c:v>
                </c:pt>
                <c:pt idx="8756">
                  <c:v>-53.265621924878502</c:v>
                </c:pt>
                <c:pt idx="8757">
                  <c:v>-53.190935025265702</c:v>
                </c:pt>
                <c:pt idx="8758">
                  <c:v>-53.194789506284202</c:v>
                </c:pt>
                <c:pt idx="8759">
                  <c:v>-53.1907329372427</c:v>
                </c:pt>
                <c:pt idx="8760">
                  <c:v>-53.161371483226198</c:v>
                </c:pt>
                <c:pt idx="8761">
                  <c:v>-53.119796328371201</c:v>
                </c:pt>
                <c:pt idx="8762">
                  <c:v>-53.071494723678498</c:v>
                </c:pt>
                <c:pt idx="8763">
                  <c:v>-53.018841323574598</c:v>
                </c:pt>
                <c:pt idx="8764">
                  <c:v>-52.963086606460102</c:v>
                </c:pt>
                <c:pt idx="8765">
                  <c:v>-52.904967447750998</c:v>
                </c:pt>
                <c:pt idx="8766">
                  <c:v>-52.8449571528935</c:v>
                </c:pt>
                <c:pt idx="8767">
                  <c:v>-52.782824041958797</c:v>
                </c:pt>
                <c:pt idx="8768">
                  <c:v>-52.718881293580999</c:v>
                </c:pt>
                <c:pt idx="8769">
                  <c:v>-52.653440550804604</c:v>
                </c:pt>
                <c:pt idx="8770">
                  <c:v>-52.586755887971997</c:v>
                </c:pt>
                <c:pt idx="8771">
                  <c:v>-52.519004253207697</c:v>
                </c:pt>
                <c:pt idx="8772">
                  <c:v>-52.450302289304098</c:v>
                </c:pt>
                <c:pt idx="8773">
                  <c:v>-52.3807208230185</c:v>
                </c:pt>
                <c:pt idx="8774">
                  <c:v>-52.310340315125003</c:v>
                </c:pt>
                <c:pt idx="8775">
                  <c:v>-52.239233098814701</c:v>
                </c:pt>
                <c:pt idx="8776">
                  <c:v>-52.167457037935201</c:v>
                </c:pt>
                <c:pt idx="8777">
                  <c:v>-52.095057203579202</c:v>
                </c:pt>
                <c:pt idx="8778">
                  <c:v>-52.103759243404397</c:v>
                </c:pt>
                <c:pt idx="8779">
                  <c:v>-52.106600800447701</c:v>
                </c:pt>
                <c:pt idx="8780">
                  <c:v>-52.084579221583397</c:v>
                </c:pt>
                <c:pt idx="8781">
                  <c:v>-52.049996247111999</c:v>
                </c:pt>
                <c:pt idx="8782">
                  <c:v>-52.008154797534402</c:v>
                </c:pt>
                <c:pt idx="8783">
                  <c:v>-52.043069223515097</c:v>
                </c:pt>
                <c:pt idx="8784">
                  <c:v>-52.069006448130999</c:v>
                </c:pt>
                <c:pt idx="8785">
                  <c:v>-52.067730771832402</c:v>
                </c:pt>
                <c:pt idx="8786">
                  <c:v>-52.133214685191803</c:v>
                </c:pt>
                <c:pt idx="8787">
                  <c:v>-52.264820727430703</c:v>
                </c:pt>
                <c:pt idx="8788">
                  <c:v>-52.359620727911597</c:v>
                </c:pt>
                <c:pt idx="8789">
                  <c:v>-52.4128239182877</c:v>
                </c:pt>
                <c:pt idx="8790">
                  <c:v>-52.522933454825903</c:v>
                </c:pt>
                <c:pt idx="8791">
                  <c:v>-52.612066413188003</c:v>
                </c:pt>
                <c:pt idx="8792">
                  <c:v>-52.745150803618003</c:v>
                </c:pt>
                <c:pt idx="8793">
                  <c:v>-52.8511468206326</c:v>
                </c:pt>
                <c:pt idx="8794">
                  <c:v>-53.075150079812701</c:v>
                </c:pt>
                <c:pt idx="8795">
                  <c:v>-53.259929493610599</c:v>
                </c:pt>
                <c:pt idx="8796">
                  <c:v>-53.379336196679802</c:v>
                </c:pt>
                <c:pt idx="8797">
                  <c:v>-53.540682046544397</c:v>
                </c:pt>
                <c:pt idx="8798">
                  <c:v>-53.672211833274702</c:v>
                </c:pt>
                <c:pt idx="8799">
                  <c:v>-53.763891036017903</c:v>
                </c:pt>
                <c:pt idx="8800">
                  <c:v>-53.832503922112402</c:v>
                </c:pt>
                <c:pt idx="8801">
                  <c:v>-53.961321767234601</c:v>
                </c:pt>
                <c:pt idx="8802">
                  <c:v>-54.069823851078397</c:v>
                </c:pt>
                <c:pt idx="8803">
                  <c:v>-54.218693169131903</c:v>
                </c:pt>
                <c:pt idx="8804">
                  <c:v>-54.338753017437597</c:v>
                </c:pt>
                <c:pt idx="8805">
                  <c:v>-54.421351092082602</c:v>
                </c:pt>
                <c:pt idx="8806">
                  <c:v>-54.556983042238201</c:v>
                </c:pt>
                <c:pt idx="8807">
                  <c:v>-54.669669276445497</c:v>
                </c:pt>
                <c:pt idx="8808">
                  <c:v>-54.820820122693</c:v>
                </c:pt>
                <c:pt idx="8809">
                  <c:v>-54.943125958680902</c:v>
                </c:pt>
                <c:pt idx="8810">
                  <c:v>-55.028342828466101</c:v>
                </c:pt>
                <c:pt idx="8811">
                  <c:v>-55.165098036526402</c:v>
                </c:pt>
                <c:pt idx="8812">
                  <c:v>-55.278683003589798</c:v>
                </c:pt>
                <c:pt idx="8813">
                  <c:v>-55.357864655326303</c:v>
                </c:pt>
                <c:pt idx="8814">
                  <c:v>-55.489353159417902</c:v>
                </c:pt>
                <c:pt idx="8815">
                  <c:v>-55.5987757168241</c:v>
                </c:pt>
                <c:pt idx="8816">
                  <c:v>-55.6749108467152</c:v>
                </c:pt>
                <c:pt idx="8817">
                  <c:v>-55.732669098162503</c:v>
                </c:pt>
                <c:pt idx="8818">
                  <c:v>-55.919122153464002</c:v>
                </c:pt>
                <c:pt idx="8819">
                  <c:v>-56.146484641169899</c:v>
                </c:pt>
                <c:pt idx="8820">
                  <c:v>-56.309304335183903</c:v>
                </c:pt>
                <c:pt idx="8821">
                  <c:v>-56.420942793494604</c:v>
                </c:pt>
                <c:pt idx="8822">
                  <c:v>-56.5056461277956</c:v>
                </c:pt>
                <c:pt idx="8823">
                  <c:v>-56.641715577713001</c:v>
                </c:pt>
                <c:pt idx="8824">
                  <c:v>-56.7559930697768</c:v>
                </c:pt>
                <c:pt idx="8825">
                  <c:v>-56.837653889891797</c:v>
                </c:pt>
                <c:pt idx="8826">
                  <c:v>-56.901100724024097</c:v>
                </c:pt>
                <c:pt idx="8827">
                  <c:v>-56.952516522920099</c:v>
                </c:pt>
                <c:pt idx="8828">
                  <c:v>-56.994771091204299</c:v>
                </c:pt>
                <c:pt idx="8829">
                  <c:v>-57.029496962032098</c:v>
                </c:pt>
                <c:pt idx="8830">
                  <c:v>-57.124990701868903</c:v>
                </c:pt>
                <c:pt idx="8831">
                  <c:v>-57.272122111139403</c:v>
                </c:pt>
                <c:pt idx="8832">
                  <c:v>-57.381928905519203</c:v>
                </c:pt>
                <c:pt idx="8833">
                  <c:v>-57.454281106130701</c:v>
                </c:pt>
                <c:pt idx="8834">
                  <c:v>-57.507091692433697</c:v>
                </c:pt>
                <c:pt idx="8835">
                  <c:v>-57.5476824306852</c:v>
                </c:pt>
                <c:pt idx="8836">
                  <c:v>-57.710800435406</c:v>
                </c:pt>
                <c:pt idx="8837">
                  <c:v>-57.912755396821197</c:v>
                </c:pt>
                <c:pt idx="8838">
                  <c:v>-58.054685424719501</c:v>
                </c:pt>
                <c:pt idx="8839">
                  <c:v>-58.213602793628397</c:v>
                </c:pt>
                <c:pt idx="8840">
                  <c:v>-58.338651262489698</c:v>
                </c:pt>
                <c:pt idx="8841">
                  <c:v>-58.426660950643097</c:v>
                </c:pt>
                <c:pt idx="8842">
                  <c:v>-58.494022811067097</c:v>
                </c:pt>
                <c:pt idx="8843">
                  <c:v>-58.611007522543403</c:v>
                </c:pt>
                <c:pt idx="8844">
                  <c:v>-58.708677957276201</c:v>
                </c:pt>
                <c:pt idx="8845">
                  <c:v>-58.776706391299498</c:v>
                </c:pt>
                <c:pt idx="8846">
                  <c:v>-58.828300592529999</c:v>
                </c:pt>
                <c:pt idx="8847">
                  <c:v>-58.869041367203501</c:v>
                </c:pt>
                <c:pt idx="8848">
                  <c:v>-58.901470347965997</c:v>
                </c:pt>
                <c:pt idx="8849">
                  <c:v>-58.989399622477698</c:v>
                </c:pt>
                <c:pt idx="8850">
                  <c:v>-59.062422060952798</c:v>
                </c:pt>
                <c:pt idx="8851">
                  <c:v>-59.108996562765299</c:v>
                </c:pt>
                <c:pt idx="8852">
                  <c:v>-59.141391923826298</c:v>
                </c:pt>
                <c:pt idx="8853">
                  <c:v>-59.164642105076602</c:v>
                </c:pt>
                <c:pt idx="8854">
                  <c:v>-59.180937210219199</c:v>
                </c:pt>
                <c:pt idx="8855">
                  <c:v>-59.191460457213303</c:v>
                </c:pt>
                <c:pt idx="8856">
                  <c:v>-59.196950348795603</c:v>
                </c:pt>
                <c:pt idx="8857">
                  <c:v>-59.1979186756544</c:v>
                </c:pt>
                <c:pt idx="8858">
                  <c:v>-59.194747665072398</c:v>
                </c:pt>
                <c:pt idx="8859">
                  <c:v>-59.187738487988099</c:v>
                </c:pt>
                <c:pt idx="8860">
                  <c:v>-59.177137915988901</c:v>
                </c:pt>
                <c:pt idx="8861">
                  <c:v>-59.163154177641502</c:v>
                </c:pt>
                <c:pt idx="8862">
                  <c:v>-59.145967015078099</c:v>
                </c:pt>
                <c:pt idx="8863">
                  <c:v>-59.125734400660903</c:v>
                </c:pt>
                <c:pt idx="8864">
                  <c:v>-59.165137450079598</c:v>
                </c:pt>
                <c:pt idx="8865">
                  <c:v>-59.193216716128603</c:v>
                </c:pt>
                <c:pt idx="8866">
                  <c:v>-59.197660079144697</c:v>
                </c:pt>
                <c:pt idx="8867">
                  <c:v>-59.190231107554403</c:v>
                </c:pt>
                <c:pt idx="8868">
                  <c:v>-59.175650212286598</c:v>
                </c:pt>
                <c:pt idx="8869">
                  <c:v>-59.155879657771699</c:v>
                </c:pt>
                <c:pt idx="8870">
                  <c:v>-59.131924710253102</c:v>
                </c:pt>
                <c:pt idx="8871">
                  <c:v>-59.104379816912903</c:v>
                </c:pt>
                <c:pt idx="8872">
                  <c:v>-59.073637486311497</c:v>
                </c:pt>
                <c:pt idx="8873">
                  <c:v>-59.039979506090901</c:v>
                </c:pt>
                <c:pt idx="8874">
                  <c:v>-59.003621306534399</c:v>
                </c:pt>
                <c:pt idx="8875">
                  <c:v>-58.964735598281997</c:v>
                </c:pt>
                <c:pt idx="8876">
                  <c:v>-58.923465968885502</c:v>
                </c:pt>
                <c:pt idx="8877">
                  <c:v>-58.8799351607299</c:v>
                </c:pt>
                <c:pt idx="8878">
                  <c:v>-58.8342504927286</c:v>
                </c:pt>
                <c:pt idx="8879">
                  <c:v>-58.786507679775703</c:v>
                </c:pt>
                <c:pt idx="8880">
                  <c:v>-58.736793141678298</c:v>
                </c:pt>
                <c:pt idx="8881">
                  <c:v>-58.685185825223201</c:v>
                </c:pt>
                <c:pt idx="8882">
                  <c:v>-58.631758560976898</c:v>
                </c:pt>
                <c:pt idx="8883">
                  <c:v>-58.576579093352898</c:v>
                </c:pt>
                <c:pt idx="8884">
                  <c:v>-58.519710808358703</c:v>
                </c:pt>
                <c:pt idx="8885">
                  <c:v>-58.461213344119798</c:v>
                </c:pt>
                <c:pt idx="8886">
                  <c:v>-58.401143366811603</c:v>
                </c:pt>
                <c:pt idx="8887">
                  <c:v>-58.339554685097802</c:v>
                </c:pt>
                <c:pt idx="8888">
                  <c:v>-58.276493979574298</c:v>
                </c:pt>
                <c:pt idx="8889">
                  <c:v>-58.212023137067199</c:v>
                </c:pt>
                <c:pt idx="8890">
                  <c:v>-58.146199301860698</c:v>
                </c:pt>
                <c:pt idx="8891">
                  <c:v>-58.079073686561898</c:v>
                </c:pt>
                <c:pt idx="8892">
                  <c:v>-58.010692852960098</c:v>
                </c:pt>
                <c:pt idx="8893">
                  <c:v>-57.941101424072997</c:v>
                </c:pt>
                <c:pt idx="8894">
                  <c:v>-57.870341903307398</c:v>
                </c:pt>
                <c:pt idx="8895">
                  <c:v>-57.798454845130898</c:v>
                </c:pt>
                <c:pt idx="8896">
                  <c:v>-57.725479178201297</c:v>
                </c:pt>
                <c:pt idx="8897">
                  <c:v>-57.651451990367299</c:v>
                </c:pt>
                <c:pt idx="8898">
                  <c:v>-57.576409444294399</c:v>
                </c:pt>
                <c:pt idx="8899">
                  <c:v>-57.500386908161701</c:v>
                </c:pt>
                <c:pt idx="8900">
                  <c:v>-57.423418536475097</c:v>
                </c:pt>
                <c:pt idx="8901">
                  <c:v>-57.345537356514903</c:v>
                </c:pt>
                <c:pt idx="8902">
                  <c:v>-57.266775043115601</c:v>
                </c:pt>
                <c:pt idx="8903">
                  <c:v>-57.187152798567197</c:v>
                </c:pt>
                <c:pt idx="8904">
                  <c:v>-57.106693668867202</c:v>
                </c:pt>
                <c:pt idx="8905">
                  <c:v>-57.025455398036499</c:v>
                </c:pt>
                <c:pt idx="8906">
                  <c:v>-56.943485262301003</c:v>
                </c:pt>
                <c:pt idx="8907">
                  <c:v>-56.860819888020302</c:v>
                </c:pt>
                <c:pt idx="8908">
                  <c:v>-56.777492815325303</c:v>
                </c:pt>
                <c:pt idx="8909">
                  <c:v>-56.6935350620126</c:v>
                </c:pt>
                <c:pt idx="8910">
                  <c:v>-56.6089753094626</c:v>
                </c:pt>
                <c:pt idx="8911">
                  <c:v>-56.523840525529302</c:v>
                </c:pt>
                <c:pt idx="8912">
                  <c:v>-56.438154636901999</c:v>
                </c:pt>
                <c:pt idx="8913">
                  <c:v>-56.351942968628698</c:v>
                </c:pt>
                <c:pt idx="8914">
                  <c:v>-56.265229994683402</c:v>
                </c:pt>
                <c:pt idx="8915">
                  <c:v>-56.178039085164897</c:v>
                </c:pt>
                <c:pt idx="8916">
                  <c:v>-56.090375659286003</c:v>
                </c:pt>
                <c:pt idx="8917">
                  <c:v>-56.002201078915398</c:v>
                </c:pt>
                <c:pt idx="8918">
                  <c:v>-55.913592210957702</c:v>
                </c:pt>
                <c:pt idx="8919">
                  <c:v>-55.824609791546301</c:v>
                </c:pt>
                <c:pt idx="8920">
                  <c:v>-55.735292349585997</c:v>
                </c:pt>
                <c:pt idx="8921">
                  <c:v>-55.645670628018003</c:v>
                </c:pt>
                <c:pt idx="8922">
                  <c:v>-55.5557722667834</c:v>
                </c:pt>
                <c:pt idx="8923">
                  <c:v>-55.465621008503199</c:v>
                </c:pt>
                <c:pt idx="8924">
                  <c:v>-55.375237781625898</c:v>
                </c:pt>
                <c:pt idx="8925">
                  <c:v>-55.2846388307902</c:v>
                </c:pt>
                <c:pt idx="8926">
                  <c:v>-55.1938417054279</c:v>
                </c:pt>
                <c:pt idx="8927">
                  <c:v>-55.102864818597297</c:v>
                </c:pt>
                <c:pt idx="8928">
                  <c:v>-55.011725287525401</c:v>
                </c:pt>
                <c:pt idx="8929">
                  <c:v>-54.920237187992498</c:v>
                </c:pt>
                <c:pt idx="8930">
                  <c:v>-54.828490626405603</c:v>
                </c:pt>
                <c:pt idx="8931">
                  <c:v>-54.736583999508198</c:v>
                </c:pt>
                <c:pt idx="8932">
                  <c:v>-54.644577463158903</c:v>
                </c:pt>
                <c:pt idx="8933">
                  <c:v>-54.552501864418801</c:v>
                </c:pt>
                <c:pt idx="8934">
                  <c:v>-54.460388858533399</c:v>
                </c:pt>
                <c:pt idx="8935">
                  <c:v>-54.3682623378592</c:v>
                </c:pt>
                <c:pt idx="8936">
                  <c:v>-54.276140823877398</c:v>
                </c:pt>
                <c:pt idx="8937">
                  <c:v>-54.184039351363303</c:v>
                </c:pt>
                <c:pt idx="8938">
                  <c:v>-54.091961216366201</c:v>
                </c:pt>
                <c:pt idx="8939">
                  <c:v>-53.999920186709197</c:v>
                </c:pt>
                <c:pt idx="8940">
                  <c:v>-53.9079291365573</c:v>
                </c:pt>
                <c:pt idx="8941">
                  <c:v>-53.815527757578899</c:v>
                </c:pt>
                <c:pt idx="8942">
                  <c:v>-53.722874901907097</c:v>
                </c:pt>
                <c:pt idx="8943">
                  <c:v>-53.630126669916301</c:v>
                </c:pt>
                <c:pt idx="8944">
                  <c:v>-53.5373734457457</c:v>
                </c:pt>
                <c:pt idx="8945">
                  <c:v>-53.444648512403298</c:v>
                </c:pt>
                <c:pt idx="8946">
                  <c:v>-53.3519931426246</c:v>
                </c:pt>
                <c:pt idx="8947">
                  <c:v>-53.259435929243203</c:v>
                </c:pt>
                <c:pt idx="8948">
                  <c:v>-53.166996163325898</c:v>
                </c:pt>
                <c:pt idx="8949">
                  <c:v>-53.0746861454517</c:v>
                </c:pt>
                <c:pt idx="8950">
                  <c:v>-52.982505497336902</c:v>
                </c:pt>
                <c:pt idx="8951">
                  <c:v>-52.890451254488099</c:v>
                </c:pt>
                <c:pt idx="8952">
                  <c:v>-52.878551646985997</c:v>
                </c:pt>
                <c:pt idx="8953">
                  <c:v>-52.859588731712002</c:v>
                </c:pt>
                <c:pt idx="8954">
                  <c:v>-52.815702011932402</c:v>
                </c:pt>
                <c:pt idx="8955">
                  <c:v>-52.759695411061401</c:v>
                </c:pt>
                <c:pt idx="8956">
                  <c:v>-52.697000878119802</c:v>
                </c:pt>
                <c:pt idx="8957">
                  <c:v>-52.630046342778698</c:v>
                </c:pt>
                <c:pt idx="8958">
                  <c:v>-52.560141027527102</c:v>
                </c:pt>
                <c:pt idx="8959">
                  <c:v>-52.568685465907201</c:v>
                </c:pt>
                <c:pt idx="8960">
                  <c:v>-52.5696721116974</c:v>
                </c:pt>
                <c:pt idx="8961">
                  <c:v>-52.544883308554198</c:v>
                </c:pt>
                <c:pt idx="8962">
                  <c:v>-52.506994497755898</c:v>
                </c:pt>
                <c:pt idx="8963">
                  <c:v>-52.461506494272697</c:v>
                </c:pt>
                <c:pt idx="8964">
                  <c:v>-52.410912151641</c:v>
                </c:pt>
                <c:pt idx="8965">
                  <c:v>-52.437342447889002</c:v>
                </c:pt>
                <c:pt idx="8966">
                  <c:v>-52.535330186437101</c:v>
                </c:pt>
                <c:pt idx="8967">
                  <c:v>-52.600331320235597</c:v>
                </c:pt>
                <c:pt idx="8968">
                  <c:v>-52.626637331896703</c:v>
                </c:pt>
                <c:pt idx="8969">
                  <c:v>-52.711974782128898</c:v>
                </c:pt>
                <c:pt idx="8970">
                  <c:v>-52.778159192165603</c:v>
                </c:pt>
                <c:pt idx="8971">
                  <c:v>-52.810884882597797</c:v>
                </c:pt>
                <c:pt idx="8972">
                  <c:v>-52.824913425479799</c:v>
                </c:pt>
                <c:pt idx="8973">
                  <c:v>-52.827040036057198</c:v>
                </c:pt>
                <c:pt idx="8974">
                  <c:v>-52.820629967413801</c:v>
                </c:pt>
                <c:pt idx="8975">
                  <c:v>-52.807651428738097</c:v>
                </c:pt>
                <c:pt idx="8976">
                  <c:v>-52.789375319410603</c:v>
                </c:pt>
                <c:pt idx="8977">
                  <c:v>-52.766683246718301</c:v>
                </c:pt>
                <c:pt idx="8978">
                  <c:v>-52.740206444923899</c:v>
                </c:pt>
                <c:pt idx="8979">
                  <c:v>-52.710436253844797</c:v>
                </c:pt>
                <c:pt idx="8980">
                  <c:v>-52.677760921932197</c:v>
                </c:pt>
                <c:pt idx="8981">
                  <c:v>-52.642491612731</c:v>
                </c:pt>
                <c:pt idx="8982">
                  <c:v>-52.684666850325598</c:v>
                </c:pt>
                <c:pt idx="8983">
                  <c:v>-52.7183217444679</c:v>
                </c:pt>
                <c:pt idx="8984">
                  <c:v>-52.725411376019501</c:v>
                </c:pt>
                <c:pt idx="8985">
                  <c:v>-52.7979346135198</c:v>
                </c:pt>
                <c:pt idx="8986">
                  <c:v>-52.855364980692102</c:v>
                </c:pt>
                <c:pt idx="8987">
                  <c:v>-52.960834724176799</c:v>
                </c:pt>
                <c:pt idx="8988">
                  <c:v>-53.041821297291101</c:v>
                </c:pt>
                <c:pt idx="8989">
                  <c:v>-53.087053718994198</c:v>
                </c:pt>
                <c:pt idx="8990">
                  <c:v>-53.112893439557403</c:v>
                </c:pt>
                <c:pt idx="8991">
                  <c:v>-53.204638217449599</c:v>
                </c:pt>
                <c:pt idx="8992">
                  <c:v>-53.279627906187997</c:v>
                </c:pt>
                <c:pt idx="8993">
                  <c:v>-53.553810795425797</c:v>
                </c:pt>
                <c:pt idx="8994">
                  <c:v>-53.784261556314199</c:v>
                </c:pt>
                <c:pt idx="8995">
                  <c:v>-54.003553114702399</c:v>
                </c:pt>
                <c:pt idx="8996">
                  <c:v>-54.170003196125897</c:v>
                </c:pt>
                <c:pt idx="8997">
                  <c:v>-54.285283407059602</c:v>
                </c:pt>
                <c:pt idx="8998">
                  <c:v>-54.445782130413001</c:v>
                </c:pt>
                <c:pt idx="8999">
                  <c:v>-54.578131109114402</c:v>
                </c:pt>
                <c:pt idx="9000">
                  <c:v>-54.745452874308299</c:v>
                </c:pt>
                <c:pt idx="9001">
                  <c:v>-54.881287597946397</c:v>
                </c:pt>
                <c:pt idx="9002">
                  <c:v>-54.978023832990502</c:v>
                </c:pt>
                <c:pt idx="9003">
                  <c:v>-55.124807376172903</c:v>
                </c:pt>
                <c:pt idx="9004">
                  <c:v>-55.390128222430299</c:v>
                </c:pt>
                <c:pt idx="9005">
                  <c:v>-55.599853616223399</c:v>
                </c:pt>
                <c:pt idx="9006">
                  <c:v>-55.741464821604197</c:v>
                </c:pt>
                <c:pt idx="9007">
                  <c:v>-55.918161365657802</c:v>
                </c:pt>
                <c:pt idx="9008">
                  <c:v>-56.064029834274102</c:v>
                </c:pt>
                <c:pt idx="9009">
                  <c:v>-56.309159692772099</c:v>
                </c:pt>
                <c:pt idx="9010">
                  <c:v>-56.512140523312503</c:v>
                </c:pt>
                <c:pt idx="9011">
                  <c:v>-56.653502281547198</c:v>
                </c:pt>
                <c:pt idx="9012">
                  <c:v>-56.762828363734997</c:v>
                </c:pt>
                <c:pt idx="9013">
                  <c:v>-56.852513655485602</c:v>
                </c:pt>
                <c:pt idx="9014">
                  <c:v>-56.928117746934198</c:v>
                </c:pt>
                <c:pt idx="9015">
                  <c:v>-56.992677996100802</c:v>
                </c:pt>
                <c:pt idx="9016">
                  <c:v>-57.115023094224199</c:v>
                </c:pt>
                <c:pt idx="9017">
                  <c:v>-57.219949333897503</c:v>
                </c:pt>
                <c:pt idx="9018">
                  <c:v>-57.361499542481198</c:v>
                </c:pt>
                <c:pt idx="9019">
                  <c:v>-57.477137205988697</c:v>
                </c:pt>
                <c:pt idx="9020">
                  <c:v>-57.6902428193291</c:v>
                </c:pt>
                <c:pt idx="9021">
                  <c:v>-57.930144663373802</c:v>
                </c:pt>
                <c:pt idx="9022">
                  <c:v>-58.167654371924797</c:v>
                </c:pt>
                <c:pt idx="9023">
                  <c:v>-58.3447418530397</c:v>
                </c:pt>
                <c:pt idx="9024">
                  <c:v>-58.473002871653499</c:v>
                </c:pt>
                <c:pt idx="9025">
                  <c:v>-58.574465732173699</c:v>
                </c:pt>
                <c:pt idx="9026">
                  <c:v>-58.658559318616803</c:v>
                </c:pt>
                <c:pt idx="9027">
                  <c:v>-58.729811332492602</c:v>
                </c:pt>
                <c:pt idx="9028">
                  <c:v>-58.790793061518102</c:v>
                </c:pt>
                <c:pt idx="9029">
                  <c:v>-58.843141990035598</c:v>
                </c:pt>
                <c:pt idx="9030">
                  <c:v>-58.887990922405798</c:v>
                </c:pt>
                <c:pt idx="9031">
                  <c:v>-58.926172360509099</c:v>
                </c:pt>
                <c:pt idx="9032">
                  <c:v>-58.9583262754564</c:v>
                </c:pt>
                <c:pt idx="9033">
                  <c:v>-58.9849618583943</c:v>
                </c:pt>
                <c:pt idx="9034">
                  <c:v>-59.0064956269918</c:v>
                </c:pt>
                <c:pt idx="9035">
                  <c:v>-59.023275974294201</c:v>
                </c:pt>
                <c:pt idx="9036">
                  <c:v>-59.035599693162403</c:v>
                </c:pt>
                <c:pt idx="9037">
                  <c:v>-59.043723640640103</c:v>
                </c:pt>
                <c:pt idx="9038">
                  <c:v>-59.047873163165001</c:v>
                </c:pt>
                <c:pt idx="9039">
                  <c:v>-59.048248298462298</c:v>
                </c:pt>
                <c:pt idx="9040">
                  <c:v>-59.045028443216502</c:v>
                </c:pt>
                <c:pt idx="9041">
                  <c:v>-59.038375933975203</c:v>
                </c:pt>
                <c:pt idx="9042">
                  <c:v>-59.028438835033</c:v>
                </c:pt>
                <c:pt idx="9043">
                  <c:v>-59.077954780075501</c:v>
                </c:pt>
                <c:pt idx="9044">
                  <c:v>-59.1157927618762</c:v>
                </c:pt>
                <c:pt idx="9045">
                  <c:v>-59.129678581902503</c:v>
                </c:pt>
                <c:pt idx="9046">
                  <c:v>-59.131427650103802</c:v>
                </c:pt>
                <c:pt idx="9047">
                  <c:v>-59.125778287143902</c:v>
                </c:pt>
                <c:pt idx="9048">
                  <c:v>-59.1147016161704</c:v>
                </c:pt>
                <c:pt idx="9049">
                  <c:v>-59.099209517012497</c:v>
                </c:pt>
                <c:pt idx="9050">
                  <c:v>-59.0799024297256</c:v>
                </c:pt>
                <c:pt idx="9051">
                  <c:v>-59.0571786660295</c:v>
                </c:pt>
                <c:pt idx="9052">
                  <c:v>-59.031325731734398</c:v>
                </c:pt>
                <c:pt idx="9053">
                  <c:v>-59.002564700606101</c:v>
                </c:pt>
                <c:pt idx="9054">
                  <c:v>-58.971073838172202</c:v>
                </c:pt>
                <c:pt idx="9055">
                  <c:v>-58.937002181864699</c:v>
                </c:pt>
                <c:pt idx="9056">
                  <c:v>-58.900477853747198</c:v>
                </c:pt>
                <c:pt idx="9057">
                  <c:v>-58.861613302739698</c:v>
                </c:pt>
                <c:pt idx="9058">
                  <c:v>-58.820509285690598</c:v>
                </c:pt>
                <c:pt idx="9059">
                  <c:v>-58.777257120308199</c:v>
                </c:pt>
                <c:pt idx="9060">
                  <c:v>-58.731940499814797</c:v>
                </c:pt>
                <c:pt idx="9061">
                  <c:v>-58.6846368496617</c:v>
                </c:pt>
                <c:pt idx="9062">
                  <c:v>-58.635418350914897</c:v>
                </c:pt>
                <c:pt idx="9063">
                  <c:v>-58.584352733272297</c:v>
                </c:pt>
                <c:pt idx="9064">
                  <c:v>-58.531503858730801</c:v>
                </c:pt>
                <c:pt idx="9065">
                  <c:v>-58.476932129620899</c:v>
                </c:pt>
                <c:pt idx="9066">
                  <c:v>-58.420695254696298</c:v>
                </c:pt>
                <c:pt idx="9067">
                  <c:v>-58.3628482750835</c:v>
                </c:pt>
                <c:pt idx="9068">
                  <c:v>-58.303441364163596</c:v>
                </c:pt>
                <c:pt idx="9069">
                  <c:v>-58.242530536125201</c:v>
                </c:pt>
                <c:pt idx="9070">
                  <c:v>-58.180175365674501</c:v>
                </c:pt>
                <c:pt idx="9071">
                  <c:v>-58.1821881708237</c:v>
                </c:pt>
                <c:pt idx="9072">
                  <c:v>-58.239857530913802</c:v>
                </c:pt>
                <c:pt idx="9073">
                  <c:v>-58.265844610670797</c:v>
                </c:pt>
                <c:pt idx="9074">
                  <c:v>-58.259069623802901</c:v>
                </c:pt>
                <c:pt idx="9075">
                  <c:v>-58.236409230468901</c:v>
                </c:pt>
                <c:pt idx="9076">
                  <c:v>-58.2046559680523</c:v>
                </c:pt>
                <c:pt idx="9077">
                  <c:v>-58.166764766283997</c:v>
                </c:pt>
                <c:pt idx="9078">
                  <c:v>-58.124276286326598</c:v>
                </c:pt>
                <c:pt idx="9079">
                  <c:v>-58.078099115212602</c:v>
                </c:pt>
                <c:pt idx="9080">
                  <c:v>-58.028821571036303</c:v>
                </c:pt>
                <c:pt idx="9081">
                  <c:v>-57.976853319620197</c:v>
                </c:pt>
                <c:pt idx="9082">
                  <c:v>-57.922495328727699</c:v>
                </c:pt>
                <c:pt idx="9083">
                  <c:v>-57.865978404741803</c:v>
                </c:pt>
                <c:pt idx="9084">
                  <c:v>-57.807485747773399</c:v>
                </c:pt>
                <c:pt idx="9085">
                  <c:v>-57.747166940056097</c:v>
                </c:pt>
                <c:pt idx="9086">
                  <c:v>-57.685146819164302</c:v>
                </c:pt>
                <c:pt idx="9087">
                  <c:v>-57.621531807968999</c:v>
                </c:pt>
                <c:pt idx="9088">
                  <c:v>-57.556414795482198</c:v>
                </c:pt>
                <c:pt idx="9089">
                  <c:v>-57.4898775620075</c:v>
                </c:pt>
                <c:pt idx="9090">
                  <c:v>-57.4219930383749</c:v>
                </c:pt>
                <c:pt idx="9091">
                  <c:v>-57.352827036234501</c:v>
                </c:pt>
                <c:pt idx="9092">
                  <c:v>-57.282439281022697</c:v>
                </c:pt>
                <c:pt idx="9093">
                  <c:v>-57.2108801575597</c:v>
                </c:pt>
                <c:pt idx="9094">
                  <c:v>-57.138186346432697</c:v>
                </c:pt>
                <c:pt idx="9095">
                  <c:v>-57.064431298885303</c:v>
                </c:pt>
                <c:pt idx="9096">
                  <c:v>-56.989678350745898</c:v>
                </c:pt>
                <c:pt idx="9097">
                  <c:v>-56.913979621743898</c:v>
                </c:pt>
                <c:pt idx="9098">
                  <c:v>-56.837379905113004</c:v>
                </c:pt>
                <c:pt idx="9099">
                  <c:v>-56.759921889582998</c:v>
                </c:pt>
                <c:pt idx="9100">
                  <c:v>-56.681644879197499</c:v>
                </c:pt>
                <c:pt idx="9101">
                  <c:v>-56.602585464632199</c:v>
                </c:pt>
                <c:pt idx="9102">
                  <c:v>-56.5227781803518</c:v>
                </c:pt>
                <c:pt idx="9103">
                  <c:v>-56.442253979615998</c:v>
                </c:pt>
                <c:pt idx="9104">
                  <c:v>-56.361044911028799</c:v>
                </c:pt>
                <c:pt idx="9105">
                  <c:v>-56.279181519654699</c:v>
                </c:pt>
                <c:pt idx="9106">
                  <c:v>-56.1966928662914</c:v>
                </c:pt>
                <c:pt idx="9107">
                  <c:v>-56.113605060733299</c:v>
                </c:pt>
                <c:pt idx="9108">
                  <c:v>-56.029866372860504</c:v>
                </c:pt>
                <c:pt idx="9109">
                  <c:v>-55.945553103765597</c:v>
                </c:pt>
                <c:pt idx="9110">
                  <c:v>-55.860732578447298</c:v>
                </c:pt>
                <c:pt idx="9111">
                  <c:v>-55.775450947129102</c:v>
                </c:pt>
                <c:pt idx="9112">
                  <c:v>-55.689741035381097</c:v>
                </c:pt>
                <c:pt idx="9113">
                  <c:v>-55.603634841134401</c:v>
                </c:pt>
                <c:pt idx="9114">
                  <c:v>-55.517160145728703</c:v>
                </c:pt>
                <c:pt idx="9115">
                  <c:v>-55.430341662383903</c:v>
                </c:pt>
                <c:pt idx="9116">
                  <c:v>-55.343201861197798</c:v>
                </c:pt>
                <c:pt idx="9117">
                  <c:v>-55.255757948577099</c:v>
                </c:pt>
                <c:pt idx="9118">
                  <c:v>-55.168031546894497</c:v>
                </c:pt>
                <c:pt idx="9119">
                  <c:v>-55.080043031763303</c:v>
                </c:pt>
                <c:pt idx="9120">
                  <c:v>-54.9917742685356</c:v>
                </c:pt>
                <c:pt idx="9121">
                  <c:v>-54.903087086535798</c:v>
                </c:pt>
                <c:pt idx="9122">
                  <c:v>-54.8140901125102</c:v>
                </c:pt>
                <c:pt idx="9123">
                  <c:v>-54.724873970379001</c:v>
                </c:pt>
                <c:pt idx="9124">
                  <c:v>-54.6354916506723</c:v>
                </c:pt>
                <c:pt idx="9125">
                  <c:v>-54.545974244267398</c:v>
                </c:pt>
                <c:pt idx="9126">
                  <c:v>-54.456352727283203</c:v>
                </c:pt>
                <c:pt idx="9127">
                  <c:v>-54.366651351462401</c:v>
                </c:pt>
                <c:pt idx="9128">
                  <c:v>-54.276889405125097</c:v>
                </c:pt>
                <c:pt idx="9129">
                  <c:v>-54.187083175117401</c:v>
                </c:pt>
                <c:pt idx="9130">
                  <c:v>-54.097237608941398</c:v>
                </c:pt>
                <c:pt idx="9131">
                  <c:v>-54.007367650796397</c:v>
                </c:pt>
                <c:pt idx="9132">
                  <c:v>-53.917487653684603</c:v>
                </c:pt>
                <c:pt idx="9133">
                  <c:v>-53.827192558054399</c:v>
                </c:pt>
                <c:pt idx="9134">
                  <c:v>-53.736579712984103</c:v>
                </c:pt>
                <c:pt idx="9135">
                  <c:v>-53.645808264895798</c:v>
                </c:pt>
                <c:pt idx="9136">
                  <c:v>-53.554972861885602</c:v>
                </c:pt>
                <c:pt idx="9137">
                  <c:v>-53.464114989392598</c:v>
                </c:pt>
                <c:pt idx="9138">
                  <c:v>-53.373272863294403</c:v>
                </c:pt>
                <c:pt idx="9139">
                  <c:v>-53.282477218881603</c:v>
                </c:pt>
                <c:pt idx="9140">
                  <c:v>-53.270821075172996</c:v>
                </c:pt>
                <c:pt idx="9141">
                  <c:v>-53.251904669800901</c:v>
                </c:pt>
                <c:pt idx="9142">
                  <c:v>-53.208263907280497</c:v>
                </c:pt>
                <c:pt idx="9143">
                  <c:v>-53.152930281966</c:v>
                </c:pt>
                <c:pt idx="9144">
                  <c:v>-53.091351796046801</c:v>
                </c:pt>
                <c:pt idx="9145">
                  <c:v>-53.025876213216499</c:v>
                </c:pt>
                <c:pt idx="9146">
                  <c:v>-52.957719938429101</c:v>
                </c:pt>
                <c:pt idx="9147">
                  <c:v>-52.887597940595299</c:v>
                </c:pt>
                <c:pt idx="9148">
                  <c:v>-52.815862908642501</c:v>
                </c:pt>
                <c:pt idx="9149">
                  <c:v>-52.742172674779397</c:v>
                </c:pt>
                <c:pt idx="9150">
                  <c:v>-52.6669489557435</c:v>
                </c:pt>
                <c:pt idx="9151">
                  <c:v>-52.590535695523599</c:v>
                </c:pt>
                <c:pt idx="9152">
                  <c:v>-52.513172179299801</c:v>
                </c:pt>
                <c:pt idx="9153">
                  <c:v>-52.435006286972197</c:v>
                </c:pt>
                <c:pt idx="9154">
                  <c:v>-52.356117785088202</c:v>
                </c:pt>
                <c:pt idx="9155">
                  <c:v>-52.276603186018299</c:v>
                </c:pt>
                <c:pt idx="9156">
                  <c:v>-52.196539757495302</c:v>
                </c:pt>
                <c:pt idx="9157">
                  <c:v>-52.115986735196302</c:v>
                </c:pt>
                <c:pt idx="9158">
                  <c:v>-52.034987591018201</c:v>
                </c:pt>
                <c:pt idx="9159">
                  <c:v>-51.953577638204102</c:v>
                </c:pt>
                <c:pt idx="9160">
                  <c:v>-51.953957753598701</c:v>
                </c:pt>
                <c:pt idx="9161">
                  <c:v>-51.948970739095003</c:v>
                </c:pt>
                <c:pt idx="9162">
                  <c:v>-51.919396772496597</c:v>
                </c:pt>
                <c:pt idx="9163">
                  <c:v>-51.877450462514297</c:v>
                </c:pt>
                <c:pt idx="9164">
                  <c:v>-51.910438790788803</c:v>
                </c:pt>
                <c:pt idx="9165">
                  <c:v>-51.933573011531799</c:v>
                </c:pt>
                <c:pt idx="9166">
                  <c:v>-51.928938335044997</c:v>
                </c:pt>
                <c:pt idx="9167">
                  <c:v>-51.9095308721176</c:v>
                </c:pt>
                <c:pt idx="9168">
                  <c:v>-51.881134503716403</c:v>
                </c:pt>
                <c:pt idx="9169">
                  <c:v>-51.846493774317203</c:v>
                </c:pt>
                <c:pt idx="9170">
                  <c:v>-51.8071639638504</c:v>
                </c:pt>
                <c:pt idx="9171">
                  <c:v>-51.7641193045324</c:v>
                </c:pt>
                <c:pt idx="9172">
                  <c:v>-51.799453793604101</c:v>
                </c:pt>
                <c:pt idx="9173">
                  <c:v>-51.828084695163803</c:v>
                </c:pt>
                <c:pt idx="9174">
                  <c:v>-51.830004726227401</c:v>
                </c:pt>
                <c:pt idx="9175">
                  <c:v>-51.817704381059201</c:v>
                </c:pt>
                <c:pt idx="9176">
                  <c:v>-51.796706831892102</c:v>
                </c:pt>
                <c:pt idx="9177">
                  <c:v>-51.769558851154699</c:v>
                </c:pt>
                <c:pt idx="9178">
                  <c:v>-51.737221009472101</c:v>
                </c:pt>
                <c:pt idx="9179">
                  <c:v>-51.700652209306298</c:v>
                </c:pt>
                <c:pt idx="9180">
                  <c:v>-51.660504622743403</c:v>
                </c:pt>
                <c:pt idx="9181">
                  <c:v>-51.617235619590801</c:v>
                </c:pt>
                <c:pt idx="9182">
                  <c:v>-51.735603531884401</c:v>
                </c:pt>
                <c:pt idx="9183">
                  <c:v>-51.926494582791697</c:v>
                </c:pt>
                <c:pt idx="9184">
                  <c:v>-52.061273795879998</c:v>
                </c:pt>
                <c:pt idx="9185">
                  <c:v>-52.224133558873099</c:v>
                </c:pt>
                <c:pt idx="9186">
                  <c:v>-52.351975823456698</c:v>
                </c:pt>
                <c:pt idx="9187">
                  <c:v>-52.516291072134003</c:v>
                </c:pt>
                <c:pt idx="9188">
                  <c:v>-52.648687112736901</c:v>
                </c:pt>
                <c:pt idx="9189">
                  <c:v>-52.896068182541001</c:v>
                </c:pt>
                <c:pt idx="9190">
                  <c:v>-53.180743663430903</c:v>
                </c:pt>
                <c:pt idx="9191">
                  <c:v>-53.3874852489528</c:v>
                </c:pt>
                <c:pt idx="9192">
                  <c:v>-53.531626408269403</c:v>
                </c:pt>
                <c:pt idx="9193">
                  <c:v>-53.640803298111301</c:v>
                </c:pt>
                <c:pt idx="9194">
                  <c:v>-53.727386766592701</c:v>
                </c:pt>
                <c:pt idx="9195">
                  <c:v>-53.797626473268799</c:v>
                </c:pt>
                <c:pt idx="9196">
                  <c:v>-53.930670648732701</c:v>
                </c:pt>
                <c:pt idx="9197">
                  <c:v>-54.119352796476001</c:v>
                </c:pt>
                <c:pt idx="9198">
                  <c:v>-54.264692366926901</c:v>
                </c:pt>
                <c:pt idx="9199">
                  <c:v>-54.439692174674001</c:v>
                </c:pt>
                <c:pt idx="9200">
                  <c:v>-54.6541928909853</c:v>
                </c:pt>
                <c:pt idx="9201">
                  <c:v>-54.891251393729</c:v>
                </c:pt>
                <c:pt idx="9202">
                  <c:v>-55.142866187787703</c:v>
                </c:pt>
                <c:pt idx="9203">
                  <c:v>-55.333754353275303</c:v>
                </c:pt>
                <c:pt idx="9204">
                  <c:v>-55.471843012817601</c:v>
                </c:pt>
                <c:pt idx="9205">
                  <c:v>-55.580625666075697</c:v>
                </c:pt>
                <c:pt idx="9206">
                  <c:v>-55.670370911102196</c:v>
                </c:pt>
                <c:pt idx="9207">
                  <c:v>-55.746094867963599</c:v>
                </c:pt>
                <c:pt idx="9208">
                  <c:v>-55.880811590091596</c:v>
                </c:pt>
                <c:pt idx="9209">
                  <c:v>-55.996561316110601</c:v>
                </c:pt>
                <c:pt idx="9210">
                  <c:v>-56.150044285086999</c:v>
                </c:pt>
                <c:pt idx="9211">
                  <c:v>-56.276135985745597</c:v>
                </c:pt>
                <c:pt idx="9212">
                  <c:v>-56.3669585970447</c:v>
                </c:pt>
                <c:pt idx="9213">
                  <c:v>-56.4382429808119</c:v>
                </c:pt>
                <c:pt idx="9214">
                  <c:v>-56.565168795875202</c:v>
                </c:pt>
                <c:pt idx="9215">
                  <c:v>-56.672826034091401</c:v>
                </c:pt>
                <c:pt idx="9216">
                  <c:v>-56.8845585509345</c:v>
                </c:pt>
                <c:pt idx="9217">
                  <c:v>-57.059599339564599</c:v>
                </c:pt>
                <c:pt idx="9218">
                  <c:v>-57.177647785965299</c:v>
                </c:pt>
                <c:pt idx="9219">
                  <c:v>-57.266792111510803</c:v>
                </c:pt>
                <c:pt idx="9220">
                  <c:v>-57.338589761057001</c:v>
                </c:pt>
                <c:pt idx="9221">
                  <c:v>-57.398069937585902</c:v>
                </c:pt>
                <c:pt idx="9222">
                  <c:v>-57.4479354973938</c:v>
                </c:pt>
                <c:pt idx="9223">
                  <c:v>-57.6213845785947</c:v>
                </c:pt>
                <c:pt idx="9224">
                  <c:v>-57.768869713368801</c:v>
                </c:pt>
                <c:pt idx="9225">
                  <c:v>-57.930442081910698</c:v>
                </c:pt>
                <c:pt idx="9226">
                  <c:v>-58.057297248740497</c:v>
                </c:pt>
                <c:pt idx="9227">
                  <c:v>-58.147182617251197</c:v>
                </c:pt>
                <c:pt idx="9228">
                  <c:v>-58.280585469179897</c:v>
                </c:pt>
                <c:pt idx="9229">
                  <c:v>-58.391406950313304</c:v>
                </c:pt>
                <c:pt idx="9230">
                  <c:v>-58.470579960303901</c:v>
                </c:pt>
                <c:pt idx="9231">
                  <c:v>-58.532083315439003</c:v>
                </c:pt>
                <c:pt idx="9232">
                  <c:v>-58.581905308279403</c:v>
                </c:pt>
                <c:pt idx="9233">
                  <c:v>-58.622810202955002</c:v>
                </c:pt>
                <c:pt idx="9234">
                  <c:v>-58.656357673271998</c:v>
                </c:pt>
                <c:pt idx="9235">
                  <c:v>-58.6835493744356</c:v>
                </c:pt>
                <c:pt idx="9236">
                  <c:v>-58.705089895117098</c:v>
                </c:pt>
                <c:pt idx="9237">
                  <c:v>-58.784493310617997</c:v>
                </c:pt>
                <c:pt idx="9238">
                  <c:v>-58.850244796624501</c:v>
                </c:pt>
                <c:pt idx="9239">
                  <c:v>-58.8903345230799</c:v>
                </c:pt>
                <c:pt idx="9240">
                  <c:v>-58.916908952337799</c:v>
                </c:pt>
                <c:pt idx="9241">
                  <c:v>-58.934896087024498</c:v>
                </c:pt>
                <c:pt idx="9242">
                  <c:v>-58.946398166905297</c:v>
                </c:pt>
                <c:pt idx="9243">
                  <c:v>-58.952528583667799</c:v>
                </c:pt>
                <c:pt idx="9244">
                  <c:v>-58.953970405004902</c:v>
                </c:pt>
                <c:pt idx="9245">
                  <c:v>-59.013848954955201</c:v>
                </c:pt>
                <c:pt idx="9246">
                  <c:v>-59.061113881342003</c:v>
                </c:pt>
                <c:pt idx="9247">
                  <c:v>-59.083673829075202</c:v>
                </c:pt>
                <c:pt idx="9248">
                  <c:v>-59.093495499011297</c:v>
                </c:pt>
                <c:pt idx="9249">
                  <c:v>-59.0954142611889</c:v>
                </c:pt>
                <c:pt idx="9250">
                  <c:v>-59.153838626795697</c:v>
                </c:pt>
                <c:pt idx="9251">
                  <c:v>-59.198795382261501</c:v>
                </c:pt>
                <c:pt idx="9252">
                  <c:v>-59.218611377616</c:v>
                </c:pt>
                <c:pt idx="9253">
                  <c:v>-59.225399686532398</c:v>
                </c:pt>
                <c:pt idx="9254">
                  <c:v>-59.224099890043398</c:v>
                </c:pt>
                <c:pt idx="9255">
                  <c:v>-59.216826263111599</c:v>
                </c:pt>
                <c:pt idx="9256">
                  <c:v>-59.204695321498903</c:v>
                </c:pt>
                <c:pt idx="9257">
                  <c:v>-59.188385983540101</c:v>
                </c:pt>
                <c:pt idx="9258">
                  <c:v>-59.168356709083703</c:v>
                </c:pt>
                <c:pt idx="9259">
                  <c:v>-59.144941952339501</c:v>
                </c:pt>
                <c:pt idx="9260">
                  <c:v>-59.118400001706803</c:v>
                </c:pt>
                <c:pt idx="9261">
                  <c:v>-59.088939015295601</c:v>
                </c:pt>
                <c:pt idx="9262">
                  <c:v>-59.056732319496803</c:v>
                </c:pt>
                <c:pt idx="9263">
                  <c:v>-59.021927979226803</c:v>
                </c:pt>
                <c:pt idx="9264">
                  <c:v>-58.984655096603902</c:v>
                </c:pt>
                <c:pt idx="9265">
                  <c:v>-58.945028130410002</c:v>
                </c:pt>
                <c:pt idx="9266">
                  <c:v>-58.903149959268902</c:v>
                </c:pt>
                <c:pt idx="9267">
                  <c:v>-58.859113988676803</c:v>
                </c:pt>
                <c:pt idx="9268">
                  <c:v>-58.813006153426301</c:v>
                </c:pt>
                <c:pt idx="9269">
                  <c:v>-58.764906009825403</c:v>
                </c:pt>
                <c:pt idx="9270">
                  <c:v>-58.714887655040101</c:v>
                </c:pt>
                <c:pt idx="9271">
                  <c:v>-58.6630205125076</c:v>
                </c:pt>
                <c:pt idx="9272">
                  <c:v>-58.609369965052203</c:v>
                </c:pt>
                <c:pt idx="9273">
                  <c:v>-58.5539978631381</c:v>
                </c:pt>
                <c:pt idx="9274">
                  <c:v>-58.496962806120798</c:v>
                </c:pt>
                <c:pt idx="9275">
                  <c:v>-58.438320768556501</c:v>
                </c:pt>
                <c:pt idx="9276">
                  <c:v>-58.3781253128938</c:v>
                </c:pt>
                <c:pt idx="9277">
                  <c:v>-58.316426426946101</c:v>
                </c:pt>
                <c:pt idx="9278">
                  <c:v>-58.253273964659897</c:v>
                </c:pt>
                <c:pt idx="9279">
                  <c:v>-58.1887277900572</c:v>
                </c:pt>
                <c:pt idx="9280">
                  <c:v>-58.122842145064197</c:v>
                </c:pt>
                <c:pt idx="9281">
                  <c:v>-58.055665897494102</c:v>
                </c:pt>
                <c:pt idx="9282">
                  <c:v>-57.9872441283756</c:v>
                </c:pt>
                <c:pt idx="9283">
                  <c:v>-57.917620418682702</c:v>
                </c:pt>
                <c:pt idx="9284">
                  <c:v>-57.8468362663764</c:v>
                </c:pt>
                <c:pt idx="9285">
                  <c:v>-57.774931406563198</c:v>
                </c:pt>
                <c:pt idx="9286">
                  <c:v>-57.701944093818199</c:v>
                </c:pt>
                <c:pt idx="9287">
                  <c:v>-57.627910610690201</c:v>
                </c:pt>
                <c:pt idx="9288">
                  <c:v>-57.552866990358702</c:v>
                </c:pt>
                <c:pt idx="9289">
                  <c:v>-57.476848140232804</c:v>
                </c:pt>
                <c:pt idx="9290">
                  <c:v>-57.399887795285601</c:v>
                </c:pt>
                <c:pt idx="9291">
                  <c:v>-57.322018625753202</c:v>
                </c:pt>
                <c:pt idx="9292">
                  <c:v>-57.243271800209698</c:v>
                </c:pt>
                <c:pt idx="9293">
                  <c:v>-57.163660237893197</c:v>
                </c:pt>
                <c:pt idx="9294">
                  <c:v>-57.083224021467998</c:v>
                </c:pt>
                <c:pt idx="9295">
                  <c:v>-57.002018339655201</c:v>
                </c:pt>
                <c:pt idx="9296">
                  <c:v>-56.9200870422533</c:v>
                </c:pt>
                <c:pt idx="9297">
                  <c:v>-56.837464713771602</c:v>
                </c:pt>
                <c:pt idx="9298">
                  <c:v>-56.754184593912598</c:v>
                </c:pt>
                <c:pt idx="9299">
                  <c:v>-56.670276975920899</c:v>
                </c:pt>
                <c:pt idx="9300">
                  <c:v>-56.585770007185801</c:v>
                </c:pt>
                <c:pt idx="9301">
                  <c:v>-56.500689957674197</c:v>
                </c:pt>
                <c:pt idx="9302">
                  <c:v>-56.415060870091601</c:v>
                </c:pt>
                <c:pt idx="9303">
                  <c:v>-56.328908042385102</c:v>
                </c:pt>
                <c:pt idx="9304">
                  <c:v>-56.242255699250002</c:v>
                </c:pt>
                <c:pt idx="9305">
                  <c:v>-56.155127016728898</c:v>
                </c:pt>
                <c:pt idx="9306">
                  <c:v>-56.067505143736099</c:v>
                </c:pt>
                <c:pt idx="9307">
                  <c:v>-55.9793872487759</c:v>
                </c:pt>
                <c:pt idx="9308">
                  <c:v>-55.890848007782701</c:v>
                </c:pt>
                <c:pt idx="9309">
                  <c:v>-55.801942587917701</c:v>
                </c:pt>
                <c:pt idx="9310">
                  <c:v>-55.712705302739302</c:v>
                </c:pt>
                <c:pt idx="9311">
                  <c:v>-55.623167142716397</c:v>
                </c:pt>
                <c:pt idx="9312">
                  <c:v>-55.533354694974001</c:v>
                </c:pt>
                <c:pt idx="9313">
                  <c:v>-55.4432909568323</c:v>
                </c:pt>
                <c:pt idx="9314">
                  <c:v>-55.3529964424554</c:v>
                </c:pt>
                <c:pt idx="9315">
                  <c:v>-55.262485935437603</c:v>
                </c:pt>
                <c:pt idx="9316">
                  <c:v>-55.171778328440503</c:v>
                </c:pt>
                <c:pt idx="9317">
                  <c:v>-55.080891803358</c:v>
                </c:pt>
                <c:pt idx="9318">
                  <c:v>-54.989807996260701</c:v>
                </c:pt>
                <c:pt idx="9319">
                  <c:v>-54.8983762955624</c:v>
                </c:pt>
                <c:pt idx="9320">
                  <c:v>-54.806706789687098</c:v>
                </c:pt>
                <c:pt idx="9321">
                  <c:v>-54.714890864597997</c:v>
                </c:pt>
                <c:pt idx="9322">
                  <c:v>-54.622979692917603</c:v>
                </c:pt>
                <c:pt idx="9323">
                  <c:v>-54.531004510783298</c:v>
                </c:pt>
                <c:pt idx="9324">
                  <c:v>-54.438994781923</c:v>
                </c:pt>
                <c:pt idx="9325">
                  <c:v>-54.346973085942103</c:v>
                </c:pt>
                <c:pt idx="9326">
                  <c:v>-54.254956984888302</c:v>
                </c:pt>
                <c:pt idx="9327">
                  <c:v>-54.162959227365199</c:v>
                </c:pt>
                <c:pt idx="9328">
                  <c:v>-54.070984750146302</c:v>
                </c:pt>
                <c:pt idx="9329">
                  <c:v>-53.9790475867661</c:v>
                </c:pt>
                <c:pt idx="9330">
                  <c:v>-53.887072664015498</c:v>
                </c:pt>
                <c:pt idx="9331">
                  <c:v>-53.794699224033103</c:v>
                </c:pt>
                <c:pt idx="9332">
                  <c:v>-53.702106023520102</c:v>
                </c:pt>
                <c:pt idx="9333">
                  <c:v>-53.6094360538007</c:v>
                </c:pt>
                <c:pt idx="9334">
                  <c:v>-53.595038091142101</c:v>
                </c:pt>
                <c:pt idx="9335">
                  <c:v>-53.573181903289999</c:v>
                </c:pt>
                <c:pt idx="9336">
                  <c:v>-53.526707102245702</c:v>
                </c:pt>
                <c:pt idx="9337">
                  <c:v>-53.468647964313398</c:v>
                </c:pt>
                <c:pt idx="9338">
                  <c:v>-53.4044411773219</c:v>
                </c:pt>
                <c:pt idx="9339">
                  <c:v>-53.336428120291501</c:v>
                </c:pt>
                <c:pt idx="9340">
                  <c:v>-53.2658224478674</c:v>
                </c:pt>
                <c:pt idx="9341">
                  <c:v>-53.272209715512197</c:v>
                </c:pt>
                <c:pt idx="9342">
                  <c:v>-53.269677960736999</c:v>
                </c:pt>
                <c:pt idx="9343">
                  <c:v>-53.241143615469902</c:v>
                </c:pt>
                <c:pt idx="9344">
                  <c:v>-53.199867949465499</c:v>
                </c:pt>
                <c:pt idx="9345">
                  <c:v>-53.151461352364997</c:v>
                </c:pt>
                <c:pt idx="9346">
                  <c:v>-53.098399511775298</c:v>
                </c:pt>
                <c:pt idx="9347">
                  <c:v>-53.041997270615603</c:v>
                </c:pt>
                <c:pt idx="9348">
                  <c:v>-52.983033974635298</c:v>
                </c:pt>
                <c:pt idx="9349">
                  <c:v>-53.001424466374303</c:v>
                </c:pt>
                <c:pt idx="9350">
                  <c:v>-53.0106929725657</c:v>
                </c:pt>
                <c:pt idx="9351">
                  <c:v>-52.9935542006966</c:v>
                </c:pt>
                <c:pt idx="9352">
                  <c:v>-52.963275336246099</c:v>
                </c:pt>
                <c:pt idx="9353">
                  <c:v>-53.004676243992002</c:v>
                </c:pt>
                <c:pt idx="9354">
                  <c:v>-53.033474856215001</c:v>
                </c:pt>
                <c:pt idx="9355">
                  <c:v>-53.033558372547702</c:v>
                </c:pt>
                <c:pt idx="9356">
                  <c:v>-53.018826383340098</c:v>
                </c:pt>
                <c:pt idx="9357">
                  <c:v>-52.9952897674805</c:v>
                </c:pt>
                <c:pt idx="9358">
                  <c:v>-52.965696632835098</c:v>
                </c:pt>
                <c:pt idx="9359">
                  <c:v>-52.931560345836402</c:v>
                </c:pt>
                <c:pt idx="9360">
                  <c:v>-52.893814294380597</c:v>
                </c:pt>
                <c:pt idx="9361">
                  <c:v>-52.853041561643103</c:v>
                </c:pt>
                <c:pt idx="9362">
                  <c:v>-52.809325862449398</c:v>
                </c:pt>
                <c:pt idx="9363">
                  <c:v>-52.763120498227501</c:v>
                </c:pt>
                <c:pt idx="9364">
                  <c:v>-52.714753073557802</c:v>
                </c:pt>
                <c:pt idx="9365">
                  <c:v>-52.664482068419098</c:v>
                </c:pt>
                <c:pt idx="9366">
                  <c:v>-52.612520645495302</c:v>
                </c:pt>
                <c:pt idx="9367">
                  <c:v>-52.559036239905097</c:v>
                </c:pt>
                <c:pt idx="9368">
                  <c:v>-52.584425543446002</c:v>
                </c:pt>
                <c:pt idx="9369">
                  <c:v>-52.682210077980699</c:v>
                </c:pt>
                <c:pt idx="9370">
                  <c:v>-52.747804200544799</c:v>
                </c:pt>
                <c:pt idx="9371">
                  <c:v>-52.854638725908799</c:v>
                </c:pt>
                <c:pt idx="9372">
                  <c:v>-53.013160024024998</c:v>
                </c:pt>
                <c:pt idx="9373">
                  <c:v>-53.126159586856801</c:v>
                </c:pt>
                <c:pt idx="9374">
                  <c:v>-53.1931784806454</c:v>
                </c:pt>
                <c:pt idx="9375">
                  <c:v>-53.235318655921098</c:v>
                </c:pt>
                <c:pt idx="9376">
                  <c:v>-53.261957162951802</c:v>
                </c:pt>
                <c:pt idx="9377">
                  <c:v>-53.277673695719798</c:v>
                </c:pt>
                <c:pt idx="9378">
                  <c:v>-53.285085889971299</c:v>
                </c:pt>
                <c:pt idx="9379">
                  <c:v>-53.363511258220598</c:v>
                </c:pt>
                <c:pt idx="9380">
                  <c:v>-53.428264665867403</c:v>
                </c:pt>
                <c:pt idx="9381">
                  <c:v>-53.463309072186803</c:v>
                </c:pt>
                <c:pt idx="9382">
                  <c:v>-53.482400275647102</c:v>
                </c:pt>
                <c:pt idx="9383">
                  <c:v>-53.568550912782896</c:v>
                </c:pt>
                <c:pt idx="9384">
                  <c:v>-53.639145847720599</c:v>
                </c:pt>
                <c:pt idx="9385">
                  <c:v>-53.679082938236299</c:v>
                </c:pt>
                <c:pt idx="9386">
                  <c:v>-53.702470578440703</c:v>
                </c:pt>
                <c:pt idx="9387">
                  <c:v>-53.715451337942802</c:v>
                </c:pt>
                <c:pt idx="9388">
                  <c:v>-53.720873333719297</c:v>
                </c:pt>
                <c:pt idx="9389">
                  <c:v>-53.720336601694299</c:v>
                </c:pt>
                <c:pt idx="9390">
                  <c:v>-53.714853909947998</c:v>
                </c:pt>
                <c:pt idx="9391">
                  <c:v>-53.705124506751403</c:v>
                </c:pt>
                <c:pt idx="9392">
                  <c:v>-53.691662919232698</c:v>
                </c:pt>
                <c:pt idx="9393">
                  <c:v>-53.6748659406882</c:v>
                </c:pt>
                <c:pt idx="9394">
                  <c:v>-53.731886174259202</c:v>
                </c:pt>
                <c:pt idx="9395">
                  <c:v>-53.854220919753097</c:v>
                </c:pt>
                <c:pt idx="9396">
                  <c:v>-53.940667346365302</c:v>
                </c:pt>
                <c:pt idx="9397">
                  <c:v>-53.988157045507002</c:v>
                </c:pt>
                <c:pt idx="9398">
                  <c:v>-54.091040913779999</c:v>
                </c:pt>
                <c:pt idx="9399">
                  <c:v>-54.1725331805305</c:v>
                </c:pt>
                <c:pt idx="9400">
                  <c:v>-54.295521604149201</c:v>
                </c:pt>
                <c:pt idx="9401">
                  <c:v>-54.391331771604598</c:v>
                </c:pt>
                <c:pt idx="9402">
                  <c:v>-54.451111205078703</c:v>
                </c:pt>
                <c:pt idx="9403">
                  <c:v>-54.491328692444803</c:v>
                </c:pt>
                <c:pt idx="9404">
                  <c:v>-54.593336625594098</c:v>
                </c:pt>
                <c:pt idx="9405">
                  <c:v>-54.677181352615101</c:v>
                </c:pt>
                <c:pt idx="9406">
                  <c:v>-54.729416649603102</c:v>
                </c:pt>
                <c:pt idx="9407">
                  <c:v>-54.8379697972915</c:v>
                </c:pt>
                <c:pt idx="9408">
                  <c:v>-54.926355722753598</c:v>
                </c:pt>
                <c:pt idx="9409">
                  <c:v>-54.982303150626102</c:v>
                </c:pt>
                <c:pt idx="9410">
                  <c:v>-55.020626240133502</c:v>
                </c:pt>
                <c:pt idx="9411">
                  <c:v>-55.120436547594103</c:v>
                </c:pt>
                <c:pt idx="9412">
                  <c:v>-55.202618893951602</c:v>
                </c:pt>
                <c:pt idx="9413">
                  <c:v>-55.253817568396002</c:v>
                </c:pt>
                <c:pt idx="9414">
                  <c:v>-55.360467375985898</c:v>
                </c:pt>
                <c:pt idx="9415">
                  <c:v>-55.447157684022599</c:v>
                </c:pt>
                <c:pt idx="9416">
                  <c:v>-55.573453533108697</c:v>
                </c:pt>
                <c:pt idx="9417">
                  <c:v>-55.673114337733502</c:v>
                </c:pt>
                <c:pt idx="9418">
                  <c:v>-55.738009906231497</c:v>
                </c:pt>
                <c:pt idx="9419">
                  <c:v>-55.784086075705403</c:v>
                </c:pt>
                <c:pt idx="9420">
                  <c:v>-55.818182592896299</c:v>
                </c:pt>
                <c:pt idx="9421">
                  <c:v>-55.843461728159802</c:v>
                </c:pt>
                <c:pt idx="9422">
                  <c:v>-55.932298065550299</c:v>
                </c:pt>
                <c:pt idx="9423">
                  <c:v>-56.005842929969099</c:v>
                </c:pt>
                <c:pt idx="9424">
                  <c:v>-56.050606196620201</c:v>
                </c:pt>
                <c:pt idx="9425">
                  <c:v>-56.150101578886201</c:v>
                </c:pt>
                <c:pt idx="9426">
                  <c:v>-56.230588447500502</c:v>
                </c:pt>
                <c:pt idx="9427">
                  <c:v>-56.280430993438003</c:v>
                </c:pt>
                <c:pt idx="9428">
                  <c:v>-56.313888094884</c:v>
                </c:pt>
                <c:pt idx="9429">
                  <c:v>-56.406365866134998</c:v>
                </c:pt>
                <c:pt idx="9430">
                  <c:v>-56.550659526718199</c:v>
                </c:pt>
                <c:pt idx="9431">
                  <c:v>-56.656049722555402</c:v>
                </c:pt>
                <c:pt idx="9432">
                  <c:v>-56.722661655083797</c:v>
                </c:pt>
                <c:pt idx="9433">
                  <c:v>-56.769042483217198</c:v>
                </c:pt>
                <c:pt idx="9434">
                  <c:v>-56.802846319908397</c:v>
                </c:pt>
                <c:pt idx="9435">
                  <c:v>-56.827548525531199</c:v>
                </c:pt>
                <c:pt idx="9436">
                  <c:v>-56.913079870242903</c:v>
                </c:pt>
                <c:pt idx="9437">
                  <c:v>-56.983303112672701</c:v>
                </c:pt>
                <c:pt idx="9438">
                  <c:v>-57.0254499490798</c:v>
                </c:pt>
                <c:pt idx="9439">
                  <c:v>-57.120178600321701</c:v>
                </c:pt>
                <c:pt idx="9440">
                  <c:v>-57.196227096586398</c:v>
                </c:pt>
                <c:pt idx="9441">
                  <c:v>-57.2425861561753</c:v>
                </c:pt>
                <c:pt idx="9442">
                  <c:v>-57.273101111634503</c:v>
                </c:pt>
                <c:pt idx="9443">
                  <c:v>-57.2935767055558</c:v>
                </c:pt>
                <c:pt idx="9444">
                  <c:v>-57.306607168297099</c:v>
                </c:pt>
                <c:pt idx="9445">
                  <c:v>-57.380524283187803</c:v>
                </c:pt>
                <c:pt idx="9446">
                  <c:v>-57.440151311905304</c:v>
                </c:pt>
                <c:pt idx="9447">
                  <c:v>-57.472796309064996</c:v>
                </c:pt>
                <c:pt idx="9448">
                  <c:v>-57.491353366135897</c:v>
                </c:pt>
                <c:pt idx="9449">
                  <c:v>-57.5011166586402</c:v>
                </c:pt>
                <c:pt idx="9450">
                  <c:v>-57.570852931790498</c:v>
                </c:pt>
                <c:pt idx="9451">
                  <c:v>-57.626227803313398</c:v>
                </c:pt>
                <c:pt idx="9452">
                  <c:v>-57.654765123849998</c:v>
                </c:pt>
                <c:pt idx="9453">
                  <c:v>-57.669335074887201</c:v>
                </c:pt>
                <c:pt idx="9454">
                  <c:v>-57.675225981981697</c:v>
                </c:pt>
                <c:pt idx="9455">
                  <c:v>-57.674725048262097</c:v>
                </c:pt>
                <c:pt idx="9456">
                  <c:v>-57.669051895878603</c:v>
                </c:pt>
                <c:pt idx="9457">
                  <c:v>-57.658954043457399</c:v>
                </c:pt>
                <c:pt idx="9458">
                  <c:v>-57.644939134152999</c:v>
                </c:pt>
                <c:pt idx="9459">
                  <c:v>-57.627378743790999</c:v>
                </c:pt>
                <c:pt idx="9460">
                  <c:v>-57.606560210474697</c:v>
                </c:pt>
                <c:pt idx="9461">
                  <c:v>-57.582715031611201</c:v>
                </c:pt>
                <c:pt idx="9462">
                  <c:v>-57.556035662438198</c:v>
                </c:pt>
                <c:pt idx="9463">
                  <c:v>-57.526686093443402</c:v>
                </c:pt>
                <c:pt idx="9464">
                  <c:v>-57.494808854814003</c:v>
                </c:pt>
                <c:pt idx="9465">
                  <c:v>-57.460529847934097</c:v>
                </c:pt>
                <c:pt idx="9466">
                  <c:v>-57.423961790787999</c:v>
                </c:pt>
                <c:pt idx="9467">
                  <c:v>-57.385206742849697</c:v>
                </c:pt>
                <c:pt idx="9468">
                  <c:v>-57.411801804563801</c:v>
                </c:pt>
                <c:pt idx="9469">
                  <c:v>-57.427592301642797</c:v>
                </c:pt>
                <c:pt idx="9470">
                  <c:v>-57.4190327864357</c:v>
                </c:pt>
                <c:pt idx="9471">
                  <c:v>-57.465781525648801</c:v>
                </c:pt>
                <c:pt idx="9472">
                  <c:v>-57.4967771141879</c:v>
                </c:pt>
                <c:pt idx="9473">
                  <c:v>-57.567392395614903</c:v>
                </c:pt>
                <c:pt idx="9474">
                  <c:v>-57.615297910981603</c:v>
                </c:pt>
                <c:pt idx="9475">
                  <c:v>-57.632676842510101</c:v>
                </c:pt>
                <c:pt idx="9476">
                  <c:v>-57.634283007489501</c:v>
                </c:pt>
                <c:pt idx="9477">
                  <c:v>-57.626306908657</c:v>
                </c:pt>
                <c:pt idx="9478">
                  <c:v>-57.611515535210401</c:v>
                </c:pt>
                <c:pt idx="9479">
                  <c:v>-57.591404786477902</c:v>
                </c:pt>
                <c:pt idx="9480">
                  <c:v>-57.5668907414261</c:v>
                </c:pt>
                <c:pt idx="9481">
                  <c:v>-57.538588083230898</c:v>
                </c:pt>
                <c:pt idx="9482">
                  <c:v>-57.506938096374697</c:v>
                </c:pt>
                <c:pt idx="9483">
                  <c:v>-57.4722740682572</c:v>
                </c:pt>
                <c:pt idx="9484">
                  <c:v>-57.434857749224498</c:v>
                </c:pt>
                <c:pt idx="9485">
                  <c:v>-57.394901173569899</c:v>
                </c:pt>
                <c:pt idx="9486">
                  <c:v>-57.3525804863202</c:v>
                </c:pt>
                <c:pt idx="9487">
                  <c:v>-57.308044807511301</c:v>
                </c:pt>
                <c:pt idx="9488">
                  <c:v>-57.2614233092551</c:v>
                </c:pt>
                <c:pt idx="9489">
                  <c:v>-57.212817644925899</c:v>
                </c:pt>
                <c:pt idx="9490">
                  <c:v>-57.162338783688597</c:v>
                </c:pt>
                <c:pt idx="9491">
                  <c:v>-57.110089928291799</c:v>
                </c:pt>
                <c:pt idx="9492">
                  <c:v>-57.056162667979301</c:v>
                </c:pt>
                <c:pt idx="9493">
                  <c:v>-57.000637937568499</c:v>
                </c:pt>
                <c:pt idx="9494">
                  <c:v>-56.943588666867697</c:v>
                </c:pt>
                <c:pt idx="9495">
                  <c:v>-56.8850806858255</c:v>
                </c:pt>
                <c:pt idx="9496">
                  <c:v>-56.825176759406702</c:v>
                </c:pt>
                <c:pt idx="9497">
                  <c:v>-56.763935269986803</c:v>
                </c:pt>
                <c:pt idx="9498">
                  <c:v>-56.701410849315998</c:v>
                </c:pt>
                <c:pt idx="9499">
                  <c:v>-56.637654982545499</c:v>
                </c:pt>
                <c:pt idx="9500">
                  <c:v>-56.572716405948597</c:v>
                </c:pt>
                <c:pt idx="9501">
                  <c:v>-56.506640707254</c:v>
                </c:pt>
                <c:pt idx="9502">
                  <c:v>-56.439471510822699</c:v>
                </c:pt>
                <c:pt idx="9503">
                  <c:v>-56.371251550849102</c:v>
                </c:pt>
                <c:pt idx="9504">
                  <c:v>-56.302021597616097</c:v>
                </c:pt>
                <c:pt idx="9505">
                  <c:v>-56.231820607219802</c:v>
                </c:pt>
                <c:pt idx="9506">
                  <c:v>-56.160685966293599</c:v>
                </c:pt>
                <c:pt idx="9507">
                  <c:v>-56.088619694266697</c:v>
                </c:pt>
                <c:pt idx="9508">
                  <c:v>-56.015642739563603</c:v>
                </c:pt>
                <c:pt idx="9509">
                  <c:v>-55.941829789132903</c:v>
                </c:pt>
                <c:pt idx="9510">
                  <c:v>-55.8672417381093</c:v>
                </c:pt>
                <c:pt idx="9511">
                  <c:v>-55.791924923836703</c:v>
                </c:pt>
                <c:pt idx="9512">
                  <c:v>-55.715915255419702</c:v>
                </c:pt>
                <c:pt idx="9513">
                  <c:v>-55.639249181723002</c:v>
                </c:pt>
                <c:pt idx="9514">
                  <c:v>-55.561959652958897</c:v>
                </c:pt>
                <c:pt idx="9515">
                  <c:v>-55.484076884126203</c:v>
                </c:pt>
                <c:pt idx="9516">
                  <c:v>-55.405629251454599</c:v>
                </c:pt>
                <c:pt idx="9517">
                  <c:v>-55.326642122572203</c:v>
                </c:pt>
                <c:pt idx="9518">
                  <c:v>-55.247139301079699</c:v>
                </c:pt>
                <c:pt idx="9519">
                  <c:v>-55.167146684587003</c:v>
                </c:pt>
                <c:pt idx="9520">
                  <c:v>-55.086688869055898</c:v>
                </c:pt>
                <c:pt idx="9521">
                  <c:v>-55.005765805121399</c:v>
                </c:pt>
                <c:pt idx="9522">
                  <c:v>-54.924245657522697</c:v>
                </c:pt>
                <c:pt idx="9523">
                  <c:v>-54.842231623334598</c:v>
                </c:pt>
                <c:pt idx="9524">
                  <c:v>-54.7598137900263</c:v>
                </c:pt>
                <c:pt idx="9525">
                  <c:v>-54.677051029485398</c:v>
                </c:pt>
                <c:pt idx="9526">
                  <c:v>-54.593975352763302</c:v>
                </c:pt>
                <c:pt idx="9527">
                  <c:v>-54.510620055789097</c:v>
                </c:pt>
                <c:pt idx="9528">
                  <c:v>-54.427013393174903</c:v>
                </c:pt>
                <c:pt idx="9529">
                  <c:v>-54.343178878028503</c:v>
                </c:pt>
                <c:pt idx="9530">
                  <c:v>-54.259136619560799</c:v>
                </c:pt>
                <c:pt idx="9531">
                  <c:v>-54.1749033974463</c:v>
                </c:pt>
                <c:pt idx="9532">
                  <c:v>-54.090488571773797</c:v>
                </c:pt>
                <c:pt idx="9533">
                  <c:v>-54.005910202309401</c:v>
                </c:pt>
                <c:pt idx="9534">
                  <c:v>-53.921185164317201</c:v>
                </c:pt>
                <c:pt idx="9535">
                  <c:v>-53.835932787946199</c:v>
                </c:pt>
                <c:pt idx="9536">
                  <c:v>-53.750256917005999</c:v>
                </c:pt>
                <c:pt idx="9537">
                  <c:v>-53.664309313739501</c:v>
                </c:pt>
                <c:pt idx="9538">
                  <c:v>-53.578181246744997</c:v>
                </c:pt>
                <c:pt idx="9539">
                  <c:v>-53.4919203229571</c:v>
                </c:pt>
                <c:pt idx="9540">
                  <c:v>-53.405559539787802</c:v>
                </c:pt>
                <c:pt idx="9541">
                  <c:v>-53.319131667395702</c:v>
                </c:pt>
                <c:pt idx="9542">
                  <c:v>-53.232660534875201</c:v>
                </c:pt>
                <c:pt idx="9543">
                  <c:v>-53.1461629022482</c:v>
                </c:pt>
                <c:pt idx="9544">
                  <c:v>-53.059652023214198</c:v>
                </c:pt>
                <c:pt idx="9545">
                  <c:v>-52.973125304940098</c:v>
                </c:pt>
                <c:pt idx="9546">
                  <c:v>-52.886587508979702</c:v>
                </c:pt>
                <c:pt idx="9547">
                  <c:v>-52.799939755752497</c:v>
                </c:pt>
                <c:pt idx="9548">
                  <c:v>-52.712368758411998</c:v>
                </c:pt>
                <c:pt idx="9549">
                  <c:v>-52.624137176334898</c:v>
                </c:pt>
                <c:pt idx="9550">
                  <c:v>-52.535493732097798</c:v>
                </c:pt>
                <c:pt idx="9551">
                  <c:v>-52.446569489124599</c:v>
                </c:pt>
                <c:pt idx="9552">
                  <c:v>-52.519206280388403</c:v>
                </c:pt>
                <c:pt idx="9553">
                  <c:v>-52.580008853996603</c:v>
                </c:pt>
                <c:pt idx="9554">
                  <c:v>-52.591761998025802</c:v>
                </c:pt>
                <c:pt idx="9555">
                  <c:v>-52.579334060439898</c:v>
                </c:pt>
                <c:pt idx="9556">
                  <c:v>-52.553427524796597</c:v>
                </c:pt>
                <c:pt idx="9557">
                  <c:v>-52.518841283339299</c:v>
                </c:pt>
                <c:pt idx="9558">
                  <c:v>-52.4781473463174</c:v>
                </c:pt>
                <c:pt idx="9559">
                  <c:v>-52.432860802889302</c:v>
                </c:pt>
                <c:pt idx="9560">
                  <c:v>-52.383960664317001</c:v>
                </c:pt>
                <c:pt idx="9561">
                  <c:v>-52.332123018097001</c:v>
                </c:pt>
                <c:pt idx="9562">
                  <c:v>-52.277833819197198</c:v>
                </c:pt>
                <c:pt idx="9563">
                  <c:v>-52.221454036923198</c:v>
                </c:pt>
                <c:pt idx="9564">
                  <c:v>-52.163260105828698</c:v>
                </c:pt>
                <c:pt idx="9565">
                  <c:v>-52.103469713890497</c:v>
                </c:pt>
                <c:pt idx="9566">
                  <c:v>-52.042256690920503</c:v>
                </c:pt>
                <c:pt idx="9567">
                  <c:v>-52.061429420614601</c:v>
                </c:pt>
                <c:pt idx="9568">
                  <c:v>-52.074107630994199</c:v>
                </c:pt>
                <c:pt idx="9569">
                  <c:v>-52.061351529327602</c:v>
                </c:pt>
                <c:pt idx="9570">
                  <c:v>-52.197708752116498</c:v>
                </c:pt>
                <c:pt idx="9571">
                  <c:v>-52.314562613651198</c:v>
                </c:pt>
                <c:pt idx="9572">
                  <c:v>-52.376831023043302</c:v>
                </c:pt>
                <c:pt idx="9573">
                  <c:v>-52.410613623108802</c:v>
                </c:pt>
                <c:pt idx="9574">
                  <c:v>-52.427455642081803</c:v>
                </c:pt>
                <c:pt idx="9575">
                  <c:v>-52.432759907289601</c:v>
                </c:pt>
                <c:pt idx="9576">
                  <c:v>-52.509508475391797</c:v>
                </c:pt>
                <c:pt idx="9577">
                  <c:v>-52.5732504006996</c:v>
                </c:pt>
                <c:pt idx="9578">
                  <c:v>-52.6068512801439</c:v>
                </c:pt>
                <c:pt idx="9579">
                  <c:v>-52.623686841690599</c:v>
                </c:pt>
                <c:pt idx="9580">
                  <c:v>-52.629784626990599</c:v>
                </c:pt>
                <c:pt idx="9581">
                  <c:v>-52.628063391294098</c:v>
                </c:pt>
                <c:pt idx="9582">
                  <c:v>-52.699661456557102</c:v>
                </c:pt>
                <c:pt idx="9583">
                  <c:v>-52.7595960857454</c:v>
                </c:pt>
                <c:pt idx="9584">
                  <c:v>-52.790531570704701</c:v>
                </c:pt>
                <c:pt idx="9585">
                  <c:v>-52.805596560988</c:v>
                </c:pt>
                <c:pt idx="9586">
                  <c:v>-52.889464435838597</c:v>
                </c:pt>
                <c:pt idx="9587">
                  <c:v>-52.9589802349753</c:v>
                </c:pt>
                <c:pt idx="9588">
                  <c:v>-52.997298422963198</c:v>
                </c:pt>
                <c:pt idx="9589">
                  <c:v>-53.018687650969497</c:v>
                </c:pt>
                <c:pt idx="9590">
                  <c:v>-53.0295067384871</c:v>
                </c:pt>
                <c:pt idx="9591">
                  <c:v>-53.188845545483403</c:v>
                </c:pt>
                <c:pt idx="9592">
                  <c:v>-53.325670309357001</c:v>
                </c:pt>
                <c:pt idx="9593">
                  <c:v>-53.484221955834897</c:v>
                </c:pt>
                <c:pt idx="9594">
                  <c:v>-53.606146584728897</c:v>
                </c:pt>
                <c:pt idx="9595">
                  <c:v>-53.686484169793502</c:v>
                </c:pt>
                <c:pt idx="9596">
                  <c:v>-53.895202839683101</c:v>
                </c:pt>
                <c:pt idx="9597">
                  <c:v>-54.071092901654197</c:v>
                </c:pt>
                <c:pt idx="9598">
                  <c:v>-54.260280699499397</c:v>
                </c:pt>
                <c:pt idx="9599">
                  <c:v>-54.407642501877802</c:v>
                </c:pt>
                <c:pt idx="9600">
                  <c:v>-54.584403968532499</c:v>
                </c:pt>
                <c:pt idx="9601">
                  <c:v>-54.799590987957302</c:v>
                </c:pt>
                <c:pt idx="9602">
                  <c:v>-55.036363563321103</c:v>
                </c:pt>
                <c:pt idx="9603">
                  <c:v>-55.215518557718397</c:v>
                </c:pt>
                <c:pt idx="9604">
                  <c:v>-55.414598428830303</c:v>
                </c:pt>
                <c:pt idx="9605">
                  <c:v>-55.645674497320201</c:v>
                </c:pt>
                <c:pt idx="9606">
                  <c:v>-55.824240624568603</c:v>
                </c:pt>
                <c:pt idx="9607">
                  <c:v>-55.954575691785003</c:v>
                </c:pt>
                <c:pt idx="9608">
                  <c:v>-56.127196414105903</c:v>
                </c:pt>
                <c:pt idx="9609">
                  <c:v>-56.272238043634403</c:v>
                </c:pt>
                <c:pt idx="9610">
                  <c:v>-56.380469215702703</c:v>
                </c:pt>
                <c:pt idx="9611">
                  <c:v>-56.5357684064236</c:v>
                </c:pt>
                <c:pt idx="9612">
                  <c:v>-56.6670454100177</c:v>
                </c:pt>
                <c:pt idx="9613">
                  <c:v>-56.764278256053402</c:v>
                </c:pt>
                <c:pt idx="9614">
                  <c:v>-56.842250937894804</c:v>
                </c:pt>
                <c:pt idx="9615">
                  <c:v>-56.9745784297345</c:v>
                </c:pt>
                <c:pt idx="9616">
                  <c:v>-57.087392221124801</c:v>
                </c:pt>
                <c:pt idx="9617">
                  <c:v>-57.235737865389801</c:v>
                </c:pt>
                <c:pt idx="9618">
                  <c:v>-57.357249783729401</c:v>
                </c:pt>
                <c:pt idx="9619">
                  <c:v>-57.444728680150199</c:v>
                </c:pt>
                <c:pt idx="9620">
                  <c:v>-57.513392490749801</c:v>
                </c:pt>
                <c:pt idx="9621">
                  <c:v>-57.569735739331797</c:v>
                </c:pt>
                <c:pt idx="9622">
                  <c:v>-57.682293733107599</c:v>
                </c:pt>
                <c:pt idx="9623">
                  <c:v>-57.842808941732898</c:v>
                </c:pt>
                <c:pt idx="9624">
                  <c:v>-57.965027516632297</c:v>
                </c:pt>
                <c:pt idx="9625">
                  <c:v>-58.0494547203472</c:v>
                </c:pt>
                <c:pt idx="9626">
                  <c:v>-58.113844616492102</c:v>
                </c:pt>
                <c:pt idx="9627">
                  <c:v>-58.1654724902982</c:v>
                </c:pt>
                <c:pt idx="9628">
                  <c:v>-58.207631288025397</c:v>
                </c:pt>
                <c:pt idx="9629">
                  <c:v>-58.306180044332898</c:v>
                </c:pt>
                <c:pt idx="9630">
                  <c:v>-58.389026184914698</c:v>
                </c:pt>
                <c:pt idx="9631">
                  <c:v>-58.444407686222</c:v>
                </c:pt>
                <c:pt idx="9632">
                  <c:v>-58.5484076894287</c:v>
                </c:pt>
                <c:pt idx="9633">
                  <c:v>-58.633700405793398</c:v>
                </c:pt>
                <c:pt idx="9634">
                  <c:v>-58.690207312831902</c:v>
                </c:pt>
                <c:pt idx="9635">
                  <c:v>-58.731158574131101</c:v>
                </c:pt>
                <c:pt idx="9636">
                  <c:v>-58.824859763904001</c:v>
                </c:pt>
                <c:pt idx="9637">
                  <c:v>-58.901966415002498</c:v>
                </c:pt>
                <c:pt idx="9638">
                  <c:v>-58.951554992689097</c:v>
                </c:pt>
                <c:pt idx="9639">
                  <c:v>-58.986323731591298</c:v>
                </c:pt>
                <c:pt idx="9640">
                  <c:v>-59.011534923237299</c:v>
                </c:pt>
                <c:pt idx="9641">
                  <c:v>-59.029510461088101</c:v>
                </c:pt>
                <c:pt idx="9642">
                  <c:v>-59.041515481044698</c:v>
                </c:pt>
                <c:pt idx="9643">
                  <c:v>-59.048342100196102</c:v>
                </c:pt>
                <c:pt idx="9644">
                  <c:v>-59.050538572836999</c:v>
                </c:pt>
                <c:pt idx="9645">
                  <c:v>-59.048512670314501</c:v>
                </c:pt>
                <c:pt idx="9646">
                  <c:v>-59.042583881542903</c:v>
                </c:pt>
                <c:pt idx="9647">
                  <c:v>-59.0330123649806</c:v>
                </c:pt>
                <c:pt idx="9648">
                  <c:v>-59.020016286369199</c:v>
                </c:pt>
                <c:pt idx="9649">
                  <c:v>-59.003782862242801</c:v>
                </c:pt>
                <c:pt idx="9650">
                  <c:v>-58.984475750670903</c:v>
                </c:pt>
                <c:pt idx="9651">
                  <c:v>-58.962240198048903</c:v>
                </c:pt>
                <c:pt idx="9652">
                  <c:v>-58.937206740625498</c:v>
                </c:pt>
                <c:pt idx="9653">
                  <c:v>-58.972605457376297</c:v>
                </c:pt>
                <c:pt idx="9654">
                  <c:v>-58.996875175720703</c:v>
                </c:pt>
                <c:pt idx="9655">
                  <c:v>-58.997541963782503</c:v>
                </c:pt>
                <c:pt idx="9656">
                  <c:v>-58.9864353259062</c:v>
                </c:pt>
                <c:pt idx="9657">
                  <c:v>-58.968299654478002</c:v>
                </c:pt>
                <c:pt idx="9658">
                  <c:v>-58.9451027419708</c:v>
                </c:pt>
                <c:pt idx="9659">
                  <c:v>-58.917849075419397</c:v>
                </c:pt>
                <c:pt idx="9660">
                  <c:v>-58.887129799317798</c:v>
                </c:pt>
                <c:pt idx="9661">
                  <c:v>-58.853333320986401</c:v>
                </c:pt>
                <c:pt idx="9662">
                  <c:v>-58.816737077481598</c:v>
                </c:pt>
                <c:pt idx="9663">
                  <c:v>-58.777552141543602</c:v>
                </c:pt>
                <c:pt idx="9664">
                  <c:v>-58.735946993796198</c:v>
                </c:pt>
                <c:pt idx="9665">
                  <c:v>-58.692061177598902</c:v>
                </c:pt>
                <c:pt idx="9666">
                  <c:v>-58.646013651726797</c:v>
                </c:pt>
                <c:pt idx="9667">
                  <c:v>-58.597908176889298</c:v>
                </c:pt>
                <c:pt idx="9668">
                  <c:v>-58.5478369276221</c:v>
                </c:pt>
                <c:pt idx="9669">
                  <c:v>-58.495882860201199</c:v>
                </c:pt>
                <c:pt idx="9670">
                  <c:v>-58.4421219268485</c:v>
                </c:pt>
                <c:pt idx="9671">
                  <c:v>-58.386624160230703</c:v>
                </c:pt>
                <c:pt idx="9672">
                  <c:v>-58.329453948351301</c:v>
                </c:pt>
                <c:pt idx="9673">
                  <c:v>-58.2706709781638</c:v>
                </c:pt>
                <c:pt idx="9674">
                  <c:v>-58.210344476489702</c:v>
                </c:pt>
                <c:pt idx="9675">
                  <c:v>-58.2141837803551</c:v>
                </c:pt>
                <c:pt idx="9676">
                  <c:v>-58.208156046879097</c:v>
                </c:pt>
                <c:pt idx="9677">
                  <c:v>-58.178995521963998</c:v>
                </c:pt>
                <c:pt idx="9678">
                  <c:v>-58.138766767142897</c:v>
                </c:pt>
                <c:pt idx="9679">
                  <c:v>-58.092315383224502</c:v>
                </c:pt>
                <c:pt idx="9680">
                  <c:v>-58.0416389844587</c:v>
                </c:pt>
                <c:pt idx="9681">
                  <c:v>-57.987744980691303</c:v>
                </c:pt>
                <c:pt idx="9682">
                  <c:v>-57.931214993104803</c:v>
                </c:pt>
                <c:pt idx="9683">
                  <c:v>-57.8724218732537</c:v>
                </c:pt>
                <c:pt idx="9684">
                  <c:v>-57.811624783484099</c:v>
                </c:pt>
                <c:pt idx="9685">
                  <c:v>-57.749015422482501</c:v>
                </c:pt>
                <c:pt idx="9686">
                  <c:v>-57.6847424192242</c:v>
                </c:pt>
                <c:pt idx="9687">
                  <c:v>-57.6189255263766</c:v>
                </c:pt>
                <c:pt idx="9688">
                  <c:v>-57.551664921748902</c:v>
                </c:pt>
                <c:pt idx="9689">
                  <c:v>-57.483046004919103</c:v>
                </c:pt>
                <c:pt idx="9690">
                  <c:v>-57.413143074713098</c:v>
                </c:pt>
                <c:pt idx="9691">
                  <c:v>-57.342021930500799</c:v>
                </c:pt>
                <c:pt idx="9692">
                  <c:v>-57.269741340101703</c:v>
                </c:pt>
                <c:pt idx="9693">
                  <c:v>-57.196346285633901</c:v>
                </c:pt>
                <c:pt idx="9694">
                  <c:v>-57.121879740533799</c:v>
                </c:pt>
                <c:pt idx="9695">
                  <c:v>-57.0464131985009</c:v>
                </c:pt>
                <c:pt idx="9696">
                  <c:v>-56.970006903935598</c:v>
                </c:pt>
                <c:pt idx="9697">
                  <c:v>-56.892709948786198</c:v>
                </c:pt>
                <c:pt idx="9698">
                  <c:v>-56.814565602157501</c:v>
                </c:pt>
                <c:pt idx="9699">
                  <c:v>-56.735614450170601</c:v>
                </c:pt>
                <c:pt idx="9700">
                  <c:v>-56.655893821896797</c:v>
                </c:pt>
                <c:pt idx="9701">
                  <c:v>-56.575438474690301</c:v>
                </c:pt>
                <c:pt idx="9702">
                  <c:v>-56.494280604864898</c:v>
                </c:pt>
                <c:pt idx="9703">
                  <c:v>-56.412450384837101</c:v>
                </c:pt>
                <c:pt idx="9704">
                  <c:v>-56.329978275794701</c:v>
                </c:pt>
                <c:pt idx="9705">
                  <c:v>-56.2468932624069</c:v>
                </c:pt>
                <c:pt idx="9706">
                  <c:v>-56.1632229680771</c:v>
                </c:pt>
                <c:pt idx="9707">
                  <c:v>-56.078962519742802</c:v>
                </c:pt>
                <c:pt idx="9708">
                  <c:v>-55.994104287679001</c:v>
                </c:pt>
                <c:pt idx="9709">
                  <c:v>-55.908724595459702</c:v>
                </c:pt>
                <c:pt idx="9710">
                  <c:v>-55.822882361191198</c:v>
                </c:pt>
                <c:pt idx="9711">
                  <c:v>-55.736616502999098</c:v>
                </c:pt>
                <c:pt idx="9712">
                  <c:v>-55.649959597615002</c:v>
                </c:pt>
                <c:pt idx="9713">
                  <c:v>-55.5629412200201</c:v>
                </c:pt>
                <c:pt idx="9714">
                  <c:v>-55.4755872466055</c:v>
                </c:pt>
                <c:pt idx="9715">
                  <c:v>-55.3879208270939</c:v>
                </c:pt>
                <c:pt idx="9716">
                  <c:v>-55.299961071775101</c:v>
                </c:pt>
                <c:pt idx="9717">
                  <c:v>-55.211726966020201</c:v>
                </c:pt>
                <c:pt idx="9718">
                  <c:v>-55.1232390117219</c:v>
                </c:pt>
                <c:pt idx="9719">
                  <c:v>-55.034516407043199</c:v>
                </c:pt>
                <c:pt idx="9720">
                  <c:v>-54.945433478502203</c:v>
                </c:pt>
                <c:pt idx="9721">
                  <c:v>-54.856002433584401</c:v>
                </c:pt>
                <c:pt idx="9722">
                  <c:v>-54.766327182615299</c:v>
                </c:pt>
                <c:pt idx="9723">
                  <c:v>-54.676479333330498</c:v>
                </c:pt>
                <c:pt idx="9724">
                  <c:v>-54.586495396563301</c:v>
                </c:pt>
                <c:pt idx="9725">
                  <c:v>-54.496408307014001</c:v>
                </c:pt>
                <c:pt idx="9726">
                  <c:v>-54.406244968249702</c:v>
                </c:pt>
                <c:pt idx="9727">
                  <c:v>-54.316026612429198</c:v>
                </c:pt>
                <c:pt idx="9728">
                  <c:v>-54.225770295233801</c:v>
                </c:pt>
                <c:pt idx="9729">
                  <c:v>-54.135485850180501</c:v>
                </c:pt>
                <c:pt idx="9730">
                  <c:v>-54.045183009069397</c:v>
                </c:pt>
                <c:pt idx="9731">
                  <c:v>-53.954876372926499</c:v>
                </c:pt>
                <c:pt idx="9732">
                  <c:v>-53.864367061149402</c:v>
                </c:pt>
                <c:pt idx="9733">
                  <c:v>-53.773469525082</c:v>
                </c:pt>
                <c:pt idx="9734">
                  <c:v>-53.682359254186203</c:v>
                </c:pt>
                <c:pt idx="9735">
                  <c:v>-53.591157177443201</c:v>
                </c:pt>
                <c:pt idx="9736">
                  <c:v>-53.499929127153599</c:v>
                </c:pt>
                <c:pt idx="9737">
                  <c:v>-53.408709789951203</c:v>
                </c:pt>
                <c:pt idx="9738">
                  <c:v>-53.317535036481303</c:v>
                </c:pt>
                <c:pt idx="9739">
                  <c:v>-53.226429681117203</c:v>
                </c:pt>
                <c:pt idx="9740">
                  <c:v>-53.135410326029401</c:v>
                </c:pt>
                <c:pt idx="9741">
                  <c:v>-53.0444887333894</c:v>
                </c:pt>
                <c:pt idx="9742">
                  <c:v>-53.033335458865999</c:v>
                </c:pt>
                <c:pt idx="9743">
                  <c:v>-53.015071670256297</c:v>
                </c:pt>
                <c:pt idx="9744">
                  <c:v>-52.972022443889998</c:v>
                </c:pt>
                <c:pt idx="9745">
                  <c:v>-52.917221909555202</c:v>
                </c:pt>
                <c:pt idx="9746">
                  <c:v>-52.856128893270899</c:v>
                </c:pt>
                <c:pt idx="9747">
                  <c:v>-52.790671591696999</c:v>
                </c:pt>
                <c:pt idx="9748">
                  <c:v>-52.721953206175797</c:v>
                </c:pt>
                <c:pt idx="9749">
                  <c:v>-52.650824213487503</c:v>
                </c:pt>
                <c:pt idx="9750">
                  <c:v>-52.577876195003</c:v>
                </c:pt>
                <c:pt idx="9751">
                  <c:v>-52.503496131259404</c:v>
                </c:pt>
                <c:pt idx="9752">
                  <c:v>-52.427937467227103</c:v>
                </c:pt>
                <c:pt idx="9753">
                  <c:v>-52.351358879291297</c:v>
                </c:pt>
                <c:pt idx="9754">
                  <c:v>-52.273915830728001</c:v>
                </c:pt>
                <c:pt idx="9755">
                  <c:v>-52.195727724537001</c:v>
                </c:pt>
                <c:pt idx="9756">
                  <c:v>-52.116886128232501</c:v>
                </c:pt>
                <c:pt idx="9757">
                  <c:v>-52.0374603103295</c:v>
                </c:pt>
                <c:pt idx="9758">
                  <c:v>-52.0394656741951</c:v>
                </c:pt>
                <c:pt idx="9759">
                  <c:v>-52.035863734945004</c:v>
                </c:pt>
                <c:pt idx="9760">
                  <c:v>-52.007544281310501</c:v>
                </c:pt>
                <c:pt idx="9761">
                  <c:v>-51.9667744032459</c:v>
                </c:pt>
                <c:pt idx="9762">
                  <c:v>-51.918840860743401</c:v>
                </c:pt>
                <c:pt idx="9763">
                  <c:v>-51.866129722802498</c:v>
                </c:pt>
                <c:pt idx="9764">
                  <c:v>-51.809945267716103</c:v>
                </c:pt>
                <c:pt idx="9765">
                  <c:v>-51.833316377797999</c:v>
                </c:pt>
                <c:pt idx="9766">
                  <c:v>-51.849496787639502</c:v>
                </c:pt>
                <c:pt idx="9767">
                  <c:v>-51.839554266194298</c:v>
                </c:pt>
                <c:pt idx="9768">
                  <c:v>-51.815934725040201</c:v>
                </c:pt>
                <c:pt idx="9769">
                  <c:v>-51.784094579550697</c:v>
                </c:pt>
                <c:pt idx="9770">
                  <c:v>-51.746291666075699</c:v>
                </c:pt>
                <c:pt idx="9771">
                  <c:v>-51.703515045545799</c:v>
                </c:pt>
                <c:pt idx="9772">
                  <c:v>-51.656738602573</c:v>
                </c:pt>
                <c:pt idx="9773">
                  <c:v>-51.606599713384497</c:v>
                </c:pt>
                <c:pt idx="9774">
                  <c:v>-51.553583312064703</c:v>
                </c:pt>
                <c:pt idx="9775">
                  <c:v>-51.580758922129299</c:v>
                </c:pt>
                <c:pt idx="9776">
                  <c:v>-51.685457140315002</c:v>
                </c:pt>
                <c:pt idx="9777">
                  <c:v>-51.843842517024797</c:v>
                </c:pt>
                <c:pt idx="9778">
                  <c:v>-51.960104271594297</c:v>
                </c:pt>
                <c:pt idx="9779">
                  <c:v>-52.110079618663697</c:v>
                </c:pt>
                <c:pt idx="9780">
                  <c:v>-52.307688275744603</c:v>
                </c:pt>
                <c:pt idx="9781">
                  <c:v>-52.5364698311338</c:v>
                </c:pt>
                <c:pt idx="9782">
                  <c:v>-52.787445219197501</c:v>
                </c:pt>
                <c:pt idx="9783">
                  <c:v>-52.9773065342197</c:v>
                </c:pt>
                <c:pt idx="9784">
                  <c:v>-53.109664423772898</c:v>
                </c:pt>
                <c:pt idx="9785">
                  <c:v>-53.207974083132399</c:v>
                </c:pt>
                <c:pt idx="9786">
                  <c:v>-53.284263049582599</c:v>
                </c:pt>
                <c:pt idx="9787">
                  <c:v>-53.421612434195303</c:v>
                </c:pt>
                <c:pt idx="9788">
                  <c:v>-53.538179363818202</c:v>
                </c:pt>
                <c:pt idx="9789">
                  <c:v>-53.619824367421899</c:v>
                </c:pt>
                <c:pt idx="9790">
                  <c:v>-53.832988485989098</c:v>
                </c:pt>
                <c:pt idx="9791">
                  <c:v>-54.014741304342202</c:v>
                </c:pt>
                <c:pt idx="9792">
                  <c:v>-54.136237850695601</c:v>
                </c:pt>
                <c:pt idx="9793">
                  <c:v>-54.299831423880498</c:v>
                </c:pt>
                <c:pt idx="9794">
                  <c:v>-54.434457041598897</c:v>
                </c:pt>
                <c:pt idx="9795">
                  <c:v>-54.6041684431584</c:v>
                </c:pt>
                <c:pt idx="9796">
                  <c:v>-54.742451190072899</c:v>
                </c:pt>
                <c:pt idx="9797">
                  <c:v>-54.91433865474</c:v>
                </c:pt>
                <c:pt idx="9798">
                  <c:v>-55.0544551986644</c:v>
                </c:pt>
                <c:pt idx="9799">
                  <c:v>-55.155551784076998</c:v>
                </c:pt>
                <c:pt idx="9800">
                  <c:v>-55.306025480313401</c:v>
                </c:pt>
                <c:pt idx="9801">
                  <c:v>-55.431995891046299</c:v>
                </c:pt>
                <c:pt idx="9802">
                  <c:v>-55.522871642778099</c:v>
                </c:pt>
                <c:pt idx="9803">
                  <c:v>-55.594026101369202</c:v>
                </c:pt>
                <c:pt idx="9804">
                  <c:v>-55.652151227315002</c:v>
                </c:pt>
                <c:pt idx="9805">
                  <c:v>-55.700404336485803</c:v>
                </c:pt>
                <c:pt idx="9806">
                  <c:v>-55.811170923954698</c:v>
                </c:pt>
                <c:pt idx="9807">
                  <c:v>-55.905504275039</c:v>
                </c:pt>
                <c:pt idx="9808">
                  <c:v>-55.970075927981298</c:v>
                </c:pt>
                <c:pt idx="9809">
                  <c:v>-56.018529591232003</c:v>
                </c:pt>
                <c:pt idx="9810">
                  <c:v>-56.126387198804203</c:v>
                </c:pt>
                <c:pt idx="9811">
                  <c:v>-56.216886738607101</c:v>
                </c:pt>
                <c:pt idx="9812">
                  <c:v>-56.2774175573268</c:v>
                </c:pt>
                <c:pt idx="9813">
                  <c:v>-56.321754466904601</c:v>
                </c:pt>
                <c:pt idx="9814">
                  <c:v>-56.355746365788498</c:v>
                </c:pt>
                <c:pt idx="9815">
                  <c:v>-56.519822101796898</c:v>
                </c:pt>
                <c:pt idx="9816">
                  <c:v>-56.658335814810499</c:v>
                </c:pt>
                <c:pt idx="9817">
                  <c:v>-56.745050894426797</c:v>
                </c:pt>
                <c:pt idx="9818">
                  <c:v>-56.873997490352401</c:v>
                </c:pt>
                <c:pt idx="9819">
                  <c:v>-56.978538894569098</c:v>
                </c:pt>
                <c:pt idx="9820">
                  <c:v>-57.049819949235797</c:v>
                </c:pt>
                <c:pt idx="9821">
                  <c:v>-57.2365584308194</c:v>
                </c:pt>
                <c:pt idx="9822">
                  <c:v>-57.458201329276299</c:v>
                </c:pt>
                <c:pt idx="9823">
                  <c:v>-57.615997122714298</c:v>
                </c:pt>
                <c:pt idx="9824">
                  <c:v>-57.724080514279798</c:v>
                </c:pt>
                <c:pt idx="9825">
                  <c:v>-57.8059993217623</c:v>
                </c:pt>
                <c:pt idx="9826">
                  <c:v>-57.871471075356098</c:v>
                </c:pt>
                <c:pt idx="9827">
                  <c:v>-57.9250260537613</c:v>
                </c:pt>
                <c:pt idx="9828">
                  <c:v>-57.969179814692801</c:v>
                </c:pt>
                <c:pt idx="9829">
                  <c:v>-58.005504753102002</c:v>
                </c:pt>
                <c:pt idx="9830">
                  <c:v>-58.0350727213808</c:v>
                </c:pt>
                <c:pt idx="9831">
                  <c:v>-58.1233301640316</c:v>
                </c:pt>
                <c:pt idx="9832">
                  <c:v>-58.197067427825203</c:v>
                </c:pt>
                <c:pt idx="9833">
                  <c:v>-58.244034914215703</c:v>
                </c:pt>
                <c:pt idx="9834">
                  <c:v>-58.2767612812547</c:v>
                </c:pt>
                <c:pt idx="9835">
                  <c:v>-58.300373934423</c:v>
                </c:pt>
                <c:pt idx="9836">
                  <c:v>-58.317090426265899</c:v>
                </c:pt>
                <c:pt idx="9837">
                  <c:v>-58.328101683558003</c:v>
                </c:pt>
                <c:pt idx="9838">
                  <c:v>-58.334147229781998</c:v>
                </c:pt>
                <c:pt idx="9839">
                  <c:v>-58.335737661961701</c:v>
                </c:pt>
                <c:pt idx="9840">
                  <c:v>-58.333253708312299</c:v>
                </c:pt>
                <c:pt idx="9841">
                  <c:v>-58.391337987877598</c:v>
                </c:pt>
                <c:pt idx="9842">
                  <c:v>-58.437031783423002</c:v>
                </c:pt>
                <c:pt idx="9843">
                  <c:v>-58.521684796572302</c:v>
                </c:pt>
                <c:pt idx="9844">
                  <c:v>-58.584656823181497</c:v>
                </c:pt>
                <c:pt idx="9845">
                  <c:v>-58.6182764271569</c:v>
                </c:pt>
                <c:pt idx="9846">
                  <c:v>-58.700008034989999</c:v>
                </c:pt>
                <c:pt idx="9847">
                  <c:v>-58.763353137566902</c:v>
                </c:pt>
                <c:pt idx="9848">
                  <c:v>-58.7983888407758</c:v>
                </c:pt>
                <c:pt idx="9849">
                  <c:v>-58.818382741600203</c:v>
                </c:pt>
                <c:pt idx="9850">
                  <c:v>-58.828880813524499</c:v>
                </c:pt>
                <c:pt idx="9851">
                  <c:v>-58.832351627895797</c:v>
                </c:pt>
                <c:pt idx="9852">
                  <c:v>-58.830139411870498</c:v>
                </c:pt>
                <c:pt idx="9853">
                  <c:v>-58.823079229499797</c:v>
                </c:pt>
                <c:pt idx="9854">
                  <c:v>-58.811741812732301</c:v>
                </c:pt>
                <c:pt idx="9855">
                  <c:v>-58.796545298211498</c:v>
                </c:pt>
                <c:pt idx="9856">
                  <c:v>-58.777812139913003</c:v>
                </c:pt>
                <c:pt idx="9857">
                  <c:v>-58.755800844642899</c:v>
                </c:pt>
                <c:pt idx="9858">
                  <c:v>-58.730725017626099</c:v>
                </c:pt>
                <c:pt idx="9859">
                  <c:v>-58.702765487043202</c:v>
                </c:pt>
                <c:pt idx="9860">
                  <c:v>-58.672078399372303</c:v>
                </c:pt>
                <c:pt idx="9861">
                  <c:v>-58.638800827247501</c:v>
                </c:pt>
                <c:pt idx="9862">
                  <c:v>-58.603054780645799</c:v>
                </c:pt>
                <c:pt idx="9863">
                  <c:v>-58.564950150643703</c:v>
                </c:pt>
                <c:pt idx="9864">
                  <c:v>-58.5245868181579</c:v>
                </c:pt>
                <c:pt idx="9865">
                  <c:v>-58.482056587427003</c:v>
                </c:pt>
                <c:pt idx="9866">
                  <c:v>-58.437444382618999</c:v>
                </c:pt>
                <c:pt idx="9867">
                  <c:v>-58.390829212497799</c:v>
                </c:pt>
                <c:pt idx="9868">
                  <c:v>-58.3422845515394</c:v>
                </c:pt>
                <c:pt idx="9869">
                  <c:v>-58.2918784999734</c:v>
                </c:pt>
                <c:pt idx="9870">
                  <c:v>-58.239686901871501</c:v>
                </c:pt>
                <c:pt idx="9871">
                  <c:v>-58.185779277271799</c:v>
                </c:pt>
                <c:pt idx="9872">
                  <c:v>-58.130219441889103</c:v>
                </c:pt>
                <c:pt idx="9873">
                  <c:v>-58.073066784620103</c:v>
                </c:pt>
                <c:pt idx="9874">
                  <c:v>-58.0143768585476</c:v>
                </c:pt>
                <c:pt idx="9875">
                  <c:v>-57.954203307097401</c:v>
                </c:pt>
                <c:pt idx="9876">
                  <c:v>-57.892597232630401</c:v>
                </c:pt>
                <c:pt idx="9877">
                  <c:v>-57.829607499933203</c:v>
                </c:pt>
                <c:pt idx="9878">
                  <c:v>-57.765280995357102</c:v>
                </c:pt>
                <c:pt idx="9879">
                  <c:v>-57.699662775710102</c:v>
                </c:pt>
                <c:pt idx="9880">
                  <c:v>-57.699879740384297</c:v>
                </c:pt>
                <c:pt idx="9881">
                  <c:v>-57.690378083307699</c:v>
                </c:pt>
                <c:pt idx="9882">
                  <c:v>-57.657532747321497</c:v>
                </c:pt>
                <c:pt idx="9883">
                  <c:v>-57.613609837437401</c:v>
                </c:pt>
                <c:pt idx="9884">
                  <c:v>-57.563538780482602</c:v>
                </c:pt>
                <c:pt idx="9885">
                  <c:v>-57.509350660171499</c:v>
                </c:pt>
                <c:pt idx="9886">
                  <c:v>-57.452066958601002</c:v>
                </c:pt>
                <c:pt idx="9887">
                  <c:v>-57.392275165364197</c:v>
                </c:pt>
                <c:pt idx="9888">
                  <c:v>-57.330350055567003</c:v>
                </c:pt>
                <c:pt idx="9889">
                  <c:v>-57.266550142524999</c:v>
                </c:pt>
                <c:pt idx="9890">
                  <c:v>-57.201056186746399</c:v>
                </c:pt>
                <c:pt idx="9891">
                  <c:v>-57.134014390857701</c:v>
                </c:pt>
                <c:pt idx="9892">
                  <c:v>-57.0655639915271</c:v>
                </c:pt>
                <c:pt idx="9893">
                  <c:v>-56.995817244785599</c:v>
                </c:pt>
                <c:pt idx="9894">
                  <c:v>-56.924865012529303</c:v>
                </c:pt>
                <c:pt idx="9895">
                  <c:v>-56.852782697726397</c:v>
                </c:pt>
                <c:pt idx="9896">
                  <c:v>-56.779637647283302</c:v>
                </c:pt>
                <c:pt idx="9897">
                  <c:v>-56.705489221239297</c:v>
                </c:pt>
                <c:pt idx="9898">
                  <c:v>-56.630390496338897</c:v>
                </c:pt>
                <c:pt idx="9899">
                  <c:v>-56.554389714084401</c:v>
                </c:pt>
                <c:pt idx="9900">
                  <c:v>-56.477530075596199</c:v>
                </c:pt>
                <c:pt idx="9901">
                  <c:v>-56.399852455411803</c:v>
                </c:pt>
                <c:pt idx="9902">
                  <c:v>-56.321395819595999</c:v>
                </c:pt>
                <c:pt idx="9903">
                  <c:v>-56.242196575991997</c:v>
                </c:pt>
                <c:pt idx="9904">
                  <c:v>-56.162288945510497</c:v>
                </c:pt>
                <c:pt idx="9905">
                  <c:v>-56.081673038570599</c:v>
                </c:pt>
                <c:pt idx="9906">
                  <c:v>-56.0003526555452</c:v>
                </c:pt>
                <c:pt idx="9907">
                  <c:v>-55.918405780897302</c:v>
                </c:pt>
                <c:pt idx="9908">
                  <c:v>-55.835893701448903</c:v>
                </c:pt>
                <c:pt idx="9909">
                  <c:v>-55.752859071348396</c:v>
                </c:pt>
                <c:pt idx="9910">
                  <c:v>-55.669336748590503</c:v>
                </c:pt>
                <c:pt idx="9911">
                  <c:v>-55.585359462743803</c:v>
                </c:pt>
                <c:pt idx="9912">
                  <c:v>-55.500956170909198</c:v>
                </c:pt>
                <c:pt idx="9913">
                  <c:v>-55.416152933945398</c:v>
                </c:pt>
                <c:pt idx="9914">
                  <c:v>-55.330973047081599</c:v>
                </c:pt>
                <c:pt idx="9915">
                  <c:v>-55.245436342780899</c:v>
                </c:pt>
                <c:pt idx="9916">
                  <c:v>-55.159565842484099</c:v>
                </c:pt>
                <c:pt idx="9917">
                  <c:v>-55.073383243951298</c:v>
                </c:pt>
                <c:pt idx="9918">
                  <c:v>-54.986856746623303</c:v>
                </c:pt>
                <c:pt idx="9919">
                  <c:v>-54.899876399674703</c:v>
                </c:pt>
                <c:pt idx="9920">
                  <c:v>-54.812548924990701</c:v>
                </c:pt>
                <c:pt idx="9921">
                  <c:v>-54.724962070099799</c:v>
                </c:pt>
                <c:pt idx="9922">
                  <c:v>-54.637167777012401</c:v>
                </c:pt>
                <c:pt idx="9923">
                  <c:v>-54.549197271437002</c:v>
                </c:pt>
                <c:pt idx="9924">
                  <c:v>-54.461081915203202</c:v>
                </c:pt>
                <c:pt idx="9925">
                  <c:v>-54.3728465781887</c:v>
                </c:pt>
                <c:pt idx="9926">
                  <c:v>-54.2845113166697</c:v>
                </c:pt>
                <c:pt idx="9927">
                  <c:v>-54.196093285638199</c:v>
                </c:pt>
                <c:pt idx="9928">
                  <c:v>-54.107599320412199</c:v>
                </c:pt>
                <c:pt idx="9929">
                  <c:v>-54.019044160019298</c:v>
                </c:pt>
                <c:pt idx="9930">
                  <c:v>-53.9304430520626</c:v>
                </c:pt>
                <c:pt idx="9931">
                  <c:v>-53.841466449193597</c:v>
                </c:pt>
                <c:pt idx="9932">
                  <c:v>-53.752117533134097</c:v>
                </c:pt>
                <c:pt idx="9933">
                  <c:v>-53.6625618242199</c:v>
                </c:pt>
                <c:pt idx="9934">
                  <c:v>-53.572901448786098</c:v>
                </c:pt>
                <c:pt idx="9935">
                  <c:v>-53.4831874155457</c:v>
                </c:pt>
                <c:pt idx="9936">
                  <c:v>-53.393455334130998</c:v>
                </c:pt>
                <c:pt idx="9937">
                  <c:v>-53.3037381592695</c:v>
                </c:pt>
                <c:pt idx="9938">
                  <c:v>-53.214059042596702</c:v>
                </c:pt>
                <c:pt idx="9939">
                  <c:v>-53.124433582708001</c:v>
                </c:pt>
                <c:pt idx="9940">
                  <c:v>-53.034873612828399</c:v>
                </c:pt>
                <c:pt idx="9941">
                  <c:v>-52.945369098923699</c:v>
                </c:pt>
                <c:pt idx="9942">
                  <c:v>-52.855929464911</c:v>
                </c:pt>
                <c:pt idx="9943">
                  <c:v>-52.766126662232303</c:v>
                </c:pt>
                <c:pt idx="9944">
                  <c:v>-52.675514801541098</c:v>
                </c:pt>
                <c:pt idx="9945">
                  <c:v>-52.584373204737297</c:v>
                </c:pt>
                <c:pt idx="9946">
                  <c:v>-52.573730586612399</c:v>
                </c:pt>
                <c:pt idx="9947">
                  <c:v>-52.557161444860697</c:v>
                </c:pt>
                <c:pt idx="9948">
                  <c:v>-52.516126852457603</c:v>
                </c:pt>
                <c:pt idx="9949">
                  <c:v>-52.4630867921571</c:v>
                </c:pt>
                <c:pt idx="9950">
                  <c:v>-52.403351896113698</c:v>
                </c:pt>
                <c:pt idx="9951">
                  <c:v>-52.339309980609201</c:v>
                </c:pt>
                <c:pt idx="9952">
                  <c:v>-52.2722415765937</c:v>
                </c:pt>
                <c:pt idx="9953">
                  <c:v>-52.202908026631199</c:v>
                </c:pt>
                <c:pt idx="9954">
                  <c:v>-52.131797513698203</c:v>
                </c:pt>
                <c:pt idx="9955">
                  <c:v>-52.059241787820397</c:v>
                </c:pt>
                <c:pt idx="9956">
                  <c:v>-51.985478495080997</c:v>
                </c:pt>
                <c:pt idx="9957">
                  <c:v>-51.910683100972697</c:v>
                </c:pt>
                <c:pt idx="9958">
                  <c:v>-51.834956874758298</c:v>
                </c:pt>
                <c:pt idx="9959">
                  <c:v>-51.758403096092898</c:v>
                </c:pt>
                <c:pt idx="9960">
                  <c:v>-51.680271784881199</c:v>
                </c:pt>
                <c:pt idx="9961">
                  <c:v>-51.599898094776201</c:v>
                </c:pt>
                <c:pt idx="9962">
                  <c:v>-51.517662642869801</c:v>
                </c:pt>
                <c:pt idx="9963">
                  <c:v>-51.517096636569001</c:v>
                </c:pt>
                <c:pt idx="9964">
                  <c:v>-51.595976764217603</c:v>
                </c:pt>
                <c:pt idx="9965">
                  <c:v>-51.730827455291902</c:v>
                </c:pt>
                <c:pt idx="9966">
                  <c:v>-51.826796475564997</c:v>
                </c:pt>
                <c:pt idx="9967">
                  <c:v>-51.959829436108102</c:v>
                </c:pt>
                <c:pt idx="9968">
                  <c:v>-52.061317812908499</c:v>
                </c:pt>
                <c:pt idx="9969">
                  <c:v>-52.202508139697002</c:v>
                </c:pt>
                <c:pt idx="9970">
                  <c:v>-52.313951571888197</c:v>
                </c:pt>
                <c:pt idx="9971">
                  <c:v>-52.3852460343644</c:v>
                </c:pt>
                <c:pt idx="9972">
                  <c:v>-52.433090117156198</c:v>
                </c:pt>
                <c:pt idx="9973">
                  <c:v>-52.465431955819803</c:v>
                </c:pt>
                <c:pt idx="9974">
                  <c:v>-52.486394011491697</c:v>
                </c:pt>
                <c:pt idx="9975">
                  <c:v>-52.498472958016997</c:v>
                </c:pt>
                <c:pt idx="9976">
                  <c:v>-52.5033180582165</c:v>
                </c:pt>
                <c:pt idx="9977">
                  <c:v>-52.581750541921302</c:v>
                </c:pt>
                <c:pt idx="9978">
                  <c:v>-52.648449332672797</c:v>
                </c:pt>
                <c:pt idx="9979">
                  <c:v>-52.685883674368803</c:v>
                </c:pt>
                <c:pt idx="9980">
                  <c:v>-52.786123850549203</c:v>
                </c:pt>
                <c:pt idx="9981">
                  <c:v>-52.869062302090803</c:v>
                </c:pt>
                <c:pt idx="9982">
                  <c:v>-52.919451525675697</c:v>
                </c:pt>
                <c:pt idx="9983">
                  <c:v>-53.029602884804298</c:v>
                </c:pt>
                <c:pt idx="9984">
                  <c:v>-53.119592958841402</c:v>
                </c:pt>
                <c:pt idx="9985">
                  <c:v>-53.330531225046997</c:v>
                </c:pt>
                <c:pt idx="9986">
                  <c:v>-53.5055539857402</c:v>
                </c:pt>
                <c:pt idx="9987">
                  <c:v>-53.694355105817998</c:v>
                </c:pt>
                <c:pt idx="9988">
                  <c:v>-53.841678377139502</c:v>
                </c:pt>
                <c:pt idx="9989">
                  <c:v>-54.019374998663203</c:v>
                </c:pt>
                <c:pt idx="9990">
                  <c:v>-54.162263024411303</c:v>
                </c:pt>
                <c:pt idx="9991">
                  <c:v>-54.262806343643597</c:v>
                </c:pt>
                <c:pt idx="9992">
                  <c:v>-54.339306166260798</c:v>
                </c:pt>
                <c:pt idx="9993">
                  <c:v>-54.400048966468702</c:v>
                </c:pt>
                <c:pt idx="9994">
                  <c:v>-54.449120306054503</c:v>
                </c:pt>
                <c:pt idx="9995">
                  <c:v>-54.488909739259498</c:v>
                </c:pt>
                <c:pt idx="9996">
                  <c:v>-54.594900259527101</c:v>
                </c:pt>
                <c:pt idx="9997">
                  <c:v>-54.684974296029502</c:v>
                </c:pt>
                <c:pt idx="9998">
                  <c:v>-54.7446880454998</c:v>
                </c:pt>
                <c:pt idx="9999">
                  <c:v>-54.787935950337101</c:v>
                </c:pt>
                <c:pt idx="10000">
                  <c:v>-54.820609511492698</c:v>
                </c:pt>
                <c:pt idx="10001">
                  <c:v>-54.845379400253201</c:v>
                </c:pt>
                <c:pt idx="10002">
                  <c:v>-54.863731373465001</c:v>
                </c:pt>
                <c:pt idx="10003">
                  <c:v>-55.022636601489999</c:v>
                </c:pt>
                <c:pt idx="10004">
                  <c:v>-55.229998162058401</c:v>
                </c:pt>
                <c:pt idx="10005">
                  <c:v>-55.374483968057099</c:v>
                </c:pt>
                <c:pt idx="10006">
                  <c:v>-55.539727719011303</c:v>
                </c:pt>
                <c:pt idx="10007">
                  <c:v>-55.739760955887199</c:v>
                </c:pt>
                <c:pt idx="10008">
                  <c:v>-55.890059093761998</c:v>
                </c:pt>
                <c:pt idx="10009">
                  <c:v>-55.994436723714003</c:v>
                </c:pt>
                <c:pt idx="10010">
                  <c:v>-56.073799125915798</c:v>
                </c:pt>
                <c:pt idx="10011">
                  <c:v>-56.275652012962901</c:v>
                </c:pt>
                <c:pt idx="10012">
                  <c:v>-56.446088692589797</c:v>
                </c:pt>
                <c:pt idx="10013">
                  <c:v>-56.560312788913599</c:v>
                </c:pt>
                <c:pt idx="10014">
                  <c:v>-56.645866806142898</c:v>
                </c:pt>
                <c:pt idx="10015">
                  <c:v>-56.714156885332997</c:v>
                </c:pt>
                <c:pt idx="10016">
                  <c:v>-56.770181419653802</c:v>
                </c:pt>
                <c:pt idx="10017">
                  <c:v>-56.816625321952799</c:v>
                </c:pt>
                <c:pt idx="10018">
                  <c:v>-56.855133934433901</c:v>
                </c:pt>
                <c:pt idx="10019">
                  <c:v>-56.954475472406699</c:v>
                </c:pt>
                <c:pt idx="10020">
                  <c:v>-57.038384940778599</c:v>
                </c:pt>
                <c:pt idx="10021">
                  <c:v>-57.094062240728803</c:v>
                </c:pt>
                <c:pt idx="10022">
                  <c:v>-57.201618914782898</c:v>
                </c:pt>
                <c:pt idx="10023">
                  <c:v>-57.290078250699402</c:v>
                </c:pt>
                <c:pt idx="10024">
                  <c:v>-57.348564136136801</c:v>
                </c:pt>
                <c:pt idx="10025">
                  <c:v>-57.3908769391238</c:v>
                </c:pt>
                <c:pt idx="10026">
                  <c:v>-57.422829535417598</c:v>
                </c:pt>
                <c:pt idx="10027">
                  <c:v>-57.447021226610801</c:v>
                </c:pt>
                <c:pt idx="10028">
                  <c:v>-57.464874035075901</c:v>
                </c:pt>
                <c:pt idx="10029">
                  <c:v>-57.477277789068701</c:v>
                </c:pt>
                <c:pt idx="10030">
                  <c:v>-57.484846420778197</c:v>
                </c:pt>
                <c:pt idx="10031">
                  <c:v>-57.488034497803199</c:v>
                </c:pt>
                <c:pt idx="10032">
                  <c:v>-57.487196350085398</c:v>
                </c:pt>
                <c:pt idx="10033">
                  <c:v>-57.5491568739454</c:v>
                </c:pt>
                <c:pt idx="10034">
                  <c:v>-57.598554563474998</c:v>
                </c:pt>
                <c:pt idx="10035">
                  <c:v>-57.622338896318901</c:v>
                </c:pt>
                <c:pt idx="10036">
                  <c:v>-57.633050180087402</c:v>
                </c:pt>
                <c:pt idx="10037">
                  <c:v>-57.635759902469701</c:v>
                </c:pt>
                <c:pt idx="10038">
                  <c:v>-57.632604799535997</c:v>
                </c:pt>
                <c:pt idx="10039">
                  <c:v>-57.756903980038501</c:v>
                </c:pt>
                <c:pt idx="10040">
                  <c:v>-57.924124992236401</c:v>
                </c:pt>
                <c:pt idx="10041">
                  <c:v>-58.034086322384397</c:v>
                </c:pt>
                <c:pt idx="10042">
                  <c:v>-58.098957564828702</c:v>
                </c:pt>
                <c:pt idx="10043">
                  <c:v>-58.140999328211102</c:v>
                </c:pt>
                <c:pt idx="10044">
                  <c:v>-58.169223965000903</c:v>
                </c:pt>
                <c:pt idx="10045">
                  <c:v>-58.187714749890802</c:v>
                </c:pt>
                <c:pt idx="10046">
                  <c:v>-58.263260343435903</c:v>
                </c:pt>
                <c:pt idx="10047">
                  <c:v>-58.323646338590997</c:v>
                </c:pt>
                <c:pt idx="10048">
                  <c:v>-58.421080876587098</c:v>
                </c:pt>
                <c:pt idx="10049">
                  <c:v>-58.495169745146697</c:v>
                </c:pt>
                <c:pt idx="10050">
                  <c:v>-58.538566330162901</c:v>
                </c:pt>
                <c:pt idx="10051">
                  <c:v>-58.565620418116701</c:v>
                </c:pt>
                <c:pt idx="10052">
                  <c:v>-58.582348881595998</c:v>
                </c:pt>
                <c:pt idx="10053">
                  <c:v>-58.591457835687898</c:v>
                </c:pt>
                <c:pt idx="10054">
                  <c:v>-58.594429153148504</c:v>
                </c:pt>
                <c:pt idx="10055">
                  <c:v>-58.592186496472998</c:v>
                </c:pt>
                <c:pt idx="10056">
                  <c:v>-58.585362225797397</c:v>
                </c:pt>
                <c:pt idx="10057">
                  <c:v>-58.574419815528898</c:v>
                </c:pt>
                <c:pt idx="10058">
                  <c:v>-58.623611144842798</c:v>
                </c:pt>
                <c:pt idx="10059">
                  <c:v>-58.660598562374297</c:v>
                </c:pt>
                <c:pt idx="10060">
                  <c:v>-58.672920578033903</c:v>
                </c:pt>
                <c:pt idx="10061">
                  <c:v>-58.672677451864999</c:v>
                </c:pt>
                <c:pt idx="10062">
                  <c:v>-58.6647615439283</c:v>
                </c:pt>
                <c:pt idx="10063">
                  <c:v>-58.651234685161398</c:v>
                </c:pt>
                <c:pt idx="10064">
                  <c:v>-58.633169993095301</c:v>
                </c:pt>
                <c:pt idx="10065">
                  <c:v>-58.611212176993</c:v>
                </c:pt>
                <c:pt idx="10066">
                  <c:v>-58.585792850134403</c:v>
                </c:pt>
                <c:pt idx="10067">
                  <c:v>-58.557225146187399</c:v>
                </c:pt>
                <c:pt idx="10068">
                  <c:v>-58.525750200963998</c:v>
                </c:pt>
                <c:pt idx="10069">
                  <c:v>-58.491562214130496</c:v>
                </c:pt>
                <c:pt idx="10070">
                  <c:v>-58.4548228907897</c:v>
                </c:pt>
                <c:pt idx="10071">
                  <c:v>-58.415670454533803</c:v>
                </c:pt>
                <c:pt idx="10072">
                  <c:v>-58.374225544753997</c:v>
                </c:pt>
                <c:pt idx="10073">
                  <c:v>-58.3305936554301</c:v>
                </c:pt>
                <c:pt idx="10074">
                  <c:v>-58.284875176062002</c:v>
                </c:pt>
                <c:pt idx="10075">
                  <c:v>-58.2371653673789</c:v>
                </c:pt>
                <c:pt idx="10076">
                  <c:v>-58.187550501827801</c:v>
                </c:pt>
                <c:pt idx="10077">
                  <c:v>-58.136108881064501</c:v>
                </c:pt>
                <c:pt idx="10078">
                  <c:v>-58.082912616961401</c:v>
                </c:pt>
                <c:pt idx="10079">
                  <c:v>-58.0280282706725</c:v>
                </c:pt>
                <c:pt idx="10080">
                  <c:v>-57.971519183186999</c:v>
                </c:pt>
                <c:pt idx="10081">
                  <c:v>-57.913445011578503</c:v>
                </c:pt>
                <c:pt idx="10082">
                  <c:v>-57.853862211582502</c:v>
                </c:pt>
                <c:pt idx="10083">
                  <c:v>-57.792824442834203</c:v>
                </c:pt>
                <c:pt idx="10084">
                  <c:v>-57.7303828842049</c:v>
                </c:pt>
                <c:pt idx="10085">
                  <c:v>-57.6665860957796</c:v>
                </c:pt>
                <c:pt idx="10086">
                  <c:v>-57.601480990446802</c:v>
                </c:pt>
                <c:pt idx="10087">
                  <c:v>-57.535112928537103</c:v>
                </c:pt>
                <c:pt idx="10088">
                  <c:v>-57.467525474291499</c:v>
                </c:pt>
                <c:pt idx="10089">
                  <c:v>-57.398760550630499</c:v>
                </c:pt>
                <c:pt idx="10090">
                  <c:v>-57.328858587650501</c:v>
                </c:pt>
                <c:pt idx="10091">
                  <c:v>-57.257858144687297</c:v>
                </c:pt>
                <c:pt idx="10092">
                  <c:v>-57.1857843512499</c:v>
                </c:pt>
                <c:pt idx="10093">
                  <c:v>-57.112676269088396</c:v>
                </c:pt>
                <c:pt idx="10094">
                  <c:v>-57.038593379500398</c:v>
                </c:pt>
                <c:pt idx="10095">
                  <c:v>-56.9635854809977</c:v>
                </c:pt>
                <c:pt idx="10096">
                  <c:v>-56.887693558549401</c:v>
                </c:pt>
                <c:pt idx="10097">
                  <c:v>-56.810954927821101</c:v>
                </c:pt>
                <c:pt idx="10098">
                  <c:v>-56.733405158038998</c:v>
                </c:pt>
                <c:pt idx="10099">
                  <c:v>-56.655077499167497</c:v>
                </c:pt>
                <c:pt idx="10100">
                  <c:v>-56.576003410167402</c:v>
                </c:pt>
                <c:pt idx="10101">
                  <c:v>-56.4962123985445</c:v>
                </c:pt>
                <c:pt idx="10102">
                  <c:v>-56.415732464351997</c:v>
                </c:pt>
                <c:pt idx="10103">
                  <c:v>-56.334592263132102</c:v>
                </c:pt>
                <c:pt idx="10104">
                  <c:v>-56.252819310192898</c:v>
                </c:pt>
                <c:pt idx="10105">
                  <c:v>-56.170440052169901</c:v>
                </c:pt>
                <c:pt idx="10106">
                  <c:v>-56.087455625580503</c:v>
                </c:pt>
                <c:pt idx="10107">
                  <c:v>-56.003847995283898</c:v>
                </c:pt>
                <c:pt idx="10108">
                  <c:v>-55.919692505896897</c:v>
                </c:pt>
                <c:pt idx="10109">
                  <c:v>-55.8350487691715</c:v>
                </c:pt>
                <c:pt idx="10110">
                  <c:v>-55.749956658183301</c:v>
                </c:pt>
                <c:pt idx="10111">
                  <c:v>-55.664447940954602</c:v>
                </c:pt>
                <c:pt idx="10112">
                  <c:v>-55.578552301523501</c:v>
                </c:pt>
                <c:pt idx="10113">
                  <c:v>-55.492295758089099</c:v>
                </c:pt>
                <c:pt idx="10114">
                  <c:v>-55.4057015894995</c:v>
                </c:pt>
                <c:pt idx="10115">
                  <c:v>-55.318789938201597</c:v>
                </c:pt>
                <c:pt idx="10116">
                  <c:v>-55.231578814073103</c:v>
                </c:pt>
                <c:pt idx="10117">
                  <c:v>-55.1440889480957</c:v>
                </c:pt>
                <c:pt idx="10118">
                  <c:v>-55.056339860791901</c:v>
                </c:pt>
                <c:pt idx="10119">
                  <c:v>-54.968258641657201</c:v>
                </c:pt>
                <c:pt idx="10120">
                  <c:v>-54.879785191909299</c:v>
                </c:pt>
                <c:pt idx="10121">
                  <c:v>-54.791024862678597</c:v>
                </c:pt>
                <c:pt idx="10122">
                  <c:v>-54.702058324458598</c:v>
                </c:pt>
                <c:pt idx="10123">
                  <c:v>-54.612930105616798</c:v>
                </c:pt>
                <c:pt idx="10124">
                  <c:v>-54.523671751690202</c:v>
                </c:pt>
                <c:pt idx="10125">
                  <c:v>-54.434312057928501</c:v>
                </c:pt>
                <c:pt idx="10126">
                  <c:v>-54.344873722023102</c:v>
                </c:pt>
                <c:pt idx="10127">
                  <c:v>-54.255374888252803</c:v>
                </c:pt>
                <c:pt idx="10128">
                  <c:v>-54.1658293472819</c:v>
                </c:pt>
                <c:pt idx="10129">
                  <c:v>-54.076243470585403</c:v>
                </c:pt>
                <c:pt idx="10130">
                  <c:v>-53.986632441124698</c:v>
                </c:pt>
                <c:pt idx="10131">
                  <c:v>-53.896958138781997</c:v>
                </c:pt>
                <c:pt idx="10132">
                  <c:v>-53.806830747931699</c:v>
                </c:pt>
                <c:pt idx="10133">
                  <c:v>-53.716420826915503</c:v>
                </c:pt>
                <c:pt idx="10134">
                  <c:v>-53.625876352863699</c:v>
                </c:pt>
                <c:pt idx="10135">
                  <c:v>-53.535281382667698</c:v>
                </c:pt>
                <c:pt idx="10136">
                  <c:v>-53.444665888285002</c:v>
                </c:pt>
                <c:pt idx="10137">
                  <c:v>-53.354070806596297</c:v>
                </c:pt>
                <c:pt idx="10138">
                  <c:v>-53.263524356414301</c:v>
                </c:pt>
                <c:pt idx="10139">
                  <c:v>-53.173045882348198</c:v>
                </c:pt>
                <c:pt idx="10140">
                  <c:v>-53.0826482880409</c:v>
                </c:pt>
                <c:pt idx="10141">
                  <c:v>-52.9923338086275</c:v>
                </c:pt>
                <c:pt idx="10142">
                  <c:v>-52.902098575440696</c:v>
                </c:pt>
                <c:pt idx="10143">
                  <c:v>-52.8119530882813</c:v>
                </c:pt>
                <c:pt idx="10144">
                  <c:v>-52.720954887525799</c:v>
                </c:pt>
                <c:pt idx="10145">
                  <c:v>-52.709788294457198</c:v>
                </c:pt>
                <c:pt idx="10146">
                  <c:v>-52.692335991890303</c:v>
                </c:pt>
                <c:pt idx="10147">
                  <c:v>-52.6502991558025</c:v>
                </c:pt>
                <c:pt idx="10148">
                  <c:v>-52.596235273015502</c:v>
                </c:pt>
                <c:pt idx="10149">
                  <c:v>-52.535519343321397</c:v>
                </c:pt>
                <c:pt idx="10150">
                  <c:v>-52.470538877856498</c:v>
                </c:pt>
                <c:pt idx="10151">
                  <c:v>-52.483362791833102</c:v>
                </c:pt>
                <c:pt idx="10152">
                  <c:v>-52.488194397456901</c:v>
                </c:pt>
                <c:pt idx="10153">
                  <c:v>-52.466879542096301</c:v>
                </c:pt>
                <c:pt idx="10154">
                  <c:v>-52.432145345975698</c:v>
                </c:pt>
                <c:pt idx="10155">
                  <c:v>-52.3895447910635</c:v>
                </c:pt>
                <c:pt idx="10156">
                  <c:v>-52.341635444683803</c:v>
                </c:pt>
                <c:pt idx="10157">
                  <c:v>-52.289830640515603</c:v>
                </c:pt>
                <c:pt idx="10158">
                  <c:v>-52.316024069458301</c:v>
                </c:pt>
                <c:pt idx="10159">
                  <c:v>-52.334094906634</c:v>
                </c:pt>
                <c:pt idx="10160">
                  <c:v>-52.4062445310512</c:v>
                </c:pt>
                <c:pt idx="10161">
                  <c:v>-52.538551511062401</c:v>
                </c:pt>
                <c:pt idx="10162">
                  <c:v>-52.631546663704199</c:v>
                </c:pt>
                <c:pt idx="10163">
                  <c:v>-52.681797072993803</c:v>
                </c:pt>
                <c:pt idx="10164">
                  <c:v>-52.708629367778897</c:v>
                </c:pt>
                <c:pt idx="10165">
                  <c:v>-52.720775377467803</c:v>
                </c:pt>
                <c:pt idx="10166">
                  <c:v>-52.722580040896901</c:v>
                </c:pt>
                <c:pt idx="10167">
                  <c:v>-52.716562223745797</c:v>
                </c:pt>
                <c:pt idx="10168">
                  <c:v>-52.704327456043799</c:v>
                </c:pt>
                <c:pt idx="10169">
                  <c:v>-52.766383854032298</c:v>
                </c:pt>
                <c:pt idx="10170">
                  <c:v>-52.817484187151202</c:v>
                </c:pt>
                <c:pt idx="10171">
                  <c:v>-52.8401273247406</c:v>
                </c:pt>
                <c:pt idx="10172">
                  <c:v>-52.847358131387097</c:v>
                </c:pt>
                <c:pt idx="10173">
                  <c:v>-52.8449477290863</c:v>
                </c:pt>
                <c:pt idx="10174">
                  <c:v>-52.835613607462001</c:v>
                </c:pt>
                <c:pt idx="10175">
                  <c:v>-52.820894303136399</c:v>
                </c:pt>
                <c:pt idx="10176">
                  <c:v>-52.8808476213527</c:v>
                </c:pt>
                <c:pt idx="10177">
                  <c:v>-52.930168941117699</c:v>
                </c:pt>
                <c:pt idx="10178">
                  <c:v>-52.951119026109602</c:v>
                </c:pt>
                <c:pt idx="10179">
                  <c:v>-52.957040184533398</c:v>
                </c:pt>
                <c:pt idx="10180">
                  <c:v>-52.953827155008</c:v>
                </c:pt>
                <c:pt idx="10181">
                  <c:v>-52.944157666913902</c:v>
                </c:pt>
                <c:pt idx="10182">
                  <c:v>-52.929498725428999</c:v>
                </c:pt>
                <c:pt idx="10183">
                  <c:v>-52.910755722171103</c:v>
                </c:pt>
                <c:pt idx="10184">
                  <c:v>-52.888539779601203</c:v>
                </c:pt>
                <c:pt idx="10185">
                  <c:v>-52.8631954653235</c:v>
                </c:pt>
                <c:pt idx="10186">
                  <c:v>-52.914005282876502</c:v>
                </c:pt>
                <c:pt idx="10187">
                  <c:v>-52.955160535938198</c:v>
                </c:pt>
                <c:pt idx="10188">
                  <c:v>-53.047439203046501</c:v>
                </c:pt>
                <c:pt idx="10189">
                  <c:v>-53.117672387766902</c:v>
                </c:pt>
                <c:pt idx="10190">
                  <c:v>-53.154378869341002</c:v>
                </c:pt>
                <c:pt idx="10191">
                  <c:v>-53.173233534715202</c:v>
                </c:pt>
                <c:pt idx="10192">
                  <c:v>-53.181106436701803</c:v>
                </c:pt>
                <c:pt idx="10193">
                  <c:v>-53.181213043201403</c:v>
                </c:pt>
                <c:pt idx="10194">
                  <c:v>-53.175347920258801</c:v>
                </c:pt>
                <c:pt idx="10195">
                  <c:v>-53.164629451547498</c:v>
                </c:pt>
                <c:pt idx="10196">
                  <c:v>-53.227928898865898</c:v>
                </c:pt>
                <c:pt idx="10197">
                  <c:v>-53.2796715020459</c:v>
                </c:pt>
                <c:pt idx="10198">
                  <c:v>-53.303247605101397</c:v>
                </c:pt>
                <c:pt idx="10199">
                  <c:v>-53.389681476358497</c:v>
                </c:pt>
                <c:pt idx="10200">
                  <c:v>-53.458954265651698</c:v>
                </c:pt>
                <c:pt idx="10201">
                  <c:v>-53.573770042491198</c:v>
                </c:pt>
                <c:pt idx="10202">
                  <c:v>-53.6633463073752</c:v>
                </c:pt>
                <c:pt idx="10203">
                  <c:v>-53.869537986170002</c:v>
                </c:pt>
                <c:pt idx="10204">
                  <c:v>-54.038671288851198</c:v>
                </c:pt>
                <c:pt idx="10205">
                  <c:v>-54.145370883049502</c:v>
                </c:pt>
                <c:pt idx="10206">
                  <c:v>-54.368296882573397</c:v>
                </c:pt>
                <c:pt idx="10207">
                  <c:v>-54.6261370558287</c:v>
                </c:pt>
                <c:pt idx="10208">
                  <c:v>-54.883982305783697</c:v>
                </c:pt>
                <c:pt idx="10209">
                  <c:v>-55.074568777628798</c:v>
                </c:pt>
                <c:pt idx="10210">
                  <c:v>-55.281045083422903</c:v>
                </c:pt>
                <c:pt idx="10211">
                  <c:v>-55.517081190692998</c:v>
                </c:pt>
                <c:pt idx="10212">
                  <c:v>-55.698755409896798</c:v>
                </c:pt>
                <c:pt idx="10213">
                  <c:v>-55.830938483620102</c:v>
                </c:pt>
                <c:pt idx="10214">
                  <c:v>-56.074230768620701</c:v>
                </c:pt>
                <c:pt idx="10215">
                  <c:v>-56.279181975663803</c:v>
                </c:pt>
                <c:pt idx="10216">
                  <c:v>-56.423274992651699</c:v>
                </c:pt>
                <c:pt idx="10217">
                  <c:v>-56.535295800137497</c:v>
                </c:pt>
                <c:pt idx="10218">
                  <c:v>-56.627523151852202</c:v>
                </c:pt>
                <c:pt idx="10219">
                  <c:v>-56.705491756986703</c:v>
                </c:pt>
                <c:pt idx="10220">
                  <c:v>-56.772243137069403</c:v>
                </c:pt>
                <c:pt idx="10221">
                  <c:v>-56.829679461413498</c:v>
                </c:pt>
                <c:pt idx="10222">
                  <c:v>-56.879103075407997</c:v>
                </c:pt>
                <c:pt idx="10223">
                  <c:v>-56.921465686349499</c:v>
                </c:pt>
                <c:pt idx="10224">
                  <c:v>-56.9574964417465</c:v>
                </c:pt>
                <c:pt idx="10225">
                  <c:v>-57.055126411332601</c:v>
                </c:pt>
                <c:pt idx="10226">
                  <c:v>-57.1380737624389</c:v>
                </c:pt>
                <c:pt idx="10227">
                  <c:v>-57.193399048628301</c:v>
                </c:pt>
                <c:pt idx="10228">
                  <c:v>-57.234017809911798</c:v>
                </c:pt>
                <c:pt idx="10229">
                  <c:v>-57.265218771692503</c:v>
                </c:pt>
                <c:pt idx="10230">
                  <c:v>-57.2892882934214</c:v>
                </c:pt>
                <c:pt idx="10231">
                  <c:v>-57.307454727621902</c:v>
                </c:pt>
                <c:pt idx="10232">
                  <c:v>-57.320478873355803</c:v>
                </c:pt>
                <c:pt idx="10233">
                  <c:v>-57.328891022525902</c:v>
                </c:pt>
                <c:pt idx="10234">
                  <c:v>-57.399888460849702</c:v>
                </c:pt>
                <c:pt idx="10235">
                  <c:v>-57.457819733432999</c:v>
                </c:pt>
                <c:pt idx="10236">
                  <c:v>-57.489667089868497</c:v>
                </c:pt>
                <c:pt idx="10237">
                  <c:v>-57.508081183983997</c:v>
                </c:pt>
                <c:pt idx="10238">
                  <c:v>-57.584522000361801</c:v>
                </c:pt>
                <c:pt idx="10239">
                  <c:v>-57.645694235118</c:v>
                </c:pt>
                <c:pt idx="10240">
                  <c:v>-57.679569837596603</c:v>
                </c:pt>
                <c:pt idx="10241">
                  <c:v>-57.6991938250275</c:v>
                </c:pt>
                <c:pt idx="10242">
                  <c:v>-57.709936379473803</c:v>
                </c:pt>
                <c:pt idx="10243">
                  <c:v>-57.7800213663077</c:v>
                </c:pt>
                <c:pt idx="10244">
                  <c:v>-57.835752295630897</c:v>
                </c:pt>
                <c:pt idx="10245">
                  <c:v>-57.8648015514216</c:v>
                </c:pt>
                <c:pt idx="10246">
                  <c:v>-57.945381528635998</c:v>
                </c:pt>
                <c:pt idx="10247">
                  <c:v>-58.008274175085802</c:v>
                </c:pt>
                <c:pt idx="10248">
                  <c:v>-58.042791056769502</c:v>
                </c:pt>
                <c:pt idx="10249">
                  <c:v>-58.0623490101298</c:v>
                </c:pt>
                <c:pt idx="10250">
                  <c:v>-58.0725338340958</c:v>
                </c:pt>
                <c:pt idx="10251">
                  <c:v>-58.075813707616803</c:v>
                </c:pt>
                <c:pt idx="10252">
                  <c:v>-58.073524342078002</c:v>
                </c:pt>
                <c:pt idx="10253">
                  <c:v>-58.0664916430433</c:v>
                </c:pt>
                <c:pt idx="10254">
                  <c:v>-58.055278447505799</c:v>
                </c:pt>
                <c:pt idx="10255">
                  <c:v>-58.040296547763603</c:v>
                </c:pt>
                <c:pt idx="10256">
                  <c:v>-58.021863435856801</c:v>
                </c:pt>
                <c:pt idx="10257">
                  <c:v>-58.000233768376702</c:v>
                </c:pt>
                <c:pt idx="10258">
                  <c:v>-57.975618158050104</c:v>
                </c:pt>
                <c:pt idx="10259">
                  <c:v>-57.948195090140999</c:v>
                </c:pt>
                <c:pt idx="10260">
                  <c:v>-57.918118852128799</c:v>
                </c:pt>
                <c:pt idx="10261">
                  <c:v>-57.951421631518201</c:v>
                </c:pt>
                <c:pt idx="10262">
                  <c:v>-57.973582361243899</c:v>
                </c:pt>
                <c:pt idx="10263">
                  <c:v>-58.037022522355002</c:v>
                </c:pt>
                <c:pt idx="10264">
                  <c:v>-58.079615189233301</c:v>
                </c:pt>
                <c:pt idx="10265">
                  <c:v>-58.093205679227196</c:v>
                </c:pt>
                <c:pt idx="10266">
                  <c:v>-58.091990708775398</c:v>
                </c:pt>
                <c:pt idx="10267">
                  <c:v>-58.081851113924102</c:v>
                </c:pt>
                <c:pt idx="10268">
                  <c:v>-58.065366983580397</c:v>
                </c:pt>
                <c:pt idx="10269">
                  <c:v>-58.043910434207703</c:v>
                </c:pt>
                <c:pt idx="10270">
                  <c:v>-58.018310977366099</c:v>
                </c:pt>
                <c:pt idx="10271">
                  <c:v>-57.989120446082502</c:v>
                </c:pt>
                <c:pt idx="10272">
                  <c:v>-57.956733237478097</c:v>
                </c:pt>
                <c:pt idx="10273">
                  <c:v>-57.921446934589603</c:v>
                </c:pt>
                <c:pt idx="10274">
                  <c:v>-57.883495663454298</c:v>
                </c:pt>
                <c:pt idx="10275">
                  <c:v>-57.843069810148599</c:v>
                </c:pt>
                <c:pt idx="10276">
                  <c:v>-57.800328374455702</c:v>
                </c:pt>
                <c:pt idx="10277">
                  <c:v>-57.755407098148098</c:v>
                </c:pt>
                <c:pt idx="10278">
                  <c:v>-57.708423854918799</c:v>
                </c:pt>
                <c:pt idx="10279">
                  <c:v>-57.659482685675698</c:v>
                </c:pt>
                <c:pt idx="10280">
                  <c:v>-57.608677101400602</c:v>
                </c:pt>
                <c:pt idx="10281">
                  <c:v>-57.556091686800499</c:v>
                </c:pt>
                <c:pt idx="10282">
                  <c:v>-57.501803689730501</c:v>
                </c:pt>
                <c:pt idx="10283">
                  <c:v>-57.513299249767201</c:v>
                </c:pt>
                <c:pt idx="10284">
                  <c:v>-57.514585194825202</c:v>
                </c:pt>
                <c:pt idx="10285">
                  <c:v>-57.492032769144402</c:v>
                </c:pt>
                <c:pt idx="10286">
                  <c:v>-57.4580186795312</c:v>
                </c:pt>
                <c:pt idx="10287">
                  <c:v>-57.417522130639497</c:v>
                </c:pt>
                <c:pt idx="10288">
                  <c:v>-57.372602142637803</c:v>
                </c:pt>
                <c:pt idx="10289">
                  <c:v>-57.3919980013385</c:v>
                </c:pt>
                <c:pt idx="10290">
                  <c:v>-57.399910252069901</c:v>
                </c:pt>
                <c:pt idx="10291">
                  <c:v>-57.382993216722099</c:v>
                </c:pt>
                <c:pt idx="10292">
                  <c:v>-57.353893902710297</c:v>
                </c:pt>
                <c:pt idx="10293">
                  <c:v>-57.317760660859904</c:v>
                </c:pt>
                <c:pt idx="10294">
                  <c:v>-57.276766895433198</c:v>
                </c:pt>
                <c:pt idx="10295">
                  <c:v>-57.232029595649003</c:v>
                </c:pt>
                <c:pt idx="10296">
                  <c:v>-57.184213971297098</c:v>
                </c:pt>
                <c:pt idx="10297">
                  <c:v>-57.133768116601402</c:v>
                </c:pt>
                <c:pt idx="10298">
                  <c:v>-57.081009531638003</c:v>
                </c:pt>
                <c:pt idx="10299">
                  <c:v>-57.026175131642098</c:v>
                </c:pt>
                <c:pt idx="10300">
                  <c:v>-56.969449522017896</c:v>
                </c:pt>
                <c:pt idx="10301">
                  <c:v>-56.9109807107452</c:v>
                </c:pt>
                <c:pt idx="10302">
                  <c:v>-56.850892428025197</c:v>
                </c:pt>
                <c:pt idx="10303">
                  <c:v>-56.7892904105017</c:v>
                </c:pt>
                <c:pt idx="10304">
                  <c:v>-56.726266068067197</c:v>
                </c:pt>
                <c:pt idx="10305">
                  <c:v>-56.661899808809601</c:v>
                </c:pt>
                <c:pt idx="10306">
                  <c:v>-56.596263350405302</c:v>
                </c:pt>
                <c:pt idx="10307">
                  <c:v>-56.529421265240799</c:v>
                </c:pt>
                <c:pt idx="10308">
                  <c:v>-56.461431279585099</c:v>
                </c:pt>
                <c:pt idx="10309">
                  <c:v>-56.392348305116599</c:v>
                </c:pt>
                <c:pt idx="10310">
                  <c:v>-56.322223123566403</c:v>
                </c:pt>
                <c:pt idx="10311">
                  <c:v>-56.251102903407002</c:v>
                </c:pt>
                <c:pt idx="10312">
                  <c:v>-56.179031793571497</c:v>
                </c:pt>
                <c:pt idx="10313">
                  <c:v>-56.106035027567501</c:v>
                </c:pt>
                <c:pt idx="10314">
                  <c:v>-56.032108018804699</c:v>
                </c:pt>
                <c:pt idx="10315">
                  <c:v>-55.957331948434302</c:v>
                </c:pt>
                <c:pt idx="10316">
                  <c:v>-55.881775909520002</c:v>
                </c:pt>
                <c:pt idx="10317">
                  <c:v>-55.805492054852998</c:v>
                </c:pt>
                <c:pt idx="10318">
                  <c:v>-55.7285191425973</c:v>
                </c:pt>
                <c:pt idx="10319">
                  <c:v>-55.650896109666199</c:v>
                </c:pt>
                <c:pt idx="10320">
                  <c:v>-55.572658099106803</c:v>
                </c:pt>
                <c:pt idx="10321">
                  <c:v>-55.493837068380202</c:v>
                </c:pt>
                <c:pt idx="10322">
                  <c:v>-55.414462708288397</c:v>
                </c:pt>
                <c:pt idx="10323">
                  <c:v>-55.334561916784203</c:v>
                </c:pt>
                <c:pt idx="10324">
                  <c:v>-55.254158714941099</c:v>
                </c:pt>
                <c:pt idx="10325">
                  <c:v>-55.173279746514602</c:v>
                </c:pt>
                <c:pt idx="10326">
                  <c:v>-55.0919502546963</c:v>
                </c:pt>
                <c:pt idx="10327">
                  <c:v>-55.010181599245897</c:v>
                </c:pt>
                <c:pt idx="10328">
                  <c:v>-54.927824215022902</c:v>
                </c:pt>
                <c:pt idx="10329">
                  <c:v>-54.844983798929803</c:v>
                </c:pt>
                <c:pt idx="10330">
                  <c:v>-54.761752206503097</c:v>
                </c:pt>
                <c:pt idx="10331">
                  <c:v>-54.6781900701748</c:v>
                </c:pt>
                <c:pt idx="10332">
                  <c:v>-54.594330527247202</c:v>
                </c:pt>
                <c:pt idx="10333">
                  <c:v>-54.510207097916201</c:v>
                </c:pt>
                <c:pt idx="10334">
                  <c:v>-54.4258483377468</c:v>
                </c:pt>
                <c:pt idx="10335">
                  <c:v>-54.341277956138001</c:v>
                </c:pt>
                <c:pt idx="10336">
                  <c:v>-54.256516098205097</c:v>
                </c:pt>
                <c:pt idx="10337">
                  <c:v>-54.171579249633503</c:v>
                </c:pt>
                <c:pt idx="10338">
                  <c:v>-54.086476933544901</c:v>
                </c:pt>
                <c:pt idx="10339">
                  <c:v>-54.001227098423499</c:v>
                </c:pt>
                <c:pt idx="10340">
                  <c:v>-53.915846460936102</c:v>
                </c:pt>
                <c:pt idx="10341">
                  <c:v>-53.829923612202798</c:v>
                </c:pt>
                <c:pt idx="10342">
                  <c:v>-53.743600851943903</c:v>
                </c:pt>
                <c:pt idx="10343">
                  <c:v>-53.657027648120398</c:v>
                </c:pt>
                <c:pt idx="10344">
                  <c:v>-53.570292481699802</c:v>
                </c:pt>
                <c:pt idx="10345">
                  <c:v>-53.483439110570203</c:v>
                </c:pt>
                <c:pt idx="10346">
                  <c:v>-53.3965018611567</c:v>
                </c:pt>
                <c:pt idx="10347">
                  <c:v>-53.309512686091097</c:v>
                </c:pt>
                <c:pt idx="10348">
                  <c:v>-53.2224947435082</c:v>
                </c:pt>
                <c:pt idx="10349">
                  <c:v>-53.135464185300599</c:v>
                </c:pt>
                <c:pt idx="10350">
                  <c:v>-53.048433887081799</c:v>
                </c:pt>
                <c:pt idx="10351">
                  <c:v>-52.9613982995103</c:v>
                </c:pt>
                <c:pt idx="10352">
                  <c:v>-52.954183398639501</c:v>
                </c:pt>
                <c:pt idx="10353">
                  <c:v>-53.019171049438803</c:v>
                </c:pt>
                <c:pt idx="10354">
                  <c:v>-53.051745979692299</c:v>
                </c:pt>
                <c:pt idx="10355">
                  <c:v>-53.126323154914303</c:v>
                </c:pt>
                <c:pt idx="10356">
                  <c:v>-53.174867056514501</c:v>
                </c:pt>
                <c:pt idx="10357">
                  <c:v>-53.187894766763499</c:v>
                </c:pt>
                <c:pt idx="10358">
                  <c:v>-53.182137561427098</c:v>
                </c:pt>
                <c:pt idx="10359">
                  <c:v>-53.165051598574699</c:v>
                </c:pt>
                <c:pt idx="10360">
                  <c:v>-53.140198029124598</c:v>
                </c:pt>
                <c:pt idx="10361">
                  <c:v>-53.109585013887603</c:v>
                </c:pt>
                <c:pt idx="10362">
                  <c:v>-53.074466825611204</c:v>
                </c:pt>
                <c:pt idx="10363">
                  <c:v>-53.035680558634901</c:v>
                </c:pt>
                <c:pt idx="10364">
                  <c:v>-52.993828736726698</c:v>
                </c:pt>
                <c:pt idx="10365">
                  <c:v>-53.028447257405197</c:v>
                </c:pt>
                <c:pt idx="10366">
                  <c:v>-53.131779556311102</c:v>
                </c:pt>
                <c:pt idx="10367">
                  <c:v>-53.200199470902703</c:v>
                </c:pt>
                <c:pt idx="10368">
                  <c:v>-53.307770283594998</c:v>
                </c:pt>
                <c:pt idx="10369">
                  <c:v>-53.387245308012403</c:v>
                </c:pt>
                <c:pt idx="10370">
                  <c:v>-53.429702173291702</c:v>
                </c:pt>
                <c:pt idx="10371">
                  <c:v>-53.5292891199704</c:v>
                </c:pt>
                <c:pt idx="10372">
                  <c:v>-53.6080509329012</c:v>
                </c:pt>
                <c:pt idx="10373">
                  <c:v>-53.652932543914098</c:v>
                </c:pt>
                <c:pt idx="10374">
                  <c:v>-53.679152174912602</c:v>
                </c:pt>
                <c:pt idx="10375">
                  <c:v>-53.770069766332199</c:v>
                </c:pt>
                <c:pt idx="10376">
                  <c:v>-53.843977890183403</c:v>
                </c:pt>
                <c:pt idx="10377">
                  <c:v>-53.886293251846197</c:v>
                </c:pt>
                <c:pt idx="10378">
                  <c:v>-53.911363602576401</c:v>
                </c:pt>
                <c:pt idx="10379">
                  <c:v>-53.925480099218703</c:v>
                </c:pt>
                <c:pt idx="10380">
                  <c:v>-53.9316101339626</c:v>
                </c:pt>
                <c:pt idx="10381">
                  <c:v>-54.007417004386198</c:v>
                </c:pt>
                <c:pt idx="10382">
                  <c:v>-54.144836778876801</c:v>
                </c:pt>
                <c:pt idx="10383">
                  <c:v>-54.243600189705397</c:v>
                </c:pt>
                <c:pt idx="10384">
                  <c:v>-54.302027390257898</c:v>
                </c:pt>
                <c:pt idx="10385">
                  <c:v>-54.339431791335798</c:v>
                </c:pt>
                <c:pt idx="10386">
                  <c:v>-54.363937376300697</c:v>
                </c:pt>
                <c:pt idx="10387">
                  <c:v>-54.453941178741999</c:v>
                </c:pt>
                <c:pt idx="10388">
                  <c:v>-54.601858957041998</c:v>
                </c:pt>
                <c:pt idx="10389">
                  <c:v>-54.710074833022098</c:v>
                </c:pt>
                <c:pt idx="10390">
                  <c:v>-54.777456795020299</c:v>
                </c:pt>
                <c:pt idx="10391">
                  <c:v>-54.823309273354603</c:v>
                </c:pt>
                <c:pt idx="10392">
                  <c:v>-54.855776268276699</c:v>
                </c:pt>
                <c:pt idx="10393">
                  <c:v>-54.878644161461501</c:v>
                </c:pt>
                <c:pt idx="10394">
                  <c:v>-54.967251352378199</c:v>
                </c:pt>
                <c:pt idx="10395">
                  <c:v>-55.040501436478003</c:v>
                </c:pt>
                <c:pt idx="10396">
                  <c:v>-55.084159433570797</c:v>
                </c:pt>
                <c:pt idx="10397">
                  <c:v>-55.112021550399703</c:v>
                </c:pt>
                <c:pt idx="10398">
                  <c:v>-55.129910071172503</c:v>
                </c:pt>
                <c:pt idx="10399">
                  <c:v>-55.285377880759398</c:v>
                </c:pt>
                <c:pt idx="10400">
                  <c:v>-55.415924637514998</c:v>
                </c:pt>
                <c:pt idx="10401">
                  <c:v>-55.493278336429697</c:v>
                </c:pt>
                <c:pt idx="10402">
                  <c:v>-55.544462220865199</c:v>
                </c:pt>
                <c:pt idx="10403">
                  <c:v>-55.580552275825099</c:v>
                </c:pt>
                <c:pt idx="10404">
                  <c:v>-55.748482396131301</c:v>
                </c:pt>
                <c:pt idx="10405">
                  <c:v>-55.889359340024498</c:v>
                </c:pt>
                <c:pt idx="10406">
                  <c:v>-56.115913665503697</c:v>
                </c:pt>
                <c:pt idx="10407">
                  <c:v>-56.295963645397599</c:v>
                </c:pt>
                <c:pt idx="10408">
                  <c:v>-56.413026069740098</c:v>
                </c:pt>
                <c:pt idx="10409">
                  <c:v>-56.497940747553002</c:v>
                </c:pt>
                <c:pt idx="10410">
                  <c:v>-56.700126114690299</c:v>
                </c:pt>
                <c:pt idx="10411">
                  <c:v>-56.936686309823898</c:v>
                </c:pt>
                <c:pt idx="10412">
                  <c:v>-57.107050577258597</c:v>
                </c:pt>
                <c:pt idx="10413">
                  <c:v>-57.291974917827503</c:v>
                </c:pt>
                <c:pt idx="10414">
                  <c:v>-57.505202378237598</c:v>
                </c:pt>
                <c:pt idx="10415">
                  <c:v>-57.668467677873799</c:v>
                </c:pt>
                <c:pt idx="10416">
                  <c:v>-57.786562696809803</c:v>
                </c:pt>
                <c:pt idx="10417">
                  <c:v>-57.879651423687498</c:v>
                </c:pt>
                <c:pt idx="10418">
                  <c:v>-57.956370091540997</c:v>
                </c:pt>
                <c:pt idx="10419">
                  <c:v>-58.020864247538</c:v>
                </c:pt>
                <c:pt idx="10420">
                  <c:v>-58.075514251516204</c:v>
                </c:pt>
                <c:pt idx="10421">
                  <c:v>-58.1218555660395</c:v>
                </c:pt>
                <c:pt idx="10422">
                  <c:v>-58.160963305922898</c:v>
                </c:pt>
                <c:pt idx="10423">
                  <c:v>-58.193635457307202</c:v>
                </c:pt>
                <c:pt idx="10424">
                  <c:v>-58.284676861210897</c:v>
                </c:pt>
                <c:pt idx="10425">
                  <c:v>-58.361270034025502</c:v>
                </c:pt>
                <c:pt idx="10426">
                  <c:v>-58.411228722980603</c:v>
                </c:pt>
                <c:pt idx="10427">
                  <c:v>-58.4469750467022</c:v>
                </c:pt>
                <c:pt idx="10428">
                  <c:v>-58.473583888349999</c:v>
                </c:pt>
                <c:pt idx="10429">
                  <c:v>-58.556855418362801</c:v>
                </c:pt>
                <c:pt idx="10430">
                  <c:v>-58.688494405539899</c:v>
                </c:pt>
                <c:pt idx="10431">
                  <c:v>-58.784508481687602</c:v>
                </c:pt>
                <c:pt idx="10432">
                  <c:v>-58.8450948712985</c:v>
                </c:pt>
                <c:pt idx="10433">
                  <c:v>-58.887286482875602</c:v>
                </c:pt>
                <c:pt idx="10434">
                  <c:v>-58.917996364567799</c:v>
                </c:pt>
                <c:pt idx="10435">
                  <c:v>-58.940305040408099</c:v>
                </c:pt>
                <c:pt idx="10436">
                  <c:v>-58.955873440683099</c:v>
                </c:pt>
                <c:pt idx="10437">
                  <c:v>-58.965721565782097</c:v>
                </c:pt>
                <c:pt idx="10438">
                  <c:v>-58.970539553425702</c:v>
                </c:pt>
                <c:pt idx="10439">
                  <c:v>-58.9708289456415</c:v>
                </c:pt>
                <c:pt idx="10440">
                  <c:v>-58.966974171526999</c:v>
                </c:pt>
                <c:pt idx="10441">
                  <c:v>-58.959282072558402</c:v>
                </c:pt>
                <c:pt idx="10442">
                  <c:v>-58.948005398521801</c:v>
                </c:pt>
                <c:pt idx="10443">
                  <c:v>-58.933357628193399</c:v>
                </c:pt>
                <c:pt idx="10444">
                  <c:v>-58.9155227579148</c:v>
                </c:pt>
                <c:pt idx="10445">
                  <c:v>-58.894662078638298</c:v>
                </c:pt>
                <c:pt idx="10446">
                  <c:v>-58.870919044833698</c:v>
                </c:pt>
                <c:pt idx="10447">
                  <c:v>-58.907696793956902</c:v>
                </c:pt>
                <c:pt idx="10448">
                  <c:v>-58.933257980532801</c:v>
                </c:pt>
                <c:pt idx="10449">
                  <c:v>-58.935103592314803</c:v>
                </c:pt>
                <c:pt idx="10450">
                  <c:v>-58.925098321984002</c:v>
                </c:pt>
                <c:pt idx="10451">
                  <c:v>-58.908003583058502</c:v>
                </c:pt>
                <c:pt idx="10452">
                  <c:v>-58.948987010417298</c:v>
                </c:pt>
                <c:pt idx="10453">
                  <c:v>-58.977297616173502</c:v>
                </c:pt>
                <c:pt idx="10454">
                  <c:v>-58.9809458139271</c:v>
                </c:pt>
                <c:pt idx="10455">
                  <c:v>-58.9720730596989</c:v>
                </c:pt>
                <c:pt idx="10456">
                  <c:v>-58.955622772004403</c:v>
                </c:pt>
                <c:pt idx="10457">
                  <c:v>-58.933697094502499</c:v>
                </c:pt>
                <c:pt idx="10458">
                  <c:v>-58.9073952735544</c:v>
                </c:pt>
                <c:pt idx="10459">
                  <c:v>-58.877377573643003</c:v>
                </c:pt>
                <c:pt idx="10460">
                  <c:v>-58.844084072191201</c:v>
                </c:pt>
                <c:pt idx="10461">
                  <c:v>-58.807831587105397</c:v>
                </c:pt>
                <c:pt idx="10462">
                  <c:v>-58.768861729528098</c:v>
                </c:pt>
                <c:pt idx="10463">
                  <c:v>-58.727366990157897</c:v>
                </c:pt>
                <c:pt idx="10464">
                  <c:v>-58.683506010529598</c:v>
                </c:pt>
                <c:pt idx="10465">
                  <c:v>-58.637413096528199</c:v>
                </c:pt>
                <c:pt idx="10466">
                  <c:v>-58.589204449146003</c:v>
                </c:pt>
                <c:pt idx="10467">
                  <c:v>-58.5389823970769</c:v>
                </c:pt>
                <c:pt idx="10468">
                  <c:v>-58.4868382622412</c:v>
                </c:pt>
                <c:pt idx="10469">
                  <c:v>-58.432854952283797</c:v>
                </c:pt>
                <c:pt idx="10470">
                  <c:v>-58.3771082653276</c:v>
                </c:pt>
                <c:pt idx="10471">
                  <c:v>-58.319666724348401</c:v>
                </c:pt>
                <c:pt idx="10472">
                  <c:v>-58.260596758148402</c:v>
                </c:pt>
                <c:pt idx="10473">
                  <c:v>-58.199970532620497</c:v>
                </c:pt>
                <c:pt idx="10474">
                  <c:v>-58.1378532447536</c:v>
                </c:pt>
                <c:pt idx="10475">
                  <c:v>-58.074303687061899</c:v>
                </c:pt>
                <c:pt idx="10476">
                  <c:v>-58.009375476254299</c:v>
                </c:pt>
                <c:pt idx="10477">
                  <c:v>-57.943119919435098</c:v>
                </c:pt>
                <c:pt idx="10478">
                  <c:v>-57.875585460302403</c:v>
                </c:pt>
                <c:pt idx="10479">
                  <c:v>-57.806818064383002</c:v>
                </c:pt>
                <c:pt idx="10480">
                  <c:v>-57.736861599470402</c:v>
                </c:pt>
                <c:pt idx="10481">
                  <c:v>-57.6657577801328</c:v>
                </c:pt>
                <c:pt idx="10482">
                  <c:v>-57.593546757894401</c:v>
                </c:pt>
                <c:pt idx="10483">
                  <c:v>-57.520267712646103</c:v>
                </c:pt>
                <c:pt idx="10484">
                  <c:v>-57.445958327352898</c:v>
                </c:pt>
                <c:pt idx="10485">
                  <c:v>-57.370654897551198</c:v>
                </c:pt>
                <c:pt idx="10486">
                  <c:v>-57.294392356015003</c:v>
                </c:pt>
                <c:pt idx="10487">
                  <c:v>-57.2172029909988</c:v>
                </c:pt>
                <c:pt idx="10488">
                  <c:v>-57.139095531635903</c:v>
                </c:pt>
                <c:pt idx="10489">
                  <c:v>-57.060130496624403</c:v>
                </c:pt>
                <c:pt idx="10490">
                  <c:v>-56.980360546584699</c:v>
                </c:pt>
                <c:pt idx="10491">
                  <c:v>-56.899827028135398</c:v>
                </c:pt>
                <c:pt idx="10492">
                  <c:v>-56.818565075560201</c:v>
                </c:pt>
                <c:pt idx="10493">
                  <c:v>-56.736608295844803</c:v>
                </c:pt>
                <c:pt idx="10494">
                  <c:v>-56.653987686928801</c:v>
                </c:pt>
                <c:pt idx="10495">
                  <c:v>-56.570732263085503</c:v>
                </c:pt>
                <c:pt idx="10496">
                  <c:v>-56.486868928158998</c:v>
                </c:pt>
                <c:pt idx="10497">
                  <c:v>-56.402423222663103</c:v>
                </c:pt>
                <c:pt idx="10498">
                  <c:v>-56.317421361310998</c:v>
                </c:pt>
                <c:pt idx="10499">
                  <c:v>-56.2318884470806</c:v>
                </c:pt>
                <c:pt idx="10500">
                  <c:v>-56.145848544122501</c:v>
                </c:pt>
                <c:pt idx="10501">
                  <c:v>-56.059276290509402</c:v>
                </c:pt>
                <c:pt idx="10502">
                  <c:v>-55.972185767306001</c:v>
                </c:pt>
                <c:pt idx="10503">
                  <c:v>-55.8846508143967</c:v>
                </c:pt>
                <c:pt idx="10504">
                  <c:v>-55.796724677187399</c:v>
                </c:pt>
                <c:pt idx="10505">
                  <c:v>-55.708440713294699</c:v>
                </c:pt>
                <c:pt idx="10506">
                  <c:v>-55.619830407553799</c:v>
                </c:pt>
                <c:pt idx="10507">
                  <c:v>-55.530920606102001</c:v>
                </c:pt>
                <c:pt idx="10508">
                  <c:v>-55.441734673443698</c:v>
                </c:pt>
                <c:pt idx="10509">
                  <c:v>-55.352293623721998</c:v>
                </c:pt>
                <c:pt idx="10510">
                  <c:v>-55.262612724690896</c:v>
                </c:pt>
                <c:pt idx="10511">
                  <c:v>-55.172711500280698</c:v>
                </c:pt>
                <c:pt idx="10512">
                  <c:v>-55.0826086659129</c:v>
                </c:pt>
                <c:pt idx="10513">
                  <c:v>-54.992289828398697</c:v>
                </c:pt>
                <c:pt idx="10514">
                  <c:v>-54.901601572948998</c:v>
                </c:pt>
                <c:pt idx="10515">
                  <c:v>-54.810653397913001</c:v>
                </c:pt>
                <c:pt idx="10516">
                  <c:v>-54.719537286724098</c:v>
                </c:pt>
                <c:pt idx="10517">
                  <c:v>-54.628305609915003</c:v>
                </c:pt>
                <c:pt idx="10518">
                  <c:v>-54.536989459859399</c:v>
                </c:pt>
                <c:pt idx="10519">
                  <c:v>-54.445618863513097</c:v>
                </c:pt>
                <c:pt idx="10520">
                  <c:v>-54.354216951475699</c:v>
                </c:pt>
                <c:pt idx="10521">
                  <c:v>-54.2628018130412</c:v>
                </c:pt>
                <c:pt idx="10522">
                  <c:v>-54.171387519234003</c:v>
                </c:pt>
                <c:pt idx="10523">
                  <c:v>-54.079978411426701</c:v>
                </c:pt>
                <c:pt idx="10524">
                  <c:v>-53.988588962408699</c:v>
                </c:pt>
                <c:pt idx="10525">
                  <c:v>-53.897189454537198</c:v>
                </c:pt>
                <c:pt idx="10526">
                  <c:v>-53.805365175055101</c:v>
                </c:pt>
                <c:pt idx="10527">
                  <c:v>-53.713289559781003</c:v>
                </c:pt>
                <c:pt idx="10528">
                  <c:v>-53.621113713549299</c:v>
                </c:pt>
                <c:pt idx="10529">
                  <c:v>-53.528922041926798</c:v>
                </c:pt>
                <c:pt idx="10530">
                  <c:v>-53.436745953809201</c:v>
                </c:pt>
                <c:pt idx="10531">
                  <c:v>-53.3446262371885</c:v>
                </c:pt>
                <c:pt idx="10532">
                  <c:v>-53.252590593399098</c:v>
                </c:pt>
                <c:pt idx="10533">
                  <c:v>-53.160657706209101</c:v>
                </c:pt>
                <c:pt idx="10534">
                  <c:v>-53.068839782146199</c:v>
                </c:pt>
                <c:pt idx="10535">
                  <c:v>-52.977135085797798</c:v>
                </c:pt>
                <c:pt idx="10536">
                  <c:v>-52.965406248148</c:v>
                </c:pt>
                <c:pt idx="10537">
                  <c:v>-52.946640593355397</c:v>
                </c:pt>
                <c:pt idx="10538">
                  <c:v>-52.9030944630303</c:v>
                </c:pt>
                <c:pt idx="10539">
                  <c:v>-52.847799434663997</c:v>
                </c:pt>
                <c:pt idx="10540">
                  <c:v>-52.7856852969404</c:v>
                </c:pt>
                <c:pt idx="10541">
                  <c:v>-52.719153246646798</c:v>
                </c:pt>
                <c:pt idx="10542">
                  <c:v>-52.649538857161502</c:v>
                </c:pt>
                <c:pt idx="10543">
                  <c:v>-52.577671611666801</c:v>
                </c:pt>
                <c:pt idx="10544">
                  <c:v>-52.5040749599669</c:v>
                </c:pt>
                <c:pt idx="10545">
                  <c:v>-52.429087532728197</c:v>
                </c:pt>
                <c:pt idx="10546">
                  <c:v>-52.352923279685299</c:v>
                </c:pt>
                <c:pt idx="10547">
                  <c:v>-52.275775372420199</c:v>
                </c:pt>
                <c:pt idx="10548">
                  <c:v>-52.197789827474502</c:v>
                </c:pt>
                <c:pt idx="10549">
                  <c:v>-52.119077746347003</c:v>
                </c:pt>
                <c:pt idx="10550">
                  <c:v>-52.039722946909599</c:v>
                </c:pt>
                <c:pt idx="10551">
                  <c:v>-51.9597924619247</c:v>
                </c:pt>
                <c:pt idx="10552">
                  <c:v>-51.879330584096898</c:v>
                </c:pt>
                <c:pt idx="10553">
                  <c:v>-51.798351549246497</c:v>
                </c:pt>
                <c:pt idx="10554">
                  <c:v>-51.716876611910301</c:v>
                </c:pt>
                <c:pt idx="10555">
                  <c:v>-51.633164602364701</c:v>
                </c:pt>
                <c:pt idx="10556">
                  <c:v>-51.547534368919798</c:v>
                </c:pt>
                <c:pt idx="10557">
                  <c:v>-51.460376238189099</c:v>
                </c:pt>
                <c:pt idx="10558">
                  <c:v>-51.371938157648202</c:v>
                </c:pt>
                <c:pt idx="10559">
                  <c:v>-51.282288356778501</c:v>
                </c:pt>
                <c:pt idx="10560">
                  <c:v>-51.191453898983397</c:v>
                </c:pt>
                <c:pt idx="10561">
                  <c:v>-51.267117864066797</c:v>
                </c:pt>
                <c:pt idx="10562">
                  <c:v>-51.422084145899298</c:v>
                </c:pt>
                <c:pt idx="10563">
                  <c:v>-51.529458483474997</c:v>
                </c:pt>
                <c:pt idx="10564">
                  <c:v>-51.589406125911303</c:v>
                </c:pt>
                <c:pt idx="10565">
                  <c:v>-51.622265308976402</c:v>
                </c:pt>
                <c:pt idx="10566">
                  <c:v>-51.637587248693301</c:v>
                </c:pt>
                <c:pt idx="10567">
                  <c:v>-51.722390743201601</c:v>
                </c:pt>
                <c:pt idx="10568">
                  <c:v>-51.794497091129401</c:v>
                </c:pt>
                <c:pt idx="10569">
                  <c:v>-51.835472587168198</c:v>
                </c:pt>
                <c:pt idx="10570">
                  <c:v>-51.857189927519499</c:v>
                </c:pt>
                <c:pt idx="10571">
                  <c:v>-51.866358549660099</c:v>
                </c:pt>
                <c:pt idx="10572">
                  <c:v>-51.866459533222901</c:v>
                </c:pt>
                <c:pt idx="10573">
                  <c:v>-51.859542480408798</c:v>
                </c:pt>
                <c:pt idx="10574">
                  <c:v>-51.928353534002802</c:v>
                </c:pt>
                <c:pt idx="10575">
                  <c:v>-51.986814358539</c:v>
                </c:pt>
                <c:pt idx="10576">
                  <c:v>-52.016624228821698</c:v>
                </c:pt>
                <c:pt idx="10577">
                  <c:v>-52.030589683690799</c:v>
                </c:pt>
                <c:pt idx="10578">
                  <c:v>-52.115262778852397</c:v>
                </c:pt>
                <c:pt idx="10579">
                  <c:v>-52.186624104102897</c:v>
                </c:pt>
                <c:pt idx="10580">
                  <c:v>-52.2275389320532</c:v>
                </c:pt>
                <c:pt idx="10581">
                  <c:v>-52.2514057709868</c:v>
                </c:pt>
                <c:pt idx="10582">
                  <c:v>-52.264277251689201</c:v>
                </c:pt>
                <c:pt idx="10583">
                  <c:v>-52.349264682116903</c:v>
                </c:pt>
                <c:pt idx="10584">
                  <c:v>-52.501214346070299</c:v>
                </c:pt>
                <c:pt idx="10585">
                  <c:v>-52.616541324926203</c:v>
                </c:pt>
                <c:pt idx="10586">
                  <c:v>-52.6901994712643</c:v>
                </c:pt>
                <c:pt idx="10587">
                  <c:v>-52.740705053285801</c:v>
                </c:pt>
                <c:pt idx="10588">
                  <c:v>-52.933235960398399</c:v>
                </c:pt>
                <c:pt idx="10589">
                  <c:v>-53.099673971523103</c:v>
                </c:pt>
                <c:pt idx="10590">
                  <c:v>-53.206156800123999</c:v>
                </c:pt>
                <c:pt idx="10591">
                  <c:v>-53.281242423029603</c:v>
                </c:pt>
                <c:pt idx="10592">
                  <c:v>-53.490969750962499</c:v>
                </c:pt>
                <c:pt idx="10593">
                  <c:v>-53.669963225292598</c:v>
                </c:pt>
                <c:pt idx="10594">
                  <c:v>-53.7887024666909</c:v>
                </c:pt>
                <c:pt idx="10595">
                  <c:v>-54.025921249340101</c:v>
                </c:pt>
                <c:pt idx="10596">
                  <c:v>-54.225040688493898</c:v>
                </c:pt>
                <c:pt idx="10597">
                  <c:v>-54.3596008138149</c:v>
                </c:pt>
                <c:pt idx="10598">
                  <c:v>-54.533855596856903</c:v>
                </c:pt>
                <c:pt idx="10599">
                  <c:v>-54.677794785383497</c:v>
                </c:pt>
                <c:pt idx="10600">
                  <c:v>-54.855204659891903</c:v>
                </c:pt>
                <c:pt idx="10601">
                  <c:v>-55.000370602034103</c:v>
                </c:pt>
                <c:pt idx="10602">
                  <c:v>-55.106037281525097</c:v>
                </c:pt>
                <c:pt idx="10603">
                  <c:v>-55.189113922683703</c:v>
                </c:pt>
                <c:pt idx="10604">
                  <c:v>-55.257015340180203</c:v>
                </c:pt>
                <c:pt idx="10605">
                  <c:v>-55.313586186030598</c:v>
                </c:pt>
                <c:pt idx="10606">
                  <c:v>-55.361050195285998</c:v>
                </c:pt>
                <c:pt idx="10607">
                  <c:v>-55.400843149007599</c:v>
                </c:pt>
                <c:pt idx="10608">
                  <c:v>-55.433973109382201</c:v>
                </c:pt>
                <c:pt idx="10609">
                  <c:v>-55.461190919172999</c:v>
                </c:pt>
                <c:pt idx="10610">
                  <c:v>-55.483081622251099</c:v>
                </c:pt>
                <c:pt idx="10611">
                  <c:v>-55.500116364495199</c:v>
                </c:pt>
                <c:pt idx="10612">
                  <c:v>-55.5841440281554</c:v>
                </c:pt>
                <c:pt idx="10613">
                  <c:v>-55.654632664830402</c:v>
                </c:pt>
                <c:pt idx="10614">
                  <c:v>-55.697386224029103</c:v>
                </c:pt>
                <c:pt idx="10615">
                  <c:v>-55.725715581785103</c:v>
                </c:pt>
                <c:pt idx="10616">
                  <c:v>-55.956665631084398</c:v>
                </c:pt>
                <c:pt idx="10617">
                  <c:v>-56.151753137396398</c:v>
                </c:pt>
                <c:pt idx="10618">
                  <c:v>-56.408181242147201</c:v>
                </c:pt>
                <c:pt idx="10619">
                  <c:v>-56.608046376756199</c:v>
                </c:pt>
                <c:pt idx="10620">
                  <c:v>-56.740856809527898</c:v>
                </c:pt>
                <c:pt idx="10621">
                  <c:v>-56.9066957116558</c:v>
                </c:pt>
                <c:pt idx="10622">
                  <c:v>-57.042210696426501</c:v>
                </c:pt>
                <c:pt idx="10623">
                  <c:v>-57.207017726210402</c:v>
                </c:pt>
                <c:pt idx="10624">
                  <c:v>-57.406878590665499</c:v>
                </c:pt>
                <c:pt idx="10625">
                  <c:v>-57.560200541023796</c:v>
                </c:pt>
                <c:pt idx="10626">
                  <c:v>-57.670283214207103</c:v>
                </c:pt>
                <c:pt idx="10627">
                  <c:v>-57.756668153005997</c:v>
                </c:pt>
                <c:pt idx="10628">
                  <c:v>-57.827634162534601</c:v>
                </c:pt>
                <c:pt idx="10629">
                  <c:v>-57.887098513845302</c:v>
                </c:pt>
                <c:pt idx="10630">
                  <c:v>-57.937288865185899</c:v>
                </c:pt>
                <c:pt idx="10631">
                  <c:v>-57.979633309119798</c:v>
                </c:pt>
                <c:pt idx="10632">
                  <c:v>-58.0797485236386</c:v>
                </c:pt>
                <c:pt idx="10633">
                  <c:v>-58.164519806956399</c:v>
                </c:pt>
                <c:pt idx="10634">
                  <c:v>-58.221864264956899</c:v>
                </c:pt>
                <c:pt idx="10635">
                  <c:v>-58.264418416337897</c:v>
                </c:pt>
                <c:pt idx="10636">
                  <c:v>-58.297377129438502</c:v>
                </c:pt>
                <c:pt idx="10637">
                  <c:v>-58.386968366913798</c:v>
                </c:pt>
                <c:pt idx="10638">
                  <c:v>-58.4613773769684</c:v>
                </c:pt>
                <c:pt idx="10639">
                  <c:v>-58.508819394439598</c:v>
                </c:pt>
                <c:pt idx="10640">
                  <c:v>-58.605282767626697</c:v>
                </c:pt>
                <c:pt idx="10641">
                  <c:v>-58.6834973616497</c:v>
                </c:pt>
                <c:pt idx="10642">
                  <c:v>-58.733313073105698</c:v>
                </c:pt>
                <c:pt idx="10643">
                  <c:v>-58.7678917881329</c:v>
                </c:pt>
                <c:pt idx="10644">
                  <c:v>-58.792704353254997</c:v>
                </c:pt>
                <c:pt idx="10645">
                  <c:v>-58.810173855587401</c:v>
                </c:pt>
                <c:pt idx="10646">
                  <c:v>-58.821619452417501</c:v>
                </c:pt>
                <c:pt idx="10647">
                  <c:v>-58.890748269442703</c:v>
                </c:pt>
                <c:pt idx="10648">
                  <c:v>-58.946414986300503</c:v>
                </c:pt>
                <c:pt idx="10649">
                  <c:v>-58.976660972732702</c:v>
                </c:pt>
                <c:pt idx="10650">
                  <c:v>-58.993619535410801</c:v>
                </c:pt>
                <c:pt idx="10651">
                  <c:v>-59.002225543952797</c:v>
                </c:pt>
                <c:pt idx="10652">
                  <c:v>-59.004587712374601</c:v>
                </c:pt>
                <c:pt idx="10653">
                  <c:v>-59.001821990679197</c:v>
                </c:pt>
                <c:pt idx="10654">
                  <c:v>-58.994610686782799</c:v>
                </c:pt>
                <c:pt idx="10655">
                  <c:v>-58.983418142555699</c:v>
                </c:pt>
                <c:pt idx="10656">
                  <c:v>-58.968586100572601</c:v>
                </c:pt>
                <c:pt idx="10657">
                  <c:v>-58.950380842138799</c:v>
                </c:pt>
                <c:pt idx="10658">
                  <c:v>-58.929018787816702</c:v>
                </c:pt>
                <c:pt idx="10659">
                  <c:v>-58.904681494312399</c:v>
                </c:pt>
                <c:pt idx="10660">
                  <c:v>-58.8775251295096</c:v>
                </c:pt>
                <c:pt idx="10661">
                  <c:v>-58.8476867315578</c:v>
                </c:pt>
                <c:pt idx="10662">
                  <c:v>-58.815288387090902</c:v>
                </c:pt>
                <c:pt idx="10663">
                  <c:v>-58.780440272440998</c:v>
                </c:pt>
                <c:pt idx="10664">
                  <c:v>-58.743242885890197</c:v>
                </c:pt>
                <c:pt idx="10665">
                  <c:v>-58.7037887204878</c:v>
                </c:pt>
                <c:pt idx="10666">
                  <c:v>-58.662163544287502</c:v>
                </c:pt>
                <c:pt idx="10667">
                  <c:v>-58.618447404437099</c:v>
                </c:pt>
                <c:pt idx="10668">
                  <c:v>-58.5727154120598</c:v>
                </c:pt>
                <c:pt idx="10669">
                  <c:v>-58.5250383049341</c:v>
                </c:pt>
                <c:pt idx="10670">
                  <c:v>-58.475483069442497</c:v>
                </c:pt>
                <c:pt idx="10671">
                  <c:v>-58.4241134706377</c:v>
                </c:pt>
                <c:pt idx="10672">
                  <c:v>-58.370990228639798</c:v>
                </c:pt>
                <c:pt idx="10673">
                  <c:v>-58.316169504135303</c:v>
                </c:pt>
                <c:pt idx="10674">
                  <c:v>-58.259710467590402</c:v>
                </c:pt>
                <c:pt idx="10675">
                  <c:v>-58.201676661896002</c:v>
                </c:pt>
                <c:pt idx="10676">
                  <c:v>-58.142126416876899</c:v>
                </c:pt>
                <c:pt idx="10677">
                  <c:v>-58.081113298369999</c:v>
                </c:pt>
                <c:pt idx="10678">
                  <c:v>-58.018686971713102</c:v>
                </c:pt>
                <c:pt idx="10679">
                  <c:v>-57.9548955148815</c:v>
                </c:pt>
                <c:pt idx="10680">
                  <c:v>-57.889784939395703</c:v>
                </c:pt>
                <c:pt idx="10681">
                  <c:v>-57.823399348315299</c:v>
                </c:pt>
                <c:pt idx="10682">
                  <c:v>-57.755781197777701</c:v>
                </c:pt>
                <c:pt idx="10683">
                  <c:v>-57.686971334540097</c:v>
                </c:pt>
                <c:pt idx="10684">
                  <c:v>-57.617008916767503</c:v>
                </c:pt>
                <c:pt idx="10685">
                  <c:v>-57.545932650407103</c:v>
                </c:pt>
                <c:pt idx="10686">
                  <c:v>-57.473779957289203</c:v>
                </c:pt>
                <c:pt idx="10687">
                  <c:v>-57.400587033320001</c:v>
                </c:pt>
                <c:pt idx="10688">
                  <c:v>-57.326388975430397</c:v>
                </c:pt>
                <c:pt idx="10689">
                  <c:v>-57.251219357450402</c:v>
                </c:pt>
                <c:pt idx="10690">
                  <c:v>-57.175096419322998</c:v>
                </c:pt>
                <c:pt idx="10691">
                  <c:v>-57.098057750336302</c:v>
                </c:pt>
                <c:pt idx="10692">
                  <c:v>-57.020160135499601</c:v>
                </c:pt>
                <c:pt idx="10693">
                  <c:v>-56.9414497298825</c:v>
                </c:pt>
                <c:pt idx="10694">
                  <c:v>-56.861963410542799</c:v>
                </c:pt>
                <c:pt idx="10695">
                  <c:v>-56.781735875465202</c:v>
                </c:pt>
                <c:pt idx="10696">
                  <c:v>-56.700799399582003</c:v>
                </c:pt>
                <c:pt idx="10697">
                  <c:v>-56.619184067128302</c:v>
                </c:pt>
                <c:pt idx="10698">
                  <c:v>-56.5369183593317</c:v>
                </c:pt>
                <c:pt idx="10699">
                  <c:v>-56.454028035690001</c:v>
                </c:pt>
                <c:pt idx="10700">
                  <c:v>-56.370539600291799</c:v>
                </c:pt>
                <c:pt idx="10701">
                  <c:v>-56.2864790522734</c:v>
                </c:pt>
                <c:pt idx="10702">
                  <c:v>-56.201871298677297</c:v>
                </c:pt>
                <c:pt idx="10703">
                  <c:v>-56.116740338732299</c:v>
                </c:pt>
                <c:pt idx="10704">
                  <c:v>-56.031029479520903</c:v>
                </c:pt>
                <c:pt idx="10705">
                  <c:v>-55.944807434443803</c:v>
                </c:pt>
                <c:pt idx="10706">
                  <c:v>-55.858140593132497</c:v>
                </c:pt>
                <c:pt idx="10707">
                  <c:v>-55.771073629375302</c:v>
                </c:pt>
                <c:pt idx="10708">
                  <c:v>-55.683637630442298</c:v>
                </c:pt>
                <c:pt idx="10709">
                  <c:v>-55.595862574559298</c:v>
                </c:pt>
                <c:pt idx="10710">
                  <c:v>-55.507774194004099</c:v>
                </c:pt>
                <c:pt idx="10711">
                  <c:v>-55.419395194700499</c:v>
                </c:pt>
                <c:pt idx="10712">
                  <c:v>-55.330745547319303</c:v>
                </c:pt>
                <c:pt idx="10713">
                  <c:v>-55.241841309854799</c:v>
                </c:pt>
                <c:pt idx="10714">
                  <c:v>-55.152702332841102</c:v>
                </c:pt>
                <c:pt idx="10715">
                  <c:v>-55.063347273164702</c:v>
                </c:pt>
                <c:pt idx="10716">
                  <c:v>-54.973718574963698</c:v>
                </c:pt>
                <c:pt idx="10717">
                  <c:v>-54.883727664207697</c:v>
                </c:pt>
                <c:pt idx="10718">
                  <c:v>-54.7934813930787</c:v>
                </c:pt>
                <c:pt idx="10719">
                  <c:v>-54.703063875057403</c:v>
                </c:pt>
                <c:pt idx="10720">
                  <c:v>-54.6125210672515</c:v>
                </c:pt>
                <c:pt idx="10721">
                  <c:v>-54.5218844980526</c:v>
                </c:pt>
                <c:pt idx="10722">
                  <c:v>-54.431182781681997</c:v>
                </c:pt>
                <c:pt idx="10723">
                  <c:v>-54.340438177941301</c:v>
                </c:pt>
                <c:pt idx="10724">
                  <c:v>-54.249668247587103</c:v>
                </c:pt>
                <c:pt idx="10725">
                  <c:v>-54.158885466807</c:v>
                </c:pt>
                <c:pt idx="10726">
                  <c:v>-54.0680961328612</c:v>
                </c:pt>
                <c:pt idx="10727">
                  <c:v>-53.977314722733297</c:v>
                </c:pt>
                <c:pt idx="10728">
                  <c:v>-53.886458131001902</c:v>
                </c:pt>
                <c:pt idx="10729">
                  <c:v>-53.795184700921503</c:v>
                </c:pt>
                <c:pt idx="10730">
                  <c:v>-53.703671285077498</c:v>
                </c:pt>
                <c:pt idx="10731">
                  <c:v>-53.612058419134698</c:v>
                </c:pt>
                <c:pt idx="10732">
                  <c:v>-53.520424193994998</c:v>
                </c:pt>
                <c:pt idx="10733">
                  <c:v>-53.428800678263997</c:v>
                </c:pt>
                <c:pt idx="10734">
                  <c:v>-53.337226996182501</c:v>
                </c:pt>
                <c:pt idx="10735">
                  <c:v>-53.245729861789997</c:v>
                </c:pt>
                <c:pt idx="10736">
                  <c:v>-53.154327283385499</c:v>
                </c:pt>
                <c:pt idx="10737">
                  <c:v>-53.063031323027602</c:v>
                </c:pt>
                <c:pt idx="10738">
                  <c:v>-52.971838756773003</c:v>
                </c:pt>
                <c:pt idx="10739">
                  <c:v>-52.880750299600997</c:v>
                </c:pt>
                <c:pt idx="10740">
                  <c:v>-52.789606809928998</c:v>
                </c:pt>
                <c:pt idx="10741">
                  <c:v>-52.697607643798698</c:v>
                </c:pt>
                <c:pt idx="10742">
                  <c:v>-52.605028509344102</c:v>
                </c:pt>
                <c:pt idx="10743">
                  <c:v>-52.512126854597803</c:v>
                </c:pt>
                <c:pt idx="10744">
                  <c:v>-52.419027960194299</c:v>
                </c:pt>
                <c:pt idx="10745">
                  <c:v>-52.325761746667901</c:v>
                </c:pt>
                <c:pt idx="10746">
                  <c:v>-52.232388760940502</c:v>
                </c:pt>
                <c:pt idx="10747">
                  <c:v>-52.138949049702497</c:v>
                </c:pt>
                <c:pt idx="10748">
                  <c:v>-52.045467051513</c:v>
                </c:pt>
                <c:pt idx="10749">
                  <c:v>-51.951954111258601</c:v>
                </c:pt>
                <c:pt idx="10750">
                  <c:v>-51.940780491440698</c:v>
                </c:pt>
                <c:pt idx="10751">
                  <c:v>-51.924700289855203</c:v>
                </c:pt>
                <c:pt idx="10752">
                  <c:v>-51.884408682606299</c:v>
                </c:pt>
                <c:pt idx="10753">
                  <c:v>-51.832087160321898</c:v>
                </c:pt>
                <c:pt idx="10754">
                  <c:v>-51.772979223344201</c:v>
                </c:pt>
                <c:pt idx="10755">
                  <c:v>-51.708936965298101</c:v>
                </c:pt>
                <c:pt idx="10756">
                  <c:v>-51.640469369682201</c:v>
                </c:pt>
                <c:pt idx="10757">
                  <c:v>-51.568534989250601</c:v>
                </c:pt>
                <c:pt idx="10758">
                  <c:v>-51.493843862560702</c:v>
                </c:pt>
                <c:pt idx="10759">
                  <c:v>-51.416876501823403</c:v>
                </c:pt>
                <c:pt idx="10760">
                  <c:v>-51.3379477720637</c:v>
                </c:pt>
                <c:pt idx="10761">
                  <c:v>-51.257181803989603</c:v>
                </c:pt>
                <c:pt idx="10762">
                  <c:v>-51.174743492322399</c:v>
                </c:pt>
                <c:pt idx="10763">
                  <c:v>-51.090763982431298</c:v>
                </c:pt>
                <c:pt idx="10764">
                  <c:v>-51.005338712057799</c:v>
                </c:pt>
                <c:pt idx="10765">
                  <c:v>-50.918531858356701</c:v>
                </c:pt>
                <c:pt idx="10766">
                  <c:v>-50.830386406709501</c:v>
                </c:pt>
                <c:pt idx="10767">
                  <c:v>-50.740870312551699</c:v>
                </c:pt>
                <c:pt idx="10768">
                  <c:v>-50.649964600700102</c:v>
                </c:pt>
                <c:pt idx="10769">
                  <c:v>-50.640846283789799</c:v>
                </c:pt>
                <c:pt idx="10770">
                  <c:v>-50.631035664224598</c:v>
                </c:pt>
                <c:pt idx="10771">
                  <c:v>-50.598949015532298</c:v>
                </c:pt>
                <c:pt idx="10772">
                  <c:v>-50.553489965123298</c:v>
                </c:pt>
                <c:pt idx="10773">
                  <c:v>-50.4986501505959</c:v>
                </c:pt>
                <c:pt idx="10774">
                  <c:v>-50.436394947426201</c:v>
                </c:pt>
                <c:pt idx="10775">
                  <c:v>-50.453187207752599</c:v>
                </c:pt>
                <c:pt idx="10776">
                  <c:v>-50.469886480757303</c:v>
                </c:pt>
                <c:pt idx="10777">
                  <c:v>-50.464378724738197</c:v>
                </c:pt>
                <c:pt idx="10778">
                  <c:v>-50.445084816118097</c:v>
                </c:pt>
                <c:pt idx="10779">
                  <c:v>-50.415864577355002</c:v>
                </c:pt>
                <c:pt idx="10780">
                  <c:v>-50.3786784618203</c:v>
                </c:pt>
                <c:pt idx="10781">
                  <c:v>-50.419869117053203</c:v>
                </c:pt>
                <c:pt idx="10782">
                  <c:v>-50.460398150167102</c:v>
                </c:pt>
                <c:pt idx="10783">
                  <c:v>-50.646759454078499</c:v>
                </c:pt>
                <c:pt idx="10784">
                  <c:v>-50.826035911639103</c:v>
                </c:pt>
                <c:pt idx="10785">
                  <c:v>-50.949569175118299</c:v>
                </c:pt>
                <c:pt idx="10786">
                  <c:v>-51.0381977807384</c:v>
                </c:pt>
                <c:pt idx="10787">
                  <c:v>-51.186421360737398</c:v>
                </c:pt>
                <c:pt idx="10788">
                  <c:v>-51.397478286224697</c:v>
                </c:pt>
                <c:pt idx="10789">
                  <c:v>-51.569299914378</c:v>
                </c:pt>
                <c:pt idx="10790">
                  <c:v>-51.775075507445301</c:v>
                </c:pt>
                <c:pt idx="10791">
                  <c:v>-51.947132353140802</c:v>
                </c:pt>
                <c:pt idx="10792">
                  <c:v>-52.070906593286601</c:v>
                </c:pt>
                <c:pt idx="10793">
                  <c:v>-52.164891464468901</c:v>
                </c:pt>
                <c:pt idx="10794">
                  <c:v>-52.238779085281799</c:v>
                </c:pt>
                <c:pt idx="10795">
                  <c:v>-52.297755722763</c:v>
                </c:pt>
                <c:pt idx="10796">
                  <c:v>-52.344997704749098</c:v>
                </c:pt>
                <c:pt idx="10797">
                  <c:v>-52.541038332365801</c:v>
                </c:pt>
                <c:pt idx="10798">
                  <c:v>-52.714879696607298</c:v>
                </c:pt>
                <c:pt idx="10799">
                  <c:v>-52.909594377561604</c:v>
                </c:pt>
                <c:pt idx="10800">
                  <c:v>-53.142683517783802</c:v>
                </c:pt>
                <c:pt idx="10801">
                  <c:v>-53.320896043532599</c:v>
                </c:pt>
                <c:pt idx="10802">
                  <c:v>-53.447434380095103</c:v>
                </c:pt>
                <c:pt idx="10803">
                  <c:v>-53.620727463479398</c:v>
                </c:pt>
                <c:pt idx="10804">
                  <c:v>-53.765978104194602</c:v>
                </c:pt>
                <c:pt idx="10805">
                  <c:v>-53.872129293039301</c:v>
                </c:pt>
                <c:pt idx="10806">
                  <c:v>-53.955438683637297</c:v>
                </c:pt>
                <c:pt idx="10807">
                  <c:v>-54.0233266025567</c:v>
                </c:pt>
                <c:pt idx="10808">
                  <c:v>-54.154171355472997</c:v>
                </c:pt>
                <c:pt idx="10809">
                  <c:v>-54.340096404681802</c:v>
                </c:pt>
                <c:pt idx="10810">
                  <c:v>-54.702861208044702</c:v>
                </c:pt>
                <c:pt idx="10811">
                  <c:v>-54.992250842856699</c:v>
                </c:pt>
                <c:pt idx="10812">
                  <c:v>-55.184453326366999</c:v>
                </c:pt>
                <c:pt idx="10813">
                  <c:v>-55.398717566695503</c:v>
                </c:pt>
                <c:pt idx="10814">
                  <c:v>-55.574306089790802</c:v>
                </c:pt>
                <c:pt idx="10815">
                  <c:v>-55.706486249544199</c:v>
                </c:pt>
                <c:pt idx="10816">
                  <c:v>-55.8134133507453</c:v>
                </c:pt>
                <c:pt idx="10817">
                  <c:v>-55.903313997699897</c:v>
                </c:pt>
                <c:pt idx="10818">
                  <c:v>-55.980283538133101</c:v>
                </c:pt>
                <c:pt idx="10819">
                  <c:v>-56.046755738169701</c:v>
                </c:pt>
                <c:pt idx="10820">
                  <c:v>-56.104345052155203</c:v>
                </c:pt>
                <c:pt idx="10821">
                  <c:v>-56.223482191806603</c:v>
                </c:pt>
                <c:pt idx="10822">
                  <c:v>-56.326098818520201</c:v>
                </c:pt>
                <c:pt idx="10823">
                  <c:v>-56.467642370785299</c:v>
                </c:pt>
                <c:pt idx="10824">
                  <c:v>-56.651347954812898</c:v>
                </c:pt>
                <c:pt idx="10825">
                  <c:v>-56.791555735932199</c:v>
                </c:pt>
                <c:pt idx="10826">
                  <c:v>-56.890339798150798</c:v>
                </c:pt>
                <c:pt idx="10827">
                  <c:v>-56.966966859840902</c:v>
                </c:pt>
                <c:pt idx="10828">
                  <c:v>-57.029453501209098</c:v>
                </c:pt>
                <c:pt idx="10829">
                  <c:v>-57.081494237281603</c:v>
                </c:pt>
                <c:pt idx="10830">
                  <c:v>-57.125138844092298</c:v>
                </c:pt>
                <c:pt idx="10831">
                  <c:v>-57.161675859416697</c:v>
                </c:pt>
                <c:pt idx="10832">
                  <c:v>-57.191991398412</c:v>
                </c:pt>
                <c:pt idx="10833">
                  <c:v>-57.283543794830898</c:v>
                </c:pt>
                <c:pt idx="10834">
                  <c:v>-57.360700066578602</c:v>
                </c:pt>
                <c:pt idx="10835">
                  <c:v>-57.410620024444697</c:v>
                </c:pt>
                <c:pt idx="10836">
                  <c:v>-57.446157011806498</c:v>
                </c:pt>
                <c:pt idx="10837">
                  <c:v>-57.538766508523103</c:v>
                </c:pt>
                <c:pt idx="10838">
                  <c:v>-57.615235182723303</c:v>
                </c:pt>
                <c:pt idx="10839">
                  <c:v>-57.729344695309599</c:v>
                </c:pt>
                <c:pt idx="10840">
                  <c:v>-57.819303085689299</c:v>
                </c:pt>
                <c:pt idx="10841">
                  <c:v>-57.877652854588803</c:v>
                </c:pt>
                <c:pt idx="10842">
                  <c:v>-57.919091484759797</c:v>
                </c:pt>
                <c:pt idx="10843">
                  <c:v>-57.949777530305802</c:v>
                </c:pt>
                <c:pt idx="10844">
                  <c:v>-57.972479186476903</c:v>
                </c:pt>
                <c:pt idx="10845">
                  <c:v>-57.988711284173803</c:v>
                </c:pt>
                <c:pt idx="10846">
                  <c:v>-57.9994178626036</c:v>
                </c:pt>
                <c:pt idx="10847">
                  <c:v>-58.005245770782999</c:v>
                </c:pt>
                <c:pt idx="10848">
                  <c:v>-58.006670042956202</c:v>
                </c:pt>
                <c:pt idx="10849">
                  <c:v>-58.069195352884201</c:v>
                </c:pt>
                <c:pt idx="10850">
                  <c:v>-58.1190171299234</c:v>
                </c:pt>
                <c:pt idx="10851">
                  <c:v>-58.208134394028598</c:v>
                </c:pt>
                <c:pt idx="10852">
                  <c:v>-58.275195525031698</c:v>
                </c:pt>
                <c:pt idx="10853">
                  <c:v>-58.3124311498743</c:v>
                </c:pt>
                <c:pt idx="10854">
                  <c:v>-58.334054889943801</c:v>
                </c:pt>
                <c:pt idx="10855">
                  <c:v>-58.345967439755597</c:v>
                </c:pt>
                <c:pt idx="10856">
                  <c:v>-58.350778629803898</c:v>
                </c:pt>
                <c:pt idx="10857">
                  <c:v>-58.349893242752302</c:v>
                </c:pt>
                <c:pt idx="10858">
                  <c:v>-58.344173049260398</c:v>
                </c:pt>
                <c:pt idx="10859">
                  <c:v>-58.3342004917737</c:v>
                </c:pt>
                <c:pt idx="10860">
                  <c:v>-58.320398527204802</c:v>
                </c:pt>
                <c:pt idx="10861">
                  <c:v>-58.3030911181229</c:v>
                </c:pt>
                <c:pt idx="10862">
                  <c:v>-58.282536852920998</c:v>
                </c:pt>
                <c:pt idx="10863">
                  <c:v>-58.258948962010003</c:v>
                </c:pt>
                <c:pt idx="10864">
                  <c:v>-58.232507662734797</c:v>
                </c:pt>
                <c:pt idx="10865">
                  <c:v>-58.203368448853801</c:v>
                </c:pt>
                <c:pt idx="10866">
                  <c:v>-58.171667793629098</c:v>
                </c:pt>
                <c:pt idx="10867">
                  <c:v>-58.137527208488002</c:v>
                </c:pt>
                <c:pt idx="10868">
                  <c:v>-58.101056197853097</c:v>
                </c:pt>
                <c:pt idx="10869">
                  <c:v>-58.062354072065702</c:v>
                </c:pt>
                <c:pt idx="10870">
                  <c:v>-58.021512647137897</c:v>
                </c:pt>
                <c:pt idx="10871">
                  <c:v>-57.9786168430808</c:v>
                </c:pt>
                <c:pt idx="10872">
                  <c:v>-57.933745696488103</c:v>
                </c:pt>
                <c:pt idx="10873">
                  <c:v>-57.953066714832602</c:v>
                </c:pt>
                <c:pt idx="10874">
                  <c:v>-57.961923433251798</c:v>
                </c:pt>
                <c:pt idx="10875">
                  <c:v>-57.947035342448302</c:v>
                </c:pt>
                <c:pt idx="10876">
                  <c:v>-57.920609109519702</c:v>
                </c:pt>
                <c:pt idx="10877">
                  <c:v>-57.887548957762696</c:v>
                </c:pt>
                <c:pt idx="10878">
                  <c:v>-57.849883014805698</c:v>
                </c:pt>
                <c:pt idx="10879">
                  <c:v>-57.808638639108999</c:v>
                </c:pt>
                <c:pt idx="10880">
                  <c:v>-57.830854153548501</c:v>
                </c:pt>
                <c:pt idx="10881">
                  <c:v>-57.841817632730397</c:v>
                </c:pt>
                <c:pt idx="10882">
                  <c:v>-57.828375556234398</c:v>
                </c:pt>
                <c:pt idx="10883">
                  <c:v>-57.8029276185326</c:v>
                </c:pt>
                <c:pt idx="10884">
                  <c:v>-57.770500710763599</c:v>
                </c:pt>
                <c:pt idx="10885">
                  <c:v>-57.733205986683799</c:v>
                </c:pt>
                <c:pt idx="10886">
                  <c:v>-57.692130428408902</c:v>
                </c:pt>
                <c:pt idx="10887">
                  <c:v>-57.647916207184799</c:v>
                </c:pt>
                <c:pt idx="10888">
                  <c:v>-57.600983919656301</c:v>
                </c:pt>
                <c:pt idx="10889">
                  <c:v>-57.551631385700802</c:v>
                </c:pt>
                <c:pt idx="10890">
                  <c:v>-57.500082285716502</c:v>
                </c:pt>
                <c:pt idx="10891">
                  <c:v>-57.446512362125503</c:v>
                </c:pt>
                <c:pt idx="10892">
                  <c:v>-57.391064641736001</c:v>
                </c:pt>
                <c:pt idx="10893">
                  <c:v>-57.333858843456902</c:v>
                </c:pt>
                <c:pt idx="10894">
                  <c:v>-57.274997030496102</c:v>
                </c:pt>
                <c:pt idx="10895">
                  <c:v>-57.2145619564334</c:v>
                </c:pt>
                <c:pt idx="10896">
                  <c:v>-57.152628758315103</c:v>
                </c:pt>
                <c:pt idx="10897">
                  <c:v>-57.089288537793003</c:v>
                </c:pt>
                <c:pt idx="10898">
                  <c:v>-57.024620704604096</c:v>
                </c:pt>
                <c:pt idx="10899">
                  <c:v>-56.958693113220299</c:v>
                </c:pt>
                <c:pt idx="10900">
                  <c:v>-56.891564686827401</c:v>
                </c:pt>
                <c:pt idx="10901">
                  <c:v>-56.823290235580501</c:v>
                </c:pt>
                <c:pt idx="10902">
                  <c:v>-56.753920780655797</c:v>
                </c:pt>
                <c:pt idx="10903">
                  <c:v>-56.683503624352099</c:v>
                </c:pt>
                <c:pt idx="10904">
                  <c:v>-56.612083069582702</c:v>
                </c:pt>
                <c:pt idx="10905">
                  <c:v>-56.539700899398603</c:v>
                </c:pt>
                <c:pt idx="10906">
                  <c:v>-56.466395270868702</c:v>
                </c:pt>
                <c:pt idx="10907">
                  <c:v>-56.392204320582501</c:v>
                </c:pt>
                <c:pt idx="10908">
                  <c:v>-56.317164613903998</c:v>
                </c:pt>
                <c:pt idx="10909">
                  <c:v>-56.2413109585722</c:v>
                </c:pt>
                <c:pt idx="10910">
                  <c:v>-56.164676626573097</c:v>
                </c:pt>
                <c:pt idx="10911">
                  <c:v>-56.087263828788998</c:v>
                </c:pt>
                <c:pt idx="10912">
                  <c:v>-56.009076925859702</c:v>
                </c:pt>
                <c:pt idx="10913">
                  <c:v>-55.930191614858302</c:v>
                </c:pt>
                <c:pt idx="10914">
                  <c:v>-55.850668591187898</c:v>
                </c:pt>
                <c:pt idx="10915">
                  <c:v>-55.770551463428902</c:v>
                </c:pt>
                <c:pt idx="10916">
                  <c:v>-55.689874660802403</c:v>
                </c:pt>
                <c:pt idx="10917">
                  <c:v>-55.608671756603002</c:v>
                </c:pt>
                <c:pt idx="10918">
                  <c:v>-55.526972691957901</c:v>
                </c:pt>
                <c:pt idx="10919">
                  <c:v>-55.444804633643798</c:v>
                </c:pt>
                <c:pt idx="10920">
                  <c:v>-55.362192995097502</c:v>
                </c:pt>
                <c:pt idx="10921">
                  <c:v>-55.279157982079298</c:v>
                </c:pt>
                <c:pt idx="10922">
                  <c:v>-55.1957233003859</c:v>
                </c:pt>
                <c:pt idx="10923">
                  <c:v>-55.111911977854298</c:v>
                </c:pt>
                <c:pt idx="10924">
                  <c:v>-55.027745646732598</c:v>
                </c:pt>
                <c:pt idx="10925">
                  <c:v>-54.943085131511701</c:v>
                </c:pt>
                <c:pt idx="10926">
                  <c:v>-54.857984534730697</c:v>
                </c:pt>
                <c:pt idx="10927">
                  <c:v>-54.772541386497601</c:v>
                </c:pt>
                <c:pt idx="10928">
                  <c:v>-54.686822809549099</c:v>
                </c:pt>
                <c:pt idx="10929">
                  <c:v>-54.600865602517203</c:v>
                </c:pt>
                <c:pt idx="10930">
                  <c:v>-54.514702123402401</c:v>
                </c:pt>
                <c:pt idx="10931">
                  <c:v>-54.428360627594699</c:v>
                </c:pt>
                <c:pt idx="10932">
                  <c:v>-54.341864164987399</c:v>
                </c:pt>
                <c:pt idx="10933">
                  <c:v>-54.255231812204499</c:v>
                </c:pt>
                <c:pt idx="10934">
                  <c:v>-54.168478687045202</c:v>
                </c:pt>
                <c:pt idx="10935">
                  <c:v>-54.081613090356001</c:v>
                </c:pt>
                <c:pt idx="10936">
                  <c:v>-53.994651742017197</c:v>
                </c:pt>
                <c:pt idx="10937">
                  <c:v>-53.907594388543401</c:v>
                </c:pt>
                <c:pt idx="10938">
                  <c:v>-53.820024012116903</c:v>
                </c:pt>
                <c:pt idx="10939">
                  <c:v>-53.732108485167799</c:v>
                </c:pt>
                <c:pt idx="10940">
                  <c:v>-53.643995114079402</c:v>
                </c:pt>
                <c:pt idx="10941">
                  <c:v>-53.555769518577101</c:v>
                </c:pt>
                <c:pt idx="10942">
                  <c:v>-53.467469002254497</c:v>
                </c:pt>
                <c:pt idx="10943">
                  <c:v>-53.379130470088697</c:v>
                </c:pt>
                <c:pt idx="10944">
                  <c:v>-53.290784066978397</c:v>
                </c:pt>
                <c:pt idx="10945">
                  <c:v>-53.202451266540599</c:v>
                </c:pt>
                <c:pt idx="10946">
                  <c:v>-53.114146683713699</c:v>
                </c:pt>
                <c:pt idx="10947">
                  <c:v>-53.025881329641102</c:v>
                </c:pt>
                <c:pt idx="10948">
                  <c:v>-52.937644786994298</c:v>
                </c:pt>
                <c:pt idx="10949">
                  <c:v>-52.849448758311603</c:v>
                </c:pt>
                <c:pt idx="10950">
                  <c:v>-52.7607961928341</c:v>
                </c:pt>
                <c:pt idx="10951">
                  <c:v>-52.671350602609202</c:v>
                </c:pt>
                <c:pt idx="10952">
                  <c:v>-52.581386860479199</c:v>
                </c:pt>
                <c:pt idx="10953">
                  <c:v>-52.491111311956701</c:v>
                </c:pt>
                <c:pt idx="10954">
                  <c:v>-52.4006122105773</c:v>
                </c:pt>
                <c:pt idx="10955">
                  <c:v>-52.391165373696097</c:v>
                </c:pt>
                <c:pt idx="10956">
                  <c:v>-52.376103509579501</c:v>
                </c:pt>
                <c:pt idx="10957">
                  <c:v>-52.336652755554901</c:v>
                </c:pt>
                <c:pt idx="10958">
                  <c:v>-52.285179225575902</c:v>
                </c:pt>
                <c:pt idx="10959">
                  <c:v>-52.308177125270198</c:v>
                </c:pt>
                <c:pt idx="10960">
                  <c:v>-52.321244158560702</c:v>
                </c:pt>
                <c:pt idx="10961">
                  <c:v>-52.306833348317298</c:v>
                </c:pt>
                <c:pt idx="10962">
                  <c:v>-52.278054524042403</c:v>
                </c:pt>
                <c:pt idx="10963">
                  <c:v>-52.240707115050398</c:v>
                </c:pt>
                <c:pt idx="10964">
                  <c:v>-52.197514611712101</c:v>
                </c:pt>
                <c:pt idx="10965">
                  <c:v>-52.150004254125399</c:v>
                </c:pt>
                <c:pt idx="10966">
                  <c:v>-52.099123594765402</c:v>
                </c:pt>
                <c:pt idx="10967">
                  <c:v>-52.045505896742199</c:v>
                </c:pt>
                <c:pt idx="10968">
                  <c:v>-51.989599397617397</c:v>
                </c:pt>
                <c:pt idx="10969">
                  <c:v>-51.931735336164998</c:v>
                </c:pt>
                <c:pt idx="10970">
                  <c:v>-51.872147998849002</c:v>
                </c:pt>
                <c:pt idx="10971">
                  <c:v>-51.974765815793702</c:v>
                </c:pt>
                <c:pt idx="10972">
                  <c:v>-52.065188795009497</c:v>
                </c:pt>
                <c:pt idx="10973">
                  <c:v>-52.1053934499596</c:v>
                </c:pt>
                <c:pt idx="10974">
                  <c:v>-52.361333312044501</c:v>
                </c:pt>
                <c:pt idx="10975">
                  <c:v>-52.661843294470998</c:v>
                </c:pt>
                <c:pt idx="10976">
                  <c:v>-52.948265602412597</c:v>
                </c:pt>
                <c:pt idx="10977">
                  <c:v>-53.156270383213602</c:v>
                </c:pt>
                <c:pt idx="10978">
                  <c:v>-53.297874032295297</c:v>
                </c:pt>
                <c:pt idx="10979">
                  <c:v>-53.4785448598426</c:v>
                </c:pt>
                <c:pt idx="10980">
                  <c:v>-53.626331745771097</c:v>
                </c:pt>
                <c:pt idx="10981">
                  <c:v>-53.731764338438303</c:v>
                </c:pt>
                <c:pt idx="10982">
                  <c:v>-53.812135785315903</c:v>
                </c:pt>
                <c:pt idx="10983">
                  <c:v>-53.951081838326502</c:v>
                </c:pt>
                <c:pt idx="10984">
                  <c:v>-54.143228305060198</c:v>
                </c:pt>
                <c:pt idx="10985">
                  <c:v>-54.290394473726501</c:v>
                </c:pt>
                <c:pt idx="10986">
                  <c:v>-54.392336261572801</c:v>
                </c:pt>
                <c:pt idx="10987">
                  <c:v>-54.469448753151298</c:v>
                </c:pt>
                <c:pt idx="10988">
                  <c:v>-54.530563495464101</c:v>
                </c:pt>
                <c:pt idx="10989">
                  <c:v>-54.6535739879792</c:v>
                </c:pt>
                <c:pt idx="10990">
                  <c:v>-54.830917608446299</c:v>
                </c:pt>
                <c:pt idx="10991">
                  <c:v>-54.966417631800198</c:v>
                </c:pt>
                <c:pt idx="10992">
                  <c:v>-55.131743453002301</c:v>
                </c:pt>
                <c:pt idx="10993">
                  <c:v>-55.2644542788248</c:v>
                </c:pt>
                <c:pt idx="10994">
                  <c:v>-55.358030831890503</c:v>
                </c:pt>
                <c:pt idx="10995">
                  <c:v>-55.429835971273299</c:v>
                </c:pt>
                <c:pt idx="10996">
                  <c:v>-55.487480008841601</c:v>
                </c:pt>
                <c:pt idx="10997">
                  <c:v>-55.534582819986802</c:v>
                </c:pt>
                <c:pt idx="10998">
                  <c:v>-55.573217892413403</c:v>
                </c:pt>
                <c:pt idx="10999">
                  <c:v>-55.6757713475453</c:v>
                </c:pt>
                <c:pt idx="11000">
                  <c:v>-55.8331168886547</c:v>
                </c:pt>
              </c:numCache>
            </c:numRef>
          </c:yVal>
          <c:smooth val="1"/>
          <c:extLst>
            <c:ext xmlns:c16="http://schemas.microsoft.com/office/drawing/2014/chart" uri="{C3380CC4-5D6E-409C-BE32-E72D297353CC}">
              <c16:uniqueId val="{00000000-F392-CA4E-8060-6C318C17AF39}"/>
            </c:ext>
          </c:extLst>
        </c:ser>
        <c:dLbls>
          <c:showLegendKey val="0"/>
          <c:showVal val="0"/>
          <c:showCatName val="0"/>
          <c:showSerName val="0"/>
          <c:showPercent val="0"/>
          <c:showBubbleSize val="0"/>
        </c:dLbls>
        <c:axId val="1691466096"/>
        <c:axId val="1691531472"/>
      </c:scatterChart>
      <c:valAx>
        <c:axId val="1691466096"/>
        <c:scaling>
          <c:orientation val="minMax"/>
          <c:max val="1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1531472"/>
        <c:crosses val="autoZero"/>
        <c:crossBetween val="midCat"/>
      </c:valAx>
      <c:valAx>
        <c:axId val="1691531472"/>
        <c:scaling>
          <c:orientation val="minMax"/>
          <c:max val="-40"/>
          <c:min val="-6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Membrane Voltage (mV)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14660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a:t>
            </a:r>
            <a:r>
              <a:rPr lang="en-US" baseline="0"/>
              <a:t> 2: FI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'sinusoidal-current-only-fi'!$A$1:$A$61</c:f>
              <c:numCache>
                <c:formatCode>0.00E+00</c:formatCode>
                <c:ptCount val="61"/>
                <c:pt idx="0">
                  <c:v>0</c:v>
                </c:pt>
                <c:pt idx="1">
                  <c:v>0.01</c:v>
                </c:pt>
                <c:pt idx="2">
                  <c:v>0.02</c:v>
                </c:pt>
                <c:pt idx="3">
                  <c:v>2.9999999999999898E-2</c:v>
                </c:pt>
                <c:pt idx="4">
                  <c:v>0.04</c:v>
                </c:pt>
                <c:pt idx="5">
                  <c:v>0.05</c:v>
                </c:pt>
                <c:pt idx="6">
                  <c:v>5.9999999999999901E-2</c:v>
                </c:pt>
                <c:pt idx="7">
                  <c:v>7.0000000000000007E-2</c:v>
                </c:pt>
                <c:pt idx="8">
                  <c:v>0.08</c:v>
                </c:pt>
                <c:pt idx="9">
                  <c:v>8.99999999999999E-2</c:v>
                </c:pt>
                <c:pt idx="10">
                  <c:v>0.1</c:v>
                </c:pt>
                <c:pt idx="11">
                  <c:v>0.11</c:v>
                </c:pt>
                <c:pt idx="12">
                  <c:v>0.119999999999999</c:v>
                </c:pt>
                <c:pt idx="13">
                  <c:v>0.13</c:v>
                </c:pt>
                <c:pt idx="14">
                  <c:v>0.14000000000000001</c:v>
                </c:pt>
                <c:pt idx="15">
                  <c:v>0.149999999999999</c:v>
                </c:pt>
                <c:pt idx="16">
                  <c:v>0.16</c:v>
                </c:pt>
                <c:pt idx="17">
                  <c:v>0.17</c:v>
                </c:pt>
                <c:pt idx="18">
                  <c:v>0.17999999999999899</c:v>
                </c:pt>
                <c:pt idx="19">
                  <c:v>0.19</c:v>
                </c:pt>
                <c:pt idx="20">
                  <c:v>0.2</c:v>
                </c:pt>
                <c:pt idx="21">
                  <c:v>0.20999999999999899</c:v>
                </c:pt>
                <c:pt idx="22">
                  <c:v>0.22</c:v>
                </c:pt>
                <c:pt idx="23">
                  <c:v>0.23</c:v>
                </c:pt>
                <c:pt idx="24">
                  <c:v>0.23999999999999899</c:v>
                </c:pt>
                <c:pt idx="25">
                  <c:v>0.25</c:v>
                </c:pt>
                <c:pt idx="26">
                  <c:v>0.26</c:v>
                </c:pt>
                <c:pt idx="27">
                  <c:v>0.27</c:v>
                </c:pt>
                <c:pt idx="28">
                  <c:v>0.28000000000000003</c:v>
                </c:pt>
                <c:pt idx="29">
                  <c:v>0.28999999999999898</c:v>
                </c:pt>
                <c:pt idx="30">
                  <c:v>0.29999999999999899</c:v>
                </c:pt>
                <c:pt idx="31">
                  <c:v>0.309999999999999</c:v>
                </c:pt>
                <c:pt idx="32">
                  <c:v>0.32</c:v>
                </c:pt>
                <c:pt idx="33">
                  <c:v>0.33</c:v>
                </c:pt>
                <c:pt idx="34">
                  <c:v>0.34</c:v>
                </c:pt>
                <c:pt idx="35">
                  <c:v>0.35</c:v>
                </c:pt>
                <c:pt idx="36">
                  <c:v>0.35999999999999899</c:v>
                </c:pt>
                <c:pt idx="37">
                  <c:v>0.369999999999999</c:v>
                </c:pt>
                <c:pt idx="38">
                  <c:v>0.38</c:v>
                </c:pt>
                <c:pt idx="39">
                  <c:v>0.39</c:v>
                </c:pt>
                <c:pt idx="40">
                  <c:v>0.4</c:v>
                </c:pt>
                <c:pt idx="41">
                  <c:v>0.41</c:v>
                </c:pt>
                <c:pt idx="42">
                  <c:v>0.41999999999999899</c:v>
                </c:pt>
                <c:pt idx="43">
                  <c:v>0.42999999999999899</c:v>
                </c:pt>
                <c:pt idx="44">
                  <c:v>0.44</c:v>
                </c:pt>
                <c:pt idx="45">
                  <c:v>0.45</c:v>
                </c:pt>
                <c:pt idx="46">
                  <c:v>0.46</c:v>
                </c:pt>
                <c:pt idx="47">
                  <c:v>0.47</c:v>
                </c:pt>
                <c:pt idx="48">
                  <c:v>0.47999999999999898</c:v>
                </c:pt>
                <c:pt idx="49">
                  <c:v>0.48999999999999899</c:v>
                </c:pt>
                <c:pt idx="50">
                  <c:v>0.5</c:v>
                </c:pt>
                <c:pt idx="51">
                  <c:v>0.51</c:v>
                </c:pt>
                <c:pt idx="52">
                  <c:v>0.52</c:v>
                </c:pt>
                <c:pt idx="53">
                  <c:v>0.53</c:v>
                </c:pt>
                <c:pt idx="54">
                  <c:v>0.54</c:v>
                </c:pt>
                <c:pt idx="55">
                  <c:v>0.55000000000000004</c:v>
                </c:pt>
                <c:pt idx="56">
                  <c:v>0.56000000000000005</c:v>
                </c:pt>
                <c:pt idx="57">
                  <c:v>0.56999999999999995</c:v>
                </c:pt>
                <c:pt idx="58">
                  <c:v>0.57999999999999896</c:v>
                </c:pt>
                <c:pt idx="59">
                  <c:v>0.58999999999999897</c:v>
                </c:pt>
                <c:pt idx="60">
                  <c:v>0.59999999999999898</c:v>
                </c:pt>
              </c:numCache>
            </c:numRef>
          </c:xVal>
          <c:yVal>
            <c:numRef>
              <c:f>'sinusoidal-current-only-fi'!$B$1:$B$61</c:f>
              <c:numCache>
                <c:formatCode>0.00E+00</c:formatCode>
                <c:ptCount val="61"/>
                <c:pt idx="0">
                  <c:v>0</c:v>
                </c:pt>
                <c:pt idx="1">
                  <c:v>0</c:v>
                </c:pt>
                <c:pt idx="2">
                  <c:v>11.999999999999901</c:v>
                </c:pt>
                <c:pt idx="3">
                  <c:v>11.999999999999901</c:v>
                </c:pt>
                <c:pt idx="4">
                  <c:v>17.999999999999901</c:v>
                </c:pt>
                <c:pt idx="5">
                  <c:v>17.999999999999901</c:v>
                </c:pt>
                <c:pt idx="6">
                  <c:v>17.999999999999901</c:v>
                </c:pt>
                <c:pt idx="7">
                  <c:v>21.999999999999901</c:v>
                </c:pt>
                <c:pt idx="8">
                  <c:v>25.999999999999801</c:v>
                </c:pt>
                <c:pt idx="9">
                  <c:v>25.999999999999801</c:v>
                </c:pt>
                <c:pt idx="10">
                  <c:v>25.999999999999801</c:v>
                </c:pt>
                <c:pt idx="11">
                  <c:v>25.999999999999801</c:v>
                </c:pt>
                <c:pt idx="12">
                  <c:v>25.999999999999801</c:v>
                </c:pt>
                <c:pt idx="13">
                  <c:v>25.999999999999801</c:v>
                </c:pt>
                <c:pt idx="14">
                  <c:v>25.999999999999801</c:v>
                </c:pt>
                <c:pt idx="15">
                  <c:v>25.999999999999801</c:v>
                </c:pt>
                <c:pt idx="16">
                  <c:v>25.999999999999801</c:v>
                </c:pt>
                <c:pt idx="17">
                  <c:v>25.999999999999801</c:v>
                </c:pt>
                <c:pt idx="18">
                  <c:v>25.999999999999801</c:v>
                </c:pt>
                <c:pt idx="19">
                  <c:v>33.999999999999801</c:v>
                </c:pt>
                <c:pt idx="20">
                  <c:v>33.999999999999801</c:v>
                </c:pt>
                <c:pt idx="21">
                  <c:v>37.999999999999801</c:v>
                </c:pt>
                <c:pt idx="22">
                  <c:v>43.999999999999801</c:v>
                </c:pt>
                <c:pt idx="23">
                  <c:v>49.999999999999702</c:v>
                </c:pt>
                <c:pt idx="24">
                  <c:v>49.999999999999702</c:v>
                </c:pt>
                <c:pt idx="25">
                  <c:v>49.999999999999702</c:v>
                </c:pt>
                <c:pt idx="26">
                  <c:v>49.999999999999702</c:v>
                </c:pt>
                <c:pt idx="27">
                  <c:v>49.999999999999702</c:v>
                </c:pt>
                <c:pt idx="28">
                  <c:v>49.999999999999702</c:v>
                </c:pt>
                <c:pt idx="29">
                  <c:v>49.999999999999702</c:v>
                </c:pt>
                <c:pt idx="30">
                  <c:v>49.999999999999702</c:v>
                </c:pt>
                <c:pt idx="31">
                  <c:v>49.999999999999702</c:v>
                </c:pt>
                <c:pt idx="32">
                  <c:v>49.999999999999702</c:v>
                </c:pt>
                <c:pt idx="33">
                  <c:v>49.999999999999702</c:v>
                </c:pt>
                <c:pt idx="34">
                  <c:v>49.999999999999702</c:v>
                </c:pt>
                <c:pt idx="35">
                  <c:v>49.999999999999702</c:v>
                </c:pt>
                <c:pt idx="36">
                  <c:v>49.999999999999702</c:v>
                </c:pt>
                <c:pt idx="37">
                  <c:v>49.999999999999702</c:v>
                </c:pt>
                <c:pt idx="38">
                  <c:v>49.999999999999702</c:v>
                </c:pt>
                <c:pt idx="39">
                  <c:v>49.999999999999702</c:v>
                </c:pt>
                <c:pt idx="40">
                  <c:v>49.999999999999702</c:v>
                </c:pt>
                <c:pt idx="41">
                  <c:v>49.999999999999702</c:v>
                </c:pt>
                <c:pt idx="42">
                  <c:v>49.999999999999702</c:v>
                </c:pt>
                <c:pt idx="43">
                  <c:v>49.999999999999702</c:v>
                </c:pt>
                <c:pt idx="44">
                  <c:v>49.999999999999702</c:v>
                </c:pt>
                <c:pt idx="45">
                  <c:v>49.999999999999702</c:v>
                </c:pt>
                <c:pt idx="46">
                  <c:v>49.999999999999702</c:v>
                </c:pt>
                <c:pt idx="47">
                  <c:v>49.999999999999702</c:v>
                </c:pt>
                <c:pt idx="48">
                  <c:v>49.999999999999702</c:v>
                </c:pt>
                <c:pt idx="49">
                  <c:v>49.999999999999702</c:v>
                </c:pt>
                <c:pt idx="50">
                  <c:v>49.999999999999702</c:v>
                </c:pt>
                <c:pt idx="51">
                  <c:v>49.999999999999702</c:v>
                </c:pt>
                <c:pt idx="52">
                  <c:v>49.999999999999702</c:v>
                </c:pt>
                <c:pt idx="53">
                  <c:v>49.999999999999702</c:v>
                </c:pt>
                <c:pt idx="54">
                  <c:v>49.999999999999702</c:v>
                </c:pt>
                <c:pt idx="55">
                  <c:v>49.999999999999702</c:v>
                </c:pt>
                <c:pt idx="56">
                  <c:v>49.999999999999702</c:v>
                </c:pt>
                <c:pt idx="57">
                  <c:v>49.999999999999702</c:v>
                </c:pt>
                <c:pt idx="58">
                  <c:v>49.999999999999702</c:v>
                </c:pt>
                <c:pt idx="59">
                  <c:v>49.999999999999702</c:v>
                </c:pt>
                <c:pt idx="60">
                  <c:v>49.999999999999702</c:v>
                </c:pt>
              </c:numCache>
            </c:numRef>
          </c:yVal>
          <c:smooth val="1"/>
          <c:extLst>
            <c:ext xmlns:c16="http://schemas.microsoft.com/office/drawing/2014/chart" uri="{C3380CC4-5D6E-409C-BE32-E72D297353CC}">
              <c16:uniqueId val="{00000000-6ED3-934C-8C85-EDDE11F7F428}"/>
            </c:ext>
          </c:extLst>
        </c:ser>
        <c:dLbls>
          <c:showLegendKey val="0"/>
          <c:showVal val="0"/>
          <c:showCatName val="0"/>
          <c:showSerName val="0"/>
          <c:showPercent val="0"/>
          <c:showBubbleSize val="0"/>
        </c:dLbls>
        <c:axId val="392131968"/>
        <c:axId val="392133696"/>
      </c:scatterChart>
      <c:valAx>
        <c:axId val="392131968"/>
        <c:scaling>
          <c:orientation val="minMax"/>
          <c:max val="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Injected Current</a:t>
                </a:r>
                <a:r>
                  <a:rPr lang="en-US" baseline="0"/>
                  <a:t> (nA)</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133696"/>
        <c:crosses val="autoZero"/>
        <c:crossBetween val="midCat"/>
      </c:valAx>
      <c:valAx>
        <c:axId val="39213369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a:t>
                </a:r>
                <a:r>
                  <a:rPr lang="en-US" baseline="0"/>
                  <a:t> Frequency (Hz)</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13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2: FS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'sinusoidal-current-only-fs'!$A$1:$A$41</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'sinusoidal-current-only-fs'!$B$1:$B$41</c:f>
              <c:numCache>
                <c:formatCode>0.00E+00</c:formatCode>
                <c:ptCount val="41"/>
                <c:pt idx="0">
                  <c:v>0</c:v>
                </c:pt>
                <c:pt idx="1">
                  <c:v>3.99999999999998</c:v>
                </c:pt>
                <c:pt idx="2">
                  <c:v>11.999999999999901</c:v>
                </c:pt>
                <c:pt idx="3">
                  <c:v>15.999999999999901</c:v>
                </c:pt>
                <c:pt idx="4">
                  <c:v>17.999999999999901</c:v>
                </c:pt>
                <c:pt idx="5">
                  <c:v>17.999999999999901</c:v>
                </c:pt>
                <c:pt idx="6">
                  <c:v>23.999999999999901</c:v>
                </c:pt>
                <c:pt idx="7">
                  <c:v>25.999999999999801</c:v>
                </c:pt>
                <c:pt idx="8">
                  <c:v>25.999999999999801</c:v>
                </c:pt>
                <c:pt idx="9">
                  <c:v>25.999999999999801</c:v>
                </c:pt>
                <c:pt idx="10">
                  <c:v>25.999999999999801</c:v>
                </c:pt>
                <c:pt idx="11">
                  <c:v>31.999999999999801</c:v>
                </c:pt>
                <c:pt idx="12">
                  <c:v>37.999999999999801</c:v>
                </c:pt>
                <c:pt idx="13">
                  <c:v>49.999999999999702</c:v>
                </c:pt>
                <c:pt idx="14">
                  <c:v>49.999999999999702</c:v>
                </c:pt>
                <c:pt idx="15">
                  <c:v>49.999999999999702</c:v>
                </c:pt>
                <c:pt idx="16">
                  <c:v>49.999999999999702</c:v>
                </c:pt>
                <c:pt idx="17">
                  <c:v>49.999999999999702</c:v>
                </c:pt>
                <c:pt idx="18">
                  <c:v>49.999999999999702</c:v>
                </c:pt>
                <c:pt idx="19">
                  <c:v>49.999999999999702</c:v>
                </c:pt>
                <c:pt idx="20">
                  <c:v>49.999999999999702</c:v>
                </c:pt>
                <c:pt idx="21">
                  <c:v>49.999999999999702</c:v>
                </c:pt>
                <c:pt idx="22">
                  <c:v>49.999999999999702</c:v>
                </c:pt>
                <c:pt idx="23">
                  <c:v>49.999999999999702</c:v>
                </c:pt>
                <c:pt idx="24">
                  <c:v>49.999999999999702</c:v>
                </c:pt>
                <c:pt idx="25">
                  <c:v>49.999999999999702</c:v>
                </c:pt>
                <c:pt idx="26">
                  <c:v>49.999999999999702</c:v>
                </c:pt>
                <c:pt idx="27">
                  <c:v>49.999999999999702</c:v>
                </c:pt>
                <c:pt idx="28">
                  <c:v>49.999999999999702</c:v>
                </c:pt>
                <c:pt idx="29">
                  <c:v>49.999999999999702</c:v>
                </c:pt>
                <c:pt idx="30">
                  <c:v>49.999999999999702</c:v>
                </c:pt>
                <c:pt idx="31">
                  <c:v>49.999999999999702</c:v>
                </c:pt>
                <c:pt idx="32">
                  <c:v>49.999999999999702</c:v>
                </c:pt>
                <c:pt idx="33">
                  <c:v>49.999999999999702</c:v>
                </c:pt>
                <c:pt idx="34">
                  <c:v>49.999999999999702</c:v>
                </c:pt>
                <c:pt idx="35">
                  <c:v>49.999999999999702</c:v>
                </c:pt>
                <c:pt idx="36">
                  <c:v>49.999999999999702</c:v>
                </c:pt>
                <c:pt idx="37">
                  <c:v>49.999999999999702</c:v>
                </c:pt>
                <c:pt idx="38">
                  <c:v>49.999999999999702</c:v>
                </c:pt>
                <c:pt idx="39">
                  <c:v>49.999999999999702</c:v>
                </c:pt>
                <c:pt idx="40">
                  <c:v>49.999999999999702</c:v>
                </c:pt>
              </c:numCache>
            </c:numRef>
          </c:yVal>
          <c:smooth val="1"/>
          <c:extLst>
            <c:ext xmlns:c16="http://schemas.microsoft.com/office/drawing/2014/chart" uri="{C3380CC4-5D6E-409C-BE32-E72D297353CC}">
              <c16:uniqueId val="{00000000-F014-5746-9EFE-95177195F5E9}"/>
            </c:ext>
          </c:extLst>
        </c:ser>
        <c:dLbls>
          <c:showLegendKey val="0"/>
          <c:showVal val="0"/>
          <c:showCatName val="0"/>
          <c:showSerName val="0"/>
          <c:showPercent val="0"/>
          <c:showBubbleSize val="0"/>
        </c:dLbls>
        <c:axId val="386455472"/>
        <c:axId val="386457744"/>
      </c:scatterChart>
      <c:valAx>
        <c:axId val="386455472"/>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Synapses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57744"/>
        <c:crosses val="autoZero"/>
        <c:crossBetween val="midCat"/>
      </c:valAx>
      <c:valAx>
        <c:axId val="386457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55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a:t>
            </a:r>
            <a:r>
              <a:rPr lang="en-US" baseline="0"/>
              <a:t> 2: Voltage Trace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'sinusoidal-current-only-trace'!$A$1:$A$11001</c:f>
              <c:numCache>
                <c:formatCode>0.00E+00</c:formatCode>
                <c:ptCount val="11001"/>
                <c:pt idx="0">
                  <c:v>0</c:v>
                </c:pt>
                <c:pt idx="1">
                  <c:v>0.1</c:v>
                </c:pt>
                <c:pt idx="2">
                  <c:v>0.2</c:v>
                </c:pt>
                <c:pt idx="3">
                  <c:v>0.29999999999999899</c:v>
                </c:pt>
                <c:pt idx="4">
                  <c:v>0.39999999999999902</c:v>
                </c:pt>
                <c:pt idx="5">
                  <c:v>0.499999999999999</c:v>
                </c:pt>
                <c:pt idx="6">
                  <c:v>0.59999999999999898</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2.2999999999999901</c:v>
                </c:pt>
                <c:pt idx="24">
                  <c:v>2.3999999999999901</c:v>
                </c:pt>
                <c:pt idx="25">
                  <c:v>2.4999999999999898</c:v>
                </c:pt>
                <c:pt idx="26">
                  <c:v>2.5999999999999899</c:v>
                </c:pt>
                <c:pt idx="27">
                  <c:v>2.69999999999999</c:v>
                </c:pt>
                <c:pt idx="28">
                  <c:v>2.7999999999999901</c:v>
                </c:pt>
                <c:pt idx="29">
                  <c:v>2.8999999999999901</c:v>
                </c:pt>
                <c:pt idx="30">
                  <c:v>2.9999999999999898</c:v>
                </c:pt>
                <c:pt idx="31">
                  <c:v>3.0999999999999899</c:v>
                </c:pt>
                <c:pt idx="32">
                  <c:v>3.19999999999999</c:v>
                </c:pt>
                <c:pt idx="33">
                  <c:v>3.2999999999999901</c:v>
                </c:pt>
                <c:pt idx="34">
                  <c:v>3.3999999999999901</c:v>
                </c:pt>
                <c:pt idx="35">
                  <c:v>3.4999999999999898</c:v>
                </c:pt>
                <c:pt idx="36">
                  <c:v>3.5999999999999899</c:v>
                </c:pt>
                <c:pt idx="37">
                  <c:v>3.69999999999999</c:v>
                </c:pt>
                <c:pt idx="38">
                  <c:v>3.7999999999999901</c:v>
                </c:pt>
                <c:pt idx="39">
                  <c:v>3.8999999999999901</c:v>
                </c:pt>
                <c:pt idx="40">
                  <c:v>3.9999999999999898</c:v>
                </c:pt>
                <c:pt idx="41">
                  <c:v>4.0999999999999899</c:v>
                </c:pt>
                <c:pt idx="42">
                  <c:v>4.1999999999999904</c:v>
                </c:pt>
                <c:pt idx="43">
                  <c:v>4.2999999999999901</c:v>
                </c:pt>
                <c:pt idx="44">
                  <c:v>4.3999999999999897</c:v>
                </c:pt>
                <c:pt idx="45">
                  <c:v>4.4999999999999902</c:v>
                </c:pt>
                <c:pt idx="46">
                  <c:v>4.5999999999999899</c:v>
                </c:pt>
                <c:pt idx="47">
                  <c:v>4.6999999999999904</c:v>
                </c:pt>
                <c:pt idx="48">
                  <c:v>4.7999999999999901</c:v>
                </c:pt>
                <c:pt idx="49">
                  <c:v>4.8999999999999897</c:v>
                </c:pt>
                <c:pt idx="50">
                  <c:v>4.9999999999999902</c:v>
                </c:pt>
                <c:pt idx="51">
                  <c:v>5.0999999999999801</c:v>
                </c:pt>
                <c:pt idx="52">
                  <c:v>5.1999999999999797</c:v>
                </c:pt>
                <c:pt idx="53">
                  <c:v>5.2999999999999803</c:v>
                </c:pt>
                <c:pt idx="54">
                  <c:v>5.3999999999999799</c:v>
                </c:pt>
                <c:pt idx="55">
                  <c:v>5.4999999999999796</c:v>
                </c:pt>
                <c:pt idx="56">
                  <c:v>5.5999999999999801</c:v>
                </c:pt>
                <c:pt idx="57">
                  <c:v>5.6999999999999797</c:v>
                </c:pt>
                <c:pt idx="58">
                  <c:v>5.7999999999999803</c:v>
                </c:pt>
                <c:pt idx="59">
                  <c:v>5.8999999999999799</c:v>
                </c:pt>
                <c:pt idx="60">
                  <c:v>5.9999999999999796</c:v>
                </c:pt>
                <c:pt idx="61">
                  <c:v>6.0999999999999801</c:v>
                </c:pt>
                <c:pt idx="62">
                  <c:v>6.1999999999999797</c:v>
                </c:pt>
                <c:pt idx="63">
                  <c:v>6.2999999999999803</c:v>
                </c:pt>
                <c:pt idx="64">
                  <c:v>6.3999999999999799</c:v>
                </c:pt>
                <c:pt idx="65">
                  <c:v>6.4999999999999796</c:v>
                </c:pt>
                <c:pt idx="66">
                  <c:v>6.5999999999999801</c:v>
                </c:pt>
                <c:pt idx="67">
                  <c:v>6.6999999999999797</c:v>
                </c:pt>
                <c:pt idx="68">
                  <c:v>6.7999999999999803</c:v>
                </c:pt>
                <c:pt idx="69">
                  <c:v>6.8999999999999799</c:v>
                </c:pt>
                <c:pt idx="70">
                  <c:v>6.9999999999999796</c:v>
                </c:pt>
                <c:pt idx="71">
                  <c:v>7.0999999999999801</c:v>
                </c:pt>
                <c:pt idx="72">
                  <c:v>7.1999999999999797</c:v>
                </c:pt>
                <c:pt idx="73">
                  <c:v>7.2999999999999803</c:v>
                </c:pt>
                <c:pt idx="74">
                  <c:v>7.3999999999999799</c:v>
                </c:pt>
                <c:pt idx="75">
                  <c:v>7.4999999999999796</c:v>
                </c:pt>
                <c:pt idx="76">
                  <c:v>7.5999999999999801</c:v>
                </c:pt>
                <c:pt idx="77">
                  <c:v>7.6999999999999797</c:v>
                </c:pt>
                <c:pt idx="78">
                  <c:v>7.7999999999999803</c:v>
                </c:pt>
                <c:pt idx="79">
                  <c:v>7.8999999999999702</c:v>
                </c:pt>
                <c:pt idx="80">
                  <c:v>7.9999999999999698</c:v>
                </c:pt>
                <c:pt idx="81">
                  <c:v>8.0999999999999801</c:v>
                </c:pt>
                <c:pt idx="82">
                  <c:v>8.1999999999999797</c:v>
                </c:pt>
                <c:pt idx="83">
                  <c:v>8.2999999999999794</c:v>
                </c:pt>
                <c:pt idx="84">
                  <c:v>8.3999999999999808</c:v>
                </c:pt>
                <c:pt idx="85">
                  <c:v>8.4999999999999805</c:v>
                </c:pt>
                <c:pt idx="86">
                  <c:v>8.5999999999999801</c:v>
                </c:pt>
                <c:pt idx="87">
                  <c:v>8.6999999999999797</c:v>
                </c:pt>
                <c:pt idx="88">
                  <c:v>8.7999999999999901</c:v>
                </c:pt>
                <c:pt idx="89">
                  <c:v>8.8999999999999897</c:v>
                </c:pt>
                <c:pt idx="90">
                  <c:v>8.9999999999999893</c:v>
                </c:pt>
                <c:pt idx="91">
                  <c:v>9.0999999999999908</c:v>
                </c:pt>
                <c:pt idx="92">
                  <c:v>9.1999999999999904</c:v>
                </c:pt>
                <c:pt idx="93">
                  <c:v>9.2999999999999901</c:v>
                </c:pt>
                <c:pt idx="94">
                  <c:v>9.3999999999999897</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16.600000000000101</c:v>
                </c:pt>
                <c:pt idx="167">
                  <c:v>16.700000000000099</c:v>
                </c:pt>
                <c:pt idx="168">
                  <c:v>16.8000000000001</c:v>
                </c:pt>
                <c:pt idx="169">
                  <c:v>16.900000000000102</c:v>
                </c:pt>
                <c:pt idx="170">
                  <c:v>17.000000000000099</c:v>
                </c:pt>
                <c:pt idx="171">
                  <c:v>17.100000000000101</c:v>
                </c:pt>
                <c:pt idx="172">
                  <c:v>17.200000000000099</c:v>
                </c:pt>
                <c:pt idx="173">
                  <c:v>17.3000000000001</c:v>
                </c:pt>
                <c:pt idx="174">
                  <c:v>17.400000000000102</c:v>
                </c:pt>
                <c:pt idx="175">
                  <c:v>17.500000000000099</c:v>
                </c:pt>
                <c:pt idx="176">
                  <c:v>17.600000000000101</c:v>
                </c:pt>
                <c:pt idx="177">
                  <c:v>17.700000000000099</c:v>
                </c:pt>
                <c:pt idx="178">
                  <c:v>17.8000000000001</c:v>
                </c:pt>
                <c:pt idx="179">
                  <c:v>17.900000000000102</c:v>
                </c:pt>
                <c:pt idx="180">
                  <c:v>18.000000000000099</c:v>
                </c:pt>
                <c:pt idx="181">
                  <c:v>18.100000000000101</c:v>
                </c:pt>
                <c:pt idx="182">
                  <c:v>18.200000000000099</c:v>
                </c:pt>
                <c:pt idx="183">
                  <c:v>18.3000000000001</c:v>
                </c:pt>
                <c:pt idx="184">
                  <c:v>18.400000000000102</c:v>
                </c:pt>
                <c:pt idx="185">
                  <c:v>18.500000000000099</c:v>
                </c:pt>
                <c:pt idx="186">
                  <c:v>18.600000000000101</c:v>
                </c:pt>
                <c:pt idx="187">
                  <c:v>18.700000000000099</c:v>
                </c:pt>
                <c:pt idx="188">
                  <c:v>18.8000000000001</c:v>
                </c:pt>
                <c:pt idx="189">
                  <c:v>18.900000000000102</c:v>
                </c:pt>
                <c:pt idx="190">
                  <c:v>19.000000000000099</c:v>
                </c:pt>
                <c:pt idx="191">
                  <c:v>19.100000000000101</c:v>
                </c:pt>
                <c:pt idx="192">
                  <c:v>19.200000000000099</c:v>
                </c:pt>
                <c:pt idx="193">
                  <c:v>19.3000000000001</c:v>
                </c:pt>
                <c:pt idx="194">
                  <c:v>19.400000000000102</c:v>
                </c:pt>
                <c:pt idx="195">
                  <c:v>19.500000000000099</c:v>
                </c:pt>
                <c:pt idx="196">
                  <c:v>19.600000000000101</c:v>
                </c:pt>
                <c:pt idx="197">
                  <c:v>19.700000000000099</c:v>
                </c:pt>
                <c:pt idx="198">
                  <c:v>19.8000000000001</c:v>
                </c:pt>
                <c:pt idx="199">
                  <c:v>19.900000000000102</c:v>
                </c:pt>
                <c:pt idx="200">
                  <c:v>20.000000000000099</c:v>
                </c:pt>
                <c:pt idx="201">
                  <c:v>20.100000000000101</c:v>
                </c:pt>
                <c:pt idx="202">
                  <c:v>20.200000000000099</c:v>
                </c:pt>
                <c:pt idx="203">
                  <c:v>20.3000000000001</c:v>
                </c:pt>
                <c:pt idx="204">
                  <c:v>20.400000000000102</c:v>
                </c:pt>
                <c:pt idx="205">
                  <c:v>20.500000000000099</c:v>
                </c:pt>
                <c:pt idx="206">
                  <c:v>20.600000000000101</c:v>
                </c:pt>
                <c:pt idx="207">
                  <c:v>20.700000000000099</c:v>
                </c:pt>
                <c:pt idx="208">
                  <c:v>20.8000000000001</c:v>
                </c:pt>
                <c:pt idx="209">
                  <c:v>20.900000000000102</c:v>
                </c:pt>
                <c:pt idx="210">
                  <c:v>21.000000000000099</c:v>
                </c:pt>
                <c:pt idx="211">
                  <c:v>21.100000000000101</c:v>
                </c:pt>
                <c:pt idx="212">
                  <c:v>21.200000000000099</c:v>
                </c:pt>
                <c:pt idx="213">
                  <c:v>21.3000000000001</c:v>
                </c:pt>
                <c:pt idx="214">
                  <c:v>21.400000000000102</c:v>
                </c:pt>
                <c:pt idx="215">
                  <c:v>21.500000000000099</c:v>
                </c:pt>
                <c:pt idx="216">
                  <c:v>21.600000000000101</c:v>
                </c:pt>
                <c:pt idx="217">
                  <c:v>21.700000000000099</c:v>
                </c:pt>
                <c:pt idx="218">
                  <c:v>21.8000000000001</c:v>
                </c:pt>
                <c:pt idx="219">
                  <c:v>21.900000000000102</c:v>
                </c:pt>
                <c:pt idx="220">
                  <c:v>22.000000000000099</c:v>
                </c:pt>
                <c:pt idx="221">
                  <c:v>22.100000000000101</c:v>
                </c:pt>
                <c:pt idx="222">
                  <c:v>22.200000000000099</c:v>
                </c:pt>
                <c:pt idx="223">
                  <c:v>22.3000000000001</c:v>
                </c:pt>
                <c:pt idx="224">
                  <c:v>22.400000000000102</c:v>
                </c:pt>
                <c:pt idx="225">
                  <c:v>22.500000000000099</c:v>
                </c:pt>
                <c:pt idx="226">
                  <c:v>22.600000000000101</c:v>
                </c:pt>
                <c:pt idx="227">
                  <c:v>22.700000000000099</c:v>
                </c:pt>
                <c:pt idx="228">
                  <c:v>22.8000000000001</c:v>
                </c:pt>
                <c:pt idx="229">
                  <c:v>22.900000000000102</c:v>
                </c:pt>
                <c:pt idx="230">
                  <c:v>23.000000000000099</c:v>
                </c:pt>
                <c:pt idx="231">
                  <c:v>23.100000000000101</c:v>
                </c:pt>
                <c:pt idx="232">
                  <c:v>23.200000000000099</c:v>
                </c:pt>
                <c:pt idx="233">
                  <c:v>23.3000000000001</c:v>
                </c:pt>
                <c:pt idx="234">
                  <c:v>23.400000000000102</c:v>
                </c:pt>
                <c:pt idx="235">
                  <c:v>23.500000000000099</c:v>
                </c:pt>
                <c:pt idx="236">
                  <c:v>23.6000000000002</c:v>
                </c:pt>
                <c:pt idx="237">
                  <c:v>23.700000000000198</c:v>
                </c:pt>
                <c:pt idx="238">
                  <c:v>23.8000000000002</c:v>
                </c:pt>
                <c:pt idx="239">
                  <c:v>23.900000000000201</c:v>
                </c:pt>
                <c:pt idx="240">
                  <c:v>24.000000000000199</c:v>
                </c:pt>
                <c:pt idx="241">
                  <c:v>24.1000000000002</c:v>
                </c:pt>
                <c:pt idx="242">
                  <c:v>24.200000000000198</c:v>
                </c:pt>
                <c:pt idx="243">
                  <c:v>24.3000000000002</c:v>
                </c:pt>
                <c:pt idx="244">
                  <c:v>24.400000000000201</c:v>
                </c:pt>
                <c:pt idx="245">
                  <c:v>24.500000000000199</c:v>
                </c:pt>
                <c:pt idx="246">
                  <c:v>24.6000000000002</c:v>
                </c:pt>
                <c:pt idx="247">
                  <c:v>24.700000000000198</c:v>
                </c:pt>
                <c:pt idx="248">
                  <c:v>24.8000000000002</c:v>
                </c:pt>
                <c:pt idx="249">
                  <c:v>24.900000000000201</c:v>
                </c:pt>
                <c:pt idx="250">
                  <c:v>25.000000000000199</c:v>
                </c:pt>
                <c:pt idx="251">
                  <c:v>25.1000000000002</c:v>
                </c:pt>
                <c:pt idx="252">
                  <c:v>25.200000000000198</c:v>
                </c:pt>
                <c:pt idx="253">
                  <c:v>25.3000000000002</c:v>
                </c:pt>
                <c:pt idx="254">
                  <c:v>25.400000000000201</c:v>
                </c:pt>
                <c:pt idx="255">
                  <c:v>25.500000000000199</c:v>
                </c:pt>
                <c:pt idx="256">
                  <c:v>25.6000000000002</c:v>
                </c:pt>
                <c:pt idx="257">
                  <c:v>25.700000000000198</c:v>
                </c:pt>
                <c:pt idx="258">
                  <c:v>25.8000000000002</c:v>
                </c:pt>
                <c:pt idx="259">
                  <c:v>25.900000000000201</c:v>
                </c:pt>
                <c:pt idx="260">
                  <c:v>26.000000000000199</c:v>
                </c:pt>
                <c:pt idx="261">
                  <c:v>26.1000000000002</c:v>
                </c:pt>
                <c:pt idx="262">
                  <c:v>26.200000000000198</c:v>
                </c:pt>
                <c:pt idx="263">
                  <c:v>26.3000000000002</c:v>
                </c:pt>
                <c:pt idx="264">
                  <c:v>26.400000000000201</c:v>
                </c:pt>
                <c:pt idx="265">
                  <c:v>26.500000000000199</c:v>
                </c:pt>
                <c:pt idx="266">
                  <c:v>26.6000000000002</c:v>
                </c:pt>
                <c:pt idx="267">
                  <c:v>26.700000000000198</c:v>
                </c:pt>
                <c:pt idx="268">
                  <c:v>26.8000000000002</c:v>
                </c:pt>
                <c:pt idx="269">
                  <c:v>26.900000000000201</c:v>
                </c:pt>
                <c:pt idx="270">
                  <c:v>27.000000000000199</c:v>
                </c:pt>
                <c:pt idx="271">
                  <c:v>27.1000000000002</c:v>
                </c:pt>
                <c:pt idx="272">
                  <c:v>27.200000000000198</c:v>
                </c:pt>
                <c:pt idx="273">
                  <c:v>27.3000000000002</c:v>
                </c:pt>
                <c:pt idx="274">
                  <c:v>27.400000000000201</c:v>
                </c:pt>
                <c:pt idx="275">
                  <c:v>27.500000000000199</c:v>
                </c:pt>
                <c:pt idx="276">
                  <c:v>27.6000000000002</c:v>
                </c:pt>
                <c:pt idx="277">
                  <c:v>27.700000000000198</c:v>
                </c:pt>
                <c:pt idx="278">
                  <c:v>27.8000000000002</c:v>
                </c:pt>
                <c:pt idx="279">
                  <c:v>27.900000000000201</c:v>
                </c:pt>
                <c:pt idx="280">
                  <c:v>28.000000000000199</c:v>
                </c:pt>
                <c:pt idx="281">
                  <c:v>28.1000000000002</c:v>
                </c:pt>
                <c:pt idx="282">
                  <c:v>28.200000000000198</c:v>
                </c:pt>
                <c:pt idx="283">
                  <c:v>28.3000000000002</c:v>
                </c:pt>
                <c:pt idx="284">
                  <c:v>28.400000000000201</c:v>
                </c:pt>
                <c:pt idx="285">
                  <c:v>28.500000000000199</c:v>
                </c:pt>
                <c:pt idx="286">
                  <c:v>28.6000000000002</c:v>
                </c:pt>
                <c:pt idx="287">
                  <c:v>28.700000000000198</c:v>
                </c:pt>
                <c:pt idx="288">
                  <c:v>28.8000000000002</c:v>
                </c:pt>
                <c:pt idx="289">
                  <c:v>28.900000000000201</c:v>
                </c:pt>
                <c:pt idx="290">
                  <c:v>29.000000000000199</c:v>
                </c:pt>
                <c:pt idx="291">
                  <c:v>29.1000000000002</c:v>
                </c:pt>
                <c:pt idx="292">
                  <c:v>29.200000000000198</c:v>
                </c:pt>
                <c:pt idx="293">
                  <c:v>29.3000000000002</c:v>
                </c:pt>
                <c:pt idx="294">
                  <c:v>29.400000000000201</c:v>
                </c:pt>
                <c:pt idx="295">
                  <c:v>29.500000000000199</c:v>
                </c:pt>
                <c:pt idx="296">
                  <c:v>29.6000000000002</c:v>
                </c:pt>
                <c:pt idx="297">
                  <c:v>29.700000000000198</c:v>
                </c:pt>
                <c:pt idx="298">
                  <c:v>29.8000000000002</c:v>
                </c:pt>
                <c:pt idx="299">
                  <c:v>29.900000000000201</c:v>
                </c:pt>
                <c:pt idx="300">
                  <c:v>30.000000000000199</c:v>
                </c:pt>
                <c:pt idx="301">
                  <c:v>30.1000000000002</c:v>
                </c:pt>
                <c:pt idx="302">
                  <c:v>30.200000000000198</c:v>
                </c:pt>
                <c:pt idx="303">
                  <c:v>30.3000000000002</c:v>
                </c:pt>
                <c:pt idx="304">
                  <c:v>30.400000000000201</c:v>
                </c:pt>
                <c:pt idx="305">
                  <c:v>30.500000000000199</c:v>
                </c:pt>
                <c:pt idx="306">
                  <c:v>30.6000000000002</c:v>
                </c:pt>
                <c:pt idx="307">
                  <c:v>30.700000000000301</c:v>
                </c:pt>
                <c:pt idx="308">
                  <c:v>30.800000000000299</c:v>
                </c:pt>
                <c:pt idx="309">
                  <c:v>30.900000000000301</c:v>
                </c:pt>
                <c:pt idx="310">
                  <c:v>31.000000000000298</c:v>
                </c:pt>
                <c:pt idx="311">
                  <c:v>31.1000000000003</c:v>
                </c:pt>
                <c:pt idx="312">
                  <c:v>31.200000000000301</c:v>
                </c:pt>
                <c:pt idx="313">
                  <c:v>31.300000000000299</c:v>
                </c:pt>
                <c:pt idx="314">
                  <c:v>31.400000000000301</c:v>
                </c:pt>
                <c:pt idx="315">
                  <c:v>31.500000000000298</c:v>
                </c:pt>
                <c:pt idx="316">
                  <c:v>31.6000000000003</c:v>
                </c:pt>
                <c:pt idx="317">
                  <c:v>31.700000000000301</c:v>
                </c:pt>
                <c:pt idx="318">
                  <c:v>31.800000000000299</c:v>
                </c:pt>
                <c:pt idx="319">
                  <c:v>31.900000000000301</c:v>
                </c:pt>
                <c:pt idx="320">
                  <c:v>32.000000000000298</c:v>
                </c:pt>
                <c:pt idx="321">
                  <c:v>32.1000000000003</c:v>
                </c:pt>
                <c:pt idx="322">
                  <c:v>32.200000000000301</c:v>
                </c:pt>
                <c:pt idx="323">
                  <c:v>32.300000000000303</c:v>
                </c:pt>
                <c:pt idx="324">
                  <c:v>32.400000000000198</c:v>
                </c:pt>
                <c:pt idx="325">
                  <c:v>32.500000000000199</c:v>
                </c:pt>
                <c:pt idx="326">
                  <c:v>32.6000000000002</c:v>
                </c:pt>
                <c:pt idx="327">
                  <c:v>32.700000000000202</c:v>
                </c:pt>
                <c:pt idx="328">
                  <c:v>32.800000000000203</c:v>
                </c:pt>
                <c:pt idx="329">
                  <c:v>32.900000000000198</c:v>
                </c:pt>
                <c:pt idx="330">
                  <c:v>33.000000000000199</c:v>
                </c:pt>
                <c:pt idx="331">
                  <c:v>33.1000000000002</c:v>
                </c:pt>
                <c:pt idx="332">
                  <c:v>33.200000000000202</c:v>
                </c:pt>
                <c:pt idx="333">
                  <c:v>33.300000000000203</c:v>
                </c:pt>
                <c:pt idx="334">
                  <c:v>33.400000000000198</c:v>
                </c:pt>
                <c:pt idx="335">
                  <c:v>33.500000000000199</c:v>
                </c:pt>
                <c:pt idx="336">
                  <c:v>33.6000000000002</c:v>
                </c:pt>
                <c:pt idx="337">
                  <c:v>33.700000000000202</c:v>
                </c:pt>
                <c:pt idx="338">
                  <c:v>33.800000000000203</c:v>
                </c:pt>
                <c:pt idx="339">
                  <c:v>33.900000000000198</c:v>
                </c:pt>
                <c:pt idx="340">
                  <c:v>34.000000000000199</c:v>
                </c:pt>
                <c:pt idx="341">
                  <c:v>34.1000000000002</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37.699999999999903</c:v>
                </c:pt>
                <c:pt idx="378">
                  <c:v>37.799999999999898</c:v>
                </c:pt>
                <c:pt idx="379">
                  <c:v>37.899999999999899</c:v>
                </c:pt>
                <c:pt idx="380">
                  <c:v>37.999999999999901</c:v>
                </c:pt>
                <c:pt idx="381">
                  <c:v>38.099999999999902</c:v>
                </c:pt>
                <c:pt idx="382">
                  <c:v>38.199999999999903</c:v>
                </c:pt>
                <c:pt idx="383">
                  <c:v>38.299999999999898</c:v>
                </c:pt>
                <c:pt idx="384">
                  <c:v>38.399999999999899</c:v>
                </c:pt>
                <c:pt idx="385">
                  <c:v>38.499999999999901</c:v>
                </c:pt>
                <c:pt idx="386">
                  <c:v>38.599999999999902</c:v>
                </c:pt>
                <c:pt idx="387">
                  <c:v>38.699999999999903</c:v>
                </c:pt>
                <c:pt idx="388">
                  <c:v>38.799999999999898</c:v>
                </c:pt>
                <c:pt idx="389">
                  <c:v>38.899999999999899</c:v>
                </c:pt>
                <c:pt idx="390">
                  <c:v>38.999999999999901</c:v>
                </c:pt>
                <c:pt idx="391">
                  <c:v>39.099999999999902</c:v>
                </c:pt>
                <c:pt idx="392">
                  <c:v>39.199999999999903</c:v>
                </c:pt>
                <c:pt idx="393">
                  <c:v>39.299999999999898</c:v>
                </c:pt>
                <c:pt idx="394">
                  <c:v>39.3999999999998</c:v>
                </c:pt>
                <c:pt idx="395">
                  <c:v>39.499999999999801</c:v>
                </c:pt>
                <c:pt idx="396">
                  <c:v>39.599999999999802</c:v>
                </c:pt>
                <c:pt idx="397">
                  <c:v>39.699999999999797</c:v>
                </c:pt>
                <c:pt idx="398">
                  <c:v>39.799999999999798</c:v>
                </c:pt>
                <c:pt idx="399">
                  <c:v>39.8999999999998</c:v>
                </c:pt>
                <c:pt idx="400">
                  <c:v>39.999999999999801</c:v>
                </c:pt>
                <c:pt idx="401">
                  <c:v>40.099999999999802</c:v>
                </c:pt>
                <c:pt idx="402">
                  <c:v>40.199999999999797</c:v>
                </c:pt>
                <c:pt idx="403">
                  <c:v>40.299999999999798</c:v>
                </c:pt>
                <c:pt idx="404">
                  <c:v>40.3999999999998</c:v>
                </c:pt>
                <c:pt idx="405">
                  <c:v>40.499999999999801</c:v>
                </c:pt>
                <c:pt idx="406">
                  <c:v>40.599999999999802</c:v>
                </c:pt>
                <c:pt idx="407">
                  <c:v>40.699999999999797</c:v>
                </c:pt>
                <c:pt idx="408">
                  <c:v>40.799999999999798</c:v>
                </c:pt>
                <c:pt idx="409">
                  <c:v>40.8999999999998</c:v>
                </c:pt>
                <c:pt idx="410">
                  <c:v>40.999999999999801</c:v>
                </c:pt>
                <c:pt idx="411">
                  <c:v>41.099999999999802</c:v>
                </c:pt>
                <c:pt idx="412">
                  <c:v>41.199999999999697</c:v>
                </c:pt>
                <c:pt idx="413">
                  <c:v>41.299999999999699</c:v>
                </c:pt>
                <c:pt idx="414">
                  <c:v>41.3999999999997</c:v>
                </c:pt>
                <c:pt idx="415">
                  <c:v>41.499999999999702</c:v>
                </c:pt>
                <c:pt idx="416">
                  <c:v>41.599999999999703</c:v>
                </c:pt>
                <c:pt idx="417">
                  <c:v>41.699999999999697</c:v>
                </c:pt>
                <c:pt idx="418">
                  <c:v>41.799999999999699</c:v>
                </c:pt>
                <c:pt idx="419">
                  <c:v>41.8999999999997</c:v>
                </c:pt>
                <c:pt idx="420">
                  <c:v>41.999999999999702</c:v>
                </c:pt>
                <c:pt idx="421">
                  <c:v>42.099999999999703</c:v>
                </c:pt>
                <c:pt idx="422">
                  <c:v>42.199999999999697</c:v>
                </c:pt>
                <c:pt idx="423">
                  <c:v>42.299999999999699</c:v>
                </c:pt>
                <c:pt idx="424">
                  <c:v>42.3999999999997</c:v>
                </c:pt>
                <c:pt idx="425">
                  <c:v>42.499999999999702</c:v>
                </c:pt>
                <c:pt idx="426">
                  <c:v>42.599999999999703</c:v>
                </c:pt>
                <c:pt idx="427">
                  <c:v>42.699999999999697</c:v>
                </c:pt>
                <c:pt idx="428">
                  <c:v>42.799999999999699</c:v>
                </c:pt>
                <c:pt idx="429">
                  <c:v>42.8999999999997</c:v>
                </c:pt>
                <c:pt idx="430">
                  <c:v>42.999999999999602</c:v>
                </c:pt>
                <c:pt idx="431">
                  <c:v>43.099999999999604</c:v>
                </c:pt>
                <c:pt idx="432">
                  <c:v>43.199999999999598</c:v>
                </c:pt>
                <c:pt idx="433">
                  <c:v>43.299999999999599</c:v>
                </c:pt>
                <c:pt idx="434">
                  <c:v>43.399999999999601</c:v>
                </c:pt>
                <c:pt idx="435">
                  <c:v>43.499999999999602</c:v>
                </c:pt>
                <c:pt idx="436">
                  <c:v>43.599999999999604</c:v>
                </c:pt>
                <c:pt idx="437">
                  <c:v>43.699999999999598</c:v>
                </c:pt>
                <c:pt idx="438">
                  <c:v>43.799999999999599</c:v>
                </c:pt>
                <c:pt idx="439">
                  <c:v>43.899999999999601</c:v>
                </c:pt>
                <c:pt idx="440">
                  <c:v>43.999999999999602</c:v>
                </c:pt>
                <c:pt idx="441">
                  <c:v>44.099999999999604</c:v>
                </c:pt>
                <c:pt idx="442">
                  <c:v>44.199999999999598</c:v>
                </c:pt>
                <c:pt idx="443">
                  <c:v>44.299999999999599</c:v>
                </c:pt>
                <c:pt idx="444">
                  <c:v>44.399999999999601</c:v>
                </c:pt>
                <c:pt idx="445">
                  <c:v>44.499999999999602</c:v>
                </c:pt>
                <c:pt idx="446">
                  <c:v>44.599999999999604</c:v>
                </c:pt>
                <c:pt idx="447">
                  <c:v>44.699999999999498</c:v>
                </c:pt>
                <c:pt idx="448">
                  <c:v>44.7999999999995</c:v>
                </c:pt>
                <c:pt idx="449">
                  <c:v>44.899999999999501</c:v>
                </c:pt>
                <c:pt idx="450">
                  <c:v>44.999999999999503</c:v>
                </c:pt>
                <c:pt idx="451">
                  <c:v>45.099999999999497</c:v>
                </c:pt>
                <c:pt idx="452">
                  <c:v>45.199999999999498</c:v>
                </c:pt>
                <c:pt idx="453">
                  <c:v>45.2999999999995</c:v>
                </c:pt>
                <c:pt idx="454">
                  <c:v>45.399999999999501</c:v>
                </c:pt>
                <c:pt idx="455">
                  <c:v>45.499999999999503</c:v>
                </c:pt>
                <c:pt idx="456">
                  <c:v>45.599999999999497</c:v>
                </c:pt>
                <c:pt idx="457">
                  <c:v>45.699999999999498</c:v>
                </c:pt>
                <c:pt idx="458">
                  <c:v>45.7999999999995</c:v>
                </c:pt>
                <c:pt idx="459">
                  <c:v>45.899999999999501</c:v>
                </c:pt>
                <c:pt idx="460">
                  <c:v>45.999999999999503</c:v>
                </c:pt>
                <c:pt idx="461">
                  <c:v>46.099999999999497</c:v>
                </c:pt>
                <c:pt idx="462">
                  <c:v>46.199999999999498</c:v>
                </c:pt>
                <c:pt idx="463">
                  <c:v>46.2999999999995</c:v>
                </c:pt>
                <c:pt idx="464">
                  <c:v>46.399999999999501</c:v>
                </c:pt>
                <c:pt idx="465">
                  <c:v>46.499999999999403</c:v>
                </c:pt>
                <c:pt idx="466">
                  <c:v>46.599999999999397</c:v>
                </c:pt>
                <c:pt idx="467">
                  <c:v>46.699999999999399</c:v>
                </c:pt>
                <c:pt idx="468">
                  <c:v>46.7999999999994</c:v>
                </c:pt>
                <c:pt idx="469">
                  <c:v>46.899999999999402</c:v>
                </c:pt>
                <c:pt idx="470">
                  <c:v>46.999999999999403</c:v>
                </c:pt>
                <c:pt idx="471">
                  <c:v>47.099999999999397</c:v>
                </c:pt>
                <c:pt idx="472">
                  <c:v>47.199999999999399</c:v>
                </c:pt>
                <c:pt idx="473">
                  <c:v>47.2999999999994</c:v>
                </c:pt>
                <c:pt idx="474">
                  <c:v>47.399999999999402</c:v>
                </c:pt>
                <c:pt idx="475">
                  <c:v>47.499999999999403</c:v>
                </c:pt>
                <c:pt idx="476">
                  <c:v>47.599999999999397</c:v>
                </c:pt>
                <c:pt idx="477">
                  <c:v>47.699999999999399</c:v>
                </c:pt>
                <c:pt idx="478">
                  <c:v>47.7999999999994</c:v>
                </c:pt>
                <c:pt idx="479">
                  <c:v>47.899999999999402</c:v>
                </c:pt>
                <c:pt idx="480">
                  <c:v>47.999999999999403</c:v>
                </c:pt>
                <c:pt idx="481">
                  <c:v>48.099999999999397</c:v>
                </c:pt>
                <c:pt idx="482">
                  <c:v>48.199999999999299</c:v>
                </c:pt>
                <c:pt idx="483">
                  <c:v>48.299999999999301</c:v>
                </c:pt>
                <c:pt idx="484">
                  <c:v>48.399999999999302</c:v>
                </c:pt>
                <c:pt idx="485">
                  <c:v>48.499999999999297</c:v>
                </c:pt>
                <c:pt idx="486">
                  <c:v>48.599999999999298</c:v>
                </c:pt>
                <c:pt idx="487">
                  <c:v>48.699999999999299</c:v>
                </c:pt>
                <c:pt idx="488">
                  <c:v>48.799999999999301</c:v>
                </c:pt>
                <c:pt idx="489">
                  <c:v>48.899999999999302</c:v>
                </c:pt>
                <c:pt idx="490">
                  <c:v>48.999999999999297</c:v>
                </c:pt>
                <c:pt idx="491">
                  <c:v>49.099999999999298</c:v>
                </c:pt>
                <c:pt idx="492">
                  <c:v>49.199999999999299</c:v>
                </c:pt>
                <c:pt idx="493">
                  <c:v>49.299999999999301</c:v>
                </c:pt>
                <c:pt idx="494">
                  <c:v>49.399999999999302</c:v>
                </c:pt>
                <c:pt idx="495">
                  <c:v>49.499999999999297</c:v>
                </c:pt>
                <c:pt idx="496">
                  <c:v>49.599999999999298</c:v>
                </c:pt>
                <c:pt idx="497">
                  <c:v>49.699999999999299</c:v>
                </c:pt>
                <c:pt idx="498">
                  <c:v>49.799999999999301</c:v>
                </c:pt>
                <c:pt idx="499">
                  <c:v>49.899999999999302</c:v>
                </c:pt>
                <c:pt idx="500">
                  <c:v>49.999999999999197</c:v>
                </c:pt>
                <c:pt idx="501">
                  <c:v>50.099999999999199</c:v>
                </c:pt>
                <c:pt idx="502">
                  <c:v>50.1999999999992</c:v>
                </c:pt>
                <c:pt idx="503">
                  <c:v>50.299999999999201</c:v>
                </c:pt>
                <c:pt idx="504">
                  <c:v>50.399999999999203</c:v>
                </c:pt>
                <c:pt idx="505">
                  <c:v>50.499999999999197</c:v>
                </c:pt>
                <c:pt idx="506">
                  <c:v>50.599999999999199</c:v>
                </c:pt>
                <c:pt idx="507">
                  <c:v>50.6999999999992</c:v>
                </c:pt>
                <c:pt idx="508">
                  <c:v>50.799999999999201</c:v>
                </c:pt>
                <c:pt idx="509">
                  <c:v>50.899999999999203</c:v>
                </c:pt>
                <c:pt idx="510">
                  <c:v>50.999999999999197</c:v>
                </c:pt>
                <c:pt idx="511">
                  <c:v>51.099999999999199</c:v>
                </c:pt>
                <c:pt idx="512">
                  <c:v>51.1999999999992</c:v>
                </c:pt>
                <c:pt idx="513">
                  <c:v>51.299999999999201</c:v>
                </c:pt>
                <c:pt idx="514">
                  <c:v>51.399999999999203</c:v>
                </c:pt>
                <c:pt idx="515">
                  <c:v>51.499999999999197</c:v>
                </c:pt>
                <c:pt idx="516">
                  <c:v>51.599999999999199</c:v>
                </c:pt>
                <c:pt idx="517">
                  <c:v>51.6999999999991</c:v>
                </c:pt>
                <c:pt idx="518">
                  <c:v>51.799999999999102</c:v>
                </c:pt>
                <c:pt idx="519">
                  <c:v>51.899999999999103</c:v>
                </c:pt>
                <c:pt idx="520">
                  <c:v>51.999999999999098</c:v>
                </c:pt>
                <c:pt idx="521">
                  <c:v>52.099999999999099</c:v>
                </c:pt>
                <c:pt idx="522">
                  <c:v>52.1999999999991</c:v>
                </c:pt>
                <c:pt idx="523">
                  <c:v>52.299999999999102</c:v>
                </c:pt>
                <c:pt idx="524">
                  <c:v>52.399999999999103</c:v>
                </c:pt>
                <c:pt idx="525">
                  <c:v>52.499999999999098</c:v>
                </c:pt>
                <c:pt idx="526">
                  <c:v>52.599999999999099</c:v>
                </c:pt>
                <c:pt idx="527">
                  <c:v>52.6999999999991</c:v>
                </c:pt>
                <c:pt idx="528">
                  <c:v>52.799999999999102</c:v>
                </c:pt>
                <c:pt idx="529">
                  <c:v>52.899999999999103</c:v>
                </c:pt>
                <c:pt idx="530">
                  <c:v>52.999999999999098</c:v>
                </c:pt>
                <c:pt idx="531">
                  <c:v>53.099999999999099</c:v>
                </c:pt>
                <c:pt idx="532">
                  <c:v>53.1999999999991</c:v>
                </c:pt>
                <c:pt idx="533">
                  <c:v>53.299999999999102</c:v>
                </c:pt>
                <c:pt idx="534">
                  <c:v>53.399999999999103</c:v>
                </c:pt>
                <c:pt idx="535">
                  <c:v>53.499999999998998</c:v>
                </c:pt>
                <c:pt idx="536">
                  <c:v>53.599999999999</c:v>
                </c:pt>
                <c:pt idx="537">
                  <c:v>53.699999999999001</c:v>
                </c:pt>
                <c:pt idx="538">
                  <c:v>53.799999999999002</c:v>
                </c:pt>
                <c:pt idx="539">
                  <c:v>53.899999999998997</c:v>
                </c:pt>
                <c:pt idx="540">
                  <c:v>53.999999999998998</c:v>
                </c:pt>
                <c:pt idx="541">
                  <c:v>54.099999999999</c:v>
                </c:pt>
                <c:pt idx="542">
                  <c:v>54.199999999999001</c:v>
                </c:pt>
                <c:pt idx="543">
                  <c:v>54.299999999999002</c:v>
                </c:pt>
                <c:pt idx="544">
                  <c:v>54.399999999998997</c:v>
                </c:pt>
                <c:pt idx="545">
                  <c:v>54.499999999998998</c:v>
                </c:pt>
                <c:pt idx="546">
                  <c:v>54.599999999999</c:v>
                </c:pt>
                <c:pt idx="547">
                  <c:v>54.699999999999001</c:v>
                </c:pt>
                <c:pt idx="548">
                  <c:v>54.799999999999002</c:v>
                </c:pt>
                <c:pt idx="549">
                  <c:v>54.899999999998997</c:v>
                </c:pt>
                <c:pt idx="550">
                  <c:v>54.999999999998998</c:v>
                </c:pt>
                <c:pt idx="551">
                  <c:v>55.099999999999</c:v>
                </c:pt>
                <c:pt idx="552">
                  <c:v>55.199999999999001</c:v>
                </c:pt>
                <c:pt idx="553">
                  <c:v>55.299999999998903</c:v>
                </c:pt>
                <c:pt idx="554">
                  <c:v>55.399999999998897</c:v>
                </c:pt>
                <c:pt idx="555">
                  <c:v>55.499999999998899</c:v>
                </c:pt>
                <c:pt idx="556">
                  <c:v>55.5999999999989</c:v>
                </c:pt>
                <c:pt idx="557">
                  <c:v>55.699999999998902</c:v>
                </c:pt>
                <c:pt idx="558">
                  <c:v>55.799999999998903</c:v>
                </c:pt>
                <c:pt idx="559">
                  <c:v>55.899999999998897</c:v>
                </c:pt>
                <c:pt idx="560">
                  <c:v>55.999999999998899</c:v>
                </c:pt>
                <c:pt idx="561">
                  <c:v>56.0999999999989</c:v>
                </c:pt>
                <c:pt idx="562">
                  <c:v>56.199999999998902</c:v>
                </c:pt>
                <c:pt idx="563">
                  <c:v>56.299999999998903</c:v>
                </c:pt>
                <c:pt idx="564">
                  <c:v>56.399999999998897</c:v>
                </c:pt>
                <c:pt idx="565">
                  <c:v>56.499999999998899</c:v>
                </c:pt>
                <c:pt idx="566">
                  <c:v>56.5999999999989</c:v>
                </c:pt>
                <c:pt idx="567">
                  <c:v>56.699999999998902</c:v>
                </c:pt>
                <c:pt idx="568">
                  <c:v>56.799999999998903</c:v>
                </c:pt>
                <c:pt idx="569">
                  <c:v>56.899999999998897</c:v>
                </c:pt>
                <c:pt idx="570">
                  <c:v>56.999999999998799</c:v>
                </c:pt>
                <c:pt idx="571">
                  <c:v>57.099999999998801</c:v>
                </c:pt>
                <c:pt idx="572">
                  <c:v>57.199999999998802</c:v>
                </c:pt>
                <c:pt idx="573">
                  <c:v>57.299999999998803</c:v>
                </c:pt>
                <c:pt idx="574">
                  <c:v>57.399999999998798</c:v>
                </c:pt>
                <c:pt idx="575">
                  <c:v>57.499999999998799</c:v>
                </c:pt>
                <c:pt idx="576">
                  <c:v>57.599999999998801</c:v>
                </c:pt>
                <c:pt idx="577">
                  <c:v>57.699999999998802</c:v>
                </c:pt>
                <c:pt idx="578">
                  <c:v>57.799999999998803</c:v>
                </c:pt>
                <c:pt idx="579">
                  <c:v>57.899999999998798</c:v>
                </c:pt>
                <c:pt idx="580">
                  <c:v>57.999999999998799</c:v>
                </c:pt>
                <c:pt idx="581">
                  <c:v>58.099999999998801</c:v>
                </c:pt>
                <c:pt idx="582">
                  <c:v>58.199999999998802</c:v>
                </c:pt>
                <c:pt idx="583">
                  <c:v>58.299999999998803</c:v>
                </c:pt>
                <c:pt idx="584">
                  <c:v>58.399999999998798</c:v>
                </c:pt>
                <c:pt idx="585">
                  <c:v>58.499999999998799</c:v>
                </c:pt>
                <c:pt idx="586">
                  <c:v>58.599999999998801</c:v>
                </c:pt>
                <c:pt idx="587">
                  <c:v>58.699999999998802</c:v>
                </c:pt>
                <c:pt idx="588">
                  <c:v>58.799999999998697</c:v>
                </c:pt>
                <c:pt idx="589">
                  <c:v>58.899999999998698</c:v>
                </c:pt>
                <c:pt idx="590">
                  <c:v>58.9999999999987</c:v>
                </c:pt>
                <c:pt idx="591">
                  <c:v>59.099999999998701</c:v>
                </c:pt>
                <c:pt idx="592">
                  <c:v>59.199999999998703</c:v>
                </c:pt>
                <c:pt idx="593">
                  <c:v>59.299999999998697</c:v>
                </c:pt>
                <c:pt idx="594">
                  <c:v>59.399999999998698</c:v>
                </c:pt>
                <c:pt idx="595">
                  <c:v>59.4999999999987</c:v>
                </c:pt>
                <c:pt idx="596">
                  <c:v>59.599999999998701</c:v>
                </c:pt>
                <c:pt idx="597">
                  <c:v>59.699999999998703</c:v>
                </c:pt>
                <c:pt idx="598">
                  <c:v>59.799999999998697</c:v>
                </c:pt>
                <c:pt idx="599">
                  <c:v>59.899999999998698</c:v>
                </c:pt>
                <c:pt idx="600">
                  <c:v>59.9999999999987</c:v>
                </c:pt>
                <c:pt idx="601">
                  <c:v>60.099999999998701</c:v>
                </c:pt>
                <c:pt idx="602">
                  <c:v>60.199999999998703</c:v>
                </c:pt>
                <c:pt idx="603">
                  <c:v>60.299999999998697</c:v>
                </c:pt>
                <c:pt idx="604">
                  <c:v>60.399999999998698</c:v>
                </c:pt>
                <c:pt idx="605">
                  <c:v>60.4999999999986</c:v>
                </c:pt>
                <c:pt idx="606">
                  <c:v>60.599999999998602</c:v>
                </c:pt>
                <c:pt idx="607">
                  <c:v>60.699999999998603</c:v>
                </c:pt>
                <c:pt idx="608">
                  <c:v>60.799999999998597</c:v>
                </c:pt>
                <c:pt idx="609">
                  <c:v>60.899999999998599</c:v>
                </c:pt>
                <c:pt idx="610">
                  <c:v>60.9999999999986</c:v>
                </c:pt>
                <c:pt idx="611">
                  <c:v>61.099999999998602</c:v>
                </c:pt>
                <c:pt idx="612">
                  <c:v>61.199999999998603</c:v>
                </c:pt>
                <c:pt idx="613">
                  <c:v>61.299999999998597</c:v>
                </c:pt>
                <c:pt idx="614">
                  <c:v>61.399999999998599</c:v>
                </c:pt>
                <c:pt idx="615">
                  <c:v>61.4999999999986</c:v>
                </c:pt>
                <c:pt idx="616">
                  <c:v>61.599999999998602</c:v>
                </c:pt>
                <c:pt idx="617">
                  <c:v>61.699999999998603</c:v>
                </c:pt>
                <c:pt idx="618">
                  <c:v>61.799999999998597</c:v>
                </c:pt>
                <c:pt idx="619">
                  <c:v>61.899999999998599</c:v>
                </c:pt>
                <c:pt idx="620">
                  <c:v>61.9999999999986</c:v>
                </c:pt>
                <c:pt idx="621">
                  <c:v>62.099999999998602</c:v>
                </c:pt>
                <c:pt idx="622">
                  <c:v>62.199999999998603</c:v>
                </c:pt>
                <c:pt idx="623">
                  <c:v>62.299999999998498</c:v>
                </c:pt>
                <c:pt idx="624">
                  <c:v>62.399999999998499</c:v>
                </c:pt>
                <c:pt idx="625">
                  <c:v>62.499999999998501</c:v>
                </c:pt>
                <c:pt idx="626">
                  <c:v>62.599999999998502</c:v>
                </c:pt>
                <c:pt idx="627">
                  <c:v>62.699999999998496</c:v>
                </c:pt>
                <c:pt idx="628">
                  <c:v>62.799999999998498</c:v>
                </c:pt>
                <c:pt idx="629">
                  <c:v>62.899999999998499</c:v>
                </c:pt>
                <c:pt idx="630">
                  <c:v>62.999999999998501</c:v>
                </c:pt>
                <c:pt idx="631">
                  <c:v>63.099999999998502</c:v>
                </c:pt>
                <c:pt idx="632">
                  <c:v>63.199999999998496</c:v>
                </c:pt>
                <c:pt idx="633">
                  <c:v>63.299999999998498</c:v>
                </c:pt>
                <c:pt idx="634">
                  <c:v>63.399999999998499</c:v>
                </c:pt>
                <c:pt idx="635">
                  <c:v>63.499999999998501</c:v>
                </c:pt>
                <c:pt idx="636">
                  <c:v>63.599999999998502</c:v>
                </c:pt>
                <c:pt idx="637">
                  <c:v>63.699999999998496</c:v>
                </c:pt>
                <c:pt idx="638">
                  <c:v>63.799999999998498</c:v>
                </c:pt>
                <c:pt idx="639">
                  <c:v>63.899999999998499</c:v>
                </c:pt>
                <c:pt idx="640">
                  <c:v>63.999999999998501</c:v>
                </c:pt>
                <c:pt idx="641">
                  <c:v>64.099999999998502</c:v>
                </c:pt>
                <c:pt idx="642">
                  <c:v>64.199999999998397</c:v>
                </c:pt>
                <c:pt idx="643">
                  <c:v>64.299999999998406</c:v>
                </c:pt>
                <c:pt idx="644">
                  <c:v>64.3999999999984</c:v>
                </c:pt>
                <c:pt idx="645">
                  <c:v>64.499999999998394</c:v>
                </c:pt>
                <c:pt idx="646">
                  <c:v>64.599999999998403</c:v>
                </c:pt>
                <c:pt idx="647">
                  <c:v>64.699999999998397</c:v>
                </c:pt>
                <c:pt idx="648">
                  <c:v>64.799999999998406</c:v>
                </c:pt>
                <c:pt idx="649">
                  <c:v>64.8999999999984</c:v>
                </c:pt>
                <c:pt idx="650">
                  <c:v>64.999999999998394</c:v>
                </c:pt>
                <c:pt idx="651">
                  <c:v>65.099999999998403</c:v>
                </c:pt>
                <c:pt idx="652">
                  <c:v>65.199999999998397</c:v>
                </c:pt>
                <c:pt idx="653">
                  <c:v>65.299999999998406</c:v>
                </c:pt>
                <c:pt idx="654">
                  <c:v>65.3999999999984</c:v>
                </c:pt>
                <c:pt idx="655">
                  <c:v>65.499999999998394</c:v>
                </c:pt>
                <c:pt idx="656">
                  <c:v>65.599999999998403</c:v>
                </c:pt>
                <c:pt idx="657">
                  <c:v>65.699999999998397</c:v>
                </c:pt>
                <c:pt idx="658">
                  <c:v>65.799999999998406</c:v>
                </c:pt>
                <c:pt idx="659">
                  <c:v>65.8999999999983</c:v>
                </c:pt>
                <c:pt idx="660">
                  <c:v>65.999999999998295</c:v>
                </c:pt>
                <c:pt idx="661">
                  <c:v>66.099999999998303</c:v>
                </c:pt>
                <c:pt idx="662">
                  <c:v>66.199999999998298</c:v>
                </c:pt>
                <c:pt idx="663">
                  <c:v>66.299999999998306</c:v>
                </c:pt>
                <c:pt idx="664">
                  <c:v>66.3999999999983</c:v>
                </c:pt>
                <c:pt idx="665">
                  <c:v>66.499999999998295</c:v>
                </c:pt>
                <c:pt idx="666">
                  <c:v>66.599999999998303</c:v>
                </c:pt>
                <c:pt idx="667">
                  <c:v>66.699999999998298</c:v>
                </c:pt>
                <c:pt idx="668">
                  <c:v>66.799999999998306</c:v>
                </c:pt>
                <c:pt idx="669">
                  <c:v>66.8999999999983</c:v>
                </c:pt>
                <c:pt idx="670">
                  <c:v>66.999999999998295</c:v>
                </c:pt>
                <c:pt idx="671">
                  <c:v>67.099999999998303</c:v>
                </c:pt>
                <c:pt idx="672">
                  <c:v>67.199999999998298</c:v>
                </c:pt>
                <c:pt idx="673">
                  <c:v>67.299999999998306</c:v>
                </c:pt>
                <c:pt idx="674">
                  <c:v>67.3999999999983</c:v>
                </c:pt>
                <c:pt idx="675">
                  <c:v>67.499999999998295</c:v>
                </c:pt>
                <c:pt idx="676">
                  <c:v>67.599999999998303</c:v>
                </c:pt>
                <c:pt idx="677">
                  <c:v>67.699999999998198</c:v>
                </c:pt>
                <c:pt idx="678">
                  <c:v>67.799999999998207</c:v>
                </c:pt>
                <c:pt idx="679">
                  <c:v>67.899999999998201</c:v>
                </c:pt>
                <c:pt idx="680">
                  <c:v>67.999999999998195</c:v>
                </c:pt>
                <c:pt idx="681">
                  <c:v>68.099999999998204</c:v>
                </c:pt>
                <c:pt idx="682">
                  <c:v>68.199999999998198</c:v>
                </c:pt>
                <c:pt idx="683">
                  <c:v>68.299999999998207</c:v>
                </c:pt>
                <c:pt idx="684">
                  <c:v>68.399999999998201</c:v>
                </c:pt>
                <c:pt idx="685">
                  <c:v>68.499999999998195</c:v>
                </c:pt>
                <c:pt idx="686">
                  <c:v>68.599999999998204</c:v>
                </c:pt>
                <c:pt idx="687">
                  <c:v>68.699999999998198</c:v>
                </c:pt>
                <c:pt idx="688">
                  <c:v>68.799999999998207</c:v>
                </c:pt>
                <c:pt idx="689">
                  <c:v>68.899999999998201</c:v>
                </c:pt>
                <c:pt idx="690">
                  <c:v>68.999999999998195</c:v>
                </c:pt>
                <c:pt idx="691">
                  <c:v>69.099999999998204</c:v>
                </c:pt>
                <c:pt idx="692">
                  <c:v>69.199999999998198</c:v>
                </c:pt>
                <c:pt idx="693">
                  <c:v>69.299999999998207</c:v>
                </c:pt>
                <c:pt idx="694">
                  <c:v>69.399999999998201</c:v>
                </c:pt>
                <c:pt idx="695">
                  <c:v>69.499999999998096</c:v>
                </c:pt>
                <c:pt idx="696">
                  <c:v>69.599999999998104</c:v>
                </c:pt>
                <c:pt idx="697">
                  <c:v>69.699999999998099</c:v>
                </c:pt>
                <c:pt idx="698">
                  <c:v>69.799999999998093</c:v>
                </c:pt>
                <c:pt idx="699">
                  <c:v>69.899999999998101</c:v>
                </c:pt>
                <c:pt idx="700">
                  <c:v>69.999999999998096</c:v>
                </c:pt>
                <c:pt idx="701">
                  <c:v>70.099999999998104</c:v>
                </c:pt>
                <c:pt idx="702">
                  <c:v>70.199999999998099</c:v>
                </c:pt>
                <c:pt idx="703">
                  <c:v>70.299999999998093</c:v>
                </c:pt>
                <c:pt idx="704">
                  <c:v>70.399999999998101</c:v>
                </c:pt>
                <c:pt idx="705">
                  <c:v>70.499999999998096</c:v>
                </c:pt>
                <c:pt idx="706">
                  <c:v>70.599999999998104</c:v>
                </c:pt>
                <c:pt idx="707">
                  <c:v>70.699999999998099</c:v>
                </c:pt>
                <c:pt idx="708">
                  <c:v>70.799999999998093</c:v>
                </c:pt>
                <c:pt idx="709">
                  <c:v>70.899999999998101</c:v>
                </c:pt>
                <c:pt idx="710">
                  <c:v>70.999999999998096</c:v>
                </c:pt>
                <c:pt idx="711">
                  <c:v>71.099999999998104</c:v>
                </c:pt>
                <c:pt idx="712">
                  <c:v>71.199999999997999</c:v>
                </c:pt>
                <c:pt idx="713">
                  <c:v>71.299999999997993</c:v>
                </c:pt>
                <c:pt idx="714">
                  <c:v>71.399999999998002</c:v>
                </c:pt>
                <c:pt idx="715">
                  <c:v>71.499999999997996</c:v>
                </c:pt>
                <c:pt idx="716">
                  <c:v>71.599999999998005</c:v>
                </c:pt>
                <c:pt idx="717">
                  <c:v>71.699999999997999</c:v>
                </c:pt>
                <c:pt idx="718">
                  <c:v>71.799999999997993</c:v>
                </c:pt>
                <c:pt idx="719">
                  <c:v>71.899999999998002</c:v>
                </c:pt>
                <c:pt idx="720">
                  <c:v>71.999999999997996</c:v>
                </c:pt>
                <c:pt idx="721">
                  <c:v>72.099999999998005</c:v>
                </c:pt>
                <c:pt idx="722">
                  <c:v>72.199999999997999</c:v>
                </c:pt>
                <c:pt idx="723">
                  <c:v>72.299999999997993</c:v>
                </c:pt>
                <c:pt idx="724">
                  <c:v>72.399999999998002</c:v>
                </c:pt>
                <c:pt idx="725">
                  <c:v>72.499999999997996</c:v>
                </c:pt>
                <c:pt idx="726">
                  <c:v>72.599999999998005</c:v>
                </c:pt>
                <c:pt idx="727">
                  <c:v>72.699999999997999</c:v>
                </c:pt>
                <c:pt idx="728">
                  <c:v>72.799999999997993</c:v>
                </c:pt>
                <c:pt idx="729">
                  <c:v>72.899999999998002</c:v>
                </c:pt>
                <c:pt idx="730">
                  <c:v>72.999999999997897</c:v>
                </c:pt>
                <c:pt idx="731">
                  <c:v>73.099999999997905</c:v>
                </c:pt>
                <c:pt idx="732">
                  <c:v>73.1999999999979</c:v>
                </c:pt>
                <c:pt idx="733">
                  <c:v>73.299999999997894</c:v>
                </c:pt>
                <c:pt idx="734">
                  <c:v>73.399999999997902</c:v>
                </c:pt>
                <c:pt idx="735">
                  <c:v>73.499999999997897</c:v>
                </c:pt>
                <c:pt idx="736">
                  <c:v>73.599999999997905</c:v>
                </c:pt>
                <c:pt idx="737">
                  <c:v>73.6999999999979</c:v>
                </c:pt>
                <c:pt idx="738">
                  <c:v>73.799999999997894</c:v>
                </c:pt>
                <c:pt idx="739">
                  <c:v>73.899999999997902</c:v>
                </c:pt>
                <c:pt idx="740">
                  <c:v>73.999999999997897</c:v>
                </c:pt>
                <c:pt idx="741">
                  <c:v>74.099999999997905</c:v>
                </c:pt>
                <c:pt idx="742">
                  <c:v>74.1999999999979</c:v>
                </c:pt>
                <c:pt idx="743">
                  <c:v>74.299999999997894</c:v>
                </c:pt>
                <c:pt idx="744">
                  <c:v>74.399999999997902</c:v>
                </c:pt>
                <c:pt idx="745">
                  <c:v>74.499999999997897</c:v>
                </c:pt>
                <c:pt idx="746">
                  <c:v>74.599999999997905</c:v>
                </c:pt>
                <c:pt idx="747">
                  <c:v>74.6999999999978</c:v>
                </c:pt>
                <c:pt idx="748">
                  <c:v>74.799999999997794</c:v>
                </c:pt>
                <c:pt idx="749">
                  <c:v>74.899999999997803</c:v>
                </c:pt>
                <c:pt idx="750">
                  <c:v>74.999999999997797</c:v>
                </c:pt>
                <c:pt idx="751">
                  <c:v>75.099999999997806</c:v>
                </c:pt>
                <c:pt idx="752">
                  <c:v>75.1999999999978</c:v>
                </c:pt>
                <c:pt idx="753">
                  <c:v>75.299999999997794</c:v>
                </c:pt>
                <c:pt idx="754">
                  <c:v>75.399999999997803</c:v>
                </c:pt>
                <c:pt idx="755">
                  <c:v>75.499999999997797</c:v>
                </c:pt>
                <c:pt idx="756">
                  <c:v>75.599999999997806</c:v>
                </c:pt>
                <c:pt idx="757">
                  <c:v>75.6999999999978</c:v>
                </c:pt>
                <c:pt idx="758">
                  <c:v>75.799999999997794</c:v>
                </c:pt>
                <c:pt idx="759">
                  <c:v>75.899999999997803</c:v>
                </c:pt>
                <c:pt idx="760">
                  <c:v>75.999999999997797</c:v>
                </c:pt>
                <c:pt idx="761">
                  <c:v>76.099999999997806</c:v>
                </c:pt>
                <c:pt idx="762">
                  <c:v>76.1999999999978</c:v>
                </c:pt>
                <c:pt idx="763">
                  <c:v>76.299999999997794</c:v>
                </c:pt>
                <c:pt idx="764">
                  <c:v>76.399999999997803</c:v>
                </c:pt>
                <c:pt idx="765">
                  <c:v>76.499999999997698</c:v>
                </c:pt>
                <c:pt idx="766">
                  <c:v>76.599999999997706</c:v>
                </c:pt>
                <c:pt idx="767">
                  <c:v>76.699999999997701</c:v>
                </c:pt>
                <c:pt idx="768">
                  <c:v>76.799999999997695</c:v>
                </c:pt>
                <c:pt idx="769">
                  <c:v>76.899999999997704</c:v>
                </c:pt>
                <c:pt idx="770">
                  <c:v>76.999999999997698</c:v>
                </c:pt>
                <c:pt idx="771">
                  <c:v>77.099999999997706</c:v>
                </c:pt>
                <c:pt idx="772">
                  <c:v>77.199999999997701</c:v>
                </c:pt>
                <c:pt idx="773">
                  <c:v>77.299999999997695</c:v>
                </c:pt>
                <c:pt idx="774">
                  <c:v>77.399999999997704</c:v>
                </c:pt>
                <c:pt idx="775">
                  <c:v>77.499999999997698</c:v>
                </c:pt>
                <c:pt idx="776">
                  <c:v>77.599999999997706</c:v>
                </c:pt>
                <c:pt idx="777">
                  <c:v>77.699999999997701</c:v>
                </c:pt>
                <c:pt idx="778">
                  <c:v>77.799999999997695</c:v>
                </c:pt>
                <c:pt idx="779">
                  <c:v>77.899999999997704</c:v>
                </c:pt>
                <c:pt idx="780">
                  <c:v>77.999999999997698</c:v>
                </c:pt>
                <c:pt idx="781">
                  <c:v>78.099999999997706</c:v>
                </c:pt>
                <c:pt idx="782">
                  <c:v>78.199999999997701</c:v>
                </c:pt>
                <c:pt idx="783">
                  <c:v>78.299999999997596</c:v>
                </c:pt>
                <c:pt idx="784">
                  <c:v>78.399999999997604</c:v>
                </c:pt>
                <c:pt idx="785">
                  <c:v>78.499999999997598</c:v>
                </c:pt>
                <c:pt idx="786">
                  <c:v>78.599999999997607</c:v>
                </c:pt>
                <c:pt idx="787">
                  <c:v>78.699999999997601</c:v>
                </c:pt>
                <c:pt idx="788">
                  <c:v>78.799999999997596</c:v>
                </c:pt>
                <c:pt idx="789">
                  <c:v>78.899999999997604</c:v>
                </c:pt>
                <c:pt idx="790">
                  <c:v>78.999999999997598</c:v>
                </c:pt>
                <c:pt idx="791">
                  <c:v>79.099999999997607</c:v>
                </c:pt>
                <c:pt idx="792">
                  <c:v>79.199999999997601</c:v>
                </c:pt>
                <c:pt idx="793">
                  <c:v>79.299999999997596</c:v>
                </c:pt>
                <c:pt idx="794">
                  <c:v>79.399999999997604</c:v>
                </c:pt>
                <c:pt idx="795">
                  <c:v>79.499999999997598</c:v>
                </c:pt>
                <c:pt idx="796">
                  <c:v>79.599999999997607</c:v>
                </c:pt>
                <c:pt idx="797">
                  <c:v>79.699999999997601</c:v>
                </c:pt>
                <c:pt idx="798">
                  <c:v>79.799999999997596</c:v>
                </c:pt>
                <c:pt idx="799">
                  <c:v>79.899999999997604</c:v>
                </c:pt>
                <c:pt idx="800">
                  <c:v>79.999999999997499</c:v>
                </c:pt>
                <c:pt idx="801">
                  <c:v>80.099999999997493</c:v>
                </c:pt>
                <c:pt idx="802">
                  <c:v>80.199999999997502</c:v>
                </c:pt>
                <c:pt idx="803">
                  <c:v>80.299999999997496</c:v>
                </c:pt>
                <c:pt idx="804">
                  <c:v>80.399999999997505</c:v>
                </c:pt>
                <c:pt idx="805">
                  <c:v>80.499999999997499</c:v>
                </c:pt>
                <c:pt idx="806">
                  <c:v>80.599999999997493</c:v>
                </c:pt>
                <c:pt idx="807">
                  <c:v>80.699999999997502</c:v>
                </c:pt>
                <c:pt idx="808">
                  <c:v>80.799999999997496</c:v>
                </c:pt>
                <c:pt idx="809">
                  <c:v>80.899999999997505</c:v>
                </c:pt>
                <c:pt idx="810">
                  <c:v>80.999999999997499</c:v>
                </c:pt>
                <c:pt idx="811">
                  <c:v>81.099999999997493</c:v>
                </c:pt>
                <c:pt idx="812">
                  <c:v>81.199999999997502</c:v>
                </c:pt>
                <c:pt idx="813">
                  <c:v>81.299999999997496</c:v>
                </c:pt>
                <c:pt idx="814">
                  <c:v>81.399999999997505</c:v>
                </c:pt>
                <c:pt idx="815">
                  <c:v>81.499999999997499</c:v>
                </c:pt>
                <c:pt idx="816">
                  <c:v>81.599999999997493</c:v>
                </c:pt>
                <c:pt idx="817">
                  <c:v>81.699999999997502</c:v>
                </c:pt>
                <c:pt idx="818">
                  <c:v>81.799999999997397</c:v>
                </c:pt>
                <c:pt idx="819">
                  <c:v>81.899999999997405</c:v>
                </c:pt>
                <c:pt idx="820">
                  <c:v>81.999999999997399</c:v>
                </c:pt>
                <c:pt idx="821">
                  <c:v>82.099999999997394</c:v>
                </c:pt>
                <c:pt idx="822">
                  <c:v>82.199999999997402</c:v>
                </c:pt>
                <c:pt idx="823">
                  <c:v>82.299999999997397</c:v>
                </c:pt>
                <c:pt idx="824">
                  <c:v>82.399999999997405</c:v>
                </c:pt>
                <c:pt idx="825">
                  <c:v>82.499999999997399</c:v>
                </c:pt>
                <c:pt idx="826">
                  <c:v>82.599999999997394</c:v>
                </c:pt>
                <c:pt idx="827">
                  <c:v>82.699999999997402</c:v>
                </c:pt>
                <c:pt idx="828">
                  <c:v>82.799999999997397</c:v>
                </c:pt>
                <c:pt idx="829">
                  <c:v>82.899999999997405</c:v>
                </c:pt>
                <c:pt idx="830">
                  <c:v>82.999999999997399</c:v>
                </c:pt>
                <c:pt idx="831">
                  <c:v>83.099999999997394</c:v>
                </c:pt>
                <c:pt idx="832">
                  <c:v>83.199999999997402</c:v>
                </c:pt>
                <c:pt idx="833">
                  <c:v>83.299999999997397</c:v>
                </c:pt>
                <c:pt idx="834">
                  <c:v>83.399999999997405</c:v>
                </c:pt>
                <c:pt idx="835">
                  <c:v>83.4999999999973</c:v>
                </c:pt>
                <c:pt idx="836">
                  <c:v>83.599999999997294</c:v>
                </c:pt>
                <c:pt idx="837">
                  <c:v>83.699999999997303</c:v>
                </c:pt>
                <c:pt idx="838">
                  <c:v>83.799999999997297</c:v>
                </c:pt>
                <c:pt idx="839">
                  <c:v>83.899999999997306</c:v>
                </c:pt>
                <c:pt idx="840">
                  <c:v>83.9999999999973</c:v>
                </c:pt>
                <c:pt idx="841">
                  <c:v>84.099999999997294</c:v>
                </c:pt>
                <c:pt idx="842">
                  <c:v>84.199999999997303</c:v>
                </c:pt>
                <c:pt idx="843">
                  <c:v>84.299999999997297</c:v>
                </c:pt>
                <c:pt idx="844">
                  <c:v>84.399999999997306</c:v>
                </c:pt>
                <c:pt idx="845">
                  <c:v>84.4999999999973</c:v>
                </c:pt>
                <c:pt idx="846">
                  <c:v>84.599999999997294</c:v>
                </c:pt>
                <c:pt idx="847">
                  <c:v>84.699999999997303</c:v>
                </c:pt>
                <c:pt idx="848">
                  <c:v>84.799999999997297</c:v>
                </c:pt>
                <c:pt idx="849">
                  <c:v>84.899999999997306</c:v>
                </c:pt>
                <c:pt idx="850">
                  <c:v>84.9999999999973</c:v>
                </c:pt>
                <c:pt idx="851">
                  <c:v>85.099999999997294</c:v>
                </c:pt>
                <c:pt idx="852">
                  <c:v>85.199999999997303</c:v>
                </c:pt>
                <c:pt idx="853">
                  <c:v>85.299999999997198</c:v>
                </c:pt>
                <c:pt idx="854">
                  <c:v>85.399999999997206</c:v>
                </c:pt>
                <c:pt idx="855">
                  <c:v>85.4999999999972</c:v>
                </c:pt>
                <c:pt idx="856">
                  <c:v>85.599999999997195</c:v>
                </c:pt>
                <c:pt idx="857">
                  <c:v>85.699999999997203</c:v>
                </c:pt>
                <c:pt idx="858">
                  <c:v>85.799999999997198</c:v>
                </c:pt>
                <c:pt idx="859">
                  <c:v>85.899999999997206</c:v>
                </c:pt>
                <c:pt idx="860">
                  <c:v>85.9999999999972</c:v>
                </c:pt>
                <c:pt idx="861">
                  <c:v>86.099999999997195</c:v>
                </c:pt>
                <c:pt idx="862">
                  <c:v>86.199999999997203</c:v>
                </c:pt>
                <c:pt idx="863">
                  <c:v>86.299999999997198</c:v>
                </c:pt>
                <c:pt idx="864">
                  <c:v>86.399999999997206</c:v>
                </c:pt>
                <c:pt idx="865">
                  <c:v>86.4999999999972</c:v>
                </c:pt>
                <c:pt idx="866">
                  <c:v>86.599999999997195</c:v>
                </c:pt>
                <c:pt idx="867">
                  <c:v>86.699999999997203</c:v>
                </c:pt>
                <c:pt idx="868">
                  <c:v>86.799999999997198</c:v>
                </c:pt>
                <c:pt idx="869">
                  <c:v>86.899999999997206</c:v>
                </c:pt>
                <c:pt idx="870">
                  <c:v>86.9999999999972</c:v>
                </c:pt>
                <c:pt idx="871">
                  <c:v>87.099999999997095</c:v>
                </c:pt>
                <c:pt idx="872">
                  <c:v>87.199999999997104</c:v>
                </c:pt>
                <c:pt idx="873">
                  <c:v>87.299999999997098</c:v>
                </c:pt>
                <c:pt idx="874">
                  <c:v>87.399999999997107</c:v>
                </c:pt>
                <c:pt idx="875">
                  <c:v>87.499999999997101</c:v>
                </c:pt>
                <c:pt idx="876">
                  <c:v>87.599999999997095</c:v>
                </c:pt>
                <c:pt idx="877">
                  <c:v>87.699999999997104</c:v>
                </c:pt>
                <c:pt idx="878">
                  <c:v>87.799999999997098</c:v>
                </c:pt>
                <c:pt idx="879">
                  <c:v>87.899999999997107</c:v>
                </c:pt>
                <c:pt idx="880">
                  <c:v>87.999999999997101</c:v>
                </c:pt>
                <c:pt idx="881">
                  <c:v>88.099999999997095</c:v>
                </c:pt>
                <c:pt idx="882">
                  <c:v>88.199999999997104</c:v>
                </c:pt>
                <c:pt idx="883">
                  <c:v>88.299999999997098</c:v>
                </c:pt>
                <c:pt idx="884">
                  <c:v>88.399999999997107</c:v>
                </c:pt>
                <c:pt idx="885">
                  <c:v>88.499999999997101</c:v>
                </c:pt>
                <c:pt idx="886">
                  <c:v>88.599999999997095</c:v>
                </c:pt>
                <c:pt idx="887">
                  <c:v>88.699999999997104</c:v>
                </c:pt>
                <c:pt idx="888">
                  <c:v>88.799999999996999</c:v>
                </c:pt>
                <c:pt idx="889">
                  <c:v>88.899999999996993</c:v>
                </c:pt>
                <c:pt idx="890">
                  <c:v>88.999999999997002</c:v>
                </c:pt>
                <c:pt idx="891">
                  <c:v>89.099999999996996</c:v>
                </c:pt>
                <c:pt idx="892">
                  <c:v>89.199999999997004</c:v>
                </c:pt>
                <c:pt idx="893">
                  <c:v>89.299999999996999</c:v>
                </c:pt>
                <c:pt idx="894">
                  <c:v>89.399999999996993</c:v>
                </c:pt>
                <c:pt idx="895">
                  <c:v>89.499999999997002</c:v>
                </c:pt>
                <c:pt idx="896">
                  <c:v>89.599999999996996</c:v>
                </c:pt>
                <c:pt idx="897">
                  <c:v>89.699999999997004</c:v>
                </c:pt>
                <c:pt idx="898">
                  <c:v>89.799999999996999</c:v>
                </c:pt>
                <c:pt idx="899">
                  <c:v>89.899999999996993</c:v>
                </c:pt>
                <c:pt idx="900">
                  <c:v>89.999999999997002</c:v>
                </c:pt>
                <c:pt idx="901">
                  <c:v>90.099999999996996</c:v>
                </c:pt>
                <c:pt idx="902">
                  <c:v>90.199999999997004</c:v>
                </c:pt>
                <c:pt idx="903">
                  <c:v>90.299999999996999</c:v>
                </c:pt>
                <c:pt idx="904">
                  <c:v>90.399999999996993</c:v>
                </c:pt>
                <c:pt idx="905">
                  <c:v>90.499999999997002</c:v>
                </c:pt>
                <c:pt idx="906">
                  <c:v>90.599999999996896</c:v>
                </c:pt>
                <c:pt idx="907">
                  <c:v>90.699999999996905</c:v>
                </c:pt>
                <c:pt idx="908">
                  <c:v>90.799999999996899</c:v>
                </c:pt>
                <c:pt idx="909">
                  <c:v>90.899999999996894</c:v>
                </c:pt>
                <c:pt idx="910">
                  <c:v>90.999999999996902</c:v>
                </c:pt>
                <c:pt idx="911">
                  <c:v>91.099999999996896</c:v>
                </c:pt>
                <c:pt idx="912">
                  <c:v>91.199999999996905</c:v>
                </c:pt>
                <c:pt idx="913">
                  <c:v>91.299999999996899</c:v>
                </c:pt>
                <c:pt idx="914">
                  <c:v>91.399999999996894</c:v>
                </c:pt>
                <c:pt idx="915">
                  <c:v>91.499999999996902</c:v>
                </c:pt>
                <c:pt idx="916">
                  <c:v>91.599999999996896</c:v>
                </c:pt>
                <c:pt idx="917">
                  <c:v>91.699999999996905</c:v>
                </c:pt>
                <c:pt idx="918">
                  <c:v>91.799999999996899</c:v>
                </c:pt>
                <c:pt idx="919">
                  <c:v>91.899999999996894</c:v>
                </c:pt>
                <c:pt idx="920">
                  <c:v>91.999999999996902</c:v>
                </c:pt>
                <c:pt idx="921">
                  <c:v>92.099999999996896</c:v>
                </c:pt>
                <c:pt idx="922">
                  <c:v>92.199999999996905</c:v>
                </c:pt>
                <c:pt idx="923">
                  <c:v>92.2999999999968</c:v>
                </c:pt>
                <c:pt idx="924">
                  <c:v>92.399999999996794</c:v>
                </c:pt>
                <c:pt idx="925">
                  <c:v>92.499999999996803</c:v>
                </c:pt>
                <c:pt idx="926">
                  <c:v>92.599999999996797</c:v>
                </c:pt>
                <c:pt idx="927">
                  <c:v>92.699999999996805</c:v>
                </c:pt>
                <c:pt idx="928">
                  <c:v>92.7999999999968</c:v>
                </c:pt>
                <c:pt idx="929">
                  <c:v>92.899999999996794</c:v>
                </c:pt>
                <c:pt idx="930">
                  <c:v>92.999999999996803</c:v>
                </c:pt>
                <c:pt idx="931">
                  <c:v>93.099999999996797</c:v>
                </c:pt>
                <c:pt idx="932">
                  <c:v>93.199999999996805</c:v>
                </c:pt>
                <c:pt idx="933">
                  <c:v>93.2999999999968</c:v>
                </c:pt>
                <c:pt idx="934">
                  <c:v>93.399999999996794</c:v>
                </c:pt>
                <c:pt idx="935">
                  <c:v>93.499999999996803</c:v>
                </c:pt>
                <c:pt idx="936">
                  <c:v>93.599999999996797</c:v>
                </c:pt>
                <c:pt idx="937">
                  <c:v>93.699999999996805</c:v>
                </c:pt>
                <c:pt idx="938">
                  <c:v>93.7999999999968</c:v>
                </c:pt>
                <c:pt idx="939">
                  <c:v>93.899999999996794</c:v>
                </c:pt>
                <c:pt idx="940">
                  <c:v>93.999999999996803</c:v>
                </c:pt>
                <c:pt idx="941">
                  <c:v>94.099999999996697</c:v>
                </c:pt>
                <c:pt idx="942">
                  <c:v>94.199999999996706</c:v>
                </c:pt>
                <c:pt idx="943">
                  <c:v>94.2999999999967</c:v>
                </c:pt>
                <c:pt idx="944">
                  <c:v>94.399999999996695</c:v>
                </c:pt>
                <c:pt idx="945">
                  <c:v>94.499999999996703</c:v>
                </c:pt>
                <c:pt idx="946">
                  <c:v>94.599999999996697</c:v>
                </c:pt>
                <c:pt idx="947">
                  <c:v>94.699999999996706</c:v>
                </c:pt>
                <c:pt idx="948">
                  <c:v>94.7999999999967</c:v>
                </c:pt>
                <c:pt idx="949">
                  <c:v>94.899999999996695</c:v>
                </c:pt>
                <c:pt idx="950">
                  <c:v>94.999999999996703</c:v>
                </c:pt>
                <c:pt idx="951">
                  <c:v>95.099999999996697</c:v>
                </c:pt>
                <c:pt idx="952">
                  <c:v>95.199999999996706</c:v>
                </c:pt>
                <c:pt idx="953">
                  <c:v>95.2999999999967</c:v>
                </c:pt>
                <c:pt idx="954">
                  <c:v>95.399999999996695</c:v>
                </c:pt>
                <c:pt idx="955">
                  <c:v>95.499999999996703</c:v>
                </c:pt>
                <c:pt idx="956">
                  <c:v>95.599999999996697</c:v>
                </c:pt>
                <c:pt idx="957">
                  <c:v>95.699999999996706</c:v>
                </c:pt>
                <c:pt idx="958">
                  <c:v>95.7999999999967</c:v>
                </c:pt>
                <c:pt idx="959">
                  <c:v>95.899999999996595</c:v>
                </c:pt>
                <c:pt idx="960">
                  <c:v>95.999999999996604</c:v>
                </c:pt>
                <c:pt idx="961">
                  <c:v>96.099999999996598</c:v>
                </c:pt>
                <c:pt idx="962">
                  <c:v>96.199999999996606</c:v>
                </c:pt>
                <c:pt idx="963">
                  <c:v>96.299999999996601</c:v>
                </c:pt>
                <c:pt idx="964">
                  <c:v>96.399999999996595</c:v>
                </c:pt>
                <c:pt idx="965">
                  <c:v>96.499999999996604</c:v>
                </c:pt>
                <c:pt idx="966">
                  <c:v>96.599999999996598</c:v>
                </c:pt>
                <c:pt idx="967">
                  <c:v>96.699999999996606</c:v>
                </c:pt>
                <c:pt idx="968">
                  <c:v>96.799999999996601</c:v>
                </c:pt>
                <c:pt idx="969">
                  <c:v>96.899999999996595</c:v>
                </c:pt>
                <c:pt idx="970">
                  <c:v>96.999999999996604</c:v>
                </c:pt>
                <c:pt idx="971">
                  <c:v>97.099999999996598</c:v>
                </c:pt>
                <c:pt idx="972">
                  <c:v>97.199999999996606</c:v>
                </c:pt>
                <c:pt idx="973">
                  <c:v>97.299999999996601</c:v>
                </c:pt>
                <c:pt idx="974">
                  <c:v>97.399999999996595</c:v>
                </c:pt>
                <c:pt idx="975">
                  <c:v>97.499999999996604</c:v>
                </c:pt>
                <c:pt idx="976">
                  <c:v>97.599999999996498</c:v>
                </c:pt>
                <c:pt idx="977">
                  <c:v>97.699999999996507</c:v>
                </c:pt>
                <c:pt idx="978">
                  <c:v>97.799999999996501</c:v>
                </c:pt>
                <c:pt idx="979">
                  <c:v>97.899999999996496</c:v>
                </c:pt>
                <c:pt idx="980">
                  <c:v>97.999999999996504</c:v>
                </c:pt>
                <c:pt idx="981">
                  <c:v>98.099999999996498</c:v>
                </c:pt>
                <c:pt idx="982">
                  <c:v>98.199999999996507</c:v>
                </c:pt>
                <c:pt idx="983">
                  <c:v>98.299999999996501</c:v>
                </c:pt>
                <c:pt idx="984">
                  <c:v>98.399999999996496</c:v>
                </c:pt>
                <c:pt idx="985">
                  <c:v>98.499999999996504</c:v>
                </c:pt>
                <c:pt idx="986">
                  <c:v>98.599999999996498</c:v>
                </c:pt>
                <c:pt idx="987">
                  <c:v>98.699999999996507</c:v>
                </c:pt>
                <c:pt idx="988">
                  <c:v>98.799999999996501</c:v>
                </c:pt>
                <c:pt idx="989">
                  <c:v>98.899999999996496</c:v>
                </c:pt>
                <c:pt idx="990">
                  <c:v>98.999999999996504</c:v>
                </c:pt>
                <c:pt idx="991">
                  <c:v>99.099999999996498</c:v>
                </c:pt>
                <c:pt idx="992">
                  <c:v>99.199999999996507</c:v>
                </c:pt>
                <c:pt idx="993">
                  <c:v>99.299999999996501</c:v>
                </c:pt>
                <c:pt idx="994">
                  <c:v>99.399999999996396</c:v>
                </c:pt>
                <c:pt idx="995">
                  <c:v>99.499999999996405</c:v>
                </c:pt>
                <c:pt idx="996">
                  <c:v>99.599999999996399</c:v>
                </c:pt>
                <c:pt idx="997">
                  <c:v>99.699999999996393</c:v>
                </c:pt>
                <c:pt idx="998">
                  <c:v>99.799999999996402</c:v>
                </c:pt>
                <c:pt idx="999">
                  <c:v>99.899999999996396</c:v>
                </c:pt>
                <c:pt idx="1000">
                  <c:v>99.999999999996405</c:v>
                </c:pt>
                <c:pt idx="1001">
                  <c:v>100.099999999996</c:v>
                </c:pt>
                <c:pt idx="1002">
                  <c:v>100.199999999996</c:v>
                </c:pt>
                <c:pt idx="1003">
                  <c:v>100.299999999996</c:v>
                </c:pt>
                <c:pt idx="1004">
                  <c:v>100.399999999996</c:v>
                </c:pt>
                <c:pt idx="1005">
                  <c:v>100.49999999999601</c:v>
                </c:pt>
                <c:pt idx="1006">
                  <c:v>100.599999999996</c:v>
                </c:pt>
                <c:pt idx="1007">
                  <c:v>100.699999999996</c:v>
                </c:pt>
                <c:pt idx="1008">
                  <c:v>100.799999999996</c:v>
                </c:pt>
                <c:pt idx="1009">
                  <c:v>100.899999999996</c:v>
                </c:pt>
                <c:pt idx="1010">
                  <c:v>100.99999999999601</c:v>
                </c:pt>
                <c:pt idx="1011">
                  <c:v>101.099999999996</c:v>
                </c:pt>
                <c:pt idx="1012">
                  <c:v>101.199999999996</c:v>
                </c:pt>
                <c:pt idx="1013">
                  <c:v>101.299999999996</c:v>
                </c:pt>
                <c:pt idx="1014">
                  <c:v>101.399999999996</c:v>
                </c:pt>
                <c:pt idx="1015">
                  <c:v>101.49999999999601</c:v>
                </c:pt>
                <c:pt idx="1016">
                  <c:v>101.599999999996</c:v>
                </c:pt>
                <c:pt idx="1017">
                  <c:v>101.699999999996</c:v>
                </c:pt>
                <c:pt idx="1018">
                  <c:v>101.799999999996</c:v>
                </c:pt>
                <c:pt idx="1019">
                  <c:v>101.899999999996</c:v>
                </c:pt>
                <c:pt idx="1020">
                  <c:v>101.99999999999601</c:v>
                </c:pt>
                <c:pt idx="1021">
                  <c:v>102.099999999996</c:v>
                </c:pt>
                <c:pt idx="1022">
                  <c:v>102.199999999996</c:v>
                </c:pt>
                <c:pt idx="1023">
                  <c:v>102.299999999996</c:v>
                </c:pt>
                <c:pt idx="1024">
                  <c:v>102.399999999996</c:v>
                </c:pt>
                <c:pt idx="1025">
                  <c:v>102.49999999999601</c:v>
                </c:pt>
                <c:pt idx="1026">
                  <c:v>102.599999999996</c:v>
                </c:pt>
                <c:pt idx="1027">
                  <c:v>102.699999999996</c:v>
                </c:pt>
                <c:pt idx="1028">
                  <c:v>102.799999999996</c:v>
                </c:pt>
                <c:pt idx="1029">
                  <c:v>102.899999999996</c:v>
                </c:pt>
                <c:pt idx="1030">
                  <c:v>102.99999999999601</c:v>
                </c:pt>
                <c:pt idx="1031">
                  <c:v>103.099999999996</c:v>
                </c:pt>
                <c:pt idx="1032">
                  <c:v>103.199999999996</c:v>
                </c:pt>
                <c:pt idx="1033">
                  <c:v>103.299999999996</c:v>
                </c:pt>
                <c:pt idx="1034">
                  <c:v>103.399999999996</c:v>
                </c:pt>
                <c:pt idx="1035">
                  <c:v>103.49999999999601</c:v>
                </c:pt>
                <c:pt idx="1036">
                  <c:v>103.599999999996</c:v>
                </c:pt>
                <c:pt idx="1037">
                  <c:v>103.699999999996</c:v>
                </c:pt>
                <c:pt idx="1038">
                  <c:v>103.799999999996</c:v>
                </c:pt>
                <c:pt idx="1039">
                  <c:v>103.899999999996</c:v>
                </c:pt>
                <c:pt idx="1040">
                  <c:v>103.99999999999601</c:v>
                </c:pt>
                <c:pt idx="1041">
                  <c:v>104.099999999996</c:v>
                </c:pt>
                <c:pt idx="1042">
                  <c:v>104.199999999996</c:v>
                </c:pt>
                <c:pt idx="1043">
                  <c:v>104.299999999996</c:v>
                </c:pt>
                <c:pt idx="1044">
                  <c:v>104.399999999996</c:v>
                </c:pt>
                <c:pt idx="1045">
                  <c:v>104.49999999999601</c:v>
                </c:pt>
                <c:pt idx="1046">
                  <c:v>104.599999999996</c:v>
                </c:pt>
                <c:pt idx="1047">
                  <c:v>104.699999999996</c:v>
                </c:pt>
                <c:pt idx="1048">
                  <c:v>104.799999999996</c:v>
                </c:pt>
                <c:pt idx="1049">
                  <c:v>104.899999999996</c:v>
                </c:pt>
                <c:pt idx="1050">
                  <c:v>104.99999999999601</c:v>
                </c:pt>
                <c:pt idx="1051">
                  <c:v>105.099999999996</c:v>
                </c:pt>
                <c:pt idx="1052">
                  <c:v>105.199999999996</c:v>
                </c:pt>
                <c:pt idx="1053">
                  <c:v>105.299999999996</c:v>
                </c:pt>
                <c:pt idx="1054">
                  <c:v>105.399999999996</c:v>
                </c:pt>
                <c:pt idx="1055">
                  <c:v>105.49999999999601</c:v>
                </c:pt>
                <c:pt idx="1056">
                  <c:v>105.599999999996</c:v>
                </c:pt>
                <c:pt idx="1057">
                  <c:v>105.699999999996</c:v>
                </c:pt>
                <c:pt idx="1058">
                  <c:v>105.799999999996</c:v>
                </c:pt>
                <c:pt idx="1059">
                  <c:v>105.899999999996</c:v>
                </c:pt>
                <c:pt idx="1060">
                  <c:v>105.99999999999601</c:v>
                </c:pt>
                <c:pt idx="1061">
                  <c:v>106.099999999996</c:v>
                </c:pt>
                <c:pt idx="1062">
                  <c:v>106.199999999996</c:v>
                </c:pt>
                <c:pt idx="1063">
                  <c:v>106.299999999996</c:v>
                </c:pt>
                <c:pt idx="1064">
                  <c:v>106.399999999996</c:v>
                </c:pt>
                <c:pt idx="1065">
                  <c:v>106.49999999999601</c:v>
                </c:pt>
                <c:pt idx="1066">
                  <c:v>106.599999999996</c:v>
                </c:pt>
                <c:pt idx="1067">
                  <c:v>106.699999999996</c:v>
                </c:pt>
                <c:pt idx="1068">
                  <c:v>106.799999999996</c:v>
                </c:pt>
                <c:pt idx="1069">
                  <c:v>106.899999999996</c:v>
                </c:pt>
                <c:pt idx="1070">
                  <c:v>106.99999999999601</c:v>
                </c:pt>
                <c:pt idx="1071">
                  <c:v>107.099999999996</c:v>
                </c:pt>
                <c:pt idx="1072">
                  <c:v>107.199999999996</c:v>
                </c:pt>
                <c:pt idx="1073">
                  <c:v>107.299999999996</c:v>
                </c:pt>
                <c:pt idx="1074">
                  <c:v>107.399999999996</c:v>
                </c:pt>
                <c:pt idx="1075">
                  <c:v>107.49999999999601</c:v>
                </c:pt>
                <c:pt idx="1076">
                  <c:v>107.599999999996</c:v>
                </c:pt>
                <c:pt idx="1077">
                  <c:v>107.699999999996</c:v>
                </c:pt>
                <c:pt idx="1078">
                  <c:v>107.799999999996</c:v>
                </c:pt>
                <c:pt idx="1079">
                  <c:v>107.899999999996</c:v>
                </c:pt>
                <c:pt idx="1080">
                  <c:v>107.99999999999601</c:v>
                </c:pt>
                <c:pt idx="1081">
                  <c:v>108.099999999996</c:v>
                </c:pt>
                <c:pt idx="1082">
                  <c:v>108.199999999995</c:v>
                </c:pt>
                <c:pt idx="1083">
                  <c:v>108.29999999999499</c:v>
                </c:pt>
                <c:pt idx="1084">
                  <c:v>108.399999999995</c:v>
                </c:pt>
                <c:pt idx="1085">
                  <c:v>108.499999999995</c:v>
                </c:pt>
                <c:pt idx="1086">
                  <c:v>108.59999999999501</c:v>
                </c:pt>
                <c:pt idx="1087">
                  <c:v>108.699999999995</c:v>
                </c:pt>
                <c:pt idx="1088">
                  <c:v>108.79999999999499</c:v>
                </c:pt>
                <c:pt idx="1089">
                  <c:v>108.899999999995</c:v>
                </c:pt>
                <c:pt idx="1090">
                  <c:v>108.999999999995</c:v>
                </c:pt>
                <c:pt idx="1091">
                  <c:v>109.09999999999501</c:v>
                </c:pt>
                <c:pt idx="1092">
                  <c:v>109.199999999995</c:v>
                </c:pt>
                <c:pt idx="1093">
                  <c:v>109.29999999999499</c:v>
                </c:pt>
                <c:pt idx="1094">
                  <c:v>109.399999999995</c:v>
                </c:pt>
                <c:pt idx="1095">
                  <c:v>109.499999999995</c:v>
                </c:pt>
                <c:pt idx="1096">
                  <c:v>109.59999999999501</c:v>
                </c:pt>
                <c:pt idx="1097">
                  <c:v>109.699999999995</c:v>
                </c:pt>
                <c:pt idx="1098">
                  <c:v>109.79999999999499</c:v>
                </c:pt>
                <c:pt idx="1099">
                  <c:v>109.899999999995</c:v>
                </c:pt>
                <c:pt idx="1100">
                  <c:v>109.999999999995</c:v>
                </c:pt>
                <c:pt idx="1101">
                  <c:v>110.09999999999501</c:v>
                </c:pt>
                <c:pt idx="1102">
                  <c:v>110.199999999995</c:v>
                </c:pt>
                <c:pt idx="1103">
                  <c:v>110.29999999999499</c:v>
                </c:pt>
                <c:pt idx="1104">
                  <c:v>110.399999999995</c:v>
                </c:pt>
                <c:pt idx="1105">
                  <c:v>110.499999999995</c:v>
                </c:pt>
                <c:pt idx="1106">
                  <c:v>110.59999999999501</c:v>
                </c:pt>
                <c:pt idx="1107">
                  <c:v>110.699999999995</c:v>
                </c:pt>
                <c:pt idx="1108">
                  <c:v>110.79999999999499</c:v>
                </c:pt>
                <c:pt idx="1109">
                  <c:v>110.899999999995</c:v>
                </c:pt>
                <c:pt idx="1110">
                  <c:v>110.999999999995</c:v>
                </c:pt>
                <c:pt idx="1111">
                  <c:v>111.09999999999501</c:v>
                </c:pt>
                <c:pt idx="1112">
                  <c:v>111.199999999995</c:v>
                </c:pt>
                <c:pt idx="1113">
                  <c:v>111.29999999999499</c:v>
                </c:pt>
                <c:pt idx="1114">
                  <c:v>111.399999999995</c:v>
                </c:pt>
                <c:pt idx="1115">
                  <c:v>111.499999999995</c:v>
                </c:pt>
                <c:pt idx="1116">
                  <c:v>111.59999999999501</c:v>
                </c:pt>
                <c:pt idx="1117">
                  <c:v>111.699999999995</c:v>
                </c:pt>
                <c:pt idx="1118">
                  <c:v>111.79999999999499</c:v>
                </c:pt>
                <c:pt idx="1119">
                  <c:v>111.899999999995</c:v>
                </c:pt>
                <c:pt idx="1120">
                  <c:v>111.999999999995</c:v>
                </c:pt>
                <c:pt idx="1121">
                  <c:v>112.09999999999501</c:v>
                </c:pt>
                <c:pt idx="1122">
                  <c:v>112.199999999995</c:v>
                </c:pt>
                <c:pt idx="1123">
                  <c:v>112.29999999999499</c:v>
                </c:pt>
                <c:pt idx="1124">
                  <c:v>112.399999999995</c:v>
                </c:pt>
                <c:pt idx="1125">
                  <c:v>112.499999999995</c:v>
                </c:pt>
                <c:pt idx="1126">
                  <c:v>112.59999999999501</c:v>
                </c:pt>
                <c:pt idx="1127">
                  <c:v>112.699999999995</c:v>
                </c:pt>
                <c:pt idx="1128">
                  <c:v>112.79999999999499</c:v>
                </c:pt>
                <c:pt idx="1129">
                  <c:v>112.899999999995</c:v>
                </c:pt>
                <c:pt idx="1130">
                  <c:v>112.999999999995</c:v>
                </c:pt>
                <c:pt idx="1131">
                  <c:v>113.09999999999501</c:v>
                </c:pt>
                <c:pt idx="1132">
                  <c:v>113.199999999995</c:v>
                </c:pt>
                <c:pt idx="1133">
                  <c:v>113.29999999999499</c:v>
                </c:pt>
                <c:pt idx="1134">
                  <c:v>113.399999999995</c:v>
                </c:pt>
                <c:pt idx="1135">
                  <c:v>113.499999999995</c:v>
                </c:pt>
                <c:pt idx="1136">
                  <c:v>113.59999999999501</c:v>
                </c:pt>
                <c:pt idx="1137">
                  <c:v>113.699999999995</c:v>
                </c:pt>
                <c:pt idx="1138">
                  <c:v>113.79999999999499</c:v>
                </c:pt>
                <c:pt idx="1139">
                  <c:v>113.899999999995</c:v>
                </c:pt>
                <c:pt idx="1140">
                  <c:v>113.999999999995</c:v>
                </c:pt>
                <c:pt idx="1141">
                  <c:v>114.09999999999501</c:v>
                </c:pt>
                <c:pt idx="1142">
                  <c:v>114.199999999995</c:v>
                </c:pt>
                <c:pt idx="1143">
                  <c:v>114.29999999999499</c:v>
                </c:pt>
                <c:pt idx="1144">
                  <c:v>114.399999999995</c:v>
                </c:pt>
                <c:pt idx="1145">
                  <c:v>114.499999999995</c:v>
                </c:pt>
                <c:pt idx="1146">
                  <c:v>114.59999999999501</c:v>
                </c:pt>
                <c:pt idx="1147">
                  <c:v>114.699999999995</c:v>
                </c:pt>
                <c:pt idx="1148">
                  <c:v>114.79999999999499</c:v>
                </c:pt>
                <c:pt idx="1149">
                  <c:v>114.899999999995</c:v>
                </c:pt>
                <c:pt idx="1150">
                  <c:v>114.999999999995</c:v>
                </c:pt>
                <c:pt idx="1151">
                  <c:v>115.09999999999501</c:v>
                </c:pt>
                <c:pt idx="1152">
                  <c:v>115.199999999995</c:v>
                </c:pt>
                <c:pt idx="1153">
                  <c:v>115.29999999999499</c:v>
                </c:pt>
                <c:pt idx="1154">
                  <c:v>115.399999999995</c:v>
                </c:pt>
                <c:pt idx="1155">
                  <c:v>115.499999999995</c:v>
                </c:pt>
                <c:pt idx="1156">
                  <c:v>115.59999999999501</c:v>
                </c:pt>
                <c:pt idx="1157">
                  <c:v>115.699999999995</c:v>
                </c:pt>
                <c:pt idx="1158">
                  <c:v>115.79999999999499</c:v>
                </c:pt>
                <c:pt idx="1159">
                  <c:v>115.899999999995</c:v>
                </c:pt>
                <c:pt idx="1160">
                  <c:v>115.999999999995</c:v>
                </c:pt>
                <c:pt idx="1161">
                  <c:v>116.09999999999501</c:v>
                </c:pt>
                <c:pt idx="1162">
                  <c:v>116.199999999995</c:v>
                </c:pt>
                <c:pt idx="1163">
                  <c:v>116.29999999999499</c:v>
                </c:pt>
                <c:pt idx="1164">
                  <c:v>116.399999999995</c:v>
                </c:pt>
                <c:pt idx="1165">
                  <c:v>116.499999999995</c:v>
                </c:pt>
                <c:pt idx="1166">
                  <c:v>116.59999999999501</c:v>
                </c:pt>
                <c:pt idx="1167">
                  <c:v>116.699999999995</c:v>
                </c:pt>
                <c:pt idx="1168">
                  <c:v>116.79999999999499</c:v>
                </c:pt>
                <c:pt idx="1169">
                  <c:v>116.899999999995</c:v>
                </c:pt>
                <c:pt idx="1170">
                  <c:v>116.999999999995</c:v>
                </c:pt>
                <c:pt idx="1171">
                  <c:v>117.09999999999501</c:v>
                </c:pt>
                <c:pt idx="1172">
                  <c:v>117.199999999995</c:v>
                </c:pt>
                <c:pt idx="1173">
                  <c:v>117.29999999999499</c:v>
                </c:pt>
                <c:pt idx="1174">
                  <c:v>117.399999999995</c:v>
                </c:pt>
                <c:pt idx="1175">
                  <c:v>117.499999999995</c:v>
                </c:pt>
                <c:pt idx="1176">
                  <c:v>117.59999999999501</c:v>
                </c:pt>
                <c:pt idx="1177">
                  <c:v>117.699999999995</c:v>
                </c:pt>
                <c:pt idx="1178">
                  <c:v>117.79999999999499</c:v>
                </c:pt>
                <c:pt idx="1179">
                  <c:v>117.899999999995</c:v>
                </c:pt>
                <c:pt idx="1180">
                  <c:v>117.999999999995</c:v>
                </c:pt>
                <c:pt idx="1181">
                  <c:v>118.09999999999501</c:v>
                </c:pt>
                <c:pt idx="1182">
                  <c:v>118.199999999995</c:v>
                </c:pt>
                <c:pt idx="1183">
                  <c:v>118.29999999999499</c:v>
                </c:pt>
                <c:pt idx="1184">
                  <c:v>118.399999999995</c:v>
                </c:pt>
                <c:pt idx="1185">
                  <c:v>118.499999999995</c:v>
                </c:pt>
                <c:pt idx="1186">
                  <c:v>118.59999999999501</c:v>
                </c:pt>
                <c:pt idx="1187">
                  <c:v>118.699999999995</c:v>
                </c:pt>
                <c:pt idx="1188">
                  <c:v>118.79999999999499</c:v>
                </c:pt>
                <c:pt idx="1189">
                  <c:v>118.899999999995</c:v>
                </c:pt>
                <c:pt idx="1190">
                  <c:v>118.999999999995</c:v>
                </c:pt>
                <c:pt idx="1191">
                  <c:v>119.09999999999501</c:v>
                </c:pt>
                <c:pt idx="1192">
                  <c:v>119.199999999995</c:v>
                </c:pt>
                <c:pt idx="1193">
                  <c:v>119.29999999999499</c:v>
                </c:pt>
                <c:pt idx="1194">
                  <c:v>119.399999999995</c:v>
                </c:pt>
                <c:pt idx="1195">
                  <c:v>119.499999999995</c:v>
                </c:pt>
                <c:pt idx="1196">
                  <c:v>119.59999999999501</c:v>
                </c:pt>
                <c:pt idx="1197">
                  <c:v>119.699999999995</c:v>
                </c:pt>
                <c:pt idx="1198">
                  <c:v>119.79999999999499</c:v>
                </c:pt>
                <c:pt idx="1199">
                  <c:v>119.899999999995</c:v>
                </c:pt>
                <c:pt idx="1200">
                  <c:v>119.999999999995</c:v>
                </c:pt>
                <c:pt idx="1201">
                  <c:v>120.09999999999501</c:v>
                </c:pt>
                <c:pt idx="1202">
                  <c:v>120.199999999995</c:v>
                </c:pt>
                <c:pt idx="1203">
                  <c:v>120.29999999999499</c:v>
                </c:pt>
                <c:pt idx="1204">
                  <c:v>120.399999999995</c:v>
                </c:pt>
                <c:pt idx="1205">
                  <c:v>120.499999999995</c:v>
                </c:pt>
                <c:pt idx="1206">
                  <c:v>120.59999999999501</c:v>
                </c:pt>
                <c:pt idx="1207">
                  <c:v>120.699999999995</c:v>
                </c:pt>
                <c:pt idx="1208">
                  <c:v>120.79999999999499</c:v>
                </c:pt>
                <c:pt idx="1209">
                  <c:v>120.899999999995</c:v>
                </c:pt>
                <c:pt idx="1210">
                  <c:v>120.999999999995</c:v>
                </c:pt>
                <c:pt idx="1211">
                  <c:v>121.09999999999501</c:v>
                </c:pt>
                <c:pt idx="1212">
                  <c:v>121.199999999995</c:v>
                </c:pt>
                <c:pt idx="1213">
                  <c:v>121.29999999999499</c:v>
                </c:pt>
                <c:pt idx="1214">
                  <c:v>121.399999999995</c:v>
                </c:pt>
                <c:pt idx="1215">
                  <c:v>121.499999999995</c:v>
                </c:pt>
                <c:pt idx="1216">
                  <c:v>121.59999999999501</c:v>
                </c:pt>
                <c:pt idx="1217">
                  <c:v>121.699999999995</c:v>
                </c:pt>
                <c:pt idx="1218">
                  <c:v>121.79999999999499</c:v>
                </c:pt>
                <c:pt idx="1219">
                  <c:v>121.899999999995</c:v>
                </c:pt>
                <c:pt idx="1220">
                  <c:v>121.999999999995</c:v>
                </c:pt>
                <c:pt idx="1221">
                  <c:v>122.09999999999501</c:v>
                </c:pt>
                <c:pt idx="1222">
                  <c:v>122.199999999995</c:v>
                </c:pt>
                <c:pt idx="1223">
                  <c:v>122.29999999999499</c:v>
                </c:pt>
                <c:pt idx="1224">
                  <c:v>122.399999999995</c:v>
                </c:pt>
                <c:pt idx="1225">
                  <c:v>122.499999999995</c:v>
                </c:pt>
                <c:pt idx="1226">
                  <c:v>122.59999999999501</c:v>
                </c:pt>
                <c:pt idx="1227">
                  <c:v>122.699999999995</c:v>
                </c:pt>
                <c:pt idx="1228">
                  <c:v>122.79999999999499</c:v>
                </c:pt>
                <c:pt idx="1229">
                  <c:v>122.899999999995</c:v>
                </c:pt>
                <c:pt idx="1230">
                  <c:v>122.999999999995</c:v>
                </c:pt>
                <c:pt idx="1231">
                  <c:v>123.09999999999501</c:v>
                </c:pt>
                <c:pt idx="1232">
                  <c:v>123.199999999995</c:v>
                </c:pt>
                <c:pt idx="1233">
                  <c:v>123.29999999999499</c:v>
                </c:pt>
                <c:pt idx="1234">
                  <c:v>123.399999999995</c:v>
                </c:pt>
                <c:pt idx="1235">
                  <c:v>123.499999999995</c:v>
                </c:pt>
                <c:pt idx="1236">
                  <c:v>123.59999999999501</c:v>
                </c:pt>
                <c:pt idx="1237">
                  <c:v>123.699999999995</c:v>
                </c:pt>
                <c:pt idx="1238">
                  <c:v>123.79999999999499</c:v>
                </c:pt>
                <c:pt idx="1239">
                  <c:v>123.899999999995</c:v>
                </c:pt>
                <c:pt idx="1240">
                  <c:v>123.999999999995</c:v>
                </c:pt>
                <c:pt idx="1241">
                  <c:v>124.09999999999501</c:v>
                </c:pt>
                <c:pt idx="1242">
                  <c:v>124.199999999995</c:v>
                </c:pt>
                <c:pt idx="1243">
                  <c:v>124.29999999999499</c:v>
                </c:pt>
                <c:pt idx="1244">
                  <c:v>124.399999999995</c:v>
                </c:pt>
                <c:pt idx="1245">
                  <c:v>124.499999999995</c:v>
                </c:pt>
                <c:pt idx="1246">
                  <c:v>124.59999999999501</c:v>
                </c:pt>
                <c:pt idx="1247">
                  <c:v>124.699999999995</c:v>
                </c:pt>
                <c:pt idx="1248">
                  <c:v>124.79999999999499</c:v>
                </c:pt>
                <c:pt idx="1249">
                  <c:v>124.899999999995</c:v>
                </c:pt>
                <c:pt idx="1250">
                  <c:v>124.999999999995</c:v>
                </c:pt>
                <c:pt idx="1251">
                  <c:v>125.09999999999501</c:v>
                </c:pt>
                <c:pt idx="1252">
                  <c:v>125.199999999995</c:v>
                </c:pt>
                <c:pt idx="1253">
                  <c:v>125.29999999999499</c:v>
                </c:pt>
                <c:pt idx="1254">
                  <c:v>125.399999999995</c:v>
                </c:pt>
                <c:pt idx="1255">
                  <c:v>125.499999999995</c:v>
                </c:pt>
                <c:pt idx="1256">
                  <c:v>125.59999999999501</c:v>
                </c:pt>
                <c:pt idx="1257">
                  <c:v>125.699999999995</c:v>
                </c:pt>
                <c:pt idx="1258">
                  <c:v>125.799999999994</c:v>
                </c:pt>
                <c:pt idx="1259">
                  <c:v>125.89999999999399</c:v>
                </c:pt>
                <c:pt idx="1260">
                  <c:v>125.999999999994</c:v>
                </c:pt>
                <c:pt idx="1261">
                  <c:v>126.099999999994</c:v>
                </c:pt>
                <c:pt idx="1262">
                  <c:v>126.19999999999401</c:v>
                </c:pt>
                <c:pt idx="1263">
                  <c:v>126.299999999994</c:v>
                </c:pt>
                <c:pt idx="1264">
                  <c:v>126.39999999999399</c:v>
                </c:pt>
                <c:pt idx="1265">
                  <c:v>126.499999999994</c:v>
                </c:pt>
                <c:pt idx="1266">
                  <c:v>126.599999999994</c:v>
                </c:pt>
                <c:pt idx="1267">
                  <c:v>126.69999999999401</c:v>
                </c:pt>
                <c:pt idx="1268">
                  <c:v>126.799999999994</c:v>
                </c:pt>
                <c:pt idx="1269">
                  <c:v>126.89999999999399</c:v>
                </c:pt>
                <c:pt idx="1270">
                  <c:v>126.999999999994</c:v>
                </c:pt>
                <c:pt idx="1271">
                  <c:v>127.099999999994</c:v>
                </c:pt>
                <c:pt idx="1272">
                  <c:v>127.19999999999401</c:v>
                </c:pt>
                <c:pt idx="1273">
                  <c:v>127.299999999994</c:v>
                </c:pt>
                <c:pt idx="1274">
                  <c:v>127.39999999999399</c:v>
                </c:pt>
                <c:pt idx="1275">
                  <c:v>127.499999999994</c:v>
                </c:pt>
                <c:pt idx="1276">
                  <c:v>127.599999999994</c:v>
                </c:pt>
                <c:pt idx="1277">
                  <c:v>127.69999999999401</c:v>
                </c:pt>
                <c:pt idx="1278">
                  <c:v>127.799999999994</c:v>
                </c:pt>
                <c:pt idx="1279">
                  <c:v>127.89999999999399</c:v>
                </c:pt>
                <c:pt idx="1280">
                  <c:v>127.999999999994</c:v>
                </c:pt>
                <c:pt idx="1281">
                  <c:v>128.099999999994</c:v>
                </c:pt>
                <c:pt idx="1282">
                  <c:v>128.19999999999399</c:v>
                </c:pt>
                <c:pt idx="1283">
                  <c:v>128.29999999999399</c:v>
                </c:pt>
                <c:pt idx="1284">
                  <c:v>128.39999999999401</c:v>
                </c:pt>
                <c:pt idx="1285">
                  <c:v>128.499999999994</c:v>
                </c:pt>
                <c:pt idx="1286">
                  <c:v>128.599999999994</c:v>
                </c:pt>
                <c:pt idx="1287">
                  <c:v>128.69999999999499</c:v>
                </c:pt>
                <c:pt idx="1288">
                  <c:v>128.79999999999501</c:v>
                </c:pt>
                <c:pt idx="1289">
                  <c:v>128.899999999995</c:v>
                </c:pt>
                <c:pt idx="1290">
                  <c:v>128.999999999995</c:v>
                </c:pt>
                <c:pt idx="1291">
                  <c:v>129.09999999999499</c:v>
                </c:pt>
                <c:pt idx="1292">
                  <c:v>129.19999999999499</c:v>
                </c:pt>
                <c:pt idx="1293">
                  <c:v>129.29999999999501</c:v>
                </c:pt>
                <c:pt idx="1294">
                  <c:v>129.399999999995</c:v>
                </c:pt>
                <c:pt idx="1295">
                  <c:v>129.499999999995</c:v>
                </c:pt>
                <c:pt idx="1296">
                  <c:v>129.59999999999499</c:v>
                </c:pt>
                <c:pt idx="1297">
                  <c:v>129.69999999999499</c:v>
                </c:pt>
                <c:pt idx="1298">
                  <c:v>129.79999999999501</c:v>
                </c:pt>
                <c:pt idx="1299">
                  <c:v>129.899999999995</c:v>
                </c:pt>
                <c:pt idx="1300">
                  <c:v>129.999999999995</c:v>
                </c:pt>
                <c:pt idx="1301">
                  <c:v>130.09999999999499</c:v>
                </c:pt>
                <c:pt idx="1302">
                  <c:v>130.19999999999499</c:v>
                </c:pt>
                <c:pt idx="1303">
                  <c:v>130.29999999999501</c:v>
                </c:pt>
                <c:pt idx="1304">
                  <c:v>130.399999999995</c:v>
                </c:pt>
                <c:pt idx="1305">
                  <c:v>130.499999999995</c:v>
                </c:pt>
                <c:pt idx="1306">
                  <c:v>130.59999999999499</c:v>
                </c:pt>
                <c:pt idx="1307">
                  <c:v>130.69999999999499</c:v>
                </c:pt>
                <c:pt idx="1308">
                  <c:v>130.79999999999501</c:v>
                </c:pt>
                <c:pt idx="1309">
                  <c:v>130.899999999995</c:v>
                </c:pt>
                <c:pt idx="1310">
                  <c:v>130.999999999995</c:v>
                </c:pt>
                <c:pt idx="1311">
                  <c:v>131.09999999999499</c:v>
                </c:pt>
                <c:pt idx="1312">
                  <c:v>131.19999999999499</c:v>
                </c:pt>
                <c:pt idx="1313">
                  <c:v>131.29999999999501</c:v>
                </c:pt>
                <c:pt idx="1314">
                  <c:v>131.399999999995</c:v>
                </c:pt>
                <c:pt idx="1315">
                  <c:v>131.499999999995</c:v>
                </c:pt>
                <c:pt idx="1316">
                  <c:v>131.59999999999499</c:v>
                </c:pt>
                <c:pt idx="1317">
                  <c:v>131.69999999999499</c:v>
                </c:pt>
                <c:pt idx="1318">
                  <c:v>131.79999999999501</c:v>
                </c:pt>
                <c:pt idx="1319">
                  <c:v>131.899999999995</c:v>
                </c:pt>
                <c:pt idx="1320">
                  <c:v>131.999999999995</c:v>
                </c:pt>
                <c:pt idx="1321">
                  <c:v>132.09999999999499</c:v>
                </c:pt>
                <c:pt idx="1322">
                  <c:v>132.19999999999499</c:v>
                </c:pt>
                <c:pt idx="1323">
                  <c:v>132.29999999999501</c:v>
                </c:pt>
                <c:pt idx="1324">
                  <c:v>132.399999999995</c:v>
                </c:pt>
                <c:pt idx="1325">
                  <c:v>132.499999999995</c:v>
                </c:pt>
                <c:pt idx="1326">
                  <c:v>132.59999999999499</c:v>
                </c:pt>
                <c:pt idx="1327">
                  <c:v>132.69999999999499</c:v>
                </c:pt>
                <c:pt idx="1328">
                  <c:v>132.79999999999501</c:v>
                </c:pt>
                <c:pt idx="1329">
                  <c:v>132.899999999995</c:v>
                </c:pt>
                <c:pt idx="1330">
                  <c:v>132.999999999995</c:v>
                </c:pt>
                <c:pt idx="1331">
                  <c:v>133.09999999999599</c:v>
                </c:pt>
                <c:pt idx="1332">
                  <c:v>133.19999999999601</c:v>
                </c:pt>
                <c:pt idx="1333">
                  <c:v>133.299999999996</c:v>
                </c:pt>
                <c:pt idx="1334">
                  <c:v>133.399999999996</c:v>
                </c:pt>
                <c:pt idx="1335">
                  <c:v>133.49999999999599</c:v>
                </c:pt>
                <c:pt idx="1336">
                  <c:v>133.59999999999599</c:v>
                </c:pt>
                <c:pt idx="1337">
                  <c:v>133.69999999999601</c:v>
                </c:pt>
                <c:pt idx="1338">
                  <c:v>133.799999999996</c:v>
                </c:pt>
                <c:pt idx="1339">
                  <c:v>133.899999999996</c:v>
                </c:pt>
                <c:pt idx="1340">
                  <c:v>133.99999999999599</c:v>
                </c:pt>
                <c:pt idx="1341">
                  <c:v>134.09999999999599</c:v>
                </c:pt>
                <c:pt idx="1342">
                  <c:v>134.19999999999601</c:v>
                </c:pt>
                <c:pt idx="1343">
                  <c:v>134.299999999996</c:v>
                </c:pt>
                <c:pt idx="1344">
                  <c:v>134.399999999996</c:v>
                </c:pt>
                <c:pt idx="1345">
                  <c:v>134.49999999999599</c:v>
                </c:pt>
                <c:pt idx="1346">
                  <c:v>134.59999999999599</c:v>
                </c:pt>
                <c:pt idx="1347">
                  <c:v>134.69999999999601</c:v>
                </c:pt>
                <c:pt idx="1348">
                  <c:v>134.799999999996</c:v>
                </c:pt>
                <c:pt idx="1349">
                  <c:v>134.899999999996</c:v>
                </c:pt>
                <c:pt idx="1350">
                  <c:v>134.99999999999599</c:v>
                </c:pt>
                <c:pt idx="1351">
                  <c:v>135.09999999999599</c:v>
                </c:pt>
                <c:pt idx="1352">
                  <c:v>135.19999999999601</c:v>
                </c:pt>
                <c:pt idx="1353">
                  <c:v>135.299999999996</c:v>
                </c:pt>
                <c:pt idx="1354">
                  <c:v>135.399999999996</c:v>
                </c:pt>
                <c:pt idx="1355">
                  <c:v>135.49999999999599</c:v>
                </c:pt>
                <c:pt idx="1356">
                  <c:v>135.59999999999599</c:v>
                </c:pt>
                <c:pt idx="1357">
                  <c:v>135.69999999999601</c:v>
                </c:pt>
                <c:pt idx="1358">
                  <c:v>135.799999999996</c:v>
                </c:pt>
                <c:pt idx="1359">
                  <c:v>135.899999999996</c:v>
                </c:pt>
                <c:pt idx="1360">
                  <c:v>135.99999999999599</c:v>
                </c:pt>
                <c:pt idx="1361">
                  <c:v>136.09999999999599</c:v>
                </c:pt>
                <c:pt idx="1362">
                  <c:v>136.19999999999601</c:v>
                </c:pt>
                <c:pt idx="1363">
                  <c:v>136.299999999996</c:v>
                </c:pt>
                <c:pt idx="1364">
                  <c:v>136.399999999996</c:v>
                </c:pt>
                <c:pt idx="1365">
                  <c:v>136.49999999999599</c:v>
                </c:pt>
                <c:pt idx="1366">
                  <c:v>136.59999999999599</c:v>
                </c:pt>
                <c:pt idx="1367">
                  <c:v>136.69999999999601</c:v>
                </c:pt>
                <c:pt idx="1368">
                  <c:v>136.799999999996</c:v>
                </c:pt>
                <c:pt idx="1369">
                  <c:v>136.899999999996</c:v>
                </c:pt>
                <c:pt idx="1370">
                  <c:v>136.99999999999599</c:v>
                </c:pt>
                <c:pt idx="1371">
                  <c:v>137.09999999999599</c:v>
                </c:pt>
                <c:pt idx="1372">
                  <c:v>137.19999999999601</c:v>
                </c:pt>
                <c:pt idx="1373">
                  <c:v>137.299999999996</c:v>
                </c:pt>
                <c:pt idx="1374">
                  <c:v>137.399999999996</c:v>
                </c:pt>
                <c:pt idx="1375">
                  <c:v>137.49999999999699</c:v>
                </c:pt>
                <c:pt idx="1376">
                  <c:v>137.59999999999701</c:v>
                </c:pt>
                <c:pt idx="1377">
                  <c:v>137.699999999997</c:v>
                </c:pt>
                <c:pt idx="1378">
                  <c:v>137.799999999997</c:v>
                </c:pt>
                <c:pt idx="1379">
                  <c:v>137.89999999999699</c:v>
                </c:pt>
                <c:pt idx="1380">
                  <c:v>137.99999999999699</c:v>
                </c:pt>
                <c:pt idx="1381">
                  <c:v>138.09999999999701</c:v>
                </c:pt>
                <c:pt idx="1382">
                  <c:v>138.199999999997</c:v>
                </c:pt>
                <c:pt idx="1383">
                  <c:v>138.299999999997</c:v>
                </c:pt>
                <c:pt idx="1384">
                  <c:v>138.39999999999699</c:v>
                </c:pt>
                <c:pt idx="1385">
                  <c:v>138.49999999999699</c:v>
                </c:pt>
                <c:pt idx="1386">
                  <c:v>138.59999999999701</c:v>
                </c:pt>
                <c:pt idx="1387">
                  <c:v>138.699999999997</c:v>
                </c:pt>
                <c:pt idx="1388">
                  <c:v>138.799999999997</c:v>
                </c:pt>
                <c:pt idx="1389">
                  <c:v>138.89999999999699</c:v>
                </c:pt>
                <c:pt idx="1390">
                  <c:v>138.99999999999699</c:v>
                </c:pt>
                <c:pt idx="1391">
                  <c:v>139.09999999999701</c:v>
                </c:pt>
                <c:pt idx="1392">
                  <c:v>139.199999999997</c:v>
                </c:pt>
                <c:pt idx="1393">
                  <c:v>139.299999999997</c:v>
                </c:pt>
                <c:pt idx="1394">
                  <c:v>139.39999999999699</c:v>
                </c:pt>
                <c:pt idx="1395">
                  <c:v>139.49999999999699</c:v>
                </c:pt>
                <c:pt idx="1396">
                  <c:v>139.59999999999701</c:v>
                </c:pt>
                <c:pt idx="1397">
                  <c:v>139.699999999997</c:v>
                </c:pt>
                <c:pt idx="1398">
                  <c:v>139.799999999997</c:v>
                </c:pt>
                <c:pt idx="1399">
                  <c:v>139.89999999999699</c:v>
                </c:pt>
                <c:pt idx="1400">
                  <c:v>139.99999999999699</c:v>
                </c:pt>
                <c:pt idx="1401">
                  <c:v>140.09999999999701</c:v>
                </c:pt>
                <c:pt idx="1402">
                  <c:v>140.199999999997</c:v>
                </c:pt>
                <c:pt idx="1403">
                  <c:v>140.299999999997</c:v>
                </c:pt>
                <c:pt idx="1404">
                  <c:v>140.39999999999699</c:v>
                </c:pt>
                <c:pt idx="1405">
                  <c:v>140.49999999999699</c:v>
                </c:pt>
                <c:pt idx="1406">
                  <c:v>140.59999999999701</c:v>
                </c:pt>
                <c:pt idx="1407">
                  <c:v>140.699999999997</c:v>
                </c:pt>
                <c:pt idx="1408">
                  <c:v>140.799999999997</c:v>
                </c:pt>
                <c:pt idx="1409">
                  <c:v>140.89999999999699</c:v>
                </c:pt>
                <c:pt idx="1410">
                  <c:v>140.99999999999699</c:v>
                </c:pt>
                <c:pt idx="1411">
                  <c:v>141.09999999999701</c:v>
                </c:pt>
                <c:pt idx="1412">
                  <c:v>141.199999999997</c:v>
                </c:pt>
                <c:pt idx="1413">
                  <c:v>141.299999999997</c:v>
                </c:pt>
                <c:pt idx="1414">
                  <c:v>141.39999999999699</c:v>
                </c:pt>
                <c:pt idx="1415">
                  <c:v>141.49999999999699</c:v>
                </c:pt>
                <c:pt idx="1416">
                  <c:v>141.59999999999701</c:v>
                </c:pt>
                <c:pt idx="1417">
                  <c:v>141.699999999997</c:v>
                </c:pt>
                <c:pt idx="1418">
                  <c:v>141.799999999997</c:v>
                </c:pt>
                <c:pt idx="1419">
                  <c:v>141.89999999999799</c:v>
                </c:pt>
                <c:pt idx="1420">
                  <c:v>141.99999999999801</c:v>
                </c:pt>
                <c:pt idx="1421">
                  <c:v>142.099999999998</c:v>
                </c:pt>
                <c:pt idx="1422">
                  <c:v>142.199999999998</c:v>
                </c:pt>
                <c:pt idx="1423">
                  <c:v>142.29999999999799</c:v>
                </c:pt>
                <c:pt idx="1424">
                  <c:v>142.39999999999799</c:v>
                </c:pt>
                <c:pt idx="1425">
                  <c:v>142.49999999999801</c:v>
                </c:pt>
                <c:pt idx="1426">
                  <c:v>142.599999999998</c:v>
                </c:pt>
                <c:pt idx="1427">
                  <c:v>142.699999999998</c:v>
                </c:pt>
                <c:pt idx="1428">
                  <c:v>142.79999999999799</c:v>
                </c:pt>
                <c:pt idx="1429">
                  <c:v>142.89999999999799</c:v>
                </c:pt>
                <c:pt idx="1430">
                  <c:v>142.99999999999801</c:v>
                </c:pt>
                <c:pt idx="1431">
                  <c:v>143.099999999998</c:v>
                </c:pt>
                <c:pt idx="1432">
                  <c:v>143.199999999998</c:v>
                </c:pt>
                <c:pt idx="1433">
                  <c:v>143.29999999999799</c:v>
                </c:pt>
                <c:pt idx="1434">
                  <c:v>143.39999999999799</c:v>
                </c:pt>
                <c:pt idx="1435">
                  <c:v>143.49999999999801</c:v>
                </c:pt>
                <c:pt idx="1436">
                  <c:v>143.599999999998</c:v>
                </c:pt>
                <c:pt idx="1437">
                  <c:v>143.699999999998</c:v>
                </c:pt>
                <c:pt idx="1438">
                  <c:v>143.79999999999799</c:v>
                </c:pt>
                <c:pt idx="1439">
                  <c:v>143.89999999999799</c:v>
                </c:pt>
                <c:pt idx="1440">
                  <c:v>143.99999999999801</c:v>
                </c:pt>
                <c:pt idx="1441">
                  <c:v>144.099999999998</c:v>
                </c:pt>
                <c:pt idx="1442">
                  <c:v>144.199999999998</c:v>
                </c:pt>
                <c:pt idx="1443">
                  <c:v>144.29999999999799</c:v>
                </c:pt>
                <c:pt idx="1444">
                  <c:v>144.39999999999799</c:v>
                </c:pt>
                <c:pt idx="1445">
                  <c:v>144.49999999999801</c:v>
                </c:pt>
                <c:pt idx="1446">
                  <c:v>144.599999999998</c:v>
                </c:pt>
                <c:pt idx="1447">
                  <c:v>144.699999999998</c:v>
                </c:pt>
                <c:pt idx="1448">
                  <c:v>144.79999999999799</c:v>
                </c:pt>
                <c:pt idx="1449">
                  <c:v>144.89999999999799</c:v>
                </c:pt>
                <c:pt idx="1450">
                  <c:v>144.99999999999801</c:v>
                </c:pt>
                <c:pt idx="1451">
                  <c:v>145.099999999998</c:v>
                </c:pt>
                <c:pt idx="1452">
                  <c:v>145.199999999998</c:v>
                </c:pt>
                <c:pt idx="1453">
                  <c:v>145.29999999999799</c:v>
                </c:pt>
                <c:pt idx="1454">
                  <c:v>145.39999999999799</c:v>
                </c:pt>
                <c:pt idx="1455">
                  <c:v>145.49999999999801</c:v>
                </c:pt>
                <c:pt idx="1456">
                  <c:v>145.599999999998</c:v>
                </c:pt>
                <c:pt idx="1457">
                  <c:v>145.699999999998</c:v>
                </c:pt>
                <c:pt idx="1458">
                  <c:v>145.79999999999799</c:v>
                </c:pt>
                <c:pt idx="1459">
                  <c:v>145.89999999999799</c:v>
                </c:pt>
                <c:pt idx="1460">
                  <c:v>145.99999999999801</c:v>
                </c:pt>
                <c:pt idx="1461">
                  <c:v>146.099999999998</c:v>
                </c:pt>
                <c:pt idx="1462">
                  <c:v>146.199999999998</c:v>
                </c:pt>
                <c:pt idx="1463">
                  <c:v>146.29999999999899</c:v>
                </c:pt>
                <c:pt idx="1464">
                  <c:v>146.39999999999901</c:v>
                </c:pt>
                <c:pt idx="1465">
                  <c:v>146.49999999999901</c:v>
                </c:pt>
                <c:pt idx="1466">
                  <c:v>146.599999999999</c:v>
                </c:pt>
                <c:pt idx="1467">
                  <c:v>146.69999999999899</c:v>
                </c:pt>
                <c:pt idx="1468">
                  <c:v>146.79999999999899</c:v>
                </c:pt>
                <c:pt idx="1469">
                  <c:v>146.89999999999901</c:v>
                </c:pt>
                <c:pt idx="1470">
                  <c:v>146.99999999999901</c:v>
                </c:pt>
                <c:pt idx="1471">
                  <c:v>147.099999999999</c:v>
                </c:pt>
                <c:pt idx="1472">
                  <c:v>147.19999999999899</c:v>
                </c:pt>
                <c:pt idx="1473">
                  <c:v>147.29999999999899</c:v>
                </c:pt>
                <c:pt idx="1474">
                  <c:v>147.39999999999901</c:v>
                </c:pt>
                <c:pt idx="1475">
                  <c:v>147.49999999999901</c:v>
                </c:pt>
                <c:pt idx="1476">
                  <c:v>147.599999999999</c:v>
                </c:pt>
                <c:pt idx="1477">
                  <c:v>147.69999999999899</c:v>
                </c:pt>
                <c:pt idx="1478">
                  <c:v>147.79999999999899</c:v>
                </c:pt>
                <c:pt idx="1479">
                  <c:v>147.89999999999901</c:v>
                </c:pt>
                <c:pt idx="1480">
                  <c:v>147.99999999999901</c:v>
                </c:pt>
                <c:pt idx="1481">
                  <c:v>148.099999999999</c:v>
                </c:pt>
                <c:pt idx="1482">
                  <c:v>148.19999999999899</c:v>
                </c:pt>
                <c:pt idx="1483">
                  <c:v>148.29999999999899</c:v>
                </c:pt>
                <c:pt idx="1484">
                  <c:v>148.39999999999901</c:v>
                </c:pt>
                <c:pt idx="1485">
                  <c:v>148.49999999999901</c:v>
                </c:pt>
                <c:pt idx="1486">
                  <c:v>148.599999999999</c:v>
                </c:pt>
                <c:pt idx="1487">
                  <c:v>148.69999999999899</c:v>
                </c:pt>
                <c:pt idx="1488">
                  <c:v>148.79999999999899</c:v>
                </c:pt>
                <c:pt idx="1489">
                  <c:v>148.89999999999901</c:v>
                </c:pt>
                <c:pt idx="1490">
                  <c:v>148.99999999999901</c:v>
                </c:pt>
                <c:pt idx="1491">
                  <c:v>149.099999999999</c:v>
                </c:pt>
                <c:pt idx="1492">
                  <c:v>149.19999999999899</c:v>
                </c:pt>
                <c:pt idx="1493">
                  <c:v>149.29999999999899</c:v>
                </c:pt>
                <c:pt idx="1494">
                  <c:v>149.39999999999901</c:v>
                </c:pt>
                <c:pt idx="1495">
                  <c:v>149.49999999999901</c:v>
                </c:pt>
                <c:pt idx="1496">
                  <c:v>149.599999999999</c:v>
                </c:pt>
                <c:pt idx="1497">
                  <c:v>149.69999999999899</c:v>
                </c:pt>
                <c:pt idx="1498">
                  <c:v>149.79999999999899</c:v>
                </c:pt>
                <c:pt idx="1499">
                  <c:v>149.89999999999901</c:v>
                </c:pt>
                <c:pt idx="1500">
                  <c:v>149.99999999999901</c:v>
                </c:pt>
                <c:pt idx="1501">
                  <c:v>150.099999999999</c:v>
                </c:pt>
                <c:pt idx="1502">
                  <c:v>150.19999999999899</c:v>
                </c:pt>
                <c:pt idx="1503">
                  <c:v>150.29999999999899</c:v>
                </c:pt>
                <c:pt idx="1504">
                  <c:v>150.39999999999901</c:v>
                </c:pt>
                <c:pt idx="1505">
                  <c:v>150.49999999999901</c:v>
                </c:pt>
                <c:pt idx="1506">
                  <c:v>150.599999999999</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155.10000000000099</c:v>
                </c:pt>
                <c:pt idx="1552">
                  <c:v>155.20000000000101</c:v>
                </c:pt>
                <c:pt idx="1553">
                  <c:v>155.30000000000101</c:v>
                </c:pt>
                <c:pt idx="1554">
                  <c:v>155.400000000001</c:v>
                </c:pt>
                <c:pt idx="1555">
                  <c:v>155.50000000000099</c:v>
                </c:pt>
                <c:pt idx="1556">
                  <c:v>155.60000000000099</c:v>
                </c:pt>
                <c:pt idx="1557">
                  <c:v>155.70000000000101</c:v>
                </c:pt>
                <c:pt idx="1558">
                  <c:v>155.80000000000101</c:v>
                </c:pt>
                <c:pt idx="1559">
                  <c:v>155.900000000001</c:v>
                </c:pt>
                <c:pt idx="1560">
                  <c:v>156.00000000000099</c:v>
                </c:pt>
                <c:pt idx="1561">
                  <c:v>156.10000000000099</c:v>
                </c:pt>
                <c:pt idx="1562">
                  <c:v>156.20000000000101</c:v>
                </c:pt>
                <c:pt idx="1563">
                  <c:v>156.30000000000101</c:v>
                </c:pt>
                <c:pt idx="1564">
                  <c:v>156.400000000001</c:v>
                </c:pt>
                <c:pt idx="1565">
                  <c:v>156.50000000000099</c:v>
                </c:pt>
                <c:pt idx="1566">
                  <c:v>156.60000000000099</c:v>
                </c:pt>
                <c:pt idx="1567">
                  <c:v>156.70000000000101</c:v>
                </c:pt>
                <c:pt idx="1568">
                  <c:v>156.80000000000101</c:v>
                </c:pt>
                <c:pt idx="1569">
                  <c:v>156.900000000001</c:v>
                </c:pt>
                <c:pt idx="1570">
                  <c:v>157.00000000000099</c:v>
                </c:pt>
                <c:pt idx="1571">
                  <c:v>157.10000000000099</c:v>
                </c:pt>
                <c:pt idx="1572">
                  <c:v>157.20000000000101</c:v>
                </c:pt>
                <c:pt idx="1573">
                  <c:v>157.30000000000101</c:v>
                </c:pt>
                <c:pt idx="1574">
                  <c:v>157.400000000001</c:v>
                </c:pt>
                <c:pt idx="1575">
                  <c:v>157.50000000000099</c:v>
                </c:pt>
                <c:pt idx="1576">
                  <c:v>157.60000000000099</c:v>
                </c:pt>
                <c:pt idx="1577">
                  <c:v>157.70000000000101</c:v>
                </c:pt>
                <c:pt idx="1578">
                  <c:v>157.80000000000101</c:v>
                </c:pt>
                <c:pt idx="1579">
                  <c:v>157.900000000001</c:v>
                </c:pt>
                <c:pt idx="1580">
                  <c:v>158.00000000000099</c:v>
                </c:pt>
                <c:pt idx="1581">
                  <c:v>158.10000000000099</c:v>
                </c:pt>
                <c:pt idx="1582">
                  <c:v>158.20000000000101</c:v>
                </c:pt>
                <c:pt idx="1583">
                  <c:v>158.30000000000101</c:v>
                </c:pt>
                <c:pt idx="1584">
                  <c:v>158.400000000001</c:v>
                </c:pt>
                <c:pt idx="1585">
                  <c:v>158.50000000000099</c:v>
                </c:pt>
                <c:pt idx="1586">
                  <c:v>158.60000000000099</c:v>
                </c:pt>
                <c:pt idx="1587">
                  <c:v>158.70000000000101</c:v>
                </c:pt>
                <c:pt idx="1588">
                  <c:v>158.80000000000101</c:v>
                </c:pt>
                <c:pt idx="1589">
                  <c:v>158.900000000001</c:v>
                </c:pt>
                <c:pt idx="1590">
                  <c:v>159.00000000000099</c:v>
                </c:pt>
                <c:pt idx="1591">
                  <c:v>159.10000000000099</c:v>
                </c:pt>
                <c:pt idx="1592">
                  <c:v>159.20000000000101</c:v>
                </c:pt>
                <c:pt idx="1593">
                  <c:v>159.30000000000101</c:v>
                </c:pt>
                <c:pt idx="1594">
                  <c:v>159.400000000001</c:v>
                </c:pt>
                <c:pt idx="1595">
                  <c:v>159.50000000000199</c:v>
                </c:pt>
                <c:pt idx="1596">
                  <c:v>159.60000000000201</c:v>
                </c:pt>
                <c:pt idx="1597">
                  <c:v>159.70000000000201</c:v>
                </c:pt>
                <c:pt idx="1598">
                  <c:v>159.800000000002</c:v>
                </c:pt>
                <c:pt idx="1599">
                  <c:v>159.900000000002</c:v>
                </c:pt>
                <c:pt idx="1600">
                  <c:v>160.00000000000199</c:v>
                </c:pt>
                <c:pt idx="1601">
                  <c:v>160.10000000000201</c:v>
                </c:pt>
                <c:pt idx="1602">
                  <c:v>160.20000000000201</c:v>
                </c:pt>
                <c:pt idx="1603">
                  <c:v>160.300000000002</c:v>
                </c:pt>
                <c:pt idx="1604">
                  <c:v>160.400000000002</c:v>
                </c:pt>
                <c:pt idx="1605">
                  <c:v>160.50000000000199</c:v>
                </c:pt>
                <c:pt idx="1606">
                  <c:v>160.60000000000201</c:v>
                </c:pt>
                <c:pt idx="1607">
                  <c:v>160.70000000000201</c:v>
                </c:pt>
                <c:pt idx="1608">
                  <c:v>160.800000000002</c:v>
                </c:pt>
                <c:pt idx="1609">
                  <c:v>160.900000000002</c:v>
                </c:pt>
                <c:pt idx="1610">
                  <c:v>161.00000000000199</c:v>
                </c:pt>
                <c:pt idx="1611">
                  <c:v>161.10000000000201</c:v>
                </c:pt>
                <c:pt idx="1612">
                  <c:v>161.20000000000201</c:v>
                </c:pt>
                <c:pt idx="1613">
                  <c:v>161.300000000002</c:v>
                </c:pt>
                <c:pt idx="1614">
                  <c:v>161.400000000002</c:v>
                </c:pt>
                <c:pt idx="1615">
                  <c:v>161.50000000000199</c:v>
                </c:pt>
                <c:pt idx="1616">
                  <c:v>161.60000000000201</c:v>
                </c:pt>
                <c:pt idx="1617">
                  <c:v>161.70000000000201</c:v>
                </c:pt>
                <c:pt idx="1618">
                  <c:v>161.800000000002</c:v>
                </c:pt>
                <c:pt idx="1619">
                  <c:v>161.900000000002</c:v>
                </c:pt>
                <c:pt idx="1620">
                  <c:v>162.00000000000199</c:v>
                </c:pt>
                <c:pt idx="1621">
                  <c:v>162.10000000000201</c:v>
                </c:pt>
                <c:pt idx="1622">
                  <c:v>162.20000000000201</c:v>
                </c:pt>
                <c:pt idx="1623">
                  <c:v>162.300000000002</c:v>
                </c:pt>
                <c:pt idx="1624">
                  <c:v>162.400000000002</c:v>
                </c:pt>
                <c:pt idx="1625">
                  <c:v>162.50000000000199</c:v>
                </c:pt>
                <c:pt idx="1626">
                  <c:v>162.60000000000201</c:v>
                </c:pt>
                <c:pt idx="1627">
                  <c:v>162.70000000000201</c:v>
                </c:pt>
                <c:pt idx="1628">
                  <c:v>162.800000000002</c:v>
                </c:pt>
                <c:pt idx="1629">
                  <c:v>162.900000000002</c:v>
                </c:pt>
                <c:pt idx="1630">
                  <c:v>163.00000000000199</c:v>
                </c:pt>
                <c:pt idx="1631">
                  <c:v>163.10000000000201</c:v>
                </c:pt>
                <c:pt idx="1632">
                  <c:v>163.20000000000201</c:v>
                </c:pt>
                <c:pt idx="1633">
                  <c:v>163.300000000002</c:v>
                </c:pt>
                <c:pt idx="1634">
                  <c:v>163.400000000002</c:v>
                </c:pt>
                <c:pt idx="1635">
                  <c:v>163.50000000000199</c:v>
                </c:pt>
                <c:pt idx="1636">
                  <c:v>163.60000000000201</c:v>
                </c:pt>
                <c:pt idx="1637">
                  <c:v>163.70000000000201</c:v>
                </c:pt>
                <c:pt idx="1638">
                  <c:v>163.800000000002</c:v>
                </c:pt>
                <c:pt idx="1639">
                  <c:v>163.90000000000299</c:v>
                </c:pt>
                <c:pt idx="1640">
                  <c:v>164.00000000000301</c:v>
                </c:pt>
                <c:pt idx="1641">
                  <c:v>164.10000000000301</c:v>
                </c:pt>
                <c:pt idx="1642">
                  <c:v>164.200000000003</c:v>
                </c:pt>
                <c:pt idx="1643">
                  <c:v>164.300000000003</c:v>
                </c:pt>
                <c:pt idx="1644">
                  <c:v>164.40000000000299</c:v>
                </c:pt>
                <c:pt idx="1645">
                  <c:v>164.50000000000301</c:v>
                </c:pt>
                <c:pt idx="1646">
                  <c:v>164.60000000000301</c:v>
                </c:pt>
                <c:pt idx="1647">
                  <c:v>164.700000000003</c:v>
                </c:pt>
                <c:pt idx="1648">
                  <c:v>164.800000000003</c:v>
                </c:pt>
                <c:pt idx="1649">
                  <c:v>164.90000000000299</c:v>
                </c:pt>
                <c:pt idx="1650">
                  <c:v>165.00000000000301</c:v>
                </c:pt>
                <c:pt idx="1651">
                  <c:v>165.10000000000301</c:v>
                </c:pt>
                <c:pt idx="1652">
                  <c:v>165.200000000003</c:v>
                </c:pt>
                <c:pt idx="1653">
                  <c:v>165.300000000003</c:v>
                </c:pt>
                <c:pt idx="1654">
                  <c:v>165.40000000000299</c:v>
                </c:pt>
                <c:pt idx="1655">
                  <c:v>165.50000000000301</c:v>
                </c:pt>
                <c:pt idx="1656">
                  <c:v>165.60000000000301</c:v>
                </c:pt>
                <c:pt idx="1657">
                  <c:v>165.700000000003</c:v>
                </c:pt>
                <c:pt idx="1658">
                  <c:v>165.800000000003</c:v>
                </c:pt>
                <c:pt idx="1659">
                  <c:v>165.90000000000299</c:v>
                </c:pt>
                <c:pt idx="1660">
                  <c:v>166.00000000000301</c:v>
                </c:pt>
                <c:pt idx="1661">
                  <c:v>166.10000000000301</c:v>
                </c:pt>
                <c:pt idx="1662">
                  <c:v>166.200000000003</c:v>
                </c:pt>
                <c:pt idx="1663">
                  <c:v>166.300000000003</c:v>
                </c:pt>
                <c:pt idx="1664">
                  <c:v>166.40000000000299</c:v>
                </c:pt>
                <c:pt idx="1665">
                  <c:v>166.50000000000301</c:v>
                </c:pt>
                <c:pt idx="1666">
                  <c:v>166.60000000000301</c:v>
                </c:pt>
                <c:pt idx="1667">
                  <c:v>166.700000000003</c:v>
                </c:pt>
                <c:pt idx="1668">
                  <c:v>166.800000000003</c:v>
                </c:pt>
                <c:pt idx="1669">
                  <c:v>166.90000000000299</c:v>
                </c:pt>
                <c:pt idx="1670">
                  <c:v>167.00000000000301</c:v>
                </c:pt>
                <c:pt idx="1671">
                  <c:v>167.10000000000301</c:v>
                </c:pt>
                <c:pt idx="1672">
                  <c:v>167.200000000003</c:v>
                </c:pt>
                <c:pt idx="1673">
                  <c:v>167.300000000003</c:v>
                </c:pt>
                <c:pt idx="1674">
                  <c:v>167.40000000000299</c:v>
                </c:pt>
                <c:pt idx="1675">
                  <c:v>167.50000000000301</c:v>
                </c:pt>
                <c:pt idx="1676">
                  <c:v>167.60000000000301</c:v>
                </c:pt>
                <c:pt idx="1677">
                  <c:v>167.700000000003</c:v>
                </c:pt>
                <c:pt idx="1678">
                  <c:v>167.800000000003</c:v>
                </c:pt>
                <c:pt idx="1679">
                  <c:v>167.90000000000299</c:v>
                </c:pt>
                <c:pt idx="1680">
                  <c:v>168.00000000000301</c:v>
                </c:pt>
                <c:pt idx="1681">
                  <c:v>168.10000000000301</c:v>
                </c:pt>
                <c:pt idx="1682">
                  <c:v>168.200000000003</c:v>
                </c:pt>
                <c:pt idx="1683">
                  <c:v>168.30000000000399</c:v>
                </c:pt>
                <c:pt idx="1684">
                  <c:v>168.40000000000401</c:v>
                </c:pt>
                <c:pt idx="1685">
                  <c:v>168.50000000000401</c:v>
                </c:pt>
                <c:pt idx="1686">
                  <c:v>168.600000000004</c:v>
                </c:pt>
                <c:pt idx="1687">
                  <c:v>168.700000000004</c:v>
                </c:pt>
                <c:pt idx="1688">
                  <c:v>168.80000000000399</c:v>
                </c:pt>
                <c:pt idx="1689">
                  <c:v>168.90000000000401</c:v>
                </c:pt>
                <c:pt idx="1690">
                  <c:v>169.00000000000401</c:v>
                </c:pt>
                <c:pt idx="1691">
                  <c:v>169.100000000004</c:v>
                </c:pt>
                <c:pt idx="1692">
                  <c:v>169.200000000004</c:v>
                </c:pt>
                <c:pt idx="1693">
                  <c:v>169.30000000000399</c:v>
                </c:pt>
                <c:pt idx="1694">
                  <c:v>169.40000000000401</c:v>
                </c:pt>
                <c:pt idx="1695">
                  <c:v>169.50000000000401</c:v>
                </c:pt>
                <c:pt idx="1696">
                  <c:v>169.600000000004</c:v>
                </c:pt>
                <c:pt idx="1697">
                  <c:v>169.700000000004</c:v>
                </c:pt>
                <c:pt idx="1698">
                  <c:v>169.80000000000399</c:v>
                </c:pt>
                <c:pt idx="1699">
                  <c:v>169.90000000000401</c:v>
                </c:pt>
                <c:pt idx="1700">
                  <c:v>170.00000000000401</c:v>
                </c:pt>
                <c:pt idx="1701">
                  <c:v>170.100000000004</c:v>
                </c:pt>
                <c:pt idx="1702">
                  <c:v>170.200000000004</c:v>
                </c:pt>
                <c:pt idx="1703">
                  <c:v>170.30000000000399</c:v>
                </c:pt>
                <c:pt idx="1704">
                  <c:v>170.40000000000401</c:v>
                </c:pt>
                <c:pt idx="1705">
                  <c:v>170.50000000000401</c:v>
                </c:pt>
                <c:pt idx="1706">
                  <c:v>170.600000000004</c:v>
                </c:pt>
                <c:pt idx="1707">
                  <c:v>170.700000000004</c:v>
                </c:pt>
                <c:pt idx="1708">
                  <c:v>170.80000000000399</c:v>
                </c:pt>
                <c:pt idx="1709">
                  <c:v>170.90000000000401</c:v>
                </c:pt>
                <c:pt idx="1710">
                  <c:v>171.00000000000401</c:v>
                </c:pt>
                <c:pt idx="1711">
                  <c:v>171.100000000004</c:v>
                </c:pt>
                <c:pt idx="1712">
                  <c:v>171.200000000004</c:v>
                </c:pt>
                <c:pt idx="1713">
                  <c:v>171.30000000000399</c:v>
                </c:pt>
                <c:pt idx="1714">
                  <c:v>171.40000000000401</c:v>
                </c:pt>
                <c:pt idx="1715">
                  <c:v>171.50000000000401</c:v>
                </c:pt>
                <c:pt idx="1716">
                  <c:v>171.600000000004</c:v>
                </c:pt>
                <c:pt idx="1717">
                  <c:v>171.700000000004</c:v>
                </c:pt>
                <c:pt idx="1718">
                  <c:v>171.80000000000399</c:v>
                </c:pt>
                <c:pt idx="1719">
                  <c:v>171.90000000000401</c:v>
                </c:pt>
                <c:pt idx="1720">
                  <c:v>172.00000000000401</c:v>
                </c:pt>
                <c:pt idx="1721">
                  <c:v>172.100000000004</c:v>
                </c:pt>
                <c:pt idx="1722">
                  <c:v>172.200000000004</c:v>
                </c:pt>
                <c:pt idx="1723">
                  <c:v>172.30000000000399</c:v>
                </c:pt>
                <c:pt idx="1724">
                  <c:v>172.40000000000401</c:v>
                </c:pt>
                <c:pt idx="1725">
                  <c:v>172.50000000000401</c:v>
                </c:pt>
                <c:pt idx="1726">
                  <c:v>172.600000000004</c:v>
                </c:pt>
                <c:pt idx="1727">
                  <c:v>172.70000000000499</c:v>
                </c:pt>
                <c:pt idx="1728">
                  <c:v>172.80000000000501</c:v>
                </c:pt>
                <c:pt idx="1729">
                  <c:v>172.90000000000501</c:v>
                </c:pt>
                <c:pt idx="1730">
                  <c:v>173.000000000005</c:v>
                </c:pt>
                <c:pt idx="1731">
                  <c:v>173.100000000005</c:v>
                </c:pt>
                <c:pt idx="1732">
                  <c:v>173.20000000000499</c:v>
                </c:pt>
                <c:pt idx="1733">
                  <c:v>173.30000000000501</c:v>
                </c:pt>
                <c:pt idx="1734">
                  <c:v>173.40000000000501</c:v>
                </c:pt>
                <c:pt idx="1735">
                  <c:v>173.500000000005</c:v>
                </c:pt>
                <c:pt idx="1736">
                  <c:v>173.600000000005</c:v>
                </c:pt>
                <c:pt idx="1737">
                  <c:v>173.70000000000499</c:v>
                </c:pt>
                <c:pt idx="1738">
                  <c:v>173.80000000000501</c:v>
                </c:pt>
                <c:pt idx="1739">
                  <c:v>173.90000000000501</c:v>
                </c:pt>
                <c:pt idx="1740">
                  <c:v>174.000000000005</c:v>
                </c:pt>
                <c:pt idx="1741">
                  <c:v>174.100000000005</c:v>
                </c:pt>
                <c:pt idx="1742">
                  <c:v>174.20000000000499</c:v>
                </c:pt>
                <c:pt idx="1743">
                  <c:v>174.30000000000501</c:v>
                </c:pt>
                <c:pt idx="1744">
                  <c:v>174.40000000000501</c:v>
                </c:pt>
                <c:pt idx="1745">
                  <c:v>174.500000000005</c:v>
                </c:pt>
                <c:pt idx="1746">
                  <c:v>174.600000000005</c:v>
                </c:pt>
                <c:pt idx="1747">
                  <c:v>174.70000000000499</c:v>
                </c:pt>
                <c:pt idx="1748">
                  <c:v>174.80000000000501</c:v>
                </c:pt>
                <c:pt idx="1749">
                  <c:v>174.90000000000501</c:v>
                </c:pt>
                <c:pt idx="1750">
                  <c:v>175.000000000005</c:v>
                </c:pt>
                <c:pt idx="1751">
                  <c:v>175.100000000005</c:v>
                </c:pt>
                <c:pt idx="1752">
                  <c:v>175.20000000000499</c:v>
                </c:pt>
                <c:pt idx="1753">
                  <c:v>175.30000000000501</c:v>
                </c:pt>
                <c:pt idx="1754">
                  <c:v>175.40000000000501</c:v>
                </c:pt>
                <c:pt idx="1755">
                  <c:v>175.500000000005</c:v>
                </c:pt>
                <c:pt idx="1756">
                  <c:v>175.600000000005</c:v>
                </c:pt>
                <c:pt idx="1757">
                  <c:v>175.70000000000499</c:v>
                </c:pt>
                <c:pt idx="1758">
                  <c:v>175.80000000000501</c:v>
                </c:pt>
                <c:pt idx="1759">
                  <c:v>175.90000000000501</c:v>
                </c:pt>
                <c:pt idx="1760">
                  <c:v>176.000000000005</c:v>
                </c:pt>
                <c:pt idx="1761">
                  <c:v>176.100000000005</c:v>
                </c:pt>
                <c:pt idx="1762">
                  <c:v>176.20000000000499</c:v>
                </c:pt>
                <c:pt idx="1763">
                  <c:v>176.30000000000501</c:v>
                </c:pt>
                <c:pt idx="1764">
                  <c:v>176.40000000000501</c:v>
                </c:pt>
                <c:pt idx="1765">
                  <c:v>176.500000000005</c:v>
                </c:pt>
                <c:pt idx="1766">
                  <c:v>176.600000000005</c:v>
                </c:pt>
                <c:pt idx="1767">
                  <c:v>176.70000000000499</c:v>
                </c:pt>
                <c:pt idx="1768">
                  <c:v>176.80000000000501</c:v>
                </c:pt>
                <c:pt idx="1769">
                  <c:v>176.90000000000501</c:v>
                </c:pt>
                <c:pt idx="1770">
                  <c:v>177.000000000005</c:v>
                </c:pt>
                <c:pt idx="1771">
                  <c:v>177.10000000000599</c:v>
                </c:pt>
                <c:pt idx="1772">
                  <c:v>177.20000000000601</c:v>
                </c:pt>
                <c:pt idx="1773">
                  <c:v>177.30000000000601</c:v>
                </c:pt>
                <c:pt idx="1774">
                  <c:v>177.400000000006</c:v>
                </c:pt>
                <c:pt idx="1775">
                  <c:v>177.500000000006</c:v>
                </c:pt>
                <c:pt idx="1776">
                  <c:v>177.60000000000599</c:v>
                </c:pt>
                <c:pt idx="1777">
                  <c:v>177.70000000000601</c:v>
                </c:pt>
                <c:pt idx="1778">
                  <c:v>177.80000000000601</c:v>
                </c:pt>
                <c:pt idx="1779">
                  <c:v>177.900000000006</c:v>
                </c:pt>
                <c:pt idx="1780">
                  <c:v>178.000000000006</c:v>
                </c:pt>
                <c:pt idx="1781">
                  <c:v>178.10000000000599</c:v>
                </c:pt>
                <c:pt idx="1782">
                  <c:v>178.20000000000601</c:v>
                </c:pt>
                <c:pt idx="1783">
                  <c:v>178.30000000000601</c:v>
                </c:pt>
                <c:pt idx="1784">
                  <c:v>178.400000000006</c:v>
                </c:pt>
                <c:pt idx="1785">
                  <c:v>178.500000000006</c:v>
                </c:pt>
                <c:pt idx="1786">
                  <c:v>178.60000000000599</c:v>
                </c:pt>
                <c:pt idx="1787">
                  <c:v>178.70000000000601</c:v>
                </c:pt>
                <c:pt idx="1788">
                  <c:v>178.80000000000601</c:v>
                </c:pt>
                <c:pt idx="1789">
                  <c:v>178.900000000006</c:v>
                </c:pt>
                <c:pt idx="1790">
                  <c:v>179.000000000006</c:v>
                </c:pt>
                <c:pt idx="1791">
                  <c:v>179.10000000000599</c:v>
                </c:pt>
                <c:pt idx="1792">
                  <c:v>179.20000000000601</c:v>
                </c:pt>
                <c:pt idx="1793">
                  <c:v>179.30000000000601</c:v>
                </c:pt>
                <c:pt idx="1794">
                  <c:v>179.400000000006</c:v>
                </c:pt>
                <c:pt idx="1795">
                  <c:v>179.500000000006</c:v>
                </c:pt>
                <c:pt idx="1796">
                  <c:v>179.60000000000599</c:v>
                </c:pt>
                <c:pt idx="1797">
                  <c:v>179.70000000000601</c:v>
                </c:pt>
                <c:pt idx="1798">
                  <c:v>179.80000000000601</c:v>
                </c:pt>
                <c:pt idx="1799">
                  <c:v>179.900000000006</c:v>
                </c:pt>
                <c:pt idx="1800">
                  <c:v>180.000000000006</c:v>
                </c:pt>
                <c:pt idx="1801">
                  <c:v>180.10000000000599</c:v>
                </c:pt>
                <c:pt idx="1802">
                  <c:v>180.20000000000601</c:v>
                </c:pt>
                <c:pt idx="1803">
                  <c:v>180.30000000000601</c:v>
                </c:pt>
                <c:pt idx="1804">
                  <c:v>180.400000000006</c:v>
                </c:pt>
                <c:pt idx="1805">
                  <c:v>180.500000000006</c:v>
                </c:pt>
                <c:pt idx="1806">
                  <c:v>180.60000000000599</c:v>
                </c:pt>
                <c:pt idx="1807">
                  <c:v>180.70000000000601</c:v>
                </c:pt>
                <c:pt idx="1808">
                  <c:v>180.80000000000601</c:v>
                </c:pt>
                <c:pt idx="1809">
                  <c:v>180.900000000006</c:v>
                </c:pt>
                <c:pt idx="1810">
                  <c:v>181.000000000006</c:v>
                </c:pt>
                <c:pt idx="1811">
                  <c:v>181.10000000000599</c:v>
                </c:pt>
                <c:pt idx="1812">
                  <c:v>181.20000000000601</c:v>
                </c:pt>
                <c:pt idx="1813">
                  <c:v>181.30000000000601</c:v>
                </c:pt>
                <c:pt idx="1814">
                  <c:v>181.400000000006</c:v>
                </c:pt>
                <c:pt idx="1815">
                  <c:v>181.50000000000699</c:v>
                </c:pt>
                <c:pt idx="1816">
                  <c:v>181.60000000000699</c:v>
                </c:pt>
                <c:pt idx="1817">
                  <c:v>181.70000000000701</c:v>
                </c:pt>
                <c:pt idx="1818">
                  <c:v>181.800000000007</c:v>
                </c:pt>
                <c:pt idx="1819">
                  <c:v>181.900000000007</c:v>
                </c:pt>
                <c:pt idx="1820">
                  <c:v>182.00000000000699</c:v>
                </c:pt>
                <c:pt idx="1821">
                  <c:v>182.10000000000699</c:v>
                </c:pt>
                <c:pt idx="1822">
                  <c:v>182.20000000000701</c:v>
                </c:pt>
                <c:pt idx="1823">
                  <c:v>182.300000000007</c:v>
                </c:pt>
                <c:pt idx="1824">
                  <c:v>182.400000000007</c:v>
                </c:pt>
                <c:pt idx="1825">
                  <c:v>182.50000000000699</c:v>
                </c:pt>
                <c:pt idx="1826">
                  <c:v>182.60000000000699</c:v>
                </c:pt>
                <c:pt idx="1827">
                  <c:v>182.70000000000701</c:v>
                </c:pt>
                <c:pt idx="1828">
                  <c:v>182.800000000007</c:v>
                </c:pt>
                <c:pt idx="1829">
                  <c:v>182.900000000007</c:v>
                </c:pt>
                <c:pt idx="1830">
                  <c:v>183.00000000000699</c:v>
                </c:pt>
                <c:pt idx="1831">
                  <c:v>183.10000000000699</c:v>
                </c:pt>
                <c:pt idx="1832">
                  <c:v>183.20000000000701</c:v>
                </c:pt>
                <c:pt idx="1833">
                  <c:v>183.300000000007</c:v>
                </c:pt>
                <c:pt idx="1834">
                  <c:v>183.400000000007</c:v>
                </c:pt>
                <c:pt idx="1835">
                  <c:v>183.50000000000699</c:v>
                </c:pt>
                <c:pt idx="1836">
                  <c:v>183.60000000000699</c:v>
                </c:pt>
                <c:pt idx="1837">
                  <c:v>183.70000000000701</c:v>
                </c:pt>
                <c:pt idx="1838">
                  <c:v>183.800000000007</c:v>
                </c:pt>
                <c:pt idx="1839">
                  <c:v>183.900000000007</c:v>
                </c:pt>
                <c:pt idx="1840">
                  <c:v>184.00000000000699</c:v>
                </c:pt>
                <c:pt idx="1841">
                  <c:v>184.10000000000699</c:v>
                </c:pt>
                <c:pt idx="1842">
                  <c:v>184.20000000000701</c:v>
                </c:pt>
                <c:pt idx="1843">
                  <c:v>184.300000000007</c:v>
                </c:pt>
                <c:pt idx="1844">
                  <c:v>184.400000000007</c:v>
                </c:pt>
                <c:pt idx="1845">
                  <c:v>184.50000000000699</c:v>
                </c:pt>
                <c:pt idx="1846">
                  <c:v>184.60000000000699</c:v>
                </c:pt>
                <c:pt idx="1847">
                  <c:v>184.70000000000701</c:v>
                </c:pt>
                <c:pt idx="1848">
                  <c:v>184.800000000007</c:v>
                </c:pt>
                <c:pt idx="1849">
                  <c:v>184.900000000007</c:v>
                </c:pt>
                <c:pt idx="1850">
                  <c:v>185.00000000000699</c:v>
                </c:pt>
                <c:pt idx="1851">
                  <c:v>185.10000000000699</c:v>
                </c:pt>
                <c:pt idx="1852">
                  <c:v>185.20000000000701</c:v>
                </c:pt>
                <c:pt idx="1853">
                  <c:v>185.300000000007</c:v>
                </c:pt>
                <c:pt idx="1854">
                  <c:v>185.400000000007</c:v>
                </c:pt>
                <c:pt idx="1855">
                  <c:v>185.50000000000699</c:v>
                </c:pt>
                <c:pt idx="1856">
                  <c:v>185.60000000000699</c:v>
                </c:pt>
                <c:pt idx="1857">
                  <c:v>185.70000000000701</c:v>
                </c:pt>
                <c:pt idx="1858">
                  <c:v>185.800000000007</c:v>
                </c:pt>
                <c:pt idx="1859">
                  <c:v>185.90000000000799</c:v>
                </c:pt>
                <c:pt idx="1860">
                  <c:v>186.00000000000799</c:v>
                </c:pt>
                <c:pt idx="1861">
                  <c:v>186.10000000000801</c:v>
                </c:pt>
                <c:pt idx="1862">
                  <c:v>186.200000000008</c:v>
                </c:pt>
                <c:pt idx="1863">
                  <c:v>186.300000000008</c:v>
                </c:pt>
                <c:pt idx="1864">
                  <c:v>186.40000000000799</c:v>
                </c:pt>
                <c:pt idx="1865">
                  <c:v>186.50000000000799</c:v>
                </c:pt>
                <c:pt idx="1866">
                  <c:v>186.60000000000801</c:v>
                </c:pt>
                <c:pt idx="1867">
                  <c:v>186.700000000008</c:v>
                </c:pt>
                <c:pt idx="1868">
                  <c:v>186.800000000008</c:v>
                </c:pt>
                <c:pt idx="1869">
                  <c:v>186.90000000000799</c:v>
                </c:pt>
                <c:pt idx="1870">
                  <c:v>187.00000000000799</c:v>
                </c:pt>
                <c:pt idx="1871">
                  <c:v>187.10000000000801</c:v>
                </c:pt>
                <c:pt idx="1872">
                  <c:v>187.200000000008</c:v>
                </c:pt>
                <c:pt idx="1873">
                  <c:v>187.300000000008</c:v>
                </c:pt>
                <c:pt idx="1874">
                  <c:v>187.40000000000799</c:v>
                </c:pt>
                <c:pt idx="1875">
                  <c:v>187.50000000000799</c:v>
                </c:pt>
                <c:pt idx="1876">
                  <c:v>187.60000000000801</c:v>
                </c:pt>
                <c:pt idx="1877">
                  <c:v>187.700000000008</c:v>
                </c:pt>
                <c:pt idx="1878">
                  <c:v>187.800000000008</c:v>
                </c:pt>
                <c:pt idx="1879">
                  <c:v>187.90000000000799</c:v>
                </c:pt>
                <c:pt idx="1880">
                  <c:v>188.00000000000799</c:v>
                </c:pt>
                <c:pt idx="1881">
                  <c:v>188.10000000000801</c:v>
                </c:pt>
                <c:pt idx="1882">
                  <c:v>188.200000000008</c:v>
                </c:pt>
                <c:pt idx="1883">
                  <c:v>188.300000000008</c:v>
                </c:pt>
                <c:pt idx="1884">
                  <c:v>188.40000000000799</c:v>
                </c:pt>
                <c:pt idx="1885">
                  <c:v>188.50000000000799</c:v>
                </c:pt>
                <c:pt idx="1886">
                  <c:v>188.60000000000801</c:v>
                </c:pt>
                <c:pt idx="1887">
                  <c:v>188.700000000008</c:v>
                </c:pt>
                <c:pt idx="1888">
                  <c:v>188.800000000008</c:v>
                </c:pt>
                <c:pt idx="1889">
                  <c:v>188.90000000000799</c:v>
                </c:pt>
                <c:pt idx="1890">
                  <c:v>189.00000000000799</c:v>
                </c:pt>
                <c:pt idx="1891">
                  <c:v>189.10000000000801</c:v>
                </c:pt>
                <c:pt idx="1892">
                  <c:v>189.200000000008</c:v>
                </c:pt>
                <c:pt idx="1893">
                  <c:v>189.300000000008</c:v>
                </c:pt>
                <c:pt idx="1894">
                  <c:v>189.40000000000799</c:v>
                </c:pt>
                <c:pt idx="1895">
                  <c:v>189.50000000000799</c:v>
                </c:pt>
                <c:pt idx="1896">
                  <c:v>189.60000000000801</c:v>
                </c:pt>
                <c:pt idx="1897">
                  <c:v>189.700000000008</c:v>
                </c:pt>
                <c:pt idx="1898">
                  <c:v>189.800000000008</c:v>
                </c:pt>
                <c:pt idx="1899">
                  <c:v>189.90000000000799</c:v>
                </c:pt>
                <c:pt idx="1900">
                  <c:v>190.00000000000799</c:v>
                </c:pt>
                <c:pt idx="1901">
                  <c:v>190.10000000000801</c:v>
                </c:pt>
                <c:pt idx="1902">
                  <c:v>190.200000000008</c:v>
                </c:pt>
                <c:pt idx="1903">
                  <c:v>190.30000000000899</c:v>
                </c:pt>
                <c:pt idx="1904">
                  <c:v>190.40000000000899</c:v>
                </c:pt>
                <c:pt idx="1905">
                  <c:v>190.50000000000901</c:v>
                </c:pt>
                <c:pt idx="1906">
                  <c:v>190.600000000009</c:v>
                </c:pt>
                <c:pt idx="1907">
                  <c:v>190.700000000009</c:v>
                </c:pt>
                <c:pt idx="1908">
                  <c:v>190.80000000000899</c:v>
                </c:pt>
                <c:pt idx="1909">
                  <c:v>190.90000000000899</c:v>
                </c:pt>
                <c:pt idx="1910">
                  <c:v>191.00000000000901</c:v>
                </c:pt>
                <c:pt idx="1911">
                  <c:v>191.100000000009</c:v>
                </c:pt>
                <c:pt idx="1912">
                  <c:v>191.200000000009</c:v>
                </c:pt>
                <c:pt idx="1913">
                  <c:v>191.30000000000899</c:v>
                </c:pt>
                <c:pt idx="1914">
                  <c:v>191.40000000000899</c:v>
                </c:pt>
                <c:pt idx="1915">
                  <c:v>191.50000000000901</c:v>
                </c:pt>
                <c:pt idx="1916">
                  <c:v>191.600000000009</c:v>
                </c:pt>
                <c:pt idx="1917">
                  <c:v>191.700000000009</c:v>
                </c:pt>
                <c:pt idx="1918">
                  <c:v>191.80000000000899</c:v>
                </c:pt>
                <c:pt idx="1919">
                  <c:v>191.90000000000899</c:v>
                </c:pt>
                <c:pt idx="1920">
                  <c:v>192.00000000000901</c:v>
                </c:pt>
                <c:pt idx="1921">
                  <c:v>192.100000000009</c:v>
                </c:pt>
                <c:pt idx="1922">
                  <c:v>192.200000000009</c:v>
                </c:pt>
                <c:pt idx="1923">
                  <c:v>192.30000000000899</c:v>
                </c:pt>
                <c:pt idx="1924">
                  <c:v>192.40000000000899</c:v>
                </c:pt>
                <c:pt idx="1925">
                  <c:v>192.50000000000901</c:v>
                </c:pt>
                <c:pt idx="1926">
                  <c:v>192.600000000009</c:v>
                </c:pt>
                <c:pt idx="1927">
                  <c:v>192.700000000009</c:v>
                </c:pt>
                <c:pt idx="1928">
                  <c:v>192.80000000000899</c:v>
                </c:pt>
                <c:pt idx="1929">
                  <c:v>192.90000000000899</c:v>
                </c:pt>
                <c:pt idx="1930">
                  <c:v>193.00000000000901</c:v>
                </c:pt>
                <c:pt idx="1931">
                  <c:v>193.100000000009</c:v>
                </c:pt>
                <c:pt idx="1932">
                  <c:v>193.200000000009</c:v>
                </c:pt>
                <c:pt idx="1933">
                  <c:v>193.30000000000899</c:v>
                </c:pt>
                <c:pt idx="1934">
                  <c:v>193.40000000000899</c:v>
                </c:pt>
                <c:pt idx="1935">
                  <c:v>193.50000000000901</c:v>
                </c:pt>
                <c:pt idx="1936">
                  <c:v>193.600000000009</c:v>
                </c:pt>
                <c:pt idx="1937">
                  <c:v>193.700000000009</c:v>
                </c:pt>
                <c:pt idx="1938">
                  <c:v>193.80000000000899</c:v>
                </c:pt>
                <c:pt idx="1939">
                  <c:v>193.90000000000899</c:v>
                </c:pt>
                <c:pt idx="1940">
                  <c:v>194.00000000000901</c:v>
                </c:pt>
                <c:pt idx="1941">
                  <c:v>194.100000000009</c:v>
                </c:pt>
                <c:pt idx="1942">
                  <c:v>194.200000000009</c:v>
                </c:pt>
                <c:pt idx="1943">
                  <c:v>194.30000000000899</c:v>
                </c:pt>
                <c:pt idx="1944">
                  <c:v>194.40000000000899</c:v>
                </c:pt>
                <c:pt idx="1945">
                  <c:v>194.50000000000901</c:v>
                </c:pt>
                <c:pt idx="1946">
                  <c:v>194.600000000009</c:v>
                </c:pt>
                <c:pt idx="1947">
                  <c:v>194.70000000000999</c:v>
                </c:pt>
                <c:pt idx="1948">
                  <c:v>194.80000000000999</c:v>
                </c:pt>
                <c:pt idx="1949">
                  <c:v>194.90000000001001</c:v>
                </c:pt>
                <c:pt idx="1950">
                  <c:v>195.00000000001</c:v>
                </c:pt>
                <c:pt idx="1951">
                  <c:v>195.10000000001</c:v>
                </c:pt>
                <c:pt idx="1952">
                  <c:v>195.20000000000999</c:v>
                </c:pt>
                <c:pt idx="1953">
                  <c:v>195.30000000000999</c:v>
                </c:pt>
                <c:pt idx="1954">
                  <c:v>195.40000000001001</c:v>
                </c:pt>
                <c:pt idx="1955">
                  <c:v>195.50000000001</c:v>
                </c:pt>
                <c:pt idx="1956">
                  <c:v>195.60000000001</c:v>
                </c:pt>
                <c:pt idx="1957">
                  <c:v>195.70000000000999</c:v>
                </c:pt>
                <c:pt idx="1958">
                  <c:v>195.80000000000999</c:v>
                </c:pt>
                <c:pt idx="1959">
                  <c:v>195.90000000001001</c:v>
                </c:pt>
                <c:pt idx="1960">
                  <c:v>196.00000000001</c:v>
                </c:pt>
                <c:pt idx="1961">
                  <c:v>196.10000000001</c:v>
                </c:pt>
                <c:pt idx="1962">
                  <c:v>196.20000000000999</c:v>
                </c:pt>
                <c:pt idx="1963">
                  <c:v>196.30000000000999</c:v>
                </c:pt>
                <c:pt idx="1964">
                  <c:v>196.40000000001001</c:v>
                </c:pt>
                <c:pt idx="1965">
                  <c:v>196.50000000001</c:v>
                </c:pt>
                <c:pt idx="1966">
                  <c:v>196.60000000001</c:v>
                </c:pt>
                <c:pt idx="1967">
                  <c:v>196.70000000000999</c:v>
                </c:pt>
                <c:pt idx="1968">
                  <c:v>196.80000000000999</c:v>
                </c:pt>
                <c:pt idx="1969">
                  <c:v>196.90000000001001</c:v>
                </c:pt>
                <c:pt idx="1970">
                  <c:v>197.00000000001</c:v>
                </c:pt>
                <c:pt idx="1971">
                  <c:v>197.10000000001</c:v>
                </c:pt>
                <c:pt idx="1972">
                  <c:v>197.20000000000999</c:v>
                </c:pt>
                <c:pt idx="1973">
                  <c:v>197.30000000000999</c:v>
                </c:pt>
                <c:pt idx="1974">
                  <c:v>197.40000000001001</c:v>
                </c:pt>
                <c:pt idx="1975">
                  <c:v>197.50000000001</c:v>
                </c:pt>
                <c:pt idx="1976">
                  <c:v>197.60000000001</c:v>
                </c:pt>
                <c:pt idx="1977">
                  <c:v>197.70000000000999</c:v>
                </c:pt>
                <c:pt idx="1978">
                  <c:v>197.80000000000999</c:v>
                </c:pt>
                <c:pt idx="1979">
                  <c:v>197.90000000001001</c:v>
                </c:pt>
                <c:pt idx="1980">
                  <c:v>198.00000000001</c:v>
                </c:pt>
                <c:pt idx="1981">
                  <c:v>198.10000000001</c:v>
                </c:pt>
                <c:pt idx="1982">
                  <c:v>198.20000000000999</c:v>
                </c:pt>
                <c:pt idx="1983">
                  <c:v>198.30000000000999</c:v>
                </c:pt>
                <c:pt idx="1984">
                  <c:v>198.40000000001001</c:v>
                </c:pt>
                <c:pt idx="1985">
                  <c:v>198.50000000001</c:v>
                </c:pt>
                <c:pt idx="1986">
                  <c:v>198.60000000001</c:v>
                </c:pt>
                <c:pt idx="1987">
                  <c:v>198.70000000000999</c:v>
                </c:pt>
                <c:pt idx="1988">
                  <c:v>198.80000000000999</c:v>
                </c:pt>
                <c:pt idx="1989">
                  <c:v>198.90000000001001</c:v>
                </c:pt>
                <c:pt idx="1990">
                  <c:v>199.00000000001</c:v>
                </c:pt>
                <c:pt idx="1991">
                  <c:v>199.10000000001099</c:v>
                </c:pt>
                <c:pt idx="1992">
                  <c:v>199.20000000001099</c:v>
                </c:pt>
                <c:pt idx="1993">
                  <c:v>199.30000000001101</c:v>
                </c:pt>
                <c:pt idx="1994">
                  <c:v>199.400000000011</c:v>
                </c:pt>
                <c:pt idx="1995">
                  <c:v>199.500000000011</c:v>
                </c:pt>
                <c:pt idx="1996">
                  <c:v>199.60000000001099</c:v>
                </c:pt>
                <c:pt idx="1997">
                  <c:v>199.70000000001099</c:v>
                </c:pt>
                <c:pt idx="1998">
                  <c:v>199.80000000001101</c:v>
                </c:pt>
                <c:pt idx="1999">
                  <c:v>199.900000000011</c:v>
                </c:pt>
                <c:pt idx="2000">
                  <c:v>200.000000000011</c:v>
                </c:pt>
                <c:pt idx="2001">
                  <c:v>200.10000000001099</c:v>
                </c:pt>
                <c:pt idx="2002">
                  <c:v>200.20000000001099</c:v>
                </c:pt>
                <c:pt idx="2003">
                  <c:v>200.30000000001101</c:v>
                </c:pt>
                <c:pt idx="2004">
                  <c:v>200.400000000011</c:v>
                </c:pt>
                <c:pt idx="2005">
                  <c:v>200.500000000011</c:v>
                </c:pt>
                <c:pt idx="2006">
                  <c:v>200.60000000001099</c:v>
                </c:pt>
                <c:pt idx="2007">
                  <c:v>200.70000000001099</c:v>
                </c:pt>
                <c:pt idx="2008">
                  <c:v>200.80000000001101</c:v>
                </c:pt>
                <c:pt idx="2009">
                  <c:v>200.900000000011</c:v>
                </c:pt>
                <c:pt idx="2010">
                  <c:v>201.000000000011</c:v>
                </c:pt>
                <c:pt idx="2011">
                  <c:v>201.10000000001099</c:v>
                </c:pt>
                <c:pt idx="2012">
                  <c:v>201.20000000001099</c:v>
                </c:pt>
                <c:pt idx="2013">
                  <c:v>201.30000000001101</c:v>
                </c:pt>
                <c:pt idx="2014">
                  <c:v>201.400000000011</c:v>
                </c:pt>
                <c:pt idx="2015">
                  <c:v>201.500000000011</c:v>
                </c:pt>
                <c:pt idx="2016">
                  <c:v>201.60000000001099</c:v>
                </c:pt>
                <c:pt idx="2017">
                  <c:v>201.70000000001099</c:v>
                </c:pt>
                <c:pt idx="2018">
                  <c:v>201.80000000001101</c:v>
                </c:pt>
                <c:pt idx="2019">
                  <c:v>201.900000000011</c:v>
                </c:pt>
                <c:pt idx="2020">
                  <c:v>202.000000000011</c:v>
                </c:pt>
                <c:pt idx="2021">
                  <c:v>202.10000000001099</c:v>
                </c:pt>
                <c:pt idx="2022">
                  <c:v>202.20000000001099</c:v>
                </c:pt>
                <c:pt idx="2023">
                  <c:v>202.30000000001101</c:v>
                </c:pt>
                <c:pt idx="2024">
                  <c:v>202.400000000011</c:v>
                </c:pt>
                <c:pt idx="2025">
                  <c:v>202.500000000011</c:v>
                </c:pt>
                <c:pt idx="2026">
                  <c:v>202.60000000001099</c:v>
                </c:pt>
                <c:pt idx="2027">
                  <c:v>202.70000000001099</c:v>
                </c:pt>
                <c:pt idx="2028">
                  <c:v>202.80000000001101</c:v>
                </c:pt>
                <c:pt idx="2029">
                  <c:v>202.900000000011</c:v>
                </c:pt>
                <c:pt idx="2030">
                  <c:v>203.000000000011</c:v>
                </c:pt>
                <c:pt idx="2031">
                  <c:v>203.10000000001099</c:v>
                </c:pt>
                <c:pt idx="2032">
                  <c:v>203.20000000001099</c:v>
                </c:pt>
                <c:pt idx="2033">
                  <c:v>203.30000000001101</c:v>
                </c:pt>
                <c:pt idx="2034">
                  <c:v>203.400000000011</c:v>
                </c:pt>
                <c:pt idx="2035">
                  <c:v>203.50000000001199</c:v>
                </c:pt>
                <c:pt idx="2036">
                  <c:v>203.60000000001199</c:v>
                </c:pt>
                <c:pt idx="2037">
                  <c:v>203.70000000001201</c:v>
                </c:pt>
                <c:pt idx="2038">
                  <c:v>203.80000000001201</c:v>
                </c:pt>
                <c:pt idx="2039">
                  <c:v>203.900000000012</c:v>
                </c:pt>
                <c:pt idx="2040">
                  <c:v>204.00000000001199</c:v>
                </c:pt>
                <c:pt idx="2041">
                  <c:v>204.10000000001199</c:v>
                </c:pt>
                <c:pt idx="2042">
                  <c:v>204.20000000001201</c:v>
                </c:pt>
                <c:pt idx="2043">
                  <c:v>204.30000000001201</c:v>
                </c:pt>
                <c:pt idx="2044">
                  <c:v>204.400000000012</c:v>
                </c:pt>
                <c:pt idx="2045">
                  <c:v>204.50000000001199</c:v>
                </c:pt>
                <c:pt idx="2046">
                  <c:v>204.60000000001199</c:v>
                </c:pt>
                <c:pt idx="2047">
                  <c:v>204.70000000001201</c:v>
                </c:pt>
                <c:pt idx="2048">
                  <c:v>204.80000000001201</c:v>
                </c:pt>
                <c:pt idx="2049">
                  <c:v>204.900000000012</c:v>
                </c:pt>
                <c:pt idx="2050">
                  <c:v>205.00000000001199</c:v>
                </c:pt>
                <c:pt idx="2051">
                  <c:v>205.10000000001199</c:v>
                </c:pt>
                <c:pt idx="2052">
                  <c:v>205.20000000001201</c:v>
                </c:pt>
                <c:pt idx="2053">
                  <c:v>205.30000000001201</c:v>
                </c:pt>
                <c:pt idx="2054">
                  <c:v>205.400000000012</c:v>
                </c:pt>
                <c:pt idx="2055">
                  <c:v>205.50000000001199</c:v>
                </c:pt>
                <c:pt idx="2056">
                  <c:v>205.60000000001199</c:v>
                </c:pt>
                <c:pt idx="2057">
                  <c:v>205.70000000001201</c:v>
                </c:pt>
                <c:pt idx="2058">
                  <c:v>205.80000000001201</c:v>
                </c:pt>
                <c:pt idx="2059">
                  <c:v>205.900000000012</c:v>
                </c:pt>
                <c:pt idx="2060">
                  <c:v>206.00000000001199</c:v>
                </c:pt>
                <c:pt idx="2061">
                  <c:v>206.10000000001199</c:v>
                </c:pt>
                <c:pt idx="2062">
                  <c:v>206.20000000001201</c:v>
                </c:pt>
                <c:pt idx="2063">
                  <c:v>206.30000000001201</c:v>
                </c:pt>
                <c:pt idx="2064">
                  <c:v>206.400000000012</c:v>
                </c:pt>
                <c:pt idx="2065">
                  <c:v>206.50000000001199</c:v>
                </c:pt>
                <c:pt idx="2066">
                  <c:v>206.60000000001199</c:v>
                </c:pt>
                <c:pt idx="2067">
                  <c:v>206.70000000001201</c:v>
                </c:pt>
                <c:pt idx="2068">
                  <c:v>206.80000000001201</c:v>
                </c:pt>
                <c:pt idx="2069">
                  <c:v>206.900000000012</c:v>
                </c:pt>
                <c:pt idx="2070">
                  <c:v>207.00000000001199</c:v>
                </c:pt>
                <c:pt idx="2071">
                  <c:v>207.10000000001199</c:v>
                </c:pt>
                <c:pt idx="2072">
                  <c:v>207.20000000001201</c:v>
                </c:pt>
                <c:pt idx="2073">
                  <c:v>207.30000000001201</c:v>
                </c:pt>
                <c:pt idx="2074">
                  <c:v>207.400000000012</c:v>
                </c:pt>
                <c:pt idx="2075">
                  <c:v>207.50000000001199</c:v>
                </c:pt>
                <c:pt idx="2076">
                  <c:v>207.60000000001199</c:v>
                </c:pt>
                <c:pt idx="2077">
                  <c:v>207.70000000001201</c:v>
                </c:pt>
                <c:pt idx="2078">
                  <c:v>207.800000000013</c:v>
                </c:pt>
                <c:pt idx="2079">
                  <c:v>207.90000000001299</c:v>
                </c:pt>
                <c:pt idx="2080">
                  <c:v>208.00000000001299</c:v>
                </c:pt>
                <c:pt idx="2081">
                  <c:v>208.10000000001301</c:v>
                </c:pt>
                <c:pt idx="2082">
                  <c:v>208.20000000001301</c:v>
                </c:pt>
                <c:pt idx="2083">
                  <c:v>208.300000000013</c:v>
                </c:pt>
                <c:pt idx="2084">
                  <c:v>208.40000000001299</c:v>
                </c:pt>
                <c:pt idx="2085">
                  <c:v>208.50000000001299</c:v>
                </c:pt>
                <c:pt idx="2086">
                  <c:v>208.60000000001301</c:v>
                </c:pt>
                <c:pt idx="2087">
                  <c:v>208.70000000001301</c:v>
                </c:pt>
                <c:pt idx="2088">
                  <c:v>208.800000000013</c:v>
                </c:pt>
                <c:pt idx="2089">
                  <c:v>208.90000000001299</c:v>
                </c:pt>
                <c:pt idx="2090">
                  <c:v>209.00000000001299</c:v>
                </c:pt>
                <c:pt idx="2091">
                  <c:v>209.10000000001301</c:v>
                </c:pt>
                <c:pt idx="2092">
                  <c:v>209.20000000001301</c:v>
                </c:pt>
                <c:pt idx="2093">
                  <c:v>209.300000000013</c:v>
                </c:pt>
                <c:pt idx="2094">
                  <c:v>209.40000000001299</c:v>
                </c:pt>
                <c:pt idx="2095">
                  <c:v>209.50000000001299</c:v>
                </c:pt>
                <c:pt idx="2096">
                  <c:v>209.60000000001301</c:v>
                </c:pt>
                <c:pt idx="2097">
                  <c:v>209.70000000001301</c:v>
                </c:pt>
                <c:pt idx="2098">
                  <c:v>209.800000000013</c:v>
                </c:pt>
                <c:pt idx="2099">
                  <c:v>209.90000000001299</c:v>
                </c:pt>
                <c:pt idx="2100">
                  <c:v>210.00000000001299</c:v>
                </c:pt>
                <c:pt idx="2101">
                  <c:v>210.10000000001301</c:v>
                </c:pt>
                <c:pt idx="2102">
                  <c:v>210.20000000001301</c:v>
                </c:pt>
                <c:pt idx="2103">
                  <c:v>210.300000000013</c:v>
                </c:pt>
                <c:pt idx="2104">
                  <c:v>210.40000000001299</c:v>
                </c:pt>
                <c:pt idx="2105">
                  <c:v>210.50000000001299</c:v>
                </c:pt>
                <c:pt idx="2106">
                  <c:v>210.60000000001301</c:v>
                </c:pt>
                <c:pt idx="2107">
                  <c:v>210.70000000001301</c:v>
                </c:pt>
                <c:pt idx="2108">
                  <c:v>210.800000000013</c:v>
                </c:pt>
                <c:pt idx="2109">
                  <c:v>210.90000000001299</c:v>
                </c:pt>
                <c:pt idx="2110">
                  <c:v>211.00000000001299</c:v>
                </c:pt>
                <c:pt idx="2111">
                  <c:v>211.10000000001301</c:v>
                </c:pt>
                <c:pt idx="2112">
                  <c:v>211.20000000001301</c:v>
                </c:pt>
                <c:pt idx="2113">
                  <c:v>211.300000000013</c:v>
                </c:pt>
                <c:pt idx="2114">
                  <c:v>211.40000000001299</c:v>
                </c:pt>
                <c:pt idx="2115">
                  <c:v>211.50000000001299</c:v>
                </c:pt>
                <c:pt idx="2116">
                  <c:v>211.60000000001301</c:v>
                </c:pt>
                <c:pt idx="2117">
                  <c:v>211.70000000001301</c:v>
                </c:pt>
                <c:pt idx="2118">
                  <c:v>211.800000000013</c:v>
                </c:pt>
                <c:pt idx="2119">
                  <c:v>211.90000000001299</c:v>
                </c:pt>
                <c:pt idx="2120">
                  <c:v>212.00000000001299</c:v>
                </c:pt>
                <c:pt idx="2121">
                  <c:v>212.10000000001301</c:v>
                </c:pt>
                <c:pt idx="2122">
                  <c:v>212.200000000014</c:v>
                </c:pt>
                <c:pt idx="2123">
                  <c:v>212.30000000001399</c:v>
                </c:pt>
                <c:pt idx="2124">
                  <c:v>212.40000000001399</c:v>
                </c:pt>
                <c:pt idx="2125">
                  <c:v>212.50000000001401</c:v>
                </c:pt>
                <c:pt idx="2126">
                  <c:v>212.60000000001401</c:v>
                </c:pt>
                <c:pt idx="2127">
                  <c:v>212.700000000014</c:v>
                </c:pt>
                <c:pt idx="2128">
                  <c:v>212.80000000001399</c:v>
                </c:pt>
                <c:pt idx="2129">
                  <c:v>212.90000000001399</c:v>
                </c:pt>
                <c:pt idx="2130">
                  <c:v>213.00000000001401</c:v>
                </c:pt>
                <c:pt idx="2131">
                  <c:v>213.10000000001401</c:v>
                </c:pt>
                <c:pt idx="2132">
                  <c:v>213.200000000014</c:v>
                </c:pt>
                <c:pt idx="2133">
                  <c:v>213.30000000001399</c:v>
                </c:pt>
                <c:pt idx="2134">
                  <c:v>213.40000000001399</c:v>
                </c:pt>
                <c:pt idx="2135">
                  <c:v>213.50000000001401</c:v>
                </c:pt>
                <c:pt idx="2136">
                  <c:v>213.60000000001401</c:v>
                </c:pt>
                <c:pt idx="2137">
                  <c:v>213.700000000014</c:v>
                </c:pt>
                <c:pt idx="2138">
                  <c:v>213.80000000001399</c:v>
                </c:pt>
                <c:pt idx="2139">
                  <c:v>213.90000000001399</c:v>
                </c:pt>
                <c:pt idx="2140">
                  <c:v>214.00000000001401</c:v>
                </c:pt>
                <c:pt idx="2141">
                  <c:v>214.10000000001401</c:v>
                </c:pt>
                <c:pt idx="2142">
                  <c:v>214.200000000014</c:v>
                </c:pt>
                <c:pt idx="2143">
                  <c:v>214.30000000001399</c:v>
                </c:pt>
                <c:pt idx="2144">
                  <c:v>214.40000000001399</c:v>
                </c:pt>
                <c:pt idx="2145">
                  <c:v>214.50000000001401</c:v>
                </c:pt>
                <c:pt idx="2146">
                  <c:v>214.60000000001401</c:v>
                </c:pt>
                <c:pt idx="2147">
                  <c:v>214.700000000014</c:v>
                </c:pt>
                <c:pt idx="2148">
                  <c:v>214.80000000001399</c:v>
                </c:pt>
                <c:pt idx="2149">
                  <c:v>214.90000000001399</c:v>
                </c:pt>
                <c:pt idx="2150">
                  <c:v>215.00000000001401</c:v>
                </c:pt>
                <c:pt idx="2151">
                  <c:v>215.10000000001401</c:v>
                </c:pt>
                <c:pt idx="2152">
                  <c:v>215.200000000014</c:v>
                </c:pt>
                <c:pt idx="2153">
                  <c:v>215.30000000001399</c:v>
                </c:pt>
                <c:pt idx="2154">
                  <c:v>215.40000000001399</c:v>
                </c:pt>
                <c:pt idx="2155">
                  <c:v>215.50000000001401</c:v>
                </c:pt>
                <c:pt idx="2156">
                  <c:v>215.60000000001401</c:v>
                </c:pt>
                <c:pt idx="2157">
                  <c:v>215.700000000014</c:v>
                </c:pt>
                <c:pt idx="2158">
                  <c:v>215.80000000001399</c:v>
                </c:pt>
                <c:pt idx="2159">
                  <c:v>215.90000000001399</c:v>
                </c:pt>
                <c:pt idx="2160">
                  <c:v>216.00000000001401</c:v>
                </c:pt>
                <c:pt idx="2161">
                  <c:v>216.10000000001401</c:v>
                </c:pt>
                <c:pt idx="2162">
                  <c:v>216.200000000014</c:v>
                </c:pt>
                <c:pt idx="2163">
                  <c:v>216.30000000001399</c:v>
                </c:pt>
                <c:pt idx="2164">
                  <c:v>216.40000000001399</c:v>
                </c:pt>
                <c:pt idx="2165">
                  <c:v>216.50000000001401</c:v>
                </c:pt>
                <c:pt idx="2166">
                  <c:v>216.600000000015</c:v>
                </c:pt>
                <c:pt idx="2167">
                  <c:v>216.700000000015</c:v>
                </c:pt>
                <c:pt idx="2168">
                  <c:v>216.80000000001499</c:v>
                </c:pt>
                <c:pt idx="2169">
                  <c:v>216.90000000001501</c:v>
                </c:pt>
                <c:pt idx="2170">
                  <c:v>217.00000000001501</c:v>
                </c:pt>
                <c:pt idx="2171">
                  <c:v>217.100000000015</c:v>
                </c:pt>
                <c:pt idx="2172">
                  <c:v>217.200000000015</c:v>
                </c:pt>
                <c:pt idx="2173">
                  <c:v>217.30000000001499</c:v>
                </c:pt>
                <c:pt idx="2174">
                  <c:v>217.40000000001501</c:v>
                </c:pt>
                <c:pt idx="2175">
                  <c:v>217.50000000001501</c:v>
                </c:pt>
                <c:pt idx="2176">
                  <c:v>217.600000000015</c:v>
                </c:pt>
                <c:pt idx="2177">
                  <c:v>217.700000000015</c:v>
                </c:pt>
                <c:pt idx="2178">
                  <c:v>217.80000000001499</c:v>
                </c:pt>
                <c:pt idx="2179">
                  <c:v>217.90000000001501</c:v>
                </c:pt>
                <c:pt idx="2180">
                  <c:v>218.00000000001501</c:v>
                </c:pt>
                <c:pt idx="2181">
                  <c:v>218.100000000015</c:v>
                </c:pt>
                <c:pt idx="2182">
                  <c:v>218.200000000015</c:v>
                </c:pt>
                <c:pt idx="2183">
                  <c:v>218.30000000001499</c:v>
                </c:pt>
                <c:pt idx="2184">
                  <c:v>218.40000000001501</c:v>
                </c:pt>
                <c:pt idx="2185">
                  <c:v>218.50000000001501</c:v>
                </c:pt>
                <c:pt idx="2186">
                  <c:v>218.600000000015</c:v>
                </c:pt>
                <c:pt idx="2187">
                  <c:v>218.700000000015</c:v>
                </c:pt>
                <c:pt idx="2188">
                  <c:v>218.80000000001499</c:v>
                </c:pt>
                <c:pt idx="2189">
                  <c:v>218.90000000001501</c:v>
                </c:pt>
                <c:pt idx="2190">
                  <c:v>219.00000000001501</c:v>
                </c:pt>
                <c:pt idx="2191">
                  <c:v>219.100000000015</c:v>
                </c:pt>
                <c:pt idx="2192">
                  <c:v>219.200000000015</c:v>
                </c:pt>
                <c:pt idx="2193">
                  <c:v>219.30000000001499</c:v>
                </c:pt>
                <c:pt idx="2194">
                  <c:v>219.40000000001501</c:v>
                </c:pt>
                <c:pt idx="2195">
                  <c:v>219.50000000001501</c:v>
                </c:pt>
                <c:pt idx="2196">
                  <c:v>219.600000000015</c:v>
                </c:pt>
                <c:pt idx="2197">
                  <c:v>219.700000000015</c:v>
                </c:pt>
                <c:pt idx="2198">
                  <c:v>219.80000000001499</c:v>
                </c:pt>
                <c:pt idx="2199">
                  <c:v>219.90000000001501</c:v>
                </c:pt>
                <c:pt idx="2200">
                  <c:v>220.00000000001501</c:v>
                </c:pt>
                <c:pt idx="2201">
                  <c:v>220.100000000015</c:v>
                </c:pt>
                <c:pt idx="2202">
                  <c:v>220.200000000015</c:v>
                </c:pt>
                <c:pt idx="2203">
                  <c:v>220.30000000001499</c:v>
                </c:pt>
                <c:pt idx="2204">
                  <c:v>220.40000000001501</c:v>
                </c:pt>
                <c:pt idx="2205">
                  <c:v>220.50000000001501</c:v>
                </c:pt>
                <c:pt idx="2206">
                  <c:v>220.600000000015</c:v>
                </c:pt>
                <c:pt idx="2207">
                  <c:v>220.700000000015</c:v>
                </c:pt>
                <c:pt idx="2208">
                  <c:v>220.80000000001499</c:v>
                </c:pt>
                <c:pt idx="2209">
                  <c:v>220.90000000001501</c:v>
                </c:pt>
                <c:pt idx="2210">
                  <c:v>221.000000000016</c:v>
                </c:pt>
                <c:pt idx="2211">
                  <c:v>221.100000000016</c:v>
                </c:pt>
                <c:pt idx="2212">
                  <c:v>221.20000000001599</c:v>
                </c:pt>
                <c:pt idx="2213">
                  <c:v>221.30000000001601</c:v>
                </c:pt>
                <c:pt idx="2214">
                  <c:v>221.40000000001601</c:v>
                </c:pt>
                <c:pt idx="2215">
                  <c:v>221.500000000016</c:v>
                </c:pt>
                <c:pt idx="2216">
                  <c:v>221.600000000016</c:v>
                </c:pt>
                <c:pt idx="2217">
                  <c:v>221.70000000001599</c:v>
                </c:pt>
                <c:pt idx="2218">
                  <c:v>221.80000000001601</c:v>
                </c:pt>
                <c:pt idx="2219">
                  <c:v>221.90000000001601</c:v>
                </c:pt>
                <c:pt idx="2220">
                  <c:v>222.000000000016</c:v>
                </c:pt>
                <c:pt idx="2221">
                  <c:v>222.100000000016</c:v>
                </c:pt>
                <c:pt idx="2222">
                  <c:v>222.20000000001599</c:v>
                </c:pt>
                <c:pt idx="2223">
                  <c:v>222.30000000001601</c:v>
                </c:pt>
                <c:pt idx="2224">
                  <c:v>222.40000000001601</c:v>
                </c:pt>
                <c:pt idx="2225">
                  <c:v>222.500000000016</c:v>
                </c:pt>
                <c:pt idx="2226">
                  <c:v>222.600000000016</c:v>
                </c:pt>
                <c:pt idx="2227">
                  <c:v>222.70000000001599</c:v>
                </c:pt>
                <c:pt idx="2228">
                  <c:v>222.80000000001601</c:v>
                </c:pt>
                <c:pt idx="2229">
                  <c:v>222.90000000001601</c:v>
                </c:pt>
                <c:pt idx="2230">
                  <c:v>223.000000000016</c:v>
                </c:pt>
                <c:pt idx="2231">
                  <c:v>223.100000000016</c:v>
                </c:pt>
                <c:pt idx="2232">
                  <c:v>223.20000000001599</c:v>
                </c:pt>
                <c:pt idx="2233">
                  <c:v>223.30000000001601</c:v>
                </c:pt>
                <c:pt idx="2234">
                  <c:v>223.40000000001601</c:v>
                </c:pt>
                <c:pt idx="2235">
                  <c:v>223.500000000016</c:v>
                </c:pt>
                <c:pt idx="2236">
                  <c:v>223.600000000016</c:v>
                </c:pt>
                <c:pt idx="2237">
                  <c:v>223.70000000001599</c:v>
                </c:pt>
                <c:pt idx="2238">
                  <c:v>223.80000000001601</c:v>
                </c:pt>
                <c:pt idx="2239">
                  <c:v>223.90000000001601</c:v>
                </c:pt>
                <c:pt idx="2240">
                  <c:v>224.000000000016</c:v>
                </c:pt>
                <c:pt idx="2241">
                  <c:v>224.100000000016</c:v>
                </c:pt>
                <c:pt idx="2242">
                  <c:v>224.20000000001599</c:v>
                </c:pt>
                <c:pt idx="2243">
                  <c:v>224.30000000001601</c:v>
                </c:pt>
                <c:pt idx="2244">
                  <c:v>224.40000000001601</c:v>
                </c:pt>
                <c:pt idx="2245">
                  <c:v>224.500000000016</c:v>
                </c:pt>
                <c:pt idx="2246">
                  <c:v>224.600000000016</c:v>
                </c:pt>
                <c:pt idx="2247">
                  <c:v>224.70000000001599</c:v>
                </c:pt>
                <c:pt idx="2248">
                  <c:v>224.80000000001601</c:v>
                </c:pt>
                <c:pt idx="2249">
                  <c:v>224.90000000001601</c:v>
                </c:pt>
                <c:pt idx="2250">
                  <c:v>225.000000000016</c:v>
                </c:pt>
                <c:pt idx="2251">
                  <c:v>225.100000000016</c:v>
                </c:pt>
                <c:pt idx="2252">
                  <c:v>225.20000000001599</c:v>
                </c:pt>
                <c:pt idx="2253">
                  <c:v>225.30000000001601</c:v>
                </c:pt>
                <c:pt idx="2254">
                  <c:v>225.400000000017</c:v>
                </c:pt>
                <c:pt idx="2255">
                  <c:v>225.500000000017</c:v>
                </c:pt>
                <c:pt idx="2256">
                  <c:v>225.60000000001699</c:v>
                </c:pt>
                <c:pt idx="2257">
                  <c:v>225.70000000001701</c:v>
                </c:pt>
                <c:pt idx="2258">
                  <c:v>225.80000000001701</c:v>
                </c:pt>
                <c:pt idx="2259">
                  <c:v>225.900000000017</c:v>
                </c:pt>
                <c:pt idx="2260">
                  <c:v>226.000000000017</c:v>
                </c:pt>
                <c:pt idx="2261">
                  <c:v>226.10000000001699</c:v>
                </c:pt>
                <c:pt idx="2262">
                  <c:v>226.20000000001701</c:v>
                </c:pt>
                <c:pt idx="2263">
                  <c:v>226.30000000001701</c:v>
                </c:pt>
                <c:pt idx="2264">
                  <c:v>226.400000000017</c:v>
                </c:pt>
                <c:pt idx="2265">
                  <c:v>226.500000000017</c:v>
                </c:pt>
                <c:pt idx="2266">
                  <c:v>226.60000000001699</c:v>
                </c:pt>
                <c:pt idx="2267">
                  <c:v>226.70000000001701</c:v>
                </c:pt>
                <c:pt idx="2268">
                  <c:v>226.80000000001701</c:v>
                </c:pt>
                <c:pt idx="2269">
                  <c:v>226.900000000017</c:v>
                </c:pt>
                <c:pt idx="2270">
                  <c:v>227.000000000017</c:v>
                </c:pt>
                <c:pt idx="2271">
                  <c:v>227.10000000001699</c:v>
                </c:pt>
                <c:pt idx="2272">
                  <c:v>227.20000000001701</c:v>
                </c:pt>
                <c:pt idx="2273">
                  <c:v>227.30000000001701</c:v>
                </c:pt>
                <c:pt idx="2274">
                  <c:v>227.400000000017</c:v>
                </c:pt>
                <c:pt idx="2275">
                  <c:v>227.500000000017</c:v>
                </c:pt>
                <c:pt idx="2276">
                  <c:v>227.60000000001699</c:v>
                </c:pt>
                <c:pt idx="2277">
                  <c:v>227.70000000001701</c:v>
                </c:pt>
                <c:pt idx="2278">
                  <c:v>227.80000000001701</c:v>
                </c:pt>
                <c:pt idx="2279">
                  <c:v>227.900000000017</c:v>
                </c:pt>
                <c:pt idx="2280">
                  <c:v>228.000000000017</c:v>
                </c:pt>
                <c:pt idx="2281">
                  <c:v>228.10000000001699</c:v>
                </c:pt>
                <c:pt idx="2282">
                  <c:v>228.20000000001701</c:v>
                </c:pt>
                <c:pt idx="2283">
                  <c:v>228.30000000001701</c:v>
                </c:pt>
                <c:pt idx="2284">
                  <c:v>228.400000000017</c:v>
                </c:pt>
                <c:pt idx="2285">
                  <c:v>228.500000000017</c:v>
                </c:pt>
                <c:pt idx="2286">
                  <c:v>228.60000000001699</c:v>
                </c:pt>
                <c:pt idx="2287">
                  <c:v>228.70000000001701</c:v>
                </c:pt>
                <c:pt idx="2288">
                  <c:v>228.80000000001701</c:v>
                </c:pt>
                <c:pt idx="2289">
                  <c:v>228.900000000017</c:v>
                </c:pt>
                <c:pt idx="2290">
                  <c:v>229.000000000017</c:v>
                </c:pt>
                <c:pt idx="2291">
                  <c:v>229.10000000001699</c:v>
                </c:pt>
                <c:pt idx="2292">
                  <c:v>229.20000000001701</c:v>
                </c:pt>
                <c:pt idx="2293">
                  <c:v>229.30000000001701</c:v>
                </c:pt>
                <c:pt idx="2294">
                  <c:v>229.400000000017</c:v>
                </c:pt>
                <c:pt idx="2295">
                  <c:v>229.500000000017</c:v>
                </c:pt>
                <c:pt idx="2296">
                  <c:v>229.60000000001699</c:v>
                </c:pt>
                <c:pt idx="2297">
                  <c:v>229.70000000001701</c:v>
                </c:pt>
                <c:pt idx="2298">
                  <c:v>229.800000000018</c:v>
                </c:pt>
                <c:pt idx="2299">
                  <c:v>229.900000000018</c:v>
                </c:pt>
                <c:pt idx="2300">
                  <c:v>230.00000000001799</c:v>
                </c:pt>
                <c:pt idx="2301">
                  <c:v>230.10000000001801</c:v>
                </c:pt>
                <c:pt idx="2302">
                  <c:v>230.20000000001801</c:v>
                </c:pt>
                <c:pt idx="2303">
                  <c:v>230.300000000018</c:v>
                </c:pt>
                <c:pt idx="2304">
                  <c:v>230.400000000018</c:v>
                </c:pt>
                <c:pt idx="2305">
                  <c:v>230.50000000001799</c:v>
                </c:pt>
                <c:pt idx="2306">
                  <c:v>230.60000000001801</c:v>
                </c:pt>
                <c:pt idx="2307">
                  <c:v>230.70000000001801</c:v>
                </c:pt>
                <c:pt idx="2308">
                  <c:v>230.800000000018</c:v>
                </c:pt>
                <c:pt idx="2309">
                  <c:v>230.900000000018</c:v>
                </c:pt>
                <c:pt idx="2310">
                  <c:v>231.00000000001799</c:v>
                </c:pt>
                <c:pt idx="2311">
                  <c:v>231.10000000001801</c:v>
                </c:pt>
                <c:pt idx="2312">
                  <c:v>231.20000000001801</c:v>
                </c:pt>
                <c:pt idx="2313">
                  <c:v>231.300000000018</c:v>
                </c:pt>
                <c:pt idx="2314">
                  <c:v>231.400000000018</c:v>
                </c:pt>
                <c:pt idx="2315">
                  <c:v>231.50000000001799</c:v>
                </c:pt>
                <c:pt idx="2316">
                  <c:v>231.60000000001801</c:v>
                </c:pt>
                <c:pt idx="2317">
                  <c:v>231.70000000001801</c:v>
                </c:pt>
                <c:pt idx="2318">
                  <c:v>231.800000000018</c:v>
                </c:pt>
                <c:pt idx="2319">
                  <c:v>231.900000000018</c:v>
                </c:pt>
                <c:pt idx="2320">
                  <c:v>232.00000000001799</c:v>
                </c:pt>
                <c:pt idx="2321">
                  <c:v>232.10000000001801</c:v>
                </c:pt>
                <c:pt idx="2322">
                  <c:v>232.20000000001801</c:v>
                </c:pt>
                <c:pt idx="2323">
                  <c:v>232.300000000018</c:v>
                </c:pt>
                <c:pt idx="2324">
                  <c:v>232.400000000018</c:v>
                </c:pt>
                <c:pt idx="2325">
                  <c:v>232.50000000001799</c:v>
                </c:pt>
                <c:pt idx="2326">
                  <c:v>232.60000000001801</c:v>
                </c:pt>
                <c:pt idx="2327">
                  <c:v>232.70000000001801</c:v>
                </c:pt>
                <c:pt idx="2328">
                  <c:v>232.800000000018</c:v>
                </c:pt>
                <c:pt idx="2329">
                  <c:v>232.900000000018</c:v>
                </c:pt>
                <c:pt idx="2330">
                  <c:v>233.00000000001799</c:v>
                </c:pt>
                <c:pt idx="2331">
                  <c:v>233.10000000001801</c:v>
                </c:pt>
                <c:pt idx="2332">
                  <c:v>233.20000000001801</c:v>
                </c:pt>
                <c:pt idx="2333">
                  <c:v>233.300000000018</c:v>
                </c:pt>
                <c:pt idx="2334">
                  <c:v>233.400000000018</c:v>
                </c:pt>
                <c:pt idx="2335">
                  <c:v>233.50000000001799</c:v>
                </c:pt>
                <c:pt idx="2336">
                  <c:v>233.60000000001801</c:v>
                </c:pt>
                <c:pt idx="2337">
                  <c:v>233.70000000001801</c:v>
                </c:pt>
                <c:pt idx="2338">
                  <c:v>233.800000000018</c:v>
                </c:pt>
                <c:pt idx="2339">
                  <c:v>233.900000000018</c:v>
                </c:pt>
                <c:pt idx="2340">
                  <c:v>234.00000000001799</c:v>
                </c:pt>
                <c:pt idx="2341">
                  <c:v>234.10000000001801</c:v>
                </c:pt>
                <c:pt idx="2342">
                  <c:v>234.200000000019</c:v>
                </c:pt>
                <c:pt idx="2343">
                  <c:v>234.300000000019</c:v>
                </c:pt>
                <c:pt idx="2344">
                  <c:v>234.40000000001899</c:v>
                </c:pt>
                <c:pt idx="2345">
                  <c:v>234.50000000001901</c:v>
                </c:pt>
                <c:pt idx="2346">
                  <c:v>234.60000000001901</c:v>
                </c:pt>
                <c:pt idx="2347">
                  <c:v>234.700000000019</c:v>
                </c:pt>
                <c:pt idx="2348">
                  <c:v>234.800000000019</c:v>
                </c:pt>
                <c:pt idx="2349">
                  <c:v>234.90000000001899</c:v>
                </c:pt>
                <c:pt idx="2350">
                  <c:v>235.00000000001901</c:v>
                </c:pt>
                <c:pt idx="2351">
                  <c:v>235.10000000001901</c:v>
                </c:pt>
                <c:pt idx="2352">
                  <c:v>235.200000000019</c:v>
                </c:pt>
                <c:pt idx="2353">
                  <c:v>235.300000000019</c:v>
                </c:pt>
                <c:pt idx="2354">
                  <c:v>235.40000000001899</c:v>
                </c:pt>
                <c:pt idx="2355">
                  <c:v>235.50000000001901</c:v>
                </c:pt>
                <c:pt idx="2356">
                  <c:v>235.60000000001901</c:v>
                </c:pt>
                <c:pt idx="2357">
                  <c:v>235.700000000019</c:v>
                </c:pt>
                <c:pt idx="2358">
                  <c:v>235.800000000019</c:v>
                </c:pt>
                <c:pt idx="2359">
                  <c:v>235.90000000001899</c:v>
                </c:pt>
                <c:pt idx="2360">
                  <c:v>236.00000000001901</c:v>
                </c:pt>
                <c:pt idx="2361">
                  <c:v>236.10000000001901</c:v>
                </c:pt>
                <c:pt idx="2362">
                  <c:v>236.200000000019</c:v>
                </c:pt>
                <c:pt idx="2363">
                  <c:v>236.300000000019</c:v>
                </c:pt>
                <c:pt idx="2364">
                  <c:v>236.40000000001899</c:v>
                </c:pt>
                <c:pt idx="2365">
                  <c:v>236.50000000001901</c:v>
                </c:pt>
                <c:pt idx="2366">
                  <c:v>236.60000000001901</c:v>
                </c:pt>
                <c:pt idx="2367">
                  <c:v>236.700000000019</c:v>
                </c:pt>
                <c:pt idx="2368">
                  <c:v>236.800000000019</c:v>
                </c:pt>
                <c:pt idx="2369">
                  <c:v>236.90000000001899</c:v>
                </c:pt>
                <c:pt idx="2370">
                  <c:v>237.00000000001901</c:v>
                </c:pt>
                <c:pt idx="2371">
                  <c:v>237.10000000001901</c:v>
                </c:pt>
                <c:pt idx="2372">
                  <c:v>237.200000000019</c:v>
                </c:pt>
                <c:pt idx="2373">
                  <c:v>237.300000000019</c:v>
                </c:pt>
                <c:pt idx="2374">
                  <c:v>237.40000000001899</c:v>
                </c:pt>
                <c:pt idx="2375">
                  <c:v>237.50000000001901</c:v>
                </c:pt>
                <c:pt idx="2376">
                  <c:v>237.60000000001901</c:v>
                </c:pt>
                <c:pt idx="2377">
                  <c:v>237.700000000019</c:v>
                </c:pt>
                <c:pt idx="2378">
                  <c:v>237.800000000019</c:v>
                </c:pt>
                <c:pt idx="2379">
                  <c:v>237.90000000001899</c:v>
                </c:pt>
                <c:pt idx="2380">
                  <c:v>238.00000000001901</c:v>
                </c:pt>
                <c:pt idx="2381">
                  <c:v>238.10000000001901</c:v>
                </c:pt>
                <c:pt idx="2382">
                  <c:v>238.200000000019</c:v>
                </c:pt>
                <c:pt idx="2383">
                  <c:v>238.300000000019</c:v>
                </c:pt>
                <c:pt idx="2384">
                  <c:v>238.40000000001899</c:v>
                </c:pt>
                <c:pt idx="2385">
                  <c:v>238.50000000001901</c:v>
                </c:pt>
                <c:pt idx="2386">
                  <c:v>238.60000000002</c:v>
                </c:pt>
                <c:pt idx="2387">
                  <c:v>238.70000000002</c:v>
                </c:pt>
                <c:pt idx="2388">
                  <c:v>238.80000000001999</c:v>
                </c:pt>
                <c:pt idx="2389">
                  <c:v>238.90000000001999</c:v>
                </c:pt>
                <c:pt idx="2390">
                  <c:v>239.00000000002001</c:v>
                </c:pt>
                <c:pt idx="2391">
                  <c:v>239.10000000002</c:v>
                </c:pt>
                <c:pt idx="2392">
                  <c:v>239.20000000002</c:v>
                </c:pt>
                <c:pt idx="2393">
                  <c:v>239.30000000001999</c:v>
                </c:pt>
                <c:pt idx="2394">
                  <c:v>239.40000000001999</c:v>
                </c:pt>
                <c:pt idx="2395">
                  <c:v>239.50000000002001</c:v>
                </c:pt>
                <c:pt idx="2396">
                  <c:v>239.60000000002</c:v>
                </c:pt>
                <c:pt idx="2397">
                  <c:v>239.70000000002</c:v>
                </c:pt>
                <c:pt idx="2398">
                  <c:v>239.80000000001999</c:v>
                </c:pt>
                <c:pt idx="2399">
                  <c:v>239.90000000001999</c:v>
                </c:pt>
                <c:pt idx="2400">
                  <c:v>240.00000000002001</c:v>
                </c:pt>
                <c:pt idx="2401">
                  <c:v>240.10000000002</c:v>
                </c:pt>
                <c:pt idx="2402">
                  <c:v>240.20000000002</c:v>
                </c:pt>
                <c:pt idx="2403">
                  <c:v>240.30000000001999</c:v>
                </c:pt>
                <c:pt idx="2404">
                  <c:v>240.40000000001999</c:v>
                </c:pt>
                <c:pt idx="2405">
                  <c:v>240.50000000002001</c:v>
                </c:pt>
                <c:pt idx="2406">
                  <c:v>240.60000000002</c:v>
                </c:pt>
                <c:pt idx="2407">
                  <c:v>240.70000000002</c:v>
                </c:pt>
                <c:pt idx="2408">
                  <c:v>240.80000000001999</c:v>
                </c:pt>
                <c:pt idx="2409">
                  <c:v>240.90000000001999</c:v>
                </c:pt>
                <c:pt idx="2410">
                  <c:v>241.00000000002001</c:v>
                </c:pt>
                <c:pt idx="2411">
                  <c:v>241.10000000002</c:v>
                </c:pt>
                <c:pt idx="2412">
                  <c:v>241.20000000002</c:v>
                </c:pt>
                <c:pt idx="2413">
                  <c:v>241.30000000001999</c:v>
                </c:pt>
                <c:pt idx="2414">
                  <c:v>241.40000000001999</c:v>
                </c:pt>
                <c:pt idx="2415">
                  <c:v>241.50000000002001</c:v>
                </c:pt>
                <c:pt idx="2416">
                  <c:v>241.60000000002</c:v>
                </c:pt>
                <c:pt idx="2417">
                  <c:v>241.70000000002</c:v>
                </c:pt>
                <c:pt idx="2418">
                  <c:v>241.80000000001999</c:v>
                </c:pt>
                <c:pt idx="2419">
                  <c:v>241.90000000001999</c:v>
                </c:pt>
                <c:pt idx="2420">
                  <c:v>242.00000000002001</c:v>
                </c:pt>
                <c:pt idx="2421">
                  <c:v>242.10000000002</c:v>
                </c:pt>
                <c:pt idx="2422">
                  <c:v>242.20000000002</c:v>
                </c:pt>
                <c:pt idx="2423">
                  <c:v>242.30000000001999</c:v>
                </c:pt>
                <c:pt idx="2424">
                  <c:v>242.40000000001999</c:v>
                </c:pt>
                <c:pt idx="2425">
                  <c:v>242.50000000002001</c:v>
                </c:pt>
                <c:pt idx="2426">
                  <c:v>242.60000000002</c:v>
                </c:pt>
                <c:pt idx="2427">
                  <c:v>242.70000000002</c:v>
                </c:pt>
                <c:pt idx="2428">
                  <c:v>242.80000000001999</c:v>
                </c:pt>
                <c:pt idx="2429">
                  <c:v>242.90000000001999</c:v>
                </c:pt>
                <c:pt idx="2430">
                  <c:v>243.000000000021</c:v>
                </c:pt>
                <c:pt idx="2431">
                  <c:v>243.100000000021</c:v>
                </c:pt>
                <c:pt idx="2432">
                  <c:v>243.20000000002099</c:v>
                </c:pt>
                <c:pt idx="2433">
                  <c:v>243.30000000002099</c:v>
                </c:pt>
                <c:pt idx="2434">
                  <c:v>243.40000000002101</c:v>
                </c:pt>
                <c:pt idx="2435">
                  <c:v>243.500000000021</c:v>
                </c:pt>
                <c:pt idx="2436">
                  <c:v>243.600000000021</c:v>
                </c:pt>
                <c:pt idx="2437">
                  <c:v>243.70000000002099</c:v>
                </c:pt>
                <c:pt idx="2438">
                  <c:v>243.80000000002099</c:v>
                </c:pt>
                <c:pt idx="2439">
                  <c:v>243.90000000002101</c:v>
                </c:pt>
                <c:pt idx="2440">
                  <c:v>244.000000000021</c:v>
                </c:pt>
                <c:pt idx="2441">
                  <c:v>244.100000000021</c:v>
                </c:pt>
                <c:pt idx="2442">
                  <c:v>244.20000000002099</c:v>
                </c:pt>
                <c:pt idx="2443">
                  <c:v>244.30000000002099</c:v>
                </c:pt>
                <c:pt idx="2444">
                  <c:v>244.40000000002101</c:v>
                </c:pt>
                <c:pt idx="2445">
                  <c:v>244.500000000021</c:v>
                </c:pt>
                <c:pt idx="2446">
                  <c:v>244.600000000021</c:v>
                </c:pt>
                <c:pt idx="2447">
                  <c:v>244.70000000002099</c:v>
                </c:pt>
                <c:pt idx="2448">
                  <c:v>244.80000000002099</c:v>
                </c:pt>
                <c:pt idx="2449">
                  <c:v>244.90000000002101</c:v>
                </c:pt>
                <c:pt idx="2450">
                  <c:v>245.000000000021</c:v>
                </c:pt>
                <c:pt idx="2451">
                  <c:v>245.100000000021</c:v>
                </c:pt>
                <c:pt idx="2452">
                  <c:v>245.20000000002099</c:v>
                </c:pt>
                <c:pt idx="2453">
                  <c:v>245.30000000002099</c:v>
                </c:pt>
                <c:pt idx="2454">
                  <c:v>245.40000000002101</c:v>
                </c:pt>
                <c:pt idx="2455">
                  <c:v>245.500000000021</c:v>
                </c:pt>
                <c:pt idx="2456">
                  <c:v>245.600000000021</c:v>
                </c:pt>
                <c:pt idx="2457">
                  <c:v>245.70000000002099</c:v>
                </c:pt>
                <c:pt idx="2458">
                  <c:v>245.80000000002099</c:v>
                </c:pt>
                <c:pt idx="2459">
                  <c:v>245.90000000002101</c:v>
                </c:pt>
                <c:pt idx="2460">
                  <c:v>246.000000000021</c:v>
                </c:pt>
                <c:pt idx="2461">
                  <c:v>246.100000000021</c:v>
                </c:pt>
                <c:pt idx="2462">
                  <c:v>246.20000000002099</c:v>
                </c:pt>
                <c:pt idx="2463">
                  <c:v>246.30000000002099</c:v>
                </c:pt>
                <c:pt idx="2464">
                  <c:v>246.40000000002101</c:v>
                </c:pt>
                <c:pt idx="2465">
                  <c:v>246.500000000021</c:v>
                </c:pt>
                <c:pt idx="2466">
                  <c:v>246.600000000021</c:v>
                </c:pt>
                <c:pt idx="2467">
                  <c:v>246.70000000002099</c:v>
                </c:pt>
                <c:pt idx="2468">
                  <c:v>246.80000000002099</c:v>
                </c:pt>
                <c:pt idx="2469">
                  <c:v>246.90000000002101</c:v>
                </c:pt>
                <c:pt idx="2470">
                  <c:v>247.000000000021</c:v>
                </c:pt>
                <c:pt idx="2471">
                  <c:v>247.100000000021</c:v>
                </c:pt>
                <c:pt idx="2472">
                  <c:v>247.20000000002099</c:v>
                </c:pt>
                <c:pt idx="2473">
                  <c:v>247.30000000002099</c:v>
                </c:pt>
                <c:pt idx="2474">
                  <c:v>247.400000000022</c:v>
                </c:pt>
                <c:pt idx="2475">
                  <c:v>247.500000000022</c:v>
                </c:pt>
                <c:pt idx="2476">
                  <c:v>247.60000000002199</c:v>
                </c:pt>
                <c:pt idx="2477">
                  <c:v>247.70000000002199</c:v>
                </c:pt>
                <c:pt idx="2478">
                  <c:v>247.80000000002201</c:v>
                </c:pt>
                <c:pt idx="2479">
                  <c:v>247.900000000022</c:v>
                </c:pt>
                <c:pt idx="2480">
                  <c:v>248.000000000022</c:v>
                </c:pt>
                <c:pt idx="2481">
                  <c:v>248.10000000002199</c:v>
                </c:pt>
                <c:pt idx="2482">
                  <c:v>248.20000000002199</c:v>
                </c:pt>
                <c:pt idx="2483">
                  <c:v>248.30000000002201</c:v>
                </c:pt>
                <c:pt idx="2484">
                  <c:v>248.400000000022</c:v>
                </c:pt>
                <c:pt idx="2485">
                  <c:v>248.500000000022</c:v>
                </c:pt>
                <c:pt idx="2486">
                  <c:v>248.60000000002199</c:v>
                </c:pt>
                <c:pt idx="2487">
                  <c:v>248.70000000002199</c:v>
                </c:pt>
                <c:pt idx="2488">
                  <c:v>248.80000000002201</c:v>
                </c:pt>
                <c:pt idx="2489">
                  <c:v>248.900000000022</c:v>
                </c:pt>
                <c:pt idx="2490">
                  <c:v>249.000000000022</c:v>
                </c:pt>
                <c:pt idx="2491">
                  <c:v>249.10000000002199</c:v>
                </c:pt>
                <c:pt idx="2492">
                  <c:v>249.20000000002199</c:v>
                </c:pt>
                <c:pt idx="2493">
                  <c:v>249.30000000002201</c:v>
                </c:pt>
                <c:pt idx="2494">
                  <c:v>249.400000000022</c:v>
                </c:pt>
                <c:pt idx="2495">
                  <c:v>249.500000000022</c:v>
                </c:pt>
                <c:pt idx="2496">
                  <c:v>249.60000000002199</c:v>
                </c:pt>
                <c:pt idx="2497">
                  <c:v>249.70000000002199</c:v>
                </c:pt>
                <c:pt idx="2498">
                  <c:v>249.80000000002201</c:v>
                </c:pt>
                <c:pt idx="2499">
                  <c:v>249.900000000022</c:v>
                </c:pt>
                <c:pt idx="2500">
                  <c:v>250.000000000022</c:v>
                </c:pt>
                <c:pt idx="2501">
                  <c:v>250.10000000002199</c:v>
                </c:pt>
                <c:pt idx="2502">
                  <c:v>250.20000000002199</c:v>
                </c:pt>
                <c:pt idx="2503">
                  <c:v>250.30000000002201</c:v>
                </c:pt>
                <c:pt idx="2504">
                  <c:v>250.400000000022</c:v>
                </c:pt>
                <c:pt idx="2505">
                  <c:v>250.500000000022</c:v>
                </c:pt>
                <c:pt idx="2506">
                  <c:v>250.60000000002199</c:v>
                </c:pt>
                <c:pt idx="2507">
                  <c:v>250.70000000002199</c:v>
                </c:pt>
                <c:pt idx="2508">
                  <c:v>250.80000000002201</c:v>
                </c:pt>
                <c:pt idx="2509">
                  <c:v>250.900000000022</c:v>
                </c:pt>
                <c:pt idx="2510">
                  <c:v>251.000000000022</c:v>
                </c:pt>
                <c:pt idx="2511">
                  <c:v>251.10000000002199</c:v>
                </c:pt>
                <c:pt idx="2512">
                  <c:v>251.20000000002199</c:v>
                </c:pt>
                <c:pt idx="2513">
                  <c:v>251.30000000002201</c:v>
                </c:pt>
                <c:pt idx="2514">
                  <c:v>251.400000000022</c:v>
                </c:pt>
                <c:pt idx="2515">
                  <c:v>251.500000000022</c:v>
                </c:pt>
                <c:pt idx="2516">
                  <c:v>251.60000000002199</c:v>
                </c:pt>
                <c:pt idx="2517">
                  <c:v>251.70000000002199</c:v>
                </c:pt>
                <c:pt idx="2518">
                  <c:v>251.800000000023</c:v>
                </c:pt>
                <c:pt idx="2519">
                  <c:v>251.900000000023</c:v>
                </c:pt>
                <c:pt idx="2520">
                  <c:v>252.00000000002299</c:v>
                </c:pt>
                <c:pt idx="2521">
                  <c:v>252.10000000002299</c:v>
                </c:pt>
                <c:pt idx="2522">
                  <c:v>252.20000000002301</c:v>
                </c:pt>
                <c:pt idx="2523">
                  <c:v>252.300000000023</c:v>
                </c:pt>
                <c:pt idx="2524">
                  <c:v>252.400000000023</c:v>
                </c:pt>
                <c:pt idx="2525">
                  <c:v>252.50000000002299</c:v>
                </c:pt>
                <c:pt idx="2526">
                  <c:v>252.60000000002299</c:v>
                </c:pt>
                <c:pt idx="2527">
                  <c:v>252.70000000002301</c:v>
                </c:pt>
                <c:pt idx="2528">
                  <c:v>252.800000000023</c:v>
                </c:pt>
                <c:pt idx="2529">
                  <c:v>252.900000000023</c:v>
                </c:pt>
                <c:pt idx="2530">
                  <c:v>253.00000000002299</c:v>
                </c:pt>
                <c:pt idx="2531">
                  <c:v>253.10000000002299</c:v>
                </c:pt>
                <c:pt idx="2532">
                  <c:v>253.20000000002301</c:v>
                </c:pt>
                <c:pt idx="2533">
                  <c:v>253.300000000023</c:v>
                </c:pt>
                <c:pt idx="2534">
                  <c:v>253.400000000023</c:v>
                </c:pt>
                <c:pt idx="2535">
                  <c:v>253.50000000002299</c:v>
                </c:pt>
                <c:pt idx="2536">
                  <c:v>253.60000000002299</c:v>
                </c:pt>
                <c:pt idx="2537">
                  <c:v>253.70000000002301</c:v>
                </c:pt>
                <c:pt idx="2538">
                  <c:v>253.800000000023</c:v>
                </c:pt>
                <c:pt idx="2539">
                  <c:v>253.900000000023</c:v>
                </c:pt>
                <c:pt idx="2540">
                  <c:v>254.00000000002299</c:v>
                </c:pt>
                <c:pt idx="2541">
                  <c:v>254.10000000002299</c:v>
                </c:pt>
                <c:pt idx="2542">
                  <c:v>254.20000000002301</c:v>
                </c:pt>
                <c:pt idx="2543">
                  <c:v>254.300000000023</c:v>
                </c:pt>
                <c:pt idx="2544">
                  <c:v>254.400000000023</c:v>
                </c:pt>
                <c:pt idx="2545">
                  <c:v>254.50000000002299</c:v>
                </c:pt>
                <c:pt idx="2546">
                  <c:v>254.60000000002299</c:v>
                </c:pt>
                <c:pt idx="2547">
                  <c:v>254.70000000002301</c:v>
                </c:pt>
                <c:pt idx="2548">
                  <c:v>254.800000000023</c:v>
                </c:pt>
                <c:pt idx="2549">
                  <c:v>254.900000000023</c:v>
                </c:pt>
                <c:pt idx="2550">
                  <c:v>255.00000000002299</c:v>
                </c:pt>
                <c:pt idx="2551">
                  <c:v>255.10000000002299</c:v>
                </c:pt>
                <c:pt idx="2552">
                  <c:v>255.20000000002301</c:v>
                </c:pt>
                <c:pt idx="2553">
                  <c:v>255.300000000023</c:v>
                </c:pt>
                <c:pt idx="2554">
                  <c:v>255.400000000023</c:v>
                </c:pt>
                <c:pt idx="2555">
                  <c:v>255.50000000002299</c:v>
                </c:pt>
                <c:pt idx="2556">
                  <c:v>255.60000000002299</c:v>
                </c:pt>
                <c:pt idx="2557">
                  <c:v>255.70000000002301</c:v>
                </c:pt>
                <c:pt idx="2558">
                  <c:v>255.800000000023</c:v>
                </c:pt>
                <c:pt idx="2559">
                  <c:v>255.900000000023</c:v>
                </c:pt>
                <c:pt idx="2560">
                  <c:v>256.00000000002302</c:v>
                </c:pt>
                <c:pt idx="2561">
                  <c:v>256.10000000002299</c:v>
                </c:pt>
                <c:pt idx="2562">
                  <c:v>256.20000000002301</c:v>
                </c:pt>
                <c:pt idx="2563">
                  <c:v>256.30000000002298</c:v>
                </c:pt>
                <c:pt idx="2564">
                  <c:v>256.40000000002402</c:v>
                </c:pt>
                <c:pt idx="2565">
                  <c:v>256.50000000002399</c:v>
                </c:pt>
                <c:pt idx="2566">
                  <c:v>256.60000000002401</c:v>
                </c:pt>
                <c:pt idx="2567">
                  <c:v>256.70000000002398</c:v>
                </c:pt>
                <c:pt idx="2568">
                  <c:v>256.800000000024</c:v>
                </c:pt>
                <c:pt idx="2569">
                  <c:v>256.90000000002402</c:v>
                </c:pt>
                <c:pt idx="2570">
                  <c:v>257.00000000002399</c:v>
                </c:pt>
                <c:pt idx="2571">
                  <c:v>257.10000000002401</c:v>
                </c:pt>
                <c:pt idx="2572">
                  <c:v>257.20000000002398</c:v>
                </c:pt>
                <c:pt idx="2573">
                  <c:v>257.300000000024</c:v>
                </c:pt>
                <c:pt idx="2574">
                  <c:v>257.40000000002402</c:v>
                </c:pt>
                <c:pt idx="2575">
                  <c:v>257.50000000002399</c:v>
                </c:pt>
                <c:pt idx="2576">
                  <c:v>257.60000000002401</c:v>
                </c:pt>
                <c:pt idx="2577">
                  <c:v>257.70000000002398</c:v>
                </c:pt>
                <c:pt idx="2578">
                  <c:v>257.800000000024</c:v>
                </c:pt>
                <c:pt idx="2579">
                  <c:v>257.90000000002402</c:v>
                </c:pt>
                <c:pt idx="2580">
                  <c:v>258.00000000002399</c:v>
                </c:pt>
                <c:pt idx="2581">
                  <c:v>258.10000000002401</c:v>
                </c:pt>
                <c:pt idx="2582">
                  <c:v>258.20000000002398</c:v>
                </c:pt>
                <c:pt idx="2583">
                  <c:v>258.300000000024</c:v>
                </c:pt>
                <c:pt idx="2584">
                  <c:v>258.40000000002402</c:v>
                </c:pt>
                <c:pt idx="2585">
                  <c:v>258.50000000002399</c:v>
                </c:pt>
                <c:pt idx="2586">
                  <c:v>258.60000000002401</c:v>
                </c:pt>
                <c:pt idx="2587">
                  <c:v>258.70000000002398</c:v>
                </c:pt>
                <c:pt idx="2588">
                  <c:v>258.800000000024</c:v>
                </c:pt>
                <c:pt idx="2589">
                  <c:v>258.90000000002402</c:v>
                </c:pt>
                <c:pt idx="2590">
                  <c:v>259.00000000002399</c:v>
                </c:pt>
                <c:pt idx="2591">
                  <c:v>259.10000000002401</c:v>
                </c:pt>
                <c:pt idx="2592">
                  <c:v>259.20000000002398</c:v>
                </c:pt>
                <c:pt idx="2593">
                  <c:v>259.300000000024</c:v>
                </c:pt>
                <c:pt idx="2594">
                  <c:v>259.40000000002402</c:v>
                </c:pt>
                <c:pt idx="2595">
                  <c:v>259.50000000002399</c:v>
                </c:pt>
                <c:pt idx="2596">
                  <c:v>259.60000000002401</c:v>
                </c:pt>
                <c:pt idx="2597">
                  <c:v>259.70000000002398</c:v>
                </c:pt>
                <c:pt idx="2598">
                  <c:v>259.800000000024</c:v>
                </c:pt>
                <c:pt idx="2599">
                  <c:v>259.90000000002402</c:v>
                </c:pt>
                <c:pt idx="2600">
                  <c:v>260.00000000002399</c:v>
                </c:pt>
                <c:pt idx="2601">
                  <c:v>260.10000000002401</c:v>
                </c:pt>
                <c:pt idx="2602">
                  <c:v>260.20000000002398</c:v>
                </c:pt>
                <c:pt idx="2603">
                  <c:v>260.300000000024</c:v>
                </c:pt>
                <c:pt idx="2604">
                  <c:v>260.40000000002402</c:v>
                </c:pt>
                <c:pt idx="2605">
                  <c:v>260.50000000002399</c:v>
                </c:pt>
                <c:pt idx="2606">
                  <c:v>260.60000000002401</c:v>
                </c:pt>
                <c:pt idx="2607">
                  <c:v>260.70000000002398</c:v>
                </c:pt>
                <c:pt idx="2608">
                  <c:v>260.80000000002502</c:v>
                </c:pt>
                <c:pt idx="2609">
                  <c:v>260.90000000002499</c:v>
                </c:pt>
                <c:pt idx="2610">
                  <c:v>261.00000000002501</c:v>
                </c:pt>
                <c:pt idx="2611">
                  <c:v>261.10000000002498</c:v>
                </c:pt>
                <c:pt idx="2612">
                  <c:v>261.200000000025</c:v>
                </c:pt>
                <c:pt idx="2613">
                  <c:v>261.30000000002502</c:v>
                </c:pt>
                <c:pt idx="2614">
                  <c:v>261.40000000002499</c:v>
                </c:pt>
                <c:pt idx="2615">
                  <c:v>261.50000000002501</c:v>
                </c:pt>
                <c:pt idx="2616">
                  <c:v>261.60000000002498</c:v>
                </c:pt>
                <c:pt idx="2617">
                  <c:v>261.700000000025</c:v>
                </c:pt>
                <c:pt idx="2618">
                  <c:v>261.80000000002502</c:v>
                </c:pt>
                <c:pt idx="2619">
                  <c:v>261.90000000002499</c:v>
                </c:pt>
                <c:pt idx="2620">
                  <c:v>262.00000000002501</c:v>
                </c:pt>
                <c:pt idx="2621">
                  <c:v>262.10000000002498</c:v>
                </c:pt>
                <c:pt idx="2622">
                  <c:v>262.200000000025</c:v>
                </c:pt>
                <c:pt idx="2623">
                  <c:v>262.30000000002502</c:v>
                </c:pt>
                <c:pt idx="2624">
                  <c:v>262.40000000002499</c:v>
                </c:pt>
                <c:pt idx="2625">
                  <c:v>262.50000000002501</c:v>
                </c:pt>
                <c:pt idx="2626">
                  <c:v>262.60000000002498</c:v>
                </c:pt>
                <c:pt idx="2627">
                  <c:v>262.700000000025</c:v>
                </c:pt>
                <c:pt idx="2628">
                  <c:v>262.80000000002502</c:v>
                </c:pt>
                <c:pt idx="2629">
                  <c:v>262.90000000002499</c:v>
                </c:pt>
                <c:pt idx="2630">
                  <c:v>263.00000000002501</c:v>
                </c:pt>
                <c:pt idx="2631">
                  <c:v>263.10000000002498</c:v>
                </c:pt>
                <c:pt idx="2632">
                  <c:v>263.200000000025</c:v>
                </c:pt>
                <c:pt idx="2633">
                  <c:v>263.30000000002502</c:v>
                </c:pt>
                <c:pt idx="2634">
                  <c:v>263.40000000002499</c:v>
                </c:pt>
                <c:pt idx="2635">
                  <c:v>263.50000000002501</c:v>
                </c:pt>
                <c:pt idx="2636">
                  <c:v>263.60000000002498</c:v>
                </c:pt>
                <c:pt idx="2637">
                  <c:v>263.700000000025</c:v>
                </c:pt>
                <c:pt idx="2638">
                  <c:v>263.80000000002502</c:v>
                </c:pt>
                <c:pt idx="2639">
                  <c:v>263.90000000002499</c:v>
                </c:pt>
                <c:pt idx="2640">
                  <c:v>264.00000000002501</c:v>
                </c:pt>
                <c:pt idx="2641">
                  <c:v>264.10000000002498</c:v>
                </c:pt>
                <c:pt idx="2642">
                  <c:v>264.200000000025</c:v>
                </c:pt>
                <c:pt idx="2643">
                  <c:v>264.30000000002502</c:v>
                </c:pt>
                <c:pt idx="2644">
                  <c:v>264.40000000002499</c:v>
                </c:pt>
                <c:pt idx="2645">
                  <c:v>264.50000000002501</c:v>
                </c:pt>
                <c:pt idx="2646">
                  <c:v>264.60000000002498</c:v>
                </c:pt>
                <c:pt idx="2647">
                  <c:v>264.700000000025</c:v>
                </c:pt>
                <c:pt idx="2648">
                  <c:v>264.80000000002502</c:v>
                </c:pt>
                <c:pt idx="2649">
                  <c:v>264.90000000002499</c:v>
                </c:pt>
                <c:pt idx="2650">
                  <c:v>265.00000000002501</c:v>
                </c:pt>
                <c:pt idx="2651">
                  <c:v>265.100000000026</c:v>
                </c:pt>
                <c:pt idx="2652">
                  <c:v>265.20000000002602</c:v>
                </c:pt>
                <c:pt idx="2653">
                  <c:v>265.30000000002599</c:v>
                </c:pt>
                <c:pt idx="2654">
                  <c:v>265.40000000002601</c:v>
                </c:pt>
                <c:pt idx="2655">
                  <c:v>265.50000000002598</c:v>
                </c:pt>
                <c:pt idx="2656">
                  <c:v>265.600000000026</c:v>
                </c:pt>
                <c:pt idx="2657">
                  <c:v>265.70000000002602</c:v>
                </c:pt>
                <c:pt idx="2658">
                  <c:v>265.80000000002599</c:v>
                </c:pt>
                <c:pt idx="2659">
                  <c:v>265.90000000002601</c:v>
                </c:pt>
                <c:pt idx="2660">
                  <c:v>266.00000000002598</c:v>
                </c:pt>
                <c:pt idx="2661">
                  <c:v>266.100000000026</c:v>
                </c:pt>
                <c:pt idx="2662">
                  <c:v>266.20000000002602</c:v>
                </c:pt>
                <c:pt idx="2663">
                  <c:v>266.30000000002599</c:v>
                </c:pt>
                <c:pt idx="2664">
                  <c:v>266.40000000002601</c:v>
                </c:pt>
                <c:pt idx="2665">
                  <c:v>266.50000000002598</c:v>
                </c:pt>
                <c:pt idx="2666">
                  <c:v>266.600000000026</c:v>
                </c:pt>
                <c:pt idx="2667">
                  <c:v>266.70000000002602</c:v>
                </c:pt>
                <c:pt idx="2668">
                  <c:v>266.80000000002599</c:v>
                </c:pt>
                <c:pt idx="2669">
                  <c:v>266.90000000002601</c:v>
                </c:pt>
                <c:pt idx="2670">
                  <c:v>267.00000000002598</c:v>
                </c:pt>
                <c:pt idx="2671">
                  <c:v>267.100000000026</c:v>
                </c:pt>
                <c:pt idx="2672">
                  <c:v>267.20000000002602</c:v>
                </c:pt>
                <c:pt idx="2673">
                  <c:v>267.30000000002599</c:v>
                </c:pt>
                <c:pt idx="2674">
                  <c:v>267.40000000002601</c:v>
                </c:pt>
                <c:pt idx="2675">
                  <c:v>267.50000000002598</c:v>
                </c:pt>
                <c:pt idx="2676">
                  <c:v>267.600000000026</c:v>
                </c:pt>
                <c:pt idx="2677">
                  <c:v>267.70000000002602</c:v>
                </c:pt>
                <c:pt idx="2678">
                  <c:v>267.80000000002599</c:v>
                </c:pt>
                <c:pt idx="2679">
                  <c:v>267.90000000002601</c:v>
                </c:pt>
                <c:pt idx="2680">
                  <c:v>268.00000000002598</c:v>
                </c:pt>
                <c:pt idx="2681">
                  <c:v>268.100000000026</c:v>
                </c:pt>
                <c:pt idx="2682">
                  <c:v>268.20000000002602</c:v>
                </c:pt>
                <c:pt idx="2683">
                  <c:v>268.30000000002599</c:v>
                </c:pt>
                <c:pt idx="2684">
                  <c:v>268.40000000002601</c:v>
                </c:pt>
                <c:pt idx="2685">
                  <c:v>268.50000000002598</c:v>
                </c:pt>
                <c:pt idx="2686">
                  <c:v>268.600000000026</c:v>
                </c:pt>
                <c:pt idx="2687">
                  <c:v>268.70000000002602</c:v>
                </c:pt>
                <c:pt idx="2688">
                  <c:v>268.80000000002599</c:v>
                </c:pt>
                <c:pt idx="2689">
                  <c:v>268.90000000002601</c:v>
                </c:pt>
                <c:pt idx="2690">
                  <c:v>269.00000000002598</c:v>
                </c:pt>
                <c:pt idx="2691">
                  <c:v>269.100000000026</c:v>
                </c:pt>
                <c:pt idx="2692">
                  <c:v>269.20000000002602</c:v>
                </c:pt>
                <c:pt idx="2693">
                  <c:v>269.30000000002599</c:v>
                </c:pt>
                <c:pt idx="2694">
                  <c:v>269.40000000002601</c:v>
                </c:pt>
                <c:pt idx="2695">
                  <c:v>269.500000000027</c:v>
                </c:pt>
                <c:pt idx="2696">
                  <c:v>269.60000000002702</c:v>
                </c:pt>
                <c:pt idx="2697">
                  <c:v>269.70000000002699</c:v>
                </c:pt>
                <c:pt idx="2698">
                  <c:v>269.80000000002701</c:v>
                </c:pt>
                <c:pt idx="2699">
                  <c:v>269.90000000002698</c:v>
                </c:pt>
                <c:pt idx="2700">
                  <c:v>270.000000000027</c:v>
                </c:pt>
                <c:pt idx="2701">
                  <c:v>270.10000000002702</c:v>
                </c:pt>
                <c:pt idx="2702">
                  <c:v>270.20000000002699</c:v>
                </c:pt>
                <c:pt idx="2703">
                  <c:v>270.30000000002701</c:v>
                </c:pt>
                <c:pt idx="2704">
                  <c:v>270.40000000002698</c:v>
                </c:pt>
                <c:pt idx="2705">
                  <c:v>270.500000000027</c:v>
                </c:pt>
                <c:pt idx="2706">
                  <c:v>270.60000000002702</c:v>
                </c:pt>
                <c:pt idx="2707">
                  <c:v>270.70000000002699</c:v>
                </c:pt>
                <c:pt idx="2708">
                  <c:v>270.80000000002701</c:v>
                </c:pt>
                <c:pt idx="2709">
                  <c:v>270.90000000002698</c:v>
                </c:pt>
                <c:pt idx="2710">
                  <c:v>271.000000000027</c:v>
                </c:pt>
                <c:pt idx="2711">
                  <c:v>271.10000000002702</c:v>
                </c:pt>
                <c:pt idx="2712">
                  <c:v>271.20000000002699</c:v>
                </c:pt>
                <c:pt idx="2713">
                  <c:v>271.30000000002701</c:v>
                </c:pt>
                <c:pt idx="2714">
                  <c:v>271.40000000002698</c:v>
                </c:pt>
                <c:pt idx="2715">
                  <c:v>271.500000000027</c:v>
                </c:pt>
                <c:pt idx="2716">
                  <c:v>271.60000000002702</c:v>
                </c:pt>
                <c:pt idx="2717">
                  <c:v>271.70000000002699</c:v>
                </c:pt>
                <c:pt idx="2718">
                  <c:v>271.80000000002701</c:v>
                </c:pt>
                <c:pt idx="2719">
                  <c:v>271.90000000002698</c:v>
                </c:pt>
                <c:pt idx="2720">
                  <c:v>272.000000000027</c:v>
                </c:pt>
                <c:pt idx="2721">
                  <c:v>272.10000000002702</c:v>
                </c:pt>
                <c:pt idx="2722">
                  <c:v>272.20000000002699</c:v>
                </c:pt>
                <c:pt idx="2723">
                  <c:v>272.30000000002701</c:v>
                </c:pt>
                <c:pt idx="2724">
                  <c:v>272.40000000002698</c:v>
                </c:pt>
                <c:pt idx="2725">
                  <c:v>272.500000000027</c:v>
                </c:pt>
                <c:pt idx="2726">
                  <c:v>272.60000000002702</c:v>
                </c:pt>
                <c:pt idx="2727">
                  <c:v>272.70000000002699</c:v>
                </c:pt>
                <c:pt idx="2728">
                  <c:v>272.80000000002701</c:v>
                </c:pt>
                <c:pt idx="2729">
                  <c:v>272.90000000002698</c:v>
                </c:pt>
                <c:pt idx="2730">
                  <c:v>273.000000000027</c:v>
                </c:pt>
                <c:pt idx="2731">
                  <c:v>273.10000000002702</c:v>
                </c:pt>
                <c:pt idx="2732">
                  <c:v>273.20000000002699</c:v>
                </c:pt>
                <c:pt idx="2733">
                  <c:v>273.30000000002701</c:v>
                </c:pt>
                <c:pt idx="2734">
                  <c:v>273.40000000002698</c:v>
                </c:pt>
                <c:pt idx="2735">
                  <c:v>273.500000000027</c:v>
                </c:pt>
                <c:pt idx="2736">
                  <c:v>273.60000000002702</c:v>
                </c:pt>
                <c:pt idx="2737">
                  <c:v>273.70000000002699</c:v>
                </c:pt>
                <c:pt idx="2738">
                  <c:v>273.80000000002701</c:v>
                </c:pt>
                <c:pt idx="2739">
                  <c:v>273.900000000028</c:v>
                </c:pt>
                <c:pt idx="2740">
                  <c:v>274.00000000002802</c:v>
                </c:pt>
                <c:pt idx="2741">
                  <c:v>274.10000000002799</c:v>
                </c:pt>
                <c:pt idx="2742">
                  <c:v>274.20000000002801</c:v>
                </c:pt>
                <c:pt idx="2743">
                  <c:v>274.30000000002798</c:v>
                </c:pt>
                <c:pt idx="2744">
                  <c:v>274.400000000028</c:v>
                </c:pt>
                <c:pt idx="2745">
                  <c:v>274.50000000002802</c:v>
                </c:pt>
                <c:pt idx="2746">
                  <c:v>274.60000000002799</c:v>
                </c:pt>
                <c:pt idx="2747">
                  <c:v>274.70000000002801</c:v>
                </c:pt>
                <c:pt idx="2748">
                  <c:v>274.80000000002798</c:v>
                </c:pt>
                <c:pt idx="2749">
                  <c:v>274.900000000028</c:v>
                </c:pt>
                <c:pt idx="2750">
                  <c:v>275.00000000002802</c:v>
                </c:pt>
                <c:pt idx="2751">
                  <c:v>275.10000000002799</c:v>
                </c:pt>
                <c:pt idx="2752">
                  <c:v>275.20000000002801</c:v>
                </c:pt>
                <c:pt idx="2753">
                  <c:v>275.30000000002798</c:v>
                </c:pt>
                <c:pt idx="2754">
                  <c:v>275.400000000028</c:v>
                </c:pt>
                <c:pt idx="2755">
                  <c:v>275.50000000002802</c:v>
                </c:pt>
                <c:pt idx="2756">
                  <c:v>275.60000000002799</c:v>
                </c:pt>
                <c:pt idx="2757">
                  <c:v>275.70000000002801</c:v>
                </c:pt>
                <c:pt idx="2758">
                  <c:v>275.80000000002798</c:v>
                </c:pt>
                <c:pt idx="2759">
                  <c:v>275.900000000028</c:v>
                </c:pt>
                <c:pt idx="2760">
                  <c:v>276.00000000002802</c:v>
                </c:pt>
                <c:pt idx="2761">
                  <c:v>276.10000000002799</c:v>
                </c:pt>
                <c:pt idx="2762">
                  <c:v>276.20000000002801</c:v>
                </c:pt>
                <c:pt idx="2763">
                  <c:v>276.30000000002798</c:v>
                </c:pt>
                <c:pt idx="2764">
                  <c:v>276.400000000028</c:v>
                </c:pt>
                <c:pt idx="2765">
                  <c:v>276.50000000002802</c:v>
                </c:pt>
                <c:pt idx="2766">
                  <c:v>276.60000000002799</c:v>
                </c:pt>
                <c:pt idx="2767">
                  <c:v>276.70000000002801</c:v>
                </c:pt>
                <c:pt idx="2768">
                  <c:v>276.80000000002798</c:v>
                </c:pt>
                <c:pt idx="2769">
                  <c:v>276.900000000028</c:v>
                </c:pt>
                <c:pt idx="2770">
                  <c:v>277.00000000002802</c:v>
                </c:pt>
                <c:pt idx="2771">
                  <c:v>277.10000000002799</c:v>
                </c:pt>
                <c:pt idx="2772">
                  <c:v>277.20000000002801</c:v>
                </c:pt>
                <c:pt idx="2773">
                  <c:v>277.30000000002798</c:v>
                </c:pt>
                <c:pt idx="2774">
                  <c:v>277.400000000028</c:v>
                </c:pt>
                <c:pt idx="2775">
                  <c:v>277.50000000002802</c:v>
                </c:pt>
                <c:pt idx="2776">
                  <c:v>277.60000000002799</c:v>
                </c:pt>
                <c:pt idx="2777">
                  <c:v>277.70000000002801</c:v>
                </c:pt>
                <c:pt idx="2778">
                  <c:v>277.80000000002798</c:v>
                </c:pt>
                <c:pt idx="2779">
                  <c:v>277.900000000028</c:v>
                </c:pt>
                <c:pt idx="2780">
                  <c:v>278.00000000002802</c:v>
                </c:pt>
                <c:pt idx="2781">
                  <c:v>278.10000000002799</c:v>
                </c:pt>
                <c:pt idx="2782">
                  <c:v>278.20000000002801</c:v>
                </c:pt>
                <c:pt idx="2783">
                  <c:v>278.300000000029</c:v>
                </c:pt>
                <c:pt idx="2784">
                  <c:v>278.40000000002902</c:v>
                </c:pt>
                <c:pt idx="2785">
                  <c:v>278.50000000002899</c:v>
                </c:pt>
                <c:pt idx="2786">
                  <c:v>278.60000000002901</c:v>
                </c:pt>
                <c:pt idx="2787">
                  <c:v>278.70000000002898</c:v>
                </c:pt>
                <c:pt idx="2788">
                  <c:v>278.800000000029</c:v>
                </c:pt>
                <c:pt idx="2789">
                  <c:v>278.90000000002902</c:v>
                </c:pt>
                <c:pt idx="2790">
                  <c:v>279.00000000002899</c:v>
                </c:pt>
                <c:pt idx="2791">
                  <c:v>279.10000000002901</c:v>
                </c:pt>
                <c:pt idx="2792">
                  <c:v>279.20000000002898</c:v>
                </c:pt>
                <c:pt idx="2793">
                  <c:v>279.300000000029</c:v>
                </c:pt>
                <c:pt idx="2794">
                  <c:v>279.40000000002902</c:v>
                </c:pt>
                <c:pt idx="2795">
                  <c:v>279.50000000002899</c:v>
                </c:pt>
                <c:pt idx="2796">
                  <c:v>279.60000000002901</c:v>
                </c:pt>
                <c:pt idx="2797">
                  <c:v>279.70000000002898</c:v>
                </c:pt>
                <c:pt idx="2798">
                  <c:v>279.800000000029</c:v>
                </c:pt>
                <c:pt idx="2799">
                  <c:v>279.90000000002902</c:v>
                </c:pt>
                <c:pt idx="2800">
                  <c:v>280.00000000002899</c:v>
                </c:pt>
                <c:pt idx="2801">
                  <c:v>280.10000000002901</c:v>
                </c:pt>
                <c:pt idx="2802">
                  <c:v>280.20000000002898</c:v>
                </c:pt>
                <c:pt idx="2803">
                  <c:v>280.300000000029</c:v>
                </c:pt>
                <c:pt idx="2804">
                  <c:v>280.40000000002902</c:v>
                </c:pt>
                <c:pt idx="2805">
                  <c:v>280.50000000002899</c:v>
                </c:pt>
                <c:pt idx="2806">
                  <c:v>280.60000000002901</c:v>
                </c:pt>
                <c:pt idx="2807">
                  <c:v>280.70000000002898</c:v>
                </c:pt>
                <c:pt idx="2808">
                  <c:v>280.800000000029</c:v>
                </c:pt>
                <c:pt idx="2809">
                  <c:v>280.90000000002902</c:v>
                </c:pt>
                <c:pt idx="2810">
                  <c:v>281.00000000002899</c:v>
                </c:pt>
                <c:pt idx="2811">
                  <c:v>281.10000000002901</c:v>
                </c:pt>
                <c:pt idx="2812">
                  <c:v>281.20000000002898</c:v>
                </c:pt>
                <c:pt idx="2813">
                  <c:v>281.300000000029</c:v>
                </c:pt>
                <c:pt idx="2814">
                  <c:v>281.40000000002902</c:v>
                </c:pt>
                <c:pt idx="2815">
                  <c:v>281.50000000002899</c:v>
                </c:pt>
                <c:pt idx="2816">
                  <c:v>281.60000000002901</c:v>
                </c:pt>
                <c:pt idx="2817">
                  <c:v>281.70000000002898</c:v>
                </c:pt>
                <c:pt idx="2818">
                  <c:v>281.800000000029</c:v>
                </c:pt>
                <c:pt idx="2819">
                  <c:v>281.90000000002902</c:v>
                </c:pt>
                <c:pt idx="2820">
                  <c:v>282.00000000002899</c:v>
                </c:pt>
                <c:pt idx="2821">
                  <c:v>282.10000000002901</c:v>
                </c:pt>
                <c:pt idx="2822">
                  <c:v>282.20000000002898</c:v>
                </c:pt>
                <c:pt idx="2823">
                  <c:v>282.300000000029</c:v>
                </c:pt>
                <c:pt idx="2824">
                  <c:v>282.40000000002902</c:v>
                </c:pt>
                <c:pt idx="2825">
                  <c:v>282.50000000002899</c:v>
                </c:pt>
                <c:pt idx="2826">
                  <c:v>282.60000000002901</c:v>
                </c:pt>
                <c:pt idx="2827">
                  <c:v>282.70000000003</c:v>
                </c:pt>
                <c:pt idx="2828">
                  <c:v>282.80000000003002</c:v>
                </c:pt>
                <c:pt idx="2829">
                  <c:v>282.90000000002999</c:v>
                </c:pt>
                <c:pt idx="2830">
                  <c:v>283.00000000003001</c:v>
                </c:pt>
                <c:pt idx="2831">
                  <c:v>283.10000000002998</c:v>
                </c:pt>
                <c:pt idx="2832">
                  <c:v>283.20000000003</c:v>
                </c:pt>
                <c:pt idx="2833">
                  <c:v>283.30000000003002</c:v>
                </c:pt>
                <c:pt idx="2834">
                  <c:v>283.40000000002999</c:v>
                </c:pt>
                <c:pt idx="2835">
                  <c:v>283.50000000003001</c:v>
                </c:pt>
                <c:pt idx="2836">
                  <c:v>283.60000000002998</c:v>
                </c:pt>
                <c:pt idx="2837">
                  <c:v>283.70000000003</c:v>
                </c:pt>
                <c:pt idx="2838">
                  <c:v>283.80000000003002</c:v>
                </c:pt>
                <c:pt idx="2839">
                  <c:v>283.90000000002999</c:v>
                </c:pt>
                <c:pt idx="2840">
                  <c:v>284.00000000003001</c:v>
                </c:pt>
                <c:pt idx="2841">
                  <c:v>284.10000000002998</c:v>
                </c:pt>
                <c:pt idx="2842">
                  <c:v>284.20000000003</c:v>
                </c:pt>
                <c:pt idx="2843">
                  <c:v>284.30000000003002</c:v>
                </c:pt>
                <c:pt idx="2844">
                  <c:v>284.40000000002999</c:v>
                </c:pt>
                <c:pt idx="2845">
                  <c:v>284.50000000003001</c:v>
                </c:pt>
                <c:pt idx="2846">
                  <c:v>284.60000000002998</c:v>
                </c:pt>
                <c:pt idx="2847">
                  <c:v>284.70000000003</c:v>
                </c:pt>
                <c:pt idx="2848">
                  <c:v>284.80000000003002</c:v>
                </c:pt>
                <c:pt idx="2849">
                  <c:v>284.90000000002999</c:v>
                </c:pt>
                <c:pt idx="2850">
                  <c:v>285.00000000003001</c:v>
                </c:pt>
                <c:pt idx="2851">
                  <c:v>285.10000000002998</c:v>
                </c:pt>
                <c:pt idx="2852">
                  <c:v>285.20000000003</c:v>
                </c:pt>
                <c:pt idx="2853">
                  <c:v>285.30000000003002</c:v>
                </c:pt>
                <c:pt idx="2854">
                  <c:v>285.40000000002999</c:v>
                </c:pt>
                <c:pt idx="2855">
                  <c:v>285.50000000003001</c:v>
                </c:pt>
                <c:pt idx="2856">
                  <c:v>285.60000000002998</c:v>
                </c:pt>
                <c:pt idx="2857">
                  <c:v>285.70000000003</c:v>
                </c:pt>
                <c:pt idx="2858">
                  <c:v>285.80000000003002</c:v>
                </c:pt>
                <c:pt idx="2859">
                  <c:v>285.90000000002999</c:v>
                </c:pt>
                <c:pt idx="2860">
                  <c:v>286.00000000003001</c:v>
                </c:pt>
                <c:pt idx="2861">
                  <c:v>286.10000000002998</c:v>
                </c:pt>
                <c:pt idx="2862">
                  <c:v>286.20000000003</c:v>
                </c:pt>
                <c:pt idx="2863">
                  <c:v>286.30000000003002</c:v>
                </c:pt>
                <c:pt idx="2864">
                  <c:v>286.40000000002999</c:v>
                </c:pt>
                <c:pt idx="2865">
                  <c:v>286.50000000003001</c:v>
                </c:pt>
                <c:pt idx="2866">
                  <c:v>286.60000000002998</c:v>
                </c:pt>
                <c:pt idx="2867">
                  <c:v>286.70000000003</c:v>
                </c:pt>
                <c:pt idx="2868">
                  <c:v>286.80000000003002</c:v>
                </c:pt>
                <c:pt idx="2869">
                  <c:v>286.90000000002999</c:v>
                </c:pt>
                <c:pt idx="2870">
                  <c:v>287.00000000003001</c:v>
                </c:pt>
                <c:pt idx="2871">
                  <c:v>287.100000000031</c:v>
                </c:pt>
                <c:pt idx="2872">
                  <c:v>287.20000000003103</c:v>
                </c:pt>
                <c:pt idx="2873">
                  <c:v>287.30000000003099</c:v>
                </c:pt>
                <c:pt idx="2874">
                  <c:v>287.40000000003101</c:v>
                </c:pt>
                <c:pt idx="2875">
                  <c:v>287.50000000003098</c:v>
                </c:pt>
                <c:pt idx="2876">
                  <c:v>287.600000000031</c:v>
                </c:pt>
                <c:pt idx="2877">
                  <c:v>287.70000000003103</c:v>
                </c:pt>
                <c:pt idx="2878">
                  <c:v>287.80000000003099</c:v>
                </c:pt>
                <c:pt idx="2879">
                  <c:v>287.90000000003101</c:v>
                </c:pt>
                <c:pt idx="2880">
                  <c:v>288.00000000003098</c:v>
                </c:pt>
                <c:pt idx="2881">
                  <c:v>288.100000000031</c:v>
                </c:pt>
                <c:pt idx="2882">
                  <c:v>288.20000000003103</c:v>
                </c:pt>
                <c:pt idx="2883">
                  <c:v>288.30000000003099</c:v>
                </c:pt>
                <c:pt idx="2884">
                  <c:v>288.40000000003101</c:v>
                </c:pt>
                <c:pt idx="2885">
                  <c:v>288.50000000003098</c:v>
                </c:pt>
                <c:pt idx="2886">
                  <c:v>288.600000000031</c:v>
                </c:pt>
                <c:pt idx="2887">
                  <c:v>288.70000000003103</c:v>
                </c:pt>
                <c:pt idx="2888">
                  <c:v>288.80000000003099</c:v>
                </c:pt>
                <c:pt idx="2889">
                  <c:v>288.90000000003101</c:v>
                </c:pt>
                <c:pt idx="2890">
                  <c:v>289.00000000003098</c:v>
                </c:pt>
                <c:pt idx="2891">
                  <c:v>289.100000000031</c:v>
                </c:pt>
                <c:pt idx="2892">
                  <c:v>289.20000000003103</c:v>
                </c:pt>
                <c:pt idx="2893">
                  <c:v>289.30000000003099</c:v>
                </c:pt>
                <c:pt idx="2894">
                  <c:v>289.40000000003101</c:v>
                </c:pt>
                <c:pt idx="2895">
                  <c:v>289.50000000003098</c:v>
                </c:pt>
                <c:pt idx="2896">
                  <c:v>289.600000000031</c:v>
                </c:pt>
                <c:pt idx="2897">
                  <c:v>289.70000000003103</c:v>
                </c:pt>
                <c:pt idx="2898">
                  <c:v>289.80000000003099</c:v>
                </c:pt>
                <c:pt idx="2899">
                  <c:v>289.90000000003101</c:v>
                </c:pt>
                <c:pt idx="2900">
                  <c:v>290.00000000003098</c:v>
                </c:pt>
                <c:pt idx="2901">
                  <c:v>290.100000000031</c:v>
                </c:pt>
                <c:pt idx="2902">
                  <c:v>290.20000000003103</c:v>
                </c:pt>
                <c:pt idx="2903">
                  <c:v>290.30000000003099</c:v>
                </c:pt>
                <c:pt idx="2904">
                  <c:v>290.40000000003101</c:v>
                </c:pt>
                <c:pt idx="2905">
                  <c:v>290.50000000003098</c:v>
                </c:pt>
                <c:pt idx="2906">
                  <c:v>290.600000000031</c:v>
                </c:pt>
                <c:pt idx="2907">
                  <c:v>290.70000000003103</c:v>
                </c:pt>
                <c:pt idx="2908">
                  <c:v>290.80000000003099</c:v>
                </c:pt>
                <c:pt idx="2909">
                  <c:v>290.90000000003101</c:v>
                </c:pt>
                <c:pt idx="2910">
                  <c:v>291.00000000003098</c:v>
                </c:pt>
                <c:pt idx="2911">
                  <c:v>291.100000000031</c:v>
                </c:pt>
                <c:pt idx="2912">
                  <c:v>291.20000000003103</c:v>
                </c:pt>
                <c:pt idx="2913">
                  <c:v>291.30000000003099</c:v>
                </c:pt>
                <c:pt idx="2914">
                  <c:v>291.40000000003101</c:v>
                </c:pt>
                <c:pt idx="2915">
                  <c:v>291.500000000032</c:v>
                </c:pt>
                <c:pt idx="2916">
                  <c:v>291.60000000003203</c:v>
                </c:pt>
                <c:pt idx="2917">
                  <c:v>291.70000000003199</c:v>
                </c:pt>
                <c:pt idx="2918">
                  <c:v>291.80000000003201</c:v>
                </c:pt>
                <c:pt idx="2919">
                  <c:v>291.90000000003198</c:v>
                </c:pt>
                <c:pt idx="2920">
                  <c:v>292.000000000032</c:v>
                </c:pt>
                <c:pt idx="2921">
                  <c:v>292.10000000003203</c:v>
                </c:pt>
                <c:pt idx="2922">
                  <c:v>292.20000000003199</c:v>
                </c:pt>
                <c:pt idx="2923">
                  <c:v>292.30000000003201</c:v>
                </c:pt>
                <c:pt idx="2924">
                  <c:v>292.40000000003198</c:v>
                </c:pt>
                <c:pt idx="2925">
                  <c:v>292.500000000032</c:v>
                </c:pt>
                <c:pt idx="2926">
                  <c:v>292.60000000003203</c:v>
                </c:pt>
                <c:pt idx="2927">
                  <c:v>292.70000000003199</c:v>
                </c:pt>
                <c:pt idx="2928">
                  <c:v>292.80000000003201</c:v>
                </c:pt>
                <c:pt idx="2929">
                  <c:v>292.90000000003198</c:v>
                </c:pt>
                <c:pt idx="2930">
                  <c:v>293.000000000032</c:v>
                </c:pt>
                <c:pt idx="2931">
                  <c:v>293.10000000003203</c:v>
                </c:pt>
                <c:pt idx="2932">
                  <c:v>293.20000000003199</c:v>
                </c:pt>
                <c:pt idx="2933">
                  <c:v>293.30000000003201</c:v>
                </c:pt>
                <c:pt idx="2934">
                  <c:v>293.40000000003198</c:v>
                </c:pt>
                <c:pt idx="2935">
                  <c:v>293.500000000032</c:v>
                </c:pt>
                <c:pt idx="2936">
                  <c:v>293.60000000003203</c:v>
                </c:pt>
                <c:pt idx="2937">
                  <c:v>293.70000000003199</c:v>
                </c:pt>
                <c:pt idx="2938">
                  <c:v>293.80000000003201</c:v>
                </c:pt>
                <c:pt idx="2939">
                  <c:v>293.90000000003198</c:v>
                </c:pt>
                <c:pt idx="2940">
                  <c:v>294.000000000032</c:v>
                </c:pt>
                <c:pt idx="2941">
                  <c:v>294.10000000003203</c:v>
                </c:pt>
                <c:pt idx="2942">
                  <c:v>294.20000000003199</c:v>
                </c:pt>
                <c:pt idx="2943">
                  <c:v>294.30000000003201</c:v>
                </c:pt>
                <c:pt idx="2944">
                  <c:v>294.40000000003198</c:v>
                </c:pt>
                <c:pt idx="2945">
                  <c:v>294.500000000032</c:v>
                </c:pt>
                <c:pt idx="2946">
                  <c:v>294.60000000003203</c:v>
                </c:pt>
                <c:pt idx="2947">
                  <c:v>294.70000000003199</c:v>
                </c:pt>
                <c:pt idx="2948">
                  <c:v>294.80000000003201</c:v>
                </c:pt>
                <c:pt idx="2949">
                  <c:v>294.90000000003198</c:v>
                </c:pt>
                <c:pt idx="2950">
                  <c:v>295.000000000032</c:v>
                </c:pt>
                <c:pt idx="2951">
                  <c:v>295.10000000003203</c:v>
                </c:pt>
                <c:pt idx="2952">
                  <c:v>295.20000000003199</c:v>
                </c:pt>
                <c:pt idx="2953">
                  <c:v>295.30000000003201</c:v>
                </c:pt>
                <c:pt idx="2954">
                  <c:v>295.40000000003198</c:v>
                </c:pt>
                <c:pt idx="2955">
                  <c:v>295.500000000032</c:v>
                </c:pt>
                <c:pt idx="2956">
                  <c:v>295.60000000003203</c:v>
                </c:pt>
                <c:pt idx="2957">
                  <c:v>295.70000000003199</c:v>
                </c:pt>
                <c:pt idx="2958">
                  <c:v>295.80000000003201</c:v>
                </c:pt>
                <c:pt idx="2959">
                  <c:v>295.900000000033</c:v>
                </c:pt>
                <c:pt idx="2960">
                  <c:v>296.00000000003303</c:v>
                </c:pt>
                <c:pt idx="2961">
                  <c:v>296.10000000003299</c:v>
                </c:pt>
                <c:pt idx="2962">
                  <c:v>296.20000000003301</c:v>
                </c:pt>
                <c:pt idx="2963">
                  <c:v>296.30000000003298</c:v>
                </c:pt>
                <c:pt idx="2964">
                  <c:v>296.400000000033</c:v>
                </c:pt>
                <c:pt idx="2965">
                  <c:v>296.50000000003303</c:v>
                </c:pt>
                <c:pt idx="2966">
                  <c:v>296.60000000003299</c:v>
                </c:pt>
                <c:pt idx="2967">
                  <c:v>296.70000000003301</c:v>
                </c:pt>
                <c:pt idx="2968">
                  <c:v>296.80000000003298</c:v>
                </c:pt>
                <c:pt idx="2969">
                  <c:v>296.900000000033</c:v>
                </c:pt>
                <c:pt idx="2970">
                  <c:v>297.00000000003303</c:v>
                </c:pt>
                <c:pt idx="2971">
                  <c:v>297.10000000003299</c:v>
                </c:pt>
                <c:pt idx="2972">
                  <c:v>297.20000000003301</c:v>
                </c:pt>
                <c:pt idx="2973">
                  <c:v>297.30000000003298</c:v>
                </c:pt>
                <c:pt idx="2974">
                  <c:v>297.400000000033</c:v>
                </c:pt>
                <c:pt idx="2975">
                  <c:v>297.50000000003303</c:v>
                </c:pt>
                <c:pt idx="2976">
                  <c:v>297.60000000003299</c:v>
                </c:pt>
                <c:pt idx="2977">
                  <c:v>297.70000000003301</c:v>
                </c:pt>
                <c:pt idx="2978">
                  <c:v>297.80000000003298</c:v>
                </c:pt>
                <c:pt idx="2979">
                  <c:v>297.900000000033</c:v>
                </c:pt>
                <c:pt idx="2980">
                  <c:v>298.00000000003303</c:v>
                </c:pt>
                <c:pt idx="2981">
                  <c:v>298.10000000003299</c:v>
                </c:pt>
                <c:pt idx="2982">
                  <c:v>298.20000000003301</c:v>
                </c:pt>
                <c:pt idx="2983">
                  <c:v>298.30000000003298</c:v>
                </c:pt>
                <c:pt idx="2984">
                  <c:v>298.400000000033</c:v>
                </c:pt>
                <c:pt idx="2985">
                  <c:v>298.50000000003303</c:v>
                </c:pt>
                <c:pt idx="2986">
                  <c:v>298.60000000003299</c:v>
                </c:pt>
                <c:pt idx="2987">
                  <c:v>298.70000000003301</c:v>
                </c:pt>
                <c:pt idx="2988">
                  <c:v>298.80000000003298</c:v>
                </c:pt>
                <c:pt idx="2989">
                  <c:v>298.900000000033</c:v>
                </c:pt>
                <c:pt idx="2990">
                  <c:v>299.00000000003303</c:v>
                </c:pt>
                <c:pt idx="2991">
                  <c:v>299.10000000003299</c:v>
                </c:pt>
                <c:pt idx="2992">
                  <c:v>299.20000000003301</c:v>
                </c:pt>
                <c:pt idx="2993">
                  <c:v>299.30000000003298</c:v>
                </c:pt>
                <c:pt idx="2994">
                  <c:v>299.400000000033</c:v>
                </c:pt>
                <c:pt idx="2995">
                  <c:v>299.50000000003303</c:v>
                </c:pt>
                <c:pt idx="2996">
                  <c:v>299.60000000003299</c:v>
                </c:pt>
                <c:pt idx="2997">
                  <c:v>299.70000000003301</c:v>
                </c:pt>
                <c:pt idx="2998">
                  <c:v>299.80000000003298</c:v>
                </c:pt>
                <c:pt idx="2999">
                  <c:v>299.900000000033</c:v>
                </c:pt>
                <c:pt idx="3000">
                  <c:v>300.00000000003303</c:v>
                </c:pt>
                <c:pt idx="3001">
                  <c:v>300.10000000003299</c:v>
                </c:pt>
                <c:pt idx="3002">
                  <c:v>300.20000000003301</c:v>
                </c:pt>
                <c:pt idx="3003">
                  <c:v>300.300000000034</c:v>
                </c:pt>
                <c:pt idx="3004">
                  <c:v>300.40000000003403</c:v>
                </c:pt>
                <c:pt idx="3005">
                  <c:v>300.50000000003399</c:v>
                </c:pt>
                <c:pt idx="3006">
                  <c:v>300.60000000003402</c:v>
                </c:pt>
                <c:pt idx="3007">
                  <c:v>300.70000000003398</c:v>
                </c:pt>
                <c:pt idx="3008">
                  <c:v>300.800000000034</c:v>
                </c:pt>
                <c:pt idx="3009">
                  <c:v>300.90000000003403</c:v>
                </c:pt>
                <c:pt idx="3010">
                  <c:v>301.00000000003399</c:v>
                </c:pt>
                <c:pt idx="3011">
                  <c:v>301.10000000003402</c:v>
                </c:pt>
                <c:pt idx="3012">
                  <c:v>301.20000000003398</c:v>
                </c:pt>
                <c:pt idx="3013">
                  <c:v>301.300000000034</c:v>
                </c:pt>
                <c:pt idx="3014">
                  <c:v>301.40000000003403</c:v>
                </c:pt>
                <c:pt idx="3015">
                  <c:v>301.50000000003399</c:v>
                </c:pt>
                <c:pt idx="3016">
                  <c:v>301.60000000003402</c:v>
                </c:pt>
                <c:pt idx="3017">
                  <c:v>301.70000000003398</c:v>
                </c:pt>
                <c:pt idx="3018">
                  <c:v>301.800000000034</c:v>
                </c:pt>
                <c:pt idx="3019">
                  <c:v>301.90000000003403</c:v>
                </c:pt>
                <c:pt idx="3020">
                  <c:v>302.00000000003399</c:v>
                </c:pt>
                <c:pt idx="3021">
                  <c:v>302.10000000003402</c:v>
                </c:pt>
                <c:pt idx="3022">
                  <c:v>302.20000000003398</c:v>
                </c:pt>
                <c:pt idx="3023">
                  <c:v>302.300000000034</c:v>
                </c:pt>
                <c:pt idx="3024">
                  <c:v>302.40000000003403</c:v>
                </c:pt>
                <c:pt idx="3025">
                  <c:v>302.50000000003399</c:v>
                </c:pt>
                <c:pt idx="3026">
                  <c:v>302.60000000003402</c:v>
                </c:pt>
                <c:pt idx="3027">
                  <c:v>302.70000000003398</c:v>
                </c:pt>
                <c:pt idx="3028">
                  <c:v>302.800000000034</c:v>
                </c:pt>
                <c:pt idx="3029">
                  <c:v>302.90000000003403</c:v>
                </c:pt>
                <c:pt idx="3030">
                  <c:v>303.00000000003399</c:v>
                </c:pt>
                <c:pt idx="3031">
                  <c:v>303.10000000003402</c:v>
                </c:pt>
                <c:pt idx="3032">
                  <c:v>303.20000000003398</c:v>
                </c:pt>
                <c:pt idx="3033">
                  <c:v>303.300000000034</c:v>
                </c:pt>
                <c:pt idx="3034">
                  <c:v>303.40000000003403</c:v>
                </c:pt>
                <c:pt idx="3035">
                  <c:v>303.50000000003399</c:v>
                </c:pt>
                <c:pt idx="3036">
                  <c:v>303.60000000003402</c:v>
                </c:pt>
                <c:pt idx="3037">
                  <c:v>303.70000000003398</c:v>
                </c:pt>
                <c:pt idx="3038">
                  <c:v>303.800000000034</c:v>
                </c:pt>
                <c:pt idx="3039">
                  <c:v>303.90000000003403</c:v>
                </c:pt>
                <c:pt idx="3040">
                  <c:v>304.00000000003399</c:v>
                </c:pt>
                <c:pt idx="3041">
                  <c:v>304.10000000003402</c:v>
                </c:pt>
                <c:pt idx="3042">
                  <c:v>304.20000000003398</c:v>
                </c:pt>
                <c:pt idx="3043">
                  <c:v>304.300000000034</c:v>
                </c:pt>
                <c:pt idx="3044">
                  <c:v>304.40000000003403</c:v>
                </c:pt>
                <c:pt idx="3045">
                  <c:v>304.50000000003399</c:v>
                </c:pt>
                <c:pt idx="3046">
                  <c:v>304.60000000003402</c:v>
                </c:pt>
                <c:pt idx="3047">
                  <c:v>304.700000000035</c:v>
                </c:pt>
                <c:pt idx="3048">
                  <c:v>304.80000000003503</c:v>
                </c:pt>
                <c:pt idx="3049">
                  <c:v>304.90000000003499</c:v>
                </c:pt>
                <c:pt idx="3050">
                  <c:v>305.00000000003502</c:v>
                </c:pt>
                <c:pt idx="3051">
                  <c:v>305.10000000003498</c:v>
                </c:pt>
                <c:pt idx="3052">
                  <c:v>305.200000000035</c:v>
                </c:pt>
                <c:pt idx="3053">
                  <c:v>305.30000000003503</c:v>
                </c:pt>
                <c:pt idx="3054">
                  <c:v>305.40000000003499</c:v>
                </c:pt>
                <c:pt idx="3055">
                  <c:v>305.50000000003502</c:v>
                </c:pt>
                <c:pt idx="3056">
                  <c:v>305.60000000003498</c:v>
                </c:pt>
                <c:pt idx="3057">
                  <c:v>305.700000000035</c:v>
                </c:pt>
                <c:pt idx="3058">
                  <c:v>305.80000000003503</c:v>
                </c:pt>
                <c:pt idx="3059">
                  <c:v>305.90000000003499</c:v>
                </c:pt>
                <c:pt idx="3060">
                  <c:v>306.00000000003502</c:v>
                </c:pt>
                <c:pt idx="3061">
                  <c:v>306.10000000003498</c:v>
                </c:pt>
                <c:pt idx="3062">
                  <c:v>306.200000000035</c:v>
                </c:pt>
                <c:pt idx="3063">
                  <c:v>306.30000000003503</c:v>
                </c:pt>
                <c:pt idx="3064">
                  <c:v>306.40000000003499</c:v>
                </c:pt>
                <c:pt idx="3065">
                  <c:v>306.50000000003502</c:v>
                </c:pt>
                <c:pt idx="3066">
                  <c:v>306.60000000003498</c:v>
                </c:pt>
                <c:pt idx="3067">
                  <c:v>306.700000000035</c:v>
                </c:pt>
                <c:pt idx="3068">
                  <c:v>306.80000000003503</c:v>
                </c:pt>
                <c:pt idx="3069">
                  <c:v>306.90000000003499</c:v>
                </c:pt>
                <c:pt idx="3070">
                  <c:v>307.00000000003502</c:v>
                </c:pt>
                <c:pt idx="3071">
                  <c:v>307.10000000003498</c:v>
                </c:pt>
                <c:pt idx="3072">
                  <c:v>307.200000000035</c:v>
                </c:pt>
                <c:pt idx="3073">
                  <c:v>307.30000000003503</c:v>
                </c:pt>
                <c:pt idx="3074">
                  <c:v>307.40000000003499</c:v>
                </c:pt>
                <c:pt idx="3075">
                  <c:v>307.50000000003502</c:v>
                </c:pt>
                <c:pt idx="3076">
                  <c:v>307.60000000003498</c:v>
                </c:pt>
                <c:pt idx="3077">
                  <c:v>307.700000000035</c:v>
                </c:pt>
                <c:pt idx="3078">
                  <c:v>307.80000000003503</c:v>
                </c:pt>
                <c:pt idx="3079">
                  <c:v>307.90000000003499</c:v>
                </c:pt>
                <c:pt idx="3080">
                  <c:v>308.00000000003502</c:v>
                </c:pt>
                <c:pt idx="3081">
                  <c:v>308.10000000003498</c:v>
                </c:pt>
                <c:pt idx="3082">
                  <c:v>308.200000000035</c:v>
                </c:pt>
                <c:pt idx="3083">
                  <c:v>308.30000000003503</c:v>
                </c:pt>
                <c:pt idx="3084">
                  <c:v>308.40000000003499</c:v>
                </c:pt>
                <c:pt idx="3085">
                  <c:v>308.50000000003502</c:v>
                </c:pt>
                <c:pt idx="3086">
                  <c:v>308.60000000003498</c:v>
                </c:pt>
                <c:pt idx="3087">
                  <c:v>308.700000000035</c:v>
                </c:pt>
                <c:pt idx="3088">
                  <c:v>308.80000000003503</c:v>
                </c:pt>
                <c:pt idx="3089">
                  <c:v>308.90000000003499</c:v>
                </c:pt>
                <c:pt idx="3090">
                  <c:v>309.00000000003502</c:v>
                </c:pt>
                <c:pt idx="3091">
                  <c:v>309.100000000036</c:v>
                </c:pt>
                <c:pt idx="3092">
                  <c:v>309.20000000003603</c:v>
                </c:pt>
                <c:pt idx="3093">
                  <c:v>309.30000000003599</c:v>
                </c:pt>
                <c:pt idx="3094">
                  <c:v>309.40000000003602</c:v>
                </c:pt>
                <c:pt idx="3095">
                  <c:v>309.50000000003598</c:v>
                </c:pt>
                <c:pt idx="3096">
                  <c:v>309.600000000036</c:v>
                </c:pt>
                <c:pt idx="3097">
                  <c:v>309.70000000003603</c:v>
                </c:pt>
                <c:pt idx="3098">
                  <c:v>309.80000000003599</c:v>
                </c:pt>
                <c:pt idx="3099">
                  <c:v>309.90000000003602</c:v>
                </c:pt>
                <c:pt idx="3100">
                  <c:v>310.00000000003598</c:v>
                </c:pt>
                <c:pt idx="3101">
                  <c:v>310.100000000036</c:v>
                </c:pt>
                <c:pt idx="3102">
                  <c:v>310.20000000003603</c:v>
                </c:pt>
                <c:pt idx="3103">
                  <c:v>310.30000000003599</c:v>
                </c:pt>
                <c:pt idx="3104">
                  <c:v>310.40000000003602</c:v>
                </c:pt>
                <c:pt idx="3105">
                  <c:v>310.50000000003598</c:v>
                </c:pt>
                <c:pt idx="3106">
                  <c:v>310.600000000036</c:v>
                </c:pt>
                <c:pt idx="3107">
                  <c:v>310.70000000003603</c:v>
                </c:pt>
                <c:pt idx="3108">
                  <c:v>310.80000000003599</c:v>
                </c:pt>
                <c:pt idx="3109">
                  <c:v>310.90000000003602</c:v>
                </c:pt>
                <c:pt idx="3110">
                  <c:v>311.00000000003598</c:v>
                </c:pt>
                <c:pt idx="3111">
                  <c:v>311.100000000036</c:v>
                </c:pt>
                <c:pt idx="3112">
                  <c:v>311.20000000003603</c:v>
                </c:pt>
                <c:pt idx="3113">
                  <c:v>311.30000000003599</c:v>
                </c:pt>
                <c:pt idx="3114">
                  <c:v>311.40000000003602</c:v>
                </c:pt>
                <c:pt idx="3115">
                  <c:v>311.50000000003598</c:v>
                </c:pt>
                <c:pt idx="3116">
                  <c:v>311.600000000036</c:v>
                </c:pt>
                <c:pt idx="3117">
                  <c:v>311.70000000003603</c:v>
                </c:pt>
                <c:pt idx="3118">
                  <c:v>311.80000000003599</c:v>
                </c:pt>
                <c:pt idx="3119">
                  <c:v>311.90000000003602</c:v>
                </c:pt>
                <c:pt idx="3120">
                  <c:v>312.00000000003598</c:v>
                </c:pt>
                <c:pt idx="3121">
                  <c:v>312.100000000036</c:v>
                </c:pt>
                <c:pt idx="3122">
                  <c:v>312.20000000003603</c:v>
                </c:pt>
                <c:pt idx="3123">
                  <c:v>312.30000000003599</c:v>
                </c:pt>
                <c:pt idx="3124">
                  <c:v>312.40000000003602</c:v>
                </c:pt>
                <c:pt idx="3125">
                  <c:v>312.50000000003598</c:v>
                </c:pt>
                <c:pt idx="3126">
                  <c:v>312.600000000036</c:v>
                </c:pt>
                <c:pt idx="3127">
                  <c:v>312.70000000003603</c:v>
                </c:pt>
                <c:pt idx="3128">
                  <c:v>312.80000000003599</c:v>
                </c:pt>
                <c:pt idx="3129">
                  <c:v>312.90000000003602</c:v>
                </c:pt>
                <c:pt idx="3130">
                  <c:v>313.00000000003598</c:v>
                </c:pt>
                <c:pt idx="3131">
                  <c:v>313.100000000036</c:v>
                </c:pt>
                <c:pt idx="3132">
                  <c:v>313.20000000003603</c:v>
                </c:pt>
                <c:pt idx="3133">
                  <c:v>313.30000000003599</c:v>
                </c:pt>
                <c:pt idx="3134">
                  <c:v>313.40000000003602</c:v>
                </c:pt>
                <c:pt idx="3135">
                  <c:v>313.50000000003701</c:v>
                </c:pt>
                <c:pt idx="3136">
                  <c:v>313.60000000003703</c:v>
                </c:pt>
                <c:pt idx="3137">
                  <c:v>313.70000000003699</c:v>
                </c:pt>
                <c:pt idx="3138">
                  <c:v>313.80000000003702</c:v>
                </c:pt>
                <c:pt idx="3139">
                  <c:v>313.90000000003698</c:v>
                </c:pt>
                <c:pt idx="3140">
                  <c:v>314.00000000003701</c:v>
                </c:pt>
                <c:pt idx="3141">
                  <c:v>314.10000000003703</c:v>
                </c:pt>
                <c:pt idx="3142">
                  <c:v>314.20000000003699</c:v>
                </c:pt>
                <c:pt idx="3143">
                  <c:v>314.30000000003702</c:v>
                </c:pt>
                <c:pt idx="3144">
                  <c:v>314.40000000003698</c:v>
                </c:pt>
                <c:pt idx="3145">
                  <c:v>314.50000000003701</c:v>
                </c:pt>
                <c:pt idx="3146">
                  <c:v>314.60000000003703</c:v>
                </c:pt>
                <c:pt idx="3147">
                  <c:v>314.70000000003699</c:v>
                </c:pt>
                <c:pt idx="3148">
                  <c:v>314.80000000003702</c:v>
                </c:pt>
                <c:pt idx="3149">
                  <c:v>314.90000000003698</c:v>
                </c:pt>
                <c:pt idx="3150">
                  <c:v>315.00000000003701</c:v>
                </c:pt>
                <c:pt idx="3151">
                  <c:v>315.10000000003703</c:v>
                </c:pt>
                <c:pt idx="3152">
                  <c:v>315.20000000003699</c:v>
                </c:pt>
                <c:pt idx="3153">
                  <c:v>315.30000000003702</c:v>
                </c:pt>
                <c:pt idx="3154">
                  <c:v>315.40000000003698</c:v>
                </c:pt>
                <c:pt idx="3155">
                  <c:v>315.50000000003701</c:v>
                </c:pt>
                <c:pt idx="3156">
                  <c:v>315.60000000003703</c:v>
                </c:pt>
                <c:pt idx="3157">
                  <c:v>315.70000000003699</c:v>
                </c:pt>
                <c:pt idx="3158">
                  <c:v>315.80000000003702</c:v>
                </c:pt>
                <c:pt idx="3159">
                  <c:v>315.90000000003698</c:v>
                </c:pt>
                <c:pt idx="3160">
                  <c:v>316.00000000003701</c:v>
                </c:pt>
                <c:pt idx="3161">
                  <c:v>316.10000000003703</c:v>
                </c:pt>
                <c:pt idx="3162">
                  <c:v>316.20000000003699</c:v>
                </c:pt>
                <c:pt idx="3163">
                  <c:v>316.30000000003702</c:v>
                </c:pt>
                <c:pt idx="3164">
                  <c:v>316.40000000003698</c:v>
                </c:pt>
                <c:pt idx="3165">
                  <c:v>316.50000000003701</c:v>
                </c:pt>
                <c:pt idx="3166">
                  <c:v>316.60000000003703</c:v>
                </c:pt>
                <c:pt idx="3167">
                  <c:v>316.70000000003699</c:v>
                </c:pt>
                <c:pt idx="3168">
                  <c:v>316.80000000003702</c:v>
                </c:pt>
                <c:pt idx="3169">
                  <c:v>316.90000000003698</c:v>
                </c:pt>
                <c:pt idx="3170">
                  <c:v>317.00000000003701</c:v>
                </c:pt>
                <c:pt idx="3171">
                  <c:v>317.10000000003703</c:v>
                </c:pt>
                <c:pt idx="3172">
                  <c:v>317.20000000003699</c:v>
                </c:pt>
                <c:pt idx="3173">
                  <c:v>317.30000000003702</c:v>
                </c:pt>
                <c:pt idx="3174">
                  <c:v>317.40000000003698</c:v>
                </c:pt>
                <c:pt idx="3175">
                  <c:v>317.50000000003701</c:v>
                </c:pt>
                <c:pt idx="3176">
                  <c:v>317.60000000003703</c:v>
                </c:pt>
                <c:pt idx="3177">
                  <c:v>317.70000000003699</c:v>
                </c:pt>
                <c:pt idx="3178">
                  <c:v>317.80000000003702</c:v>
                </c:pt>
                <c:pt idx="3179">
                  <c:v>317.90000000003801</c:v>
                </c:pt>
                <c:pt idx="3180">
                  <c:v>318.00000000003803</c:v>
                </c:pt>
                <c:pt idx="3181">
                  <c:v>318.10000000003799</c:v>
                </c:pt>
                <c:pt idx="3182">
                  <c:v>318.20000000003802</c:v>
                </c:pt>
                <c:pt idx="3183">
                  <c:v>318.30000000003798</c:v>
                </c:pt>
                <c:pt idx="3184">
                  <c:v>318.40000000003801</c:v>
                </c:pt>
                <c:pt idx="3185">
                  <c:v>318.50000000003803</c:v>
                </c:pt>
                <c:pt idx="3186">
                  <c:v>318.60000000003799</c:v>
                </c:pt>
                <c:pt idx="3187">
                  <c:v>318.70000000003802</c:v>
                </c:pt>
                <c:pt idx="3188">
                  <c:v>318.80000000003798</c:v>
                </c:pt>
                <c:pt idx="3189">
                  <c:v>318.90000000003801</c:v>
                </c:pt>
                <c:pt idx="3190">
                  <c:v>319.00000000003803</c:v>
                </c:pt>
                <c:pt idx="3191">
                  <c:v>319.10000000003799</c:v>
                </c:pt>
                <c:pt idx="3192">
                  <c:v>319.20000000003802</c:v>
                </c:pt>
                <c:pt idx="3193">
                  <c:v>319.30000000003798</c:v>
                </c:pt>
                <c:pt idx="3194">
                  <c:v>319.40000000003801</c:v>
                </c:pt>
                <c:pt idx="3195">
                  <c:v>319.50000000003803</c:v>
                </c:pt>
                <c:pt idx="3196">
                  <c:v>319.60000000003799</c:v>
                </c:pt>
                <c:pt idx="3197">
                  <c:v>319.70000000003802</c:v>
                </c:pt>
                <c:pt idx="3198">
                  <c:v>319.80000000003798</c:v>
                </c:pt>
                <c:pt idx="3199">
                  <c:v>319.90000000003801</c:v>
                </c:pt>
                <c:pt idx="3200">
                  <c:v>320.00000000003803</c:v>
                </c:pt>
                <c:pt idx="3201">
                  <c:v>320.10000000003799</c:v>
                </c:pt>
                <c:pt idx="3202">
                  <c:v>320.20000000003802</c:v>
                </c:pt>
                <c:pt idx="3203">
                  <c:v>320.30000000003798</c:v>
                </c:pt>
                <c:pt idx="3204">
                  <c:v>320.40000000003801</c:v>
                </c:pt>
                <c:pt idx="3205">
                  <c:v>320.50000000003803</c:v>
                </c:pt>
                <c:pt idx="3206">
                  <c:v>320.60000000003799</c:v>
                </c:pt>
                <c:pt idx="3207">
                  <c:v>320.70000000003802</c:v>
                </c:pt>
                <c:pt idx="3208">
                  <c:v>320.80000000003798</c:v>
                </c:pt>
                <c:pt idx="3209">
                  <c:v>320.90000000003801</c:v>
                </c:pt>
                <c:pt idx="3210">
                  <c:v>321.00000000003803</c:v>
                </c:pt>
                <c:pt idx="3211">
                  <c:v>321.10000000003799</c:v>
                </c:pt>
                <c:pt idx="3212">
                  <c:v>321.20000000003802</c:v>
                </c:pt>
                <c:pt idx="3213">
                  <c:v>321.30000000003798</c:v>
                </c:pt>
                <c:pt idx="3214">
                  <c:v>321.40000000003801</c:v>
                </c:pt>
                <c:pt idx="3215">
                  <c:v>321.50000000003803</c:v>
                </c:pt>
                <c:pt idx="3216">
                  <c:v>321.60000000003799</c:v>
                </c:pt>
                <c:pt idx="3217">
                  <c:v>321.70000000003802</c:v>
                </c:pt>
                <c:pt idx="3218">
                  <c:v>321.80000000003798</c:v>
                </c:pt>
                <c:pt idx="3219">
                  <c:v>321.90000000003801</c:v>
                </c:pt>
                <c:pt idx="3220">
                  <c:v>322.00000000003803</c:v>
                </c:pt>
                <c:pt idx="3221">
                  <c:v>322.10000000003799</c:v>
                </c:pt>
                <c:pt idx="3222">
                  <c:v>322.20000000003802</c:v>
                </c:pt>
                <c:pt idx="3223">
                  <c:v>322.30000000003901</c:v>
                </c:pt>
                <c:pt idx="3224">
                  <c:v>322.40000000003897</c:v>
                </c:pt>
                <c:pt idx="3225">
                  <c:v>322.50000000003899</c:v>
                </c:pt>
                <c:pt idx="3226">
                  <c:v>322.60000000003902</c:v>
                </c:pt>
                <c:pt idx="3227">
                  <c:v>322.70000000003898</c:v>
                </c:pt>
                <c:pt idx="3228">
                  <c:v>322.80000000003901</c:v>
                </c:pt>
                <c:pt idx="3229">
                  <c:v>322.90000000003897</c:v>
                </c:pt>
                <c:pt idx="3230">
                  <c:v>323.00000000003899</c:v>
                </c:pt>
                <c:pt idx="3231">
                  <c:v>323.10000000003902</c:v>
                </c:pt>
                <c:pt idx="3232">
                  <c:v>323.20000000003898</c:v>
                </c:pt>
                <c:pt idx="3233">
                  <c:v>323.30000000003901</c:v>
                </c:pt>
                <c:pt idx="3234">
                  <c:v>323.40000000003897</c:v>
                </c:pt>
                <c:pt idx="3235">
                  <c:v>323.50000000003899</c:v>
                </c:pt>
                <c:pt idx="3236">
                  <c:v>323.60000000003902</c:v>
                </c:pt>
                <c:pt idx="3237">
                  <c:v>323.70000000003898</c:v>
                </c:pt>
                <c:pt idx="3238">
                  <c:v>323.80000000003901</c:v>
                </c:pt>
                <c:pt idx="3239">
                  <c:v>323.90000000003897</c:v>
                </c:pt>
                <c:pt idx="3240">
                  <c:v>324.00000000003899</c:v>
                </c:pt>
                <c:pt idx="3241">
                  <c:v>324.10000000003902</c:v>
                </c:pt>
                <c:pt idx="3242">
                  <c:v>324.20000000003898</c:v>
                </c:pt>
                <c:pt idx="3243">
                  <c:v>324.30000000003901</c:v>
                </c:pt>
                <c:pt idx="3244">
                  <c:v>324.40000000003897</c:v>
                </c:pt>
                <c:pt idx="3245">
                  <c:v>324.50000000003899</c:v>
                </c:pt>
                <c:pt idx="3246">
                  <c:v>324.60000000003902</c:v>
                </c:pt>
                <c:pt idx="3247">
                  <c:v>324.70000000003898</c:v>
                </c:pt>
                <c:pt idx="3248">
                  <c:v>324.80000000003901</c:v>
                </c:pt>
                <c:pt idx="3249">
                  <c:v>324.90000000003897</c:v>
                </c:pt>
                <c:pt idx="3250">
                  <c:v>325.00000000003899</c:v>
                </c:pt>
                <c:pt idx="3251">
                  <c:v>325.10000000003902</c:v>
                </c:pt>
                <c:pt idx="3252">
                  <c:v>325.20000000003898</c:v>
                </c:pt>
                <c:pt idx="3253">
                  <c:v>325.30000000003901</c:v>
                </c:pt>
                <c:pt idx="3254">
                  <c:v>325.40000000003897</c:v>
                </c:pt>
                <c:pt idx="3255">
                  <c:v>325.50000000003899</c:v>
                </c:pt>
                <c:pt idx="3256">
                  <c:v>325.60000000003902</c:v>
                </c:pt>
                <c:pt idx="3257">
                  <c:v>325.70000000003898</c:v>
                </c:pt>
                <c:pt idx="3258">
                  <c:v>325.80000000003901</c:v>
                </c:pt>
                <c:pt idx="3259">
                  <c:v>325.90000000003897</c:v>
                </c:pt>
                <c:pt idx="3260">
                  <c:v>326.00000000003899</c:v>
                </c:pt>
                <c:pt idx="3261">
                  <c:v>326.10000000003902</c:v>
                </c:pt>
                <c:pt idx="3262">
                  <c:v>326.20000000003898</c:v>
                </c:pt>
                <c:pt idx="3263">
                  <c:v>326.30000000003901</c:v>
                </c:pt>
                <c:pt idx="3264">
                  <c:v>326.40000000003897</c:v>
                </c:pt>
                <c:pt idx="3265">
                  <c:v>326.50000000003899</c:v>
                </c:pt>
                <c:pt idx="3266">
                  <c:v>326.60000000003902</c:v>
                </c:pt>
                <c:pt idx="3267">
                  <c:v>326.70000000004001</c:v>
                </c:pt>
                <c:pt idx="3268">
                  <c:v>326.80000000003997</c:v>
                </c:pt>
                <c:pt idx="3269">
                  <c:v>326.90000000004</c:v>
                </c:pt>
                <c:pt idx="3270">
                  <c:v>327.00000000004002</c:v>
                </c:pt>
                <c:pt idx="3271">
                  <c:v>327.10000000003998</c:v>
                </c:pt>
                <c:pt idx="3272">
                  <c:v>327.20000000004001</c:v>
                </c:pt>
                <c:pt idx="3273">
                  <c:v>327.30000000003997</c:v>
                </c:pt>
                <c:pt idx="3274">
                  <c:v>327.40000000004</c:v>
                </c:pt>
                <c:pt idx="3275">
                  <c:v>327.50000000004002</c:v>
                </c:pt>
                <c:pt idx="3276">
                  <c:v>327.60000000003998</c:v>
                </c:pt>
                <c:pt idx="3277">
                  <c:v>327.70000000004001</c:v>
                </c:pt>
                <c:pt idx="3278">
                  <c:v>327.80000000003997</c:v>
                </c:pt>
                <c:pt idx="3279">
                  <c:v>327.90000000004</c:v>
                </c:pt>
                <c:pt idx="3280">
                  <c:v>328.00000000004002</c:v>
                </c:pt>
                <c:pt idx="3281">
                  <c:v>328.10000000003998</c:v>
                </c:pt>
                <c:pt idx="3282">
                  <c:v>328.20000000004001</c:v>
                </c:pt>
                <c:pt idx="3283">
                  <c:v>328.30000000003997</c:v>
                </c:pt>
                <c:pt idx="3284">
                  <c:v>328.40000000004</c:v>
                </c:pt>
                <c:pt idx="3285">
                  <c:v>328.50000000004002</c:v>
                </c:pt>
                <c:pt idx="3286">
                  <c:v>328.60000000003998</c:v>
                </c:pt>
                <c:pt idx="3287">
                  <c:v>328.70000000004001</c:v>
                </c:pt>
                <c:pt idx="3288">
                  <c:v>328.80000000003997</c:v>
                </c:pt>
                <c:pt idx="3289">
                  <c:v>328.90000000004</c:v>
                </c:pt>
                <c:pt idx="3290">
                  <c:v>329.00000000004002</c:v>
                </c:pt>
                <c:pt idx="3291">
                  <c:v>329.10000000003998</c:v>
                </c:pt>
                <c:pt idx="3292">
                  <c:v>329.20000000004001</c:v>
                </c:pt>
                <c:pt idx="3293">
                  <c:v>329.30000000003997</c:v>
                </c:pt>
                <c:pt idx="3294">
                  <c:v>329.40000000004</c:v>
                </c:pt>
                <c:pt idx="3295">
                  <c:v>329.50000000004002</c:v>
                </c:pt>
                <c:pt idx="3296">
                  <c:v>329.60000000003998</c:v>
                </c:pt>
                <c:pt idx="3297">
                  <c:v>329.70000000004001</c:v>
                </c:pt>
                <c:pt idx="3298">
                  <c:v>329.80000000003997</c:v>
                </c:pt>
                <c:pt idx="3299">
                  <c:v>329.90000000004</c:v>
                </c:pt>
                <c:pt idx="3300">
                  <c:v>330.00000000004002</c:v>
                </c:pt>
                <c:pt idx="3301">
                  <c:v>330.10000000003998</c:v>
                </c:pt>
                <c:pt idx="3302">
                  <c:v>330.20000000004001</c:v>
                </c:pt>
                <c:pt idx="3303">
                  <c:v>330.30000000003997</c:v>
                </c:pt>
                <c:pt idx="3304">
                  <c:v>330.40000000004</c:v>
                </c:pt>
                <c:pt idx="3305">
                  <c:v>330.50000000004002</c:v>
                </c:pt>
                <c:pt idx="3306">
                  <c:v>330.60000000003998</c:v>
                </c:pt>
                <c:pt idx="3307">
                  <c:v>330.70000000004001</c:v>
                </c:pt>
                <c:pt idx="3308">
                  <c:v>330.80000000003997</c:v>
                </c:pt>
                <c:pt idx="3309">
                  <c:v>330.90000000004</c:v>
                </c:pt>
                <c:pt idx="3310">
                  <c:v>331.00000000004002</c:v>
                </c:pt>
                <c:pt idx="3311">
                  <c:v>331.10000000004101</c:v>
                </c:pt>
                <c:pt idx="3312">
                  <c:v>331.20000000004097</c:v>
                </c:pt>
                <c:pt idx="3313">
                  <c:v>331.300000000041</c:v>
                </c:pt>
                <c:pt idx="3314">
                  <c:v>331.40000000004102</c:v>
                </c:pt>
                <c:pt idx="3315">
                  <c:v>331.50000000004098</c:v>
                </c:pt>
                <c:pt idx="3316">
                  <c:v>331.60000000004101</c:v>
                </c:pt>
                <c:pt idx="3317">
                  <c:v>331.70000000004097</c:v>
                </c:pt>
                <c:pt idx="3318">
                  <c:v>331.800000000041</c:v>
                </c:pt>
                <c:pt idx="3319">
                  <c:v>331.90000000004102</c:v>
                </c:pt>
                <c:pt idx="3320">
                  <c:v>332.00000000004098</c:v>
                </c:pt>
                <c:pt idx="3321">
                  <c:v>332.10000000004101</c:v>
                </c:pt>
                <c:pt idx="3322">
                  <c:v>332.20000000004097</c:v>
                </c:pt>
                <c:pt idx="3323">
                  <c:v>332.300000000041</c:v>
                </c:pt>
                <c:pt idx="3324">
                  <c:v>332.40000000004102</c:v>
                </c:pt>
                <c:pt idx="3325">
                  <c:v>332.50000000004098</c:v>
                </c:pt>
                <c:pt idx="3326">
                  <c:v>332.60000000004101</c:v>
                </c:pt>
                <c:pt idx="3327">
                  <c:v>332.70000000004097</c:v>
                </c:pt>
                <c:pt idx="3328">
                  <c:v>332.800000000041</c:v>
                </c:pt>
                <c:pt idx="3329">
                  <c:v>332.90000000004102</c:v>
                </c:pt>
                <c:pt idx="3330">
                  <c:v>333.00000000004098</c:v>
                </c:pt>
                <c:pt idx="3331">
                  <c:v>333.10000000004101</c:v>
                </c:pt>
                <c:pt idx="3332">
                  <c:v>333.20000000004097</c:v>
                </c:pt>
                <c:pt idx="3333">
                  <c:v>333.300000000041</c:v>
                </c:pt>
                <c:pt idx="3334">
                  <c:v>333.40000000004102</c:v>
                </c:pt>
                <c:pt idx="3335">
                  <c:v>333.50000000004098</c:v>
                </c:pt>
                <c:pt idx="3336">
                  <c:v>333.60000000004101</c:v>
                </c:pt>
                <c:pt idx="3337">
                  <c:v>333.70000000004097</c:v>
                </c:pt>
                <c:pt idx="3338">
                  <c:v>333.800000000041</c:v>
                </c:pt>
                <c:pt idx="3339">
                  <c:v>333.90000000004102</c:v>
                </c:pt>
                <c:pt idx="3340">
                  <c:v>334.00000000004098</c:v>
                </c:pt>
                <c:pt idx="3341">
                  <c:v>334.10000000004101</c:v>
                </c:pt>
                <c:pt idx="3342">
                  <c:v>334.20000000004097</c:v>
                </c:pt>
                <c:pt idx="3343">
                  <c:v>334.300000000041</c:v>
                </c:pt>
                <c:pt idx="3344">
                  <c:v>334.40000000004102</c:v>
                </c:pt>
                <c:pt idx="3345">
                  <c:v>334.50000000004098</c:v>
                </c:pt>
                <c:pt idx="3346">
                  <c:v>334.60000000004101</c:v>
                </c:pt>
                <c:pt idx="3347">
                  <c:v>334.70000000004097</c:v>
                </c:pt>
                <c:pt idx="3348">
                  <c:v>334.800000000041</c:v>
                </c:pt>
                <c:pt idx="3349">
                  <c:v>334.90000000004102</c:v>
                </c:pt>
                <c:pt idx="3350">
                  <c:v>335.00000000004098</c:v>
                </c:pt>
                <c:pt idx="3351">
                  <c:v>335.10000000004101</c:v>
                </c:pt>
                <c:pt idx="3352">
                  <c:v>335.20000000004097</c:v>
                </c:pt>
                <c:pt idx="3353">
                  <c:v>335.300000000041</c:v>
                </c:pt>
                <c:pt idx="3354">
                  <c:v>335.40000000004102</c:v>
                </c:pt>
                <c:pt idx="3355">
                  <c:v>335.50000000004201</c:v>
                </c:pt>
                <c:pt idx="3356">
                  <c:v>335.60000000004197</c:v>
                </c:pt>
                <c:pt idx="3357">
                  <c:v>335.700000000042</c:v>
                </c:pt>
                <c:pt idx="3358">
                  <c:v>335.80000000004202</c:v>
                </c:pt>
                <c:pt idx="3359">
                  <c:v>335.90000000004198</c:v>
                </c:pt>
                <c:pt idx="3360">
                  <c:v>336.00000000004201</c:v>
                </c:pt>
                <c:pt idx="3361">
                  <c:v>336.10000000004197</c:v>
                </c:pt>
                <c:pt idx="3362">
                  <c:v>336.200000000042</c:v>
                </c:pt>
                <c:pt idx="3363">
                  <c:v>336.30000000004202</c:v>
                </c:pt>
                <c:pt idx="3364">
                  <c:v>336.40000000004198</c:v>
                </c:pt>
                <c:pt idx="3365">
                  <c:v>336.50000000004201</c:v>
                </c:pt>
                <c:pt idx="3366">
                  <c:v>336.60000000004197</c:v>
                </c:pt>
                <c:pt idx="3367">
                  <c:v>336.700000000042</c:v>
                </c:pt>
                <c:pt idx="3368">
                  <c:v>336.80000000004202</c:v>
                </c:pt>
                <c:pt idx="3369">
                  <c:v>336.90000000004198</c:v>
                </c:pt>
                <c:pt idx="3370">
                  <c:v>337.00000000004201</c:v>
                </c:pt>
                <c:pt idx="3371">
                  <c:v>337.10000000004197</c:v>
                </c:pt>
                <c:pt idx="3372">
                  <c:v>337.200000000042</c:v>
                </c:pt>
                <c:pt idx="3373">
                  <c:v>337.30000000004202</c:v>
                </c:pt>
                <c:pt idx="3374">
                  <c:v>337.40000000004198</c:v>
                </c:pt>
                <c:pt idx="3375">
                  <c:v>337.50000000004201</c:v>
                </c:pt>
                <c:pt idx="3376">
                  <c:v>337.60000000004197</c:v>
                </c:pt>
                <c:pt idx="3377">
                  <c:v>337.700000000042</c:v>
                </c:pt>
                <c:pt idx="3378">
                  <c:v>337.80000000004202</c:v>
                </c:pt>
                <c:pt idx="3379">
                  <c:v>337.90000000004198</c:v>
                </c:pt>
                <c:pt idx="3380">
                  <c:v>338.00000000004201</c:v>
                </c:pt>
                <c:pt idx="3381">
                  <c:v>338.10000000004197</c:v>
                </c:pt>
                <c:pt idx="3382">
                  <c:v>338.200000000042</c:v>
                </c:pt>
                <c:pt idx="3383">
                  <c:v>338.30000000004202</c:v>
                </c:pt>
                <c:pt idx="3384">
                  <c:v>338.40000000004198</c:v>
                </c:pt>
                <c:pt idx="3385">
                  <c:v>338.50000000004201</c:v>
                </c:pt>
                <c:pt idx="3386">
                  <c:v>338.60000000004197</c:v>
                </c:pt>
                <c:pt idx="3387">
                  <c:v>338.700000000042</c:v>
                </c:pt>
                <c:pt idx="3388">
                  <c:v>338.80000000004202</c:v>
                </c:pt>
                <c:pt idx="3389">
                  <c:v>338.90000000004198</c:v>
                </c:pt>
                <c:pt idx="3390">
                  <c:v>339.00000000004201</c:v>
                </c:pt>
                <c:pt idx="3391">
                  <c:v>339.10000000004197</c:v>
                </c:pt>
                <c:pt idx="3392">
                  <c:v>339.200000000042</c:v>
                </c:pt>
                <c:pt idx="3393">
                  <c:v>339.30000000004202</c:v>
                </c:pt>
                <c:pt idx="3394">
                  <c:v>339.40000000004198</c:v>
                </c:pt>
                <c:pt idx="3395">
                  <c:v>339.50000000004201</c:v>
                </c:pt>
                <c:pt idx="3396">
                  <c:v>339.60000000004197</c:v>
                </c:pt>
                <c:pt idx="3397">
                  <c:v>339.700000000042</c:v>
                </c:pt>
                <c:pt idx="3398">
                  <c:v>339.80000000004202</c:v>
                </c:pt>
                <c:pt idx="3399">
                  <c:v>339.90000000004301</c:v>
                </c:pt>
                <c:pt idx="3400">
                  <c:v>340.00000000004297</c:v>
                </c:pt>
                <c:pt idx="3401">
                  <c:v>340.100000000043</c:v>
                </c:pt>
                <c:pt idx="3402">
                  <c:v>340.20000000004302</c:v>
                </c:pt>
                <c:pt idx="3403">
                  <c:v>340.30000000004298</c:v>
                </c:pt>
                <c:pt idx="3404">
                  <c:v>340.40000000004301</c:v>
                </c:pt>
                <c:pt idx="3405">
                  <c:v>340.50000000004297</c:v>
                </c:pt>
                <c:pt idx="3406">
                  <c:v>340.600000000043</c:v>
                </c:pt>
                <c:pt idx="3407">
                  <c:v>340.70000000004302</c:v>
                </c:pt>
                <c:pt idx="3408">
                  <c:v>340.80000000004298</c:v>
                </c:pt>
                <c:pt idx="3409">
                  <c:v>340.90000000004301</c:v>
                </c:pt>
                <c:pt idx="3410">
                  <c:v>341.00000000004297</c:v>
                </c:pt>
                <c:pt idx="3411">
                  <c:v>341.100000000043</c:v>
                </c:pt>
                <c:pt idx="3412">
                  <c:v>341.20000000004302</c:v>
                </c:pt>
                <c:pt idx="3413">
                  <c:v>341.30000000004298</c:v>
                </c:pt>
                <c:pt idx="3414">
                  <c:v>341.40000000004301</c:v>
                </c:pt>
                <c:pt idx="3415">
                  <c:v>341.50000000004297</c:v>
                </c:pt>
                <c:pt idx="3416">
                  <c:v>341.600000000043</c:v>
                </c:pt>
                <c:pt idx="3417">
                  <c:v>341.70000000004302</c:v>
                </c:pt>
                <c:pt idx="3418">
                  <c:v>341.80000000004298</c:v>
                </c:pt>
                <c:pt idx="3419">
                  <c:v>341.90000000004301</c:v>
                </c:pt>
                <c:pt idx="3420">
                  <c:v>342.00000000004297</c:v>
                </c:pt>
                <c:pt idx="3421">
                  <c:v>342.100000000043</c:v>
                </c:pt>
                <c:pt idx="3422">
                  <c:v>342.20000000004302</c:v>
                </c:pt>
                <c:pt idx="3423">
                  <c:v>342.30000000004298</c:v>
                </c:pt>
                <c:pt idx="3424">
                  <c:v>342.40000000004301</c:v>
                </c:pt>
                <c:pt idx="3425">
                  <c:v>342.50000000004297</c:v>
                </c:pt>
                <c:pt idx="3426">
                  <c:v>342.600000000043</c:v>
                </c:pt>
                <c:pt idx="3427">
                  <c:v>342.70000000004302</c:v>
                </c:pt>
                <c:pt idx="3428">
                  <c:v>342.80000000004298</c:v>
                </c:pt>
                <c:pt idx="3429">
                  <c:v>342.90000000004301</c:v>
                </c:pt>
                <c:pt idx="3430">
                  <c:v>343.00000000004297</c:v>
                </c:pt>
                <c:pt idx="3431">
                  <c:v>343.100000000043</c:v>
                </c:pt>
                <c:pt idx="3432">
                  <c:v>343.20000000004302</c:v>
                </c:pt>
                <c:pt idx="3433">
                  <c:v>343.30000000004298</c:v>
                </c:pt>
                <c:pt idx="3434">
                  <c:v>343.40000000004301</c:v>
                </c:pt>
                <c:pt idx="3435">
                  <c:v>343.50000000004297</c:v>
                </c:pt>
                <c:pt idx="3436">
                  <c:v>343.600000000043</c:v>
                </c:pt>
                <c:pt idx="3437">
                  <c:v>343.70000000004302</c:v>
                </c:pt>
                <c:pt idx="3438">
                  <c:v>343.80000000004298</c:v>
                </c:pt>
                <c:pt idx="3439">
                  <c:v>343.90000000004301</c:v>
                </c:pt>
                <c:pt idx="3440">
                  <c:v>344.00000000004297</c:v>
                </c:pt>
                <c:pt idx="3441">
                  <c:v>344.100000000043</c:v>
                </c:pt>
                <c:pt idx="3442">
                  <c:v>344.20000000004302</c:v>
                </c:pt>
                <c:pt idx="3443">
                  <c:v>344.30000000004401</c:v>
                </c:pt>
                <c:pt idx="3444">
                  <c:v>344.40000000004397</c:v>
                </c:pt>
                <c:pt idx="3445">
                  <c:v>344.500000000044</c:v>
                </c:pt>
                <c:pt idx="3446">
                  <c:v>344.60000000004402</c:v>
                </c:pt>
                <c:pt idx="3447">
                  <c:v>344.70000000004399</c:v>
                </c:pt>
                <c:pt idx="3448">
                  <c:v>344.80000000004401</c:v>
                </c:pt>
                <c:pt idx="3449">
                  <c:v>344.90000000004397</c:v>
                </c:pt>
                <c:pt idx="3450">
                  <c:v>345.000000000044</c:v>
                </c:pt>
                <c:pt idx="3451">
                  <c:v>345.10000000004402</c:v>
                </c:pt>
                <c:pt idx="3452">
                  <c:v>345.20000000004399</c:v>
                </c:pt>
                <c:pt idx="3453">
                  <c:v>345.30000000004401</c:v>
                </c:pt>
                <c:pt idx="3454">
                  <c:v>345.40000000004397</c:v>
                </c:pt>
                <c:pt idx="3455">
                  <c:v>345.500000000044</c:v>
                </c:pt>
                <c:pt idx="3456">
                  <c:v>345.60000000004402</c:v>
                </c:pt>
                <c:pt idx="3457">
                  <c:v>345.70000000004399</c:v>
                </c:pt>
                <c:pt idx="3458">
                  <c:v>345.80000000004401</c:v>
                </c:pt>
                <c:pt idx="3459">
                  <c:v>345.90000000004397</c:v>
                </c:pt>
                <c:pt idx="3460">
                  <c:v>346.000000000044</c:v>
                </c:pt>
                <c:pt idx="3461">
                  <c:v>346.10000000004402</c:v>
                </c:pt>
                <c:pt idx="3462">
                  <c:v>346.20000000004399</c:v>
                </c:pt>
                <c:pt idx="3463">
                  <c:v>346.30000000004401</c:v>
                </c:pt>
                <c:pt idx="3464">
                  <c:v>346.40000000004397</c:v>
                </c:pt>
                <c:pt idx="3465">
                  <c:v>346.500000000044</c:v>
                </c:pt>
                <c:pt idx="3466">
                  <c:v>346.60000000004402</c:v>
                </c:pt>
                <c:pt idx="3467">
                  <c:v>346.70000000004399</c:v>
                </c:pt>
                <c:pt idx="3468">
                  <c:v>346.80000000004401</c:v>
                </c:pt>
                <c:pt idx="3469">
                  <c:v>346.90000000004397</c:v>
                </c:pt>
                <c:pt idx="3470">
                  <c:v>347.000000000044</c:v>
                </c:pt>
                <c:pt idx="3471">
                  <c:v>347.10000000004402</c:v>
                </c:pt>
                <c:pt idx="3472">
                  <c:v>347.20000000004399</c:v>
                </c:pt>
                <c:pt idx="3473">
                  <c:v>347.30000000004401</c:v>
                </c:pt>
                <c:pt idx="3474">
                  <c:v>347.40000000004397</c:v>
                </c:pt>
                <c:pt idx="3475">
                  <c:v>347.500000000044</c:v>
                </c:pt>
                <c:pt idx="3476">
                  <c:v>347.60000000004402</c:v>
                </c:pt>
                <c:pt idx="3477">
                  <c:v>347.70000000004399</c:v>
                </c:pt>
                <c:pt idx="3478">
                  <c:v>347.80000000004401</c:v>
                </c:pt>
                <c:pt idx="3479">
                  <c:v>347.90000000004397</c:v>
                </c:pt>
                <c:pt idx="3480">
                  <c:v>348.000000000044</c:v>
                </c:pt>
                <c:pt idx="3481">
                  <c:v>348.10000000004402</c:v>
                </c:pt>
                <c:pt idx="3482">
                  <c:v>348.20000000004399</c:v>
                </c:pt>
                <c:pt idx="3483">
                  <c:v>348.30000000004401</c:v>
                </c:pt>
                <c:pt idx="3484">
                  <c:v>348.40000000004397</c:v>
                </c:pt>
                <c:pt idx="3485">
                  <c:v>348.500000000044</c:v>
                </c:pt>
                <c:pt idx="3486">
                  <c:v>348.60000000004402</c:v>
                </c:pt>
                <c:pt idx="3487">
                  <c:v>348.70000000004501</c:v>
                </c:pt>
                <c:pt idx="3488">
                  <c:v>348.80000000004497</c:v>
                </c:pt>
                <c:pt idx="3489">
                  <c:v>348.900000000045</c:v>
                </c:pt>
                <c:pt idx="3490">
                  <c:v>349.00000000004502</c:v>
                </c:pt>
                <c:pt idx="3491">
                  <c:v>349.10000000004499</c:v>
                </c:pt>
                <c:pt idx="3492">
                  <c:v>349.20000000004501</c:v>
                </c:pt>
                <c:pt idx="3493">
                  <c:v>349.30000000004497</c:v>
                </c:pt>
                <c:pt idx="3494">
                  <c:v>349.400000000045</c:v>
                </c:pt>
                <c:pt idx="3495">
                  <c:v>349.50000000004502</c:v>
                </c:pt>
                <c:pt idx="3496">
                  <c:v>349.60000000004499</c:v>
                </c:pt>
                <c:pt idx="3497">
                  <c:v>349.70000000004501</c:v>
                </c:pt>
                <c:pt idx="3498">
                  <c:v>349.80000000004497</c:v>
                </c:pt>
                <c:pt idx="3499">
                  <c:v>349.900000000045</c:v>
                </c:pt>
                <c:pt idx="3500">
                  <c:v>350.00000000004502</c:v>
                </c:pt>
                <c:pt idx="3501">
                  <c:v>350.10000000004499</c:v>
                </c:pt>
                <c:pt idx="3502">
                  <c:v>350.20000000004501</c:v>
                </c:pt>
                <c:pt idx="3503">
                  <c:v>350.30000000004497</c:v>
                </c:pt>
                <c:pt idx="3504">
                  <c:v>350.400000000045</c:v>
                </c:pt>
                <c:pt idx="3505">
                  <c:v>350.50000000004502</c:v>
                </c:pt>
                <c:pt idx="3506">
                  <c:v>350.60000000004499</c:v>
                </c:pt>
                <c:pt idx="3507">
                  <c:v>350.70000000004501</c:v>
                </c:pt>
                <c:pt idx="3508">
                  <c:v>350.80000000004497</c:v>
                </c:pt>
                <c:pt idx="3509">
                  <c:v>350.900000000045</c:v>
                </c:pt>
                <c:pt idx="3510">
                  <c:v>351.00000000004502</c:v>
                </c:pt>
                <c:pt idx="3511">
                  <c:v>351.10000000004499</c:v>
                </c:pt>
                <c:pt idx="3512">
                  <c:v>351.20000000004501</c:v>
                </c:pt>
                <c:pt idx="3513">
                  <c:v>351.30000000004497</c:v>
                </c:pt>
                <c:pt idx="3514">
                  <c:v>351.400000000045</c:v>
                </c:pt>
                <c:pt idx="3515">
                  <c:v>351.50000000004502</c:v>
                </c:pt>
                <c:pt idx="3516">
                  <c:v>351.60000000004499</c:v>
                </c:pt>
                <c:pt idx="3517">
                  <c:v>351.70000000004501</c:v>
                </c:pt>
                <c:pt idx="3518">
                  <c:v>351.80000000004497</c:v>
                </c:pt>
                <c:pt idx="3519">
                  <c:v>351.900000000045</c:v>
                </c:pt>
                <c:pt idx="3520">
                  <c:v>352.00000000004502</c:v>
                </c:pt>
                <c:pt idx="3521">
                  <c:v>352.10000000004499</c:v>
                </c:pt>
                <c:pt idx="3522">
                  <c:v>352.20000000004501</c:v>
                </c:pt>
                <c:pt idx="3523">
                  <c:v>352.30000000004497</c:v>
                </c:pt>
                <c:pt idx="3524">
                  <c:v>352.400000000045</c:v>
                </c:pt>
                <c:pt idx="3525">
                  <c:v>352.50000000004502</c:v>
                </c:pt>
                <c:pt idx="3526">
                  <c:v>352.60000000004499</c:v>
                </c:pt>
                <c:pt idx="3527">
                  <c:v>352.70000000004501</c:v>
                </c:pt>
                <c:pt idx="3528">
                  <c:v>352.80000000004497</c:v>
                </c:pt>
                <c:pt idx="3529">
                  <c:v>352.900000000045</c:v>
                </c:pt>
                <c:pt idx="3530">
                  <c:v>353.00000000004502</c:v>
                </c:pt>
                <c:pt idx="3531">
                  <c:v>353.10000000004601</c:v>
                </c:pt>
                <c:pt idx="3532">
                  <c:v>353.20000000004597</c:v>
                </c:pt>
                <c:pt idx="3533">
                  <c:v>353.300000000046</c:v>
                </c:pt>
                <c:pt idx="3534">
                  <c:v>353.40000000004602</c:v>
                </c:pt>
                <c:pt idx="3535">
                  <c:v>353.50000000004599</c:v>
                </c:pt>
                <c:pt idx="3536">
                  <c:v>353.60000000004601</c:v>
                </c:pt>
                <c:pt idx="3537">
                  <c:v>353.70000000004597</c:v>
                </c:pt>
                <c:pt idx="3538">
                  <c:v>353.800000000046</c:v>
                </c:pt>
                <c:pt idx="3539">
                  <c:v>353.90000000004602</c:v>
                </c:pt>
                <c:pt idx="3540">
                  <c:v>354.00000000004599</c:v>
                </c:pt>
                <c:pt idx="3541">
                  <c:v>354.10000000004601</c:v>
                </c:pt>
                <c:pt idx="3542">
                  <c:v>354.20000000004597</c:v>
                </c:pt>
                <c:pt idx="3543">
                  <c:v>354.300000000046</c:v>
                </c:pt>
                <c:pt idx="3544">
                  <c:v>354.40000000004602</c:v>
                </c:pt>
                <c:pt idx="3545">
                  <c:v>354.50000000004599</c:v>
                </c:pt>
                <c:pt idx="3546">
                  <c:v>354.60000000004601</c:v>
                </c:pt>
                <c:pt idx="3547">
                  <c:v>354.70000000004597</c:v>
                </c:pt>
                <c:pt idx="3548">
                  <c:v>354.800000000046</c:v>
                </c:pt>
                <c:pt idx="3549">
                  <c:v>354.90000000004602</c:v>
                </c:pt>
                <c:pt idx="3550">
                  <c:v>355.00000000004599</c:v>
                </c:pt>
                <c:pt idx="3551">
                  <c:v>355.10000000004601</c:v>
                </c:pt>
                <c:pt idx="3552">
                  <c:v>355.20000000004597</c:v>
                </c:pt>
                <c:pt idx="3553">
                  <c:v>355.300000000046</c:v>
                </c:pt>
                <c:pt idx="3554">
                  <c:v>355.40000000004602</c:v>
                </c:pt>
                <c:pt idx="3555">
                  <c:v>355.50000000004599</c:v>
                </c:pt>
                <c:pt idx="3556">
                  <c:v>355.60000000004601</c:v>
                </c:pt>
                <c:pt idx="3557">
                  <c:v>355.70000000004597</c:v>
                </c:pt>
                <c:pt idx="3558">
                  <c:v>355.800000000046</c:v>
                </c:pt>
                <c:pt idx="3559">
                  <c:v>355.90000000004602</c:v>
                </c:pt>
                <c:pt idx="3560">
                  <c:v>356.00000000004599</c:v>
                </c:pt>
                <c:pt idx="3561">
                  <c:v>356.10000000004601</c:v>
                </c:pt>
                <c:pt idx="3562">
                  <c:v>356.20000000004597</c:v>
                </c:pt>
                <c:pt idx="3563">
                  <c:v>356.300000000046</c:v>
                </c:pt>
                <c:pt idx="3564">
                  <c:v>356.40000000004602</c:v>
                </c:pt>
                <c:pt idx="3565">
                  <c:v>356.50000000004599</c:v>
                </c:pt>
                <c:pt idx="3566">
                  <c:v>356.60000000004601</c:v>
                </c:pt>
                <c:pt idx="3567">
                  <c:v>356.70000000004597</c:v>
                </c:pt>
                <c:pt idx="3568">
                  <c:v>356.800000000046</c:v>
                </c:pt>
                <c:pt idx="3569">
                  <c:v>356.90000000004602</c:v>
                </c:pt>
                <c:pt idx="3570">
                  <c:v>357.00000000004599</c:v>
                </c:pt>
                <c:pt idx="3571">
                  <c:v>357.10000000004601</c:v>
                </c:pt>
                <c:pt idx="3572">
                  <c:v>357.20000000004597</c:v>
                </c:pt>
                <c:pt idx="3573">
                  <c:v>357.300000000046</c:v>
                </c:pt>
                <c:pt idx="3574">
                  <c:v>357.40000000004602</c:v>
                </c:pt>
                <c:pt idx="3575">
                  <c:v>357.50000000004701</c:v>
                </c:pt>
                <c:pt idx="3576">
                  <c:v>357.60000000004698</c:v>
                </c:pt>
                <c:pt idx="3577">
                  <c:v>357.700000000047</c:v>
                </c:pt>
                <c:pt idx="3578">
                  <c:v>357.80000000004702</c:v>
                </c:pt>
                <c:pt idx="3579">
                  <c:v>357.90000000004699</c:v>
                </c:pt>
                <c:pt idx="3580">
                  <c:v>358.00000000004701</c:v>
                </c:pt>
                <c:pt idx="3581">
                  <c:v>358.10000000004698</c:v>
                </c:pt>
                <c:pt idx="3582">
                  <c:v>358.200000000047</c:v>
                </c:pt>
                <c:pt idx="3583">
                  <c:v>358.30000000004702</c:v>
                </c:pt>
                <c:pt idx="3584">
                  <c:v>358.40000000004699</c:v>
                </c:pt>
                <c:pt idx="3585">
                  <c:v>358.50000000004701</c:v>
                </c:pt>
                <c:pt idx="3586">
                  <c:v>358.60000000004698</c:v>
                </c:pt>
                <c:pt idx="3587">
                  <c:v>358.700000000047</c:v>
                </c:pt>
                <c:pt idx="3588">
                  <c:v>358.80000000004702</c:v>
                </c:pt>
                <c:pt idx="3589">
                  <c:v>358.90000000004699</c:v>
                </c:pt>
                <c:pt idx="3590">
                  <c:v>359.00000000004701</c:v>
                </c:pt>
                <c:pt idx="3591">
                  <c:v>359.10000000004698</c:v>
                </c:pt>
                <c:pt idx="3592">
                  <c:v>359.200000000047</c:v>
                </c:pt>
                <c:pt idx="3593">
                  <c:v>359.30000000004702</c:v>
                </c:pt>
                <c:pt idx="3594">
                  <c:v>359.40000000004699</c:v>
                </c:pt>
                <c:pt idx="3595">
                  <c:v>359.50000000004701</c:v>
                </c:pt>
                <c:pt idx="3596">
                  <c:v>359.60000000004698</c:v>
                </c:pt>
                <c:pt idx="3597">
                  <c:v>359.700000000047</c:v>
                </c:pt>
                <c:pt idx="3598">
                  <c:v>359.80000000004702</c:v>
                </c:pt>
                <c:pt idx="3599">
                  <c:v>359.90000000004699</c:v>
                </c:pt>
                <c:pt idx="3600">
                  <c:v>360.00000000004701</c:v>
                </c:pt>
                <c:pt idx="3601">
                  <c:v>360.10000000004698</c:v>
                </c:pt>
                <c:pt idx="3602">
                  <c:v>360.200000000047</c:v>
                </c:pt>
                <c:pt idx="3603">
                  <c:v>360.30000000004702</c:v>
                </c:pt>
                <c:pt idx="3604">
                  <c:v>360.40000000004699</c:v>
                </c:pt>
                <c:pt idx="3605">
                  <c:v>360.50000000004701</c:v>
                </c:pt>
                <c:pt idx="3606">
                  <c:v>360.60000000004698</c:v>
                </c:pt>
                <c:pt idx="3607">
                  <c:v>360.700000000047</c:v>
                </c:pt>
                <c:pt idx="3608">
                  <c:v>360.80000000004702</c:v>
                </c:pt>
                <c:pt idx="3609">
                  <c:v>360.90000000004699</c:v>
                </c:pt>
                <c:pt idx="3610">
                  <c:v>361.00000000004701</c:v>
                </c:pt>
                <c:pt idx="3611">
                  <c:v>361.10000000004698</c:v>
                </c:pt>
                <c:pt idx="3612">
                  <c:v>361.200000000047</c:v>
                </c:pt>
                <c:pt idx="3613">
                  <c:v>361.30000000004702</c:v>
                </c:pt>
                <c:pt idx="3614">
                  <c:v>361.40000000004699</c:v>
                </c:pt>
                <c:pt idx="3615">
                  <c:v>361.50000000004701</c:v>
                </c:pt>
                <c:pt idx="3616">
                  <c:v>361.60000000004698</c:v>
                </c:pt>
                <c:pt idx="3617">
                  <c:v>361.700000000047</c:v>
                </c:pt>
                <c:pt idx="3618">
                  <c:v>361.80000000004702</c:v>
                </c:pt>
                <c:pt idx="3619">
                  <c:v>361.90000000004801</c:v>
                </c:pt>
                <c:pt idx="3620">
                  <c:v>362.00000000004798</c:v>
                </c:pt>
                <c:pt idx="3621">
                  <c:v>362.100000000048</c:v>
                </c:pt>
                <c:pt idx="3622">
                  <c:v>362.20000000004802</c:v>
                </c:pt>
                <c:pt idx="3623">
                  <c:v>362.30000000004799</c:v>
                </c:pt>
                <c:pt idx="3624">
                  <c:v>362.40000000004801</c:v>
                </c:pt>
                <c:pt idx="3625">
                  <c:v>362.50000000004798</c:v>
                </c:pt>
                <c:pt idx="3626">
                  <c:v>362.600000000048</c:v>
                </c:pt>
                <c:pt idx="3627">
                  <c:v>362.70000000004802</c:v>
                </c:pt>
                <c:pt idx="3628">
                  <c:v>362.80000000004799</c:v>
                </c:pt>
                <c:pt idx="3629">
                  <c:v>362.90000000004801</c:v>
                </c:pt>
                <c:pt idx="3630">
                  <c:v>363.00000000004798</c:v>
                </c:pt>
                <c:pt idx="3631">
                  <c:v>363.100000000048</c:v>
                </c:pt>
                <c:pt idx="3632">
                  <c:v>363.20000000004802</c:v>
                </c:pt>
                <c:pt idx="3633">
                  <c:v>363.30000000004799</c:v>
                </c:pt>
                <c:pt idx="3634">
                  <c:v>363.40000000004801</c:v>
                </c:pt>
                <c:pt idx="3635">
                  <c:v>363.50000000004798</c:v>
                </c:pt>
                <c:pt idx="3636">
                  <c:v>363.600000000048</c:v>
                </c:pt>
                <c:pt idx="3637">
                  <c:v>363.70000000004802</c:v>
                </c:pt>
                <c:pt idx="3638">
                  <c:v>363.80000000004799</c:v>
                </c:pt>
                <c:pt idx="3639">
                  <c:v>363.90000000004801</c:v>
                </c:pt>
                <c:pt idx="3640">
                  <c:v>364.00000000004798</c:v>
                </c:pt>
                <c:pt idx="3641">
                  <c:v>364.100000000048</c:v>
                </c:pt>
                <c:pt idx="3642">
                  <c:v>364.20000000004802</c:v>
                </c:pt>
                <c:pt idx="3643">
                  <c:v>364.30000000004799</c:v>
                </c:pt>
                <c:pt idx="3644">
                  <c:v>364.40000000004801</c:v>
                </c:pt>
                <c:pt idx="3645">
                  <c:v>364.50000000004798</c:v>
                </c:pt>
                <c:pt idx="3646">
                  <c:v>364.600000000048</c:v>
                </c:pt>
                <c:pt idx="3647">
                  <c:v>364.70000000004802</c:v>
                </c:pt>
                <c:pt idx="3648">
                  <c:v>364.80000000004799</c:v>
                </c:pt>
                <c:pt idx="3649">
                  <c:v>364.90000000004801</c:v>
                </c:pt>
                <c:pt idx="3650">
                  <c:v>365.00000000004798</c:v>
                </c:pt>
                <c:pt idx="3651">
                  <c:v>365.100000000048</c:v>
                </c:pt>
                <c:pt idx="3652">
                  <c:v>365.20000000004802</c:v>
                </c:pt>
                <c:pt idx="3653">
                  <c:v>365.30000000004799</c:v>
                </c:pt>
                <c:pt idx="3654">
                  <c:v>365.40000000004801</c:v>
                </c:pt>
                <c:pt idx="3655">
                  <c:v>365.50000000004798</c:v>
                </c:pt>
                <c:pt idx="3656">
                  <c:v>365.600000000048</c:v>
                </c:pt>
                <c:pt idx="3657">
                  <c:v>365.70000000004802</c:v>
                </c:pt>
                <c:pt idx="3658">
                  <c:v>365.80000000004799</c:v>
                </c:pt>
                <c:pt idx="3659">
                  <c:v>365.90000000004801</c:v>
                </c:pt>
                <c:pt idx="3660">
                  <c:v>366.00000000004798</c:v>
                </c:pt>
                <c:pt idx="3661">
                  <c:v>366.100000000048</c:v>
                </c:pt>
                <c:pt idx="3662">
                  <c:v>366.20000000004802</c:v>
                </c:pt>
                <c:pt idx="3663">
                  <c:v>366.30000000004901</c:v>
                </c:pt>
                <c:pt idx="3664">
                  <c:v>366.40000000004898</c:v>
                </c:pt>
                <c:pt idx="3665">
                  <c:v>366.500000000049</c:v>
                </c:pt>
                <c:pt idx="3666">
                  <c:v>366.60000000004902</c:v>
                </c:pt>
                <c:pt idx="3667">
                  <c:v>366.70000000004899</c:v>
                </c:pt>
                <c:pt idx="3668">
                  <c:v>366.80000000004901</c:v>
                </c:pt>
                <c:pt idx="3669">
                  <c:v>366.90000000004898</c:v>
                </c:pt>
                <c:pt idx="3670">
                  <c:v>367.000000000049</c:v>
                </c:pt>
                <c:pt idx="3671">
                  <c:v>367.10000000004902</c:v>
                </c:pt>
                <c:pt idx="3672">
                  <c:v>367.20000000004899</c:v>
                </c:pt>
                <c:pt idx="3673">
                  <c:v>367.30000000004901</c:v>
                </c:pt>
                <c:pt idx="3674">
                  <c:v>367.40000000004898</c:v>
                </c:pt>
                <c:pt idx="3675">
                  <c:v>367.500000000049</c:v>
                </c:pt>
                <c:pt idx="3676">
                  <c:v>367.60000000004902</c:v>
                </c:pt>
                <c:pt idx="3677">
                  <c:v>367.70000000004899</c:v>
                </c:pt>
                <c:pt idx="3678">
                  <c:v>367.80000000004901</c:v>
                </c:pt>
                <c:pt idx="3679">
                  <c:v>367.90000000004898</c:v>
                </c:pt>
                <c:pt idx="3680">
                  <c:v>368.000000000049</c:v>
                </c:pt>
                <c:pt idx="3681">
                  <c:v>368.10000000004902</c:v>
                </c:pt>
                <c:pt idx="3682">
                  <c:v>368.20000000004899</c:v>
                </c:pt>
                <c:pt idx="3683">
                  <c:v>368.30000000004901</c:v>
                </c:pt>
                <c:pt idx="3684">
                  <c:v>368.40000000004898</c:v>
                </c:pt>
                <c:pt idx="3685">
                  <c:v>368.500000000049</c:v>
                </c:pt>
                <c:pt idx="3686">
                  <c:v>368.60000000004902</c:v>
                </c:pt>
                <c:pt idx="3687">
                  <c:v>368.70000000004899</c:v>
                </c:pt>
                <c:pt idx="3688">
                  <c:v>368.80000000004901</c:v>
                </c:pt>
                <c:pt idx="3689">
                  <c:v>368.90000000004898</c:v>
                </c:pt>
                <c:pt idx="3690">
                  <c:v>369.000000000049</c:v>
                </c:pt>
                <c:pt idx="3691">
                  <c:v>369.10000000004902</c:v>
                </c:pt>
                <c:pt idx="3692">
                  <c:v>369.20000000004899</c:v>
                </c:pt>
                <c:pt idx="3693">
                  <c:v>369.30000000004901</c:v>
                </c:pt>
                <c:pt idx="3694">
                  <c:v>369.40000000004898</c:v>
                </c:pt>
                <c:pt idx="3695">
                  <c:v>369.500000000049</c:v>
                </c:pt>
                <c:pt idx="3696">
                  <c:v>369.60000000004902</c:v>
                </c:pt>
                <c:pt idx="3697">
                  <c:v>369.70000000004899</c:v>
                </c:pt>
                <c:pt idx="3698">
                  <c:v>369.80000000004901</c:v>
                </c:pt>
                <c:pt idx="3699">
                  <c:v>369.90000000004898</c:v>
                </c:pt>
                <c:pt idx="3700">
                  <c:v>370.000000000049</c:v>
                </c:pt>
                <c:pt idx="3701">
                  <c:v>370.10000000004902</c:v>
                </c:pt>
                <c:pt idx="3702">
                  <c:v>370.20000000004899</c:v>
                </c:pt>
                <c:pt idx="3703">
                  <c:v>370.30000000004901</c:v>
                </c:pt>
                <c:pt idx="3704">
                  <c:v>370.40000000004898</c:v>
                </c:pt>
                <c:pt idx="3705">
                  <c:v>370.500000000049</c:v>
                </c:pt>
                <c:pt idx="3706">
                  <c:v>370.60000000004902</c:v>
                </c:pt>
                <c:pt idx="3707">
                  <c:v>370.70000000005001</c:v>
                </c:pt>
                <c:pt idx="3708">
                  <c:v>370.80000000004998</c:v>
                </c:pt>
                <c:pt idx="3709">
                  <c:v>370.90000000005</c:v>
                </c:pt>
                <c:pt idx="3710">
                  <c:v>371.00000000005002</c:v>
                </c:pt>
                <c:pt idx="3711">
                  <c:v>371.10000000004999</c:v>
                </c:pt>
                <c:pt idx="3712">
                  <c:v>371.20000000005001</c:v>
                </c:pt>
                <c:pt idx="3713">
                  <c:v>371.30000000004998</c:v>
                </c:pt>
                <c:pt idx="3714">
                  <c:v>371.40000000005</c:v>
                </c:pt>
                <c:pt idx="3715">
                  <c:v>371.50000000005002</c:v>
                </c:pt>
                <c:pt idx="3716">
                  <c:v>371.60000000004999</c:v>
                </c:pt>
                <c:pt idx="3717">
                  <c:v>371.70000000005001</c:v>
                </c:pt>
                <c:pt idx="3718">
                  <c:v>371.80000000004998</c:v>
                </c:pt>
                <c:pt idx="3719">
                  <c:v>371.90000000005</c:v>
                </c:pt>
                <c:pt idx="3720">
                  <c:v>372.00000000005002</c:v>
                </c:pt>
                <c:pt idx="3721">
                  <c:v>372.10000000004999</c:v>
                </c:pt>
                <c:pt idx="3722">
                  <c:v>372.20000000005001</c:v>
                </c:pt>
                <c:pt idx="3723">
                  <c:v>372.30000000004998</c:v>
                </c:pt>
                <c:pt idx="3724">
                  <c:v>372.40000000005</c:v>
                </c:pt>
                <c:pt idx="3725">
                  <c:v>372.50000000005002</c:v>
                </c:pt>
                <c:pt idx="3726">
                  <c:v>372.60000000004999</c:v>
                </c:pt>
                <c:pt idx="3727">
                  <c:v>372.70000000005001</c:v>
                </c:pt>
                <c:pt idx="3728">
                  <c:v>372.80000000004998</c:v>
                </c:pt>
                <c:pt idx="3729">
                  <c:v>372.90000000005</c:v>
                </c:pt>
                <c:pt idx="3730">
                  <c:v>373.00000000005002</c:v>
                </c:pt>
                <c:pt idx="3731">
                  <c:v>373.10000000004999</c:v>
                </c:pt>
                <c:pt idx="3732">
                  <c:v>373.20000000005001</c:v>
                </c:pt>
                <c:pt idx="3733">
                  <c:v>373.30000000004998</c:v>
                </c:pt>
                <c:pt idx="3734">
                  <c:v>373.40000000005</c:v>
                </c:pt>
                <c:pt idx="3735">
                  <c:v>373.50000000005002</c:v>
                </c:pt>
                <c:pt idx="3736">
                  <c:v>373.60000000004999</c:v>
                </c:pt>
                <c:pt idx="3737">
                  <c:v>373.70000000005001</c:v>
                </c:pt>
                <c:pt idx="3738">
                  <c:v>373.80000000004998</c:v>
                </c:pt>
                <c:pt idx="3739">
                  <c:v>373.90000000005</c:v>
                </c:pt>
                <c:pt idx="3740">
                  <c:v>374.00000000005002</c:v>
                </c:pt>
                <c:pt idx="3741">
                  <c:v>374.10000000004999</c:v>
                </c:pt>
                <c:pt idx="3742">
                  <c:v>374.20000000005001</c:v>
                </c:pt>
                <c:pt idx="3743">
                  <c:v>374.30000000004998</c:v>
                </c:pt>
                <c:pt idx="3744">
                  <c:v>374.40000000005</c:v>
                </c:pt>
                <c:pt idx="3745">
                  <c:v>374.50000000005002</c:v>
                </c:pt>
                <c:pt idx="3746">
                  <c:v>374.60000000004999</c:v>
                </c:pt>
                <c:pt idx="3747">
                  <c:v>374.70000000005001</c:v>
                </c:pt>
                <c:pt idx="3748">
                  <c:v>374.80000000004998</c:v>
                </c:pt>
                <c:pt idx="3749">
                  <c:v>374.90000000005</c:v>
                </c:pt>
                <c:pt idx="3750">
                  <c:v>375.00000000005002</c:v>
                </c:pt>
                <c:pt idx="3751">
                  <c:v>375.10000000005101</c:v>
                </c:pt>
                <c:pt idx="3752">
                  <c:v>375.20000000005098</c:v>
                </c:pt>
                <c:pt idx="3753">
                  <c:v>375.300000000051</c:v>
                </c:pt>
                <c:pt idx="3754">
                  <c:v>375.40000000005102</c:v>
                </c:pt>
                <c:pt idx="3755">
                  <c:v>375.50000000005099</c:v>
                </c:pt>
                <c:pt idx="3756">
                  <c:v>375.60000000005101</c:v>
                </c:pt>
                <c:pt idx="3757">
                  <c:v>375.70000000005098</c:v>
                </c:pt>
                <c:pt idx="3758">
                  <c:v>375.800000000051</c:v>
                </c:pt>
                <c:pt idx="3759">
                  <c:v>375.90000000005102</c:v>
                </c:pt>
                <c:pt idx="3760">
                  <c:v>376.00000000005099</c:v>
                </c:pt>
                <c:pt idx="3761">
                  <c:v>376.10000000005101</c:v>
                </c:pt>
                <c:pt idx="3762">
                  <c:v>376.20000000005098</c:v>
                </c:pt>
                <c:pt idx="3763">
                  <c:v>376.300000000051</c:v>
                </c:pt>
                <c:pt idx="3764">
                  <c:v>376.40000000005102</c:v>
                </c:pt>
                <c:pt idx="3765">
                  <c:v>376.50000000005099</c:v>
                </c:pt>
                <c:pt idx="3766">
                  <c:v>376.60000000005101</c:v>
                </c:pt>
                <c:pt idx="3767">
                  <c:v>376.70000000005098</c:v>
                </c:pt>
                <c:pt idx="3768">
                  <c:v>376.800000000051</c:v>
                </c:pt>
                <c:pt idx="3769">
                  <c:v>376.90000000005102</c:v>
                </c:pt>
                <c:pt idx="3770">
                  <c:v>377.00000000005099</c:v>
                </c:pt>
                <c:pt idx="3771">
                  <c:v>377.10000000005101</c:v>
                </c:pt>
                <c:pt idx="3772">
                  <c:v>377.20000000005098</c:v>
                </c:pt>
                <c:pt idx="3773">
                  <c:v>377.300000000051</c:v>
                </c:pt>
                <c:pt idx="3774">
                  <c:v>377.40000000005102</c:v>
                </c:pt>
                <c:pt idx="3775">
                  <c:v>377.50000000005099</c:v>
                </c:pt>
                <c:pt idx="3776">
                  <c:v>377.60000000005101</c:v>
                </c:pt>
                <c:pt idx="3777">
                  <c:v>377.70000000005098</c:v>
                </c:pt>
                <c:pt idx="3778">
                  <c:v>377.800000000051</c:v>
                </c:pt>
                <c:pt idx="3779">
                  <c:v>377.90000000005102</c:v>
                </c:pt>
                <c:pt idx="3780">
                  <c:v>378.00000000005099</c:v>
                </c:pt>
                <c:pt idx="3781">
                  <c:v>378.10000000005101</c:v>
                </c:pt>
                <c:pt idx="3782">
                  <c:v>378.20000000005098</c:v>
                </c:pt>
                <c:pt idx="3783">
                  <c:v>378.300000000051</c:v>
                </c:pt>
                <c:pt idx="3784">
                  <c:v>378.40000000005102</c:v>
                </c:pt>
                <c:pt idx="3785">
                  <c:v>378.50000000005099</c:v>
                </c:pt>
                <c:pt idx="3786">
                  <c:v>378.60000000005101</c:v>
                </c:pt>
                <c:pt idx="3787">
                  <c:v>378.70000000005098</c:v>
                </c:pt>
                <c:pt idx="3788">
                  <c:v>378.800000000051</c:v>
                </c:pt>
                <c:pt idx="3789">
                  <c:v>378.90000000005102</c:v>
                </c:pt>
                <c:pt idx="3790">
                  <c:v>379.00000000005099</c:v>
                </c:pt>
                <c:pt idx="3791">
                  <c:v>379.10000000005101</c:v>
                </c:pt>
                <c:pt idx="3792">
                  <c:v>379.20000000005098</c:v>
                </c:pt>
                <c:pt idx="3793">
                  <c:v>379.300000000051</c:v>
                </c:pt>
                <c:pt idx="3794">
                  <c:v>379.40000000005102</c:v>
                </c:pt>
                <c:pt idx="3795">
                  <c:v>379.50000000005201</c:v>
                </c:pt>
                <c:pt idx="3796">
                  <c:v>379.60000000005198</c:v>
                </c:pt>
                <c:pt idx="3797">
                  <c:v>379.700000000052</c:v>
                </c:pt>
                <c:pt idx="3798">
                  <c:v>379.80000000005202</c:v>
                </c:pt>
                <c:pt idx="3799">
                  <c:v>379.90000000005199</c:v>
                </c:pt>
                <c:pt idx="3800">
                  <c:v>380.00000000005201</c:v>
                </c:pt>
                <c:pt idx="3801">
                  <c:v>380.10000000005198</c:v>
                </c:pt>
                <c:pt idx="3802">
                  <c:v>380.200000000052</c:v>
                </c:pt>
                <c:pt idx="3803">
                  <c:v>380.30000000005202</c:v>
                </c:pt>
                <c:pt idx="3804">
                  <c:v>380.40000000005199</c:v>
                </c:pt>
                <c:pt idx="3805">
                  <c:v>380.50000000005201</c:v>
                </c:pt>
                <c:pt idx="3806">
                  <c:v>380.60000000005198</c:v>
                </c:pt>
                <c:pt idx="3807">
                  <c:v>380.700000000052</c:v>
                </c:pt>
                <c:pt idx="3808">
                  <c:v>380.80000000005202</c:v>
                </c:pt>
                <c:pt idx="3809">
                  <c:v>380.90000000005199</c:v>
                </c:pt>
                <c:pt idx="3810">
                  <c:v>381.00000000005201</c:v>
                </c:pt>
                <c:pt idx="3811">
                  <c:v>381.10000000005198</c:v>
                </c:pt>
                <c:pt idx="3812">
                  <c:v>381.200000000052</c:v>
                </c:pt>
                <c:pt idx="3813">
                  <c:v>381.30000000005202</c:v>
                </c:pt>
                <c:pt idx="3814">
                  <c:v>381.40000000005199</c:v>
                </c:pt>
                <c:pt idx="3815">
                  <c:v>381.50000000005201</c:v>
                </c:pt>
                <c:pt idx="3816">
                  <c:v>381.60000000005198</c:v>
                </c:pt>
                <c:pt idx="3817">
                  <c:v>381.700000000052</c:v>
                </c:pt>
                <c:pt idx="3818">
                  <c:v>381.80000000005202</c:v>
                </c:pt>
                <c:pt idx="3819">
                  <c:v>381.90000000005199</c:v>
                </c:pt>
                <c:pt idx="3820">
                  <c:v>382.00000000005201</c:v>
                </c:pt>
                <c:pt idx="3821">
                  <c:v>382.10000000005198</c:v>
                </c:pt>
                <c:pt idx="3822">
                  <c:v>382.200000000052</c:v>
                </c:pt>
                <c:pt idx="3823">
                  <c:v>382.30000000005202</c:v>
                </c:pt>
                <c:pt idx="3824">
                  <c:v>382.40000000005199</c:v>
                </c:pt>
                <c:pt idx="3825">
                  <c:v>382.50000000005201</c:v>
                </c:pt>
                <c:pt idx="3826">
                  <c:v>382.60000000005198</c:v>
                </c:pt>
                <c:pt idx="3827">
                  <c:v>382.700000000052</c:v>
                </c:pt>
                <c:pt idx="3828">
                  <c:v>382.80000000005202</c:v>
                </c:pt>
                <c:pt idx="3829">
                  <c:v>382.90000000005199</c:v>
                </c:pt>
                <c:pt idx="3830">
                  <c:v>383.00000000005201</c:v>
                </c:pt>
                <c:pt idx="3831">
                  <c:v>383.10000000005198</c:v>
                </c:pt>
                <c:pt idx="3832">
                  <c:v>383.200000000052</c:v>
                </c:pt>
                <c:pt idx="3833">
                  <c:v>383.30000000005202</c:v>
                </c:pt>
                <c:pt idx="3834">
                  <c:v>383.40000000005199</c:v>
                </c:pt>
                <c:pt idx="3835">
                  <c:v>383.50000000005201</c:v>
                </c:pt>
                <c:pt idx="3836">
                  <c:v>383.60000000005198</c:v>
                </c:pt>
                <c:pt idx="3837">
                  <c:v>383.700000000052</c:v>
                </c:pt>
                <c:pt idx="3838">
                  <c:v>383.80000000005202</c:v>
                </c:pt>
                <c:pt idx="3839">
                  <c:v>383.90000000005301</c:v>
                </c:pt>
                <c:pt idx="3840">
                  <c:v>384.00000000005298</c:v>
                </c:pt>
                <c:pt idx="3841">
                  <c:v>384.100000000053</c:v>
                </c:pt>
                <c:pt idx="3842">
                  <c:v>384.20000000005302</c:v>
                </c:pt>
                <c:pt idx="3843">
                  <c:v>384.30000000005299</c:v>
                </c:pt>
                <c:pt idx="3844">
                  <c:v>384.40000000005301</c:v>
                </c:pt>
                <c:pt idx="3845">
                  <c:v>384.50000000005298</c:v>
                </c:pt>
                <c:pt idx="3846">
                  <c:v>384.600000000053</c:v>
                </c:pt>
                <c:pt idx="3847">
                  <c:v>384.70000000005302</c:v>
                </c:pt>
                <c:pt idx="3848">
                  <c:v>384.80000000005299</c:v>
                </c:pt>
                <c:pt idx="3849">
                  <c:v>384.90000000005301</c:v>
                </c:pt>
                <c:pt idx="3850">
                  <c:v>385.00000000005298</c:v>
                </c:pt>
                <c:pt idx="3851">
                  <c:v>385.100000000053</c:v>
                </c:pt>
                <c:pt idx="3852">
                  <c:v>385.20000000005302</c:v>
                </c:pt>
                <c:pt idx="3853">
                  <c:v>385.30000000005299</c:v>
                </c:pt>
                <c:pt idx="3854">
                  <c:v>385.40000000005301</c:v>
                </c:pt>
                <c:pt idx="3855">
                  <c:v>385.50000000005298</c:v>
                </c:pt>
                <c:pt idx="3856">
                  <c:v>385.600000000053</c:v>
                </c:pt>
                <c:pt idx="3857">
                  <c:v>385.70000000005302</c:v>
                </c:pt>
                <c:pt idx="3858">
                  <c:v>385.80000000005299</c:v>
                </c:pt>
                <c:pt idx="3859">
                  <c:v>385.90000000005301</c:v>
                </c:pt>
                <c:pt idx="3860">
                  <c:v>386.00000000005298</c:v>
                </c:pt>
                <c:pt idx="3861">
                  <c:v>386.100000000053</c:v>
                </c:pt>
                <c:pt idx="3862">
                  <c:v>386.20000000005302</c:v>
                </c:pt>
                <c:pt idx="3863">
                  <c:v>386.30000000005299</c:v>
                </c:pt>
                <c:pt idx="3864">
                  <c:v>386.40000000005301</c:v>
                </c:pt>
                <c:pt idx="3865">
                  <c:v>386.50000000005298</c:v>
                </c:pt>
                <c:pt idx="3866">
                  <c:v>386.600000000053</c:v>
                </c:pt>
                <c:pt idx="3867">
                  <c:v>386.70000000005302</c:v>
                </c:pt>
                <c:pt idx="3868">
                  <c:v>386.80000000005299</c:v>
                </c:pt>
                <c:pt idx="3869">
                  <c:v>386.90000000005301</c:v>
                </c:pt>
                <c:pt idx="3870">
                  <c:v>387.00000000005298</c:v>
                </c:pt>
                <c:pt idx="3871">
                  <c:v>387.100000000053</c:v>
                </c:pt>
                <c:pt idx="3872">
                  <c:v>387.20000000005302</c:v>
                </c:pt>
                <c:pt idx="3873">
                  <c:v>387.30000000005299</c:v>
                </c:pt>
                <c:pt idx="3874">
                  <c:v>387.40000000005301</c:v>
                </c:pt>
                <c:pt idx="3875">
                  <c:v>387.50000000005298</c:v>
                </c:pt>
                <c:pt idx="3876">
                  <c:v>387.600000000053</c:v>
                </c:pt>
                <c:pt idx="3877">
                  <c:v>387.70000000005302</c:v>
                </c:pt>
                <c:pt idx="3878">
                  <c:v>387.80000000005299</c:v>
                </c:pt>
                <c:pt idx="3879">
                  <c:v>387.90000000005301</c:v>
                </c:pt>
                <c:pt idx="3880">
                  <c:v>388.00000000005298</c:v>
                </c:pt>
                <c:pt idx="3881">
                  <c:v>388.100000000053</c:v>
                </c:pt>
                <c:pt idx="3882">
                  <c:v>388.20000000005302</c:v>
                </c:pt>
                <c:pt idx="3883">
                  <c:v>388.30000000005401</c:v>
                </c:pt>
                <c:pt idx="3884">
                  <c:v>388.40000000005398</c:v>
                </c:pt>
                <c:pt idx="3885">
                  <c:v>388.500000000054</c:v>
                </c:pt>
                <c:pt idx="3886">
                  <c:v>388.60000000005402</c:v>
                </c:pt>
                <c:pt idx="3887">
                  <c:v>388.70000000005399</c:v>
                </c:pt>
                <c:pt idx="3888">
                  <c:v>388.80000000005401</c:v>
                </c:pt>
                <c:pt idx="3889">
                  <c:v>388.90000000005398</c:v>
                </c:pt>
                <c:pt idx="3890">
                  <c:v>389.000000000054</c:v>
                </c:pt>
                <c:pt idx="3891">
                  <c:v>389.10000000005402</c:v>
                </c:pt>
                <c:pt idx="3892">
                  <c:v>389.20000000005399</c:v>
                </c:pt>
                <c:pt idx="3893">
                  <c:v>389.30000000005401</c:v>
                </c:pt>
                <c:pt idx="3894">
                  <c:v>389.40000000005398</c:v>
                </c:pt>
                <c:pt idx="3895">
                  <c:v>389.500000000054</c:v>
                </c:pt>
                <c:pt idx="3896">
                  <c:v>389.60000000005402</c:v>
                </c:pt>
                <c:pt idx="3897">
                  <c:v>389.70000000005399</c:v>
                </c:pt>
                <c:pt idx="3898">
                  <c:v>389.80000000005401</c:v>
                </c:pt>
                <c:pt idx="3899">
                  <c:v>389.90000000005398</c:v>
                </c:pt>
                <c:pt idx="3900">
                  <c:v>390.000000000054</c:v>
                </c:pt>
                <c:pt idx="3901">
                  <c:v>390.10000000005402</c:v>
                </c:pt>
                <c:pt idx="3902">
                  <c:v>390.20000000005399</c:v>
                </c:pt>
                <c:pt idx="3903">
                  <c:v>390.30000000005401</c:v>
                </c:pt>
                <c:pt idx="3904">
                  <c:v>390.40000000005398</c:v>
                </c:pt>
                <c:pt idx="3905">
                  <c:v>390.500000000054</c:v>
                </c:pt>
                <c:pt idx="3906">
                  <c:v>390.60000000005402</c:v>
                </c:pt>
                <c:pt idx="3907">
                  <c:v>390.70000000005399</c:v>
                </c:pt>
                <c:pt idx="3908">
                  <c:v>390.80000000005401</c:v>
                </c:pt>
                <c:pt idx="3909">
                  <c:v>390.90000000005398</c:v>
                </c:pt>
                <c:pt idx="3910">
                  <c:v>391.000000000054</c:v>
                </c:pt>
                <c:pt idx="3911">
                  <c:v>391.10000000005402</c:v>
                </c:pt>
                <c:pt idx="3912">
                  <c:v>391.20000000005399</c:v>
                </c:pt>
                <c:pt idx="3913">
                  <c:v>391.30000000005401</c:v>
                </c:pt>
                <c:pt idx="3914">
                  <c:v>391.40000000005398</c:v>
                </c:pt>
                <c:pt idx="3915">
                  <c:v>391.500000000054</c:v>
                </c:pt>
                <c:pt idx="3916">
                  <c:v>391.60000000005402</c:v>
                </c:pt>
                <c:pt idx="3917">
                  <c:v>391.70000000005399</c:v>
                </c:pt>
                <c:pt idx="3918">
                  <c:v>391.80000000005401</c:v>
                </c:pt>
                <c:pt idx="3919">
                  <c:v>391.90000000005398</c:v>
                </c:pt>
                <c:pt idx="3920">
                  <c:v>392.000000000054</c:v>
                </c:pt>
                <c:pt idx="3921">
                  <c:v>392.10000000005402</c:v>
                </c:pt>
                <c:pt idx="3922">
                  <c:v>392.20000000005399</c:v>
                </c:pt>
                <c:pt idx="3923">
                  <c:v>392.30000000005401</c:v>
                </c:pt>
                <c:pt idx="3924">
                  <c:v>392.40000000005398</c:v>
                </c:pt>
                <c:pt idx="3925">
                  <c:v>392.500000000054</c:v>
                </c:pt>
                <c:pt idx="3926">
                  <c:v>392.60000000005402</c:v>
                </c:pt>
                <c:pt idx="3927">
                  <c:v>392.70000000005501</c:v>
                </c:pt>
                <c:pt idx="3928">
                  <c:v>392.80000000005498</c:v>
                </c:pt>
                <c:pt idx="3929">
                  <c:v>392.900000000055</c:v>
                </c:pt>
                <c:pt idx="3930">
                  <c:v>393.00000000005502</c:v>
                </c:pt>
                <c:pt idx="3931">
                  <c:v>393.10000000005499</c:v>
                </c:pt>
                <c:pt idx="3932">
                  <c:v>393.20000000005501</c:v>
                </c:pt>
                <c:pt idx="3933">
                  <c:v>393.30000000005498</c:v>
                </c:pt>
                <c:pt idx="3934">
                  <c:v>393.400000000055</c:v>
                </c:pt>
                <c:pt idx="3935">
                  <c:v>393.50000000005502</c:v>
                </c:pt>
                <c:pt idx="3936">
                  <c:v>393.60000000005499</c:v>
                </c:pt>
                <c:pt idx="3937">
                  <c:v>393.70000000005501</c:v>
                </c:pt>
                <c:pt idx="3938">
                  <c:v>393.80000000005498</c:v>
                </c:pt>
                <c:pt idx="3939">
                  <c:v>393.900000000055</c:v>
                </c:pt>
                <c:pt idx="3940">
                  <c:v>394.00000000005502</c:v>
                </c:pt>
                <c:pt idx="3941">
                  <c:v>394.10000000005499</c:v>
                </c:pt>
                <c:pt idx="3942">
                  <c:v>394.20000000005501</c:v>
                </c:pt>
                <c:pt idx="3943">
                  <c:v>394.30000000005498</c:v>
                </c:pt>
                <c:pt idx="3944">
                  <c:v>394.400000000055</c:v>
                </c:pt>
                <c:pt idx="3945">
                  <c:v>394.50000000005502</c:v>
                </c:pt>
                <c:pt idx="3946">
                  <c:v>394.60000000005499</c:v>
                </c:pt>
                <c:pt idx="3947">
                  <c:v>394.70000000005501</c:v>
                </c:pt>
                <c:pt idx="3948">
                  <c:v>394.80000000005498</c:v>
                </c:pt>
                <c:pt idx="3949">
                  <c:v>394.900000000055</c:v>
                </c:pt>
                <c:pt idx="3950">
                  <c:v>395.00000000005502</c:v>
                </c:pt>
                <c:pt idx="3951">
                  <c:v>395.10000000005499</c:v>
                </c:pt>
                <c:pt idx="3952">
                  <c:v>395.20000000005501</c:v>
                </c:pt>
                <c:pt idx="3953">
                  <c:v>395.30000000005498</c:v>
                </c:pt>
                <c:pt idx="3954">
                  <c:v>395.400000000055</c:v>
                </c:pt>
                <c:pt idx="3955">
                  <c:v>395.50000000005502</c:v>
                </c:pt>
                <c:pt idx="3956">
                  <c:v>395.60000000005499</c:v>
                </c:pt>
                <c:pt idx="3957">
                  <c:v>395.70000000005501</c:v>
                </c:pt>
                <c:pt idx="3958">
                  <c:v>395.80000000005498</c:v>
                </c:pt>
                <c:pt idx="3959">
                  <c:v>395.900000000055</c:v>
                </c:pt>
                <c:pt idx="3960">
                  <c:v>396.00000000005502</c:v>
                </c:pt>
                <c:pt idx="3961">
                  <c:v>396.10000000005499</c:v>
                </c:pt>
                <c:pt idx="3962">
                  <c:v>396.20000000005501</c:v>
                </c:pt>
                <c:pt idx="3963">
                  <c:v>396.30000000005498</c:v>
                </c:pt>
                <c:pt idx="3964">
                  <c:v>396.400000000055</c:v>
                </c:pt>
                <c:pt idx="3965">
                  <c:v>396.50000000005502</c:v>
                </c:pt>
                <c:pt idx="3966">
                  <c:v>396.60000000005499</c:v>
                </c:pt>
                <c:pt idx="3967">
                  <c:v>396.70000000005501</c:v>
                </c:pt>
                <c:pt idx="3968">
                  <c:v>396.80000000005498</c:v>
                </c:pt>
                <c:pt idx="3969">
                  <c:v>396.900000000055</c:v>
                </c:pt>
                <c:pt idx="3970">
                  <c:v>397.00000000005502</c:v>
                </c:pt>
                <c:pt idx="3971">
                  <c:v>397.10000000005601</c:v>
                </c:pt>
                <c:pt idx="3972">
                  <c:v>397.20000000005598</c:v>
                </c:pt>
                <c:pt idx="3973">
                  <c:v>397.300000000056</c:v>
                </c:pt>
                <c:pt idx="3974">
                  <c:v>397.40000000005602</c:v>
                </c:pt>
                <c:pt idx="3975">
                  <c:v>397.50000000005599</c:v>
                </c:pt>
                <c:pt idx="3976">
                  <c:v>397.60000000005601</c:v>
                </c:pt>
                <c:pt idx="3977">
                  <c:v>397.70000000005598</c:v>
                </c:pt>
                <c:pt idx="3978">
                  <c:v>397.800000000056</c:v>
                </c:pt>
                <c:pt idx="3979">
                  <c:v>397.90000000005602</c:v>
                </c:pt>
                <c:pt idx="3980">
                  <c:v>398.00000000005599</c:v>
                </c:pt>
                <c:pt idx="3981">
                  <c:v>398.10000000005601</c:v>
                </c:pt>
                <c:pt idx="3982">
                  <c:v>398.20000000005598</c:v>
                </c:pt>
                <c:pt idx="3983">
                  <c:v>398.300000000056</c:v>
                </c:pt>
                <c:pt idx="3984">
                  <c:v>398.40000000005602</c:v>
                </c:pt>
                <c:pt idx="3985">
                  <c:v>398.50000000005599</c:v>
                </c:pt>
                <c:pt idx="3986">
                  <c:v>398.60000000005601</c:v>
                </c:pt>
                <c:pt idx="3987">
                  <c:v>398.70000000005598</c:v>
                </c:pt>
                <c:pt idx="3988">
                  <c:v>398.800000000056</c:v>
                </c:pt>
                <c:pt idx="3989">
                  <c:v>398.90000000005602</c:v>
                </c:pt>
                <c:pt idx="3990">
                  <c:v>399.00000000005599</c:v>
                </c:pt>
                <c:pt idx="3991">
                  <c:v>399.10000000005601</c:v>
                </c:pt>
                <c:pt idx="3992">
                  <c:v>399.20000000005598</c:v>
                </c:pt>
                <c:pt idx="3993">
                  <c:v>399.300000000056</c:v>
                </c:pt>
                <c:pt idx="3994">
                  <c:v>399.40000000005602</c:v>
                </c:pt>
                <c:pt idx="3995">
                  <c:v>399.50000000005599</c:v>
                </c:pt>
                <c:pt idx="3996">
                  <c:v>399.60000000005601</c:v>
                </c:pt>
                <c:pt idx="3997">
                  <c:v>399.70000000005598</c:v>
                </c:pt>
                <c:pt idx="3998">
                  <c:v>399.800000000056</c:v>
                </c:pt>
                <c:pt idx="3999">
                  <c:v>399.90000000005602</c:v>
                </c:pt>
                <c:pt idx="4000">
                  <c:v>400.00000000005599</c:v>
                </c:pt>
                <c:pt idx="4001">
                  <c:v>400.10000000005601</c:v>
                </c:pt>
                <c:pt idx="4002">
                  <c:v>400.20000000005598</c:v>
                </c:pt>
                <c:pt idx="4003">
                  <c:v>400.300000000056</c:v>
                </c:pt>
                <c:pt idx="4004">
                  <c:v>400.40000000005602</c:v>
                </c:pt>
                <c:pt idx="4005">
                  <c:v>400.50000000005599</c:v>
                </c:pt>
                <c:pt idx="4006">
                  <c:v>400.60000000005601</c:v>
                </c:pt>
                <c:pt idx="4007">
                  <c:v>400.70000000005598</c:v>
                </c:pt>
                <c:pt idx="4008">
                  <c:v>400.800000000056</c:v>
                </c:pt>
                <c:pt idx="4009">
                  <c:v>400.90000000005602</c:v>
                </c:pt>
                <c:pt idx="4010">
                  <c:v>401.00000000005599</c:v>
                </c:pt>
                <c:pt idx="4011">
                  <c:v>401.10000000005601</c:v>
                </c:pt>
                <c:pt idx="4012">
                  <c:v>401.20000000005598</c:v>
                </c:pt>
                <c:pt idx="4013">
                  <c:v>401.300000000056</c:v>
                </c:pt>
                <c:pt idx="4014">
                  <c:v>401.40000000005602</c:v>
                </c:pt>
                <c:pt idx="4015">
                  <c:v>401.50000000005701</c:v>
                </c:pt>
                <c:pt idx="4016">
                  <c:v>401.60000000005698</c:v>
                </c:pt>
                <c:pt idx="4017">
                  <c:v>401.700000000057</c:v>
                </c:pt>
                <c:pt idx="4018">
                  <c:v>401.80000000005703</c:v>
                </c:pt>
                <c:pt idx="4019">
                  <c:v>401.90000000005699</c:v>
                </c:pt>
                <c:pt idx="4020">
                  <c:v>402.00000000005701</c:v>
                </c:pt>
                <c:pt idx="4021">
                  <c:v>402.10000000005698</c:v>
                </c:pt>
                <c:pt idx="4022">
                  <c:v>402.200000000057</c:v>
                </c:pt>
                <c:pt idx="4023">
                  <c:v>402.30000000005703</c:v>
                </c:pt>
                <c:pt idx="4024">
                  <c:v>402.40000000005699</c:v>
                </c:pt>
                <c:pt idx="4025">
                  <c:v>402.50000000005701</c:v>
                </c:pt>
                <c:pt idx="4026">
                  <c:v>402.60000000005698</c:v>
                </c:pt>
                <c:pt idx="4027">
                  <c:v>402.700000000057</c:v>
                </c:pt>
                <c:pt idx="4028">
                  <c:v>402.80000000005703</c:v>
                </c:pt>
                <c:pt idx="4029">
                  <c:v>402.90000000005699</c:v>
                </c:pt>
                <c:pt idx="4030">
                  <c:v>403.00000000005701</c:v>
                </c:pt>
                <c:pt idx="4031">
                  <c:v>403.10000000005698</c:v>
                </c:pt>
                <c:pt idx="4032">
                  <c:v>403.200000000057</c:v>
                </c:pt>
                <c:pt idx="4033">
                  <c:v>403.30000000005703</c:v>
                </c:pt>
                <c:pt idx="4034">
                  <c:v>403.40000000005699</c:v>
                </c:pt>
                <c:pt idx="4035">
                  <c:v>403.50000000005701</c:v>
                </c:pt>
                <c:pt idx="4036">
                  <c:v>403.60000000005698</c:v>
                </c:pt>
                <c:pt idx="4037">
                  <c:v>403.700000000057</c:v>
                </c:pt>
                <c:pt idx="4038">
                  <c:v>403.80000000005703</c:v>
                </c:pt>
                <c:pt idx="4039">
                  <c:v>403.90000000005699</c:v>
                </c:pt>
                <c:pt idx="4040">
                  <c:v>404.00000000005701</c:v>
                </c:pt>
                <c:pt idx="4041">
                  <c:v>404.10000000005698</c:v>
                </c:pt>
                <c:pt idx="4042">
                  <c:v>404.200000000057</c:v>
                </c:pt>
                <c:pt idx="4043">
                  <c:v>404.30000000005703</c:v>
                </c:pt>
                <c:pt idx="4044">
                  <c:v>404.40000000005699</c:v>
                </c:pt>
                <c:pt idx="4045">
                  <c:v>404.50000000005701</c:v>
                </c:pt>
                <c:pt idx="4046">
                  <c:v>404.60000000005698</c:v>
                </c:pt>
                <c:pt idx="4047">
                  <c:v>404.700000000057</c:v>
                </c:pt>
                <c:pt idx="4048">
                  <c:v>404.80000000005703</c:v>
                </c:pt>
                <c:pt idx="4049">
                  <c:v>404.90000000005699</c:v>
                </c:pt>
                <c:pt idx="4050">
                  <c:v>405.00000000005701</c:v>
                </c:pt>
                <c:pt idx="4051">
                  <c:v>405.10000000005698</c:v>
                </c:pt>
                <c:pt idx="4052">
                  <c:v>405.200000000057</c:v>
                </c:pt>
                <c:pt idx="4053">
                  <c:v>405.30000000005703</c:v>
                </c:pt>
                <c:pt idx="4054">
                  <c:v>405.40000000005699</c:v>
                </c:pt>
                <c:pt idx="4055">
                  <c:v>405.50000000005701</c:v>
                </c:pt>
                <c:pt idx="4056">
                  <c:v>405.60000000005698</c:v>
                </c:pt>
                <c:pt idx="4057">
                  <c:v>405.700000000057</c:v>
                </c:pt>
                <c:pt idx="4058">
                  <c:v>405.80000000005703</c:v>
                </c:pt>
                <c:pt idx="4059">
                  <c:v>405.90000000005801</c:v>
                </c:pt>
                <c:pt idx="4060">
                  <c:v>406.00000000005798</c:v>
                </c:pt>
                <c:pt idx="4061">
                  <c:v>406.100000000058</c:v>
                </c:pt>
                <c:pt idx="4062">
                  <c:v>406.20000000005803</c:v>
                </c:pt>
                <c:pt idx="4063">
                  <c:v>406.30000000005799</c:v>
                </c:pt>
                <c:pt idx="4064">
                  <c:v>406.40000000005801</c:v>
                </c:pt>
                <c:pt idx="4065">
                  <c:v>406.50000000005798</c:v>
                </c:pt>
                <c:pt idx="4066">
                  <c:v>406.600000000058</c:v>
                </c:pt>
                <c:pt idx="4067">
                  <c:v>406.70000000005803</c:v>
                </c:pt>
                <c:pt idx="4068">
                  <c:v>406.80000000005799</c:v>
                </c:pt>
                <c:pt idx="4069">
                  <c:v>406.90000000005801</c:v>
                </c:pt>
                <c:pt idx="4070">
                  <c:v>407.00000000005798</c:v>
                </c:pt>
                <c:pt idx="4071">
                  <c:v>407.100000000058</c:v>
                </c:pt>
                <c:pt idx="4072">
                  <c:v>407.20000000005803</c:v>
                </c:pt>
                <c:pt idx="4073">
                  <c:v>407.30000000005799</c:v>
                </c:pt>
                <c:pt idx="4074">
                  <c:v>407.40000000005801</c:v>
                </c:pt>
                <c:pt idx="4075">
                  <c:v>407.50000000005798</c:v>
                </c:pt>
                <c:pt idx="4076">
                  <c:v>407.600000000058</c:v>
                </c:pt>
                <c:pt idx="4077">
                  <c:v>407.70000000005803</c:v>
                </c:pt>
                <c:pt idx="4078">
                  <c:v>407.80000000005799</c:v>
                </c:pt>
                <c:pt idx="4079">
                  <c:v>407.90000000005801</c:v>
                </c:pt>
                <c:pt idx="4080">
                  <c:v>408.00000000005798</c:v>
                </c:pt>
                <c:pt idx="4081">
                  <c:v>408.100000000058</c:v>
                </c:pt>
                <c:pt idx="4082">
                  <c:v>408.20000000005803</c:v>
                </c:pt>
                <c:pt idx="4083">
                  <c:v>408.30000000005799</c:v>
                </c:pt>
                <c:pt idx="4084">
                  <c:v>408.40000000005801</c:v>
                </c:pt>
                <c:pt idx="4085">
                  <c:v>408.50000000005798</c:v>
                </c:pt>
                <c:pt idx="4086">
                  <c:v>408.600000000058</c:v>
                </c:pt>
                <c:pt idx="4087">
                  <c:v>408.70000000005803</c:v>
                </c:pt>
                <c:pt idx="4088">
                  <c:v>408.80000000005799</c:v>
                </c:pt>
                <c:pt idx="4089">
                  <c:v>408.90000000005801</c:v>
                </c:pt>
                <c:pt idx="4090">
                  <c:v>409.00000000005798</c:v>
                </c:pt>
                <c:pt idx="4091">
                  <c:v>409.100000000058</c:v>
                </c:pt>
                <c:pt idx="4092">
                  <c:v>409.20000000005803</c:v>
                </c:pt>
                <c:pt idx="4093">
                  <c:v>409.30000000005799</c:v>
                </c:pt>
                <c:pt idx="4094">
                  <c:v>409.40000000005801</c:v>
                </c:pt>
                <c:pt idx="4095">
                  <c:v>409.50000000005798</c:v>
                </c:pt>
                <c:pt idx="4096">
                  <c:v>409.600000000058</c:v>
                </c:pt>
                <c:pt idx="4097">
                  <c:v>409.70000000005803</c:v>
                </c:pt>
                <c:pt idx="4098">
                  <c:v>409.80000000005799</c:v>
                </c:pt>
                <c:pt idx="4099">
                  <c:v>409.90000000005801</c:v>
                </c:pt>
                <c:pt idx="4100">
                  <c:v>410.00000000005798</c:v>
                </c:pt>
                <c:pt idx="4101">
                  <c:v>410.100000000058</c:v>
                </c:pt>
                <c:pt idx="4102">
                  <c:v>410.20000000005803</c:v>
                </c:pt>
                <c:pt idx="4103">
                  <c:v>410.30000000005901</c:v>
                </c:pt>
                <c:pt idx="4104">
                  <c:v>410.40000000005898</c:v>
                </c:pt>
                <c:pt idx="4105">
                  <c:v>410.500000000059</c:v>
                </c:pt>
                <c:pt idx="4106">
                  <c:v>410.60000000005903</c:v>
                </c:pt>
                <c:pt idx="4107">
                  <c:v>410.70000000005899</c:v>
                </c:pt>
                <c:pt idx="4108">
                  <c:v>410.80000000005901</c:v>
                </c:pt>
                <c:pt idx="4109">
                  <c:v>410.90000000005898</c:v>
                </c:pt>
                <c:pt idx="4110">
                  <c:v>411.000000000059</c:v>
                </c:pt>
                <c:pt idx="4111">
                  <c:v>411.10000000005903</c:v>
                </c:pt>
                <c:pt idx="4112">
                  <c:v>411.20000000005899</c:v>
                </c:pt>
                <c:pt idx="4113">
                  <c:v>411.30000000005901</c:v>
                </c:pt>
                <c:pt idx="4114">
                  <c:v>411.40000000005898</c:v>
                </c:pt>
                <c:pt idx="4115">
                  <c:v>411.500000000059</c:v>
                </c:pt>
                <c:pt idx="4116">
                  <c:v>411.60000000005903</c:v>
                </c:pt>
                <c:pt idx="4117">
                  <c:v>411.70000000005899</c:v>
                </c:pt>
                <c:pt idx="4118">
                  <c:v>411.80000000005901</c:v>
                </c:pt>
                <c:pt idx="4119">
                  <c:v>411.90000000005898</c:v>
                </c:pt>
                <c:pt idx="4120">
                  <c:v>412.000000000059</c:v>
                </c:pt>
                <c:pt idx="4121">
                  <c:v>412.10000000005903</c:v>
                </c:pt>
                <c:pt idx="4122">
                  <c:v>412.20000000005899</c:v>
                </c:pt>
                <c:pt idx="4123">
                  <c:v>412.30000000005901</c:v>
                </c:pt>
                <c:pt idx="4124">
                  <c:v>412.40000000005898</c:v>
                </c:pt>
                <c:pt idx="4125">
                  <c:v>412.500000000059</c:v>
                </c:pt>
                <c:pt idx="4126">
                  <c:v>412.60000000005903</c:v>
                </c:pt>
                <c:pt idx="4127">
                  <c:v>412.70000000005899</c:v>
                </c:pt>
                <c:pt idx="4128">
                  <c:v>412.80000000005901</c:v>
                </c:pt>
                <c:pt idx="4129">
                  <c:v>412.90000000005898</c:v>
                </c:pt>
                <c:pt idx="4130">
                  <c:v>413.000000000059</c:v>
                </c:pt>
                <c:pt idx="4131">
                  <c:v>413.10000000005903</c:v>
                </c:pt>
                <c:pt idx="4132">
                  <c:v>413.20000000005899</c:v>
                </c:pt>
                <c:pt idx="4133">
                  <c:v>413.30000000005901</c:v>
                </c:pt>
                <c:pt idx="4134">
                  <c:v>413.40000000005898</c:v>
                </c:pt>
                <c:pt idx="4135">
                  <c:v>413.500000000059</c:v>
                </c:pt>
                <c:pt idx="4136">
                  <c:v>413.60000000005903</c:v>
                </c:pt>
                <c:pt idx="4137">
                  <c:v>413.70000000005899</c:v>
                </c:pt>
                <c:pt idx="4138">
                  <c:v>413.80000000005901</c:v>
                </c:pt>
                <c:pt idx="4139">
                  <c:v>413.90000000005898</c:v>
                </c:pt>
                <c:pt idx="4140">
                  <c:v>414.000000000059</c:v>
                </c:pt>
                <c:pt idx="4141">
                  <c:v>414.10000000005903</c:v>
                </c:pt>
                <c:pt idx="4142">
                  <c:v>414.20000000005899</c:v>
                </c:pt>
                <c:pt idx="4143">
                  <c:v>414.30000000005901</c:v>
                </c:pt>
                <c:pt idx="4144">
                  <c:v>414.40000000005898</c:v>
                </c:pt>
                <c:pt idx="4145">
                  <c:v>414.500000000059</c:v>
                </c:pt>
                <c:pt idx="4146">
                  <c:v>414.60000000005903</c:v>
                </c:pt>
                <c:pt idx="4147">
                  <c:v>414.70000000006002</c:v>
                </c:pt>
                <c:pt idx="4148">
                  <c:v>414.80000000005998</c:v>
                </c:pt>
                <c:pt idx="4149">
                  <c:v>414.90000000006</c:v>
                </c:pt>
                <c:pt idx="4150">
                  <c:v>415.00000000006003</c:v>
                </c:pt>
                <c:pt idx="4151">
                  <c:v>415.10000000005999</c:v>
                </c:pt>
                <c:pt idx="4152">
                  <c:v>415.20000000006002</c:v>
                </c:pt>
                <c:pt idx="4153">
                  <c:v>415.30000000005998</c:v>
                </c:pt>
                <c:pt idx="4154">
                  <c:v>415.40000000006</c:v>
                </c:pt>
                <c:pt idx="4155">
                  <c:v>415.50000000006003</c:v>
                </c:pt>
                <c:pt idx="4156">
                  <c:v>415.60000000005999</c:v>
                </c:pt>
                <c:pt idx="4157">
                  <c:v>415.70000000006002</c:v>
                </c:pt>
                <c:pt idx="4158">
                  <c:v>415.80000000005998</c:v>
                </c:pt>
                <c:pt idx="4159">
                  <c:v>415.90000000006</c:v>
                </c:pt>
                <c:pt idx="4160">
                  <c:v>416.00000000006003</c:v>
                </c:pt>
                <c:pt idx="4161">
                  <c:v>416.10000000005999</c:v>
                </c:pt>
                <c:pt idx="4162">
                  <c:v>416.20000000006002</c:v>
                </c:pt>
                <c:pt idx="4163">
                  <c:v>416.30000000005998</c:v>
                </c:pt>
                <c:pt idx="4164">
                  <c:v>416.40000000006</c:v>
                </c:pt>
                <c:pt idx="4165">
                  <c:v>416.50000000006003</c:v>
                </c:pt>
                <c:pt idx="4166">
                  <c:v>416.60000000005999</c:v>
                </c:pt>
                <c:pt idx="4167">
                  <c:v>416.70000000006002</c:v>
                </c:pt>
                <c:pt idx="4168">
                  <c:v>416.80000000005998</c:v>
                </c:pt>
                <c:pt idx="4169">
                  <c:v>416.90000000006</c:v>
                </c:pt>
                <c:pt idx="4170">
                  <c:v>417.00000000006003</c:v>
                </c:pt>
                <c:pt idx="4171">
                  <c:v>417.10000000005999</c:v>
                </c:pt>
                <c:pt idx="4172">
                  <c:v>417.20000000006002</c:v>
                </c:pt>
                <c:pt idx="4173">
                  <c:v>417.30000000005998</c:v>
                </c:pt>
                <c:pt idx="4174">
                  <c:v>417.40000000006</c:v>
                </c:pt>
                <c:pt idx="4175">
                  <c:v>417.50000000006003</c:v>
                </c:pt>
                <c:pt idx="4176">
                  <c:v>417.60000000005999</c:v>
                </c:pt>
                <c:pt idx="4177">
                  <c:v>417.70000000006002</c:v>
                </c:pt>
                <c:pt idx="4178">
                  <c:v>417.80000000005998</c:v>
                </c:pt>
                <c:pt idx="4179">
                  <c:v>417.90000000006</c:v>
                </c:pt>
                <c:pt idx="4180">
                  <c:v>418.00000000006003</c:v>
                </c:pt>
                <c:pt idx="4181">
                  <c:v>418.10000000005999</c:v>
                </c:pt>
                <c:pt idx="4182">
                  <c:v>418.20000000006002</c:v>
                </c:pt>
                <c:pt idx="4183">
                  <c:v>418.30000000005998</c:v>
                </c:pt>
                <c:pt idx="4184">
                  <c:v>418.40000000006</c:v>
                </c:pt>
                <c:pt idx="4185">
                  <c:v>418.50000000006003</c:v>
                </c:pt>
                <c:pt idx="4186">
                  <c:v>418.60000000005999</c:v>
                </c:pt>
                <c:pt idx="4187">
                  <c:v>418.70000000006002</c:v>
                </c:pt>
                <c:pt idx="4188">
                  <c:v>418.80000000005998</c:v>
                </c:pt>
                <c:pt idx="4189">
                  <c:v>418.90000000006</c:v>
                </c:pt>
                <c:pt idx="4190">
                  <c:v>419.00000000006003</c:v>
                </c:pt>
                <c:pt idx="4191">
                  <c:v>419.10000000006102</c:v>
                </c:pt>
                <c:pt idx="4192">
                  <c:v>419.20000000006098</c:v>
                </c:pt>
                <c:pt idx="4193">
                  <c:v>419.300000000061</c:v>
                </c:pt>
                <c:pt idx="4194">
                  <c:v>419.40000000006103</c:v>
                </c:pt>
                <c:pt idx="4195">
                  <c:v>419.50000000006099</c:v>
                </c:pt>
                <c:pt idx="4196">
                  <c:v>419.60000000006102</c:v>
                </c:pt>
                <c:pt idx="4197">
                  <c:v>419.70000000006098</c:v>
                </c:pt>
                <c:pt idx="4198">
                  <c:v>419.800000000061</c:v>
                </c:pt>
                <c:pt idx="4199">
                  <c:v>419.90000000006103</c:v>
                </c:pt>
                <c:pt idx="4200">
                  <c:v>420.00000000006099</c:v>
                </c:pt>
                <c:pt idx="4201">
                  <c:v>420.10000000006102</c:v>
                </c:pt>
                <c:pt idx="4202">
                  <c:v>420.20000000006098</c:v>
                </c:pt>
                <c:pt idx="4203">
                  <c:v>420.300000000061</c:v>
                </c:pt>
                <c:pt idx="4204">
                  <c:v>420.40000000006103</c:v>
                </c:pt>
                <c:pt idx="4205">
                  <c:v>420.50000000006099</c:v>
                </c:pt>
                <c:pt idx="4206">
                  <c:v>420.60000000006102</c:v>
                </c:pt>
                <c:pt idx="4207">
                  <c:v>420.70000000006098</c:v>
                </c:pt>
                <c:pt idx="4208">
                  <c:v>420.800000000061</c:v>
                </c:pt>
                <c:pt idx="4209">
                  <c:v>420.90000000006103</c:v>
                </c:pt>
                <c:pt idx="4210">
                  <c:v>421.00000000006099</c:v>
                </c:pt>
                <c:pt idx="4211">
                  <c:v>421.10000000006102</c:v>
                </c:pt>
                <c:pt idx="4212">
                  <c:v>421.20000000006098</c:v>
                </c:pt>
                <c:pt idx="4213">
                  <c:v>421.300000000061</c:v>
                </c:pt>
                <c:pt idx="4214">
                  <c:v>421.40000000006103</c:v>
                </c:pt>
                <c:pt idx="4215">
                  <c:v>421.50000000006099</c:v>
                </c:pt>
                <c:pt idx="4216">
                  <c:v>421.60000000006102</c:v>
                </c:pt>
                <c:pt idx="4217">
                  <c:v>421.70000000006098</c:v>
                </c:pt>
                <c:pt idx="4218">
                  <c:v>421.800000000061</c:v>
                </c:pt>
                <c:pt idx="4219">
                  <c:v>421.90000000006103</c:v>
                </c:pt>
                <c:pt idx="4220">
                  <c:v>422.00000000006099</c:v>
                </c:pt>
                <c:pt idx="4221">
                  <c:v>422.10000000006102</c:v>
                </c:pt>
                <c:pt idx="4222">
                  <c:v>422.20000000006098</c:v>
                </c:pt>
                <c:pt idx="4223">
                  <c:v>422.300000000061</c:v>
                </c:pt>
                <c:pt idx="4224">
                  <c:v>422.40000000006103</c:v>
                </c:pt>
                <c:pt idx="4225">
                  <c:v>422.50000000006099</c:v>
                </c:pt>
                <c:pt idx="4226">
                  <c:v>422.60000000006102</c:v>
                </c:pt>
                <c:pt idx="4227">
                  <c:v>422.70000000006098</c:v>
                </c:pt>
                <c:pt idx="4228">
                  <c:v>422.800000000061</c:v>
                </c:pt>
                <c:pt idx="4229">
                  <c:v>422.90000000006103</c:v>
                </c:pt>
                <c:pt idx="4230">
                  <c:v>423.00000000006099</c:v>
                </c:pt>
                <c:pt idx="4231">
                  <c:v>423.10000000006102</c:v>
                </c:pt>
                <c:pt idx="4232">
                  <c:v>423.20000000006098</c:v>
                </c:pt>
                <c:pt idx="4233">
                  <c:v>423.300000000061</c:v>
                </c:pt>
                <c:pt idx="4234">
                  <c:v>423.40000000006103</c:v>
                </c:pt>
                <c:pt idx="4235">
                  <c:v>423.50000000006202</c:v>
                </c:pt>
                <c:pt idx="4236">
                  <c:v>423.60000000006198</c:v>
                </c:pt>
                <c:pt idx="4237">
                  <c:v>423.700000000062</c:v>
                </c:pt>
                <c:pt idx="4238">
                  <c:v>423.80000000006203</c:v>
                </c:pt>
                <c:pt idx="4239">
                  <c:v>423.90000000006199</c:v>
                </c:pt>
                <c:pt idx="4240">
                  <c:v>424.00000000006202</c:v>
                </c:pt>
                <c:pt idx="4241">
                  <c:v>424.10000000006198</c:v>
                </c:pt>
                <c:pt idx="4242">
                  <c:v>424.200000000062</c:v>
                </c:pt>
                <c:pt idx="4243">
                  <c:v>424.30000000006203</c:v>
                </c:pt>
                <c:pt idx="4244">
                  <c:v>424.40000000006199</c:v>
                </c:pt>
                <c:pt idx="4245">
                  <c:v>424.50000000006202</c:v>
                </c:pt>
                <c:pt idx="4246">
                  <c:v>424.60000000006198</c:v>
                </c:pt>
                <c:pt idx="4247">
                  <c:v>424.700000000062</c:v>
                </c:pt>
                <c:pt idx="4248">
                  <c:v>424.80000000006203</c:v>
                </c:pt>
                <c:pt idx="4249">
                  <c:v>424.90000000006199</c:v>
                </c:pt>
                <c:pt idx="4250">
                  <c:v>425.00000000006202</c:v>
                </c:pt>
                <c:pt idx="4251">
                  <c:v>425.10000000006198</c:v>
                </c:pt>
                <c:pt idx="4252">
                  <c:v>425.200000000062</c:v>
                </c:pt>
                <c:pt idx="4253">
                  <c:v>425.30000000006203</c:v>
                </c:pt>
                <c:pt idx="4254">
                  <c:v>425.40000000006199</c:v>
                </c:pt>
                <c:pt idx="4255">
                  <c:v>425.50000000006202</c:v>
                </c:pt>
                <c:pt idx="4256">
                  <c:v>425.60000000006198</c:v>
                </c:pt>
                <c:pt idx="4257">
                  <c:v>425.700000000062</c:v>
                </c:pt>
                <c:pt idx="4258">
                  <c:v>425.80000000006203</c:v>
                </c:pt>
                <c:pt idx="4259">
                  <c:v>425.90000000006199</c:v>
                </c:pt>
                <c:pt idx="4260">
                  <c:v>426.00000000006202</c:v>
                </c:pt>
                <c:pt idx="4261">
                  <c:v>426.10000000006198</c:v>
                </c:pt>
                <c:pt idx="4262">
                  <c:v>426.200000000062</c:v>
                </c:pt>
                <c:pt idx="4263">
                  <c:v>426.30000000006203</c:v>
                </c:pt>
                <c:pt idx="4264">
                  <c:v>426.40000000006199</c:v>
                </c:pt>
                <c:pt idx="4265">
                  <c:v>426.50000000006202</c:v>
                </c:pt>
                <c:pt idx="4266">
                  <c:v>426.60000000006198</c:v>
                </c:pt>
                <c:pt idx="4267">
                  <c:v>426.700000000062</c:v>
                </c:pt>
                <c:pt idx="4268">
                  <c:v>426.80000000006203</c:v>
                </c:pt>
                <c:pt idx="4269">
                  <c:v>426.90000000006199</c:v>
                </c:pt>
                <c:pt idx="4270">
                  <c:v>427.00000000006202</c:v>
                </c:pt>
                <c:pt idx="4271">
                  <c:v>427.10000000006198</c:v>
                </c:pt>
                <c:pt idx="4272">
                  <c:v>427.200000000062</c:v>
                </c:pt>
                <c:pt idx="4273">
                  <c:v>427.30000000006203</c:v>
                </c:pt>
                <c:pt idx="4274">
                  <c:v>427.40000000006199</c:v>
                </c:pt>
                <c:pt idx="4275">
                  <c:v>427.50000000006202</c:v>
                </c:pt>
                <c:pt idx="4276">
                  <c:v>427.60000000006198</c:v>
                </c:pt>
                <c:pt idx="4277">
                  <c:v>427.700000000062</c:v>
                </c:pt>
                <c:pt idx="4278">
                  <c:v>427.80000000006203</c:v>
                </c:pt>
                <c:pt idx="4279">
                  <c:v>427.90000000006302</c:v>
                </c:pt>
                <c:pt idx="4280">
                  <c:v>428.00000000006298</c:v>
                </c:pt>
                <c:pt idx="4281">
                  <c:v>428.10000000006301</c:v>
                </c:pt>
                <c:pt idx="4282">
                  <c:v>428.20000000006303</c:v>
                </c:pt>
                <c:pt idx="4283">
                  <c:v>428.30000000006299</c:v>
                </c:pt>
                <c:pt idx="4284">
                  <c:v>428.40000000006302</c:v>
                </c:pt>
                <c:pt idx="4285">
                  <c:v>428.50000000006298</c:v>
                </c:pt>
                <c:pt idx="4286">
                  <c:v>428.60000000006301</c:v>
                </c:pt>
                <c:pt idx="4287">
                  <c:v>428.70000000006303</c:v>
                </c:pt>
                <c:pt idx="4288">
                  <c:v>428.80000000006299</c:v>
                </c:pt>
                <c:pt idx="4289">
                  <c:v>428.90000000006302</c:v>
                </c:pt>
                <c:pt idx="4290">
                  <c:v>429.00000000006298</c:v>
                </c:pt>
                <c:pt idx="4291">
                  <c:v>429.10000000006301</c:v>
                </c:pt>
                <c:pt idx="4292">
                  <c:v>429.20000000006303</c:v>
                </c:pt>
                <c:pt idx="4293">
                  <c:v>429.30000000006299</c:v>
                </c:pt>
                <c:pt idx="4294">
                  <c:v>429.40000000006302</c:v>
                </c:pt>
                <c:pt idx="4295">
                  <c:v>429.50000000006298</c:v>
                </c:pt>
                <c:pt idx="4296">
                  <c:v>429.60000000006301</c:v>
                </c:pt>
                <c:pt idx="4297">
                  <c:v>429.70000000006303</c:v>
                </c:pt>
                <c:pt idx="4298">
                  <c:v>429.80000000006299</c:v>
                </c:pt>
                <c:pt idx="4299">
                  <c:v>429.90000000006302</c:v>
                </c:pt>
                <c:pt idx="4300">
                  <c:v>430.00000000006298</c:v>
                </c:pt>
                <c:pt idx="4301">
                  <c:v>430.10000000006301</c:v>
                </c:pt>
                <c:pt idx="4302">
                  <c:v>430.20000000006303</c:v>
                </c:pt>
                <c:pt idx="4303">
                  <c:v>430.30000000006299</c:v>
                </c:pt>
                <c:pt idx="4304">
                  <c:v>430.40000000006302</c:v>
                </c:pt>
                <c:pt idx="4305">
                  <c:v>430.50000000006298</c:v>
                </c:pt>
                <c:pt idx="4306">
                  <c:v>430.60000000006301</c:v>
                </c:pt>
                <c:pt idx="4307">
                  <c:v>430.70000000006303</c:v>
                </c:pt>
                <c:pt idx="4308">
                  <c:v>430.80000000006299</c:v>
                </c:pt>
                <c:pt idx="4309">
                  <c:v>430.90000000006302</c:v>
                </c:pt>
                <c:pt idx="4310">
                  <c:v>431.00000000006298</c:v>
                </c:pt>
                <c:pt idx="4311">
                  <c:v>431.10000000006301</c:v>
                </c:pt>
                <c:pt idx="4312">
                  <c:v>431.20000000006303</c:v>
                </c:pt>
                <c:pt idx="4313">
                  <c:v>431.30000000006299</c:v>
                </c:pt>
                <c:pt idx="4314">
                  <c:v>431.40000000006302</c:v>
                </c:pt>
                <c:pt idx="4315">
                  <c:v>431.50000000006298</c:v>
                </c:pt>
                <c:pt idx="4316">
                  <c:v>431.60000000006301</c:v>
                </c:pt>
                <c:pt idx="4317">
                  <c:v>431.70000000006303</c:v>
                </c:pt>
                <c:pt idx="4318">
                  <c:v>431.80000000006299</c:v>
                </c:pt>
                <c:pt idx="4319">
                  <c:v>431.90000000006302</c:v>
                </c:pt>
                <c:pt idx="4320">
                  <c:v>432.00000000006298</c:v>
                </c:pt>
                <c:pt idx="4321">
                  <c:v>432.10000000006301</c:v>
                </c:pt>
                <c:pt idx="4322">
                  <c:v>432.20000000006303</c:v>
                </c:pt>
                <c:pt idx="4323">
                  <c:v>432.30000000006402</c:v>
                </c:pt>
                <c:pt idx="4324">
                  <c:v>432.40000000006398</c:v>
                </c:pt>
                <c:pt idx="4325">
                  <c:v>432.50000000006401</c:v>
                </c:pt>
                <c:pt idx="4326">
                  <c:v>432.60000000006403</c:v>
                </c:pt>
                <c:pt idx="4327">
                  <c:v>432.70000000006399</c:v>
                </c:pt>
                <c:pt idx="4328">
                  <c:v>432.80000000006402</c:v>
                </c:pt>
                <c:pt idx="4329">
                  <c:v>432.90000000006398</c:v>
                </c:pt>
                <c:pt idx="4330">
                  <c:v>433.00000000006401</c:v>
                </c:pt>
                <c:pt idx="4331">
                  <c:v>433.10000000006403</c:v>
                </c:pt>
                <c:pt idx="4332">
                  <c:v>433.20000000006399</c:v>
                </c:pt>
                <c:pt idx="4333">
                  <c:v>433.30000000006402</c:v>
                </c:pt>
                <c:pt idx="4334">
                  <c:v>433.40000000006398</c:v>
                </c:pt>
                <c:pt idx="4335">
                  <c:v>433.50000000006401</c:v>
                </c:pt>
                <c:pt idx="4336">
                  <c:v>433.60000000006403</c:v>
                </c:pt>
                <c:pt idx="4337">
                  <c:v>433.70000000006399</c:v>
                </c:pt>
                <c:pt idx="4338">
                  <c:v>433.80000000006402</c:v>
                </c:pt>
                <c:pt idx="4339">
                  <c:v>433.90000000006398</c:v>
                </c:pt>
                <c:pt idx="4340">
                  <c:v>434.00000000006401</c:v>
                </c:pt>
                <c:pt idx="4341">
                  <c:v>434.10000000006403</c:v>
                </c:pt>
                <c:pt idx="4342">
                  <c:v>434.20000000006399</c:v>
                </c:pt>
                <c:pt idx="4343">
                  <c:v>434.30000000006402</c:v>
                </c:pt>
                <c:pt idx="4344">
                  <c:v>434.40000000006398</c:v>
                </c:pt>
                <c:pt idx="4345">
                  <c:v>434.50000000006401</c:v>
                </c:pt>
                <c:pt idx="4346">
                  <c:v>434.60000000006403</c:v>
                </c:pt>
                <c:pt idx="4347">
                  <c:v>434.70000000006399</c:v>
                </c:pt>
                <c:pt idx="4348">
                  <c:v>434.80000000006402</c:v>
                </c:pt>
                <c:pt idx="4349">
                  <c:v>434.90000000006398</c:v>
                </c:pt>
                <c:pt idx="4350">
                  <c:v>435.00000000006401</c:v>
                </c:pt>
                <c:pt idx="4351">
                  <c:v>435.10000000006403</c:v>
                </c:pt>
                <c:pt idx="4352">
                  <c:v>435.20000000006399</c:v>
                </c:pt>
                <c:pt idx="4353">
                  <c:v>435.30000000006402</c:v>
                </c:pt>
                <c:pt idx="4354">
                  <c:v>435.40000000006398</c:v>
                </c:pt>
                <c:pt idx="4355">
                  <c:v>435.50000000006401</c:v>
                </c:pt>
                <c:pt idx="4356">
                  <c:v>435.60000000006403</c:v>
                </c:pt>
                <c:pt idx="4357">
                  <c:v>435.70000000006399</c:v>
                </c:pt>
                <c:pt idx="4358">
                  <c:v>435.80000000006402</c:v>
                </c:pt>
                <c:pt idx="4359">
                  <c:v>435.90000000006398</c:v>
                </c:pt>
                <c:pt idx="4360">
                  <c:v>436.00000000006401</c:v>
                </c:pt>
                <c:pt idx="4361">
                  <c:v>436.10000000006403</c:v>
                </c:pt>
                <c:pt idx="4362">
                  <c:v>436.20000000006399</c:v>
                </c:pt>
                <c:pt idx="4363">
                  <c:v>436.30000000006402</c:v>
                </c:pt>
                <c:pt idx="4364">
                  <c:v>436.40000000006398</c:v>
                </c:pt>
                <c:pt idx="4365">
                  <c:v>436.50000000006401</c:v>
                </c:pt>
                <c:pt idx="4366">
                  <c:v>436.60000000006403</c:v>
                </c:pt>
                <c:pt idx="4367">
                  <c:v>436.70000000006502</c:v>
                </c:pt>
                <c:pt idx="4368">
                  <c:v>436.80000000006498</c:v>
                </c:pt>
                <c:pt idx="4369">
                  <c:v>436.90000000006501</c:v>
                </c:pt>
                <c:pt idx="4370">
                  <c:v>437.00000000006497</c:v>
                </c:pt>
                <c:pt idx="4371">
                  <c:v>437.10000000006499</c:v>
                </c:pt>
                <c:pt idx="4372">
                  <c:v>437.20000000006502</c:v>
                </c:pt>
                <c:pt idx="4373">
                  <c:v>437.30000000006498</c:v>
                </c:pt>
                <c:pt idx="4374">
                  <c:v>437.40000000006501</c:v>
                </c:pt>
                <c:pt idx="4375">
                  <c:v>437.50000000006497</c:v>
                </c:pt>
                <c:pt idx="4376">
                  <c:v>437.60000000006499</c:v>
                </c:pt>
                <c:pt idx="4377">
                  <c:v>437.70000000006502</c:v>
                </c:pt>
                <c:pt idx="4378">
                  <c:v>437.80000000006498</c:v>
                </c:pt>
                <c:pt idx="4379">
                  <c:v>437.90000000006501</c:v>
                </c:pt>
                <c:pt idx="4380">
                  <c:v>438.00000000006497</c:v>
                </c:pt>
                <c:pt idx="4381">
                  <c:v>438.10000000006499</c:v>
                </c:pt>
                <c:pt idx="4382">
                  <c:v>438.20000000006502</c:v>
                </c:pt>
                <c:pt idx="4383">
                  <c:v>438.30000000006498</c:v>
                </c:pt>
                <c:pt idx="4384">
                  <c:v>438.40000000006501</c:v>
                </c:pt>
                <c:pt idx="4385">
                  <c:v>438.50000000006497</c:v>
                </c:pt>
                <c:pt idx="4386">
                  <c:v>438.60000000006499</c:v>
                </c:pt>
                <c:pt idx="4387">
                  <c:v>438.70000000006502</c:v>
                </c:pt>
                <c:pt idx="4388">
                  <c:v>438.80000000006498</c:v>
                </c:pt>
                <c:pt idx="4389">
                  <c:v>438.90000000006501</c:v>
                </c:pt>
                <c:pt idx="4390">
                  <c:v>439.00000000006497</c:v>
                </c:pt>
                <c:pt idx="4391">
                  <c:v>439.10000000006499</c:v>
                </c:pt>
                <c:pt idx="4392">
                  <c:v>439.20000000006502</c:v>
                </c:pt>
                <c:pt idx="4393">
                  <c:v>439.30000000006498</c:v>
                </c:pt>
                <c:pt idx="4394">
                  <c:v>439.40000000006501</c:v>
                </c:pt>
                <c:pt idx="4395">
                  <c:v>439.50000000006497</c:v>
                </c:pt>
                <c:pt idx="4396">
                  <c:v>439.60000000006499</c:v>
                </c:pt>
                <c:pt idx="4397">
                  <c:v>439.70000000006502</c:v>
                </c:pt>
                <c:pt idx="4398">
                  <c:v>439.80000000006498</c:v>
                </c:pt>
                <c:pt idx="4399">
                  <c:v>439.90000000006501</c:v>
                </c:pt>
                <c:pt idx="4400">
                  <c:v>440.00000000006497</c:v>
                </c:pt>
                <c:pt idx="4401">
                  <c:v>440.10000000006499</c:v>
                </c:pt>
                <c:pt idx="4402">
                  <c:v>440.20000000006502</c:v>
                </c:pt>
                <c:pt idx="4403">
                  <c:v>440.30000000006498</c:v>
                </c:pt>
                <c:pt idx="4404">
                  <c:v>440.40000000006501</c:v>
                </c:pt>
                <c:pt idx="4405">
                  <c:v>440.50000000006497</c:v>
                </c:pt>
                <c:pt idx="4406">
                  <c:v>440.60000000006499</c:v>
                </c:pt>
                <c:pt idx="4407">
                  <c:v>440.70000000006502</c:v>
                </c:pt>
                <c:pt idx="4408">
                  <c:v>440.80000000006498</c:v>
                </c:pt>
                <c:pt idx="4409">
                  <c:v>440.90000000006501</c:v>
                </c:pt>
                <c:pt idx="4410">
                  <c:v>441.00000000006497</c:v>
                </c:pt>
                <c:pt idx="4411">
                  <c:v>441.10000000006602</c:v>
                </c:pt>
                <c:pt idx="4412">
                  <c:v>441.20000000006598</c:v>
                </c:pt>
                <c:pt idx="4413">
                  <c:v>441.30000000006601</c:v>
                </c:pt>
                <c:pt idx="4414">
                  <c:v>441.40000000006597</c:v>
                </c:pt>
                <c:pt idx="4415">
                  <c:v>441.500000000066</c:v>
                </c:pt>
                <c:pt idx="4416">
                  <c:v>441.60000000006602</c:v>
                </c:pt>
                <c:pt idx="4417">
                  <c:v>441.70000000006598</c:v>
                </c:pt>
                <c:pt idx="4418">
                  <c:v>441.80000000006601</c:v>
                </c:pt>
                <c:pt idx="4419">
                  <c:v>441.90000000006597</c:v>
                </c:pt>
                <c:pt idx="4420">
                  <c:v>442.000000000066</c:v>
                </c:pt>
                <c:pt idx="4421">
                  <c:v>442.10000000006602</c:v>
                </c:pt>
                <c:pt idx="4422">
                  <c:v>442.20000000006598</c:v>
                </c:pt>
                <c:pt idx="4423">
                  <c:v>442.30000000006601</c:v>
                </c:pt>
                <c:pt idx="4424">
                  <c:v>442.40000000006597</c:v>
                </c:pt>
                <c:pt idx="4425">
                  <c:v>442.500000000066</c:v>
                </c:pt>
                <c:pt idx="4426">
                  <c:v>442.60000000006602</c:v>
                </c:pt>
                <c:pt idx="4427">
                  <c:v>442.70000000006598</c:v>
                </c:pt>
                <c:pt idx="4428">
                  <c:v>442.80000000006601</c:v>
                </c:pt>
                <c:pt idx="4429">
                  <c:v>442.90000000006597</c:v>
                </c:pt>
                <c:pt idx="4430">
                  <c:v>443.000000000066</c:v>
                </c:pt>
                <c:pt idx="4431">
                  <c:v>443.10000000006602</c:v>
                </c:pt>
                <c:pt idx="4432">
                  <c:v>443.20000000006598</c:v>
                </c:pt>
                <c:pt idx="4433">
                  <c:v>443.30000000006601</c:v>
                </c:pt>
                <c:pt idx="4434">
                  <c:v>443.40000000006597</c:v>
                </c:pt>
                <c:pt idx="4435">
                  <c:v>443.500000000066</c:v>
                </c:pt>
                <c:pt idx="4436">
                  <c:v>443.60000000006602</c:v>
                </c:pt>
                <c:pt idx="4437">
                  <c:v>443.70000000006598</c:v>
                </c:pt>
                <c:pt idx="4438">
                  <c:v>443.80000000006601</c:v>
                </c:pt>
                <c:pt idx="4439">
                  <c:v>443.90000000006597</c:v>
                </c:pt>
                <c:pt idx="4440">
                  <c:v>444.000000000066</c:v>
                </c:pt>
                <c:pt idx="4441">
                  <c:v>444.10000000006602</c:v>
                </c:pt>
                <c:pt idx="4442">
                  <c:v>444.20000000006598</c:v>
                </c:pt>
                <c:pt idx="4443">
                  <c:v>444.30000000006601</c:v>
                </c:pt>
                <c:pt idx="4444">
                  <c:v>444.40000000006597</c:v>
                </c:pt>
                <c:pt idx="4445">
                  <c:v>444.500000000066</c:v>
                </c:pt>
                <c:pt idx="4446">
                  <c:v>444.60000000006602</c:v>
                </c:pt>
                <c:pt idx="4447">
                  <c:v>444.70000000006598</c:v>
                </c:pt>
                <c:pt idx="4448">
                  <c:v>444.80000000006601</c:v>
                </c:pt>
                <c:pt idx="4449">
                  <c:v>444.90000000006597</c:v>
                </c:pt>
                <c:pt idx="4450">
                  <c:v>445.000000000066</c:v>
                </c:pt>
                <c:pt idx="4451">
                  <c:v>445.10000000006602</c:v>
                </c:pt>
                <c:pt idx="4452">
                  <c:v>445.20000000006598</c:v>
                </c:pt>
                <c:pt idx="4453">
                  <c:v>445.30000000006601</c:v>
                </c:pt>
                <c:pt idx="4454">
                  <c:v>445.40000000006597</c:v>
                </c:pt>
                <c:pt idx="4455">
                  <c:v>445.50000000006702</c:v>
                </c:pt>
                <c:pt idx="4456">
                  <c:v>445.60000000006698</c:v>
                </c:pt>
                <c:pt idx="4457">
                  <c:v>445.70000000006701</c:v>
                </c:pt>
                <c:pt idx="4458">
                  <c:v>445.80000000006697</c:v>
                </c:pt>
                <c:pt idx="4459">
                  <c:v>445.900000000067</c:v>
                </c:pt>
                <c:pt idx="4460">
                  <c:v>446.00000000006702</c:v>
                </c:pt>
                <c:pt idx="4461">
                  <c:v>446.10000000006698</c:v>
                </c:pt>
                <c:pt idx="4462">
                  <c:v>446.20000000006701</c:v>
                </c:pt>
                <c:pt idx="4463">
                  <c:v>446.30000000006697</c:v>
                </c:pt>
                <c:pt idx="4464">
                  <c:v>446.400000000067</c:v>
                </c:pt>
                <c:pt idx="4465">
                  <c:v>446.50000000006702</c:v>
                </c:pt>
                <c:pt idx="4466">
                  <c:v>446.60000000006698</c:v>
                </c:pt>
                <c:pt idx="4467">
                  <c:v>446.70000000006701</c:v>
                </c:pt>
                <c:pt idx="4468">
                  <c:v>446.80000000006697</c:v>
                </c:pt>
                <c:pt idx="4469">
                  <c:v>446.900000000067</c:v>
                </c:pt>
                <c:pt idx="4470">
                  <c:v>447.00000000006702</c:v>
                </c:pt>
                <c:pt idx="4471">
                  <c:v>447.10000000006698</c:v>
                </c:pt>
                <c:pt idx="4472">
                  <c:v>447.20000000006701</c:v>
                </c:pt>
                <c:pt idx="4473">
                  <c:v>447.30000000006697</c:v>
                </c:pt>
                <c:pt idx="4474">
                  <c:v>447.400000000067</c:v>
                </c:pt>
                <c:pt idx="4475">
                  <c:v>447.50000000006702</c:v>
                </c:pt>
                <c:pt idx="4476">
                  <c:v>447.60000000006698</c:v>
                </c:pt>
                <c:pt idx="4477">
                  <c:v>447.70000000006701</c:v>
                </c:pt>
                <c:pt idx="4478">
                  <c:v>447.80000000006697</c:v>
                </c:pt>
                <c:pt idx="4479">
                  <c:v>447.900000000067</c:v>
                </c:pt>
                <c:pt idx="4480">
                  <c:v>448.00000000006702</c:v>
                </c:pt>
                <c:pt idx="4481">
                  <c:v>448.10000000006698</c:v>
                </c:pt>
                <c:pt idx="4482">
                  <c:v>448.20000000006701</c:v>
                </c:pt>
                <c:pt idx="4483">
                  <c:v>448.30000000006697</c:v>
                </c:pt>
                <c:pt idx="4484">
                  <c:v>448.400000000067</c:v>
                </c:pt>
                <c:pt idx="4485">
                  <c:v>448.50000000006702</c:v>
                </c:pt>
                <c:pt idx="4486">
                  <c:v>448.60000000006698</c:v>
                </c:pt>
                <c:pt idx="4487">
                  <c:v>448.70000000006701</c:v>
                </c:pt>
                <c:pt idx="4488">
                  <c:v>448.80000000006697</c:v>
                </c:pt>
                <c:pt idx="4489">
                  <c:v>448.900000000067</c:v>
                </c:pt>
                <c:pt idx="4490">
                  <c:v>449.00000000006702</c:v>
                </c:pt>
                <c:pt idx="4491">
                  <c:v>449.10000000006698</c:v>
                </c:pt>
                <c:pt idx="4492">
                  <c:v>449.20000000006701</c:v>
                </c:pt>
                <c:pt idx="4493">
                  <c:v>449.30000000006697</c:v>
                </c:pt>
                <c:pt idx="4494">
                  <c:v>449.400000000067</c:v>
                </c:pt>
                <c:pt idx="4495">
                  <c:v>449.50000000006702</c:v>
                </c:pt>
                <c:pt idx="4496">
                  <c:v>449.60000000006698</c:v>
                </c:pt>
                <c:pt idx="4497">
                  <c:v>449.70000000006701</c:v>
                </c:pt>
                <c:pt idx="4498">
                  <c:v>449.80000000006697</c:v>
                </c:pt>
                <c:pt idx="4499">
                  <c:v>449.90000000006802</c:v>
                </c:pt>
                <c:pt idx="4500">
                  <c:v>450.00000000006798</c:v>
                </c:pt>
                <c:pt idx="4501">
                  <c:v>450.10000000006801</c:v>
                </c:pt>
                <c:pt idx="4502">
                  <c:v>450.20000000006797</c:v>
                </c:pt>
                <c:pt idx="4503">
                  <c:v>450.300000000068</c:v>
                </c:pt>
                <c:pt idx="4504">
                  <c:v>450.40000000006802</c:v>
                </c:pt>
                <c:pt idx="4505">
                  <c:v>450.50000000006798</c:v>
                </c:pt>
                <c:pt idx="4506">
                  <c:v>450.60000000006801</c:v>
                </c:pt>
                <c:pt idx="4507">
                  <c:v>450.70000000006797</c:v>
                </c:pt>
                <c:pt idx="4508">
                  <c:v>450.800000000068</c:v>
                </c:pt>
                <c:pt idx="4509">
                  <c:v>450.90000000006802</c:v>
                </c:pt>
                <c:pt idx="4510">
                  <c:v>451.00000000006798</c:v>
                </c:pt>
                <c:pt idx="4511">
                  <c:v>451.10000000006801</c:v>
                </c:pt>
                <c:pt idx="4512">
                  <c:v>451.20000000006797</c:v>
                </c:pt>
                <c:pt idx="4513">
                  <c:v>451.300000000068</c:v>
                </c:pt>
                <c:pt idx="4514">
                  <c:v>451.40000000006802</c:v>
                </c:pt>
                <c:pt idx="4515">
                  <c:v>451.50000000006798</c:v>
                </c:pt>
                <c:pt idx="4516">
                  <c:v>451.60000000006801</c:v>
                </c:pt>
                <c:pt idx="4517">
                  <c:v>451.70000000006797</c:v>
                </c:pt>
                <c:pt idx="4518">
                  <c:v>451.800000000068</c:v>
                </c:pt>
                <c:pt idx="4519">
                  <c:v>451.90000000006802</c:v>
                </c:pt>
                <c:pt idx="4520">
                  <c:v>452.00000000006798</c:v>
                </c:pt>
                <c:pt idx="4521">
                  <c:v>452.10000000006801</c:v>
                </c:pt>
                <c:pt idx="4522">
                  <c:v>452.20000000006797</c:v>
                </c:pt>
                <c:pt idx="4523">
                  <c:v>452.300000000068</c:v>
                </c:pt>
                <c:pt idx="4524">
                  <c:v>452.40000000006802</c:v>
                </c:pt>
                <c:pt idx="4525">
                  <c:v>452.50000000006798</c:v>
                </c:pt>
                <c:pt idx="4526">
                  <c:v>452.60000000006801</c:v>
                </c:pt>
                <c:pt idx="4527">
                  <c:v>452.70000000006797</c:v>
                </c:pt>
                <c:pt idx="4528">
                  <c:v>452.800000000068</c:v>
                </c:pt>
                <c:pt idx="4529">
                  <c:v>452.90000000006802</c:v>
                </c:pt>
                <c:pt idx="4530">
                  <c:v>453.00000000006798</c:v>
                </c:pt>
                <c:pt idx="4531">
                  <c:v>453.10000000006801</c:v>
                </c:pt>
                <c:pt idx="4532">
                  <c:v>453.20000000006797</c:v>
                </c:pt>
                <c:pt idx="4533">
                  <c:v>453.300000000068</c:v>
                </c:pt>
                <c:pt idx="4534">
                  <c:v>453.40000000006802</c:v>
                </c:pt>
                <c:pt idx="4535">
                  <c:v>453.50000000006798</c:v>
                </c:pt>
                <c:pt idx="4536">
                  <c:v>453.60000000006801</c:v>
                </c:pt>
                <c:pt idx="4537">
                  <c:v>453.70000000006797</c:v>
                </c:pt>
                <c:pt idx="4538">
                  <c:v>453.800000000068</c:v>
                </c:pt>
                <c:pt idx="4539">
                  <c:v>453.90000000006802</c:v>
                </c:pt>
                <c:pt idx="4540">
                  <c:v>454.00000000006798</c:v>
                </c:pt>
                <c:pt idx="4541">
                  <c:v>454.10000000006801</c:v>
                </c:pt>
                <c:pt idx="4542">
                  <c:v>454.20000000006797</c:v>
                </c:pt>
                <c:pt idx="4543">
                  <c:v>454.30000000006902</c:v>
                </c:pt>
                <c:pt idx="4544">
                  <c:v>454.40000000006899</c:v>
                </c:pt>
                <c:pt idx="4545">
                  <c:v>454.50000000006901</c:v>
                </c:pt>
                <c:pt idx="4546">
                  <c:v>454.60000000006897</c:v>
                </c:pt>
                <c:pt idx="4547">
                  <c:v>454.700000000069</c:v>
                </c:pt>
                <c:pt idx="4548">
                  <c:v>454.80000000006902</c:v>
                </c:pt>
                <c:pt idx="4549">
                  <c:v>454.90000000006899</c:v>
                </c:pt>
                <c:pt idx="4550">
                  <c:v>455.00000000006901</c:v>
                </c:pt>
                <c:pt idx="4551">
                  <c:v>455.10000000006897</c:v>
                </c:pt>
                <c:pt idx="4552">
                  <c:v>455.200000000069</c:v>
                </c:pt>
                <c:pt idx="4553">
                  <c:v>455.30000000006902</c:v>
                </c:pt>
                <c:pt idx="4554">
                  <c:v>455.40000000006899</c:v>
                </c:pt>
                <c:pt idx="4555">
                  <c:v>455.50000000006901</c:v>
                </c:pt>
                <c:pt idx="4556">
                  <c:v>455.60000000006897</c:v>
                </c:pt>
                <c:pt idx="4557">
                  <c:v>455.700000000069</c:v>
                </c:pt>
                <c:pt idx="4558">
                  <c:v>455.80000000006902</c:v>
                </c:pt>
                <c:pt idx="4559">
                  <c:v>455.90000000006899</c:v>
                </c:pt>
                <c:pt idx="4560">
                  <c:v>456.00000000006901</c:v>
                </c:pt>
                <c:pt idx="4561">
                  <c:v>456.10000000006897</c:v>
                </c:pt>
                <c:pt idx="4562">
                  <c:v>456.200000000069</c:v>
                </c:pt>
                <c:pt idx="4563">
                  <c:v>456.30000000006902</c:v>
                </c:pt>
                <c:pt idx="4564">
                  <c:v>456.40000000006899</c:v>
                </c:pt>
                <c:pt idx="4565">
                  <c:v>456.50000000006901</c:v>
                </c:pt>
                <c:pt idx="4566">
                  <c:v>456.60000000006897</c:v>
                </c:pt>
                <c:pt idx="4567">
                  <c:v>456.700000000069</c:v>
                </c:pt>
                <c:pt idx="4568">
                  <c:v>456.80000000006902</c:v>
                </c:pt>
                <c:pt idx="4569">
                  <c:v>456.90000000006899</c:v>
                </c:pt>
                <c:pt idx="4570">
                  <c:v>457.00000000006901</c:v>
                </c:pt>
                <c:pt idx="4571">
                  <c:v>457.10000000006897</c:v>
                </c:pt>
                <c:pt idx="4572">
                  <c:v>457.200000000069</c:v>
                </c:pt>
                <c:pt idx="4573">
                  <c:v>457.30000000006902</c:v>
                </c:pt>
                <c:pt idx="4574">
                  <c:v>457.40000000006899</c:v>
                </c:pt>
                <c:pt idx="4575">
                  <c:v>457.50000000006901</c:v>
                </c:pt>
                <c:pt idx="4576">
                  <c:v>457.60000000006897</c:v>
                </c:pt>
                <c:pt idx="4577">
                  <c:v>457.700000000069</c:v>
                </c:pt>
                <c:pt idx="4578">
                  <c:v>457.80000000006902</c:v>
                </c:pt>
                <c:pt idx="4579">
                  <c:v>457.90000000006899</c:v>
                </c:pt>
                <c:pt idx="4580">
                  <c:v>458.00000000006901</c:v>
                </c:pt>
                <c:pt idx="4581">
                  <c:v>458.10000000006897</c:v>
                </c:pt>
                <c:pt idx="4582">
                  <c:v>458.200000000069</c:v>
                </c:pt>
                <c:pt idx="4583">
                  <c:v>458.30000000006902</c:v>
                </c:pt>
                <c:pt idx="4584">
                  <c:v>458.40000000006899</c:v>
                </c:pt>
                <c:pt idx="4585">
                  <c:v>458.50000000006901</c:v>
                </c:pt>
                <c:pt idx="4586">
                  <c:v>458.60000000006897</c:v>
                </c:pt>
                <c:pt idx="4587">
                  <c:v>458.70000000007002</c:v>
                </c:pt>
                <c:pt idx="4588">
                  <c:v>458.80000000006999</c:v>
                </c:pt>
                <c:pt idx="4589">
                  <c:v>458.90000000007001</c:v>
                </c:pt>
                <c:pt idx="4590">
                  <c:v>459.00000000006997</c:v>
                </c:pt>
                <c:pt idx="4591">
                  <c:v>459.10000000007</c:v>
                </c:pt>
                <c:pt idx="4592">
                  <c:v>459.20000000007002</c:v>
                </c:pt>
                <c:pt idx="4593">
                  <c:v>459.30000000006999</c:v>
                </c:pt>
                <c:pt idx="4594">
                  <c:v>459.40000000007001</c:v>
                </c:pt>
                <c:pt idx="4595">
                  <c:v>459.50000000006997</c:v>
                </c:pt>
                <c:pt idx="4596">
                  <c:v>459.60000000007</c:v>
                </c:pt>
                <c:pt idx="4597">
                  <c:v>459.70000000007002</c:v>
                </c:pt>
                <c:pt idx="4598">
                  <c:v>459.80000000006999</c:v>
                </c:pt>
                <c:pt idx="4599">
                  <c:v>459.90000000007001</c:v>
                </c:pt>
                <c:pt idx="4600">
                  <c:v>460.00000000006997</c:v>
                </c:pt>
                <c:pt idx="4601">
                  <c:v>460.10000000007</c:v>
                </c:pt>
                <c:pt idx="4602">
                  <c:v>460.20000000007002</c:v>
                </c:pt>
                <c:pt idx="4603">
                  <c:v>460.30000000006999</c:v>
                </c:pt>
                <c:pt idx="4604">
                  <c:v>460.40000000007001</c:v>
                </c:pt>
                <c:pt idx="4605">
                  <c:v>460.50000000006997</c:v>
                </c:pt>
                <c:pt idx="4606">
                  <c:v>460.60000000007</c:v>
                </c:pt>
                <c:pt idx="4607">
                  <c:v>460.70000000007002</c:v>
                </c:pt>
                <c:pt idx="4608">
                  <c:v>460.80000000006999</c:v>
                </c:pt>
                <c:pt idx="4609">
                  <c:v>460.90000000007001</c:v>
                </c:pt>
                <c:pt idx="4610">
                  <c:v>461.00000000006997</c:v>
                </c:pt>
                <c:pt idx="4611">
                  <c:v>461.10000000007</c:v>
                </c:pt>
                <c:pt idx="4612">
                  <c:v>461.20000000007002</c:v>
                </c:pt>
                <c:pt idx="4613">
                  <c:v>461.30000000006999</c:v>
                </c:pt>
                <c:pt idx="4614">
                  <c:v>461.40000000007001</c:v>
                </c:pt>
                <c:pt idx="4615">
                  <c:v>461.50000000006997</c:v>
                </c:pt>
                <c:pt idx="4616">
                  <c:v>461.60000000007</c:v>
                </c:pt>
                <c:pt idx="4617">
                  <c:v>461.70000000007002</c:v>
                </c:pt>
                <c:pt idx="4618">
                  <c:v>461.80000000006999</c:v>
                </c:pt>
                <c:pt idx="4619">
                  <c:v>461.90000000007001</c:v>
                </c:pt>
                <c:pt idx="4620">
                  <c:v>462.00000000006997</c:v>
                </c:pt>
                <c:pt idx="4621">
                  <c:v>462.10000000007</c:v>
                </c:pt>
                <c:pt idx="4622">
                  <c:v>462.20000000007002</c:v>
                </c:pt>
                <c:pt idx="4623">
                  <c:v>462.30000000006999</c:v>
                </c:pt>
                <c:pt idx="4624">
                  <c:v>462.40000000007001</c:v>
                </c:pt>
                <c:pt idx="4625">
                  <c:v>462.50000000006997</c:v>
                </c:pt>
                <c:pt idx="4626">
                  <c:v>462.60000000007</c:v>
                </c:pt>
                <c:pt idx="4627">
                  <c:v>462.70000000007002</c:v>
                </c:pt>
                <c:pt idx="4628">
                  <c:v>462.80000000006999</c:v>
                </c:pt>
                <c:pt idx="4629">
                  <c:v>462.90000000007001</c:v>
                </c:pt>
                <c:pt idx="4630">
                  <c:v>463.00000000006997</c:v>
                </c:pt>
                <c:pt idx="4631">
                  <c:v>463.10000000007102</c:v>
                </c:pt>
                <c:pt idx="4632">
                  <c:v>463.20000000007099</c:v>
                </c:pt>
                <c:pt idx="4633">
                  <c:v>463.30000000007101</c:v>
                </c:pt>
                <c:pt idx="4634">
                  <c:v>463.40000000007097</c:v>
                </c:pt>
                <c:pt idx="4635">
                  <c:v>463.500000000071</c:v>
                </c:pt>
                <c:pt idx="4636">
                  <c:v>463.60000000007102</c:v>
                </c:pt>
                <c:pt idx="4637">
                  <c:v>463.70000000007099</c:v>
                </c:pt>
                <c:pt idx="4638">
                  <c:v>463.80000000007101</c:v>
                </c:pt>
                <c:pt idx="4639">
                  <c:v>463.90000000007097</c:v>
                </c:pt>
                <c:pt idx="4640">
                  <c:v>464.000000000071</c:v>
                </c:pt>
                <c:pt idx="4641">
                  <c:v>464.10000000007102</c:v>
                </c:pt>
                <c:pt idx="4642">
                  <c:v>464.20000000007099</c:v>
                </c:pt>
                <c:pt idx="4643">
                  <c:v>464.30000000007101</c:v>
                </c:pt>
                <c:pt idx="4644">
                  <c:v>464.40000000007097</c:v>
                </c:pt>
                <c:pt idx="4645">
                  <c:v>464.500000000071</c:v>
                </c:pt>
                <c:pt idx="4646">
                  <c:v>464.60000000007102</c:v>
                </c:pt>
                <c:pt idx="4647">
                  <c:v>464.70000000007099</c:v>
                </c:pt>
                <c:pt idx="4648">
                  <c:v>464.80000000007101</c:v>
                </c:pt>
                <c:pt idx="4649">
                  <c:v>464.90000000007097</c:v>
                </c:pt>
                <c:pt idx="4650">
                  <c:v>465.000000000071</c:v>
                </c:pt>
                <c:pt idx="4651">
                  <c:v>465.10000000007102</c:v>
                </c:pt>
                <c:pt idx="4652">
                  <c:v>465.20000000007099</c:v>
                </c:pt>
                <c:pt idx="4653">
                  <c:v>465.30000000007101</c:v>
                </c:pt>
                <c:pt idx="4654">
                  <c:v>465.40000000007097</c:v>
                </c:pt>
                <c:pt idx="4655">
                  <c:v>465.500000000071</c:v>
                </c:pt>
                <c:pt idx="4656">
                  <c:v>465.60000000007102</c:v>
                </c:pt>
                <c:pt idx="4657">
                  <c:v>465.70000000007099</c:v>
                </c:pt>
                <c:pt idx="4658">
                  <c:v>465.80000000007101</c:v>
                </c:pt>
                <c:pt idx="4659">
                  <c:v>465.90000000007097</c:v>
                </c:pt>
                <c:pt idx="4660">
                  <c:v>466.000000000071</c:v>
                </c:pt>
                <c:pt idx="4661">
                  <c:v>466.10000000007102</c:v>
                </c:pt>
                <c:pt idx="4662">
                  <c:v>466.20000000007099</c:v>
                </c:pt>
                <c:pt idx="4663">
                  <c:v>466.30000000007101</c:v>
                </c:pt>
                <c:pt idx="4664">
                  <c:v>466.40000000007097</c:v>
                </c:pt>
                <c:pt idx="4665">
                  <c:v>466.500000000071</c:v>
                </c:pt>
                <c:pt idx="4666">
                  <c:v>466.60000000007102</c:v>
                </c:pt>
                <c:pt idx="4667">
                  <c:v>466.70000000007099</c:v>
                </c:pt>
                <c:pt idx="4668">
                  <c:v>466.80000000007101</c:v>
                </c:pt>
                <c:pt idx="4669">
                  <c:v>466.90000000007097</c:v>
                </c:pt>
                <c:pt idx="4670">
                  <c:v>467.000000000071</c:v>
                </c:pt>
                <c:pt idx="4671">
                  <c:v>467.10000000007102</c:v>
                </c:pt>
                <c:pt idx="4672">
                  <c:v>467.20000000007099</c:v>
                </c:pt>
                <c:pt idx="4673">
                  <c:v>467.30000000007101</c:v>
                </c:pt>
                <c:pt idx="4674">
                  <c:v>467.40000000007097</c:v>
                </c:pt>
                <c:pt idx="4675">
                  <c:v>467.50000000007202</c:v>
                </c:pt>
                <c:pt idx="4676">
                  <c:v>467.60000000007199</c:v>
                </c:pt>
                <c:pt idx="4677">
                  <c:v>467.70000000007201</c:v>
                </c:pt>
                <c:pt idx="4678">
                  <c:v>467.80000000007198</c:v>
                </c:pt>
                <c:pt idx="4679">
                  <c:v>467.900000000072</c:v>
                </c:pt>
                <c:pt idx="4680">
                  <c:v>468.00000000007202</c:v>
                </c:pt>
                <c:pt idx="4681">
                  <c:v>468.10000000007199</c:v>
                </c:pt>
                <c:pt idx="4682">
                  <c:v>468.20000000007201</c:v>
                </c:pt>
                <c:pt idx="4683">
                  <c:v>468.30000000007198</c:v>
                </c:pt>
                <c:pt idx="4684">
                  <c:v>468.400000000072</c:v>
                </c:pt>
                <c:pt idx="4685">
                  <c:v>468.50000000007202</c:v>
                </c:pt>
                <c:pt idx="4686">
                  <c:v>468.60000000007199</c:v>
                </c:pt>
                <c:pt idx="4687">
                  <c:v>468.70000000007201</c:v>
                </c:pt>
                <c:pt idx="4688">
                  <c:v>468.80000000007198</c:v>
                </c:pt>
                <c:pt idx="4689">
                  <c:v>468.900000000072</c:v>
                </c:pt>
                <c:pt idx="4690">
                  <c:v>469.00000000007202</c:v>
                </c:pt>
                <c:pt idx="4691">
                  <c:v>469.10000000007199</c:v>
                </c:pt>
                <c:pt idx="4692">
                  <c:v>469.20000000007201</c:v>
                </c:pt>
                <c:pt idx="4693">
                  <c:v>469.30000000007198</c:v>
                </c:pt>
                <c:pt idx="4694">
                  <c:v>469.400000000072</c:v>
                </c:pt>
                <c:pt idx="4695">
                  <c:v>469.50000000007202</c:v>
                </c:pt>
                <c:pt idx="4696">
                  <c:v>469.60000000007199</c:v>
                </c:pt>
                <c:pt idx="4697">
                  <c:v>469.70000000007201</c:v>
                </c:pt>
                <c:pt idx="4698">
                  <c:v>469.80000000007198</c:v>
                </c:pt>
                <c:pt idx="4699">
                  <c:v>469.900000000072</c:v>
                </c:pt>
                <c:pt idx="4700">
                  <c:v>470.00000000007202</c:v>
                </c:pt>
                <c:pt idx="4701">
                  <c:v>470.10000000007199</c:v>
                </c:pt>
                <c:pt idx="4702">
                  <c:v>470.20000000007201</c:v>
                </c:pt>
                <c:pt idx="4703">
                  <c:v>470.30000000007198</c:v>
                </c:pt>
                <c:pt idx="4704">
                  <c:v>470.400000000072</c:v>
                </c:pt>
                <c:pt idx="4705">
                  <c:v>470.50000000007202</c:v>
                </c:pt>
                <c:pt idx="4706">
                  <c:v>470.60000000007199</c:v>
                </c:pt>
                <c:pt idx="4707">
                  <c:v>470.70000000007201</c:v>
                </c:pt>
                <c:pt idx="4708">
                  <c:v>470.80000000007198</c:v>
                </c:pt>
                <c:pt idx="4709">
                  <c:v>470.900000000072</c:v>
                </c:pt>
                <c:pt idx="4710">
                  <c:v>471.00000000007202</c:v>
                </c:pt>
                <c:pt idx="4711">
                  <c:v>471.10000000007199</c:v>
                </c:pt>
                <c:pt idx="4712">
                  <c:v>471.20000000007201</c:v>
                </c:pt>
                <c:pt idx="4713">
                  <c:v>471.30000000007198</c:v>
                </c:pt>
                <c:pt idx="4714">
                  <c:v>471.400000000072</c:v>
                </c:pt>
                <c:pt idx="4715">
                  <c:v>471.50000000007202</c:v>
                </c:pt>
                <c:pt idx="4716">
                  <c:v>471.60000000007199</c:v>
                </c:pt>
                <c:pt idx="4717">
                  <c:v>471.70000000007201</c:v>
                </c:pt>
                <c:pt idx="4718">
                  <c:v>471.80000000007198</c:v>
                </c:pt>
                <c:pt idx="4719">
                  <c:v>471.90000000007302</c:v>
                </c:pt>
                <c:pt idx="4720">
                  <c:v>472.00000000007299</c:v>
                </c:pt>
                <c:pt idx="4721">
                  <c:v>472.10000000007301</c:v>
                </c:pt>
                <c:pt idx="4722">
                  <c:v>472.20000000007298</c:v>
                </c:pt>
                <c:pt idx="4723">
                  <c:v>472.300000000073</c:v>
                </c:pt>
                <c:pt idx="4724">
                  <c:v>472.40000000007302</c:v>
                </c:pt>
                <c:pt idx="4725">
                  <c:v>472.50000000007299</c:v>
                </c:pt>
                <c:pt idx="4726">
                  <c:v>472.60000000007301</c:v>
                </c:pt>
                <c:pt idx="4727">
                  <c:v>472.70000000007298</c:v>
                </c:pt>
                <c:pt idx="4728">
                  <c:v>472.800000000073</c:v>
                </c:pt>
                <c:pt idx="4729">
                  <c:v>472.90000000007302</c:v>
                </c:pt>
                <c:pt idx="4730">
                  <c:v>473.00000000007299</c:v>
                </c:pt>
                <c:pt idx="4731">
                  <c:v>473.10000000007301</c:v>
                </c:pt>
                <c:pt idx="4732">
                  <c:v>473.20000000007298</c:v>
                </c:pt>
                <c:pt idx="4733">
                  <c:v>473.300000000073</c:v>
                </c:pt>
                <c:pt idx="4734">
                  <c:v>473.40000000007302</c:v>
                </c:pt>
                <c:pt idx="4735">
                  <c:v>473.50000000007299</c:v>
                </c:pt>
                <c:pt idx="4736">
                  <c:v>473.60000000007301</c:v>
                </c:pt>
                <c:pt idx="4737">
                  <c:v>473.70000000007298</c:v>
                </c:pt>
                <c:pt idx="4738">
                  <c:v>473.800000000073</c:v>
                </c:pt>
                <c:pt idx="4739">
                  <c:v>473.90000000007302</c:v>
                </c:pt>
                <c:pt idx="4740">
                  <c:v>474.00000000007299</c:v>
                </c:pt>
                <c:pt idx="4741">
                  <c:v>474.10000000007301</c:v>
                </c:pt>
                <c:pt idx="4742">
                  <c:v>474.20000000007298</c:v>
                </c:pt>
                <c:pt idx="4743">
                  <c:v>474.300000000073</c:v>
                </c:pt>
                <c:pt idx="4744">
                  <c:v>474.40000000007302</c:v>
                </c:pt>
                <c:pt idx="4745">
                  <c:v>474.50000000007299</c:v>
                </c:pt>
                <c:pt idx="4746">
                  <c:v>474.60000000007301</c:v>
                </c:pt>
                <c:pt idx="4747">
                  <c:v>474.70000000007298</c:v>
                </c:pt>
                <c:pt idx="4748">
                  <c:v>474.800000000073</c:v>
                </c:pt>
                <c:pt idx="4749">
                  <c:v>474.90000000007302</c:v>
                </c:pt>
                <c:pt idx="4750">
                  <c:v>475.00000000007299</c:v>
                </c:pt>
                <c:pt idx="4751">
                  <c:v>475.10000000007301</c:v>
                </c:pt>
                <c:pt idx="4752">
                  <c:v>475.20000000007298</c:v>
                </c:pt>
                <c:pt idx="4753">
                  <c:v>475.300000000073</c:v>
                </c:pt>
                <c:pt idx="4754">
                  <c:v>475.40000000007302</c:v>
                </c:pt>
                <c:pt idx="4755">
                  <c:v>475.50000000007299</c:v>
                </c:pt>
                <c:pt idx="4756">
                  <c:v>475.60000000007301</c:v>
                </c:pt>
                <c:pt idx="4757">
                  <c:v>475.70000000007298</c:v>
                </c:pt>
                <c:pt idx="4758">
                  <c:v>475.800000000073</c:v>
                </c:pt>
                <c:pt idx="4759">
                  <c:v>475.90000000007302</c:v>
                </c:pt>
                <c:pt idx="4760">
                  <c:v>476.00000000007299</c:v>
                </c:pt>
                <c:pt idx="4761">
                  <c:v>476.10000000007301</c:v>
                </c:pt>
                <c:pt idx="4762">
                  <c:v>476.20000000007298</c:v>
                </c:pt>
                <c:pt idx="4763">
                  <c:v>476.30000000007402</c:v>
                </c:pt>
                <c:pt idx="4764">
                  <c:v>476.40000000007399</c:v>
                </c:pt>
                <c:pt idx="4765">
                  <c:v>476.50000000007401</c:v>
                </c:pt>
                <c:pt idx="4766">
                  <c:v>476.60000000007398</c:v>
                </c:pt>
                <c:pt idx="4767">
                  <c:v>476.700000000074</c:v>
                </c:pt>
                <c:pt idx="4768">
                  <c:v>476.80000000007402</c:v>
                </c:pt>
                <c:pt idx="4769">
                  <c:v>476.90000000007399</c:v>
                </c:pt>
                <c:pt idx="4770">
                  <c:v>477.00000000007401</c:v>
                </c:pt>
                <c:pt idx="4771">
                  <c:v>477.10000000007398</c:v>
                </c:pt>
                <c:pt idx="4772">
                  <c:v>477.200000000074</c:v>
                </c:pt>
                <c:pt idx="4773">
                  <c:v>477.30000000007402</c:v>
                </c:pt>
                <c:pt idx="4774">
                  <c:v>477.40000000007399</c:v>
                </c:pt>
                <c:pt idx="4775">
                  <c:v>477.50000000007401</c:v>
                </c:pt>
                <c:pt idx="4776">
                  <c:v>477.60000000007398</c:v>
                </c:pt>
                <c:pt idx="4777">
                  <c:v>477.700000000074</c:v>
                </c:pt>
                <c:pt idx="4778">
                  <c:v>477.80000000007402</c:v>
                </c:pt>
                <c:pt idx="4779">
                  <c:v>477.90000000007399</c:v>
                </c:pt>
                <c:pt idx="4780">
                  <c:v>478.00000000007401</c:v>
                </c:pt>
                <c:pt idx="4781">
                  <c:v>478.10000000007398</c:v>
                </c:pt>
                <c:pt idx="4782">
                  <c:v>478.200000000074</c:v>
                </c:pt>
                <c:pt idx="4783">
                  <c:v>478.30000000007402</c:v>
                </c:pt>
                <c:pt idx="4784">
                  <c:v>478.40000000007399</c:v>
                </c:pt>
                <c:pt idx="4785">
                  <c:v>478.50000000007401</c:v>
                </c:pt>
                <c:pt idx="4786">
                  <c:v>478.60000000007398</c:v>
                </c:pt>
                <c:pt idx="4787">
                  <c:v>478.700000000074</c:v>
                </c:pt>
                <c:pt idx="4788">
                  <c:v>478.80000000007402</c:v>
                </c:pt>
                <c:pt idx="4789">
                  <c:v>478.90000000007399</c:v>
                </c:pt>
                <c:pt idx="4790">
                  <c:v>479.00000000007401</c:v>
                </c:pt>
                <c:pt idx="4791">
                  <c:v>479.10000000007398</c:v>
                </c:pt>
                <c:pt idx="4792">
                  <c:v>479.200000000074</c:v>
                </c:pt>
                <c:pt idx="4793">
                  <c:v>479.30000000007402</c:v>
                </c:pt>
                <c:pt idx="4794">
                  <c:v>479.40000000007399</c:v>
                </c:pt>
                <c:pt idx="4795">
                  <c:v>479.50000000007401</c:v>
                </c:pt>
                <c:pt idx="4796">
                  <c:v>479.60000000007398</c:v>
                </c:pt>
                <c:pt idx="4797">
                  <c:v>479.700000000074</c:v>
                </c:pt>
                <c:pt idx="4798">
                  <c:v>479.80000000007402</c:v>
                </c:pt>
                <c:pt idx="4799">
                  <c:v>479.90000000007399</c:v>
                </c:pt>
                <c:pt idx="4800">
                  <c:v>480.00000000007401</c:v>
                </c:pt>
                <c:pt idx="4801">
                  <c:v>480.10000000007398</c:v>
                </c:pt>
                <c:pt idx="4802">
                  <c:v>480.200000000074</c:v>
                </c:pt>
                <c:pt idx="4803">
                  <c:v>480.30000000007402</c:v>
                </c:pt>
                <c:pt idx="4804">
                  <c:v>480.40000000007399</c:v>
                </c:pt>
                <c:pt idx="4805">
                  <c:v>480.50000000007401</c:v>
                </c:pt>
                <c:pt idx="4806">
                  <c:v>480.60000000007398</c:v>
                </c:pt>
                <c:pt idx="4807">
                  <c:v>480.70000000007502</c:v>
                </c:pt>
                <c:pt idx="4808">
                  <c:v>480.80000000007499</c:v>
                </c:pt>
                <c:pt idx="4809">
                  <c:v>480.90000000007501</c:v>
                </c:pt>
                <c:pt idx="4810">
                  <c:v>481.00000000007498</c:v>
                </c:pt>
                <c:pt idx="4811">
                  <c:v>481.100000000075</c:v>
                </c:pt>
                <c:pt idx="4812">
                  <c:v>481.20000000007502</c:v>
                </c:pt>
                <c:pt idx="4813">
                  <c:v>481.30000000007499</c:v>
                </c:pt>
                <c:pt idx="4814">
                  <c:v>481.40000000007501</c:v>
                </c:pt>
                <c:pt idx="4815">
                  <c:v>481.50000000007498</c:v>
                </c:pt>
                <c:pt idx="4816">
                  <c:v>481.600000000075</c:v>
                </c:pt>
                <c:pt idx="4817">
                  <c:v>481.70000000007502</c:v>
                </c:pt>
                <c:pt idx="4818">
                  <c:v>481.80000000007499</c:v>
                </c:pt>
                <c:pt idx="4819">
                  <c:v>481.90000000007501</c:v>
                </c:pt>
                <c:pt idx="4820">
                  <c:v>482.00000000007498</c:v>
                </c:pt>
                <c:pt idx="4821">
                  <c:v>482.100000000075</c:v>
                </c:pt>
                <c:pt idx="4822">
                  <c:v>482.20000000007502</c:v>
                </c:pt>
                <c:pt idx="4823">
                  <c:v>482.30000000007499</c:v>
                </c:pt>
                <c:pt idx="4824">
                  <c:v>482.40000000007501</c:v>
                </c:pt>
                <c:pt idx="4825">
                  <c:v>482.50000000007498</c:v>
                </c:pt>
                <c:pt idx="4826">
                  <c:v>482.600000000075</c:v>
                </c:pt>
                <c:pt idx="4827">
                  <c:v>482.70000000007502</c:v>
                </c:pt>
                <c:pt idx="4828">
                  <c:v>482.80000000007499</c:v>
                </c:pt>
                <c:pt idx="4829">
                  <c:v>482.90000000007501</c:v>
                </c:pt>
                <c:pt idx="4830">
                  <c:v>483.00000000007498</c:v>
                </c:pt>
                <c:pt idx="4831">
                  <c:v>483.100000000075</c:v>
                </c:pt>
                <c:pt idx="4832">
                  <c:v>483.20000000007502</c:v>
                </c:pt>
                <c:pt idx="4833">
                  <c:v>483.30000000007499</c:v>
                </c:pt>
                <c:pt idx="4834">
                  <c:v>483.40000000007501</c:v>
                </c:pt>
                <c:pt idx="4835">
                  <c:v>483.50000000007498</c:v>
                </c:pt>
                <c:pt idx="4836">
                  <c:v>483.600000000075</c:v>
                </c:pt>
                <c:pt idx="4837">
                  <c:v>483.70000000007502</c:v>
                </c:pt>
                <c:pt idx="4838">
                  <c:v>483.80000000007499</c:v>
                </c:pt>
                <c:pt idx="4839">
                  <c:v>483.90000000007501</c:v>
                </c:pt>
                <c:pt idx="4840">
                  <c:v>484.00000000007498</c:v>
                </c:pt>
                <c:pt idx="4841">
                  <c:v>484.100000000075</c:v>
                </c:pt>
                <c:pt idx="4842">
                  <c:v>484.20000000007502</c:v>
                </c:pt>
                <c:pt idx="4843">
                  <c:v>484.30000000007499</c:v>
                </c:pt>
                <c:pt idx="4844">
                  <c:v>484.40000000007501</c:v>
                </c:pt>
                <c:pt idx="4845">
                  <c:v>484.50000000007498</c:v>
                </c:pt>
                <c:pt idx="4846">
                  <c:v>484.600000000075</c:v>
                </c:pt>
                <c:pt idx="4847">
                  <c:v>484.70000000007502</c:v>
                </c:pt>
                <c:pt idx="4848">
                  <c:v>484.80000000007499</c:v>
                </c:pt>
                <c:pt idx="4849">
                  <c:v>484.90000000007501</c:v>
                </c:pt>
                <c:pt idx="4850">
                  <c:v>485.00000000007498</c:v>
                </c:pt>
                <c:pt idx="4851">
                  <c:v>485.10000000007602</c:v>
                </c:pt>
                <c:pt idx="4852">
                  <c:v>485.20000000007599</c:v>
                </c:pt>
                <c:pt idx="4853">
                  <c:v>485.30000000007601</c:v>
                </c:pt>
                <c:pt idx="4854">
                  <c:v>485.40000000007598</c:v>
                </c:pt>
                <c:pt idx="4855">
                  <c:v>485.500000000076</c:v>
                </c:pt>
                <c:pt idx="4856">
                  <c:v>485.60000000007602</c:v>
                </c:pt>
                <c:pt idx="4857">
                  <c:v>485.70000000007599</c:v>
                </c:pt>
                <c:pt idx="4858">
                  <c:v>485.80000000007601</c:v>
                </c:pt>
                <c:pt idx="4859">
                  <c:v>485.90000000007598</c:v>
                </c:pt>
                <c:pt idx="4860">
                  <c:v>486.000000000076</c:v>
                </c:pt>
                <c:pt idx="4861">
                  <c:v>486.10000000007602</c:v>
                </c:pt>
                <c:pt idx="4862">
                  <c:v>486.20000000007599</c:v>
                </c:pt>
                <c:pt idx="4863">
                  <c:v>486.30000000007601</c:v>
                </c:pt>
                <c:pt idx="4864">
                  <c:v>486.40000000007598</c:v>
                </c:pt>
                <c:pt idx="4865">
                  <c:v>486.500000000076</c:v>
                </c:pt>
                <c:pt idx="4866">
                  <c:v>486.60000000007602</c:v>
                </c:pt>
                <c:pt idx="4867">
                  <c:v>486.70000000007599</c:v>
                </c:pt>
                <c:pt idx="4868">
                  <c:v>486.80000000007601</c:v>
                </c:pt>
                <c:pt idx="4869">
                  <c:v>486.90000000007598</c:v>
                </c:pt>
                <c:pt idx="4870">
                  <c:v>487.000000000076</c:v>
                </c:pt>
                <c:pt idx="4871">
                  <c:v>487.10000000007602</c:v>
                </c:pt>
                <c:pt idx="4872">
                  <c:v>487.20000000007599</c:v>
                </c:pt>
                <c:pt idx="4873">
                  <c:v>487.30000000007601</c:v>
                </c:pt>
                <c:pt idx="4874">
                  <c:v>487.40000000007598</c:v>
                </c:pt>
                <c:pt idx="4875">
                  <c:v>487.500000000076</c:v>
                </c:pt>
                <c:pt idx="4876">
                  <c:v>487.60000000007602</c:v>
                </c:pt>
                <c:pt idx="4877">
                  <c:v>487.70000000007599</c:v>
                </c:pt>
                <c:pt idx="4878">
                  <c:v>487.80000000007601</c:v>
                </c:pt>
                <c:pt idx="4879">
                  <c:v>487.90000000007598</c:v>
                </c:pt>
                <c:pt idx="4880">
                  <c:v>488.000000000076</c:v>
                </c:pt>
                <c:pt idx="4881">
                  <c:v>488.10000000007602</c:v>
                </c:pt>
                <c:pt idx="4882">
                  <c:v>488.20000000007599</c:v>
                </c:pt>
                <c:pt idx="4883">
                  <c:v>488.30000000007601</c:v>
                </c:pt>
                <c:pt idx="4884">
                  <c:v>488.40000000007598</c:v>
                </c:pt>
                <c:pt idx="4885">
                  <c:v>488.500000000076</c:v>
                </c:pt>
                <c:pt idx="4886">
                  <c:v>488.60000000007602</c:v>
                </c:pt>
                <c:pt idx="4887">
                  <c:v>488.70000000007599</c:v>
                </c:pt>
                <c:pt idx="4888">
                  <c:v>488.80000000007601</c:v>
                </c:pt>
                <c:pt idx="4889">
                  <c:v>488.90000000007598</c:v>
                </c:pt>
                <c:pt idx="4890">
                  <c:v>489.000000000076</c:v>
                </c:pt>
                <c:pt idx="4891">
                  <c:v>489.10000000007602</c:v>
                </c:pt>
                <c:pt idx="4892">
                  <c:v>489.20000000007599</c:v>
                </c:pt>
                <c:pt idx="4893">
                  <c:v>489.30000000007601</c:v>
                </c:pt>
                <c:pt idx="4894">
                  <c:v>489.400000000077</c:v>
                </c:pt>
                <c:pt idx="4895">
                  <c:v>489.50000000007702</c:v>
                </c:pt>
                <c:pt idx="4896">
                  <c:v>489.60000000007699</c:v>
                </c:pt>
                <c:pt idx="4897">
                  <c:v>489.70000000007701</c:v>
                </c:pt>
                <c:pt idx="4898">
                  <c:v>489.80000000007698</c:v>
                </c:pt>
                <c:pt idx="4899">
                  <c:v>489.900000000077</c:v>
                </c:pt>
                <c:pt idx="4900">
                  <c:v>490.00000000007702</c:v>
                </c:pt>
                <c:pt idx="4901">
                  <c:v>490.10000000007699</c:v>
                </c:pt>
                <c:pt idx="4902">
                  <c:v>490.20000000007701</c:v>
                </c:pt>
                <c:pt idx="4903">
                  <c:v>490.30000000007698</c:v>
                </c:pt>
                <c:pt idx="4904">
                  <c:v>490.400000000077</c:v>
                </c:pt>
                <c:pt idx="4905">
                  <c:v>490.50000000007702</c:v>
                </c:pt>
                <c:pt idx="4906">
                  <c:v>490.60000000007699</c:v>
                </c:pt>
                <c:pt idx="4907">
                  <c:v>490.70000000007701</c:v>
                </c:pt>
                <c:pt idx="4908">
                  <c:v>490.80000000007698</c:v>
                </c:pt>
                <c:pt idx="4909">
                  <c:v>490.900000000077</c:v>
                </c:pt>
                <c:pt idx="4910">
                  <c:v>491.00000000007702</c:v>
                </c:pt>
                <c:pt idx="4911">
                  <c:v>491.10000000007699</c:v>
                </c:pt>
                <c:pt idx="4912">
                  <c:v>491.20000000007701</c:v>
                </c:pt>
                <c:pt idx="4913">
                  <c:v>491.30000000007698</c:v>
                </c:pt>
                <c:pt idx="4914">
                  <c:v>491.400000000077</c:v>
                </c:pt>
                <c:pt idx="4915">
                  <c:v>491.50000000007702</c:v>
                </c:pt>
                <c:pt idx="4916">
                  <c:v>491.60000000007699</c:v>
                </c:pt>
                <c:pt idx="4917">
                  <c:v>491.70000000007701</c:v>
                </c:pt>
                <c:pt idx="4918">
                  <c:v>491.80000000007698</c:v>
                </c:pt>
                <c:pt idx="4919">
                  <c:v>491.900000000077</c:v>
                </c:pt>
                <c:pt idx="4920">
                  <c:v>492.00000000007702</c:v>
                </c:pt>
                <c:pt idx="4921">
                  <c:v>492.10000000007699</c:v>
                </c:pt>
                <c:pt idx="4922">
                  <c:v>492.20000000007701</c:v>
                </c:pt>
                <c:pt idx="4923">
                  <c:v>492.30000000007698</c:v>
                </c:pt>
                <c:pt idx="4924">
                  <c:v>492.400000000077</c:v>
                </c:pt>
                <c:pt idx="4925">
                  <c:v>492.50000000007702</c:v>
                </c:pt>
                <c:pt idx="4926">
                  <c:v>492.60000000007699</c:v>
                </c:pt>
                <c:pt idx="4927">
                  <c:v>492.70000000007701</c:v>
                </c:pt>
                <c:pt idx="4928">
                  <c:v>492.80000000007698</c:v>
                </c:pt>
                <c:pt idx="4929">
                  <c:v>492.900000000077</c:v>
                </c:pt>
                <c:pt idx="4930">
                  <c:v>493.00000000007702</c:v>
                </c:pt>
                <c:pt idx="4931">
                  <c:v>493.10000000007699</c:v>
                </c:pt>
                <c:pt idx="4932">
                  <c:v>493.20000000007701</c:v>
                </c:pt>
                <c:pt idx="4933">
                  <c:v>493.30000000007698</c:v>
                </c:pt>
                <c:pt idx="4934">
                  <c:v>493.400000000077</c:v>
                </c:pt>
                <c:pt idx="4935">
                  <c:v>493.50000000007702</c:v>
                </c:pt>
                <c:pt idx="4936">
                  <c:v>493.60000000007699</c:v>
                </c:pt>
                <c:pt idx="4937">
                  <c:v>493.70000000007701</c:v>
                </c:pt>
                <c:pt idx="4938">
                  <c:v>493.800000000078</c:v>
                </c:pt>
                <c:pt idx="4939">
                  <c:v>493.90000000007802</c:v>
                </c:pt>
                <c:pt idx="4940">
                  <c:v>494.00000000007799</c:v>
                </c:pt>
                <c:pt idx="4941">
                  <c:v>494.10000000007801</c:v>
                </c:pt>
                <c:pt idx="4942">
                  <c:v>494.20000000007798</c:v>
                </c:pt>
                <c:pt idx="4943">
                  <c:v>494.300000000078</c:v>
                </c:pt>
                <c:pt idx="4944">
                  <c:v>494.40000000007802</c:v>
                </c:pt>
                <c:pt idx="4945">
                  <c:v>494.50000000007799</c:v>
                </c:pt>
                <c:pt idx="4946">
                  <c:v>494.60000000007801</c:v>
                </c:pt>
                <c:pt idx="4947">
                  <c:v>494.70000000007798</c:v>
                </c:pt>
                <c:pt idx="4948">
                  <c:v>494.800000000078</c:v>
                </c:pt>
                <c:pt idx="4949">
                  <c:v>494.90000000007802</c:v>
                </c:pt>
                <c:pt idx="4950">
                  <c:v>495.00000000007799</c:v>
                </c:pt>
                <c:pt idx="4951">
                  <c:v>495.10000000007801</c:v>
                </c:pt>
                <c:pt idx="4952">
                  <c:v>495.20000000007798</c:v>
                </c:pt>
                <c:pt idx="4953">
                  <c:v>495.300000000078</c:v>
                </c:pt>
                <c:pt idx="4954">
                  <c:v>495.40000000007802</c:v>
                </c:pt>
                <c:pt idx="4955">
                  <c:v>495.50000000007799</c:v>
                </c:pt>
                <c:pt idx="4956">
                  <c:v>495.60000000007801</c:v>
                </c:pt>
                <c:pt idx="4957">
                  <c:v>495.70000000007798</c:v>
                </c:pt>
                <c:pt idx="4958">
                  <c:v>495.800000000078</c:v>
                </c:pt>
                <c:pt idx="4959">
                  <c:v>495.90000000007802</c:v>
                </c:pt>
                <c:pt idx="4960">
                  <c:v>496.00000000007799</c:v>
                </c:pt>
                <c:pt idx="4961">
                  <c:v>496.10000000007801</c:v>
                </c:pt>
                <c:pt idx="4962">
                  <c:v>496.20000000007798</c:v>
                </c:pt>
                <c:pt idx="4963">
                  <c:v>496.300000000078</c:v>
                </c:pt>
                <c:pt idx="4964">
                  <c:v>496.40000000007802</c:v>
                </c:pt>
                <c:pt idx="4965">
                  <c:v>496.50000000007799</c:v>
                </c:pt>
                <c:pt idx="4966">
                  <c:v>496.60000000007801</c:v>
                </c:pt>
                <c:pt idx="4967">
                  <c:v>496.70000000007798</c:v>
                </c:pt>
                <c:pt idx="4968">
                  <c:v>496.800000000078</c:v>
                </c:pt>
                <c:pt idx="4969">
                  <c:v>496.90000000007802</c:v>
                </c:pt>
                <c:pt idx="4970">
                  <c:v>497.00000000007799</c:v>
                </c:pt>
                <c:pt idx="4971">
                  <c:v>497.10000000007801</c:v>
                </c:pt>
                <c:pt idx="4972">
                  <c:v>497.20000000007798</c:v>
                </c:pt>
                <c:pt idx="4973">
                  <c:v>497.300000000078</c:v>
                </c:pt>
                <c:pt idx="4974">
                  <c:v>497.40000000007802</c:v>
                </c:pt>
                <c:pt idx="4975">
                  <c:v>497.50000000007799</c:v>
                </c:pt>
                <c:pt idx="4976">
                  <c:v>497.60000000007801</c:v>
                </c:pt>
                <c:pt idx="4977">
                  <c:v>497.70000000007798</c:v>
                </c:pt>
                <c:pt idx="4978">
                  <c:v>497.800000000078</c:v>
                </c:pt>
                <c:pt idx="4979">
                  <c:v>497.90000000007802</c:v>
                </c:pt>
                <c:pt idx="4980">
                  <c:v>498.00000000007799</c:v>
                </c:pt>
                <c:pt idx="4981">
                  <c:v>498.10000000007801</c:v>
                </c:pt>
                <c:pt idx="4982">
                  <c:v>498.200000000079</c:v>
                </c:pt>
                <c:pt idx="4983">
                  <c:v>498.30000000007902</c:v>
                </c:pt>
                <c:pt idx="4984">
                  <c:v>498.40000000007899</c:v>
                </c:pt>
                <c:pt idx="4985">
                  <c:v>498.50000000007901</c:v>
                </c:pt>
                <c:pt idx="4986">
                  <c:v>498.60000000007898</c:v>
                </c:pt>
                <c:pt idx="4987">
                  <c:v>498.700000000079</c:v>
                </c:pt>
                <c:pt idx="4988">
                  <c:v>498.80000000007902</c:v>
                </c:pt>
                <c:pt idx="4989">
                  <c:v>498.90000000007899</c:v>
                </c:pt>
                <c:pt idx="4990">
                  <c:v>499.00000000007901</c:v>
                </c:pt>
                <c:pt idx="4991">
                  <c:v>499.10000000007898</c:v>
                </c:pt>
                <c:pt idx="4992">
                  <c:v>499.200000000079</c:v>
                </c:pt>
                <c:pt idx="4993">
                  <c:v>499.30000000007902</c:v>
                </c:pt>
                <c:pt idx="4994">
                  <c:v>499.40000000007899</c:v>
                </c:pt>
                <c:pt idx="4995">
                  <c:v>499.50000000007901</c:v>
                </c:pt>
                <c:pt idx="4996">
                  <c:v>499.60000000007898</c:v>
                </c:pt>
                <c:pt idx="4997">
                  <c:v>499.700000000079</c:v>
                </c:pt>
                <c:pt idx="4998">
                  <c:v>499.80000000007902</c:v>
                </c:pt>
                <c:pt idx="4999">
                  <c:v>499.90000000007899</c:v>
                </c:pt>
                <c:pt idx="5000">
                  <c:v>500.00000000007901</c:v>
                </c:pt>
                <c:pt idx="5001">
                  <c:v>500.10000000007898</c:v>
                </c:pt>
                <c:pt idx="5002">
                  <c:v>500.200000000079</c:v>
                </c:pt>
                <c:pt idx="5003">
                  <c:v>500.30000000007902</c:v>
                </c:pt>
                <c:pt idx="5004">
                  <c:v>500.40000000007899</c:v>
                </c:pt>
                <c:pt idx="5005">
                  <c:v>500.50000000007901</c:v>
                </c:pt>
                <c:pt idx="5006">
                  <c:v>500.60000000007898</c:v>
                </c:pt>
                <c:pt idx="5007">
                  <c:v>500.700000000079</c:v>
                </c:pt>
                <c:pt idx="5008">
                  <c:v>500.80000000007902</c:v>
                </c:pt>
                <c:pt idx="5009">
                  <c:v>500.90000000007899</c:v>
                </c:pt>
                <c:pt idx="5010">
                  <c:v>501.00000000007901</c:v>
                </c:pt>
                <c:pt idx="5011">
                  <c:v>501.10000000007898</c:v>
                </c:pt>
                <c:pt idx="5012">
                  <c:v>501.200000000079</c:v>
                </c:pt>
                <c:pt idx="5013">
                  <c:v>501.30000000007902</c:v>
                </c:pt>
                <c:pt idx="5014">
                  <c:v>501.40000000007899</c:v>
                </c:pt>
                <c:pt idx="5015">
                  <c:v>501.50000000007901</c:v>
                </c:pt>
                <c:pt idx="5016">
                  <c:v>501.60000000007898</c:v>
                </c:pt>
                <c:pt idx="5017">
                  <c:v>501.700000000079</c:v>
                </c:pt>
                <c:pt idx="5018">
                  <c:v>501.80000000007902</c:v>
                </c:pt>
                <c:pt idx="5019">
                  <c:v>501.90000000007899</c:v>
                </c:pt>
                <c:pt idx="5020">
                  <c:v>502.00000000007901</c:v>
                </c:pt>
                <c:pt idx="5021">
                  <c:v>502.10000000007898</c:v>
                </c:pt>
                <c:pt idx="5022">
                  <c:v>502.200000000079</c:v>
                </c:pt>
                <c:pt idx="5023">
                  <c:v>502.30000000007902</c:v>
                </c:pt>
                <c:pt idx="5024">
                  <c:v>502.40000000007899</c:v>
                </c:pt>
                <c:pt idx="5025">
                  <c:v>502.50000000007901</c:v>
                </c:pt>
                <c:pt idx="5026">
                  <c:v>502.60000000008</c:v>
                </c:pt>
                <c:pt idx="5027">
                  <c:v>502.70000000008002</c:v>
                </c:pt>
                <c:pt idx="5028">
                  <c:v>502.80000000007999</c:v>
                </c:pt>
                <c:pt idx="5029">
                  <c:v>502.90000000008001</c:v>
                </c:pt>
                <c:pt idx="5030">
                  <c:v>503.00000000007998</c:v>
                </c:pt>
                <c:pt idx="5031">
                  <c:v>503.10000000008</c:v>
                </c:pt>
                <c:pt idx="5032">
                  <c:v>503.20000000008002</c:v>
                </c:pt>
                <c:pt idx="5033">
                  <c:v>503.30000000007999</c:v>
                </c:pt>
                <c:pt idx="5034">
                  <c:v>503.40000000008001</c:v>
                </c:pt>
                <c:pt idx="5035">
                  <c:v>503.50000000007998</c:v>
                </c:pt>
                <c:pt idx="5036">
                  <c:v>503.60000000008</c:v>
                </c:pt>
                <c:pt idx="5037">
                  <c:v>503.70000000008002</c:v>
                </c:pt>
                <c:pt idx="5038">
                  <c:v>503.80000000007999</c:v>
                </c:pt>
                <c:pt idx="5039">
                  <c:v>503.90000000008001</c:v>
                </c:pt>
                <c:pt idx="5040">
                  <c:v>504.00000000007998</c:v>
                </c:pt>
                <c:pt idx="5041">
                  <c:v>504.10000000008</c:v>
                </c:pt>
                <c:pt idx="5042">
                  <c:v>504.20000000008002</c:v>
                </c:pt>
                <c:pt idx="5043">
                  <c:v>504.30000000007999</c:v>
                </c:pt>
                <c:pt idx="5044">
                  <c:v>504.40000000008001</c:v>
                </c:pt>
                <c:pt idx="5045">
                  <c:v>504.50000000007998</c:v>
                </c:pt>
                <c:pt idx="5046">
                  <c:v>504.60000000008</c:v>
                </c:pt>
                <c:pt idx="5047">
                  <c:v>504.70000000008002</c:v>
                </c:pt>
                <c:pt idx="5048">
                  <c:v>504.80000000007999</c:v>
                </c:pt>
                <c:pt idx="5049">
                  <c:v>504.90000000008001</c:v>
                </c:pt>
                <c:pt idx="5050">
                  <c:v>505.00000000007998</c:v>
                </c:pt>
                <c:pt idx="5051">
                  <c:v>505.10000000008</c:v>
                </c:pt>
                <c:pt idx="5052">
                  <c:v>505.20000000008002</c:v>
                </c:pt>
                <c:pt idx="5053">
                  <c:v>505.30000000007999</c:v>
                </c:pt>
                <c:pt idx="5054">
                  <c:v>505.40000000008001</c:v>
                </c:pt>
                <c:pt idx="5055">
                  <c:v>505.50000000007998</c:v>
                </c:pt>
                <c:pt idx="5056">
                  <c:v>505.60000000008</c:v>
                </c:pt>
                <c:pt idx="5057">
                  <c:v>505.70000000008002</c:v>
                </c:pt>
                <c:pt idx="5058">
                  <c:v>505.80000000007999</c:v>
                </c:pt>
                <c:pt idx="5059">
                  <c:v>505.90000000008001</c:v>
                </c:pt>
                <c:pt idx="5060">
                  <c:v>506.00000000007998</c:v>
                </c:pt>
                <c:pt idx="5061">
                  <c:v>506.10000000008</c:v>
                </c:pt>
                <c:pt idx="5062">
                  <c:v>506.20000000008002</c:v>
                </c:pt>
                <c:pt idx="5063">
                  <c:v>506.30000000007999</c:v>
                </c:pt>
                <c:pt idx="5064">
                  <c:v>506.40000000008001</c:v>
                </c:pt>
                <c:pt idx="5065">
                  <c:v>506.50000000007998</c:v>
                </c:pt>
                <c:pt idx="5066">
                  <c:v>506.60000000008</c:v>
                </c:pt>
                <c:pt idx="5067">
                  <c:v>506.70000000008002</c:v>
                </c:pt>
                <c:pt idx="5068">
                  <c:v>506.80000000007999</c:v>
                </c:pt>
                <c:pt idx="5069">
                  <c:v>506.90000000008001</c:v>
                </c:pt>
                <c:pt idx="5070">
                  <c:v>507.000000000081</c:v>
                </c:pt>
                <c:pt idx="5071">
                  <c:v>507.10000000008102</c:v>
                </c:pt>
                <c:pt idx="5072">
                  <c:v>507.20000000008099</c:v>
                </c:pt>
                <c:pt idx="5073">
                  <c:v>507.30000000008101</c:v>
                </c:pt>
                <c:pt idx="5074">
                  <c:v>507.40000000008098</c:v>
                </c:pt>
                <c:pt idx="5075">
                  <c:v>507.500000000081</c:v>
                </c:pt>
                <c:pt idx="5076">
                  <c:v>507.60000000008102</c:v>
                </c:pt>
                <c:pt idx="5077">
                  <c:v>507.70000000008099</c:v>
                </c:pt>
                <c:pt idx="5078">
                  <c:v>507.80000000008101</c:v>
                </c:pt>
                <c:pt idx="5079">
                  <c:v>507.90000000008098</c:v>
                </c:pt>
                <c:pt idx="5080">
                  <c:v>508.000000000081</c:v>
                </c:pt>
                <c:pt idx="5081">
                  <c:v>508.10000000008102</c:v>
                </c:pt>
                <c:pt idx="5082">
                  <c:v>508.20000000008099</c:v>
                </c:pt>
                <c:pt idx="5083">
                  <c:v>508.30000000008101</c:v>
                </c:pt>
                <c:pt idx="5084">
                  <c:v>508.40000000008098</c:v>
                </c:pt>
                <c:pt idx="5085">
                  <c:v>508.500000000081</c:v>
                </c:pt>
                <c:pt idx="5086">
                  <c:v>508.60000000008102</c:v>
                </c:pt>
                <c:pt idx="5087">
                  <c:v>508.70000000008099</c:v>
                </c:pt>
                <c:pt idx="5088">
                  <c:v>508.80000000008101</c:v>
                </c:pt>
                <c:pt idx="5089">
                  <c:v>508.90000000008098</c:v>
                </c:pt>
                <c:pt idx="5090">
                  <c:v>509.000000000081</c:v>
                </c:pt>
                <c:pt idx="5091">
                  <c:v>509.10000000008102</c:v>
                </c:pt>
                <c:pt idx="5092">
                  <c:v>509.20000000008099</c:v>
                </c:pt>
                <c:pt idx="5093">
                  <c:v>509.30000000008101</c:v>
                </c:pt>
                <c:pt idx="5094">
                  <c:v>509.40000000008098</c:v>
                </c:pt>
                <c:pt idx="5095">
                  <c:v>509.500000000081</c:v>
                </c:pt>
                <c:pt idx="5096">
                  <c:v>509.60000000008102</c:v>
                </c:pt>
                <c:pt idx="5097">
                  <c:v>509.70000000008099</c:v>
                </c:pt>
                <c:pt idx="5098">
                  <c:v>509.80000000008101</c:v>
                </c:pt>
                <c:pt idx="5099">
                  <c:v>509.90000000008098</c:v>
                </c:pt>
                <c:pt idx="5100">
                  <c:v>510.000000000081</c:v>
                </c:pt>
                <c:pt idx="5101">
                  <c:v>510.10000000008102</c:v>
                </c:pt>
                <c:pt idx="5102">
                  <c:v>510.20000000008099</c:v>
                </c:pt>
                <c:pt idx="5103">
                  <c:v>510.30000000008101</c:v>
                </c:pt>
                <c:pt idx="5104">
                  <c:v>510.40000000008098</c:v>
                </c:pt>
                <c:pt idx="5105">
                  <c:v>510.500000000081</c:v>
                </c:pt>
                <c:pt idx="5106">
                  <c:v>510.60000000008102</c:v>
                </c:pt>
                <c:pt idx="5107">
                  <c:v>510.70000000008099</c:v>
                </c:pt>
                <c:pt idx="5108">
                  <c:v>510.80000000008101</c:v>
                </c:pt>
                <c:pt idx="5109">
                  <c:v>510.90000000008098</c:v>
                </c:pt>
                <c:pt idx="5110">
                  <c:v>511.000000000081</c:v>
                </c:pt>
                <c:pt idx="5111">
                  <c:v>511.10000000008102</c:v>
                </c:pt>
                <c:pt idx="5112">
                  <c:v>511.20000000008099</c:v>
                </c:pt>
                <c:pt idx="5113">
                  <c:v>511.30000000008101</c:v>
                </c:pt>
                <c:pt idx="5114">
                  <c:v>511.400000000082</c:v>
                </c:pt>
                <c:pt idx="5115">
                  <c:v>511.50000000008203</c:v>
                </c:pt>
                <c:pt idx="5116">
                  <c:v>511.60000000008199</c:v>
                </c:pt>
                <c:pt idx="5117">
                  <c:v>511.70000000008201</c:v>
                </c:pt>
                <c:pt idx="5118">
                  <c:v>511.80000000008198</c:v>
                </c:pt>
                <c:pt idx="5119">
                  <c:v>511.900000000082</c:v>
                </c:pt>
                <c:pt idx="5120">
                  <c:v>512.00000000008197</c:v>
                </c:pt>
                <c:pt idx="5121">
                  <c:v>512.10000000008097</c:v>
                </c:pt>
                <c:pt idx="5122">
                  <c:v>512.20000000008099</c:v>
                </c:pt>
                <c:pt idx="5123">
                  <c:v>512.30000000008101</c:v>
                </c:pt>
                <c:pt idx="5124">
                  <c:v>512.40000000008104</c:v>
                </c:pt>
                <c:pt idx="5125">
                  <c:v>512.50000000008095</c:v>
                </c:pt>
                <c:pt idx="5126">
                  <c:v>512.60000000008097</c:v>
                </c:pt>
                <c:pt idx="5127">
                  <c:v>512.70000000008099</c:v>
                </c:pt>
                <c:pt idx="5128">
                  <c:v>512.80000000008101</c:v>
                </c:pt>
                <c:pt idx="5129">
                  <c:v>512.90000000008104</c:v>
                </c:pt>
                <c:pt idx="5130">
                  <c:v>513.00000000008095</c:v>
                </c:pt>
                <c:pt idx="5131">
                  <c:v>513.10000000008097</c:v>
                </c:pt>
                <c:pt idx="5132">
                  <c:v>513.20000000007997</c:v>
                </c:pt>
                <c:pt idx="5133">
                  <c:v>513.30000000007999</c:v>
                </c:pt>
                <c:pt idx="5134">
                  <c:v>513.40000000008001</c:v>
                </c:pt>
                <c:pt idx="5135">
                  <c:v>513.50000000008004</c:v>
                </c:pt>
                <c:pt idx="5136">
                  <c:v>513.60000000007994</c:v>
                </c:pt>
                <c:pt idx="5137">
                  <c:v>513.70000000007997</c:v>
                </c:pt>
                <c:pt idx="5138">
                  <c:v>513.80000000007999</c:v>
                </c:pt>
                <c:pt idx="5139">
                  <c:v>513.90000000008001</c:v>
                </c:pt>
                <c:pt idx="5140">
                  <c:v>514.00000000008004</c:v>
                </c:pt>
                <c:pt idx="5141">
                  <c:v>514.10000000007994</c:v>
                </c:pt>
                <c:pt idx="5142">
                  <c:v>514.20000000007997</c:v>
                </c:pt>
                <c:pt idx="5143">
                  <c:v>514.30000000007897</c:v>
                </c:pt>
                <c:pt idx="5144">
                  <c:v>514.40000000007899</c:v>
                </c:pt>
                <c:pt idx="5145">
                  <c:v>514.50000000007901</c:v>
                </c:pt>
                <c:pt idx="5146">
                  <c:v>514.60000000007904</c:v>
                </c:pt>
                <c:pt idx="5147">
                  <c:v>514.70000000007894</c:v>
                </c:pt>
                <c:pt idx="5148">
                  <c:v>514.80000000007897</c:v>
                </c:pt>
                <c:pt idx="5149">
                  <c:v>514.90000000007899</c:v>
                </c:pt>
                <c:pt idx="5150">
                  <c:v>515.00000000007901</c:v>
                </c:pt>
                <c:pt idx="5151">
                  <c:v>515.10000000007904</c:v>
                </c:pt>
                <c:pt idx="5152">
                  <c:v>515.20000000007894</c:v>
                </c:pt>
                <c:pt idx="5153">
                  <c:v>515.30000000007897</c:v>
                </c:pt>
                <c:pt idx="5154">
                  <c:v>515.40000000007797</c:v>
                </c:pt>
                <c:pt idx="5155">
                  <c:v>515.50000000007799</c:v>
                </c:pt>
                <c:pt idx="5156">
                  <c:v>515.60000000007801</c:v>
                </c:pt>
                <c:pt idx="5157">
                  <c:v>515.70000000007803</c:v>
                </c:pt>
                <c:pt idx="5158">
                  <c:v>515.80000000007794</c:v>
                </c:pt>
                <c:pt idx="5159">
                  <c:v>515.90000000007797</c:v>
                </c:pt>
                <c:pt idx="5160">
                  <c:v>516.00000000007799</c:v>
                </c:pt>
                <c:pt idx="5161">
                  <c:v>516.10000000007801</c:v>
                </c:pt>
                <c:pt idx="5162">
                  <c:v>516.20000000007803</c:v>
                </c:pt>
                <c:pt idx="5163">
                  <c:v>516.30000000007794</c:v>
                </c:pt>
                <c:pt idx="5164">
                  <c:v>516.40000000007797</c:v>
                </c:pt>
                <c:pt idx="5165">
                  <c:v>516.50000000007697</c:v>
                </c:pt>
                <c:pt idx="5166">
                  <c:v>516.60000000007699</c:v>
                </c:pt>
                <c:pt idx="5167">
                  <c:v>516.70000000007701</c:v>
                </c:pt>
                <c:pt idx="5168">
                  <c:v>516.80000000007703</c:v>
                </c:pt>
                <c:pt idx="5169">
                  <c:v>516.90000000007694</c:v>
                </c:pt>
                <c:pt idx="5170">
                  <c:v>517.00000000007697</c:v>
                </c:pt>
                <c:pt idx="5171">
                  <c:v>517.10000000007699</c:v>
                </c:pt>
                <c:pt idx="5172">
                  <c:v>517.20000000007701</c:v>
                </c:pt>
                <c:pt idx="5173">
                  <c:v>517.30000000007703</c:v>
                </c:pt>
                <c:pt idx="5174">
                  <c:v>517.40000000007694</c:v>
                </c:pt>
                <c:pt idx="5175">
                  <c:v>517.50000000007697</c:v>
                </c:pt>
                <c:pt idx="5176">
                  <c:v>517.60000000007597</c:v>
                </c:pt>
                <c:pt idx="5177">
                  <c:v>517.70000000007599</c:v>
                </c:pt>
                <c:pt idx="5178">
                  <c:v>517.80000000007601</c:v>
                </c:pt>
                <c:pt idx="5179">
                  <c:v>517.90000000007603</c:v>
                </c:pt>
                <c:pt idx="5180">
                  <c:v>518.00000000007606</c:v>
                </c:pt>
                <c:pt idx="5181">
                  <c:v>518.10000000007597</c:v>
                </c:pt>
                <c:pt idx="5182">
                  <c:v>518.20000000007599</c:v>
                </c:pt>
                <c:pt idx="5183">
                  <c:v>518.30000000007601</c:v>
                </c:pt>
                <c:pt idx="5184">
                  <c:v>518.40000000007603</c:v>
                </c:pt>
                <c:pt idx="5185">
                  <c:v>518.50000000007606</c:v>
                </c:pt>
                <c:pt idx="5186">
                  <c:v>518.60000000007597</c:v>
                </c:pt>
                <c:pt idx="5187">
                  <c:v>518.70000000007497</c:v>
                </c:pt>
                <c:pt idx="5188">
                  <c:v>518.80000000007499</c:v>
                </c:pt>
                <c:pt idx="5189">
                  <c:v>518.90000000007501</c:v>
                </c:pt>
                <c:pt idx="5190">
                  <c:v>519.00000000007503</c:v>
                </c:pt>
                <c:pt idx="5191">
                  <c:v>519.10000000007506</c:v>
                </c:pt>
                <c:pt idx="5192">
                  <c:v>519.20000000007497</c:v>
                </c:pt>
                <c:pt idx="5193">
                  <c:v>519.30000000007499</c:v>
                </c:pt>
                <c:pt idx="5194">
                  <c:v>519.40000000007501</c:v>
                </c:pt>
                <c:pt idx="5195">
                  <c:v>519.50000000007503</c:v>
                </c:pt>
                <c:pt idx="5196">
                  <c:v>519.60000000007506</c:v>
                </c:pt>
                <c:pt idx="5197">
                  <c:v>519.70000000007497</c:v>
                </c:pt>
                <c:pt idx="5198">
                  <c:v>519.80000000007396</c:v>
                </c:pt>
                <c:pt idx="5199">
                  <c:v>519.90000000007399</c:v>
                </c:pt>
                <c:pt idx="5200">
                  <c:v>520.00000000007401</c:v>
                </c:pt>
                <c:pt idx="5201">
                  <c:v>520.10000000007403</c:v>
                </c:pt>
                <c:pt idx="5202">
                  <c:v>520.20000000007406</c:v>
                </c:pt>
                <c:pt idx="5203">
                  <c:v>520.30000000007396</c:v>
                </c:pt>
                <c:pt idx="5204">
                  <c:v>520.40000000007399</c:v>
                </c:pt>
                <c:pt idx="5205">
                  <c:v>520.50000000007401</c:v>
                </c:pt>
                <c:pt idx="5206">
                  <c:v>520.60000000007403</c:v>
                </c:pt>
                <c:pt idx="5207">
                  <c:v>520.70000000007406</c:v>
                </c:pt>
                <c:pt idx="5208">
                  <c:v>520.80000000007396</c:v>
                </c:pt>
                <c:pt idx="5209">
                  <c:v>520.90000000007296</c:v>
                </c:pt>
                <c:pt idx="5210">
                  <c:v>521.00000000007299</c:v>
                </c:pt>
                <c:pt idx="5211">
                  <c:v>521.10000000007301</c:v>
                </c:pt>
                <c:pt idx="5212">
                  <c:v>521.20000000007303</c:v>
                </c:pt>
                <c:pt idx="5213">
                  <c:v>521.30000000007306</c:v>
                </c:pt>
                <c:pt idx="5214">
                  <c:v>521.40000000007296</c:v>
                </c:pt>
                <c:pt idx="5215">
                  <c:v>521.50000000007299</c:v>
                </c:pt>
                <c:pt idx="5216">
                  <c:v>521.60000000007301</c:v>
                </c:pt>
                <c:pt idx="5217">
                  <c:v>521.70000000007303</c:v>
                </c:pt>
                <c:pt idx="5218">
                  <c:v>521.80000000007306</c:v>
                </c:pt>
                <c:pt idx="5219">
                  <c:v>521.90000000007296</c:v>
                </c:pt>
                <c:pt idx="5220">
                  <c:v>522.00000000007196</c:v>
                </c:pt>
                <c:pt idx="5221">
                  <c:v>522.10000000007199</c:v>
                </c:pt>
                <c:pt idx="5222">
                  <c:v>522.20000000007201</c:v>
                </c:pt>
                <c:pt idx="5223">
                  <c:v>522.30000000007203</c:v>
                </c:pt>
                <c:pt idx="5224">
                  <c:v>522.40000000007205</c:v>
                </c:pt>
                <c:pt idx="5225">
                  <c:v>522.50000000007196</c:v>
                </c:pt>
                <c:pt idx="5226">
                  <c:v>522.60000000007199</c:v>
                </c:pt>
                <c:pt idx="5227">
                  <c:v>522.70000000007201</c:v>
                </c:pt>
                <c:pt idx="5228">
                  <c:v>522.80000000007203</c:v>
                </c:pt>
                <c:pt idx="5229">
                  <c:v>522.90000000007205</c:v>
                </c:pt>
                <c:pt idx="5230">
                  <c:v>523.00000000007196</c:v>
                </c:pt>
                <c:pt idx="5231">
                  <c:v>523.10000000007096</c:v>
                </c:pt>
                <c:pt idx="5232">
                  <c:v>523.20000000007099</c:v>
                </c:pt>
                <c:pt idx="5233">
                  <c:v>523.30000000007101</c:v>
                </c:pt>
                <c:pt idx="5234">
                  <c:v>523.40000000007103</c:v>
                </c:pt>
                <c:pt idx="5235">
                  <c:v>523.50000000007105</c:v>
                </c:pt>
                <c:pt idx="5236">
                  <c:v>523.60000000007096</c:v>
                </c:pt>
                <c:pt idx="5237">
                  <c:v>523.70000000007099</c:v>
                </c:pt>
                <c:pt idx="5238">
                  <c:v>523.80000000007101</c:v>
                </c:pt>
                <c:pt idx="5239">
                  <c:v>523.90000000007103</c:v>
                </c:pt>
                <c:pt idx="5240">
                  <c:v>524.00000000007105</c:v>
                </c:pt>
                <c:pt idx="5241">
                  <c:v>524.10000000007096</c:v>
                </c:pt>
                <c:pt idx="5242">
                  <c:v>524.20000000006996</c:v>
                </c:pt>
                <c:pt idx="5243">
                  <c:v>524.30000000006999</c:v>
                </c:pt>
                <c:pt idx="5244">
                  <c:v>524.40000000007001</c:v>
                </c:pt>
                <c:pt idx="5245">
                  <c:v>524.50000000007003</c:v>
                </c:pt>
                <c:pt idx="5246">
                  <c:v>524.60000000007005</c:v>
                </c:pt>
                <c:pt idx="5247">
                  <c:v>524.70000000006996</c:v>
                </c:pt>
                <c:pt idx="5248">
                  <c:v>524.80000000006999</c:v>
                </c:pt>
                <c:pt idx="5249">
                  <c:v>524.90000000007001</c:v>
                </c:pt>
                <c:pt idx="5250">
                  <c:v>525.00000000007003</c:v>
                </c:pt>
                <c:pt idx="5251">
                  <c:v>525.10000000007005</c:v>
                </c:pt>
                <c:pt idx="5252">
                  <c:v>525.20000000006996</c:v>
                </c:pt>
                <c:pt idx="5253">
                  <c:v>525.30000000006896</c:v>
                </c:pt>
                <c:pt idx="5254">
                  <c:v>525.40000000006899</c:v>
                </c:pt>
                <c:pt idx="5255">
                  <c:v>525.50000000006901</c:v>
                </c:pt>
                <c:pt idx="5256">
                  <c:v>525.60000000006903</c:v>
                </c:pt>
                <c:pt idx="5257">
                  <c:v>525.70000000006905</c:v>
                </c:pt>
                <c:pt idx="5258">
                  <c:v>525.80000000006896</c:v>
                </c:pt>
                <c:pt idx="5259">
                  <c:v>525.90000000006899</c:v>
                </c:pt>
                <c:pt idx="5260">
                  <c:v>526.00000000006901</c:v>
                </c:pt>
                <c:pt idx="5261">
                  <c:v>526.10000000006903</c:v>
                </c:pt>
                <c:pt idx="5262">
                  <c:v>526.20000000006905</c:v>
                </c:pt>
                <c:pt idx="5263">
                  <c:v>526.30000000006896</c:v>
                </c:pt>
                <c:pt idx="5264">
                  <c:v>526.40000000006796</c:v>
                </c:pt>
                <c:pt idx="5265">
                  <c:v>526.50000000006798</c:v>
                </c:pt>
                <c:pt idx="5266">
                  <c:v>526.60000000006801</c:v>
                </c:pt>
                <c:pt idx="5267">
                  <c:v>526.70000000006803</c:v>
                </c:pt>
                <c:pt idx="5268">
                  <c:v>526.80000000006805</c:v>
                </c:pt>
                <c:pt idx="5269">
                  <c:v>526.90000000006796</c:v>
                </c:pt>
                <c:pt idx="5270">
                  <c:v>527.00000000006798</c:v>
                </c:pt>
                <c:pt idx="5271">
                  <c:v>527.10000000006801</c:v>
                </c:pt>
                <c:pt idx="5272">
                  <c:v>527.20000000006803</c:v>
                </c:pt>
                <c:pt idx="5273">
                  <c:v>527.30000000006805</c:v>
                </c:pt>
                <c:pt idx="5274">
                  <c:v>527.40000000006796</c:v>
                </c:pt>
                <c:pt idx="5275">
                  <c:v>527.50000000006696</c:v>
                </c:pt>
                <c:pt idx="5276">
                  <c:v>527.60000000006698</c:v>
                </c:pt>
                <c:pt idx="5277">
                  <c:v>527.70000000006701</c:v>
                </c:pt>
                <c:pt idx="5278">
                  <c:v>527.80000000006703</c:v>
                </c:pt>
                <c:pt idx="5279">
                  <c:v>527.90000000006705</c:v>
                </c:pt>
                <c:pt idx="5280">
                  <c:v>528.00000000006696</c:v>
                </c:pt>
                <c:pt idx="5281">
                  <c:v>528.10000000006698</c:v>
                </c:pt>
                <c:pt idx="5282">
                  <c:v>528.20000000006701</c:v>
                </c:pt>
                <c:pt idx="5283">
                  <c:v>528.30000000006703</c:v>
                </c:pt>
                <c:pt idx="5284">
                  <c:v>528.40000000006705</c:v>
                </c:pt>
                <c:pt idx="5285">
                  <c:v>528.50000000006696</c:v>
                </c:pt>
                <c:pt idx="5286">
                  <c:v>528.60000000006596</c:v>
                </c:pt>
                <c:pt idx="5287">
                  <c:v>528.70000000006598</c:v>
                </c:pt>
                <c:pt idx="5288">
                  <c:v>528.80000000006601</c:v>
                </c:pt>
                <c:pt idx="5289">
                  <c:v>528.90000000006603</c:v>
                </c:pt>
                <c:pt idx="5290">
                  <c:v>529.00000000006605</c:v>
                </c:pt>
                <c:pt idx="5291">
                  <c:v>529.10000000006596</c:v>
                </c:pt>
                <c:pt idx="5292">
                  <c:v>529.20000000006598</c:v>
                </c:pt>
                <c:pt idx="5293">
                  <c:v>529.30000000006601</c:v>
                </c:pt>
                <c:pt idx="5294">
                  <c:v>529.40000000006603</c:v>
                </c:pt>
                <c:pt idx="5295">
                  <c:v>529.50000000006605</c:v>
                </c:pt>
                <c:pt idx="5296">
                  <c:v>529.60000000006596</c:v>
                </c:pt>
                <c:pt idx="5297">
                  <c:v>529.70000000006496</c:v>
                </c:pt>
                <c:pt idx="5298">
                  <c:v>529.80000000006498</c:v>
                </c:pt>
                <c:pt idx="5299">
                  <c:v>529.90000000006501</c:v>
                </c:pt>
                <c:pt idx="5300">
                  <c:v>530.00000000006503</c:v>
                </c:pt>
                <c:pt idx="5301">
                  <c:v>530.10000000006505</c:v>
                </c:pt>
                <c:pt idx="5302">
                  <c:v>530.20000000006496</c:v>
                </c:pt>
                <c:pt idx="5303">
                  <c:v>530.30000000006498</c:v>
                </c:pt>
                <c:pt idx="5304">
                  <c:v>530.40000000006501</c:v>
                </c:pt>
                <c:pt idx="5305">
                  <c:v>530.50000000006503</c:v>
                </c:pt>
                <c:pt idx="5306">
                  <c:v>530.60000000006505</c:v>
                </c:pt>
                <c:pt idx="5307">
                  <c:v>530.70000000006496</c:v>
                </c:pt>
                <c:pt idx="5308">
                  <c:v>530.80000000006396</c:v>
                </c:pt>
                <c:pt idx="5309">
                  <c:v>530.90000000006398</c:v>
                </c:pt>
                <c:pt idx="5310">
                  <c:v>531.00000000006401</c:v>
                </c:pt>
                <c:pt idx="5311">
                  <c:v>531.10000000006403</c:v>
                </c:pt>
                <c:pt idx="5312">
                  <c:v>531.20000000006405</c:v>
                </c:pt>
                <c:pt idx="5313">
                  <c:v>531.30000000006396</c:v>
                </c:pt>
                <c:pt idx="5314">
                  <c:v>531.40000000006398</c:v>
                </c:pt>
                <c:pt idx="5315">
                  <c:v>531.50000000006401</c:v>
                </c:pt>
                <c:pt idx="5316">
                  <c:v>531.60000000006403</c:v>
                </c:pt>
                <c:pt idx="5317">
                  <c:v>531.70000000006405</c:v>
                </c:pt>
                <c:pt idx="5318">
                  <c:v>531.80000000006396</c:v>
                </c:pt>
                <c:pt idx="5319">
                  <c:v>531.90000000006296</c:v>
                </c:pt>
                <c:pt idx="5320">
                  <c:v>532.00000000006298</c:v>
                </c:pt>
                <c:pt idx="5321">
                  <c:v>532.10000000006301</c:v>
                </c:pt>
                <c:pt idx="5322">
                  <c:v>532.20000000006303</c:v>
                </c:pt>
                <c:pt idx="5323">
                  <c:v>532.30000000006305</c:v>
                </c:pt>
                <c:pt idx="5324">
                  <c:v>532.40000000006296</c:v>
                </c:pt>
                <c:pt idx="5325">
                  <c:v>532.50000000006298</c:v>
                </c:pt>
                <c:pt idx="5326">
                  <c:v>532.60000000006301</c:v>
                </c:pt>
                <c:pt idx="5327">
                  <c:v>532.70000000006303</c:v>
                </c:pt>
                <c:pt idx="5328">
                  <c:v>532.80000000006305</c:v>
                </c:pt>
                <c:pt idx="5329">
                  <c:v>532.90000000006296</c:v>
                </c:pt>
                <c:pt idx="5330">
                  <c:v>533.00000000006196</c:v>
                </c:pt>
                <c:pt idx="5331">
                  <c:v>533.10000000006198</c:v>
                </c:pt>
                <c:pt idx="5332">
                  <c:v>533.200000000062</c:v>
                </c:pt>
                <c:pt idx="5333">
                  <c:v>533.30000000006203</c:v>
                </c:pt>
                <c:pt idx="5334">
                  <c:v>533.40000000006205</c:v>
                </c:pt>
                <c:pt idx="5335">
                  <c:v>533.50000000006196</c:v>
                </c:pt>
                <c:pt idx="5336">
                  <c:v>533.60000000006198</c:v>
                </c:pt>
                <c:pt idx="5337">
                  <c:v>533.700000000062</c:v>
                </c:pt>
                <c:pt idx="5338">
                  <c:v>533.80000000006203</c:v>
                </c:pt>
                <c:pt idx="5339">
                  <c:v>533.90000000006205</c:v>
                </c:pt>
                <c:pt idx="5340">
                  <c:v>534.00000000006196</c:v>
                </c:pt>
                <c:pt idx="5341">
                  <c:v>534.10000000006096</c:v>
                </c:pt>
                <c:pt idx="5342">
                  <c:v>534.20000000006098</c:v>
                </c:pt>
                <c:pt idx="5343">
                  <c:v>534.300000000061</c:v>
                </c:pt>
                <c:pt idx="5344">
                  <c:v>534.40000000006103</c:v>
                </c:pt>
                <c:pt idx="5345">
                  <c:v>534.50000000006105</c:v>
                </c:pt>
                <c:pt idx="5346">
                  <c:v>534.60000000006096</c:v>
                </c:pt>
                <c:pt idx="5347">
                  <c:v>534.70000000006098</c:v>
                </c:pt>
                <c:pt idx="5348">
                  <c:v>534.800000000061</c:v>
                </c:pt>
                <c:pt idx="5349">
                  <c:v>534.90000000006103</c:v>
                </c:pt>
                <c:pt idx="5350">
                  <c:v>535.00000000006105</c:v>
                </c:pt>
                <c:pt idx="5351">
                  <c:v>535.10000000006096</c:v>
                </c:pt>
                <c:pt idx="5352">
                  <c:v>535.20000000005996</c:v>
                </c:pt>
                <c:pt idx="5353">
                  <c:v>535.30000000005998</c:v>
                </c:pt>
                <c:pt idx="5354">
                  <c:v>535.40000000006</c:v>
                </c:pt>
                <c:pt idx="5355">
                  <c:v>535.50000000006003</c:v>
                </c:pt>
                <c:pt idx="5356">
                  <c:v>535.60000000006005</c:v>
                </c:pt>
                <c:pt idx="5357">
                  <c:v>535.70000000005996</c:v>
                </c:pt>
                <c:pt idx="5358">
                  <c:v>535.80000000005998</c:v>
                </c:pt>
                <c:pt idx="5359">
                  <c:v>535.90000000006</c:v>
                </c:pt>
                <c:pt idx="5360">
                  <c:v>536.00000000006003</c:v>
                </c:pt>
                <c:pt idx="5361">
                  <c:v>536.10000000006005</c:v>
                </c:pt>
                <c:pt idx="5362">
                  <c:v>536.20000000005996</c:v>
                </c:pt>
                <c:pt idx="5363">
                  <c:v>536.30000000005896</c:v>
                </c:pt>
                <c:pt idx="5364">
                  <c:v>536.40000000005898</c:v>
                </c:pt>
                <c:pt idx="5365">
                  <c:v>536.500000000059</c:v>
                </c:pt>
                <c:pt idx="5366">
                  <c:v>536.60000000005903</c:v>
                </c:pt>
                <c:pt idx="5367">
                  <c:v>536.70000000005905</c:v>
                </c:pt>
                <c:pt idx="5368">
                  <c:v>536.80000000005896</c:v>
                </c:pt>
                <c:pt idx="5369">
                  <c:v>536.90000000005898</c:v>
                </c:pt>
                <c:pt idx="5370">
                  <c:v>537.000000000059</c:v>
                </c:pt>
                <c:pt idx="5371">
                  <c:v>537.10000000005903</c:v>
                </c:pt>
                <c:pt idx="5372">
                  <c:v>537.20000000005905</c:v>
                </c:pt>
                <c:pt idx="5373">
                  <c:v>537.30000000005896</c:v>
                </c:pt>
                <c:pt idx="5374">
                  <c:v>537.40000000005796</c:v>
                </c:pt>
                <c:pt idx="5375">
                  <c:v>537.50000000005798</c:v>
                </c:pt>
                <c:pt idx="5376">
                  <c:v>537.600000000058</c:v>
                </c:pt>
                <c:pt idx="5377">
                  <c:v>537.70000000005803</c:v>
                </c:pt>
                <c:pt idx="5378">
                  <c:v>537.80000000005805</c:v>
                </c:pt>
                <c:pt idx="5379">
                  <c:v>537.90000000005796</c:v>
                </c:pt>
                <c:pt idx="5380">
                  <c:v>538.00000000005798</c:v>
                </c:pt>
                <c:pt idx="5381">
                  <c:v>538.100000000058</c:v>
                </c:pt>
                <c:pt idx="5382">
                  <c:v>538.20000000005803</c:v>
                </c:pt>
                <c:pt idx="5383">
                  <c:v>538.30000000005805</c:v>
                </c:pt>
                <c:pt idx="5384">
                  <c:v>538.40000000005796</c:v>
                </c:pt>
                <c:pt idx="5385">
                  <c:v>538.50000000005696</c:v>
                </c:pt>
                <c:pt idx="5386">
                  <c:v>538.60000000005698</c:v>
                </c:pt>
                <c:pt idx="5387">
                  <c:v>538.700000000057</c:v>
                </c:pt>
                <c:pt idx="5388">
                  <c:v>538.80000000005703</c:v>
                </c:pt>
                <c:pt idx="5389">
                  <c:v>538.90000000005705</c:v>
                </c:pt>
                <c:pt idx="5390">
                  <c:v>539.00000000005696</c:v>
                </c:pt>
                <c:pt idx="5391">
                  <c:v>539.10000000005698</c:v>
                </c:pt>
                <c:pt idx="5392">
                  <c:v>539.200000000057</c:v>
                </c:pt>
                <c:pt idx="5393">
                  <c:v>539.30000000005703</c:v>
                </c:pt>
                <c:pt idx="5394">
                  <c:v>539.40000000005705</c:v>
                </c:pt>
                <c:pt idx="5395">
                  <c:v>539.50000000005696</c:v>
                </c:pt>
                <c:pt idx="5396">
                  <c:v>539.60000000005596</c:v>
                </c:pt>
                <c:pt idx="5397">
                  <c:v>539.70000000005598</c:v>
                </c:pt>
                <c:pt idx="5398">
                  <c:v>539.800000000056</c:v>
                </c:pt>
                <c:pt idx="5399">
                  <c:v>539.90000000005602</c:v>
                </c:pt>
                <c:pt idx="5400">
                  <c:v>540.00000000005605</c:v>
                </c:pt>
                <c:pt idx="5401">
                  <c:v>540.10000000005596</c:v>
                </c:pt>
                <c:pt idx="5402">
                  <c:v>540.20000000005598</c:v>
                </c:pt>
                <c:pt idx="5403">
                  <c:v>540.300000000056</c:v>
                </c:pt>
                <c:pt idx="5404">
                  <c:v>540.40000000005602</c:v>
                </c:pt>
                <c:pt idx="5405">
                  <c:v>540.50000000005605</c:v>
                </c:pt>
                <c:pt idx="5406">
                  <c:v>540.60000000005596</c:v>
                </c:pt>
                <c:pt idx="5407">
                  <c:v>540.70000000005496</c:v>
                </c:pt>
                <c:pt idx="5408">
                  <c:v>540.80000000005498</c:v>
                </c:pt>
                <c:pt idx="5409">
                  <c:v>540.900000000055</c:v>
                </c:pt>
                <c:pt idx="5410">
                  <c:v>541.00000000005502</c:v>
                </c:pt>
                <c:pt idx="5411">
                  <c:v>541.10000000005505</c:v>
                </c:pt>
                <c:pt idx="5412">
                  <c:v>541.20000000005496</c:v>
                </c:pt>
                <c:pt idx="5413">
                  <c:v>541.30000000005498</c:v>
                </c:pt>
                <c:pt idx="5414">
                  <c:v>541.400000000055</c:v>
                </c:pt>
                <c:pt idx="5415">
                  <c:v>541.50000000005502</c:v>
                </c:pt>
                <c:pt idx="5416">
                  <c:v>541.60000000005505</c:v>
                </c:pt>
                <c:pt idx="5417">
                  <c:v>541.70000000005496</c:v>
                </c:pt>
                <c:pt idx="5418">
                  <c:v>541.80000000005396</c:v>
                </c:pt>
                <c:pt idx="5419">
                  <c:v>541.90000000005398</c:v>
                </c:pt>
                <c:pt idx="5420">
                  <c:v>542.000000000054</c:v>
                </c:pt>
                <c:pt idx="5421">
                  <c:v>542.10000000005402</c:v>
                </c:pt>
                <c:pt idx="5422">
                  <c:v>542.20000000005405</c:v>
                </c:pt>
                <c:pt idx="5423">
                  <c:v>542.30000000005396</c:v>
                </c:pt>
                <c:pt idx="5424">
                  <c:v>542.40000000005398</c:v>
                </c:pt>
                <c:pt idx="5425">
                  <c:v>542.500000000054</c:v>
                </c:pt>
                <c:pt idx="5426">
                  <c:v>542.60000000005402</c:v>
                </c:pt>
                <c:pt idx="5427">
                  <c:v>542.70000000005405</c:v>
                </c:pt>
                <c:pt idx="5428">
                  <c:v>542.80000000005396</c:v>
                </c:pt>
                <c:pt idx="5429">
                  <c:v>542.90000000005296</c:v>
                </c:pt>
                <c:pt idx="5430">
                  <c:v>543.00000000005298</c:v>
                </c:pt>
                <c:pt idx="5431">
                  <c:v>543.100000000053</c:v>
                </c:pt>
                <c:pt idx="5432">
                  <c:v>543.20000000005302</c:v>
                </c:pt>
                <c:pt idx="5433">
                  <c:v>543.30000000005305</c:v>
                </c:pt>
                <c:pt idx="5434">
                  <c:v>543.40000000005296</c:v>
                </c:pt>
                <c:pt idx="5435">
                  <c:v>543.50000000005298</c:v>
                </c:pt>
                <c:pt idx="5436">
                  <c:v>543.600000000053</c:v>
                </c:pt>
                <c:pt idx="5437">
                  <c:v>543.70000000005302</c:v>
                </c:pt>
                <c:pt idx="5438">
                  <c:v>543.80000000005305</c:v>
                </c:pt>
                <c:pt idx="5439">
                  <c:v>543.90000000005296</c:v>
                </c:pt>
                <c:pt idx="5440">
                  <c:v>544.00000000005195</c:v>
                </c:pt>
                <c:pt idx="5441">
                  <c:v>544.10000000005198</c:v>
                </c:pt>
                <c:pt idx="5442">
                  <c:v>544.200000000052</c:v>
                </c:pt>
                <c:pt idx="5443">
                  <c:v>544.30000000005202</c:v>
                </c:pt>
                <c:pt idx="5444">
                  <c:v>544.40000000005205</c:v>
                </c:pt>
                <c:pt idx="5445">
                  <c:v>544.50000000005195</c:v>
                </c:pt>
                <c:pt idx="5446">
                  <c:v>544.60000000005198</c:v>
                </c:pt>
                <c:pt idx="5447">
                  <c:v>544.700000000052</c:v>
                </c:pt>
                <c:pt idx="5448">
                  <c:v>544.80000000005202</c:v>
                </c:pt>
                <c:pt idx="5449">
                  <c:v>544.90000000005205</c:v>
                </c:pt>
                <c:pt idx="5450">
                  <c:v>545.00000000005195</c:v>
                </c:pt>
                <c:pt idx="5451">
                  <c:v>545.10000000005095</c:v>
                </c:pt>
                <c:pt idx="5452">
                  <c:v>545.20000000005098</c:v>
                </c:pt>
                <c:pt idx="5453">
                  <c:v>545.300000000051</c:v>
                </c:pt>
                <c:pt idx="5454">
                  <c:v>545.40000000005102</c:v>
                </c:pt>
                <c:pt idx="5455">
                  <c:v>545.50000000005105</c:v>
                </c:pt>
                <c:pt idx="5456">
                  <c:v>545.60000000005095</c:v>
                </c:pt>
                <c:pt idx="5457">
                  <c:v>545.70000000005098</c:v>
                </c:pt>
                <c:pt idx="5458">
                  <c:v>545.800000000051</c:v>
                </c:pt>
                <c:pt idx="5459">
                  <c:v>545.90000000005102</c:v>
                </c:pt>
                <c:pt idx="5460">
                  <c:v>546.00000000005105</c:v>
                </c:pt>
                <c:pt idx="5461">
                  <c:v>546.10000000005095</c:v>
                </c:pt>
                <c:pt idx="5462">
                  <c:v>546.20000000004995</c:v>
                </c:pt>
                <c:pt idx="5463">
                  <c:v>546.30000000004998</c:v>
                </c:pt>
                <c:pt idx="5464">
                  <c:v>546.40000000005</c:v>
                </c:pt>
                <c:pt idx="5465">
                  <c:v>546.50000000005002</c:v>
                </c:pt>
                <c:pt idx="5466">
                  <c:v>546.60000000005004</c:v>
                </c:pt>
                <c:pt idx="5467">
                  <c:v>546.70000000004995</c:v>
                </c:pt>
                <c:pt idx="5468">
                  <c:v>546.80000000004998</c:v>
                </c:pt>
                <c:pt idx="5469">
                  <c:v>546.90000000005</c:v>
                </c:pt>
                <c:pt idx="5470">
                  <c:v>547.00000000005002</c:v>
                </c:pt>
                <c:pt idx="5471">
                  <c:v>547.10000000005004</c:v>
                </c:pt>
                <c:pt idx="5472">
                  <c:v>547.20000000004995</c:v>
                </c:pt>
                <c:pt idx="5473">
                  <c:v>547.30000000004895</c:v>
                </c:pt>
                <c:pt idx="5474">
                  <c:v>547.40000000004898</c:v>
                </c:pt>
                <c:pt idx="5475">
                  <c:v>547.500000000049</c:v>
                </c:pt>
                <c:pt idx="5476">
                  <c:v>547.60000000004902</c:v>
                </c:pt>
                <c:pt idx="5477">
                  <c:v>547.70000000004904</c:v>
                </c:pt>
                <c:pt idx="5478">
                  <c:v>547.80000000004895</c:v>
                </c:pt>
                <c:pt idx="5479">
                  <c:v>547.90000000004898</c:v>
                </c:pt>
                <c:pt idx="5480">
                  <c:v>548.000000000049</c:v>
                </c:pt>
                <c:pt idx="5481">
                  <c:v>548.10000000004902</c:v>
                </c:pt>
                <c:pt idx="5482">
                  <c:v>548.20000000004904</c:v>
                </c:pt>
                <c:pt idx="5483">
                  <c:v>548.30000000004895</c:v>
                </c:pt>
                <c:pt idx="5484">
                  <c:v>548.40000000004795</c:v>
                </c:pt>
                <c:pt idx="5485">
                  <c:v>548.50000000004798</c:v>
                </c:pt>
                <c:pt idx="5486">
                  <c:v>548.600000000048</c:v>
                </c:pt>
                <c:pt idx="5487">
                  <c:v>548.70000000004802</c:v>
                </c:pt>
                <c:pt idx="5488">
                  <c:v>548.80000000004804</c:v>
                </c:pt>
                <c:pt idx="5489">
                  <c:v>548.90000000004795</c:v>
                </c:pt>
                <c:pt idx="5490">
                  <c:v>549.00000000004798</c:v>
                </c:pt>
                <c:pt idx="5491">
                  <c:v>549.100000000048</c:v>
                </c:pt>
                <c:pt idx="5492">
                  <c:v>549.20000000004802</c:v>
                </c:pt>
                <c:pt idx="5493">
                  <c:v>549.30000000004804</c:v>
                </c:pt>
                <c:pt idx="5494">
                  <c:v>549.40000000004795</c:v>
                </c:pt>
                <c:pt idx="5495">
                  <c:v>549.50000000004695</c:v>
                </c:pt>
                <c:pt idx="5496">
                  <c:v>549.60000000004698</c:v>
                </c:pt>
                <c:pt idx="5497">
                  <c:v>549.700000000047</c:v>
                </c:pt>
                <c:pt idx="5498">
                  <c:v>549.80000000004702</c:v>
                </c:pt>
                <c:pt idx="5499">
                  <c:v>549.90000000004704</c:v>
                </c:pt>
                <c:pt idx="5500">
                  <c:v>550.00000000004695</c:v>
                </c:pt>
                <c:pt idx="5501">
                  <c:v>550.10000000004698</c:v>
                </c:pt>
                <c:pt idx="5502">
                  <c:v>550.200000000047</c:v>
                </c:pt>
                <c:pt idx="5503">
                  <c:v>550.30000000004702</c:v>
                </c:pt>
                <c:pt idx="5504">
                  <c:v>550.40000000004704</c:v>
                </c:pt>
                <c:pt idx="5505">
                  <c:v>550.50000000004695</c:v>
                </c:pt>
                <c:pt idx="5506">
                  <c:v>550.60000000004595</c:v>
                </c:pt>
                <c:pt idx="5507">
                  <c:v>550.70000000004597</c:v>
                </c:pt>
                <c:pt idx="5508">
                  <c:v>550.800000000046</c:v>
                </c:pt>
                <c:pt idx="5509">
                  <c:v>550.90000000004602</c:v>
                </c:pt>
                <c:pt idx="5510">
                  <c:v>551.00000000004604</c:v>
                </c:pt>
                <c:pt idx="5511">
                  <c:v>551.10000000004595</c:v>
                </c:pt>
                <c:pt idx="5512">
                  <c:v>551.20000000004597</c:v>
                </c:pt>
                <c:pt idx="5513">
                  <c:v>551.300000000046</c:v>
                </c:pt>
                <c:pt idx="5514">
                  <c:v>551.40000000004602</c:v>
                </c:pt>
                <c:pt idx="5515">
                  <c:v>551.50000000004604</c:v>
                </c:pt>
                <c:pt idx="5516">
                  <c:v>551.60000000004595</c:v>
                </c:pt>
                <c:pt idx="5517">
                  <c:v>551.70000000004495</c:v>
                </c:pt>
                <c:pt idx="5518">
                  <c:v>551.80000000004497</c:v>
                </c:pt>
                <c:pt idx="5519">
                  <c:v>551.900000000045</c:v>
                </c:pt>
                <c:pt idx="5520">
                  <c:v>552.00000000004502</c:v>
                </c:pt>
                <c:pt idx="5521">
                  <c:v>552.10000000004504</c:v>
                </c:pt>
                <c:pt idx="5522">
                  <c:v>552.20000000004495</c:v>
                </c:pt>
                <c:pt idx="5523">
                  <c:v>552.30000000004497</c:v>
                </c:pt>
                <c:pt idx="5524">
                  <c:v>552.400000000045</c:v>
                </c:pt>
                <c:pt idx="5525">
                  <c:v>552.50000000004502</c:v>
                </c:pt>
                <c:pt idx="5526">
                  <c:v>552.60000000004504</c:v>
                </c:pt>
                <c:pt idx="5527">
                  <c:v>552.70000000004495</c:v>
                </c:pt>
                <c:pt idx="5528">
                  <c:v>552.80000000004395</c:v>
                </c:pt>
                <c:pt idx="5529">
                  <c:v>552.90000000004397</c:v>
                </c:pt>
                <c:pt idx="5530">
                  <c:v>553.000000000044</c:v>
                </c:pt>
                <c:pt idx="5531">
                  <c:v>553.10000000004402</c:v>
                </c:pt>
                <c:pt idx="5532">
                  <c:v>553.20000000004404</c:v>
                </c:pt>
                <c:pt idx="5533">
                  <c:v>553.30000000004395</c:v>
                </c:pt>
                <c:pt idx="5534">
                  <c:v>553.40000000004397</c:v>
                </c:pt>
                <c:pt idx="5535">
                  <c:v>553.500000000044</c:v>
                </c:pt>
                <c:pt idx="5536">
                  <c:v>553.60000000004402</c:v>
                </c:pt>
                <c:pt idx="5537">
                  <c:v>553.70000000004404</c:v>
                </c:pt>
                <c:pt idx="5538">
                  <c:v>553.80000000004395</c:v>
                </c:pt>
                <c:pt idx="5539">
                  <c:v>553.90000000004295</c:v>
                </c:pt>
                <c:pt idx="5540">
                  <c:v>554.00000000004297</c:v>
                </c:pt>
                <c:pt idx="5541">
                  <c:v>554.100000000043</c:v>
                </c:pt>
                <c:pt idx="5542">
                  <c:v>554.20000000004302</c:v>
                </c:pt>
                <c:pt idx="5543">
                  <c:v>554.30000000004304</c:v>
                </c:pt>
                <c:pt idx="5544">
                  <c:v>554.40000000004295</c:v>
                </c:pt>
                <c:pt idx="5545">
                  <c:v>554.50000000004297</c:v>
                </c:pt>
                <c:pt idx="5546">
                  <c:v>554.600000000043</c:v>
                </c:pt>
                <c:pt idx="5547">
                  <c:v>554.70000000004302</c:v>
                </c:pt>
                <c:pt idx="5548">
                  <c:v>554.80000000004304</c:v>
                </c:pt>
                <c:pt idx="5549">
                  <c:v>554.90000000004295</c:v>
                </c:pt>
                <c:pt idx="5550">
                  <c:v>555.00000000004195</c:v>
                </c:pt>
                <c:pt idx="5551">
                  <c:v>555.10000000004197</c:v>
                </c:pt>
                <c:pt idx="5552">
                  <c:v>555.200000000042</c:v>
                </c:pt>
                <c:pt idx="5553">
                  <c:v>555.30000000004202</c:v>
                </c:pt>
                <c:pt idx="5554">
                  <c:v>555.40000000004204</c:v>
                </c:pt>
                <c:pt idx="5555">
                  <c:v>555.50000000004195</c:v>
                </c:pt>
                <c:pt idx="5556">
                  <c:v>555.60000000004197</c:v>
                </c:pt>
                <c:pt idx="5557">
                  <c:v>555.700000000042</c:v>
                </c:pt>
                <c:pt idx="5558">
                  <c:v>555.80000000004202</c:v>
                </c:pt>
                <c:pt idx="5559">
                  <c:v>555.90000000004204</c:v>
                </c:pt>
                <c:pt idx="5560">
                  <c:v>556.00000000004195</c:v>
                </c:pt>
                <c:pt idx="5561">
                  <c:v>556.10000000004095</c:v>
                </c:pt>
                <c:pt idx="5562">
                  <c:v>556.20000000004097</c:v>
                </c:pt>
                <c:pt idx="5563">
                  <c:v>556.300000000041</c:v>
                </c:pt>
                <c:pt idx="5564">
                  <c:v>556.40000000004102</c:v>
                </c:pt>
                <c:pt idx="5565">
                  <c:v>556.50000000004104</c:v>
                </c:pt>
                <c:pt idx="5566">
                  <c:v>556.60000000004095</c:v>
                </c:pt>
                <c:pt idx="5567">
                  <c:v>556.70000000004097</c:v>
                </c:pt>
                <c:pt idx="5568">
                  <c:v>556.800000000041</c:v>
                </c:pt>
                <c:pt idx="5569">
                  <c:v>556.90000000004102</c:v>
                </c:pt>
                <c:pt idx="5570">
                  <c:v>557.00000000004104</c:v>
                </c:pt>
                <c:pt idx="5571">
                  <c:v>557.10000000004095</c:v>
                </c:pt>
                <c:pt idx="5572">
                  <c:v>557.20000000003995</c:v>
                </c:pt>
                <c:pt idx="5573">
                  <c:v>557.30000000003997</c:v>
                </c:pt>
                <c:pt idx="5574">
                  <c:v>557.40000000004</c:v>
                </c:pt>
                <c:pt idx="5575">
                  <c:v>557.50000000004002</c:v>
                </c:pt>
                <c:pt idx="5576">
                  <c:v>557.60000000004004</c:v>
                </c:pt>
                <c:pt idx="5577">
                  <c:v>557.70000000003995</c:v>
                </c:pt>
                <c:pt idx="5578">
                  <c:v>557.80000000003997</c:v>
                </c:pt>
                <c:pt idx="5579">
                  <c:v>557.90000000004</c:v>
                </c:pt>
                <c:pt idx="5580">
                  <c:v>558.00000000004002</c:v>
                </c:pt>
                <c:pt idx="5581">
                  <c:v>558.10000000004004</c:v>
                </c:pt>
                <c:pt idx="5582">
                  <c:v>558.20000000003995</c:v>
                </c:pt>
                <c:pt idx="5583">
                  <c:v>558.30000000003895</c:v>
                </c:pt>
                <c:pt idx="5584">
                  <c:v>558.40000000003897</c:v>
                </c:pt>
                <c:pt idx="5585">
                  <c:v>558.50000000003899</c:v>
                </c:pt>
                <c:pt idx="5586">
                  <c:v>558.60000000003902</c:v>
                </c:pt>
                <c:pt idx="5587">
                  <c:v>558.70000000003904</c:v>
                </c:pt>
                <c:pt idx="5588">
                  <c:v>558.80000000003895</c:v>
                </c:pt>
                <c:pt idx="5589">
                  <c:v>558.90000000003897</c:v>
                </c:pt>
                <c:pt idx="5590">
                  <c:v>559.00000000003899</c:v>
                </c:pt>
                <c:pt idx="5591">
                  <c:v>559.10000000003902</c:v>
                </c:pt>
                <c:pt idx="5592">
                  <c:v>559.20000000003904</c:v>
                </c:pt>
                <c:pt idx="5593">
                  <c:v>559.30000000003895</c:v>
                </c:pt>
                <c:pt idx="5594">
                  <c:v>559.40000000003795</c:v>
                </c:pt>
                <c:pt idx="5595">
                  <c:v>559.50000000003797</c:v>
                </c:pt>
                <c:pt idx="5596">
                  <c:v>559.60000000003799</c:v>
                </c:pt>
                <c:pt idx="5597">
                  <c:v>559.70000000003802</c:v>
                </c:pt>
                <c:pt idx="5598">
                  <c:v>559.80000000003804</c:v>
                </c:pt>
                <c:pt idx="5599">
                  <c:v>559.90000000003795</c:v>
                </c:pt>
                <c:pt idx="5600">
                  <c:v>560.00000000003797</c:v>
                </c:pt>
                <c:pt idx="5601">
                  <c:v>560.10000000003799</c:v>
                </c:pt>
                <c:pt idx="5602">
                  <c:v>560.20000000003802</c:v>
                </c:pt>
                <c:pt idx="5603">
                  <c:v>560.30000000003804</c:v>
                </c:pt>
                <c:pt idx="5604">
                  <c:v>560.40000000003795</c:v>
                </c:pt>
                <c:pt idx="5605">
                  <c:v>560.50000000003695</c:v>
                </c:pt>
                <c:pt idx="5606">
                  <c:v>560.60000000003697</c:v>
                </c:pt>
                <c:pt idx="5607">
                  <c:v>560.70000000003699</c:v>
                </c:pt>
                <c:pt idx="5608">
                  <c:v>560.80000000003702</c:v>
                </c:pt>
                <c:pt idx="5609">
                  <c:v>560.90000000003704</c:v>
                </c:pt>
                <c:pt idx="5610">
                  <c:v>561.00000000003695</c:v>
                </c:pt>
                <c:pt idx="5611">
                  <c:v>561.10000000003697</c:v>
                </c:pt>
                <c:pt idx="5612">
                  <c:v>561.20000000003699</c:v>
                </c:pt>
                <c:pt idx="5613">
                  <c:v>561.30000000003702</c:v>
                </c:pt>
                <c:pt idx="5614">
                  <c:v>561.40000000003704</c:v>
                </c:pt>
                <c:pt idx="5615">
                  <c:v>561.50000000003695</c:v>
                </c:pt>
                <c:pt idx="5616">
                  <c:v>561.60000000003595</c:v>
                </c:pt>
                <c:pt idx="5617">
                  <c:v>561.70000000003597</c:v>
                </c:pt>
                <c:pt idx="5618">
                  <c:v>561.80000000003599</c:v>
                </c:pt>
                <c:pt idx="5619">
                  <c:v>561.90000000003602</c:v>
                </c:pt>
                <c:pt idx="5620">
                  <c:v>562.00000000003604</c:v>
                </c:pt>
                <c:pt idx="5621">
                  <c:v>562.10000000003595</c:v>
                </c:pt>
                <c:pt idx="5622">
                  <c:v>562.20000000003597</c:v>
                </c:pt>
                <c:pt idx="5623">
                  <c:v>562.30000000003599</c:v>
                </c:pt>
                <c:pt idx="5624">
                  <c:v>562.40000000003602</c:v>
                </c:pt>
                <c:pt idx="5625">
                  <c:v>562.50000000003604</c:v>
                </c:pt>
                <c:pt idx="5626">
                  <c:v>562.60000000003595</c:v>
                </c:pt>
                <c:pt idx="5627">
                  <c:v>562.70000000003495</c:v>
                </c:pt>
                <c:pt idx="5628">
                  <c:v>562.80000000003497</c:v>
                </c:pt>
                <c:pt idx="5629">
                  <c:v>562.90000000003499</c:v>
                </c:pt>
                <c:pt idx="5630">
                  <c:v>563.00000000003502</c:v>
                </c:pt>
                <c:pt idx="5631">
                  <c:v>563.10000000003504</c:v>
                </c:pt>
                <c:pt idx="5632">
                  <c:v>563.20000000003495</c:v>
                </c:pt>
                <c:pt idx="5633">
                  <c:v>563.30000000003497</c:v>
                </c:pt>
                <c:pt idx="5634">
                  <c:v>563.40000000003499</c:v>
                </c:pt>
                <c:pt idx="5635">
                  <c:v>563.50000000003502</c:v>
                </c:pt>
                <c:pt idx="5636">
                  <c:v>563.60000000003504</c:v>
                </c:pt>
                <c:pt idx="5637">
                  <c:v>563.70000000003495</c:v>
                </c:pt>
                <c:pt idx="5638">
                  <c:v>563.80000000003395</c:v>
                </c:pt>
                <c:pt idx="5639">
                  <c:v>563.90000000003397</c:v>
                </c:pt>
                <c:pt idx="5640">
                  <c:v>564.00000000003399</c:v>
                </c:pt>
                <c:pt idx="5641">
                  <c:v>564.10000000003402</c:v>
                </c:pt>
                <c:pt idx="5642">
                  <c:v>564.20000000003404</c:v>
                </c:pt>
                <c:pt idx="5643">
                  <c:v>564.30000000003395</c:v>
                </c:pt>
                <c:pt idx="5644">
                  <c:v>564.40000000003397</c:v>
                </c:pt>
                <c:pt idx="5645">
                  <c:v>564.50000000003399</c:v>
                </c:pt>
                <c:pt idx="5646">
                  <c:v>564.60000000003402</c:v>
                </c:pt>
                <c:pt idx="5647">
                  <c:v>564.70000000003404</c:v>
                </c:pt>
                <c:pt idx="5648">
                  <c:v>564.80000000003395</c:v>
                </c:pt>
                <c:pt idx="5649">
                  <c:v>564.90000000003295</c:v>
                </c:pt>
                <c:pt idx="5650">
                  <c:v>565.00000000003297</c:v>
                </c:pt>
                <c:pt idx="5651">
                  <c:v>565.10000000003299</c:v>
                </c:pt>
                <c:pt idx="5652">
                  <c:v>565.20000000003301</c:v>
                </c:pt>
                <c:pt idx="5653">
                  <c:v>565.30000000003304</c:v>
                </c:pt>
                <c:pt idx="5654">
                  <c:v>565.40000000003295</c:v>
                </c:pt>
                <c:pt idx="5655">
                  <c:v>565.50000000003297</c:v>
                </c:pt>
                <c:pt idx="5656">
                  <c:v>565.60000000003299</c:v>
                </c:pt>
                <c:pt idx="5657">
                  <c:v>565.70000000003301</c:v>
                </c:pt>
                <c:pt idx="5658">
                  <c:v>565.80000000003304</c:v>
                </c:pt>
                <c:pt idx="5659">
                  <c:v>565.90000000003295</c:v>
                </c:pt>
                <c:pt idx="5660">
                  <c:v>566.00000000003195</c:v>
                </c:pt>
                <c:pt idx="5661">
                  <c:v>566.10000000003197</c:v>
                </c:pt>
                <c:pt idx="5662">
                  <c:v>566.20000000003199</c:v>
                </c:pt>
                <c:pt idx="5663">
                  <c:v>566.30000000003201</c:v>
                </c:pt>
                <c:pt idx="5664">
                  <c:v>566.40000000003204</c:v>
                </c:pt>
                <c:pt idx="5665">
                  <c:v>566.50000000003195</c:v>
                </c:pt>
                <c:pt idx="5666">
                  <c:v>566.60000000003197</c:v>
                </c:pt>
                <c:pt idx="5667">
                  <c:v>566.70000000003199</c:v>
                </c:pt>
                <c:pt idx="5668">
                  <c:v>566.80000000003201</c:v>
                </c:pt>
                <c:pt idx="5669">
                  <c:v>566.90000000003204</c:v>
                </c:pt>
                <c:pt idx="5670">
                  <c:v>567.00000000003195</c:v>
                </c:pt>
                <c:pt idx="5671">
                  <c:v>567.10000000003095</c:v>
                </c:pt>
                <c:pt idx="5672">
                  <c:v>567.20000000003097</c:v>
                </c:pt>
                <c:pt idx="5673">
                  <c:v>567.30000000003099</c:v>
                </c:pt>
                <c:pt idx="5674">
                  <c:v>567.40000000003101</c:v>
                </c:pt>
                <c:pt idx="5675">
                  <c:v>567.50000000003104</c:v>
                </c:pt>
                <c:pt idx="5676">
                  <c:v>567.60000000003095</c:v>
                </c:pt>
                <c:pt idx="5677">
                  <c:v>567.70000000003097</c:v>
                </c:pt>
                <c:pt idx="5678">
                  <c:v>567.80000000003099</c:v>
                </c:pt>
                <c:pt idx="5679">
                  <c:v>567.90000000003101</c:v>
                </c:pt>
                <c:pt idx="5680">
                  <c:v>568.00000000003104</c:v>
                </c:pt>
                <c:pt idx="5681">
                  <c:v>568.10000000003095</c:v>
                </c:pt>
                <c:pt idx="5682">
                  <c:v>568.20000000002995</c:v>
                </c:pt>
                <c:pt idx="5683">
                  <c:v>568.30000000002997</c:v>
                </c:pt>
                <c:pt idx="5684">
                  <c:v>568.40000000002999</c:v>
                </c:pt>
                <c:pt idx="5685">
                  <c:v>568.50000000003001</c:v>
                </c:pt>
                <c:pt idx="5686">
                  <c:v>568.60000000003004</c:v>
                </c:pt>
                <c:pt idx="5687">
                  <c:v>568.70000000002995</c:v>
                </c:pt>
                <c:pt idx="5688">
                  <c:v>568.80000000002997</c:v>
                </c:pt>
                <c:pt idx="5689">
                  <c:v>568.90000000002999</c:v>
                </c:pt>
                <c:pt idx="5690">
                  <c:v>569.00000000003001</c:v>
                </c:pt>
                <c:pt idx="5691">
                  <c:v>569.10000000003004</c:v>
                </c:pt>
                <c:pt idx="5692">
                  <c:v>569.20000000002995</c:v>
                </c:pt>
                <c:pt idx="5693">
                  <c:v>569.30000000002894</c:v>
                </c:pt>
                <c:pt idx="5694">
                  <c:v>569.40000000002897</c:v>
                </c:pt>
                <c:pt idx="5695">
                  <c:v>569.50000000002899</c:v>
                </c:pt>
                <c:pt idx="5696">
                  <c:v>569.60000000002901</c:v>
                </c:pt>
                <c:pt idx="5697">
                  <c:v>569.70000000002904</c:v>
                </c:pt>
                <c:pt idx="5698">
                  <c:v>569.80000000002894</c:v>
                </c:pt>
                <c:pt idx="5699">
                  <c:v>569.90000000002897</c:v>
                </c:pt>
                <c:pt idx="5700">
                  <c:v>570.00000000002899</c:v>
                </c:pt>
                <c:pt idx="5701">
                  <c:v>570.10000000002901</c:v>
                </c:pt>
                <c:pt idx="5702">
                  <c:v>570.20000000002904</c:v>
                </c:pt>
                <c:pt idx="5703">
                  <c:v>570.30000000002894</c:v>
                </c:pt>
                <c:pt idx="5704">
                  <c:v>570.40000000002794</c:v>
                </c:pt>
                <c:pt idx="5705">
                  <c:v>570.50000000002797</c:v>
                </c:pt>
                <c:pt idx="5706">
                  <c:v>570.60000000002799</c:v>
                </c:pt>
                <c:pt idx="5707">
                  <c:v>570.70000000002801</c:v>
                </c:pt>
                <c:pt idx="5708">
                  <c:v>570.80000000002804</c:v>
                </c:pt>
                <c:pt idx="5709">
                  <c:v>570.90000000002794</c:v>
                </c:pt>
                <c:pt idx="5710">
                  <c:v>571.00000000002797</c:v>
                </c:pt>
                <c:pt idx="5711">
                  <c:v>571.10000000002799</c:v>
                </c:pt>
                <c:pt idx="5712">
                  <c:v>571.20000000002801</c:v>
                </c:pt>
                <c:pt idx="5713">
                  <c:v>571.30000000002804</c:v>
                </c:pt>
                <c:pt idx="5714">
                  <c:v>571.40000000002794</c:v>
                </c:pt>
                <c:pt idx="5715">
                  <c:v>571.50000000002694</c:v>
                </c:pt>
                <c:pt idx="5716">
                  <c:v>571.60000000002697</c:v>
                </c:pt>
                <c:pt idx="5717">
                  <c:v>571.70000000002699</c:v>
                </c:pt>
                <c:pt idx="5718">
                  <c:v>571.80000000002701</c:v>
                </c:pt>
                <c:pt idx="5719">
                  <c:v>571.90000000002703</c:v>
                </c:pt>
                <c:pt idx="5720">
                  <c:v>572.00000000002694</c:v>
                </c:pt>
                <c:pt idx="5721">
                  <c:v>572.10000000002697</c:v>
                </c:pt>
                <c:pt idx="5722">
                  <c:v>572.20000000002699</c:v>
                </c:pt>
                <c:pt idx="5723">
                  <c:v>572.30000000002701</c:v>
                </c:pt>
                <c:pt idx="5724">
                  <c:v>572.40000000002703</c:v>
                </c:pt>
                <c:pt idx="5725">
                  <c:v>572.50000000002694</c:v>
                </c:pt>
                <c:pt idx="5726">
                  <c:v>572.60000000002594</c:v>
                </c:pt>
                <c:pt idx="5727">
                  <c:v>572.70000000002597</c:v>
                </c:pt>
                <c:pt idx="5728">
                  <c:v>572.80000000002599</c:v>
                </c:pt>
                <c:pt idx="5729">
                  <c:v>572.90000000002601</c:v>
                </c:pt>
                <c:pt idx="5730">
                  <c:v>573.00000000002603</c:v>
                </c:pt>
                <c:pt idx="5731">
                  <c:v>573.10000000002594</c:v>
                </c:pt>
                <c:pt idx="5732">
                  <c:v>573.20000000002597</c:v>
                </c:pt>
                <c:pt idx="5733">
                  <c:v>573.30000000002599</c:v>
                </c:pt>
                <c:pt idx="5734">
                  <c:v>573.40000000002601</c:v>
                </c:pt>
                <c:pt idx="5735">
                  <c:v>573.50000000002603</c:v>
                </c:pt>
                <c:pt idx="5736">
                  <c:v>573.60000000002594</c:v>
                </c:pt>
                <c:pt idx="5737">
                  <c:v>573.70000000002506</c:v>
                </c:pt>
                <c:pt idx="5738">
                  <c:v>573.80000000002497</c:v>
                </c:pt>
                <c:pt idx="5739">
                  <c:v>573.90000000002499</c:v>
                </c:pt>
                <c:pt idx="5740">
                  <c:v>574.00000000002501</c:v>
                </c:pt>
                <c:pt idx="5741">
                  <c:v>574.10000000002503</c:v>
                </c:pt>
                <c:pt idx="5742">
                  <c:v>574.20000000002506</c:v>
                </c:pt>
                <c:pt idx="5743">
                  <c:v>574.30000000002497</c:v>
                </c:pt>
                <c:pt idx="5744">
                  <c:v>574.40000000002499</c:v>
                </c:pt>
                <c:pt idx="5745">
                  <c:v>574.50000000002501</c:v>
                </c:pt>
                <c:pt idx="5746">
                  <c:v>574.60000000002503</c:v>
                </c:pt>
                <c:pt idx="5747">
                  <c:v>574.70000000002506</c:v>
                </c:pt>
                <c:pt idx="5748">
                  <c:v>574.80000000002406</c:v>
                </c:pt>
                <c:pt idx="5749">
                  <c:v>574.90000000002397</c:v>
                </c:pt>
                <c:pt idx="5750">
                  <c:v>575.00000000002399</c:v>
                </c:pt>
                <c:pt idx="5751">
                  <c:v>575.10000000002401</c:v>
                </c:pt>
                <c:pt idx="5752">
                  <c:v>575.20000000002403</c:v>
                </c:pt>
                <c:pt idx="5753">
                  <c:v>575.30000000002406</c:v>
                </c:pt>
                <c:pt idx="5754">
                  <c:v>575.40000000002397</c:v>
                </c:pt>
                <c:pt idx="5755">
                  <c:v>575.50000000002399</c:v>
                </c:pt>
                <c:pt idx="5756">
                  <c:v>575.60000000002401</c:v>
                </c:pt>
                <c:pt idx="5757">
                  <c:v>575.70000000002403</c:v>
                </c:pt>
                <c:pt idx="5758">
                  <c:v>575.80000000002406</c:v>
                </c:pt>
                <c:pt idx="5759">
                  <c:v>575.90000000002306</c:v>
                </c:pt>
                <c:pt idx="5760">
                  <c:v>576.00000000002296</c:v>
                </c:pt>
                <c:pt idx="5761">
                  <c:v>576.10000000002299</c:v>
                </c:pt>
                <c:pt idx="5762">
                  <c:v>576.20000000002301</c:v>
                </c:pt>
                <c:pt idx="5763">
                  <c:v>576.30000000002303</c:v>
                </c:pt>
                <c:pt idx="5764">
                  <c:v>576.40000000002306</c:v>
                </c:pt>
                <c:pt idx="5765">
                  <c:v>576.50000000002296</c:v>
                </c:pt>
                <c:pt idx="5766">
                  <c:v>576.60000000002299</c:v>
                </c:pt>
                <c:pt idx="5767">
                  <c:v>576.70000000002301</c:v>
                </c:pt>
                <c:pt idx="5768">
                  <c:v>576.80000000002303</c:v>
                </c:pt>
                <c:pt idx="5769">
                  <c:v>576.90000000002306</c:v>
                </c:pt>
                <c:pt idx="5770">
                  <c:v>577.00000000002206</c:v>
                </c:pt>
                <c:pt idx="5771">
                  <c:v>577.10000000002196</c:v>
                </c:pt>
                <c:pt idx="5772">
                  <c:v>577.20000000002199</c:v>
                </c:pt>
                <c:pt idx="5773">
                  <c:v>577.30000000002201</c:v>
                </c:pt>
                <c:pt idx="5774">
                  <c:v>577.40000000002203</c:v>
                </c:pt>
                <c:pt idx="5775">
                  <c:v>577.50000000002206</c:v>
                </c:pt>
                <c:pt idx="5776">
                  <c:v>577.60000000002196</c:v>
                </c:pt>
                <c:pt idx="5777">
                  <c:v>577.70000000002199</c:v>
                </c:pt>
                <c:pt idx="5778">
                  <c:v>577.80000000002201</c:v>
                </c:pt>
                <c:pt idx="5779">
                  <c:v>577.90000000002203</c:v>
                </c:pt>
                <c:pt idx="5780">
                  <c:v>578.00000000002206</c:v>
                </c:pt>
                <c:pt idx="5781">
                  <c:v>578.10000000002105</c:v>
                </c:pt>
                <c:pt idx="5782">
                  <c:v>578.20000000002096</c:v>
                </c:pt>
                <c:pt idx="5783">
                  <c:v>578.30000000002099</c:v>
                </c:pt>
                <c:pt idx="5784">
                  <c:v>578.40000000002101</c:v>
                </c:pt>
                <c:pt idx="5785">
                  <c:v>578.50000000002103</c:v>
                </c:pt>
                <c:pt idx="5786">
                  <c:v>578.60000000002105</c:v>
                </c:pt>
                <c:pt idx="5787">
                  <c:v>578.70000000002096</c:v>
                </c:pt>
                <c:pt idx="5788">
                  <c:v>578.80000000002099</c:v>
                </c:pt>
                <c:pt idx="5789">
                  <c:v>578.90000000002101</c:v>
                </c:pt>
                <c:pt idx="5790">
                  <c:v>579.00000000002103</c:v>
                </c:pt>
                <c:pt idx="5791">
                  <c:v>579.10000000002105</c:v>
                </c:pt>
                <c:pt idx="5792">
                  <c:v>579.20000000002005</c:v>
                </c:pt>
                <c:pt idx="5793">
                  <c:v>579.30000000001996</c:v>
                </c:pt>
                <c:pt idx="5794">
                  <c:v>579.40000000001999</c:v>
                </c:pt>
                <c:pt idx="5795">
                  <c:v>579.50000000002001</c:v>
                </c:pt>
                <c:pt idx="5796">
                  <c:v>579.60000000002003</c:v>
                </c:pt>
                <c:pt idx="5797">
                  <c:v>579.70000000002005</c:v>
                </c:pt>
                <c:pt idx="5798">
                  <c:v>579.80000000001996</c:v>
                </c:pt>
                <c:pt idx="5799">
                  <c:v>579.90000000001999</c:v>
                </c:pt>
                <c:pt idx="5800">
                  <c:v>580.00000000002001</c:v>
                </c:pt>
                <c:pt idx="5801">
                  <c:v>580.10000000002003</c:v>
                </c:pt>
                <c:pt idx="5802">
                  <c:v>580.20000000002005</c:v>
                </c:pt>
                <c:pt idx="5803">
                  <c:v>580.30000000001905</c:v>
                </c:pt>
                <c:pt idx="5804">
                  <c:v>580.40000000001896</c:v>
                </c:pt>
                <c:pt idx="5805">
                  <c:v>580.50000000001899</c:v>
                </c:pt>
                <c:pt idx="5806">
                  <c:v>580.60000000001901</c:v>
                </c:pt>
                <c:pt idx="5807">
                  <c:v>580.70000000001903</c:v>
                </c:pt>
                <c:pt idx="5808">
                  <c:v>580.80000000001905</c:v>
                </c:pt>
                <c:pt idx="5809">
                  <c:v>580.90000000001896</c:v>
                </c:pt>
                <c:pt idx="5810">
                  <c:v>581.00000000001899</c:v>
                </c:pt>
                <c:pt idx="5811">
                  <c:v>581.10000000001901</c:v>
                </c:pt>
                <c:pt idx="5812">
                  <c:v>581.20000000001903</c:v>
                </c:pt>
                <c:pt idx="5813">
                  <c:v>581.30000000001905</c:v>
                </c:pt>
                <c:pt idx="5814">
                  <c:v>581.40000000001805</c:v>
                </c:pt>
                <c:pt idx="5815">
                  <c:v>581.50000000001796</c:v>
                </c:pt>
                <c:pt idx="5816">
                  <c:v>581.60000000001799</c:v>
                </c:pt>
                <c:pt idx="5817">
                  <c:v>581.70000000001801</c:v>
                </c:pt>
                <c:pt idx="5818">
                  <c:v>581.80000000001803</c:v>
                </c:pt>
                <c:pt idx="5819">
                  <c:v>581.90000000001805</c:v>
                </c:pt>
                <c:pt idx="5820">
                  <c:v>582.00000000001796</c:v>
                </c:pt>
                <c:pt idx="5821">
                  <c:v>582.10000000001799</c:v>
                </c:pt>
                <c:pt idx="5822">
                  <c:v>582.20000000001801</c:v>
                </c:pt>
                <c:pt idx="5823">
                  <c:v>582.30000000001803</c:v>
                </c:pt>
                <c:pt idx="5824">
                  <c:v>582.40000000001805</c:v>
                </c:pt>
                <c:pt idx="5825">
                  <c:v>582.50000000001705</c:v>
                </c:pt>
                <c:pt idx="5826">
                  <c:v>582.60000000001696</c:v>
                </c:pt>
                <c:pt idx="5827">
                  <c:v>582.70000000001698</c:v>
                </c:pt>
                <c:pt idx="5828">
                  <c:v>582.80000000001701</c:v>
                </c:pt>
                <c:pt idx="5829">
                  <c:v>582.90000000001703</c:v>
                </c:pt>
                <c:pt idx="5830">
                  <c:v>583.00000000001705</c:v>
                </c:pt>
                <c:pt idx="5831">
                  <c:v>583.10000000001696</c:v>
                </c:pt>
                <c:pt idx="5832">
                  <c:v>583.20000000001698</c:v>
                </c:pt>
                <c:pt idx="5833">
                  <c:v>583.30000000001701</c:v>
                </c:pt>
                <c:pt idx="5834">
                  <c:v>583.40000000001703</c:v>
                </c:pt>
                <c:pt idx="5835">
                  <c:v>583.50000000001705</c:v>
                </c:pt>
                <c:pt idx="5836">
                  <c:v>583.60000000001605</c:v>
                </c:pt>
                <c:pt idx="5837">
                  <c:v>583.70000000001596</c:v>
                </c:pt>
                <c:pt idx="5838">
                  <c:v>583.80000000001598</c:v>
                </c:pt>
                <c:pt idx="5839">
                  <c:v>583.90000000001601</c:v>
                </c:pt>
                <c:pt idx="5840">
                  <c:v>584.00000000001603</c:v>
                </c:pt>
                <c:pt idx="5841">
                  <c:v>584.10000000001605</c:v>
                </c:pt>
                <c:pt idx="5842">
                  <c:v>584.20000000001596</c:v>
                </c:pt>
                <c:pt idx="5843">
                  <c:v>584.30000000001598</c:v>
                </c:pt>
                <c:pt idx="5844">
                  <c:v>584.40000000001601</c:v>
                </c:pt>
                <c:pt idx="5845">
                  <c:v>584.50000000001603</c:v>
                </c:pt>
                <c:pt idx="5846">
                  <c:v>584.60000000001605</c:v>
                </c:pt>
                <c:pt idx="5847">
                  <c:v>584.70000000001505</c:v>
                </c:pt>
                <c:pt idx="5848">
                  <c:v>584.80000000001496</c:v>
                </c:pt>
                <c:pt idx="5849">
                  <c:v>584.90000000001498</c:v>
                </c:pt>
                <c:pt idx="5850">
                  <c:v>585.00000000001501</c:v>
                </c:pt>
                <c:pt idx="5851">
                  <c:v>585.10000000001503</c:v>
                </c:pt>
                <c:pt idx="5852">
                  <c:v>585.20000000001505</c:v>
                </c:pt>
                <c:pt idx="5853">
                  <c:v>585.30000000001496</c:v>
                </c:pt>
                <c:pt idx="5854">
                  <c:v>585.40000000001498</c:v>
                </c:pt>
                <c:pt idx="5855">
                  <c:v>585.50000000001501</c:v>
                </c:pt>
                <c:pt idx="5856">
                  <c:v>585.60000000001503</c:v>
                </c:pt>
                <c:pt idx="5857">
                  <c:v>585.70000000001505</c:v>
                </c:pt>
                <c:pt idx="5858">
                  <c:v>585.80000000001405</c:v>
                </c:pt>
                <c:pt idx="5859">
                  <c:v>585.90000000001396</c:v>
                </c:pt>
                <c:pt idx="5860">
                  <c:v>586.00000000001398</c:v>
                </c:pt>
                <c:pt idx="5861">
                  <c:v>586.10000000001401</c:v>
                </c:pt>
                <c:pt idx="5862">
                  <c:v>586.20000000001403</c:v>
                </c:pt>
                <c:pt idx="5863">
                  <c:v>586.30000000001405</c:v>
                </c:pt>
                <c:pt idx="5864">
                  <c:v>586.40000000001396</c:v>
                </c:pt>
                <c:pt idx="5865">
                  <c:v>586.50000000001398</c:v>
                </c:pt>
                <c:pt idx="5866">
                  <c:v>586.60000000001401</c:v>
                </c:pt>
                <c:pt idx="5867">
                  <c:v>586.70000000001403</c:v>
                </c:pt>
                <c:pt idx="5868">
                  <c:v>586.80000000001405</c:v>
                </c:pt>
                <c:pt idx="5869">
                  <c:v>586.90000000001305</c:v>
                </c:pt>
                <c:pt idx="5870">
                  <c:v>587.00000000001296</c:v>
                </c:pt>
                <c:pt idx="5871">
                  <c:v>587.10000000001298</c:v>
                </c:pt>
                <c:pt idx="5872">
                  <c:v>587.20000000001301</c:v>
                </c:pt>
                <c:pt idx="5873">
                  <c:v>587.30000000001303</c:v>
                </c:pt>
                <c:pt idx="5874">
                  <c:v>587.40000000001305</c:v>
                </c:pt>
                <c:pt idx="5875">
                  <c:v>587.50000000001296</c:v>
                </c:pt>
                <c:pt idx="5876">
                  <c:v>587.60000000001298</c:v>
                </c:pt>
                <c:pt idx="5877">
                  <c:v>587.70000000001301</c:v>
                </c:pt>
                <c:pt idx="5878">
                  <c:v>587.80000000001303</c:v>
                </c:pt>
                <c:pt idx="5879">
                  <c:v>587.90000000001305</c:v>
                </c:pt>
                <c:pt idx="5880">
                  <c:v>588.00000000001205</c:v>
                </c:pt>
                <c:pt idx="5881">
                  <c:v>588.10000000001196</c:v>
                </c:pt>
                <c:pt idx="5882">
                  <c:v>588.20000000001198</c:v>
                </c:pt>
                <c:pt idx="5883">
                  <c:v>588.30000000001201</c:v>
                </c:pt>
                <c:pt idx="5884">
                  <c:v>588.40000000001203</c:v>
                </c:pt>
                <c:pt idx="5885">
                  <c:v>588.50000000001205</c:v>
                </c:pt>
                <c:pt idx="5886">
                  <c:v>588.60000000001196</c:v>
                </c:pt>
                <c:pt idx="5887">
                  <c:v>588.70000000001198</c:v>
                </c:pt>
                <c:pt idx="5888">
                  <c:v>588.80000000001201</c:v>
                </c:pt>
                <c:pt idx="5889">
                  <c:v>588.90000000001203</c:v>
                </c:pt>
                <c:pt idx="5890">
                  <c:v>589.00000000001205</c:v>
                </c:pt>
                <c:pt idx="5891">
                  <c:v>589.10000000001105</c:v>
                </c:pt>
                <c:pt idx="5892">
                  <c:v>589.20000000001096</c:v>
                </c:pt>
                <c:pt idx="5893">
                  <c:v>589.30000000001098</c:v>
                </c:pt>
                <c:pt idx="5894">
                  <c:v>589.400000000011</c:v>
                </c:pt>
                <c:pt idx="5895">
                  <c:v>589.50000000001103</c:v>
                </c:pt>
                <c:pt idx="5896">
                  <c:v>589.60000000001105</c:v>
                </c:pt>
                <c:pt idx="5897">
                  <c:v>589.70000000001096</c:v>
                </c:pt>
                <c:pt idx="5898">
                  <c:v>589.80000000001098</c:v>
                </c:pt>
                <c:pt idx="5899">
                  <c:v>589.900000000011</c:v>
                </c:pt>
                <c:pt idx="5900">
                  <c:v>590.00000000001103</c:v>
                </c:pt>
                <c:pt idx="5901">
                  <c:v>590.10000000001105</c:v>
                </c:pt>
                <c:pt idx="5902">
                  <c:v>590.20000000001005</c:v>
                </c:pt>
                <c:pt idx="5903">
                  <c:v>590.30000000000996</c:v>
                </c:pt>
                <c:pt idx="5904">
                  <c:v>590.40000000000998</c:v>
                </c:pt>
                <c:pt idx="5905">
                  <c:v>590.50000000001</c:v>
                </c:pt>
                <c:pt idx="5906">
                  <c:v>590.60000000001003</c:v>
                </c:pt>
                <c:pt idx="5907">
                  <c:v>590.70000000001005</c:v>
                </c:pt>
                <c:pt idx="5908">
                  <c:v>590.80000000000996</c:v>
                </c:pt>
                <c:pt idx="5909">
                  <c:v>590.90000000000998</c:v>
                </c:pt>
                <c:pt idx="5910">
                  <c:v>591.00000000001</c:v>
                </c:pt>
                <c:pt idx="5911">
                  <c:v>591.10000000001003</c:v>
                </c:pt>
                <c:pt idx="5912">
                  <c:v>591.20000000001005</c:v>
                </c:pt>
                <c:pt idx="5913">
                  <c:v>591.30000000000905</c:v>
                </c:pt>
                <c:pt idx="5914">
                  <c:v>591.40000000000896</c:v>
                </c:pt>
                <c:pt idx="5915">
                  <c:v>591.50000000000898</c:v>
                </c:pt>
                <c:pt idx="5916">
                  <c:v>591.600000000009</c:v>
                </c:pt>
                <c:pt idx="5917">
                  <c:v>591.70000000000903</c:v>
                </c:pt>
                <c:pt idx="5918">
                  <c:v>591.80000000000905</c:v>
                </c:pt>
                <c:pt idx="5919">
                  <c:v>591.90000000000896</c:v>
                </c:pt>
                <c:pt idx="5920">
                  <c:v>592.00000000000898</c:v>
                </c:pt>
                <c:pt idx="5921">
                  <c:v>592.100000000009</c:v>
                </c:pt>
                <c:pt idx="5922">
                  <c:v>592.20000000000903</c:v>
                </c:pt>
                <c:pt idx="5923">
                  <c:v>592.30000000000905</c:v>
                </c:pt>
                <c:pt idx="5924">
                  <c:v>592.40000000000805</c:v>
                </c:pt>
                <c:pt idx="5925">
                  <c:v>592.50000000000796</c:v>
                </c:pt>
                <c:pt idx="5926">
                  <c:v>592.60000000000798</c:v>
                </c:pt>
                <c:pt idx="5927">
                  <c:v>592.700000000008</c:v>
                </c:pt>
                <c:pt idx="5928">
                  <c:v>592.80000000000803</c:v>
                </c:pt>
                <c:pt idx="5929">
                  <c:v>592.90000000000805</c:v>
                </c:pt>
                <c:pt idx="5930">
                  <c:v>593.00000000000796</c:v>
                </c:pt>
                <c:pt idx="5931">
                  <c:v>593.10000000000798</c:v>
                </c:pt>
                <c:pt idx="5932">
                  <c:v>593.200000000008</c:v>
                </c:pt>
                <c:pt idx="5933">
                  <c:v>593.30000000000803</c:v>
                </c:pt>
                <c:pt idx="5934">
                  <c:v>593.40000000000805</c:v>
                </c:pt>
                <c:pt idx="5935">
                  <c:v>593.50000000000705</c:v>
                </c:pt>
                <c:pt idx="5936">
                  <c:v>593.60000000000696</c:v>
                </c:pt>
                <c:pt idx="5937">
                  <c:v>593.70000000000698</c:v>
                </c:pt>
                <c:pt idx="5938">
                  <c:v>593.800000000007</c:v>
                </c:pt>
                <c:pt idx="5939">
                  <c:v>593.90000000000703</c:v>
                </c:pt>
                <c:pt idx="5940">
                  <c:v>594.00000000000705</c:v>
                </c:pt>
                <c:pt idx="5941">
                  <c:v>594.10000000000696</c:v>
                </c:pt>
                <c:pt idx="5942">
                  <c:v>594.20000000000698</c:v>
                </c:pt>
                <c:pt idx="5943">
                  <c:v>594.300000000007</c:v>
                </c:pt>
                <c:pt idx="5944">
                  <c:v>594.40000000000703</c:v>
                </c:pt>
                <c:pt idx="5945">
                  <c:v>594.50000000000705</c:v>
                </c:pt>
                <c:pt idx="5946">
                  <c:v>594.60000000000605</c:v>
                </c:pt>
                <c:pt idx="5947">
                  <c:v>594.70000000000596</c:v>
                </c:pt>
                <c:pt idx="5948">
                  <c:v>594.80000000000598</c:v>
                </c:pt>
                <c:pt idx="5949">
                  <c:v>594.900000000006</c:v>
                </c:pt>
                <c:pt idx="5950">
                  <c:v>595.00000000000603</c:v>
                </c:pt>
                <c:pt idx="5951">
                  <c:v>595.10000000000605</c:v>
                </c:pt>
                <c:pt idx="5952">
                  <c:v>595.20000000000596</c:v>
                </c:pt>
                <c:pt idx="5953">
                  <c:v>595.30000000000598</c:v>
                </c:pt>
                <c:pt idx="5954">
                  <c:v>595.400000000006</c:v>
                </c:pt>
                <c:pt idx="5955">
                  <c:v>595.50000000000603</c:v>
                </c:pt>
                <c:pt idx="5956">
                  <c:v>595.60000000000605</c:v>
                </c:pt>
                <c:pt idx="5957">
                  <c:v>595.70000000000505</c:v>
                </c:pt>
                <c:pt idx="5958">
                  <c:v>595.80000000000496</c:v>
                </c:pt>
                <c:pt idx="5959">
                  <c:v>595.90000000000498</c:v>
                </c:pt>
                <c:pt idx="5960">
                  <c:v>596.000000000005</c:v>
                </c:pt>
                <c:pt idx="5961">
                  <c:v>596.10000000000502</c:v>
                </c:pt>
                <c:pt idx="5962">
                  <c:v>596.20000000000505</c:v>
                </c:pt>
                <c:pt idx="5963">
                  <c:v>596.30000000000496</c:v>
                </c:pt>
                <c:pt idx="5964">
                  <c:v>596.40000000000498</c:v>
                </c:pt>
                <c:pt idx="5965">
                  <c:v>596.500000000005</c:v>
                </c:pt>
                <c:pt idx="5966">
                  <c:v>596.60000000000502</c:v>
                </c:pt>
                <c:pt idx="5967">
                  <c:v>596.70000000000505</c:v>
                </c:pt>
                <c:pt idx="5968">
                  <c:v>596.80000000000405</c:v>
                </c:pt>
                <c:pt idx="5969">
                  <c:v>596.90000000000396</c:v>
                </c:pt>
                <c:pt idx="5970">
                  <c:v>597.00000000000398</c:v>
                </c:pt>
                <c:pt idx="5971">
                  <c:v>597.100000000004</c:v>
                </c:pt>
                <c:pt idx="5972">
                  <c:v>597.20000000000402</c:v>
                </c:pt>
                <c:pt idx="5973">
                  <c:v>597.30000000000405</c:v>
                </c:pt>
                <c:pt idx="5974">
                  <c:v>597.40000000000396</c:v>
                </c:pt>
                <c:pt idx="5975">
                  <c:v>597.50000000000398</c:v>
                </c:pt>
                <c:pt idx="5976">
                  <c:v>597.600000000004</c:v>
                </c:pt>
                <c:pt idx="5977">
                  <c:v>597.70000000000402</c:v>
                </c:pt>
                <c:pt idx="5978">
                  <c:v>597.80000000000405</c:v>
                </c:pt>
                <c:pt idx="5979">
                  <c:v>597.90000000000305</c:v>
                </c:pt>
                <c:pt idx="5980">
                  <c:v>598.00000000000296</c:v>
                </c:pt>
                <c:pt idx="5981">
                  <c:v>598.10000000000298</c:v>
                </c:pt>
                <c:pt idx="5982">
                  <c:v>598.200000000003</c:v>
                </c:pt>
                <c:pt idx="5983">
                  <c:v>598.30000000000302</c:v>
                </c:pt>
                <c:pt idx="5984">
                  <c:v>598.40000000000305</c:v>
                </c:pt>
                <c:pt idx="5985">
                  <c:v>598.50000000000296</c:v>
                </c:pt>
                <c:pt idx="5986">
                  <c:v>598.60000000000298</c:v>
                </c:pt>
                <c:pt idx="5987">
                  <c:v>598.700000000003</c:v>
                </c:pt>
                <c:pt idx="5988">
                  <c:v>598.80000000000302</c:v>
                </c:pt>
                <c:pt idx="5989">
                  <c:v>598.90000000000305</c:v>
                </c:pt>
                <c:pt idx="5990">
                  <c:v>599.00000000000205</c:v>
                </c:pt>
                <c:pt idx="5991">
                  <c:v>599.10000000000196</c:v>
                </c:pt>
                <c:pt idx="5992">
                  <c:v>599.20000000000198</c:v>
                </c:pt>
                <c:pt idx="5993">
                  <c:v>599.300000000002</c:v>
                </c:pt>
                <c:pt idx="5994">
                  <c:v>599.40000000000202</c:v>
                </c:pt>
                <c:pt idx="5995">
                  <c:v>599.50000000000205</c:v>
                </c:pt>
                <c:pt idx="5996">
                  <c:v>599.60000000000196</c:v>
                </c:pt>
                <c:pt idx="5997">
                  <c:v>599.70000000000198</c:v>
                </c:pt>
                <c:pt idx="5998">
                  <c:v>599.800000000002</c:v>
                </c:pt>
                <c:pt idx="5999">
                  <c:v>599.90000000000202</c:v>
                </c:pt>
                <c:pt idx="6000">
                  <c:v>600.00000000000205</c:v>
                </c:pt>
                <c:pt idx="6001">
                  <c:v>600.10000000000105</c:v>
                </c:pt>
                <c:pt idx="6002">
                  <c:v>600.20000000000095</c:v>
                </c:pt>
                <c:pt idx="6003">
                  <c:v>600.30000000000098</c:v>
                </c:pt>
                <c:pt idx="6004">
                  <c:v>600.400000000001</c:v>
                </c:pt>
                <c:pt idx="6005">
                  <c:v>600.50000000000102</c:v>
                </c:pt>
                <c:pt idx="6006">
                  <c:v>600.60000000000105</c:v>
                </c:pt>
                <c:pt idx="6007">
                  <c:v>600.70000000000095</c:v>
                </c:pt>
                <c:pt idx="6008">
                  <c:v>600.80000000000098</c:v>
                </c:pt>
                <c:pt idx="6009">
                  <c:v>600.900000000001</c:v>
                </c:pt>
                <c:pt idx="6010">
                  <c:v>601.00000000000102</c:v>
                </c:pt>
                <c:pt idx="6011">
                  <c:v>601.10000000000105</c:v>
                </c:pt>
                <c:pt idx="6012">
                  <c:v>601.20000000000005</c:v>
                </c:pt>
                <c:pt idx="6013">
                  <c:v>601.29999999999995</c:v>
                </c:pt>
                <c:pt idx="6014">
                  <c:v>601.4</c:v>
                </c:pt>
                <c:pt idx="6015">
                  <c:v>601.5</c:v>
                </c:pt>
                <c:pt idx="6016">
                  <c:v>601.6</c:v>
                </c:pt>
                <c:pt idx="6017">
                  <c:v>601.70000000000005</c:v>
                </c:pt>
                <c:pt idx="6018">
                  <c:v>601.79999999999995</c:v>
                </c:pt>
                <c:pt idx="6019">
                  <c:v>601.9</c:v>
                </c:pt>
                <c:pt idx="6020">
                  <c:v>602</c:v>
                </c:pt>
                <c:pt idx="6021">
                  <c:v>602.1</c:v>
                </c:pt>
                <c:pt idx="6022">
                  <c:v>602.20000000000005</c:v>
                </c:pt>
                <c:pt idx="6023">
                  <c:v>602.29999999999905</c:v>
                </c:pt>
                <c:pt idx="6024">
                  <c:v>602.39999999999895</c:v>
                </c:pt>
                <c:pt idx="6025">
                  <c:v>602.49999999999898</c:v>
                </c:pt>
                <c:pt idx="6026">
                  <c:v>602.599999999999</c:v>
                </c:pt>
                <c:pt idx="6027">
                  <c:v>602.69999999999902</c:v>
                </c:pt>
                <c:pt idx="6028">
                  <c:v>602.79999999999905</c:v>
                </c:pt>
                <c:pt idx="6029">
                  <c:v>602.89999999999895</c:v>
                </c:pt>
                <c:pt idx="6030">
                  <c:v>602.99999999999898</c:v>
                </c:pt>
                <c:pt idx="6031">
                  <c:v>603.099999999999</c:v>
                </c:pt>
                <c:pt idx="6032">
                  <c:v>603.19999999999902</c:v>
                </c:pt>
                <c:pt idx="6033">
                  <c:v>603.29999999999905</c:v>
                </c:pt>
                <c:pt idx="6034">
                  <c:v>603.39999999999804</c:v>
                </c:pt>
                <c:pt idx="6035">
                  <c:v>603.49999999999795</c:v>
                </c:pt>
                <c:pt idx="6036">
                  <c:v>603.59999999999798</c:v>
                </c:pt>
                <c:pt idx="6037">
                  <c:v>603.699999999998</c:v>
                </c:pt>
                <c:pt idx="6038">
                  <c:v>603.79999999999802</c:v>
                </c:pt>
                <c:pt idx="6039">
                  <c:v>603.89999999999804</c:v>
                </c:pt>
                <c:pt idx="6040">
                  <c:v>603.99999999999795</c:v>
                </c:pt>
                <c:pt idx="6041">
                  <c:v>604.09999999999798</c:v>
                </c:pt>
                <c:pt idx="6042">
                  <c:v>604.199999999998</c:v>
                </c:pt>
                <c:pt idx="6043">
                  <c:v>604.29999999999802</c:v>
                </c:pt>
                <c:pt idx="6044">
                  <c:v>604.39999999999804</c:v>
                </c:pt>
                <c:pt idx="6045">
                  <c:v>604.49999999999704</c:v>
                </c:pt>
                <c:pt idx="6046">
                  <c:v>604.59999999999695</c:v>
                </c:pt>
                <c:pt idx="6047">
                  <c:v>604.69999999999698</c:v>
                </c:pt>
                <c:pt idx="6048">
                  <c:v>604.799999999997</c:v>
                </c:pt>
                <c:pt idx="6049">
                  <c:v>604.89999999999702</c:v>
                </c:pt>
                <c:pt idx="6050">
                  <c:v>604.99999999999704</c:v>
                </c:pt>
                <c:pt idx="6051">
                  <c:v>605.09999999999695</c:v>
                </c:pt>
                <c:pt idx="6052">
                  <c:v>605.19999999999698</c:v>
                </c:pt>
                <c:pt idx="6053">
                  <c:v>605.299999999997</c:v>
                </c:pt>
                <c:pt idx="6054">
                  <c:v>605.39999999999702</c:v>
                </c:pt>
                <c:pt idx="6055">
                  <c:v>605.49999999999704</c:v>
                </c:pt>
                <c:pt idx="6056">
                  <c:v>605.59999999999604</c:v>
                </c:pt>
                <c:pt idx="6057">
                  <c:v>605.69999999999595</c:v>
                </c:pt>
                <c:pt idx="6058">
                  <c:v>605.79999999999598</c:v>
                </c:pt>
                <c:pt idx="6059">
                  <c:v>605.899999999996</c:v>
                </c:pt>
                <c:pt idx="6060">
                  <c:v>605.99999999999602</c:v>
                </c:pt>
                <c:pt idx="6061">
                  <c:v>606.09999999999604</c:v>
                </c:pt>
                <c:pt idx="6062">
                  <c:v>606.19999999999595</c:v>
                </c:pt>
                <c:pt idx="6063">
                  <c:v>606.29999999999598</c:v>
                </c:pt>
                <c:pt idx="6064">
                  <c:v>606.399999999996</c:v>
                </c:pt>
                <c:pt idx="6065">
                  <c:v>606.49999999999602</c:v>
                </c:pt>
                <c:pt idx="6066">
                  <c:v>606.59999999999604</c:v>
                </c:pt>
                <c:pt idx="6067">
                  <c:v>606.69999999999504</c:v>
                </c:pt>
                <c:pt idx="6068">
                  <c:v>606.79999999999495</c:v>
                </c:pt>
                <c:pt idx="6069">
                  <c:v>606.89999999999498</c:v>
                </c:pt>
                <c:pt idx="6070">
                  <c:v>606.999999999995</c:v>
                </c:pt>
                <c:pt idx="6071">
                  <c:v>607.09999999999502</c:v>
                </c:pt>
                <c:pt idx="6072">
                  <c:v>607.19999999999504</c:v>
                </c:pt>
                <c:pt idx="6073">
                  <c:v>607.29999999999495</c:v>
                </c:pt>
                <c:pt idx="6074">
                  <c:v>607.39999999999498</c:v>
                </c:pt>
                <c:pt idx="6075">
                  <c:v>607.499999999995</c:v>
                </c:pt>
                <c:pt idx="6076">
                  <c:v>607.59999999999502</c:v>
                </c:pt>
                <c:pt idx="6077">
                  <c:v>607.69999999999504</c:v>
                </c:pt>
                <c:pt idx="6078">
                  <c:v>607.79999999999404</c:v>
                </c:pt>
                <c:pt idx="6079">
                  <c:v>607.89999999999395</c:v>
                </c:pt>
                <c:pt idx="6080">
                  <c:v>607.99999999999397</c:v>
                </c:pt>
                <c:pt idx="6081">
                  <c:v>608.099999999994</c:v>
                </c:pt>
                <c:pt idx="6082">
                  <c:v>608.19999999999402</c:v>
                </c:pt>
                <c:pt idx="6083">
                  <c:v>608.29999999999404</c:v>
                </c:pt>
                <c:pt idx="6084">
                  <c:v>608.39999999999395</c:v>
                </c:pt>
                <c:pt idx="6085">
                  <c:v>608.49999999999397</c:v>
                </c:pt>
                <c:pt idx="6086">
                  <c:v>608.599999999994</c:v>
                </c:pt>
                <c:pt idx="6087">
                  <c:v>608.69999999999402</c:v>
                </c:pt>
                <c:pt idx="6088">
                  <c:v>608.79999999999404</c:v>
                </c:pt>
                <c:pt idx="6089">
                  <c:v>608.89999999999304</c:v>
                </c:pt>
                <c:pt idx="6090">
                  <c:v>608.99999999999295</c:v>
                </c:pt>
                <c:pt idx="6091">
                  <c:v>609.09999999999297</c:v>
                </c:pt>
                <c:pt idx="6092">
                  <c:v>609.199999999993</c:v>
                </c:pt>
                <c:pt idx="6093">
                  <c:v>609.29999999999302</c:v>
                </c:pt>
                <c:pt idx="6094">
                  <c:v>609.39999999999304</c:v>
                </c:pt>
                <c:pt idx="6095">
                  <c:v>609.49999999999295</c:v>
                </c:pt>
                <c:pt idx="6096">
                  <c:v>609.59999999999297</c:v>
                </c:pt>
                <c:pt idx="6097">
                  <c:v>609.699999999993</c:v>
                </c:pt>
                <c:pt idx="6098">
                  <c:v>609.79999999999302</c:v>
                </c:pt>
                <c:pt idx="6099">
                  <c:v>609.89999999999304</c:v>
                </c:pt>
                <c:pt idx="6100">
                  <c:v>609.99999999999204</c:v>
                </c:pt>
                <c:pt idx="6101">
                  <c:v>610.09999999999195</c:v>
                </c:pt>
                <c:pt idx="6102">
                  <c:v>610.19999999999197</c:v>
                </c:pt>
                <c:pt idx="6103">
                  <c:v>610.299999999992</c:v>
                </c:pt>
                <c:pt idx="6104">
                  <c:v>610.39999999999202</c:v>
                </c:pt>
                <c:pt idx="6105">
                  <c:v>610.49999999999204</c:v>
                </c:pt>
                <c:pt idx="6106">
                  <c:v>610.59999999999195</c:v>
                </c:pt>
                <c:pt idx="6107">
                  <c:v>610.69999999999197</c:v>
                </c:pt>
                <c:pt idx="6108">
                  <c:v>610.799999999992</c:v>
                </c:pt>
                <c:pt idx="6109">
                  <c:v>610.89999999999202</c:v>
                </c:pt>
                <c:pt idx="6110">
                  <c:v>610.99999999999204</c:v>
                </c:pt>
                <c:pt idx="6111">
                  <c:v>611.09999999999104</c:v>
                </c:pt>
                <c:pt idx="6112">
                  <c:v>611.19999999999095</c:v>
                </c:pt>
                <c:pt idx="6113">
                  <c:v>611.29999999999097</c:v>
                </c:pt>
                <c:pt idx="6114">
                  <c:v>611.399999999991</c:v>
                </c:pt>
                <c:pt idx="6115">
                  <c:v>611.49999999999102</c:v>
                </c:pt>
                <c:pt idx="6116">
                  <c:v>611.59999999999104</c:v>
                </c:pt>
                <c:pt idx="6117">
                  <c:v>611.69999999999095</c:v>
                </c:pt>
                <c:pt idx="6118">
                  <c:v>611.79999999999097</c:v>
                </c:pt>
                <c:pt idx="6119">
                  <c:v>611.899999999991</c:v>
                </c:pt>
                <c:pt idx="6120">
                  <c:v>611.99999999999102</c:v>
                </c:pt>
                <c:pt idx="6121">
                  <c:v>612.09999999999104</c:v>
                </c:pt>
                <c:pt idx="6122">
                  <c:v>612.19999999999004</c:v>
                </c:pt>
                <c:pt idx="6123">
                  <c:v>612.29999999998995</c:v>
                </c:pt>
                <c:pt idx="6124">
                  <c:v>612.39999999998997</c:v>
                </c:pt>
                <c:pt idx="6125">
                  <c:v>612.49999999999</c:v>
                </c:pt>
                <c:pt idx="6126">
                  <c:v>612.59999999999002</c:v>
                </c:pt>
                <c:pt idx="6127">
                  <c:v>612.69999999999004</c:v>
                </c:pt>
                <c:pt idx="6128">
                  <c:v>612.79999999998995</c:v>
                </c:pt>
                <c:pt idx="6129">
                  <c:v>612.89999999998997</c:v>
                </c:pt>
                <c:pt idx="6130">
                  <c:v>612.99999999999</c:v>
                </c:pt>
                <c:pt idx="6131">
                  <c:v>613.09999999999002</c:v>
                </c:pt>
                <c:pt idx="6132">
                  <c:v>613.19999999999004</c:v>
                </c:pt>
                <c:pt idx="6133">
                  <c:v>613.29999999998904</c:v>
                </c:pt>
                <c:pt idx="6134">
                  <c:v>613.39999999998895</c:v>
                </c:pt>
                <c:pt idx="6135">
                  <c:v>613.49999999998897</c:v>
                </c:pt>
                <c:pt idx="6136">
                  <c:v>613.599999999989</c:v>
                </c:pt>
                <c:pt idx="6137">
                  <c:v>613.69999999998902</c:v>
                </c:pt>
                <c:pt idx="6138">
                  <c:v>613.79999999998904</c:v>
                </c:pt>
                <c:pt idx="6139">
                  <c:v>613.89999999998895</c:v>
                </c:pt>
                <c:pt idx="6140">
                  <c:v>613.99999999998897</c:v>
                </c:pt>
                <c:pt idx="6141">
                  <c:v>614.099999999989</c:v>
                </c:pt>
                <c:pt idx="6142">
                  <c:v>614.19999999998902</c:v>
                </c:pt>
                <c:pt idx="6143">
                  <c:v>614.29999999998904</c:v>
                </c:pt>
                <c:pt idx="6144">
                  <c:v>614.39999999998804</c:v>
                </c:pt>
                <c:pt idx="6145">
                  <c:v>614.49999999998795</c:v>
                </c:pt>
                <c:pt idx="6146">
                  <c:v>614.59999999998797</c:v>
                </c:pt>
                <c:pt idx="6147">
                  <c:v>614.69999999998799</c:v>
                </c:pt>
                <c:pt idx="6148">
                  <c:v>614.79999999998802</c:v>
                </c:pt>
                <c:pt idx="6149">
                  <c:v>614.89999999998804</c:v>
                </c:pt>
                <c:pt idx="6150">
                  <c:v>614.99999999998795</c:v>
                </c:pt>
                <c:pt idx="6151">
                  <c:v>615.09999999998797</c:v>
                </c:pt>
                <c:pt idx="6152">
                  <c:v>615.19999999998799</c:v>
                </c:pt>
                <c:pt idx="6153">
                  <c:v>615.29999999998802</c:v>
                </c:pt>
                <c:pt idx="6154">
                  <c:v>615.39999999998804</c:v>
                </c:pt>
                <c:pt idx="6155">
                  <c:v>615.49999999998704</c:v>
                </c:pt>
                <c:pt idx="6156">
                  <c:v>615.59999999998695</c:v>
                </c:pt>
                <c:pt idx="6157">
                  <c:v>615.69999999998697</c:v>
                </c:pt>
                <c:pt idx="6158">
                  <c:v>615.79999999998699</c:v>
                </c:pt>
                <c:pt idx="6159">
                  <c:v>615.89999999998702</c:v>
                </c:pt>
                <c:pt idx="6160">
                  <c:v>615.99999999998704</c:v>
                </c:pt>
                <c:pt idx="6161">
                  <c:v>616.09999999998695</c:v>
                </c:pt>
                <c:pt idx="6162">
                  <c:v>616.19999999998697</c:v>
                </c:pt>
                <c:pt idx="6163">
                  <c:v>616.29999999998699</c:v>
                </c:pt>
                <c:pt idx="6164">
                  <c:v>616.39999999998702</c:v>
                </c:pt>
                <c:pt idx="6165">
                  <c:v>616.49999999998704</c:v>
                </c:pt>
                <c:pt idx="6166">
                  <c:v>616.59999999998604</c:v>
                </c:pt>
                <c:pt idx="6167">
                  <c:v>616.69999999998595</c:v>
                </c:pt>
                <c:pt idx="6168">
                  <c:v>616.79999999998597</c:v>
                </c:pt>
                <c:pt idx="6169">
                  <c:v>616.89999999998599</c:v>
                </c:pt>
                <c:pt idx="6170">
                  <c:v>616.99999999998602</c:v>
                </c:pt>
                <c:pt idx="6171">
                  <c:v>617.09999999998604</c:v>
                </c:pt>
                <c:pt idx="6172">
                  <c:v>617.19999999998595</c:v>
                </c:pt>
                <c:pt idx="6173">
                  <c:v>617.29999999998597</c:v>
                </c:pt>
                <c:pt idx="6174">
                  <c:v>617.39999999998599</c:v>
                </c:pt>
                <c:pt idx="6175">
                  <c:v>617.49999999998602</c:v>
                </c:pt>
                <c:pt idx="6176">
                  <c:v>617.59999999998604</c:v>
                </c:pt>
                <c:pt idx="6177">
                  <c:v>617.69999999998504</c:v>
                </c:pt>
                <c:pt idx="6178">
                  <c:v>617.79999999998495</c:v>
                </c:pt>
                <c:pt idx="6179">
                  <c:v>617.89999999998497</c:v>
                </c:pt>
                <c:pt idx="6180">
                  <c:v>617.99999999998499</c:v>
                </c:pt>
                <c:pt idx="6181">
                  <c:v>618.09999999998502</c:v>
                </c:pt>
                <c:pt idx="6182">
                  <c:v>618.19999999998504</c:v>
                </c:pt>
                <c:pt idx="6183">
                  <c:v>618.29999999998495</c:v>
                </c:pt>
                <c:pt idx="6184">
                  <c:v>618.39999999998497</c:v>
                </c:pt>
                <c:pt idx="6185">
                  <c:v>618.49999999998499</c:v>
                </c:pt>
                <c:pt idx="6186">
                  <c:v>618.59999999998502</c:v>
                </c:pt>
                <c:pt idx="6187">
                  <c:v>618.69999999998504</c:v>
                </c:pt>
                <c:pt idx="6188">
                  <c:v>618.79999999998404</c:v>
                </c:pt>
                <c:pt idx="6189">
                  <c:v>618.89999999998395</c:v>
                </c:pt>
                <c:pt idx="6190">
                  <c:v>618.99999999998397</c:v>
                </c:pt>
                <c:pt idx="6191">
                  <c:v>619.09999999998399</c:v>
                </c:pt>
                <c:pt idx="6192">
                  <c:v>619.19999999998402</c:v>
                </c:pt>
                <c:pt idx="6193">
                  <c:v>619.29999999998404</c:v>
                </c:pt>
                <c:pt idx="6194">
                  <c:v>619.39999999998395</c:v>
                </c:pt>
                <c:pt idx="6195">
                  <c:v>619.49999999998397</c:v>
                </c:pt>
                <c:pt idx="6196">
                  <c:v>619.59999999998399</c:v>
                </c:pt>
                <c:pt idx="6197">
                  <c:v>619.69999999998402</c:v>
                </c:pt>
                <c:pt idx="6198">
                  <c:v>619.79999999998404</c:v>
                </c:pt>
                <c:pt idx="6199">
                  <c:v>619.89999999998304</c:v>
                </c:pt>
                <c:pt idx="6200">
                  <c:v>619.99999999998295</c:v>
                </c:pt>
                <c:pt idx="6201">
                  <c:v>620.09999999998297</c:v>
                </c:pt>
                <c:pt idx="6202">
                  <c:v>620.19999999998299</c:v>
                </c:pt>
                <c:pt idx="6203">
                  <c:v>620.29999999998302</c:v>
                </c:pt>
                <c:pt idx="6204">
                  <c:v>620.39999999998304</c:v>
                </c:pt>
                <c:pt idx="6205">
                  <c:v>620.49999999998295</c:v>
                </c:pt>
                <c:pt idx="6206">
                  <c:v>620.59999999998297</c:v>
                </c:pt>
                <c:pt idx="6207">
                  <c:v>620.69999999998299</c:v>
                </c:pt>
                <c:pt idx="6208">
                  <c:v>620.79999999998302</c:v>
                </c:pt>
                <c:pt idx="6209">
                  <c:v>620.89999999998304</c:v>
                </c:pt>
                <c:pt idx="6210">
                  <c:v>620.99999999998204</c:v>
                </c:pt>
                <c:pt idx="6211">
                  <c:v>621.09999999998195</c:v>
                </c:pt>
                <c:pt idx="6212">
                  <c:v>621.19999999998197</c:v>
                </c:pt>
                <c:pt idx="6213">
                  <c:v>621.29999999998199</c:v>
                </c:pt>
                <c:pt idx="6214">
                  <c:v>621.39999999998201</c:v>
                </c:pt>
                <c:pt idx="6215">
                  <c:v>621.49999999998204</c:v>
                </c:pt>
                <c:pt idx="6216">
                  <c:v>621.59999999998195</c:v>
                </c:pt>
                <c:pt idx="6217">
                  <c:v>621.69999999998197</c:v>
                </c:pt>
                <c:pt idx="6218">
                  <c:v>621.79999999998199</c:v>
                </c:pt>
                <c:pt idx="6219">
                  <c:v>621.89999999998201</c:v>
                </c:pt>
                <c:pt idx="6220">
                  <c:v>621.99999999998204</c:v>
                </c:pt>
                <c:pt idx="6221">
                  <c:v>622.09999999998104</c:v>
                </c:pt>
                <c:pt idx="6222">
                  <c:v>622.19999999998095</c:v>
                </c:pt>
                <c:pt idx="6223">
                  <c:v>622.29999999998097</c:v>
                </c:pt>
                <c:pt idx="6224">
                  <c:v>622.39999999998099</c:v>
                </c:pt>
                <c:pt idx="6225">
                  <c:v>622.49999999998101</c:v>
                </c:pt>
                <c:pt idx="6226">
                  <c:v>622.59999999998104</c:v>
                </c:pt>
                <c:pt idx="6227">
                  <c:v>622.69999999998095</c:v>
                </c:pt>
                <c:pt idx="6228">
                  <c:v>622.79999999998097</c:v>
                </c:pt>
                <c:pt idx="6229">
                  <c:v>622.89999999998099</c:v>
                </c:pt>
                <c:pt idx="6230">
                  <c:v>622.99999999998101</c:v>
                </c:pt>
                <c:pt idx="6231">
                  <c:v>623.09999999998104</c:v>
                </c:pt>
                <c:pt idx="6232">
                  <c:v>623.19999999998004</c:v>
                </c:pt>
                <c:pt idx="6233">
                  <c:v>623.29999999997995</c:v>
                </c:pt>
                <c:pt idx="6234">
                  <c:v>623.39999999997997</c:v>
                </c:pt>
                <c:pt idx="6235">
                  <c:v>623.49999999997999</c:v>
                </c:pt>
                <c:pt idx="6236">
                  <c:v>623.59999999998001</c:v>
                </c:pt>
                <c:pt idx="6237">
                  <c:v>623.69999999998004</c:v>
                </c:pt>
                <c:pt idx="6238">
                  <c:v>623.79999999997995</c:v>
                </c:pt>
                <c:pt idx="6239">
                  <c:v>623.89999999997997</c:v>
                </c:pt>
                <c:pt idx="6240">
                  <c:v>623.99999999997999</c:v>
                </c:pt>
                <c:pt idx="6241">
                  <c:v>624.09999999998001</c:v>
                </c:pt>
                <c:pt idx="6242">
                  <c:v>624.19999999998004</c:v>
                </c:pt>
                <c:pt idx="6243">
                  <c:v>624.29999999997904</c:v>
                </c:pt>
                <c:pt idx="6244">
                  <c:v>624.39999999997895</c:v>
                </c:pt>
                <c:pt idx="6245">
                  <c:v>624.49999999997897</c:v>
                </c:pt>
                <c:pt idx="6246">
                  <c:v>624.59999999997899</c:v>
                </c:pt>
                <c:pt idx="6247">
                  <c:v>624.69999999997901</c:v>
                </c:pt>
                <c:pt idx="6248">
                  <c:v>624.79999999997904</c:v>
                </c:pt>
                <c:pt idx="6249">
                  <c:v>624.89999999997895</c:v>
                </c:pt>
                <c:pt idx="6250">
                  <c:v>624.99999999997897</c:v>
                </c:pt>
                <c:pt idx="6251">
                  <c:v>625.09999999997899</c:v>
                </c:pt>
                <c:pt idx="6252">
                  <c:v>625.19999999997901</c:v>
                </c:pt>
                <c:pt idx="6253">
                  <c:v>625.29999999997904</c:v>
                </c:pt>
                <c:pt idx="6254">
                  <c:v>625.39999999997804</c:v>
                </c:pt>
                <c:pt idx="6255">
                  <c:v>625.49999999997794</c:v>
                </c:pt>
                <c:pt idx="6256">
                  <c:v>625.59999999997797</c:v>
                </c:pt>
                <c:pt idx="6257">
                  <c:v>625.69999999997799</c:v>
                </c:pt>
                <c:pt idx="6258">
                  <c:v>625.79999999997801</c:v>
                </c:pt>
                <c:pt idx="6259">
                  <c:v>625.89999999997804</c:v>
                </c:pt>
                <c:pt idx="6260">
                  <c:v>625.99999999997794</c:v>
                </c:pt>
                <c:pt idx="6261">
                  <c:v>626.09999999997797</c:v>
                </c:pt>
                <c:pt idx="6262">
                  <c:v>626.19999999997799</c:v>
                </c:pt>
                <c:pt idx="6263">
                  <c:v>626.29999999997801</c:v>
                </c:pt>
                <c:pt idx="6264">
                  <c:v>626.39999999997804</c:v>
                </c:pt>
                <c:pt idx="6265">
                  <c:v>626.49999999997704</c:v>
                </c:pt>
                <c:pt idx="6266">
                  <c:v>626.59999999997694</c:v>
                </c:pt>
                <c:pt idx="6267">
                  <c:v>626.69999999997697</c:v>
                </c:pt>
                <c:pt idx="6268">
                  <c:v>626.79999999997699</c:v>
                </c:pt>
                <c:pt idx="6269">
                  <c:v>626.89999999997701</c:v>
                </c:pt>
                <c:pt idx="6270">
                  <c:v>626.99999999997704</c:v>
                </c:pt>
                <c:pt idx="6271">
                  <c:v>627.09999999997694</c:v>
                </c:pt>
                <c:pt idx="6272">
                  <c:v>627.19999999997697</c:v>
                </c:pt>
                <c:pt idx="6273">
                  <c:v>627.29999999997699</c:v>
                </c:pt>
                <c:pt idx="6274">
                  <c:v>627.39999999997701</c:v>
                </c:pt>
                <c:pt idx="6275">
                  <c:v>627.49999999997704</c:v>
                </c:pt>
                <c:pt idx="6276">
                  <c:v>627.59999999997603</c:v>
                </c:pt>
                <c:pt idx="6277">
                  <c:v>627.69999999997594</c:v>
                </c:pt>
                <c:pt idx="6278">
                  <c:v>627.79999999997597</c:v>
                </c:pt>
                <c:pt idx="6279">
                  <c:v>627.89999999997599</c:v>
                </c:pt>
                <c:pt idx="6280">
                  <c:v>627.99999999997601</c:v>
                </c:pt>
                <c:pt idx="6281">
                  <c:v>628.09999999997603</c:v>
                </c:pt>
                <c:pt idx="6282">
                  <c:v>628.19999999997594</c:v>
                </c:pt>
                <c:pt idx="6283">
                  <c:v>628.29999999997597</c:v>
                </c:pt>
                <c:pt idx="6284">
                  <c:v>628.39999999997599</c:v>
                </c:pt>
                <c:pt idx="6285">
                  <c:v>628.49999999997601</c:v>
                </c:pt>
                <c:pt idx="6286">
                  <c:v>628.59999999997603</c:v>
                </c:pt>
                <c:pt idx="6287">
                  <c:v>628.69999999997503</c:v>
                </c:pt>
                <c:pt idx="6288">
                  <c:v>628.79999999997494</c:v>
                </c:pt>
                <c:pt idx="6289">
                  <c:v>628.89999999997497</c:v>
                </c:pt>
                <c:pt idx="6290">
                  <c:v>628.99999999997499</c:v>
                </c:pt>
                <c:pt idx="6291">
                  <c:v>629.09999999997501</c:v>
                </c:pt>
                <c:pt idx="6292">
                  <c:v>629.19999999997503</c:v>
                </c:pt>
                <c:pt idx="6293">
                  <c:v>629.29999999997494</c:v>
                </c:pt>
                <c:pt idx="6294">
                  <c:v>629.39999999997497</c:v>
                </c:pt>
                <c:pt idx="6295">
                  <c:v>629.49999999997499</c:v>
                </c:pt>
                <c:pt idx="6296">
                  <c:v>629.59999999997501</c:v>
                </c:pt>
                <c:pt idx="6297">
                  <c:v>629.69999999997503</c:v>
                </c:pt>
                <c:pt idx="6298">
                  <c:v>629.79999999997403</c:v>
                </c:pt>
                <c:pt idx="6299">
                  <c:v>629.89999999997406</c:v>
                </c:pt>
                <c:pt idx="6300">
                  <c:v>629.99999999997397</c:v>
                </c:pt>
                <c:pt idx="6301">
                  <c:v>630.09999999997399</c:v>
                </c:pt>
                <c:pt idx="6302">
                  <c:v>630.19999999997401</c:v>
                </c:pt>
                <c:pt idx="6303">
                  <c:v>630.29999999997403</c:v>
                </c:pt>
                <c:pt idx="6304">
                  <c:v>630.39999999997406</c:v>
                </c:pt>
                <c:pt idx="6305">
                  <c:v>630.49999999997397</c:v>
                </c:pt>
                <c:pt idx="6306">
                  <c:v>630.59999999997399</c:v>
                </c:pt>
                <c:pt idx="6307">
                  <c:v>630.69999999997401</c:v>
                </c:pt>
                <c:pt idx="6308">
                  <c:v>630.79999999997403</c:v>
                </c:pt>
                <c:pt idx="6309">
                  <c:v>630.89999999997303</c:v>
                </c:pt>
                <c:pt idx="6310">
                  <c:v>630.99999999997306</c:v>
                </c:pt>
                <c:pt idx="6311">
                  <c:v>631.09999999997297</c:v>
                </c:pt>
                <c:pt idx="6312">
                  <c:v>631.19999999997299</c:v>
                </c:pt>
                <c:pt idx="6313">
                  <c:v>631.29999999997301</c:v>
                </c:pt>
                <c:pt idx="6314">
                  <c:v>631.39999999997303</c:v>
                </c:pt>
                <c:pt idx="6315">
                  <c:v>631.49999999997306</c:v>
                </c:pt>
                <c:pt idx="6316">
                  <c:v>631.59999999997297</c:v>
                </c:pt>
                <c:pt idx="6317">
                  <c:v>631.69999999997299</c:v>
                </c:pt>
                <c:pt idx="6318">
                  <c:v>631.79999999997301</c:v>
                </c:pt>
                <c:pt idx="6319">
                  <c:v>631.89999999997303</c:v>
                </c:pt>
                <c:pt idx="6320">
                  <c:v>631.99999999997203</c:v>
                </c:pt>
                <c:pt idx="6321">
                  <c:v>632.09999999997206</c:v>
                </c:pt>
                <c:pt idx="6322">
                  <c:v>632.19999999997196</c:v>
                </c:pt>
                <c:pt idx="6323">
                  <c:v>632.29999999997199</c:v>
                </c:pt>
                <c:pt idx="6324">
                  <c:v>632.39999999997201</c:v>
                </c:pt>
                <c:pt idx="6325">
                  <c:v>632.49999999997203</c:v>
                </c:pt>
                <c:pt idx="6326">
                  <c:v>632.59999999997206</c:v>
                </c:pt>
                <c:pt idx="6327">
                  <c:v>632.69999999997196</c:v>
                </c:pt>
                <c:pt idx="6328">
                  <c:v>632.79999999997199</c:v>
                </c:pt>
                <c:pt idx="6329">
                  <c:v>632.89999999997201</c:v>
                </c:pt>
                <c:pt idx="6330">
                  <c:v>632.99999999997203</c:v>
                </c:pt>
                <c:pt idx="6331">
                  <c:v>633.09999999997103</c:v>
                </c:pt>
                <c:pt idx="6332">
                  <c:v>633.19999999997106</c:v>
                </c:pt>
                <c:pt idx="6333">
                  <c:v>633.29999999997096</c:v>
                </c:pt>
                <c:pt idx="6334">
                  <c:v>633.39999999997099</c:v>
                </c:pt>
                <c:pt idx="6335">
                  <c:v>633.49999999997101</c:v>
                </c:pt>
                <c:pt idx="6336">
                  <c:v>633.59999999997103</c:v>
                </c:pt>
                <c:pt idx="6337">
                  <c:v>633.69999999997106</c:v>
                </c:pt>
                <c:pt idx="6338">
                  <c:v>633.79999999997096</c:v>
                </c:pt>
                <c:pt idx="6339">
                  <c:v>633.89999999997099</c:v>
                </c:pt>
                <c:pt idx="6340">
                  <c:v>633.99999999997101</c:v>
                </c:pt>
                <c:pt idx="6341">
                  <c:v>634.09999999997103</c:v>
                </c:pt>
                <c:pt idx="6342">
                  <c:v>634.19999999997003</c:v>
                </c:pt>
                <c:pt idx="6343">
                  <c:v>634.29999999997005</c:v>
                </c:pt>
                <c:pt idx="6344">
                  <c:v>634.39999999996996</c:v>
                </c:pt>
                <c:pt idx="6345">
                  <c:v>634.49999999996999</c:v>
                </c:pt>
                <c:pt idx="6346">
                  <c:v>634.59999999997001</c:v>
                </c:pt>
                <c:pt idx="6347">
                  <c:v>634.69999999997003</c:v>
                </c:pt>
                <c:pt idx="6348">
                  <c:v>634.79999999997005</c:v>
                </c:pt>
                <c:pt idx="6349">
                  <c:v>634.89999999996996</c:v>
                </c:pt>
                <c:pt idx="6350">
                  <c:v>634.99999999996999</c:v>
                </c:pt>
                <c:pt idx="6351">
                  <c:v>635.09999999997001</c:v>
                </c:pt>
                <c:pt idx="6352">
                  <c:v>635.19999999997003</c:v>
                </c:pt>
                <c:pt idx="6353">
                  <c:v>635.29999999996903</c:v>
                </c:pt>
                <c:pt idx="6354">
                  <c:v>635.39999999996905</c:v>
                </c:pt>
                <c:pt idx="6355">
                  <c:v>635.49999999996896</c:v>
                </c:pt>
                <c:pt idx="6356">
                  <c:v>635.59999999996899</c:v>
                </c:pt>
                <c:pt idx="6357">
                  <c:v>635.69999999996901</c:v>
                </c:pt>
                <c:pt idx="6358">
                  <c:v>635.79999999996903</c:v>
                </c:pt>
                <c:pt idx="6359">
                  <c:v>635.89999999996905</c:v>
                </c:pt>
                <c:pt idx="6360">
                  <c:v>635.99999999996896</c:v>
                </c:pt>
                <c:pt idx="6361">
                  <c:v>636.09999999996899</c:v>
                </c:pt>
                <c:pt idx="6362">
                  <c:v>636.19999999996901</c:v>
                </c:pt>
                <c:pt idx="6363">
                  <c:v>636.29999999996903</c:v>
                </c:pt>
                <c:pt idx="6364">
                  <c:v>636.39999999996803</c:v>
                </c:pt>
                <c:pt idx="6365">
                  <c:v>636.49999999996805</c:v>
                </c:pt>
                <c:pt idx="6366">
                  <c:v>636.59999999996796</c:v>
                </c:pt>
                <c:pt idx="6367">
                  <c:v>636.69999999996799</c:v>
                </c:pt>
                <c:pt idx="6368">
                  <c:v>636.79999999996801</c:v>
                </c:pt>
                <c:pt idx="6369">
                  <c:v>636.89999999996803</c:v>
                </c:pt>
                <c:pt idx="6370">
                  <c:v>636.99999999996805</c:v>
                </c:pt>
                <c:pt idx="6371">
                  <c:v>637.09999999996796</c:v>
                </c:pt>
                <c:pt idx="6372">
                  <c:v>637.19999999996799</c:v>
                </c:pt>
                <c:pt idx="6373">
                  <c:v>637.29999999996801</c:v>
                </c:pt>
                <c:pt idx="6374">
                  <c:v>637.39999999996803</c:v>
                </c:pt>
                <c:pt idx="6375">
                  <c:v>637.49999999996703</c:v>
                </c:pt>
                <c:pt idx="6376">
                  <c:v>637.59999999996705</c:v>
                </c:pt>
                <c:pt idx="6377">
                  <c:v>637.69999999996696</c:v>
                </c:pt>
                <c:pt idx="6378">
                  <c:v>637.79999999996699</c:v>
                </c:pt>
                <c:pt idx="6379">
                  <c:v>637.89999999996701</c:v>
                </c:pt>
                <c:pt idx="6380">
                  <c:v>637.99999999996703</c:v>
                </c:pt>
                <c:pt idx="6381">
                  <c:v>638.09999999996705</c:v>
                </c:pt>
                <c:pt idx="6382">
                  <c:v>638.19999999996696</c:v>
                </c:pt>
                <c:pt idx="6383">
                  <c:v>638.29999999996699</c:v>
                </c:pt>
                <c:pt idx="6384">
                  <c:v>638.39999999996701</c:v>
                </c:pt>
                <c:pt idx="6385">
                  <c:v>638.49999999996703</c:v>
                </c:pt>
                <c:pt idx="6386">
                  <c:v>638.59999999996603</c:v>
                </c:pt>
                <c:pt idx="6387">
                  <c:v>638.69999999996605</c:v>
                </c:pt>
                <c:pt idx="6388">
                  <c:v>638.79999999996596</c:v>
                </c:pt>
                <c:pt idx="6389">
                  <c:v>638.89999999996598</c:v>
                </c:pt>
                <c:pt idx="6390">
                  <c:v>638.99999999996601</c:v>
                </c:pt>
                <c:pt idx="6391">
                  <c:v>639.09999999996603</c:v>
                </c:pt>
                <c:pt idx="6392">
                  <c:v>639.19999999996605</c:v>
                </c:pt>
                <c:pt idx="6393">
                  <c:v>639.29999999996596</c:v>
                </c:pt>
                <c:pt idx="6394">
                  <c:v>639.39999999996598</c:v>
                </c:pt>
                <c:pt idx="6395">
                  <c:v>639.49999999996601</c:v>
                </c:pt>
                <c:pt idx="6396">
                  <c:v>639.59999999996603</c:v>
                </c:pt>
                <c:pt idx="6397">
                  <c:v>639.69999999996503</c:v>
                </c:pt>
                <c:pt idx="6398">
                  <c:v>639.79999999996505</c:v>
                </c:pt>
                <c:pt idx="6399">
                  <c:v>639.89999999996496</c:v>
                </c:pt>
                <c:pt idx="6400">
                  <c:v>639.99999999996498</c:v>
                </c:pt>
                <c:pt idx="6401">
                  <c:v>640.09999999996501</c:v>
                </c:pt>
                <c:pt idx="6402">
                  <c:v>640.19999999996503</c:v>
                </c:pt>
                <c:pt idx="6403">
                  <c:v>640.29999999996505</c:v>
                </c:pt>
                <c:pt idx="6404">
                  <c:v>640.39999999996496</c:v>
                </c:pt>
                <c:pt idx="6405">
                  <c:v>640.49999999996498</c:v>
                </c:pt>
                <c:pt idx="6406">
                  <c:v>640.59999999996501</c:v>
                </c:pt>
                <c:pt idx="6407">
                  <c:v>640.69999999996503</c:v>
                </c:pt>
                <c:pt idx="6408">
                  <c:v>640.79999999996403</c:v>
                </c:pt>
                <c:pt idx="6409">
                  <c:v>640.89999999996405</c:v>
                </c:pt>
                <c:pt idx="6410">
                  <c:v>640.99999999996396</c:v>
                </c:pt>
                <c:pt idx="6411">
                  <c:v>641.09999999996398</c:v>
                </c:pt>
                <c:pt idx="6412">
                  <c:v>641.19999999996401</c:v>
                </c:pt>
                <c:pt idx="6413">
                  <c:v>641.29999999996403</c:v>
                </c:pt>
                <c:pt idx="6414">
                  <c:v>641.39999999996405</c:v>
                </c:pt>
                <c:pt idx="6415">
                  <c:v>641.49999999996396</c:v>
                </c:pt>
                <c:pt idx="6416">
                  <c:v>641.59999999996398</c:v>
                </c:pt>
                <c:pt idx="6417">
                  <c:v>641.69999999996401</c:v>
                </c:pt>
                <c:pt idx="6418">
                  <c:v>641.79999999996403</c:v>
                </c:pt>
                <c:pt idx="6419">
                  <c:v>641.89999999996303</c:v>
                </c:pt>
                <c:pt idx="6420">
                  <c:v>641.99999999996305</c:v>
                </c:pt>
                <c:pt idx="6421">
                  <c:v>642.09999999996296</c:v>
                </c:pt>
                <c:pt idx="6422">
                  <c:v>642.19999999996298</c:v>
                </c:pt>
                <c:pt idx="6423">
                  <c:v>642.29999999996301</c:v>
                </c:pt>
                <c:pt idx="6424">
                  <c:v>642.39999999996303</c:v>
                </c:pt>
                <c:pt idx="6425">
                  <c:v>642.49999999996305</c:v>
                </c:pt>
                <c:pt idx="6426">
                  <c:v>642.59999999996296</c:v>
                </c:pt>
                <c:pt idx="6427">
                  <c:v>642.69999999996298</c:v>
                </c:pt>
                <c:pt idx="6428">
                  <c:v>642.79999999996301</c:v>
                </c:pt>
                <c:pt idx="6429">
                  <c:v>642.89999999996303</c:v>
                </c:pt>
                <c:pt idx="6430">
                  <c:v>642.99999999996203</c:v>
                </c:pt>
                <c:pt idx="6431">
                  <c:v>643.09999999996205</c:v>
                </c:pt>
                <c:pt idx="6432">
                  <c:v>643.19999999996196</c:v>
                </c:pt>
                <c:pt idx="6433">
                  <c:v>643.29999999996198</c:v>
                </c:pt>
                <c:pt idx="6434">
                  <c:v>643.39999999996201</c:v>
                </c:pt>
                <c:pt idx="6435">
                  <c:v>643.49999999996203</c:v>
                </c:pt>
                <c:pt idx="6436">
                  <c:v>643.59999999996205</c:v>
                </c:pt>
                <c:pt idx="6437">
                  <c:v>643.69999999996196</c:v>
                </c:pt>
                <c:pt idx="6438">
                  <c:v>643.79999999996198</c:v>
                </c:pt>
                <c:pt idx="6439">
                  <c:v>643.89999999996201</c:v>
                </c:pt>
                <c:pt idx="6440">
                  <c:v>643.99999999996203</c:v>
                </c:pt>
                <c:pt idx="6441">
                  <c:v>644.09999999996103</c:v>
                </c:pt>
                <c:pt idx="6442">
                  <c:v>644.19999999996105</c:v>
                </c:pt>
                <c:pt idx="6443">
                  <c:v>644.29999999996096</c:v>
                </c:pt>
                <c:pt idx="6444">
                  <c:v>644.39999999996098</c:v>
                </c:pt>
                <c:pt idx="6445">
                  <c:v>644.49999999996101</c:v>
                </c:pt>
                <c:pt idx="6446">
                  <c:v>644.59999999996103</c:v>
                </c:pt>
                <c:pt idx="6447">
                  <c:v>644.69999999996105</c:v>
                </c:pt>
                <c:pt idx="6448">
                  <c:v>644.79999999996096</c:v>
                </c:pt>
                <c:pt idx="6449">
                  <c:v>644.89999999996098</c:v>
                </c:pt>
                <c:pt idx="6450">
                  <c:v>644.99999999996101</c:v>
                </c:pt>
                <c:pt idx="6451">
                  <c:v>645.09999999996103</c:v>
                </c:pt>
                <c:pt idx="6452">
                  <c:v>645.19999999996003</c:v>
                </c:pt>
                <c:pt idx="6453">
                  <c:v>645.29999999996005</c:v>
                </c:pt>
                <c:pt idx="6454">
                  <c:v>645.39999999995996</c:v>
                </c:pt>
                <c:pt idx="6455">
                  <c:v>645.49999999995998</c:v>
                </c:pt>
                <c:pt idx="6456">
                  <c:v>645.59999999996</c:v>
                </c:pt>
                <c:pt idx="6457">
                  <c:v>645.69999999996003</c:v>
                </c:pt>
                <c:pt idx="6458">
                  <c:v>645.79999999996005</c:v>
                </c:pt>
                <c:pt idx="6459">
                  <c:v>645.89999999995996</c:v>
                </c:pt>
                <c:pt idx="6460">
                  <c:v>645.99999999995998</c:v>
                </c:pt>
                <c:pt idx="6461">
                  <c:v>646.09999999996</c:v>
                </c:pt>
                <c:pt idx="6462">
                  <c:v>646.19999999996003</c:v>
                </c:pt>
                <c:pt idx="6463">
                  <c:v>646.29999999995903</c:v>
                </c:pt>
                <c:pt idx="6464">
                  <c:v>646.39999999995905</c:v>
                </c:pt>
                <c:pt idx="6465">
                  <c:v>646.49999999995896</c:v>
                </c:pt>
                <c:pt idx="6466">
                  <c:v>646.59999999995898</c:v>
                </c:pt>
                <c:pt idx="6467">
                  <c:v>646.699999999959</c:v>
                </c:pt>
                <c:pt idx="6468">
                  <c:v>646.79999999995903</c:v>
                </c:pt>
                <c:pt idx="6469">
                  <c:v>646.89999999995905</c:v>
                </c:pt>
                <c:pt idx="6470">
                  <c:v>646.99999999995896</c:v>
                </c:pt>
                <c:pt idx="6471">
                  <c:v>647.09999999995898</c:v>
                </c:pt>
                <c:pt idx="6472">
                  <c:v>647.199999999959</c:v>
                </c:pt>
                <c:pt idx="6473">
                  <c:v>647.29999999995903</c:v>
                </c:pt>
                <c:pt idx="6474">
                  <c:v>647.39999999995803</c:v>
                </c:pt>
                <c:pt idx="6475">
                  <c:v>647.49999999995805</c:v>
                </c:pt>
                <c:pt idx="6476">
                  <c:v>647.59999999995796</c:v>
                </c:pt>
                <c:pt idx="6477">
                  <c:v>647.69999999995798</c:v>
                </c:pt>
                <c:pt idx="6478">
                  <c:v>647.799999999958</c:v>
                </c:pt>
                <c:pt idx="6479">
                  <c:v>647.89999999995803</c:v>
                </c:pt>
                <c:pt idx="6480">
                  <c:v>647.99999999995805</c:v>
                </c:pt>
                <c:pt idx="6481">
                  <c:v>648.09999999995796</c:v>
                </c:pt>
                <c:pt idx="6482">
                  <c:v>648.19999999995798</c:v>
                </c:pt>
                <c:pt idx="6483">
                  <c:v>648.299999999958</c:v>
                </c:pt>
                <c:pt idx="6484">
                  <c:v>648.39999999995803</c:v>
                </c:pt>
                <c:pt idx="6485">
                  <c:v>648.49999999995703</c:v>
                </c:pt>
                <c:pt idx="6486">
                  <c:v>648.59999999995705</c:v>
                </c:pt>
                <c:pt idx="6487">
                  <c:v>648.69999999995696</c:v>
                </c:pt>
                <c:pt idx="6488">
                  <c:v>648.79999999995698</c:v>
                </c:pt>
                <c:pt idx="6489">
                  <c:v>648.899999999957</c:v>
                </c:pt>
                <c:pt idx="6490">
                  <c:v>648.99999999995703</c:v>
                </c:pt>
                <c:pt idx="6491">
                  <c:v>649.09999999995705</c:v>
                </c:pt>
                <c:pt idx="6492">
                  <c:v>649.19999999995696</c:v>
                </c:pt>
                <c:pt idx="6493">
                  <c:v>649.29999999995698</c:v>
                </c:pt>
                <c:pt idx="6494">
                  <c:v>649.399999999957</c:v>
                </c:pt>
                <c:pt idx="6495">
                  <c:v>649.49999999995703</c:v>
                </c:pt>
                <c:pt idx="6496">
                  <c:v>649.59999999995603</c:v>
                </c:pt>
                <c:pt idx="6497">
                  <c:v>649.69999999995605</c:v>
                </c:pt>
                <c:pt idx="6498">
                  <c:v>649.79999999995596</c:v>
                </c:pt>
                <c:pt idx="6499">
                  <c:v>649.89999999995598</c:v>
                </c:pt>
                <c:pt idx="6500">
                  <c:v>649.999999999956</c:v>
                </c:pt>
                <c:pt idx="6501">
                  <c:v>650.09999999995603</c:v>
                </c:pt>
                <c:pt idx="6502">
                  <c:v>650.19999999995605</c:v>
                </c:pt>
                <c:pt idx="6503">
                  <c:v>650.29999999995596</c:v>
                </c:pt>
                <c:pt idx="6504">
                  <c:v>650.39999999995598</c:v>
                </c:pt>
                <c:pt idx="6505">
                  <c:v>650.499999999956</c:v>
                </c:pt>
                <c:pt idx="6506">
                  <c:v>650.59999999995603</c:v>
                </c:pt>
                <c:pt idx="6507">
                  <c:v>650.69999999995503</c:v>
                </c:pt>
                <c:pt idx="6508">
                  <c:v>650.79999999995505</c:v>
                </c:pt>
                <c:pt idx="6509">
                  <c:v>650.89999999995496</c:v>
                </c:pt>
                <c:pt idx="6510">
                  <c:v>650.99999999995498</c:v>
                </c:pt>
                <c:pt idx="6511">
                  <c:v>651.099999999955</c:v>
                </c:pt>
                <c:pt idx="6512">
                  <c:v>651.19999999995503</c:v>
                </c:pt>
                <c:pt idx="6513">
                  <c:v>651.29999999995505</c:v>
                </c:pt>
                <c:pt idx="6514">
                  <c:v>651.39999999995496</c:v>
                </c:pt>
                <c:pt idx="6515">
                  <c:v>651.49999999995498</c:v>
                </c:pt>
                <c:pt idx="6516">
                  <c:v>651.599999999955</c:v>
                </c:pt>
                <c:pt idx="6517">
                  <c:v>651.69999999995503</c:v>
                </c:pt>
                <c:pt idx="6518">
                  <c:v>651.79999999995403</c:v>
                </c:pt>
                <c:pt idx="6519">
                  <c:v>651.89999999995405</c:v>
                </c:pt>
                <c:pt idx="6520">
                  <c:v>651.99999999995396</c:v>
                </c:pt>
                <c:pt idx="6521">
                  <c:v>652.09999999995398</c:v>
                </c:pt>
                <c:pt idx="6522">
                  <c:v>652.199999999954</c:v>
                </c:pt>
                <c:pt idx="6523">
                  <c:v>652.29999999995403</c:v>
                </c:pt>
                <c:pt idx="6524">
                  <c:v>652.39999999995405</c:v>
                </c:pt>
                <c:pt idx="6525">
                  <c:v>652.49999999995396</c:v>
                </c:pt>
                <c:pt idx="6526">
                  <c:v>652.59999999995398</c:v>
                </c:pt>
                <c:pt idx="6527">
                  <c:v>652.699999999954</c:v>
                </c:pt>
                <c:pt idx="6528">
                  <c:v>652.79999999995403</c:v>
                </c:pt>
                <c:pt idx="6529">
                  <c:v>652.89999999995302</c:v>
                </c:pt>
                <c:pt idx="6530">
                  <c:v>652.99999999995305</c:v>
                </c:pt>
                <c:pt idx="6531">
                  <c:v>653.09999999995296</c:v>
                </c:pt>
                <c:pt idx="6532">
                  <c:v>653.19999999995298</c:v>
                </c:pt>
                <c:pt idx="6533">
                  <c:v>653.299999999953</c:v>
                </c:pt>
                <c:pt idx="6534">
                  <c:v>653.39999999995302</c:v>
                </c:pt>
                <c:pt idx="6535">
                  <c:v>653.49999999995305</c:v>
                </c:pt>
                <c:pt idx="6536">
                  <c:v>653.59999999995296</c:v>
                </c:pt>
                <c:pt idx="6537">
                  <c:v>653.69999999995298</c:v>
                </c:pt>
                <c:pt idx="6538">
                  <c:v>653.799999999953</c:v>
                </c:pt>
                <c:pt idx="6539">
                  <c:v>653.89999999995302</c:v>
                </c:pt>
                <c:pt idx="6540">
                  <c:v>653.99999999995202</c:v>
                </c:pt>
                <c:pt idx="6541">
                  <c:v>654.09999999995205</c:v>
                </c:pt>
                <c:pt idx="6542">
                  <c:v>654.19999999995196</c:v>
                </c:pt>
                <c:pt idx="6543">
                  <c:v>654.29999999995198</c:v>
                </c:pt>
                <c:pt idx="6544">
                  <c:v>654.399999999952</c:v>
                </c:pt>
                <c:pt idx="6545">
                  <c:v>654.49999999995202</c:v>
                </c:pt>
                <c:pt idx="6546">
                  <c:v>654.59999999995205</c:v>
                </c:pt>
                <c:pt idx="6547">
                  <c:v>654.69999999995196</c:v>
                </c:pt>
                <c:pt idx="6548">
                  <c:v>654.79999999995198</c:v>
                </c:pt>
                <c:pt idx="6549">
                  <c:v>654.899999999952</c:v>
                </c:pt>
                <c:pt idx="6550">
                  <c:v>654.99999999995202</c:v>
                </c:pt>
                <c:pt idx="6551">
                  <c:v>655.09999999995102</c:v>
                </c:pt>
                <c:pt idx="6552">
                  <c:v>655.19999999995105</c:v>
                </c:pt>
                <c:pt idx="6553">
                  <c:v>655.29999999995096</c:v>
                </c:pt>
                <c:pt idx="6554">
                  <c:v>655.39999999995098</c:v>
                </c:pt>
                <c:pt idx="6555">
                  <c:v>655.499999999951</c:v>
                </c:pt>
                <c:pt idx="6556">
                  <c:v>655.59999999995102</c:v>
                </c:pt>
                <c:pt idx="6557">
                  <c:v>655.69999999995105</c:v>
                </c:pt>
                <c:pt idx="6558">
                  <c:v>655.79999999995096</c:v>
                </c:pt>
                <c:pt idx="6559">
                  <c:v>655.89999999995098</c:v>
                </c:pt>
                <c:pt idx="6560">
                  <c:v>655.999999999951</c:v>
                </c:pt>
                <c:pt idx="6561">
                  <c:v>656.09999999995102</c:v>
                </c:pt>
                <c:pt idx="6562">
                  <c:v>656.19999999995002</c:v>
                </c:pt>
                <c:pt idx="6563">
                  <c:v>656.29999999995005</c:v>
                </c:pt>
                <c:pt idx="6564">
                  <c:v>656.39999999994996</c:v>
                </c:pt>
                <c:pt idx="6565">
                  <c:v>656.49999999994998</c:v>
                </c:pt>
                <c:pt idx="6566">
                  <c:v>656.59999999995</c:v>
                </c:pt>
                <c:pt idx="6567">
                  <c:v>656.69999999995002</c:v>
                </c:pt>
                <c:pt idx="6568">
                  <c:v>656.79999999995005</c:v>
                </c:pt>
                <c:pt idx="6569">
                  <c:v>656.89999999994996</c:v>
                </c:pt>
                <c:pt idx="6570">
                  <c:v>656.99999999994998</c:v>
                </c:pt>
                <c:pt idx="6571">
                  <c:v>657.09999999995</c:v>
                </c:pt>
                <c:pt idx="6572">
                  <c:v>657.19999999995002</c:v>
                </c:pt>
                <c:pt idx="6573">
                  <c:v>657.29999999994902</c:v>
                </c:pt>
                <c:pt idx="6574">
                  <c:v>657.39999999994905</c:v>
                </c:pt>
                <c:pt idx="6575">
                  <c:v>657.49999999994895</c:v>
                </c:pt>
                <c:pt idx="6576">
                  <c:v>657.59999999994898</c:v>
                </c:pt>
                <c:pt idx="6577">
                  <c:v>657.699999999949</c:v>
                </c:pt>
                <c:pt idx="6578">
                  <c:v>657.79999999994902</c:v>
                </c:pt>
                <c:pt idx="6579">
                  <c:v>657.89999999994905</c:v>
                </c:pt>
                <c:pt idx="6580">
                  <c:v>657.99999999994895</c:v>
                </c:pt>
                <c:pt idx="6581">
                  <c:v>658.09999999994898</c:v>
                </c:pt>
                <c:pt idx="6582">
                  <c:v>658.199999999949</c:v>
                </c:pt>
                <c:pt idx="6583">
                  <c:v>658.29999999994902</c:v>
                </c:pt>
                <c:pt idx="6584">
                  <c:v>658.39999999994802</c:v>
                </c:pt>
                <c:pt idx="6585">
                  <c:v>658.49999999994805</c:v>
                </c:pt>
                <c:pt idx="6586">
                  <c:v>658.59999999994795</c:v>
                </c:pt>
                <c:pt idx="6587">
                  <c:v>658.69999999994798</c:v>
                </c:pt>
                <c:pt idx="6588">
                  <c:v>658.799999999948</c:v>
                </c:pt>
                <c:pt idx="6589">
                  <c:v>658.89999999994802</c:v>
                </c:pt>
                <c:pt idx="6590">
                  <c:v>658.99999999994805</c:v>
                </c:pt>
                <c:pt idx="6591">
                  <c:v>659.09999999994795</c:v>
                </c:pt>
                <c:pt idx="6592">
                  <c:v>659.19999999994798</c:v>
                </c:pt>
                <c:pt idx="6593">
                  <c:v>659.299999999948</c:v>
                </c:pt>
                <c:pt idx="6594">
                  <c:v>659.39999999994802</c:v>
                </c:pt>
                <c:pt idx="6595">
                  <c:v>659.49999999994702</c:v>
                </c:pt>
                <c:pt idx="6596">
                  <c:v>659.59999999994704</c:v>
                </c:pt>
                <c:pt idx="6597">
                  <c:v>659.69999999994695</c:v>
                </c:pt>
                <c:pt idx="6598">
                  <c:v>659.79999999994698</c:v>
                </c:pt>
                <c:pt idx="6599">
                  <c:v>659.899999999947</c:v>
                </c:pt>
                <c:pt idx="6600">
                  <c:v>659.99999999994702</c:v>
                </c:pt>
                <c:pt idx="6601">
                  <c:v>660.09999999994704</c:v>
                </c:pt>
                <c:pt idx="6602">
                  <c:v>660.19999999994695</c:v>
                </c:pt>
                <c:pt idx="6603">
                  <c:v>660.29999999994698</c:v>
                </c:pt>
                <c:pt idx="6604">
                  <c:v>660.399999999947</c:v>
                </c:pt>
                <c:pt idx="6605">
                  <c:v>660.49999999994702</c:v>
                </c:pt>
                <c:pt idx="6606">
                  <c:v>660.59999999994602</c:v>
                </c:pt>
                <c:pt idx="6607">
                  <c:v>660.69999999994604</c:v>
                </c:pt>
                <c:pt idx="6608">
                  <c:v>660.79999999994595</c:v>
                </c:pt>
                <c:pt idx="6609">
                  <c:v>660.89999999994598</c:v>
                </c:pt>
                <c:pt idx="6610">
                  <c:v>660.999999999946</c:v>
                </c:pt>
                <c:pt idx="6611">
                  <c:v>661.09999999994602</c:v>
                </c:pt>
                <c:pt idx="6612">
                  <c:v>661.19999999994604</c:v>
                </c:pt>
                <c:pt idx="6613">
                  <c:v>661.29999999994595</c:v>
                </c:pt>
                <c:pt idx="6614">
                  <c:v>661.39999999994598</c:v>
                </c:pt>
                <c:pt idx="6615">
                  <c:v>661.499999999946</c:v>
                </c:pt>
                <c:pt idx="6616">
                  <c:v>661.59999999994602</c:v>
                </c:pt>
                <c:pt idx="6617">
                  <c:v>661.69999999994502</c:v>
                </c:pt>
                <c:pt idx="6618">
                  <c:v>661.79999999994504</c:v>
                </c:pt>
                <c:pt idx="6619">
                  <c:v>661.89999999994495</c:v>
                </c:pt>
                <c:pt idx="6620">
                  <c:v>661.99999999994498</c:v>
                </c:pt>
                <c:pt idx="6621">
                  <c:v>662.099999999945</c:v>
                </c:pt>
                <c:pt idx="6622">
                  <c:v>662.19999999994502</c:v>
                </c:pt>
                <c:pt idx="6623">
                  <c:v>662.29999999994504</c:v>
                </c:pt>
                <c:pt idx="6624">
                  <c:v>662.39999999994495</c:v>
                </c:pt>
                <c:pt idx="6625">
                  <c:v>662.49999999994498</c:v>
                </c:pt>
                <c:pt idx="6626">
                  <c:v>662.599999999945</c:v>
                </c:pt>
                <c:pt idx="6627">
                  <c:v>662.69999999994502</c:v>
                </c:pt>
                <c:pt idx="6628">
                  <c:v>662.79999999994402</c:v>
                </c:pt>
                <c:pt idx="6629">
                  <c:v>662.89999999994404</c:v>
                </c:pt>
                <c:pt idx="6630">
                  <c:v>662.99999999994395</c:v>
                </c:pt>
                <c:pt idx="6631">
                  <c:v>663.09999999994398</c:v>
                </c:pt>
                <c:pt idx="6632">
                  <c:v>663.199999999944</c:v>
                </c:pt>
                <c:pt idx="6633">
                  <c:v>663.29999999994402</c:v>
                </c:pt>
                <c:pt idx="6634">
                  <c:v>663.39999999994404</c:v>
                </c:pt>
                <c:pt idx="6635">
                  <c:v>663.49999999994395</c:v>
                </c:pt>
                <c:pt idx="6636">
                  <c:v>663.59999999994398</c:v>
                </c:pt>
                <c:pt idx="6637">
                  <c:v>663.699999999944</c:v>
                </c:pt>
                <c:pt idx="6638">
                  <c:v>663.79999999994402</c:v>
                </c:pt>
                <c:pt idx="6639">
                  <c:v>663.89999999994302</c:v>
                </c:pt>
                <c:pt idx="6640">
                  <c:v>663.99999999994304</c:v>
                </c:pt>
                <c:pt idx="6641">
                  <c:v>664.09999999994295</c:v>
                </c:pt>
                <c:pt idx="6642">
                  <c:v>664.19999999994297</c:v>
                </c:pt>
                <c:pt idx="6643">
                  <c:v>664.299999999943</c:v>
                </c:pt>
                <c:pt idx="6644">
                  <c:v>664.39999999994302</c:v>
                </c:pt>
                <c:pt idx="6645">
                  <c:v>664.49999999994304</c:v>
                </c:pt>
                <c:pt idx="6646">
                  <c:v>664.59999999994295</c:v>
                </c:pt>
                <c:pt idx="6647">
                  <c:v>664.69999999994297</c:v>
                </c:pt>
                <c:pt idx="6648">
                  <c:v>664.799999999943</c:v>
                </c:pt>
                <c:pt idx="6649">
                  <c:v>664.89999999994302</c:v>
                </c:pt>
                <c:pt idx="6650">
                  <c:v>664.99999999994202</c:v>
                </c:pt>
                <c:pt idx="6651">
                  <c:v>665.09999999994204</c:v>
                </c:pt>
                <c:pt idx="6652">
                  <c:v>665.19999999994195</c:v>
                </c:pt>
                <c:pt idx="6653">
                  <c:v>665.29999999994197</c:v>
                </c:pt>
                <c:pt idx="6654">
                  <c:v>665.399999999942</c:v>
                </c:pt>
                <c:pt idx="6655">
                  <c:v>665.49999999994202</c:v>
                </c:pt>
                <c:pt idx="6656">
                  <c:v>665.59999999994204</c:v>
                </c:pt>
                <c:pt idx="6657">
                  <c:v>665.69999999994195</c:v>
                </c:pt>
                <c:pt idx="6658">
                  <c:v>665.79999999994197</c:v>
                </c:pt>
                <c:pt idx="6659">
                  <c:v>665.899999999942</c:v>
                </c:pt>
                <c:pt idx="6660">
                  <c:v>665.99999999994202</c:v>
                </c:pt>
                <c:pt idx="6661">
                  <c:v>666.09999999994102</c:v>
                </c:pt>
                <c:pt idx="6662">
                  <c:v>666.19999999994104</c:v>
                </c:pt>
                <c:pt idx="6663">
                  <c:v>666.29999999994095</c:v>
                </c:pt>
                <c:pt idx="6664">
                  <c:v>666.39999999994097</c:v>
                </c:pt>
                <c:pt idx="6665">
                  <c:v>666.499999999941</c:v>
                </c:pt>
                <c:pt idx="6666">
                  <c:v>666.59999999994102</c:v>
                </c:pt>
                <c:pt idx="6667">
                  <c:v>666.69999999994104</c:v>
                </c:pt>
                <c:pt idx="6668">
                  <c:v>666.79999999994095</c:v>
                </c:pt>
                <c:pt idx="6669">
                  <c:v>666.89999999994097</c:v>
                </c:pt>
                <c:pt idx="6670">
                  <c:v>666.999999999941</c:v>
                </c:pt>
                <c:pt idx="6671">
                  <c:v>667.09999999994102</c:v>
                </c:pt>
                <c:pt idx="6672">
                  <c:v>667.19999999994002</c:v>
                </c:pt>
                <c:pt idx="6673">
                  <c:v>667.29999999994004</c:v>
                </c:pt>
                <c:pt idx="6674">
                  <c:v>667.39999999993995</c:v>
                </c:pt>
                <c:pt idx="6675">
                  <c:v>667.49999999993997</c:v>
                </c:pt>
                <c:pt idx="6676">
                  <c:v>667.59999999994</c:v>
                </c:pt>
                <c:pt idx="6677">
                  <c:v>667.69999999994002</c:v>
                </c:pt>
                <c:pt idx="6678">
                  <c:v>667.79999999994004</c:v>
                </c:pt>
                <c:pt idx="6679">
                  <c:v>667.89999999993995</c:v>
                </c:pt>
                <c:pt idx="6680">
                  <c:v>667.99999999993997</c:v>
                </c:pt>
                <c:pt idx="6681">
                  <c:v>668.09999999994</c:v>
                </c:pt>
                <c:pt idx="6682">
                  <c:v>668.19999999994002</c:v>
                </c:pt>
                <c:pt idx="6683">
                  <c:v>668.29999999993902</c:v>
                </c:pt>
                <c:pt idx="6684">
                  <c:v>668.39999999993904</c:v>
                </c:pt>
                <c:pt idx="6685">
                  <c:v>668.49999999993895</c:v>
                </c:pt>
                <c:pt idx="6686">
                  <c:v>668.59999999993897</c:v>
                </c:pt>
                <c:pt idx="6687">
                  <c:v>668.699999999939</c:v>
                </c:pt>
                <c:pt idx="6688">
                  <c:v>668.79999999993902</c:v>
                </c:pt>
                <c:pt idx="6689">
                  <c:v>668.89999999993904</c:v>
                </c:pt>
                <c:pt idx="6690">
                  <c:v>668.99999999993895</c:v>
                </c:pt>
                <c:pt idx="6691">
                  <c:v>669.09999999993897</c:v>
                </c:pt>
                <c:pt idx="6692">
                  <c:v>669.199999999939</c:v>
                </c:pt>
                <c:pt idx="6693">
                  <c:v>669.29999999993902</c:v>
                </c:pt>
                <c:pt idx="6694">
                  <c:v>669.39999999993802</c:v>
                </c:pt>
                <c:pt idx="6695">
                  <c:v>669.49999999993804</c:v>
                </c:pt>
                <c:pt idx="6696">
                  <c:v>669.59999999993795</c:v>
                </c:pt>
                <c:pt idx="6697">
                  <c:v>669.69999999993797</c:v>
                </c:pt>
                <c:pt idx="6698">
                  <c:v>669.799999999938</c:v>
                </c:pt>
                <c:pt idx="6699">
                  <c:v>669.89999999993802</c:v>
                </c:pt>
                <c:pt idx="6700">
                  <c:v>669.99999999993804</c:v>
                </c:pt>
                <c:pt idx="6701">
                  <c:v>670.09999999993795</c:v>
                </c:pt>
                <c:pt idx="6702">
                  <c:v>670.19999999993797</c:v>
                </c:pt>
                <c:pt idx="6703">
                  <c:v>670.299999999938</c:v>
                </c:pt>
                <c:pt idx="6704">
                  <c:v>670.39999999993802</c:v>
                </c:pt>
                <c:pt idx="6705">
                  <c:v>670.49999999993702</c:v>
                </c:pt>
                <c:pt idx="6706">
                  <c:v>670.59999999993704</c:v>
                </c:pt>
                <c:pt idx="6707">
                  <c:v>670.69999999993695</c:v>
                </c:pt>
                <c:pt idx="6708">
                  <c:v>670.79999999993697</c:v>
                </c:pt>
                <c:pt idx="6709">
                  <c:v>670.89999999993699</c:v>
                </c:pt>
                <c:pt idx="6710">
                  <c:v>670.99999999993702</c:v>
                </c:pt>
                <c:pt idx="6711">
                  <c:v>671.09999999993704</c:v>
                </c:pt>
                <c:pt idx="6712">
                  <c:v>671.19999999993695</c:v>
                </c:pt>
                <c:pt idx="6713">
                  <c:v>671.29999999993697</c:v>
                </c:pt>
                <c:pt idx="6714">
                  <c:v>671.39999999993699</c:v>
                </c:pt>
                <c:pt idx="6715">
                  <c:v>671.49999999993702</c:v>
                </c:pt>
                <c:pt idx="6716">
                  <c:v>671.59999999993602</c:v>
                </c:pt>
                <c:pt idx="6717">
                  <c:v>671.69999999993604</c:v>
                </c:pt>
                <c:pt idx="6718">
                  <c:v>671.79999999993595</c:v>
                </c:pt>
                <c:pt idx="6719">
                  <c:v>671.89999999993597</c:v>
                </c:pt>
                <c:pt idx="6720">
                  <c:v>671.99999999993599</c:v>
                </c:pt>
                <c:pt idx="6721">
                  <c:v>672.09999999993602</c:v>
                </c:pt>
                <c:pt idx="6722">
                  <c:v>672.19999999993604</c:v>
                </c:pt>
                <c:pt idx="6723">
                  <c:v>672.29999999993595</c:v>
                </c:pt>
                <c:pt idx="6724">
                  <c:v>672.39999999993597</c:v>
                </c:pt>
                <c:pt idx="6725">
                  <c:v>672.49999999993599</c:v>
                </c:pt>
                <c:pt idx="6726">
                  <c:v>672.59999999993602</c:v>
                </c:pt>
                <c:pt idx="6727">
                  <c:v>672.69999999993502</c:v>
                </c:pt>
                <c:pt idx="6728">
                  <c:v>672.79999999993504</c:v>
                </c:pt>
                <c:pt idx="6729">
                  <c:v>672.89999999993495</c:v>
                </c:pt>
                <c:pt idx="6730">
                  <c:v>672.99999999993497</c:v>
                </c:pt>
                <c:pt idx="6731">
                  <c:v>673.09999999993499</c:v>
                </c:pt>
                <c:pt idx="6732">
                  <c:v>673.19999999993502</c:v>
                </c:pt>
                <c:pt idx="6733">
                  <c:v>673.29999999993504</c:v>
                </c:pt>
                <c:pt idx="6734">
                  <c:v>673.39999999993495</c:v>
                </c:pt>
                <c:pt idx="6735">
                  <c:v>673.49999999993497</c:v>
                </c:pt>
                <c:pt idx="6736">
                  <c:v>673.59999999993499</c:v>
                </c:pt>
                <c:pt idx="6737">
                  <c:v>673.69999999993502</c:v>
                </c:pt>
                <c:pt idx="6738">
                  <c:v>673.79999999993402</c:v>
                </c:pt>
                <c:pt idx="6739">
                  <c:v>673.89999999993404</c:v>
                </c:pt>
                <c:pt idx="6740">
                  <c:v>673.99999999993395</c:v>
                </c:pt>
                <c:pt idx="6741">
                  <c:v>674.09999999993397</c:v>
                </c:pt>
                <c:pt idx="6742">
                  <c:v>674.19999999993399</c:v>
                </c:pt>
                <c:pt idx="6743">
                  <c:v>674.29999999993402</c:v>
                </c:pt>
                <c:pt idx="6744">
                  <c:v>674.39999999993404</c:v>
                </c:pt>
                <c:pt idx="6745">
                  <c:v>674.49999999993395</c:v>
                </c:pt>
                <c:pt idx="6746">
                  <c:v>674.59999999993397</c:v>
                </c:pt>
                <c:pt idx="6747">
                  <c:v>674.69999999993399</c:v>
                </c:pt>
                <c:pt idx="6748">
                  <c:v>674.79999999993402</c:v>
                </c:pt>
                <c:pt idx="6749">
                  <c:v>674.89999999993302</c:v>
                </c:pt>
                <c:pt idx="6750">
                  <c:v>674.99999999993304</c:v>
                </c:pt>
                <c:pt idx="6751">
                  <c:v>675.09999999993295</c:v>
                </c:pt>
                <c:pt idx="6752">
                  <c:v>675.19999999993297</c:v>
                </c:pt>
                <c:pt idx="6753">
                  <c:v>675.29999999993299</c:v>
                </c:pt>
                <c:pt idx="6754">
                  <c:v>675.39999999993302</c:v>
                </c:pt>
                <c:pt idx="6755">
                  <c:v>675.49999999993304</c:v>
                </c:pt>
                <c:pt idx="6756">
                  <c:v>675.59999999993295</c:v>
                </c:pt>
                <c:pt idx="6757">
                  <c:v>675.69999999993297</c:v>
                </c:pt>
                <c:pt idx="6758">
                  <c:v>675.79999999993299</c:v>
                </c:pt>
                <c:pt idx="6759">
                  <c:v>675.89999999993302</c:v>
                </c:pt>
                <c:pt idx="6760">
                  <c:v>675.99999999993202</c:v>
                </c:pt>
                <c:pt idx="6761">
                  <c:v>676.09999999993204</c:v>
                </c:pt>
                <c:pt idx="6762">
                  <c:v>676.19999999993195</c:v>
                </c:pt>
                <c:pt idx="6763">
                  <c:v>676.29999999993197</c:v>
                </c:pt>
                <c:pt idx="6764">
                  <c:v>676.39999999993199</c:v>
                </c:pt>
                <c:pt idx="6765">
                  <c:v>676.49999999993202</c:v>
                </c:pt>
                <c:pt idx="6766">
                  <c:v>676.59999999993204</c:v>
                </c:pt>
                <c:pt idx="6767">
                  <c:v>676.69999999993195</c:v>
                </c:pt>
                <c:pt idx="6768">
                  <c:v>676.79999999993197</c:v>
                </c:pt>
                <c:pt idx="6769">
                  <c:v>676.89999999993199</c:v>
                </c:pt>
                <c:pt idx="6770">
                  <c:v>676.99999999993202</c:v>
                </c:pt>
                <c:pt idx="6771">
                  <c:v>677.09999999993101</c:v>
                </c:pt>
                <c:pt idx="6772">
                  <c:v>677.19999999993104</c:v>
                </c:pt>
                <c:pt idx="6773">
                  <c:v>677.29999999993095</c:v>
                </c:pt>
                <c:pt idx="6774">
                  <c:v>677.39999999993097</c:v>
                </c:pt>
                <c:pt idx="6775">
                  <c:v>677.49999999993099</c:v>
                </c:pt>
                <c:pt idx="6776">
                  <c:v>677.59999999993101</c:v>
                </c:pt>
                <c:pt idx="6777">
                  <c:v>677.69999999993104</c:v>
                </c:pt>
                <c:pt idx="6778">
                  <c:v>677.79999999993095</c:v>
                </c:pt>
                <c:pt idx="6779">
                  <c:v>677.89999999993097</c:v>
                </c:pt>
                <c:pt idx="6780">
                  <c:v>677.99999999993099</c:v>
                </c:pt>
                <c:pt idx="6781">
                  <c:v>678.09999999993101</c:v>
                </c:pt>
                <c:pt idx="6782">
                  <c:v>678.19999999993001</c:v>
                </c:pt>
                <c:pt idx="6783">
                  <c:v>678.29999999993004</c:v>
                </c:pt>
                <c:pt idx="6784">
                  <c:v>678.39999999992995</c:v>
                </c:pt>
                <c:pt idx="6785">
                  <c:v>678.49999999992997</c:v>
                </c:pt>
                <c:pt idx="6786">
                  <c:v>678.59999999992999</c:v>
                </c:pt>
                <c:pt idx="6787">
                  <c:v>678.69999999993001</c:v>
                </c:pt>
                <c:pt idx="6788">
                  <c:v>678.79999999993004</c:v>
                </c:pt>
                <c:pt idx="6789">
                  <c:v>678.89999999992995</c:v>
                </c:pt>
                <c:pt idx="6790">
                  <c:v>678.99999999992997</c:v>
                </c:pt>
                <c:pt idx="6791">
                  <c:v>679.09999999992999</c:v>
                </c:pt>
                <c:pt idx="6792">
                  <c:v>679.19999999993001</c:v>
                </c:pt>
                <c:pt idx="6793">
                  <c:v>679.29999999992901</c:v>
                </c:pt>
                <c:pt idx="6794">
                  <c:v>679.39999999992904</c:v>
                </c:pt>
                <c:pt idx="6795">
                  <c:v>679.49999999992895</c:v>
                </c:pt>
                <c:pt idx="6796">
                  <c:v>679.59999999992897</c:v>
                </c:pt>
                <c:pt idx="6797">
                  <c:v>679.69999999992899</c:v>
                </c:pt>
                <c:pt idx="6798">
                  <c:v>679.79999999992901</c:v>
                </c:pt>
                <c:pt idx="6799">
                  <c:v>679.89999999992904</c:v>
                </c:pt>
                <c:pt idx="6800">
                  <c:v>679.99999999992895</c:v>
                </c:pt>
                <c:pt idx="6801">
                  <c:v>680.09999999992897</c:v>
                </c:pt>
                <c:pt idx="6802">
                  <c:v>680.19999999992899</c:v>
                </c:pt>
                <c:pt idx="6803">
                  <c:v>680.29999999992901</c:v>
                </c:pt>
                <c:pt idx="6804">
                  <c:v>680.39999999992801</c:v>
                </c:pt>
                <c:pt idx="6805">
                  <c:v>680.49999999992804</c:v>
                </c:pt>
                <c:pt idx="6806">
                  <c:v>680.59999999992795</c:v>
                </c:pt>
                <c:pt idx="6807">
                  <c:v>680.69999999992797</c:v>
                </c:pt>
                <c:pt idx="6808">
                  <c:v>680.79999999992799</c:v>
                </c:pt>
                <c:pt idx="6809">
                  <c:v>680.89999999992801</c:v>
                </c:pt>
                <c:pt idx="6810">
                  <c:v>680.99999999992804</c:v>
                </c:pt>
                <c:pt idx="6811">
                  <c:v>681.09999999992795</c:v>
                </c:pt>
                <c:pt idx="6812">
                  <c:v>681.19999999992797</c:v>
                </c:pt>
                <c:pt idx="6813">
                  <c:v>681.29999999992799</c:v>
                </c:pt>
                <c:pt idx="6814">
                  <c:v>681.39999999992801</c:v>
                </c:pt>
                <c:pt idx="6815">
                  <c:v>681.49999999992701</c:v>
                </c:pt>
                <c:pt idx="6816">
                  <c:v>681.59999999992704</c:v>
                </c:pt>
                <c:pt idx="6817">
                  <c:v>681.69999999992694</c:v>
                </c:pt>
                <c:pt idx="6818">
                  <c:v>681.79999999992697</c:v>
                </c:pt>
                <c:pt idx="6819">
                  <c:v>681.89999999992699</c:v>
                </c:pt>
                <c:pt idx="6820">
                  <c:v>681.99999999992701</c:v>
                </c:pt>
                <c:pt idx="6821">
                  <c:v>682.09999999992704</c:v>
                </c:pt>
                <c:pt idx="6822">
                  <c:v>682.19999999992694</c:v>
                </c:pt>
                <c:pt idx="6823">
                  <c:v>682.29999999992697</c:v>
                </c:pt>
                <c:pt idx="6824">
                  <c:v>682.39999999992699</c:v>
                </c:pt>
                <c:pt idx="6825">
                  <c:v>682.49999999992701</c:v>
                </c:pt>
                <c:pt idx="6826">
                  <c:v>682.59999999992601</c:v>
                </c:pt>
                <c:pt idx="6827">
                  <c:v>682.69999999992604</c:v>
                </c:pt>
                <c:pt idx="6828">
                  <c:v>682.79999999992594</c:v>
                </c:pt>
                <c:pt idx="6829">
                  <c:v>682.89999999992597</c:v>
                </c:pt>
                <c:pt idx="6830">
                  <c:v>682.99999999992599</c:v>
                </c:pt>
                <c:pt idx="6831">
                  <c:v>683.09999999992601</c:v>
                </c:pt>
                <c:pt idx="6832">
                  <c:v>683.19999999992604</c:v>
                </c:pt>
                <c:pt idx="6833">
                  <c:v>683.29999999992594</c:v>
                </c:pt>
                <c:pt idx="6834">
                  <c:v>683.39999999992597</c:v>
                </c:pt>
                <c:pt idx="6835">
                  <c:v>683.49999999992599</c:v>
                </c:pt>
                <c:pt idx="6836">
                  <c:v>683.59999999992601</c:v>
                </c:pt>
                <c:pt idx="6837">
                  <c:v>683.69999999992501</c:v>
                </c:pt>
                <c:pt idx="6838">
                  <c:v>683.79999999992503</c:v>
                </c:pt>
                <c:pt idx="6839">
                  <c:v>683.89999999992494</c:v>
                </c:pt>
                <c:pt idx="6840">
                  <c:v>683.99999999992497</c:v>
                </c:pt>
                <c:pt idx="6841">
                  <c:v>684.09999999992499</c:v>
                </c:pt>
                <c:pt idx="6842">
                  <c:v>684.19999999992501</c:v>
                </c:pt>
                <c:pt idx="6843">
                  <c:v>684.29999999992503</c:v>
                </c:pt>
                <c:pt idx="6844">
                  <c:v>684.39999999992494</c:v>
                </c:pt>
                <c:pt idx="6845">
                  <c:v>684.49999999992497</c:v>
                </c:pt>
                <c:pt idx="6846">
                  <c:v>684.59999999992499</c:v>
                </c:pt>
                <c:pt idx="6847">
                  <c:v>684.69999999992501</c:v>
                </c:pt>
                <c:pt idx="6848">
                  <c:v>684.79999999992401</c:v>
                </c:pt>
                <c:pt idx="6849">
                  <c:v>684.89999999992403</c:v>
                </c:pt>
                <c:pt idx="6850">
                  <c:v>684.99999999992394</c:v>
                </c:pt>
                <c:pt idx="6851">
                  <c:v>685.09999999992397</c:v>
                </c:pt>
                <c:pt idx="6852">
                  <c:v>685.19999999992399</c:v>
                </c:pt>
                <c:pt idx="6853">
                  <c:v>685.29999999992401</c:v>
                </c:pt>
                <c:pt idx="6854">
                  <c:v>685.39999999992403</c:v>
                </c:pt>
                <c:pt idx="6855">
                  <c:v>685.49999999992394</c:v>
                </c:pt>
                <c:pt idx="6856">
                  <c:v>685.59999999992397</c:v>
                </c:pt>
                <c:pt idx="6857">
                  <c:v>685.69999999992399</c:v>
                </c:pt>
                <c:pt idx="6858">
                  <c:v>685.79999999992401</c:v>
                </c:pt>
                <c:pt idx="6859">
                  <c:v>685.89999999992301</c:v>
                </c:pt>
                <c:pt idx="6860">
                  <c:v>685.99999999992303</c:v>
                </c:pt>
                <c:pt idx="6861">
                  <c:v>686.09999999992306</c:v>
                </c:pt>
                <c:pt idx="6862">
                  <c:v>686.19999999992297</c:v>
                </c:pt>
                <c:pt idx="6863">
                  <c:v>686.29999999992299</c:v>
                </c:pt>
                <c:pt idx="6864">
                  <c:v>686.39999999992301</c:v>
                </c:pt>
                <c:pt idx="6865">
                  <c:v>686.49999999992303</c:v>
                </c:pt>
                <c:pt idx="6866">
                  <c:v>686.59999999992306</c:v>
                </c:pt>
                <c:pt idx="6867">
                  <c:v>686.69999999992297</c:v>
                </c:pt>
                <c:pt idx="6868">
                  <c:v>686.79999999992299</c:v>
                </c:pt>
                <c:pt idx="6869">
                  <c:v>686.89999999992301</c:v>
                </c:pt>
                <c:pt idx="6870">
                  <c:v>686.99999999992201</c:v>
                </c:pt>
                <c:pt idx="6871">
                  <c:v>687.09999999992203</c:v>
                </c:pt>
                <c:pt idx="6872">
                  <c:v>687.19999999992206</c:v>
                </c:pt>
                <c:pt idx="6873">
                  <c:v>687.29999999992197</c:v>
                </c:pt>
                <c:pt idx="6874">
                  <c:v>687.39999999992199</c:v>
                </c:pt>
                <c:pt idx="6875">
                  <c:v>687.49999999992201</c:v>
                </c:pt>
                <c:pt idx="6876">
                  <c:v>687.59999999992203</c:v>
                </c:pt>
                <c:pt idx="6877">
                  <c:v>687.69999999992206</c:v>
                </c:pt>
                <c:pt idx="6878">
                  <c:v>687.79999999992197</c:v>
                </c:pt>
                <c:pt idx="6879">
                  <c:v>687.89999999992199</c:v>
                </c:pt>
                <c:pt idx="6880">
                  <c:v>687.99999999992201</c:v>
                </c:pt>
                <c:pt idx="6881">
                  <c:v>688.09999999992101</c:v>
                </c:pt>
                <c:pt idx="6882">
                  <c:v>688.19999999992103</c:v>
                </c:pt>
                <c:pt idx="6883">
                  <c:v>688.29999999992106</c:v>
                </c:pt>
                <c:pt idx="6884">
                  <c:v>688.39999999992096</c:v>
                </c:pt>
                <c:pt idx="6885">
                  <c:v>688.49999999992099</c:v>
                </c:pt>
                <c:pt idx="6886">
                  <c:v>688.59999999992101</c:v>
                </c:pt>
                <c:pt idx="6887">
                  <c:v>688.69999999992103</c:v>
                </c:pt>
                <c:pt idx="6888">
                  <c:v>688.79999999992106</c:v>
                </c:pt>
                <c:pt idx="6889">
                  <c:v>688.89999999992096</c:v>
                </c:pt>
                <c:pt idx="6890">
                  <c:v>688.99999999992099</c:v>
                </c:pt>
                <c:pt idx="6891">
                  <c:v>689.09999999992101</c:v>
                </c:pt>
                <c:pt idx="6892">
                  <c:v>689.19999999992001</c:v>
                </c:pt>
                <c:pt idx="6893">
                  <c:v>689.29999999992003</c:v>
                </c:pt>
                <c:pt idx="6894">
                  <c:v>689.39999999992006</c:v>
                </c:pt>
                <c:pt idx="6895">
                  <c:v>689.49999999991996</c:v>
                </c:pt>
                <c:pt idx="6896">
                  <c:v>689.59999999991999</c:v>
                </c:pt>
                <c:pt idx="6897">
                  <c:v>689.69999999992001</c:v>
                </c:pt>
                <c:pt idx="6898">
                  <c:v>689.79999999992003</c:v>
                </c:pt>
                <c:pt idx="6899">
                  <c:v>689.89999999992006</c:v>
                </c:pt>
                <c:pt idx="6900">
                  <c:v>689.99999999991996</c:v>
                </c:pt>
                <c:pt idx="6901">
                  <c:v>690.09999999991999</c:v>
                </c:pt>
                <c:pt idx="6902">
                  <c:v>690.19999999992001</c:v>
                </c:pt>
                <c:pt idx="6903">
                  <c:v>690.29999999991901</c:v>
                </c:pt>
                <c:pt idx="6904">
                  <c:v>690.39999999991903</c:v>
                </c:pt>
                <c:pt idx="6905">
                  <c:v>690.49999999991905</c:v>
                </c:pt>
                <c:pt idx="6906">
                  <c:v>690.59999999991896</c:v>
                </c:pt>
                <c:pt idx="6907">
                  <c:v>690.69999999991899</c:v>
                </c:pt>
                <c:pt idx="6908">
                  <c:v>690.79999999991901</c:v>
                </c:pt>
                <c:pt idx="6909">
                  <c:v>690.89999999991903</c:v>
                </c:pt>
                <c:pt idx="6910">
                  <c:v>690.99999999991905</c:v>
                </c:pt>
                <c:pt idx="6911">
                  <c:v>691.09999999991896</c:v>
                </c:pt>
                <c:pt idx="6912">
                  <c:v>691.19999999991899</c:v>
                </c:pt>
                <c:pt idx="6913">
                  <c:v>691.29999999991901</c:v>
                </c:pt>
                <c:pt idx="6914">
                  <c:v>691.39999999991801</c:v>
                </c:pt>
                <c:pt idx="6915">
                  <c:v>691.49999999991803</c:v>
                </c:pt>
                <c:pt idx="6916">
                  <c:v>691.59999999991805</c:v>
                </c:pt>
                <c:pt idx="6917">
                  <c:v>691.69999999991796</c:v>
                </c:pt>
                <c:pt idx="6918">
                  <c:v>691.79999999991799</c:v>
                </c:pt>
                <c:pt idx="6919">
                  <c:v>691.89999999991801</c:v>
                </c:pt>
                <c:pt idx="6920">
                  <c:v>691.99999999991803</c:v>
                </c:pt>
                <c:pt idx="6921">
                  <c:v>692.09999999991805</c:v>
                </c:pt>
                <c:pt idx="6922">
                  <c:v>692.19999999991796</c:v>
                </c:pt>
                <c:pt idx="6923">
                  <c:v>692.29999999991799</c:v>
                </c:pt>
                <c:pt idx="6924">
                  <c:v>692.39999999991801</c:v>
                </c:pt>
                <c:pt idx="6925">
                  <c:v>692.49999999991701</c:v>
                </c:pt>
                <c:pt idx="6926">
                  <c:v>692.59999999991703</c:v>
                </c:pt>
                <c:pt idx="6927">
                  <c:v>692.69999999991705</c:v>
                </c:pt>
                <c:pt idx="6928">
                  <c:v>692.79999999991696</c:v>
                </c:pt>
                <c:pt idx="6929">
                  <c:v>692.89999999991699</c:v>
                </c:pt>
                <c:pt idx="6930">
                  <c:v>692.99999999991701</c:v>
                </c:pt>
                <c:pt idx="6931">
                  <c:v>693.09999999991703</c:v>
                </c:pt>
                <c:pt idx="6932">
                  <c:v>693.19999999991705</c:v>
                </c:pt>
                <c:pt idx="6933">
                  <c:v>693.29999999991696</c:v>
                </c:pt>
                <c:pt idx="6934">
                  <c:v>693.39999999991699</c:v>
                </c:pt>
                <c:pt idx="6935">
                  <c:v>693.49999999991701</c:v>
                </c:pt>
                <c:pt idx="6936">
                  <c:v>693.59999999991601</c:v>
                </c:pt>
                <c:pt idx="6937">
                  <c:v>693.69999999991603</c:v>
                </c:pt>
                <c:pt idx="6938">
                  <c:v>693.79999999991605</c:v>
                </c:pt>
                <c:pt idx="6939">
                  <c:v>693.89999999991596</c:v>
                </c:pt>
                <c:pt idx="6940">
                  <c:v>693.99999999991599</c:v>
                </c:pt>
                <c:pt idx="6941">
                  <c:v>694.09999999991601</c:v>
                </c:pt>
                <c:pt idx="6942">
                  <c:v>694.19999999991603</c:v>
                </c:pt>
                <c:pt idx="6943">
                  <c:v>694.29999999991605</c:v>
                </c:pt>
                <c:pt idx="6944">
                  <c:v>694.39999999991596</c:v>
                </c:pt>
                <c:pt idx="6945">
                  <c:v>694.49999999991599</c:v>
                </c:pt>
                <c:pt idx="6946">
                  <c:v>694.59999999991601</c:v>
                </c:pt>
                <c:pt idx="6947">
                  <c:v>694.69999999991501</c:v>
                </c:pt>
                <c:pt idx="6948">
                  <c:v>694.79999999991503</c:v>
                </c:pt>
                <c:pt idx="6949">
                  <c:v>694.89999999991505</c:v>
                </c:pt>
                <c:pt idx="6950">
                  <c:v>694.99999999991496</c:v>
                </c:pt>
                <c:pt idx="6951">
                  <c:v>695.09999999991498</c:v>
                </c:pt>
                <c:pt idx="6952">
                  <c:v>695.19999999991501</c:v>
                </c:pt>
                <c:pt idx="6953">
                  <c:v>695.29999999991503</c:v>
                </c:pt>
                <c:pt idx="6954">
                  <c:v>695.39999999991505</c:v>
                </c:pt>
                <c:pt idx="6955">
                  <c:v>695.49999999991496</c:v>
                </c:pt>
                <c:pt idx="6956">
                  <c:v>695.59999999991498</c:v>
                </c:pt>
                <c:pt idx="6957">
                  <c:v>695.69999999991501</c:v>
                </c:pt>
                <c:pt idx="6958">
                  <c:v>695.79999999991401</c:v>
                </c:pt>
                <c:pt idx="6959">
                  <c:v>695.89999999991403</c:v>
                </c:pt>
                <c:pt idx="6960">
                  <c:v>695.99999999991405</c:v>
                </c:pt>
                <c:pt idx="6961">
                  <c:v>696.09999999991396</c:v>
                </c:pt>
                <c:pt idx="6962">
                  <c:v>696.19999999991398</c:v>
                </c:pt>
                <c:pt idx="6963">
                  <c:v>696.29999999991401</c:v>
                </c:pt>
                <c:pt idx="6964">
                  <c:v>696.39999999991403</c:v>
                </c:pt>
                <c:pt idx="6965">
                  <c:v>696.49999999991405</c:v>
                </c:pt>
                <c:pt idx="6966">
                  <c:v>696.59999999991396</c:v>
                </c:pt>
                <c:pt idx="6967">
                  <c:v>696.69999999991398</c:v>
                </c:pt>
                <c:pt idx="6968">
                  <c:v>696.79999999991401</c:v>
                </c:pt>
                <c:pt idx="6969">
                  <c:v>696.89999999991301</c:v>
                </c:pt>
                <c:pt idx="6970">
                  <c:v>696.99999999991303</c:v>
                </c:pt>
                <c:pt idx="6971">
                  <c:v>697.09999999991305</c:v>
                </c:pt>
                <c:pt idx="6972">
                  <c:v>697.19999999991296</c:v>
                </c:pt>
                <c:pt idx="6973">
                  <c:v>697.29999999991298</c:v>
                </c:pt>
                <c:pt idx="6974">
                  <c:v>697.39999999991301</c:v>
                </c:pt>
                <c:pt idx="6975">
                  <c:v>697.49999999991303</c:v>
                </c:pt>
                <c:pt idx="6976">
                  <c:v>697.59999999991305</c:v>
                </c:pt>
                <c:pt idx="6977">
                  <c:v>697.69999999991296</c:v>
                </c:pt>
                <c:pt idx="6978">
                  <c:v>697.79999999991298</c:v>
                </c:pt>
                <c:pt idx="6979">
                  <c:v>697.89999999991301</c:v>
                </c:pt>
                <c:pt idx="6980">
                  <c:v>697.99999999991201</c:v>
                </c:pt>
                <c:pt idx="6981">
                  <c:v>698.09999999991203</c:v>
                </c:pt>
                <c:pt idx="6982">
                  <c:v>698.19999999991205</c:v>
                </c:pt>
                <c:pt idx="6983">
                  <c:v>698.29999999991196</c:v>
                </c:pt>
                <c:pt idx="6984">
                  <c:v>698.39999999991198</c:v>
                </c:pt>
                <c:pt idx="6985">
                  <c:v>698.49999999991201</c:v>
                </c:pt>
                <c:pt idx="6986">
                  <c:v>698.59999999991203</c:v>
                </c:pt>
                <c:pt idx="6987">
                  <c:v>698.69999999991205</c:v>
                </c:pt>
                <c:pt idx="6988">
                  <c:v>698.79999999991196</c:v>
                </c:pt>
                <c:pt idx="6989">
                  <c:v>698.89999999991198</c:v>
                </c:pt>
                <c:pt idx="6990">
                  <c:v>698.99999999991201</c:v>
                </c:pt>
                <c:pt idx="6991">
                  <c:v>699.09999999991101</c:v>
                </c:pt>
                <c:pt idx="6992">
                  <c:v>699.19999999991103</c:v>
                </c:pt>
                <c:pt idx="6993">
                  <c:v>699.29999999991105</c:v>
                </c:pt>
                <c:pt idx="6994">
                  <c:v>699.39999999991096</c:v>
                </c:pt>
                <c:pt idx="6995">
                  <c:v>699.49999999991098</c:v>
                </c:pt>
                <c:pt idx="6996">
                  <c:v>699.59999999991101</c:v>
                </c:pt>
                <c:pt idx="6997">
                  <c:v>699.69999999991103</c:v>
                </c:pt>
                <c:pt idx="6998">
                  <c:v>699.79999999991105</c:v>
                </c:pt>
                <c:pt idx="6999">
                  <c:v>699.89999999991096</c:v>
                </c:pt>
                <c:pt idx="7000">
                  <c:v>699.99999999991098</c:v>
                </c:pt>
                <c:pt idx="7001">
                  <c:v>700.09999999991101</c:v>
                </c:pt>
                <c:pt idx="7002">
                  <c:v>700.19999999991001</c:v>
                </c:pt>
                <c:pt idx="7003">
                  <c:v>700.29999999991003</c:v>
                </c:pt>
                <c:pt idx="7004">
                  <c:v>700.39999999991005</c:v>
                </c:pt>
                <c:pt idx="7005">
                  <c:v>700.49999999990996</c:v>
                </c:pt>
                <c:pt idx="7006">
                  <c:v>700.59999999990998</c:v>
                </c:pt>
                <c:pt idx="7007">
                  <c:v>700.69999999991001</c:v>
                </c:pt>
                <c:pt idx="7008">
                  <c:v>700.79999999991003</c:v>
                </c:pt>
                <c:pt idx="7009">
                  <c:v>700.89999999991005</c:v>
                </c:pt>
                <c:pt idx="7010">
                  <c:v>700.99999999990996</c:v>
                </c:pt>
                <c:pt idx="7011">
                  <c:v>701.09999999990998</c:v>
                </c:pt>
                <c:pt idx="7012">
                  <c:v>701.19999999991001</c:v>
                </c:pt>
                <c:pt idx="7013">
                  <c:v>701.29999999990901</c:v>
                </c:pt>
                <c:pt idx="7014">
                  <c:v>701.39999999990903</c:v>
                </c:pt>
                <c:pt idx="7015">
                  <c:v>701.49999999990905</c:v>
                </c:pt>
                <c:pt idx="7016">
                  <c:v>701.59999999990896</c:v>
                </c:pt>
                <c:pt idx="7017">
                  <c:v>701.69999999990898</c:v>
                </c:pt>
                <c:pt idx="7018">
                  <c:v>701.79999999990901</c:v>
                </c:pt>
                <c:pt idx="7019">
                  <c:v>701.89999999990903</c:v>
                </c:pt>
                <c:pt idx="7020">
                  <c:v>701.99999999990905</c:v>
                </c:pt>
                <c:pt idx="7021">
                  <c:v>702.09999999990896</c:v>
                </c:pt>
                <c:pt idx="7022">
                  <c:v>702.19999999990898</c:v>
                </c:pt>
                <c:pt idx="7023">
                  <c:v>702.29999999990901</c:v>
                </c:pt>
                <c:pt idx="7024">
                  <c:v>702.399999999908</c:v>
                </c:pt>
                <c:pt idx="7025">
                  <c:v>702.49999999990803</c:v>
                </c:pt>
                <c:pt idx="7026">
                  <c:v>702.59999999990805</c:v>
                </c:pt>
                <c:pt idx="7027">
                  <c:v>702.69999999990796</c:v>
                </c:pt>
                <c:pt idx="7028">
                  <c:v>702.79999999990798</c:v>
                </c:pt>
                <c:pt idx="7029">
                  <c:v>702.899999999908</c:v>
                </c:pt>
                <c:pt idx="7030">
                  <c:v>702.99999999990803</c:v>
                </c:pt>
                <c:pt idx="7031">
                  <c:v>703.09999999990805</c:v>
                </c:pt>
                <c:pt idx="7032">
                  <c:v>703.19999999990796</c:v>
                </c:pt>
                <c:pt idx="7033">
                  <c:v>703.29999999990798</c:v>
                </c:pt>
                <c:pt idx="7034">
                  <c:v>703.399999999908</c:v>
                </c:pt>
                <c:pt idx="7035">
                  <c:v>703.499999999907</c:v>
                </c:pt>
                <c:pt idx="7036">
                  <c:v>703.59999999990703</c:v>
                </c:pt>
                <c:pt idx="7037">
                  <c:v>703.69999999990705</c:v>
                </c:pt>
                <c:pt idx="7038">
                  <c:v>703.79999999990696</c:v>
                </c:pt>
                <c:pt idx="7039">
                  <c:v>703.89999999990698</c:v>
                </c:pt>
                <c:pt idx="7040">
                  <c:v>703.999999999907</c:v>
                </c:pt>
                <c:pt idx="7041">
                  <c:v>704.09999999990703</c:v>
                </c:pt>
                <c:pt idx="7042">
                  <c:v>704.19999999990705</c:v>
                </c:pt>
                <c:pt idx="7043">
                  <c:v>704.29999999990696</c:v>
                </c:pt>
                <c:pt idx="7044">
                  <c:v>704.39999999990698</c:v>
                </c:pt>
                <c:pt idx="7045">
                  <c:v>704.499999999907</c:v>
                </c:pt>
                <c:pt idx="7046">
                  <c:v>704.599999999906</c:v>
                </c:pt>
                <c:pt idx="7047">
                  <c:v>704.69999999990603</c:v>
                </c:pt>
                <c:pt idx="7048">
                  <c:v>704.79999999990605</c:v>
                </c:pt>
                <c:pt idx="7049">
                  <c:v>704.89999999990596</c:v>
                </c:pt>
                <c:pt idx="7050">
                  <c:v>704.99999999990598</c:v>
                </c:pt>
                <c:pt idx="7051">
                  <c:v>705.099999999906</c:v>
                </c:pt>
                <c:pt idx="7052">
                  <c:v>705.19999999990603</c:v>
                </c:pt>
                <c:pt idx="7053">
                  <c:v>705.29999999990605</c:v>
                </c:pt>
                <c:pt idx="7054">
                  <c:v>705.39999999990596</c:v>
                </c:pt>
                <c:pt idx="7055">
                  <c:v>705.49999999990598</c:v>
                </c:pt>
                <c:pt idx="7056">
                  <c:v>705.599999999906</c:v>
                </c:pt>
                <c:pt idx="7057">
                  <c:v>705.699999999905</c:v>
                </c:pt>
                <c:pt idx="7058">
                  <c:v>705.79999999990503</c:v>
                </c:pt>
                <c:pt idx="7059">
                  <c:v>705.89999999990505</c:v>
                </c:pt>
                <c:pt idx="7060">
                  <c:v>705.99999999990496</c:v>
                </c:pt>
                <c:pt idx="7061">
                  <c:v>706.09999999990498</c:v>
                </c:pt>
                <c:pt idx="7062">
                  <c:v>706.199999999905</c:v>
                </c:pt>
                <c:pt idx="7063">
                  <c:v>706.29999999990503</c:v>
                </c:pt>
                <c:pt idx="7064">
                  <c:v>706.39999999990505</c:v>
                </c:pt>
                <c:pt idx="7065">
                  <c:v>706.49999999990496</c:v>
                </c:pt>
                <c:pt idx="7066">
                  <c:v>706.59999999990498</c:v>
                </c:pt>
                <c:pt idx="7067">
                  <c:v>706.699999999905</c:v>
                </c:pt>
                <c:pt idx="7068">
                  <c:v>706.799999999904</c:v>
                </c:pt>
                <c:pt idx="7069">
                  <c:v>706.89999999990403</c:v>
                </c:pt>
                <c:pt idx="7070">
                  <c:v>706.99999999990405</c:v>
                </c:pt>
                <c:pt idx="7071">
                  <c:v>707.09999999990396</c:v>
                </c:pt>
                <c:pt idx="7072">
                  <c:v>707.19999999990398</c:v>
                </c:pt>
                <c:pt idx="7073">
                  <c:v>707.299999999904</c:v>
                </c:pt>
                <c:pt idx="7074">
                  <c:v>707.39999999990403</c:v>
                </c:pt>
                <c:pt idx="7075">
                  <c:v>707.49999999990405</c:v>
                </c:pt>
                <c:pt idx="7076">
                  <c:v>707.59999999990396</c:v>
                </c:pt>
                <c:pt idx="7077">
                  <c:v>707.69999999990398</c:v>
                </c:pt>
                <c:pt idx="7078">
                  <c:v>707.799999999904</c:v>
                </c:pt>
                <c:pt idx="7079">
                  <c:v>707.899999999903</c:v>
                </c:pt>
                <c:pt idx="7080">
                  <c:v>707.99999999990303</c:v>
                </c:pt>
                <c:pt idx="7081">
                  <c:v>708.09999999990305</c:v>
                </c:pt>
                <c:pt idx="7082">
                  <c:v>708.19999999990296</c:v>
                </c:pt>
                <c:pt idx="7083">
                  <c:v>708.29999999990298</c:v>
                </c:pt>
                <c:pt idx="7084">
                  <c:v>708.399999999903</c:v>
                </c:pt>
                <c:pt idx="7085">
                  <c:v>708.49999999990303</c:v>
                </c:pt>
                <c:pt idx="7086">
                  <c:v>708.59999999990305</c:v>
                </c:pt>
                <c:pt idx="7087">
                  <c:v>708.69999999990296</c:v>
                </c:pt>
                <c:pt idx="7088">
                  <c:v>708.79999999990298</c:v>
                </c:pt>
                <c:pt idx="7089">
                  <c:v>708.899999999903</c:v>
                </c:pt>
                <c:pt idx="7090">
                  <c:v>708.999999999902</c:v>
                </c:pt>
                <c:pt idx="7091">
                  <c:v>709.09999999990202</c:v>
                </c:pt>
                <c:pt idx="7092">
                  <c:v>709.19999999990205</c:v>
                </c:pt>
                <c:pt idx="7093">
                  <c:v>709.29999999990196</c:v>
                </c:pt>
                <c:pt idx="7094">
                  <c:v>709.39999999990198</c:v>
                </c:pt>
                <c:pt idx="7095">
                  <c:v>709.499999999902</c:v>
                </c:pt>
                <c:pt idx="7096">
                  <c:v>709.59999999990202</c:v>
                </c:pt>
                <c:pt idx="7097">
                  <c:v>709.69999999990205</c:v>
                </c:pt>
                <c:pt idx="7098">
                  <c:v>709.79999999990196</c:v>
                </c:pt>
                <c:pt idx="7099">
                  <c:v>709.89999999990198</c:v>
                </c:pt>
                <c:pt idx="7100">
                  <c:v>709.999999999902</c:v>
                </c:pt>
                <c:pt idx="7101">
                  <c:v>710.099999999901</c:v>
                </c:pt>
                <c:pt idx="7102">
                  <c:v>710.19999999990102</c:v>
                </c:pt>
                <c:pt idx="7103">
                  <c:v>710.29999999990105</c:v>
                </c:pt>
                <c:pt idx="7104">
                  <c:v>710.39999999990096</c:v>
                </c:pt>
                <c:pt idx="7105">
                  <c:v>710.49999999990098</c:v>
                </c:pt>
                <c:pt idx="7106">
                  <c:v>710.599999999901</c:v>
                </c:pt>
                <c:pt idx="7107">
                  <c:v>710.69999999990102</c:v>
                </c:pt>
                <c:pt idx="7108">
                  <c:v>710.79999999990105</c:v>
                </c:pt>
                <c:pt idx="7109">
                  <c:v>710.89999999990096</c:v>
                </c:pt>
                <c:pt idx="7110">
                  <c:v>710.99999999990098</c:v>
                </c:pt>
                <c:pt idx="7111">
                  <c:v>711.099999999901</c:v>
                </c:pt>
                <c:pt idx="7112">
                  <c:v>711.1999999999</c:v>
                </c:pt>
                <c:pt idx="7113">
                  <c:v>711.29999999990002</c:v>
                </c:pt>
                <c:pt idx="7114">
                  <c:v>711.39999999990005</c:v>
                </c:pt>
                <c:pt idx="7115">
                  <c:v>711.49999999989996</c:v>
                </c:pt>
                <c:pt idx="7116">
                  <c:v>711.59999999989998</c:v>
                </c:pt>
                <c:pt idx="7117">
                  <c:v>711.6999999999</c:v>
                </c:pt>
                <c:pt idx="7118">
                  <c:v>711.79999999990002</c:v>
                </c:pt>
                <c:pt idx="7119">
                  <c:v>711.89999999990005</c:v>
                </c:pt>
                <c:pt idx="7120">
                  <c:v>711.99999999989996</c:v>
                </c:pt>
                <c:pt idx="7121">
                  <c:v>712.09999999989998</c:v>
                </c:pt>
                <c:pt idx="7122">
                  <c:v>712.1999999999</c:v>
                </c:pt>
                <c:pt idx="7123">
                  <c:v>712.299999999899</c:v>
                </c:pt>
                <c:pt idx="7124">
                  <c:v>712.39999999989902</c:v>
                </c:pt>
                <c:pt idx="7125">
                  <c:v>712.49999999989905</c:v>
                </c:pt>
                <c:pt idx="7126">
                  <c:v>712.59999999989896</c:v>
                </c:pt>
                <c:pt idx="7127">
                  <c:v>712.69999999989898</c:v>
                </c:pt>
                <c:pt idx="7128">
                  <c:v>712.799999999899</c:v>
                </c:pt>
                <c:pt idx="7129">
                  <c:v>712.89999999989902</c:v>
                </c:pt>
                <c:pt idx="7130">
                  <c:v>712.99999999989905</c:v>
                </c:pt>
                <c:pt idx="7131">
                  <c:v>713.09999999989896</c:v>
                </c:pt>
                <c:pt idx="7132">
                  <c:v>713.19999999989898</c:v>
                </c:pt>
                <c:pt idx="7133">
                  <c:v>713.299999999899</c:v>
                </c:pt>
                <c:pt idx="7134">
                  <c:v>713.399999999898</c:v>
                </c:pt>
                <c:pt idx="7135">
                  <c:v>713.49999999989802</c:v>
                </c:pt>
                <c:pt idx="7136">
                  <c:v>713.59999999989805</c:v>
                </c:pt>
                <c:pt idx="7137">
                  <c:v>713.69999999989795</c:v>
                </c:pt>
                <c:pt idx="7138">
                  <c:v>713.79999999989798</c:v>
                </c:pt>
                <c:pt idx="7139">
                  <c:v>713.899999999898</c:v>
                </c:pt>
                <c:pt idx="7140">
                  <c:v>713.99999999989802</c:v>
                </c:pt>
                <c:pt idx="7141">
                  <c:v>714.09999999989805</c:v>
                </c:pt>
                <c:pt idx="7142">
                  <c:v>714.19999999989795</c:v>
                </c:pt>
                <c:pt idx="7143">
                  <c:v>714.29999999989798</c:v>
                </c:pt>
                <c:pt idx="7144">
                  <c:v>714.399999999898</c:v>
                </c:pt>
                <c:pt idx="7145">
                  <c:v>714.499999999897</c:v>
                </c:pt>
                <c:pt idx="7146">
                  <c:v>714.59999999989702</c:v>
                </c:pt>
                <c:pt idx="7147">
                  <c:v>714.69999999989705</c:v>
                </c:pt>
                <c:pt idx="7148">
                  <c:v>714.79999999989695</c:v>
                </c:pt>
                <c:pt idx="7149">
                  <c:v>714.89999999989698</c:v>
                </c:pt>
                <c:pt idx="7150">
                  <c:v>714.999999999897</c:v>
                </c:pt>
                <c:pt idx="7151">
                  <c:v>715.09999999989702</c:v>
                </c:pt>
                <c:pt idx="7152">
                  <c:v>715.19999999989705</c:v>
                </c:pt>
                <c:pt idx="7153">
                  <c:v>715.29999999989695</c:v>
                </c:pt>
                <c:pt idx="7154">
                  <c:v>715.39999999989698</c:v>
                </c:pt>
                <c:pt idx="7155">
                  <c:v>715.49999999989598</c:v>
                </c:pt>
                <c:pt idx="7156">
                  <c:v>715.599999999896</c:v>
                </c:pt>
                <c:pt idx="7157">
                  <c:v>715.69999999989602</c:v>
                </c:pt>
                <c:pt idx="7158">
                  <c:v>715.79999999989604</c:v>
                </c:pt>
                <c:pt idx="7159">
                  <c:v>715.89999999989595</c:v>
                </c:pt>
                <c:pt idx="7160">
                  <c:v>715.99999999989598</c:v>
                </c:pt>
                <c:pt idx="7161">
                  <c:v>716.099999999896</c:v>
                </c:pt>
                <c:pt idx="7162">
                  <c:v>716.19999999989602</c:v>
                </c:pt>
                <c:pt idx="7163">
                  <c:v>716.29999999989604</c:v>
                </c:pt>
                <c:pt idx="7164">
                  <c:v>716.39999999989595</c:v>
                </c:pt>
                <c:pt idx="7165">
                  <c:v>716.49999999989598</c:v>
                </c:pt>
                <c:pt idx="7166">
                  <c:v>716.59999999989498</c:v>
                </c:pt>
                <c:pt idx="7167">
                  <c:v>716.699999999895</c:v>
                </c:pt>
                <c:pt idx="7168">
                  <c:v>716.79999999989502</c:v>
                </c:pt>
                <c:pt idx="7169">
                  <c:v>716.89999999989504</c:v>
                </c:pt>
                <c:pt idx="7170">
                  <c:v>716.99999999989495</c:v>
                </c:pt>
                <c:pt idx="7171">
                  <c:v>717.09999999989498</c:v>
                </c:pt>
                <c:pt idx="7172">
                  <c:v>717.199999999895</c:v>
                </c:pt>
                <c:pt idx="7173">
                  <c:v>717.29999999989502</c:v>
                </c:pt>
                <c:pt idx="7174">
                  <c:v>717.39999999989504</c:v>
                </c:pt>
                <c:pt idx="7175">
                  <c:v>717.49999999989495</c:v>
                </c:pt>
                <c:pt idx="7176">
                  <c:v>717.59999999989498</c:v>
                </c:pt>
                <c:pt idx="7177">
                  <c:v>717.69999999989398</c:v>
                </c:pt>
                <c:pt idx="7178">
                  <c:v>717.799999999894</c:v>
                </c:pt>
                <c:pt idx="7179">
                  <c:v>717.89999999989402</c:v>
                </c:pt>
                <c:pt idx="7180">
                  <c:v>717.99999999989404</c:v>
                </c:pt>
                <c:pt idx="7181">
                  <c:v>718.09999999989395</c:v>
                </c:pt>
                <c:pt idx="7182">
                  <c:v>718.19999999989398</c:v>
                </c:pt>
                <c:pt idx="7183">
                  <c:v>718.299999999894</c:v>
                </c:pt>
                <c:pt idx="7184">
                  <c:v>718.39999999989402</c:v>
                </c:pt>
                <c:pt idx="7185">
                  <c:v>718.49999999989404</c:v>
                </c:pt>
                <c:pt idx="7186">
                  <c:v>718.59999999989395</c:v>
                </c:pt>
                <c:pt idx="7187">
                  <c:v>718.69999999989398</c:v>
                </c:pt>
                <c:pt idx="7188">
                  <c:v>718.79999999989298</c:v>
                </c:pt>
                <c:pt idx="7189">
                  <c:v>718.899999999893</c:v>
                </c:pt>
                <c:pt idx="7190">
                  <c:v>718.99999999989302</c:v>
                </c:pt>
                <c:pt idx="7191">
                  <c:v>719.09999999989304</c:v>
                </c:pt>
                <c:pt idx="7192">
                  <c:v>719.19999999989295</c:v>
                </c:pt>
                <c:pt idx="7193">
                  <c:v>719.29999999989298</c:v>
                </c:pt>
                <c:pt idx="7194">
                  <c:v>719.399999999893</c:v>
                </c:pt>
                <c:pt idx="7195">
                  <c:v>719.49999999989302</c:v>
                </c:pt>
                <c:pt idx="7196">
                  <c:v>719.59999999989304</c:v>
                </c:pt>
                <c:pt idx="7197">
                  <c:v>719.69999999989295</c:v>
                </c:pt>
                <c:pt idx="7198">
                  <c:v>719.79999999989298</c:v>
                </c:pt>
                <c:pt idx="7199">
                  <c:v>719.89999999989197</c:v>
                </c:pt>
                <c:pt idx="7200">
                  <c:v>719.999999999892</c:v>
                </c:pt>
                <c:pt idx="7201">
                  <c:v>720.09999999989202</c:v>
                </c:pt>
                <c:pt idx="7202">
                  <c:v>720.19999999989204</c:v>
                </c:pt>
                <c:pt idx="7203">
                  <c:v>720.29999999989195</c:v>
                </c:pt>
                <c:pt idx="7204">
                  <c:v>720.39999999989197</c:v>
                </c:pt>
                <c:pt idx="7205">
                  <c:v>720.499999999892</c:v>
                </c:pt>
                <c:pt idx="7206">
                  <c:v>720.59999999989202</c:v>
                </c:pt>
                <c:pt idx="7207">
                  <c:v>720.69999999989204</c:v>
                </c:pt>
                <c:pt idx="7208">
                  <c:v>720.79999999989195</c:v>
                </c:pt>
                <c:pt idx="7209">
                  <c:v>720.89999999989197</c:v>
                </c:pt>
                <c:pt idx="7210">
                  <c:v>720.99999999989097</c:v>
                </c:pt>
                <c:pt idx="7211">
                  <c:v>721.099999999891</c:v>
                </c:pt>
                <c:pt idx="7212">
                  <c:v>721.19999999989102</c:v>
                </c:pt>
                <c:pt idx="7213">
                  <c:v>721.29999999989104</c:v>
                </c:pt>
                <c:pt idx="7214">
                  <c:v>721.39999999989095</c:v>
                </c:pt>
                <c:pt idx="7215">
                  <c:v>721.49999999989097</c:v>
                </c:pt>
                <c:pt idx="7216">
                  <c:v>721.599999999891</c:v>
                </c:pt>
                <c:pt idx="7217">
                  <c:v>721.69999999989102</c:v>
                </c:pt>
                <c:pt idx="7218">
                  <c:v>721.79999999989104</c:v>
                </c:pt>
                <c:pt idx="7219">
                  <c:v>721.89999999989095</c:v>
                </c:pt>
                <c:pt idx="7220">
                  <c:v>721.99999999989097</c:v>
                </c:pt>
                <c:pt idx="7221">
                  <c:v>722.09999999988997</c:v>
                </c:pt>
                <c:pt idx="7222">
                  <c:v>722.19999999989</c:v>
                </c:pt>
                <c:pt idx="7223">
                  <c:v>722.29999999989002</c:v>
                </c:pt>
                <c:pt idx="7224">
                  <c:v>722.39999999989004</c:v>
                </c:pt>
                <c:pt idx="7225">
                  <c:v>722.49999999988995</c:v>
                </c:pt>
                <c:pt idx="7226">
                  <c:v>722.59999999988997</c:v>
                </c:pt>
                <c:pt idx="7227">
                  <c:v>722.69999999989</c:v>
                </c:pt>
                <c:pt idx="7228">
                  <c:v>722.79999999989002</c:v>
                </c:pt>
                <c:pt idx="7229">
                  <c:v>722.89999999989004</c:v>
                </c:pt>
                <c:pt idx="7230">
                  <c:v>722.99999999988995</c:v>
                </c:pt>
                <c:pt idx="7231">
                  <c:v>723.09999999988997</c:v>
                </c:pt>
                <c:pt idx="7232">
                  <c:v>723.19999999988897</c:v>
                </c:pt>
                <c:pt idx="7233">
                  <c:v>723.299999999889</c:v>
                </c:pt>
                <c:pt idx="7234">
                  <c:v>723.39999999988902</c:v>
                </c:pt>
                <c:pt idx="7235">
                  <c:v>723.49999999988904</c:v>
                </c:pt>
                <c:pt idx="7236">
                  <c:v>723.59999999988895</c:v>
                </c:pt>
                <c:pt idx="7237">
                  <c:v>723.69999999988897</c:v>
                </c:pt>
                <c:pt idx="7238">
                  <c:v>723.799999999889</c:v>
                </c:pt>
                <c:pt idx="7239">
                  <c:v>723.89999999988902</c:v>
                </c:pt>
                <c:pt idx="7240">
                  <c:v>723.99999999988904</c:v>
                </c:pt>
                <c:pt idx="7241">
                  <c:v>724.09999999988895</c:v>
                </c:pt>
                <c:pt idx="7242">
                  <c:v>724.19999999988897</c:v>
                </c:pt>
                <c:pt idx="7243">
                  <c:v>724.29999999988797</c:v>
                </c:pt>
                <c:pt idx="7244">
                  <c:v>724.399999999888</c:v>
                </c:pt>
                <c:pt idx="7245">
                  <c:v>724.49999999988802</c:v>
                </c:pt>
                <c:pt idx="7246">
                  <c:v>724.59999999988804</c:v>
                </c:pt>
                <c:pt idx="7247">
                  <c:v>724.69999999988795</c:v>
                </c:pt>
                <c:pt idx="7248">
                  <c:v>724.79999999988797</c:v>
                </c:pt>
                <c:pt idx="7249">
                  <c:v>724.899999999888</c:v>
                </c:pt>
                <c:pt idx="7250">
                  <c:v>724.99999999988802</c:v>
                </c:pt>
                <c:pt idx="7251">
                  <c:v>725.09999999988804</c:v>
                </c:pt>
                <c:pt idx="7252">
                  <c:v>725.19999999988795</c:v>
                </c:pt>
                <c:pt idx="7253">
                  <c:v>725.29999999988797</c:v>
                </c:pt>
                <c:pt idx="7254">
                  <c:v>725.39999999988697</c:v>
                </c:pt>
                <c:pt idx="7255">
                  <c:v>725.499999999887</c:v>
                </c:pt>
                <c:pt idx="7256">
                  <c:v>725.59999999988702</c:v>
                </c:pt>
                <c:pt idx="7257">
                  <c:v>725.69999999988704</c:v>
                </c:pt>
                <c:pt idx="7258">
                  <c:v>725.79999999988695</c:v>
                </c:pt>
                <c:pt idx="7259">
                  <c:v>725.89999999988697</c:v>
                </c:pt>
                <c:pt idx="7260">
                  <c:v>725.999999999887</c:v>
                </c:pt>
                <c:pt idx="7261">
                  <c:v>726.09999999988702</c:v>
                </c:pt>
                <c:pt idx="7262">
                  <c:v>726.19999999988704</c:v>
                </c:pt>
                <c:pt idx="7263">
                  <c:v>726.29999999988695</c:v>
                </c:pt>
                <c:pt idx="7264">
                  <c:v>726.39999999988697</c:v>
                </c:pt>
                <c:pt idx="7265">
                  <c:v>726.49999999988597</c:v>
                </c:pt>
                <c:pt idx="7266">
                  <c:v>726.59999999988599</c:v>
                </c:pt>
                <c:pt idx="7267">
                  <c:v>726.69999999988602</c:v>
                </c:pt>
                <c:pt idx="7268">
                  <c:v>726.79999999988604</c:v>
                </c:pt>
                <c:pt idx="7269">
                  <c:v>726.89999999988595</c:v>
                </c:pt>
                <c:pt idx="7270">
                  <c:v>726.99999999988597</c:v>
                </c:pt>
                <c:pt idx="7271">
                  <c:v>727.09999999988599</c:v>
                </c:pt>
                <c:pt idx="7272">
                  <c:v>727.19999999988602</c:v>
                </c:pt>
                <c:pt idx="7273">
                  <c:v>727.29999999988604</c:v>
                </c:pt>
                <c:pt idx="7274">
                  <c:v>727.39999999988595</c:v>
                </c:pt>
                <c:pt idx="7275">
                  <c:v>727.49999999988597</c:v>
                </c:pt>
                <c:pt idx="7276">
                  <c:v>727.59999999988497</c:v>
                </c:pt>
                <c:pt idx="7277">
                  <c:v>727.69999999988499</c:v>
                </c:pt>
                <c:pt idx="7278">
                  <c:v>727.79999999988502</c:v>
                </c:pt>
                <c:pt idx="7279">
                  <c:v>727.89999999988504</c:v>
                </c:pt>
                <c:pt idx="7280">
                  <c:v>727.99999999988495</c:v>
                </c:pt>
                <c:pt idx="7281">
                  <c:v>728.09999999988497</c:v>
                </c:pt>
                <c:pt idx="7282">
                  <c:v>728.19999999988499</c:v>
                </c:pt>
                <c:pt idx="7283">
                  <c:v>728.29999999988502</c:v>
                </c:pt>
                <c:pt idx="7284">
                  <c:v>728.39999999988504</c:v>
                </c:pt>
                <c:pt idx="7285">
                  <c:v>728.49999999988495</c:v>
                </c:pt>
                <c:pt idx="7286">
                  <c:v>728.59999999988497</c:v>
                </c:pt>
                <c:pt idx="7287">
                  <c:v>728.69999999988397</c:v>
                </c:pt>
                <c:pt idx="7288">
                  <c:v>728.79999999988399</c:v>
                </c:pt>
                <c:pt idx="7289">
                  <c:v>728.89999999988402</c:v>
                </c:pt>
                <c:pt idx="7290">
                  <c:v>728.99999999988404</c:v>
                </c:pt>
                <c:pt idx="7291">
                  <c:v>729.09999999988395</c:v>
                </c:pt>
                <c:pt idx="7292">
                  <c:v>729.19999999988397</c:v>
                </c:pt>
                <c:pt idx="7293">
                  <c:v>729.29999999988399</c:v>
                </c:pt>
                <c:pt idx="7294">
                  <c:v>729.39999999988402</c:v>
                </c:pt>
                <c:pt idx="7295">
                  <c:v>729.49999999988404</c:v>
                </c:pt>
                <c:pt idx="7296">
                  <c:v>729.59999999988395</c:v>
                </c:pt>
                <c:pt idx="7297">
                  <c:v>729.69999999988397</c:v>
                </c:pt>
                <c:pt idx="7298">
                  <c:v>729.79999999988297</c:v>
                </c:pt>
                <c:pt idx="7299">
                  <c:v>729.89999999988299</c:v>
                </c:pt>
                <c:pt idx="7300">
                  <c:v>729.99999999988302</c:v>
                </c:pt>
                <c:pt idx="7301">
                  <c:v>730.09999999988304</c:v>
                </c:pt>
                <c:pt idx="7302">
                  <c:v>730.19999999988295</c:v>
                </c:pt>
                <c:pt idx="7303">
                  <c:v>730.29999999988297</c:v>
                </c:pt>
                <c:pt idx="7304">
                  <c:v>730.39999999988299</c:v>
                </c:pt>
                <c:pt idx="7305">
                  <c:v>730.49999999988302</c:v>
                </c:pt>
                <c:pt idx="7306">
                  <c:v>730.59999999988304</c:v>
                </c:pt>
                <c:pt idx="7307">
                  <c:v>730.69999999988295</c:v>
                </c:pt>
                <c:pt idx="7308">
                  <c:v>730.79999999988297</c:v>
                </c:pt>
                <c:pt idx="7309">
                  <c:v>730.89999999988197</c:v>
                </c:pt>
                <c:pt idx="7310">
                  <c:v>730.99999999988199</c:v>
                </c:pt>
                <c:pt idx="7311">
                  <c:v>731.09999999988202</c:v>
                </c:pt>
                <c:pt idx="7312">
                  <c:v>731.19999999988204</c:v>
                </c:pt>
                <c:pt idx="7313">
                  <c:v>731.29999999988195</c:v>
                </c:pt>
                <c:pt idx="7314">
                  <c:v>731.39999999988197</c:v>
                </c:pt>
                <c:pt idx="7315">
                  <c:v>731.49999999988199</c:v>
                </c:pt>
                <c:pt idx="7316">
                  <c:v>731.59999999988202</c:v>
                </c:pt>
                <c:pt idx="7317">
                  <c:v>731.69999999988204</c:v>
                </c:pt>
                <c:pt idx="7318">
                  <c:v>731.79999999988195</c:v>
                </c:pt>
                <c:pt idx="7319">
                  <c:v>731.89999999988197</c:v>
                </c:pt>
                <c:pt idx="7320">
                  <c:v>731.99999999988097</c:v>
                </c:pt>
                <c:pt idx="7321">
                  <c:v>732.09999999988099</c:v>
                </c:pt>
                <c:pt idx="7322">
                  <c:v>732.19999999988102</c:v>
                </c:pt>
                <c:pt idx="7323">
                  <c:v>732.29999999988104</c:v>
                </c:pt>
                <c:pt idx="7324">
                  <c:v>732.39999999988095</c:v>
                </c:pt>
                <c:pt idx="7325">
                  <c:v>732.49999999988097</c:v>
                </c:pt>
                <c:pt idx="7326">
                  <c:v>732.59999999988099</c:v>
                </c:pt>
                <c:pt idx="7327">
                  <c:v>732.69999999988102</c:v>
                </c:pt>
                <c:pt idx="7328">
                  <c:v>732.79999999988104</c:v>
                </c:pt>
                <c:pt idx="7329">
                  <c:v>732.89999999988095</c:v>
                </c:pt>
                <c:pt idx="7330">
                  <c:v>732.99999999988097</c:v>
                </c:pt>
                <c:pt idx="7331">
                  <c:v>733.09999999987997</c:v>
                </c:pt>
                <c:pt idx="7332">
                  <c:v>733.19999999987999</c:v>
                </c:pt>
                <c:pt idx="7333">
                  <c:v>733.29999999988001</c:v>
                </c:pt>
                <c:pt idx="7334">
                  <c:v>733.39999999988004</c:v>
                </c:pt>
                <c:pt idx="7335">
                  <c:v>733.49999999987995</c:v>
                </c:pt>
                <c:pt idx="7336">
                  <c:v>733.59999999987997</c:v>
                </c:pt>
                <c:pt idx="7337">
                  <c:v>733.69999999987999</c:v>
                </c:pt>
                <c:pt idx="7338">
                  <c:v>733.79999999988001</c:v>
                </c:pt>
                <c:pt idx="7339">
                  <c:v>733.89999999988004</c:v>
                </c:pt>
                <c:pt idx="7340">
                  <c:v>733.99999999987995</c:v>
                </c:pt>
                <c:pt idx="7341">
                  <c:v>734.09999999987997</c:v>
                </c:pt>
                <c:pt idx="7342">
                  <c:v>734.19999999987897</c:v>
                </c:pt>
                <c:pt idx="7343">
                  <c:v>734.29999999987899</c:v>
                </c:pt>
                <c:pt idx="7344">
                  <c:v>734.39999999987901</c:v>
                </c:pt>
                <c:pt idx="7345">
                  <c:v>734.49999999987904</c:v>
                </c:pt>
                <c:pt idx="7346">
                  <c:v>734.59999999987895</c:v>
                </c:pt>
                <c:pt idx="7347">
                  <c:v>734.69999999987897</c:v>
                </c:pt>
                <c:pt idx="7348">
                  <c:v>734.79999999987899</c:v>
                </c:pt>
                <c:pt idx="7349">
                  <c:v>734.89999999987901</c:v>
                </c:pt>
                <c:pt idx="7350">
                  <c:v>734.99999999987904</c:v>
                </c:pt>
                <c:pt idx="7351">
                  <c:v>735.09999999987895</c:v>
                </c:pt>
                <c:pt idx="7352">
                  <c:v>735.19999999987897</c:v>
                </c:pt>
                <c:pt idx="7353">
                  <c:v>735.29999999987797</c:v>
                </c:pt>
                <c:pt idx="7354">
                  <c:v>735.39999999987799</c:v>
                </c:pt>
                <c:pt idx="7355">
                  <c:v>735.49999999987801</c:v>
                </c:pt>
                <c:pt idx="7356">
                  <c:v>735.59999999987804</c:v>
                </c:pt>
                <c:pt idx="7357">
                  <c:v>735.69999999987795</c:v>
                </c:pt>
                <c:pt idx="7358">
                  <c:v>735.79999999987797</c:v>
                </c:pt>
                <c:pt idx="7359">
                  <c:v>735.89999999987799</c:v>
                </c:pt>
                <c:pt idx="7360">
                  <c:v>735.99999999987801</c:v>
                </c:pt>
                <c:pt idx="7361">
                  <c:v>736.09999999987804</c:v>
                </c:pt>
                <c:pt idx="7362">
                  <c:v>736.19999999987795</c:v>
                </c:pt>
                <c:pt idx="7363">
                  <c:v>736.29999999987797</c:v>
                </c:pt>
                <c:pt idx="7364">
                  <c:v>736.39999999987697</c:v>
                </c:pt>
                <c:pt idx="7365">
                  <c:v>736.49999999987699</c:v>
                </c:pt>
                <c:pt idx="7366">
                  <c:v>736.59999999987701</c:v>
                </c:pt>
                <c:pt idx="7367">
                  <c:v>736.69999999987704</c:v>
                </c:pt>
                <c:pt idx="7368">
                  <c:v>736.79999999987695</c:v>
                </c:pt>
                <c:pt idx="7369">
                  <c:v>736.89999999987697</c:v>
                </c:pt>
                <c:pt idx="7370">
                  <c:v>736.99999999987699</c:v>
                </c:pt>
                <c:pt idx="7371">
                  <c:v>737.09999999987701</c:v>
                </c:pt>
                <c:pt idx="7372">
                  <c:v>737.19999999987704</c:v>
                </c:pt>
                <c:pt idx="7373">
                  <c:v>737.29999999987695</c:v>
                </c:pt>
                <c:pt idx="7374">
                  <c:v>737.39999999987697</c:v>
                </c:pt>
                <c:pt idx="7375">
                  <c:v>737.49999999987597</c:v>
                </c:pt>
                <c:pt idx="7376">
                  <c:v>737.59999999987599</c:v>
                </c:pt>
                <c:pt idx="7377">
                  <c:v>737.69999999987601</c:v>
                </c:pt>
                <c:pt idx="7378">
                  <c:v>737.79999999987604</c:v>
                </c:pt>
                <c:pt idx="7379">
                  <c:v>737.89999999987594</c:v>
                </c:pt>
                <c:pt idx="7380">
                  <c:v>737.99999999987597</c:v>
                </c:pt>
                <c:pt idx="7381">
                  <c:v>738.09999999987599</c:v>
                </c:pt>
                <c:pt idx="7382">
                  <c:v>738.19999999987601</c:v>
                </c:pt>
                <c:pt idx="7383">
                  <c:v>738.29999999987604</c:v>
                </c:pt>
                <c:pt idx="7384">
                  <c:v>738.39999999987594</c:v>
                </c:pt>
                <c:pt idx="7385">
                  <c:v>738.49999999987597</c:v>
                </c:pt>
                <c:pt idx="7386">
                  <c:v>738.59999999987497</c:v>
                </c:pt>
                <c:pt idx="7387">
                  <c:v>738.69999999987499</c:v>
                </c:pt>
                <c:pt idx="7388">
                  <c:v>738.79999999987501</c:v>
                </c:pt>
                <c:pt idx="7389">
                  <c:v>738.89999999987504</c:v>
                </c:pt>
                <c:pt idx="7390">
                  <c:v>738.99999999987494</c:v>
                </c:pt>
                <c:pt idx="7391">
                  <c:v>739.09999999987497</c:v>
                </c:pt>
                <c:pt idx="7392">
                  <c:v>739.19999999987499</c:v>
                </c:pt>
                <c:pt idx="7393">
                  <c:v>739.29999999987501</c:v>
                </c:pt>
                <c:pt idx="7394">
                  <c:v>739.39999999987504</c:v>
                </c:pt>
                <c:pt idx="7395">
                  <c:v>739.49999999987494</c:v>
                </c:pt>
                <c:pt idx="7396">
                  <c:v>739.59999999987497</c:v>
                </c:pt>
                <c:pt idx="7397">
                  <c:v>739.69999999987397</c:v>
                </c:pt>
                <c:pt idx="7398">
                  <c:v>739.79999999987399</c:v>
                </c:pt>
                <c:pt idx="7399">
                  <c:v>739.89999999987401</c:v>
                </c:pt>
                <c:pt idx="7400">
                  <c:v>739.99999999987403</c:v>
                </c:pt>
                <c:pt idx="7401">
                  <c:v>740.09999999987394</c:v>
                </c:pt>
                <c:pt idx="7402">
                  <c:v>740.19999999987397</c:v>
                </c:pt>
                <c:pt idx="7403">
                  <c:v>740.29999999987399</c:v>
                </c:pt>
                <c:pt idx="7404">
                  <c:v>740.39999999987401</c:v>
                </c:pt>
                <c:pt idx="7405">
                  <c:v>740.49999999987403</c:v>
                </c:pt>
                <c:pt idx="7406">
                  <c:v>740.59999999987394</c:v>
                </c:pt>
                <c:pt idx="7407">
                  <c:v>740.69999999987397</c:v>
                </c:pt>
                <c:pt idx="7408">
                  <c:v>740.79999999987297</c:v>
                </c:pt>
                <c:pt idx="7409">
                  <c:v>740.89999999987299</c:v>
                </c:pt>
                <c:pt idx="7410">
                  <c:v>740.99999999987301</c:v>
                </c:pt>
                <c:pt idx="7411">
                  <c:v>741.09999999987303</c:v>
                </c:pt>
                <c:pt idx="7412">
                  <c:v>741.19999999987294</c:v>
                </c:pt>
                <c:pt idx="7413">
                  <c:v>741.29999999987297</c:v>
                </c:pt>
                <c:pt idx="7414">
                  <c:v>741.39999999987299</c:v>
                </c:pt>
                <c:pt idx="7415">
                  <c:v>741.49999999987301</c:v>
                </c:pt>
                <c:pt idx="7416">
                  <c:v>741.59999999987303</c:v>
                </c:pt>
                <c:pt idx="7417">
                  <c:v>741.69999999987294</c:v>
                </c:pt>
                <c:pt idx="7418">
                  <c:v>741.79999999987297</c:v>
                </c:pt>
                <c:pt idx="7419">
                  <c:v>741.89999999987197</c:v>
                </c:pt>
                <c:pt idx="7420">
                  <c:v>741.99999999987199</c:v>
                </c:pt>
                <c:pt idx="7421">
                  <c:v>742.09999999987201</c:v>
                </c:pt>
                <c:pt idx="7422">
                  <c:v>742.19999999987203</c:v>
                </c:pt>
                <c:pt idx="7423">
                  <c:v>742.29999999987194</c:v>
                </c:pt>
                <c:pt idx="7424">
                  <c:v>742.39999999987197</c:v>
                </c:pt>
                <c:pt idx="7425">
                  <c:v>742.49999999987199</c:v>
                </c:pt>
                <c:pt idx="7426">
                  <c:v>742.59999999987201</c:v>
                </c:pt>
                <c:pt idx="7427">
                  <c:v>742.69999999987203</c:v>
                </c:pt>
                <c:pt idx="7428">
                  <c:v>742.79999999987194</c:v>
                </c:pt>
                <c:pt idx="7429">
                  <c:v>742.89999999987197</c:v>
                </c:pt>
                <c:pt idx="7430">
                  <c:v>742.99999999987097</c:v>
                </c:pt>
                <c:pt idx="7431">
                  <c:v>743.09999999987099</c:v>
                </c:pt>
                <c:pt idx="7432">
                  <c:v>743.19999999987101</c:v>
                </c:pt>
                <c:pt idx="7433">
                  <c:v>743.29999999987103</c:v>
                </c:pt>
                <c:pt idx="7434">
                  <c:v>743.39999999987106</c:v>
                </c:pt>
                <c:pt idx="7435">
                  <c:v>743.49999999987097</c:v>
                </c:pt>
                <c:pt idx="7436">
                  <c:v>743.59999999987099</c:v>
                </c:pt>
                <c:pt idx="7437">
                  <c:v>743.69999999987101</c:v>
                </c:pt>
                <c:pt idx="7438">
                  <c:v>743.79999999987103</c:v>
                </c:pt>
                <c:pt idx="7439">
                  <c:v>743.89999999987106</c:v>
                </c:pt>
                <c:pt idx="7440">
                  <c:v>743.99999999987097</c:v>
                </c:pt>
                <c:pt idx="7441">
                  <c:v>744.09999999986996</c:v>
                </c:pt>
                <c:pt idx="7442">
                  <c:v>744.19999999986999</c:v>
                </c:pt>
                <c:pt idx="7443">
                  <c:v>744.29999999987001</c:v>
                </c:pt>
                <c:pt idx="7444">
                  <c:v>744.39999999987003</c:v>
                </c:pt>
                <c:pt idx="7445">
                  <c:v>744.49999999987006</c:v>
                </c:pt>
                <c:pt idx="7446">
                  <c:v>744.59999999986996</c:v>
                </c:pt>
                <c:pt idx="7447">
                  <c:v>744.69999999986999</c:v>
                </c:pt>
                <c:pt idx="7448">
                  <c:v>744.79999999987001</c:v>
                </c:pt>
                <c:pt idx="7449">
                  <c:v>744.89999999987003</c:v>
                </c:pt>
                <c:pt idx="7450">
                  <c:v>744.99999999987006</c:v>
                </c:pt>
                <c:pt idx="7451">
                  <c:v>745.09999999986996</c:v>
                </c:pt>
                <c:pt idx="7452">
                  <c:v>745.19999999986896</c:v>
                </c:pt>
                <c:pt idx="7453">
                  <c:v>745.29999999986899</c:v>
                </c:pt>
                <c:pt idx="7454">
                  <c:v>745.39999999986901</c:v>
                </c:pt>
                <c:pt idx="7455">
                  <c:v>745.49999999986903</c:v>
                </c:pt>
                <c:pt idx="7456">
                  <c:v>745.59999999986906</c:v>
                </c:pt>
                <c:pt idx="7457">
                  <c:v>745.69999999986896</c:v>
                </c:pt>
                <c:pt idx="7458">
                  <c:v>745.79999999986899</c:v>
                </c:pt>
                <c:pt idx="7459">
                  <c:v>745.89999999986901</c:v>
                </c:pt>
                <c:pt idx="7460">
                  <c:v>745.99999999986903</c:v>
                </c:pt>
                <c:pt idx="7461">
                  <c:v>746.09999999986906</c:v>
                </c:pt>
                <c:pt idx="7462">
                  <c:v>746.19999999986896</c:v>
                </c:pt>
                <c:pt idx="7463">
                  <c:v>746.29999999986796</c:v>
                </c:pt>
                <c:pt idx="7464">
                  <c:v>746.39999999986799</c:v>
                </c:pt>
                <c:pt idx="7465">
                  <c:v>746.49999999986801</c:v>
                </c:pt>
                <c:pt idx="7466">
                  <c:v>746.59999999986803</c:v>
                </c:pt>
                <c:pt idx="7467">
                  <c:v>746.69999999986806</c:v>
                </c:pt>
                <c:pt idx="7468">
                  <c:v>746.79999999986796</c:v>
                </c:pt>
                <c:pt idx="7469">
                  <c:v>746.89999999986799</c:v>
                </c:pt>
                <c:pt idx="7470">
                  <c:v>746.99999999986801</c:v>
                </c:pt>
                <c:pt idx="7471">
                  <c:v>747.09999999986803</c:v>
                </c:pt>
                <c:pt idx="7472">
                  <c:v>747.19999999986806</c:v>
                </c:pt>
                <c:pt idx="7473">
                  <c:v>747.29999999986796</c:v>
                </c:pt>
                <c:pt idx="7474">
                  <c:v>747.39999999986696</c:v>
                </c:pt>
                <c:pt idx="7475">
                  <c:v>747.49999999986699</c:v>
                </c:pt>
                <c:pt idx="7476">
                  <c:v>747.59999999986701</c:v>
                </c:pt>
                <c:pt idx="7477">
                  <c:v>747.69999999986703</c:v>
                </c:pt>
                <c:pt idx="7478">
                  <c:v>747.79999999986705</c:v>
                </c:pt>
                <c:pt idx="7479">
                  <c:v>747.89999999986696</c:v>
                </c:pt>
                <c:pt idx="7480">
                  <c:v>747.99999999986699</c:v>
                </c:pt>
                <c:pt idx="7481">
                  <c:v>748.09999999986701</c:v>
                </c:pt>
                <c:pt idx="7482">
                  <c:v>748.19999999986703</c:v>
                </c:pt>
                <c:pt idx="7483">
                  <c:v>748.29999999986705</c:v>
                </c:pt>
                <c:pt idx="7484">
                  <c:v>748.39999999986696</c:v>
                </c:pt>
                <c:pt idx="7485">
                  <c:v>748.49999999986596</c:v>
                </c:pt>
                <c:pt idx="7486">
                  <c:v>748.59999999986599</c:v>
                </c:pt>
                <c:pt idx="7487">
                  <c:v>748.69999999986601</c:v>
                </c:pt>
                <c:pt idx="7488">
                  <c:v>748.79999999986603</c:v>
                </c:pt>
                <c:pt idx="7489">
                  <c:v>748.89999999986605</c:v>
                </c:pt>
                <c:pt idx="7490">
                  <c:v>748.99999999986596</c:v>
                </c:pt>
                <c:pt idx="7491">
                  <c:v>749.09999999986599</c:v>
                </c:pt>
                <c:pt idx="7492">
                  <c:v>749.19999999986601</c:v>
                </c:pt>
                <c:pt idx="7493">
                  <c:v>749.29999999986603</c:v>
                </c:pt>
                <c:pt idx="7494">
                  <c:v>749.39999999986605</c:v>
                </c:pt>
                <c:pt idx="7495">
                  <c:v>749.49999999986596</c:v>
                </c:pt>
                <c:pt idx="7496">
                  <c:v>749.59999999986496</c:v>
                </c:pt>
                <c:pt idx="7497">
                  <c:v>749.69999999986499</c:v>
                </c:pt>
                <c:pt idx="7498">
                  <c:v>749.79999999986501</c:v>
                </c:pt>
                <c:pt idx="7499">
                  <c:v>749.89999999986503</c:v>
                </c:pt>
                <c:pt idx="7500">
                  <c:v>749.99999999986505</c:v>
                </c:pt>
                <c:pt idx="7501">
                  <c:v>750.09999999986496</c:v>
                </c:pt>
                <c:pt idx="7502">
                  <c:v>750.19999999986499</c:v>
                </c:pt>
                <c:pt idx="7503">
                  <c:v>750.29999999986501</c:v>
                </c:pt>
                <c:pt idx="7504">
                  <c:v>750.39999999986503</c:v>
                </c:pt>
                <c:pt idx="7505">
                  <c:v>750.49999999986505</c:v>
                </c:pt>
                <c:pt idx="7506">
                  <c:v>750.59999999986496</c:v>
                </c:pt>
                <c:pt idx="7507">
                  <c:v>750.69999999986396</c:v>
                </c:pt>
                <c:pt idx="7508">
                  <c:v>750.79999999986399</c:v>
                </c:pt>
                <c:pt idx="7509">
                  <c:v>750.89999999986401</c:v>
                </c:pt>
                <c:pt idx="7510">
                  <c:v>750.99999999986403</c:v>
                </c:pt>
                <c:pt idx="7511">
                  <c:v>751.09999999986405</c:v>
                </c:pt>
                <c:pt idx="7512">
                  <c:v>751.19999999986396</c:v>
                </c:pt>
                <c:pt idx="7513">
                  <c:v>751.29999999986399</c:v>
                </c:pt>
                <c:pt idx="7514">
                  <c:v>751.39999999986401</c:v>
                </c:pt>
                <c:pt idx="7515">
                  <c:v>751.49999999986403</c:v>
                </c:pt>
                <c:pt idx="7516">
                  <c:v>751.59999999986405</c:v>
                </c:pt>
                <c:pt idx="7517">
                  <c:v>751.69999999986396</c:v>
                </c:pt>
                <c:pt idx="7518">
                  <c:v>751.79999999986296</c:v>
                </c:pt>
                <c:pt idx="7519">
                  <c:v>751.89999999986298</c:v>
                </c:pt>
                <c:pt idx="7520">
                  <c:v>751.99999999986301</c:v>
                </c:pt>
                <c:pt idx="7521">
                  <c:v>752.09999999986303</c:v>
                </c:pt>
                <c:pt idx="7522">
                  <c:v>752.19999999986305</c:v>
                </c:pt>
                <c:pt idx="7523">
                  <c:v>752.29999999986296</c:v>
                </c:pt>
                <c:pt idx="7524">
                  <c:v>752.39999999986298</c:v>
                </c:pt>
                <c:pt idx="7525">
                  <c:v>752.49999999986301</c:v>
                </c:pt>
                <c:pt idx="7526">
                  <c:v>752.59999999986303</c:v>
                </c:pt>
                <c:pt idx="7527">
                  <c:v>752.69999999986305</c:v>
                </c:pt>
                <c:pt idx="7528">
                  <c:v>752.79999999986296</c:v>
                </c:pt>
                <c:pt idx="7529">
                  <c:v>752.89999999986196</c:v>
                </c:pt>
                <c:pt idx="7530">
                  <c:v>752.99999999986198</c:v>
                </c:pt>
                <c:pt idx="7531">
                  <c:v>753.09999999986201</c:v>
                </c:pt>
                <c:pt idx="7532">
                  <c:v>753.19999999986203</c:v>
                </c:pt>
                <c:pt idx="7533">
                  <c:v>753.29999999986205</c:v>
                </c:pt>
                <c:pt idx="7534">
                  <c:v>753.39999999986196</c:v>
                </c:pt>
                <c:pt idx="7535">
                  <c:v>753.49999999986198</c:v>
                </c:pt>
                <c:pt idx="7536">
                  <c:v>753.59999999986201</c:v>
                </c:pt>
                <c:pt idx="7537">
                  <c:v>753.69999999986203</c:v>
                </c:pt>
                <c:pt idx="7538">
                  <c:v>753.79999999986205</c:v>
                </c:pt>
                <c:pt idx="7539">
                  <c:v>753.89999999986196</c:v>
                </c:pt>
                <c:pt idx="7540">
                  <c:v>753.99999999986096</c:v>
                </c:pt>
                <c:pt idx="7541">
                  <c:v>754.09999999986098</c:v>
                </c:pt>
                <c:pt idx="7542">
                  <c:v>754.19999999986101</c:v>
                </c:pt>
                <c:pt idx="7543">
                  <c:v>754.29999999986103</c:v>
                </c:pt>
                <c:pt idx="7544">
                  <c:v>754.39999999986105</c:v>
                </c:pt>
                <c:pt idx="7545">
                  <c:v>754.49999999986096</c:v>
                </c:pt>
                <c:pt idx="7546">
                  <c:v>754.59999999986098</c:v>
                </c:pt>
                <c:pt idx="7547">
                  <c:v>754.69999999986101</c:v>
                </c:pt>
                <c:pt idx="7548">
                  <c:v>754.79999999986103</c:v>
                </c:pt>
                <c:pt idx="7549">
                  <c:v>754.89999999986105</c:v>
                </c:pt>
                <c:pt idx="7550">
                  <c:v>754.99999999986096</c:v>
                </c:pt>
                <c:pt idx="7551">
                  <c:v>755.09999999985996</c:v>
                </c:pt>
                <c:pt idx="7552">
                  <c:v>755.19999999985998</c:v>
                </c:pt>
                <c:pt idx="7553">
                  <c:v>755.29999999986001</c:v>
                </c:pt>
                <c:pt idx="7554">
                  <c:v>755.39999999986003</c:v>
                </c:pt>
                <c:pt idx="7555">
                  <c:v>755.49999999986005</c:v>
                </c:pt>
                <c:pt idx="7556">
                  <c:v>755.59999999985996</c:v>
                </c:pt>
                <c:pt idx="7557">
                  <c:v>755.69999999985998</c:v>
                </c:pt>
                <c:pt idx="7558">
                  <c:v>755.79999999986001</c:v>
                </c:pt>
                <c:pt idx="7559">
                  <c:v>755.89999999986003</c:v>
                </c:pt>
                <c:pt idx="7560">
                  <c:v>755.99999999986005</c:v>
                </c:pt>
                <c:pt idx="7561">
                  <c:v>756.09999999985996</c:v>
                </c:pt>
                <c:pt idx="7562">
                  <c:v>756.19999999985896</c:v>
                </c:pt>
                <c:pt idx="7563">
                  <c:v>756.29999999985898</c:v>
                </c:pt>
                <c:pt idx="7564">
                  <c:v>756.39999999985901</c:v>
                </c:pt>
                <c:pt idx="7565">
                  <c:v>756.49999999985903</c:v>
                </c:pt>
                <c:pt idx="7566">
                  <c:v>756.59999999985905</c:v>
                </c:pt>
                <c:pt idx="7567">
                  <c:v>756.69999999985896</c:v>
                </c:pt>
                <c:pt idx="7568">
                  <c:v>756.79999999985898</c:v>
                </c:pt>
                <c:pt idx="7569">
                  <c:v>756.89999999985901</c:v>
                </c:pt>
                <c:pt idx="7570">
                  <c:v>756.99999999985903</c:v>
                </c:pt>
                <c:pt idx="7571">
                  <c:v>757.09999999985905</c:v>
                </c:pt>
                <c:pt idx="7572">
                  <c:v>757.19999999985896</c:v>
                </c:pt>
                <c:pt idx="7573">
                  <c:v>757.29999999985796</c:v>
                </c:pt>
                <c:pt idx="7574">
                  <c:v>757.39999999985798</c:v>
                </c:pt>
                <c:pt idx="7575">
                  <c:v>757.49999999985801</c:v>
                </c:pt>
                <c:pt idx="7576">
                  <c:v>757.59999999985803</c:v>
                </c:pt>
                <c:pt idx="7577">
                  <c:v>757.69999999985805</c:v>
                </c:pt>
                <c:pt idx="7578">
                  <c:v>757.79999999985796</c:v>
                </c:pt>
                <c:pt idx="7579">
                  <c:v>757.89999999985798</c:v>
                </c:pt>
                <c:pt idx="7580">
                  <c:v>757.99999999985801</c:v>
                </c:pt>
                <c:pt idx="7581">
                  <c:v>758.09999999985803</c:v>
                </c:pt>
                <c:pt idx="7582">
                  <c:v>758.19999999985805</c:v>
                </c:pt>
                <c:pt idx="7583">
                  <c:v>758.29999999985796</c:v>
                </c:pt>
                <c:pt idx="7584">
                  <c:v>758.39999999985696</c:v>
                </c:pt>
                <c:pt idx="7585">
                  <c:v>758.49999999985698</c:v>
                </c:pt>
                <c:pt idx="7586">
                  <c:v>758.599999999857</c:v>
                </c:pt>
                <c:pt idx="7587">
                  <c:v>758.69999999985703</c:v>
                </c:pt>
                <c:pt idx="7588">
                  <c:v>758.79999999985705</c:v>
                </c:pt>
                <c:pt idx="7589">
                  <c:v>758.89999999985696</c:v>
                </c:pt>
                <c:pt idx="7590">
                  <c:v>758.99999999985698</c:v>
                </c:pt>
                <c:pt idx="7591">
                  <c:v>759.099999999857</c:v>
                </c:pt>
                <c:pt idx="7592">
                  <c:v>759.19999999985703</c:v>
                </c:pt>
                <c:pt idx="7593">
                  <c:v>759.29999999985705</c:v>
                </c:pt>
                <c:pt idx="7594">
                  <c:v>759.39999999985696</c:v>
                </c:pt>
                <c:pt idx="7595">
                  <c:v>759.49999999985596</c:v>
                </c:pt>
                <c:pt idx="7596">
                  <c:v>759.59999999985598</c:v>
                </c:pt>
                <c:pt idx="7597">
                  <c:v>759.699999999856</c:v>
                </c:pt>
                <c:pt idx="7598">
                  <c:v>759.79999999985603</c:v>
                </c:pt>
                <c:pt idx="7599">
                  <c:v>759.89999999985605</c:v>
                </c:pt>
                <c:pt idx="7600">
                  <c:v>759.99999999985596</c:v>
                </c:pt>
                <c:pt idx="7601">
                  <c:v>760.09999999985598</c:v>
                </c:pt>
                <c:pt idx="7602">
                  <c:v>760.199999999856</c:v>
                </c:pt>
                <c:pt idx="7603">
                  <c:v>760.29999999985603</c:v>
                </c:pt>
                <c:pt idx="7604">
                  <c:v>760.39999999985605</c:v>
                </c:pt>
                <c:pt idx="7605">
                  <c:v>760.49999999985596</c:v>
                </c:pt>
                <c:pt idx="7606">
                  <c:v>760.59999999985496</c:v>
                </c:pt>
                <c:pt idx="7607">
                  <c:v>760.69999999985498</c:v>
                </c:pt>
                <c:pt idx="7608">
                  <c:v>760.799999999855</c:v>
                </c:pt>
                <c:pt idx="7609">
                  <c:v>760.89999999985503</c:v>
                </c:pt>
                <c:pt idx="7610">
                  <c:v>760.99999999985505</c:v>
                </c:pt>
                <c:pt idx="7611">
                  <c:v>761.09999999985496</c:v>
                </c:pt>
                <c:pt idx="7612">
                  <c:v>761.19999999985498</c:v>
                </c:pt>
                <c:pt idx="7613">
                  <c:v>761.299999999855</c:v>
                </c:pt>
                <c:pt idx="7614">
                  <c:v>761.39999999985503</c:v>
                </c:pt>
                <c:pt idx="7615">
                  <c:v>761.49999999985505</c:v>
                </c:pt>
                <c:pt idx="7616">
                  <c:v>761.59999999985496</c:v>
                </c:pt>
                <c:pt idx="7617">
                  <c:v>761.69999999985396</c:v>
                </c:pt>
                <c:pt idx="7618">
                  <c:v>761.79999999985398</c:v>
                </c:pt>
                <c:pt idx="7619">
                  <c:v>761.899999999854</c:v>
                </c:pt>
                <c:pt idx="7620">
                  <c:v>761.99999999985403</c:v>
                </c:pt>
                <c:pt idx="7621">
                  <c:v>762.09999999985405</c:v>
                </c:pt>
                <c:pt idx="7622">
                  <c:v>762.19999999985396</c:v>
                </c:pt>
                <c:pt idx="7623">
                  <c:v>762.29999999985398</c:v>
                </c:pt>
                <c:pt idx="7624">
                  <c:v>762.399999999854</c:v>
                </c:pt>
                <c:pt idx="7625">
                  <c:v>762.49999999985403</c:v>
                </c:pt>
                <c:pt idx="7626">
                  <c:v>762.59999999985405</c:v>
                </c:pt>
                <c:pt idx="7627">
                  <c:v>762.69999999985396</c:v>
                </c:pt>
                <c:pt idx="7628">
                  <c:v>762.79999999985296</c:v>
                </c:pt>
                <c:pt idx="7629">
                  <c:v>762.89999999985298</c:v>
                </c:pt>
                <c:pt idx="7630">
                  <c:v>762.999999999853</c:v>
                </c:pt>
                <c:pt idx="7631">
                  <c:v>763.09999999985303</c:v>
                </c:pt>
                <c:pt idx="7632">
                  <c:v>763.19999999985305</c:v>
                </c:pt>
                <c:pt idx="7633">
                  <c:v>763.29999999985296</c:v>
                </c:pt>
                <c:pt idx="7634">
                  <c:v>763.39999999985298</c:v>
                </c:pt>
                <c:pt idx="7635">
                  <c:v>763.499999999853</c:v>
                </c:pt>
                <c:pt idx="7636">
                  <c:v>763.59999999985303</c:v>
                </c:pt>
                <c:pt idx="7637">
                  <c:v>763.69999999985305</c:v>
                </c:pt>
                <c:pt idx="7638">
                  <c:v>763.79999999985296</c:v>
                </c:pt>
                <c:pt idx="7639">
                  <c:v>763.89999999985196</c:v>
                </c:pt>
                <c:pt idx="7640">
                  <c:v>763.99999999985198</c:v>
                </c:pt>
                <c:pt idx="7641">
                  <c:v>764.099999999852</c:v>
                </c:pt>
                <c:pt idx="7642">
                  <c:v>764.19999999985203</c:v>
                </c:pt>
                <c:pt idx="7643">
                  <c:v>764.29999999985205</c:v>
                </c:pt>
                <c:pt idx="7644">
                  <c:v>764.39999999985196</c:v>
                </c:pt>
                <c:pt idx="7645">
                  <c:v>764.49999999985198</c:v>
                </c:pt>
                <c:pt idx="7646">
                  <c:v>764.599999999852</c:v>
                </c:pt>
                <c:pt idx="7647">
                  <c:v>764.69999999985203</c:v>
                </c:pt>
                <c:pt idx="7648">
                  <c:v>764.79999999985205</c:v>
                </c:pt>
                <c:pt idx="7649">
                  <c:v>764.89999999985196</c:v>
                </c:pt>
                <c:pt idx="7650">
                  <c:v>764.99999999985096</c:v>
                </c:pt>
                <c:pt idx="7651">
                  <c:v>765.09999999985098</c:v>
                </c:pt>
                <c:pt idx="7652">
                  <c:v>765.199999999851</c:v>
                </c:pt>
                <c:pt idx="7653">
                  <c:v>765.29999999985102</c:v>
                </c:pt>
                <c:pt idx="7654">
                  <c:v>765.39999999985105</c:v>
                </c:pt>
                <c:pt idx="7655">
                  <c:v>765.49999999985096</c:v>
                </c:pt>
                <c:pt idx="7656">
                  <c:v>765.59999999985098</c:v>
                </c:pt>
                <c:pt idx="7657">
                  <c:v>765.699999999851</c:v>
                </c:pt>
                <c:pt idx="7658">
                  <c:v>765.79999999985102</c:v>
                </c:pt>
                <c:pt idx="7659">
                  <c:v>765.89999999985105</c:v>
                </c:pt>
                <c:pt idx="7660">
                  <c:v>765.99999999985096</c:v>
                </c:pt>
                <c:pt idx="7661">
                  <c:v>766.09999999984996</c:v>
                </c:pt>
                <c:pt idx="7662">
                  <c:v>766.19999999984998</c:v>
                </c:pt>
                <c:pt idx="7663">
                  <c:v>766.29999999985</c:v>
                </c:pt>
                <c:pt idx="7664">
                  <c:v>766.39999999985002</c:v>
                </c:pt>
                <c:pt idx="7665">
                  <c:v>766.49999999985005</c:v>
                </c:pt>
                <c:pt idx="7666">
                  <c:v>766.59999999984996</c:v>
                </c:pt>
                <c:pt idx="7667">
                  <c:v>766.69999999984998</c:v>
                </c:pt>
                <c:pt idx="7668">
                  <c:v>766.79999999985</c:v>
                </c:pt>
                <c:pt idx="7669">
                  <c:v>766.89999999985002</c:v>
                </c:pt>
                <c:pt idx="7670">
                  <c:v>766.99999999985005</c:v>
                </c:pt>
                <c:pt idx="7671">
                  <c:v>767.09999999984996</c:v>
                </c:pt>
                <c:pt idx="7672">
                  <c:v>767.19999999984896</c:v>
                </c:pt>
                <c:pt idx="7673">
                  <c:v>767.29999999984898</c:v>
                </c:pt>
                <c:pt idx="7674">
                  <c:v>767.399999999849</c:v>
                </c:pt>
                <c:pt idx="7675">
                  <c:v>767.49999999984902</c:v>
                </c:pt>
                <c:pt idx="7676">
                  <c:v>767.59999999984905</c:v>
                </c:pt>
                <c:pt idx="7677">
                  <c:v>767.69999999984896</c:v>
                </c:pt>
                <c:pt idx="7678">
                  <c:v>767.79999999984898</c:v>
                </c:pt>
                <c:pt idx="7679">
                  <c:v>767.899999999849</c:v>
                </c:pt>
                <c:pt idx="7680">
                  <c:v>767.99999999984902</c:v>
                </c:pt>
                <c:pt idx="7681">
                  <c:v>768.09999999984905</c:v>
                </c:pt>
                <c:pt idx="7682">
                  <c:v>768.19999999984896</c:v>
                </c:pt>
                <c:pt idx="7683">
                  <c:v>768.29999999984796</c:v>
                </c:pt>
                <c:pt idx="7684">
                  <c:v>768.39999999984798</c:v>
                </c:pt>
                <c:pt idx="7685">
                  <c:v>768.499999999848</c:v>
                </c:pt>
                <c:pt idx="7686">
                  <c:v>768.59999999984802</c:v>
                </c:pt>
                <c:pt idx="7687">
                  <c:v>768.69999999984805</c:v>
                </c:pt>
                <c:pt idx="7688">
                  <c:v>768.79999999984796</c:v>
                </c:pt>
                <c:pt idx="7689">
                  <c:v>768.89999999984798</c:v>
                </c:pt>
                <c:pt idx="7690">
                  <c:v>768.999999999848</c:v>
                </c:pt>
                <c:pt idx="7691">
                  <c:v>769.09999999984802</c:v>
                </c:pt>
                <c:pt idx="7692">
                  <c:v>769.19999999984805</c:v>
                </c:pt>
                <c:pt idx="7693">
                  <c:v>769.29999999984796</c:v>
                </c:pt>
                <c:pt idx="7694">
                  <c:v>769.39999999984695</c:v>
                </c:pt>
                <c:pt idx="7695">
                  <c:v>769.49999999984698</c:v>
                </c:pt>
                <c:pt idx="7696">
                  <c:v>769.599999999847</c:v>
                </c:pt>
                <c:pt idx="7697">
                  <c:v>769.69999999984702</c:v>
                </c:pt>
                <c:pt idx="7698">
                  <c:v>769.79999999984705</c:v>
                </c:pt>
                <c:pt idx="7699">
                  <c:v>769.89999999984695</c:v>
                </c:pt>
                <c:pt idx="7700">
                  <c:v>769.99999999984698</c:v>
                </c:pt>
                <c:pt idx="7701">
                  <c:v>770.099999999847</c:v>
                </c:pt>
                <c:pt idx="7702">
                  <c:v>770.19999999984702</c:v>
                </c:pt>
                <c:pt idx="7703">
                  <c:v>770.29999999984705</c:v>
                </c:pt>
                <c:pt idx="7704">
                  <c:v>770.39999999984695</c:v>
                </c:pt>
                <c:pt idx="7705">
                  <c:v>770.49999999984595</c:v>
                </c:pt>
                <c:pt idx="7706">
                  <c:v>770.59999999984598</c:v>
                </c:pt>
                <c:pt idx="7707">
                  <c:v>770.699999999846</c:v>
                </c:pt>
                <c:pt idx="7708">
                  <c:v>770.79999999984602</c:v>
                </c:pt>
                <c:pt idx="7709">
                  <c:v>770.89999999984605</c:v>
                </c:pt>
                <c:pt idx="7710">
                  <c:v>770.99999999984595</c:v>
                </c:pt>
                <c:pt idx="7711">
                  <c:v>771.09999999984598</c:v>
                </c:pt>
                <c:pt idx="7712">
                  <c:v>771.199999999846</c:v>
                </c:pt>
                <c:pt idx="7713">
                  <c:v>771.29999999984602</c:v>
                </c:pt>
                <c:pt idx="7714">
                  <c:v>771.39999999984605</c:v>
                </c:pt>
                <c:pt idx="7715">
                  <c:v>771.49999999984595</c:v>
                </c:pt>
                <c:pt idx="7716">
                  <c:v>771.59999999984495</c:v>
                </c:pt>
                <c:pt idx="7717">
                  <c:v>771.69999999984498</c:v>
                </c:pt>
                <c:pt idx="7718">
                  <c:v>771.799999999845</c:v>
                </c:pt>
                <c:pt idx="7719">
                  <c:v>771.89999999984502</c:v>
                </c:pt>
                <c:pt idx="7720">
                  <c:v>771.99999999984504</c:v>
                </c:pt>
                <c:pt idx="7721">
                  <c:v>772.09999999984495</c:v>
                </c:pt>
                <c:pt idx="7722">
                  <c:v>772.19999999984498</c:v>
                </c:pt>
                <c:pt idx="7723">
                  <c:v>772.299999999845</c:v>
                </c:pt>
                <c:pt idx="7724">
                  <c:v>772.39999999984502</c:v>
                </c:pt>
                <c:pt idx="7725">
                  <c:v>772.49999999984504</c:v>
                </c:pt>
                <c:pt idx="7726">
                  <c:v>772.59999999984495</c:v>
                </c:pt>
                <c:pt idx="7727">
                  <c:v>772.69999999984395</c:v>
                </c:pt>
                <c:pt idx="7728">
                  <c:v>772.79999999984398</c:v>
                </c:pt>
                <c:pt idx="7729">
                  <c:v>772.899999999844</c:v>
                </c:pt>
                <c:pt idx="7730">
                  <c:v>772.99999999984402</c:v>
                </c:pt>
                <c:pt idx="7731">
                  <c:v>773.09999999984404</c:v>
                </c:pt>
                <c:pt idx="7732">
                  <c:v>773.19999999984395</c:v>
                </c:pt>
                <c:pt idx="7733">
                  <c:v>773.29999999984398</c:v>
                </c:pt>
                <c:pt idx="7734">
                  <c:v>773.399999999844</c:v>
                </c:pt>
                <c:pt idx="7735">
                  <c:v>773.49999999984402</c:v>
                </c:pt>
                <c:pt idx="7736">
                  <c:v>773.59999999984404</c:v>
                </c:pt>
                <c:pt idx="7737">
                  <c:v>773.69999999984395</c:v>
                </c:pt>
                <c:pt idx="7738">
                  <c:v>773.79999999984295</c:v>
                </c:pt>
                <c:pt idx="7739">
                  <c:v>773.89999999984298</c:v>
                </c:pt>
                <c:pt idx="7740">
                  <c:v>773.999999999843</c:v>
                </c:pt>
                <c:pt idx="7741">
                  <c:v>774.09999999984302</c:v>
                </c:pt>
                <c:pt idx="7742">
                  <c:v>774.19999999984304</c:v>
                </c:pt>
                <c:pt idx="7743">
                  <c:v>774.29999999984295</c:v>
                </c:pt>
                <c:pt idx="7744">
                  <c:v>774.39999999984298</c:v>
                </c:pt>
                <c:pt idx="7745">
                  <c:v>774.499999999843</c:v>
                </c:pt>
                <c:pt idx="7746">
                  <c:v>774.59999999984302</c:v>
                </c:pt>
                <c:pt idx="7747">
                  <c:v>774.69999999984304</c:v>
                </c:pt>
                <c:pt idx="7748">
                  <c:v>774.79999999984295</c:v>
                </c:pt>
                <c:pt idx="7749">
                  <c:v>774.89999999984195</c:v>
                </c:pt>
                <c:pt idx="7750">
                  <c:v>774.99999999984198</c:v>
                </c:pt>
                <c:pt idx="7751">
                  <c:v>775.099999999842</c:v>
                </c:pt>
                <c:pt idx="7752">
                  <c:v>775.19999999984202</c:v>
                </c:pt>
                <c:pt idx="7753">
                  <c:v>775.29999999984204</c:v>
                </c:pt>
                <c:pt idx="7754">
                  <c:v>775.39999999984195</c:v>
                </c:pt>
                <c:pt idx="7755">
                  <c:v>775.49999999984198</c:v>
                </c:pt>
                <c:pt idx="7756">
                  <c:v>775.599999999842</c:v>
                </c:pt>
                <c:pt idx="7757">
                  <c:v>775.69999999984202</c:v>
                </c:pt>
                <c:pt idx="7758">
                  <c:v>775.79999999984204</c:v>
                </c:pt>
                <c:pt idx="7759">
                  <c:v>775.89999999984195</c:v>
                </c:pt>
                <c:pt idx="7760">
                  <c:v>775.99999999984095</c:v>
                </c:pt>
                <c:pt idx="7761">
                  <c:v>776.09999999984097</c:v>
                </c:pt>
                <c:pt idx="7762">
                  <c:v>776.199999999841</c:v>
                </c:pt>
                <c:pt idx="7763">
                  <c:v>776.29999999984102</c:v>
                </c:pt>
                <c:pt idx="7764">
                  <c:v>776.39999999984104</c:v>
                </c:pt>
                <c:pt idx="7765">
                  <c:v>776.49999999984095</c:v>
                </c:pt>
                <c:pt idx="7766">
                  <c:v>776.59999999984097</c:v>
                </c:pt>
                <c:pt idx="7767">
                  <c:v>776.699999999841</c:v>
                </c:pt>
                <c:pt idx="7768">
                  <c:v>776.79999999984102</c:v>
                </c:pt>
                <c:pt idx="7769">
                  <c:v>776.89999999984104</c:v>
                </c:pt>
                <c:pt idx="7770">
                  <c:v>776.99999999984095</c:v>
                </c:pt>
                <c:pt idx="7771">
                  <c:v>777.09999999983995</c:v>
                </c:pt>
                <c:pt idx="7772">
                  <c:v>777.19999999983997</c:v>
                </c:pt>
                <c:pt idx="7773">
                  <c:v>777.29999999984</c:v>
                </c:pt>
                <c:pt idx="7774">
                  <c:v>777.39999999984002</c:v>
                </c:pt>
                <c:pt idx="7775">
                  <c:v>777.49999999984004</c:v>
                </c:pt>
                <c:pt idx="7776">
                  <c:v>777.59999999983995</c:v>
                </c:pt>
                <c:pt idx="7777">
                  <c:v>777.69999999983997</c:v>
                </c:pt>
                <c:pt idx="7778">
                  <c:v>777.79999999984</c:v>
                </c:pt>
                <c:pt idx="7779">
                  <c:v>777.89999999984002</c:v>
                </c:pt>
                <c:pt idx="7780">
                  <c:v>777.99999999984004</c:v>
                </c:pt>
                <c:pt idx="7781">
                  <c:v>778.09999999983995</c:v>
                </c:pt>
                <c:pt idx="7782">
                  <c:v>778.19999999983895</c:v>
                </c:pt>
                <c:pt idx="7783">
                  <c:v>778.29999999983897</c:v>
                </c:pt>
                <c:pt idx="7784">
                  <c:v>778.399999999839</c:v>
                </c:pt>
                <c:pt idx="7785">
                  <c:v>778.49999999983902</c:v>
                </c:pt>
                <c:pt idx="7786">
                  <c:v>778.59999999983904</c:v>
                </c:pt>
                <c:pt idx="7787">
                  <c:v>778.69999999983895</c:v>
                </c:pt>
                <c:pt idx="7788">
                  <c:v>778.79999999983897</c:v>
                </c:pt>
                <c:pt idx="7789">
                  <c:v>778.899999999839</c:v>
                </c:pt>
                <c:pt idx="7790">
                  <c:v>778.99999999983902</c:v>
                </c:pt>
                <c:pt idx="7791">
                  <c:v>779.09999999983904</c:v>
                </c:pt>
                <c:pt idx="7792">
                  <c:v>779.19999999983895</c:v>
                </c:pt>
                <c:pt idx="7793">
                  <c:v>779.29999999983795</c:v>
                </c:pt>
                <c:pt idx="7794">
                  <c:v>779.39999999983797</c:v>
                </c:pt>
                <c:pt idx="7795">
                  <c:v>779.499999999838</c:v>
                </c:pt>
                <c:pt idx="7796">
                  <c:v>779.59999999983802</c:v>
                </c:pt>
                <c:pt idx="7797">
                  <c:v>779.69999999983804</c:v>
                </c:pt>
                <c:pt idx="7798">
                  <c:v>779.79999999983795</c:v>
                </c:pt>
                <c:pt idx="7799">
                  <c:v>779.89999999983797</c:v>
                </c:pt>
                <c:pt idx="7800">
                  <c:v>779.999999999838</c:v>
                </c:pt>
                <c:pt idx="7801">
                  <c:v>780.09999999983802</c:v>
                </c:pt>
                <c:pt idx="7802">
                  <c:v>780.19999999983804</c:v>
                </c:pt>
                <c:pt idx="7803">
                  <c:v>780.29999999983795</c:v>
                </c:pt>
                <c:pt idx="7804">
                  <c:v>780.39999999983695</c:v>
                </c:pt>
                <c:pt idx="7805">
                  <c:v>780.49999999983697</c:v>
                </c:pt>
                <c:pt idx="7806">
                  <c:v>780.599999999837</c:v>
                </c:pt>
                <c:pt idx="7807">
                  <c:v>780.69999999983702</c:v>
                </c:pt>
                <c:pt idx="7808">
                  <c:v>780.79999999983704</c:v>
                </c:pt>
                <c:pt idx="7809">
                  <c:v>780.89999999983695</c:v>
                </c:pt>
                <c:pt idx="7810">
                  <c:v>780.99999999983697</c:v>
                </c:pt>
                <c:pt idx="7811">
                  <c:v>781.099999999837</c:v>
                </c:pt>
                <c:pt idx="7812">
                  <c:v>781.19999999983702</c:v>
                </c:pt>
                <c:pt idx="7813">
                  <c:v>781.29999999983704</c:v>
                </c:pt>
                <c:pt idx="7814">
                  <c:v>781.39999999983695</c:v>
                </c:pt>
                <c:pt idx="7815">
                  <c:v>781.49999999983595</c:v>
                </c:pt>
                <c:pt idx="7816">
                  <c:v>781.59999999983597</c:v>
                </c:pt>
                <c:pt idx="7817">
                  <c:v>781.699999999836</c:v>
                </c:pt>
                <c:pt idx="7818">
                  <c:v>781.79999999983602</c:v>
                </c:pt>
                <c:pt idx="7819">
                  <c:v>781.89999999983604</c:v>
                </c:pt>
                <c:pt idx="7820">
                  <c:v>781.99999999983595</c:v>
                </c:pt>
                <c:pt idx="7821">
                  <c:v>782.09999999983597</c:v>
                </c:pt>
                <c:pt idx="7822">
                  <c:v>782.199999999836</c:v>
                </c:pt>
                <c:pt idx="7823">
                  <c:v>782.29999999983602</c:v>
                </c:pt>
                <c:pt idx="7824">
                  <c:v>782.39999999983604</c:v>
                </c:pt>
                <c:pt idx="7825">
                  <c:v>782.49999999983595</c:v>
                </c:pt>
                <c:pt idx="7826">
                  <c:v>782.59999999983495</c:v>
                </c:pt>
                <c:pt idx="7827">
                  <c:v>782.69999999983497</c:v>
                </c:pt>
                <c:pt idx="7828">
                  <c:v>782.79999999983499</c:v>
                </c:pt>
                <c:pt idx="7829">
                  <c:v>782.89999999983502</c:v>
                </c:pt>
                <c:pt idx="7830">
                  <c:v>782.99999999983504</c:v>
                </c:pt>
                <c:pt idx="7831">
                  <c:v>783.09999999983495</c:v>
                </c:pt>
                <c:pt idx="7832">
                  <c:v>783.19999999983497</c:v>
                </c:pt>
                <c:pt idx="7833">
                  <c:v>783.29999999983499</c:v>
                </c:pt>
                <c:pt idx="7834">
                  <c:v>783.39999999983502</c:v>
                </c:pt>
                <c:pt idx="7835">
                  <c:v>783.49999999983504</c:v>
                </c:pt>
                <c:pt idx="7836">
                  <c:v>783.59999999983495</c:v>
                </c:pt>
                <c:pt idx="7837">
                  <c:v>783.69999999983395</c:v>
                </c:pt>
                <c:pt idx="7838">
                  <c:v>783.79999999983397</c:v>
                </c:pt>
                <c:pt idx="7839">
                  <c:v>783.89999999983399</c:v>
                </c:pt>
                <c:pt idx="7840">
                  <c:v>783.99999999983402</c:v>
                </c:pt>
                <c:pt idx="7841">
                  <c:v>784.09999999983404</c:v>
                </c:pt>
                <c:pt idx="7842">
                  <c:v>784.19999999983395</c:v>
                </c:pt>
                <c:pt idx="7843">
                  <c:v>784.29999999983397</c:v>
                </c:pt>
                <c:pt idx="7844">
                  <c:v>784.39999999983399</c:v>
                </c:pt>
                <c:pt idx="7845">
                  <c:v>784.49999999983402</c:v>
                </c:pt>
                <c:pt idx="7846">
                  <c:v>784.59999999983404</c:v>
                </c:pt>
                <c:pt idx="7847">
                  <c:v>784.69999999983395</c:v>
                </c:pt>
                <c:pt idx="7848">
                  <c:v>784.79999999983295</c:v>
                </c:pt>
                <c:pt idx="7849">
                  <c:v>784.89999999983297</c:v>
                </c:pt>
                <c:pt idx="7850">
                  <c:v>784.99999999983299</c:v>
                </c:pt>
                <c:pt idx="7851">
                  <c:v>785.09999999983302</c:v>
                </c:pt>
                <c:pt idx="7852">
                  <c:v>785.19999999983304</c:v>
                </c:pt>
                <c:pt idx="7853">
                  <c:v>785.29999999983295</c:v>
                </c:pt>
                <c:pt idx="7854">
                  <c:v>785.39999999983297</c:v>
                </c:pt>
                <c:pt idx="7855">
                  <c:v>785.49999999983299</c:v>
                </c:pt>
                <c:pt idx="7856">
                  <c:v>785.59999999983302</c:v>
                </c:pt>
                <c:pt idx="7857">
                  <c:v>785.69999999983304</c:v>
                </c:pt>
                <c:pt idx="7858">
                  <c:v>785.79999999983295</c:v>
                </c:pt>
                <c:pt idx="7859">
                  <c:v>785.89999999983195</c:v>
                </c:pt>
                <c:pt idx="7860">
                  <c:v>785.99999999983197</c:v>
                </c:pt>
                <c:pt idx="7861">
                  <c:v>786.09999999983199</c:v>
                </c:pt>
                <c:pt idx="7862">
                  <c:v>786.19999999983202</c:v>
                </c:pt>
                <c:pt idx="7863">
                  <c:v>786.29999999983204</c:v>
                </c:pt>
                <c:pt idx="7864">
                  <c:v>786.39999999983195</c:v>
                </c:pt>
                <c:pt idx="7865">
                  <c:v>786.49999999983197</c:v>
                </c:pt>
                <c:pt idx="7866">
                  <c:v>786.59999999983199</c:v>
                </c:pt>
                <c:pt idx="7867">
                  <c:v>786.69999999983202</c:v>
                </c:pt>
                <c:pt idx="7868">
                  <c:v>786.79999999983204</c:v>
                </c:pt>
                <c:pt idx="7869">
                  <c:v>786.89999999983195</c:v>
                </c:pt>
                <c:pt idx="7870">
                  <c:v>786.99999999983095</c:v>
                </c:pt>
                <c:pt idx="7871">
                  <c:v>787.09999999983097</c:v>
                </c:pt>
                <c:pt idx="7872">
                  <c:v>787.19999999983099</c:v>
                </c:pt>
                <c:pt idx="7873">
                  <c:v>787.29999999983102</c:v>
                </c:pt>
                <c:pt idx="7874">
                  <c:v>787.39999999983104</c:v>
                </c:pt>
                <c:pt idx="7875">
                  <c:v>787.49999999983095</c:v>
                </c:pt>
                <c:pt idx="7876">
                  <c:v>787.59999999983097</c:v>
                </c:pt>
                <c:pt idx="7877">
                  <c:v>787.69999999983099</c:v>
                </c:pt>
                <c:pt idx="7878">
                  <c:v>787.79999999983102</c:v>
                </c:pt>
                <c:pt idx="7879">
                  <c:v>787.89999999983104</c:v>
                </c:pt>
                <c:pt idx="7880">
                  <c:v>787.99999999983095</c:v>
                </c:pt>
                <c:pt idx="7881">
                  <c:v>788.09999999982995</c:v>
                </c:pt>
                <c:pt idx="7882">
                  <c:v>788.19999999982997</c:v>
                </c:pt>
                <c:pt idx="7883">
                  <c:v>788.29999999982999</c:v>
                </c:pt>
                <c:pt idx="7884">
                  <c:v>788.39999999983002</c:v>
                </c:pt>
                <c:pt idx="7885">
                  <c:v>788.49999999983004</c:v>
                </c:pt>
                <c:pt idx="7886">
                  <c:v>788.59999999982995</c:v>
                </c:pt>
                <c:pt idx="7887">
                  <c:v>788.69999999982997</c:v>
                </c:pt>
                <c:pt idx="7888">
                  <c:v>788.79999999982999</c:v>
                </c:pt>
                <c:pt idx="7889">
                  <c:v>788.89999999983002</c:v>
                </c:pt>
                <c:pt idx="7890">
                  <c:v>788.99999999983004</c:v>
                </c:pt>
                <c:pt idx="7891">
                  <c:v>789.09999999982995</c:v>
                </c:pt>
                <c:pt idx="7892">
                  <c:v>789.19999999982895</c:v>
                </c:pt>
                <c:pt idx="7893">
                  <c:v>789.29999999982897</c:v>
                </c:pt>
                <c:pt idx="7894">
                  <c:v>789.39999999982899</c:v>
                </c:pt>
                <c:pt idx="7895">
                  <c:v>789.49999999982901</c:v>
                </c:pt>
                <c:pt idx="7896">
                  <c:v>789.59999999982904</c:v>
                </c:pt>
                <c:pt idx="7897">
                  <c:v>789.69999999982895</c:v>
                </c:pt>
                <c:pt idx="7898">
                  <c:v>789.79999999982897</c:v>
                </c:pt>
                <c:pt idx="7899">
                  <c:v>789.89999999982899</c:v>
                </c:pt>
                <c:pt idx="7900">
                  <c:v>789.99999999982901</c:v>
                </c:pt>
                <c:pt idx="7901">
                  <c:v>790.09999999982904</c:v>
                </c:pt>
                <c:pt idx="7902">
                  <c:v>790.19999999982895</c:v>
                </c:pt>
                <c:pt idx="7903">
                  <c:v>790.29999999982795</c:v>
                </c:pt>
                <c:pt idx="7904">
                  <c:v>790.39999999982797</c:v>
                </c:pt>
                <c:pt idx="7905">
                  <c:v>790.49999999982799</c:v>
                </c:pt>
                <c:pt idx="7906">
                  <c:v>790.59999999982801</c:v>
                </c:pt>
                <c:pt idx="7907">
                  <c:v>790.69999999982804</c:v>
                </c:pt>
                <c:pt idx="7908">
                  <c:v>790.79999999982795</c:v>
                </c:pt>
                <c:pt idx="7909">
                  <c:v>790.89999999982797</c:v>
                </c:pt>
                <c:pt idx="7910">
                  <c:v>790.99999999982799</c:v>
                </c:pt>
                <c:pt idx="7911">
                  <c:v>791.09999999982801</c:v>
                </c:pt>
                <c:pt idx="7912">
                  <c:v>791.19999999982804</c:v>
                </c:pt>
                <c:pt idx="7913">
                  <c:v>791.29999999982795</c:v>
                </c:pt>
                <c:pt idx="7914">
                  <c:v>791.39999999982695</c:v>
                </c:pt>
                <c:pt idx="7915">
                  <c:v>791.49999999982697</c:v>
                </c:pt>
                <c:pt idx="7916">
                  <c:v>791.59999999982699</c:v>
                </c:pt>
                <c:pt idx="7917">
                  <c:v>791.69999999982701</c:v>
                </c:pt>
                <c:pt idx="7918">
                  <c:v>791.79999999982704</c:v>
                </c:pt>
                <c:pt idx="7919">
                  <c:v>791.89999999982695</c:v>
                </c:pt>
                <c:pt idx="7920">
                  <c:v>791.99999999982697</c:v>
                </c:pt>
                <c:pt idx="7921">
                  <c:v>792.09999999982699</c:v>
                </c:pt>
                <c:pt idx="7922">
                  <c:v>792.19999999982701</c:v>
                </c:pt>
                <c:pt idx="7923">
                  <c:v>792.29999999982704</c:v>
                </c:pt>
                <c:pt idx="7924">
                  <c:v>792.39999999982695</c:v>
                </c:pt>
                <c:pt idx="7925">
                  <c:v>792.49999999982595</c:v>
                </c:pt>
                <c:pt idx="7926">
                  <c:v>792.59999999982597</c:v>
                </c:pt>
                <c:pt idx="7927">
                  <c:v>792.69999999982599</c:v>
                </c:pt>
                <c:pt idx="7928">
                  <c:v>792.79999999982601</c:v>
                </c:pt>
                <c:pt idx="7929">
                  <c:v>792.89999999982604</c:v>
                </c:pt>
                <c:pt idx="7930">
                  <c:v>792.99999999982595</c:v>
                </c:pt>
                <c:pt idx="7931">
                  <c:v>793.09999999982597</c:v>
                </c:pt>
                <c:pt idx="7932">
                  <c:v>793.19999999982599</c:v>
                </c:pt>
                <c:pt idx="7933">
                  <c:v>793.29999999982601</c:v>
                </c:pt>
                <c:pt idx="7934">
                  <c:v>793.39999999982604</c:v>
                </c:pt>
                <c:pt idx="7935">
                  <c:v>793.49999999982595</c:v>
                </c:pt>
                <c:pt idx="7936">
                  <c:v>793.59999999982495</c:v>
                </c:pt>
                <c:pt idx="7937">
                  <c:v>793.69999999982497</c:v>
                </c:pt>
                <c:pt idx="7938">
                  <c:v>793.79999999982499</c:v>
                </c:pt>
                <c:pt idx="7939">
                  <c:v>793.89999999982501</c:v>
                </c:pt>
                <c:pt idx="7940">
                  <c:v>793.99999999982504</c:v>
                </c:pt>
                <c:pt idx="7941">
                  <c:v>794.09999999982495</c:v>
                </c:pt>
                <c:pt idx="7942">
                  <c:v>794.19999999982497</c:v>
                </c:pt>
                <c:pt idx="7943">
                  <c:v>794.29999999982499</c:v>
                </c:pt>
                <c:pt idx="7944">
                  <c:v>794.39999999982501</c:v>
                </c:pt>
                <c:pt idx="7945">
                  <c:v>794.49999999982504</c:v>
                </c:pt>
                <c:pt idx="7946">
                  <c:v>794.59999999982495</c:v>
                </c:pt>
                <c:pt idx="7947">
                  <c:v>794.69999999982394</c:v>
                </c:pt>
                <c:pt idx="7948">
                  <c:v>794.79999999982397</c:v>
                </c:pt>
                <c:pt idx="7949">
                  <c:v>794.89999999982399</c:v>
                </c:pt>
                <c:pt idx="7950">
                  <c:v>794.99999999982401</c:v>
                </c:pt>
                <c:pt idx="7951">
                  <c:v>795.09999999982404</c:v>
                </c:pt>
                <c:pt idx="7952">
                  <c:v>795.19999999982394</c:v>
                </c:pt>
                <c:pt idx="7953">
                  <c:v>795.29999999982397</c:v>
                </c:pt>
                <c:pt idx="7954">
                  <c:v>795.39999999982399</c:v>
                </c:pt>
                <c:pt idx="7955">
                  <c:v>795.49999999982401</c:v>
                </c:pt>
                <c:pt idx="7956">
                  <c:v>795.59999999982404</c:v>
                </c:pt>
                <c:pt idx="7957">
                  <c:v>795.69999999982394</c:v>
                </c:pt>
                <c:pt idx="7958">
                  <c:v>795.79999999982294</c:v>
                </c:pt>
                <c:pt idx="7959">
                  <c:v>795.89999999982297</c:v>
                </c:pt>
                <c:pt idx="7960">
                  <c:v>795.99999999982299</c:v>
                </c:pt>
                <c:pt idx="7961">
                  <c:v>796.09999999982301</c:v>
                </c:pt>
                <c:pt idx="7962">
                  <c:v>796.19999999982304</c:v>
                </c:pt>
                <c:pt idx="7963">
                  <c:v>796.29999999982294</c:v>
                </c:pt>
                <c:pt idx="7964">
                  <c:v>796.39999999982297</c:v>
                </c:pt>
                <c:pt idx="7965">
                  <c:v>796.49999999982299</c:v>
                </c:pt>
                <c:pt idx="7966">
                  <c:v>796.59999999982301</c:v>
                </c:pt>
                <c:pt idx="7967">
                  <c:v>796.69999999982304</c:v>
                </c:pt>
                <c:pt idx="7968">
                  <c:v>796.79999999982294</c:v>
                </c:pt>
                <c:pt idx="7969">
                  <c:v>796.89999999982194</c:v>
                </c:pt>
                <c:pt idx="7970">
                  <c:v>796.99999999982197</c:v>
                </c:pt>
                <c:pt idx="7971">
                  <c:v>797.09999999982199</c:v>
                </c:pt>
                <c:pt idx="7972">
                  <c:v>797.19999999982201</c:v>
                </c:pt>
                <c:pt idx="7973">
                  <c:v>797.29999999982203</c:v>
                </c:pt>
                <c:pt idx="7974">
                  <c:v>797.39999999982194</c:v>
                </c:pt>
                <c:pt idx="7975">
                  <c:v>797.49999999982197</c:v>
                </c:pt>
                <c:pt idx="7976">
                  <c:v>797.59999999982199</c:v>
                </c:pt>
                <c:pt idx="7977">
                  <c:v>797.69999999982201</c:v>
                </c:pt>
                <c:pt idx="7978">
                  <c:v>797.79999999982203</c:v>
                </c:pt>
                <c:pt idx="7979">
                  <c:v>797.89999999982194</c:v>
                </c:pt>
                <c:pt idx="7980">
                  <c:v>797.99999999982094</c:v>
                </c:pt>
                <c:pt idx="7981">
                  <c:v>798.09999999982097</c:v>
                </c:pt>
                <c:pt idx="7982">
                  <c:v>798.19999999982099</c:v>
                </c:pt>
                <c:pt idx="7983">
                  <c:v>798.29999999982101</c:v>
                </c:pt>
                <c:pt idx="7984">
                  <c:v>798.39999999982103</c:v>
                </c:pt>
                <c:pt idx="7985">
                  <c:v>798.49999999982094</c:v>
                </c:pt>
                <c:pt idx="7986">
                  <c:v>798.59999999982097</c:v>
                </c:pt>
                <c:pt idx="7987">
                  <c:v>798.69999999982099</c:v>
                </c:pt>
                <c:pt idx="7988">
                  <c:v>798.79999999982101</c:v>
                </c:pt>
                <c:pt idx="7989">
                  <c:v>798.89999999982103</c:v>
                </c:pt>
                <c:pt idx="7990">
                  <c:v>798.99999999982094</c:v>
                </c:pt>
                <c:pt idx="7991">
                  <c:v>799.09999999982006</c:v>
                </c:pt>
                <c:pt idx="7992">
                  <c:v>799.19999999981997</c:v>
                </c:pt>
                <c:pt idx="7993">
                  <c:v>799.29999999981999</c:v>
                </c:pt>
                <c:pt idx="7994">
                  <c:v>799.39999999982001</c:v>
                </c:pt>
                <c:pt idx="7995">
                  <c:v>799.49999999982003</c:v>
                </c:pt>
                <c:pt idx="7996">
                  <c:v>799.59999999982006</c:v>
                </c:pt>
                <c:pt idx="7997">
                  <c:v>799.69999999981997</c:v>
                </c:pt>
                <c:pt idx="7998">
                  <c:v>799.79999999981999</c:v>
                </c:pt>
                <c:pt idx="7999">
                  <c:v>799.89999999982001</c:v>
                </c:pt>
                <c:pt idx="8000">
                  <c:v>799.99999999982003</c:v>
                </c:pt>
                <c:pt idx="8001">
                  <c:v>800.09999999982006</c:v>
                </c:pt>
                <c:pt idx="8002">
                  <c:v>800.19999999981906</c:v>
                </c:pt>
                <c:pt idx="8003">
                  <c:v>800.29999999981897</c:v>
                </c:pt>
                <c:pt idx="8004">
                  <c:v>800.39999999981899</c:v>
                </c:pt>
                <c:pt idx="8005">
                  <c:v>800.49999999981901</c:v>
                </c:pt>
                <c:pt idx="8006">
                  <c:v>800.59999999981903</c:v>
                </c:pt>
                <c:pt idx="8007">
                  <c:v>800.69999999981906</c:v>
                </c:pt>
                <c:pt idx="8008">
                  <c:v>800.79999999981897</c:v>
                </c:pt>
                <c:pt idx="8009">
                  <c:v>800.89999999981899</c:v>
                </c:pt>
                <c:pt idx="8010">
                  <c:v>800.99999999981901</c:v>
                </c:pt>
                <c:pt idx="8011">
                  <c:v>801.09999999981903</c:v>
                </c:pt>
                <c:pt idx="8012">
                  <c:v>801.19999999981906</c:v>
                </c:pt>
                <c:pt idx="8013">
                  <c:v>801.29999999981806</c:v>
                </c:pt>
                <c:pt idx="8014">
                  <c:v>801.39999999981796</c:v>
                </c:pt>
                <c:pt idx="8015">
                  <c:v>801.49999999981799</c:v>
                </c:pt>
                <c:pt idx="8016">
                  <c:v>801.59999999981801</c:v>
                </c:pt>
                <c:pt idx="8017">
                  <c:v>801.69999999981803</c:v>
                </c:pt>
                <c:pt idx="8018">
                  <c:v>801.79999999981806</c:v>
                </c:pt>
                <c:pt idx="8019">
                  <c:v>801.89999999981796</c:v>
                </c:pt>
                <c:pt idx="8020">
                  <c:v>801.99999999981799</c:v>
                </c:pt>
                <c:pt idx="8021">
                  <c:v>802.09999999981801</c:v>
                </c:pt>
                <c:pt idx="8022">
                  <c:v>802.19999999981803</c:v>
                </c:pt>
                <c:pt idx="8023">
                  <c:v>802.29999999981806</c:v>
                </c:pt>
                <c:pt idx="8024">
                  <c:v>802.39999999981706</c:v>
                </c:pt>
                <c:pt idx="8025">
                  <c:v>802.49999999981696</c:v>
                </c:pt>
                <c:pt idx="8026">
                  <c:v>802.59999999981699</c:v>
                </c:pt>
                <c:pt idx="8027">
                  <c:v>802.69999999981701</c:v>
                </c:pt>
                <c:pt idx="8028">
                  <c:v>802.79999999981703</c:v>
                </c:pt>
                <c:pt idx="8029">
                  <c:v>802.89999999981706</c:v>
                </c:pt>
                <c:pt idx="8030">
                  <c:v>802.99999999981696</c:v>
                </c:pt>
                <c:pt idx="8031">
                  <c:v>803.09999999981699</c:v>
                </c:pt>
                <c:pt idx="8032">
                  <c:v>803.19999999981701</c:v>
                </c:pt>
                <c:pt idx="8033">
                  <c:v>803.29999999981703</c:v>
                </c:pt>
                <c:pt idx="8034">
                  <c:v>803.39999999981706</c:v>
                </c:pt>
                <c:pt idx="8035">
                  <c:v>803.49999999981605</c:v>
                </c:pt>
                <c:pt idx="8036">
                  <c:v>803.59999999981596</c:v>
                </c:pt>
                <c:pt idx="8037">
                  <c:v>803.69999999981599</c:v>
                </c:pt>
                <c:pt idx="8038">
                  <c:v>803.79999999981601</c:v>
                </c:pt>
                <c:pt idx="8039">
                  <c:v>803.89999999981603</c:v>
                </c:pt>
                <c:pt idx="8040">
                  <c:v>803.99999999981605</c:v>
                </c:pt>
                <c:pt idx="8041">
                  <c:v>804.09999999981596</c:v>
                </c:pt>
                <c:pt idx="8042">
                  <c:v>804.19999999981599</c:v>
                </c:pt>
                <c:pt idx="8043">
                  <c:v>804.29999999981601</c:v>
                </c:pt>
                <c:pt idx="8044">
                  <c:v>804.39999999981603</c:v>
                </c:pt>
                <c:pt idx="8045">
                  <c:v>804.49999999981605</c:v>
                </c:pt>
                <c:pt idx="8046">
                  <c:v>804.59999999981505</c:v>
                </c:pt>
                <c:pt idx="8047">
                  <c:v>804.69999999981496</c:v>
                </c:pt>
                <c:pt idx="8048">
                  <c:v>804.79999999981499</c:v>
                </c:pt>
                <c:pt idx="8049">
                  <c:v>804.89999999981501</c:v>
                </c:pt>
                <c:pt idx="8050">
                  <c:v>804.99999999981503</c:v>
                </c:pt>
                <c:pt idx="8051">
                  <c:v>805.09999999981505</c:v>
                </c:pt>
                <c:pt idx="8052">
                  <c:v>805.19999999981496</c:v>
                </c:pt>
                <c:pt idx="8053">
                  <c:v>805.29999999981499</c:v>
                </c:pt>
                <c:pt idx="8054">
                  <c:v>805.39999999981501</c:v>
                </c:pt>
                <c:pt idx="8055">
                  <c:v>805.49999999981503</c:v>
                </c:pt>
                <c:pt idx="8056">
                  <c:v>805.59999999981505</c:v>
                </c:pt>
                <c:pt idx="8057">
                  <c:v>805.69999999981405</c:v>
                </c:pt>
                <c:pt idx="8058">
                  <c:v>805.79999999981396</c:v>
                </c:pt>
                <c:pt idx="8059">
                  <c:v>805.89999999981399</c:v>
                </c:pt>
                <c:pt idx="8060">
                  <c:v>805.99999999981401</c:v>
                </c:pt>
                <c:pt idx="8061">
                  <c:v>806.09999999981403</c:v>
                </c:pt>
                <c:pt idx="8062">
                  <c:v>806.19999999981405</c:v>
                </c:pt>
                <c:pt idx="8063">
                  <c:v>806.29999999981396</c:v>
                </c:pt>
                <c:pt idx="8064">
                  <c:v>806.39999999981399</c:v>
                </c:pt>
                <c:pt idx="8065">
                  <c:v>806.49999999981401</c:v>
                </c:pt>
                <c:pt idx="8066">
                  <c:v>806.59999999981403</c:v>
                </c:pt>
                <c:pt idx="8067">
                  <c:v>806.69999999981405</c:v>
                </c:pt>
                <c:pt idx="8068">
                  <c:v>806.79999999981305</c:v>
                </c:pt>
                <c:pt idx="8069">
                  <c:v>806.89999999981296</c:v>
                </c:pt>
                <c:pt idx="8070">
                  <c:v>806.99999999981299</c:v>
                </c:pt>
                <c:pt idx="8071">
                  <c:v>807.09999999981301</c:v>
                </c:pt>
                <c:pt idx="8072">
                  <c:v>807.19999999981303</c:v>
                </c:pt>
                <c:pt idx="8073">
                  <c:v>807.29999999981305</c:v>
                </c:pt>
                <c:pt idx="8074">
                  <c:v>807.39999999981296</c:v>
                </c:pt>
                <c:pt idx="8075">
                  <c:v>807.49999999981299</c:v>
                </c:pt>
                <c:pt idx="8076">
                  <c:v>807.59999999981301</c:v>
                </c:pt>
                <c:pt idx="8077">
                  <c:v>807.69999999981303</c:v>
                </c:pt>
                <c:pt idx="8078">
                  <c:v>807.79999999981305</c:v>
                </c:pt>
                <c:pt idx="8079">
                  <c:v>807.89999999981205</c:v>
                </c:pt>
                <c:pt idx="8080">
                  <c:v>807.99999999981196</c:v>
                </c:pt>
                <c:pt idx="8081">
                  <c:v>808.09999999981198</c:v>
                </c:pt>
                <c:pt idx="8082">
                  <c:v>808.19999999981201</c:v>
                </c:pt>
                <c:pt idx="8083">
                  <c:v>808.29999999981203</c:v>
                </c:pt>
                <c:pt idx="8084">
                  <c:v>808.39999999981205</c:v>
                </c:pt>
                <c:pt idx="8085">
                  <c:v>808.49999999981196</c:v>
                </c:pt>
                <c:pt idx="8086">
                  <c:v>808.59999999981198</c:v>
                </c:pt>
                <c:pt idx="8087">
                  <c:v>808.69999999981201</c:v>
                </c:pt>
                <c:pt idx="8088">
                  <c:v>808.79999999981203</c:v>
                </c:pt>
                <c:pt idx="8089">
                  <c:v>808.89999999981205</c:v>
                </c:pt>
                <c:pt idx="8090">
                  <c:v>808.99999999981105</c:v>
                </c:pt>
                <c:pt idx="8091">
                  <c:v>809.09999999981096</c:v>
                </c:pt>
                <c:pt idx="8092">
                  <c:v>809.19999999981098</c:v>
                </c:pt>
                <c:pt idx="8093">
                  <c:v>809.29999999981101</c:v>
                </c:pt>
                <c:pt idx="8094">
                  <c:v>809.39999999981103</c:v>
                </c:pt>
                <c:pt idx="8095">
                  <c:v>809.49999999981105</c:v>
                </c:pt>
                <c:pt idx="8096">
                  <c:v>809.59999999981096</c:v>
                </c:pt>
                <c:pt idx="8097">
                  <c:v>809.69999999981098</c:v>
                </c:pt>
                <c:pt idx="8098">
                  <c:v>809.79999999981101</c:v>
                </c:pt>
                <c:pt idx="8099">
                  <c:v>809.89999999981103</c:v>
                </c:pt>
                <c:pt idx="8100">
                  <c:v>809.99999999981105</c:v>
                </c:pt>
                <c:pt idx="8101">
                  <c:v>810.09999999981005</c:v>
                </c:pt>
                <c:pt idx="8102">
                  <c:v>810.19999999980996</c:v>
                </c:pt>
                <c:pt idx="8103">
                  <c:v>810.29999999980998</c:v>
                </c:pt>
                <c:pt idx="8104">
                  <c:v>810.39999999981001</c:v>
                </c:pt>
                <c:pt idx="8105">
                  <c:v>810.49999999981003</c:v>
                </c:pt>
                <c:pt idx="8106">
                  <c:v>810.59999999981005</c:v>
                </c:pt>
                <c:pt idx="8107">
                  <c:v>810.69999999980996</c:v>
                </c:pt>
                <c:pt idx="8108">
                  <c:v>810.79999999980998</c:v>
                </c:pt>
                <c:pt idx="8109">
                  <c:v>810.89999999981001</c:v>
                </c:pt>
                <c:pt idx="8110">
                  <c:v>810.99999999981003</c:v>
                </c:pt>
                <c:pt idx="8111">
                  <c:v>811.09999999981005</c:v>
                </c:pt>
                <c:pt idx="8112">
                  <c:v>811.19999999980905</c:v>
                </c:pt>
                <c:pt idx="8113">
                  <c:v>811.29999999980896</c:v>
                </c:pt>
                <c:pt idx="8114">
                  <c:v>811.39999999980898</c:v>
                </c:pt>
                <c:pt idx="8115">
                  <c:v>811.49999999980901</c:v>
                </c:pt>
                <c:pt idx="8116">
                  <c:v>811.59999999980903</c:v>
                </c:pt>
                <c:pt idx="8117">
                  <c:v>811.69999999980905</c:v>
                </c:pt>
                <c:pt idx="8118">
                  <c:v>811.79999999980896</c:v>
                </c:pt>
                <c:pt idx="8119">
                  <c:v>811.89999999980898</c:v>
                </c:pt>
                <c:pt idx="8120">
                  <c:v>811.99999999980901</c:v>
                </c:pt>
                <c:pt idx="8121">
                  <c:v>812.09999999980903</c:v>
                </c:pt>
                <c:pt idx="8122">
                  <c:v>812.19999999980905</c:v>
                </c:pt>
                <c:pt idx="8123">
                  <c:v>812.29999999980805</c:v>
                </c:pt>
                <c:pt idx="8124">
                  <c:v>812.39999999980796</c:v>
                </c:pt>
                <c:pt idx="8125">
                  <c:v>812.49999999980798</c:v>
                </c:pt>
                <c:pt idx="8126">
                  <c:v>812.59999999980801</c:v>
                </c:pt>
                <c:pt idx="8127">
                  <c:v>812.69999999980803</c:v>
                </c:pt>
                <c:pt idx="8128">
                  <c:v>812.79999999980805</c:v>
                </c:pt>
                <c:pt idx="8129">
                  <c:v>812.89999999980796</c:v>
                </c:pt>
                <c:pt idx="8130">
                  <c:v>812.99999999980798</c:v>
                </c:pt>
                <c:pt idx="8131">
                  <c:v>813.09999999980801</c:v>
                </c:pt>
                <c:pt idx="8132">
                  <c:v>813.19999999980803</c:v>
                </c:pt>
                <c:pt idx="8133">
                  <c:v>813.29999999980805</c:v>
                </c:pt>
                <c:pt idx="8134">
                  <c:v>813.39999999980705</c:v>
                </c:pt>
                <c:pt idx="8135">
                  <c:v>813.49999999980696</c:v>
                </c:pt>
                <c:pt idx="8136">
                  <c:v>813.59999999980698</c:v>
                </c:pt>
                <c:pt idx="8137">
                  <c:v>813.69999999980701</c:v>
                </c:pt>
                <c:pt idx="8138">
                  <c:v>813.79999999980703</c:v>
                </c:pt>
                <c:pt idx="8139">
                  <c:v>813.89999999980705</c:v>
                </c:pt>
                <c:pt idx="8140">
                  <c:v>813.99999999980696</c:v>
                </c:pt>
                <c:pt idx="8141">
                  <c:v>814.09999999980698</c:v>
                </c:pt>
                <c:pt idx="8142">
                  <c:v>814.19999999980701</c:v>
                </c:pt>
                <c:pt idx="8143">
                  <c:v>814.29999999980703</c:v>
                </c:pt>
                <c:pt idx="8144">
                  <c:v>814.39999999980705</c:v>
                </c:pt>
                <c:pt idx="8145">
                  <c:v>814.49999999980605</c:v>
                </c:pt>
                <c:pt idx="8146">
                  <c:v>814.59999999980596</c:v>
                </c:pt>
                <c:pt idx="8147">
                  <c:v>814.69999999980598</c:v>
                </c:pt>
                <c:pt idx="8148">
                  <c:v>814.799999999806</c:v>
                </c:pt>
                <c:pt idx="8149">
                  <c:v>814.89999999980603</c:v>
                </c:pt>
                <c:pt idx="8150">
                  <c:v>814.99999999980605</c:v>
                </c:pt>
                <c:pt idx="8151">
                  <c:v>815.09999999980596</c:v>
                </c:pt>
                <c:pt idx="8152">
                  <c:v>815.19999999980598</c:v>
                </c:pt>
                <c:pt idx="8153">
                  <c:v>815.299999999806</c:v>
                </c:pt>
                <c:pt idx="8154">
                  <c:v>815.39999999980603</c:v>
                </c:pt>
                <c:pt idx="8155">
                  <c:v>815.49999999980605</c:v>
                </c:pt>
                <c:pt idx="8156">
                  <c:v>815.59999999980505</c:v>
                </c:pt>
                <c:pt idx="8157">
                  <c:v>815.69999999980496</c:v>
                </c:pt>
                <c:pt idx="8158">
                  <c:v>815.79999999980498</c:v>
                </c:pt>
                <c:pt idx="8159">
                  <c:v>815.899999999805</c:v>
                </c:pt>
                <c:pt idx="8160">
                  <c:v>815.99999999980503</c:v>
                </c:pt>
                <c:pt idx="8161">
                  <c:v>816.09999999980505</c:v>
                </c:pt>
                <c:pt idx="8162">
                  <c:v>816.19999999980496</c:v>
                </c:pt>
                <c:pt idx="8163">
                  <c:v>816.29999999980498</c:v>
                </c:pt>
                <c:pt idx="8164">
                  <c:v>816.399999999805</c:v>
                </c:pt>
                <c:pt idx="8165">
                  <c:v>816.49999999980503</c:v>
                </c:pt>
                <c:pt idx="8166">
                  <c:v>816.59999999980505</c:v>
                </c:pt>
                <c:pt idx="8167">
                  <c:v>816.69999999980405</c:v>
                </c:pt>
                <c:pt idx="8168">
                  <c:v>816.79999999980396</c:v>
                </c:pt>
                <c:pt idx="8169">
                  <c:v>816.89999999980398</c:v>
                </c:pt>
                <c:pt idx="8170">
                  <c:v>816.999999999804</c:v>
                </c:pt>
                <c:pt idx="8171">
                  <c:v>817.09999999980403</c:v>
                </c:pt>
                <c:pt idx="8172">
                  <c:v>817.19999999980405</c:v>
                </c:pt>
                <c:pt idx="8173">
                  <c:v>817.29999999980396</c:v>
                </c:pt>
                <c:pt idx="8174">
                  <c:v>817.39999999980398</c:v>
                </c:pt>
                <c:pt idx="8175">
                  <c:v>817.499999999804</c:v>
                </c:pt>
                <c:pt idx="8176">
                  <c:v>817.59999999980403</c:v>
                </c:pt>
                <c:pt idx="8177">
                  <c:v>817.69999999980405</c:v>
                </c:pt>
                <c:pt idx="8178">
                  <c:v>817.79999999980305</c:v>
                </c:pt>
                <c:pt idx="8179">
                  <c:v>817.89999999980296</c:v>
                </c:pt>
                <c:pt idx="8180">
                  <c:v>817.99999999980298</c:v>
                </c:pt>
                <c:pt idx="8181">
                  <c:v>818.099999999803</c:v>
                </c:pt>
                <c:pt idx="8182">
                  <c:v>818.19999999980303</c:v>
                </c:pt>
                <c:pt idx="8183">
                  <c:v>818.29999999980305</c:v>
                </c:pt>
                <c:pt idx="8184">
                  <c:v>818.39999999980296</c:v>
                </c:pt>
                <c:pt idx="8185">
                  <c:v>818.49999999980298</c:v>
                </c:pt>
                <c:pt idx="8186">
                  <c:v>818.599999999803</c:v>
                </c:pt>
                <c:pt idx="8187">
                  <c:v>818.69999999980303</c:v>
                </c:pt>
                <c:pt idx="8188">
                  <c:v>818.79999999980305</c:v>
                </c:pt>
                <c:pt idx="8189">
                  <c:v>818.89999999980205</c:v>
                </c:pt>
                <c:pt idx="8190">
                  <c:v>818.99999999980196</c:v>
                </c:pt>
                <c:pt idx="8191">
                  <c:v>819.09999999980198</c:v>
                </c:pt>
                <c:pt idx="8192">
                  <c:v>819.199999999802</c:v>
                </c:pt>
                <c:pt idx="8193">
                  <c:v>819.29999999980203</c:v>
                </c:pt>
                <c:pt idx="8194">
                  <c:v>819.39999999980205</c:v>
                </c:pt>
                <c:pt idx="8195">
                  <c:v>819.49999999980196</c:v>
                </c:pt>
                <c:pt idx="8196">
                  <c:v>819.59999999980198</c:v>
                </c:pt>
                <c:pt idx="8197">
                  <c:v>819.699999999802</c:v>
                </c:pt>
                <c:pt idx="8198">
                  <c:v>819.79999999980203</c:v>
                </c:pt>
                <c:pt idx="8199">
                  <c:v>819.89999999980205</c:v>
                </c:pt>
                <c:pt idx="8200">
                  <c:v>819.99999999980105</c:v>
                </c:pt>
                <c:pt idx="8201">
                  <c:v>820.09999999980096</c:v>
                </c:pt>
                <c:pt idx="8202">
                  <c:v>820.19999999980098</c:v>
                </c:pt>
                <c:pt idx="8203">
                  <c:v>820.299999999801</c:v>
                </c:pt>
                <c:pt idx="8204">
                  <c:v>820.39999999980103</c:v>
                </c:pt>
                <c:pt idx="8205">
                  <c:v>820.49999999980105</c:v>
                </c:pt>
                <c:pt idx="8206">
                  <c:v>820.59999999980096</c:v>
                </c:pt>
                <c:pt idx="8207">
                  <c:v>820.69999999980098</c:v>
                </c:pt>
                <c:pt idx="8208">
                  <c:v>820.799999999801</c:v>
                </c:pt>
                <c:pt idx="8209">
                  <c:v>820.89999999980103</c:v>
                </c:pt>
                <c:pt idx="8210">
                  <c:v>820.99999999980105</c:v>
                </c:pt>
                <c:pt idx="8211">
                  <c:v>821.09999999980005</c:v>
                </c:pt>
                <c:pt idx="8212">
                  <c:v>821.19999999979996</c:v>
                </c:pt>
                <c:pt idx="8213">
                  <c:v>821.29999999979998</c:v>
                </c:pt>
                <c:pt idx="8214">
                  <c:v>821.3999999998</c:v>
                </c:pt>
                <c:pt idx="8215">
                  <c:v>821.49999999980002</c:v>
                </c:pt>
                <c:pt idx="8216">
                  <c:v>821.59999999980005</c:v>
                </c:pt>
                <c:pt idx="8217">
                  <c:v>821.69999999979996</c:v>
                </c:pt>
                <c:pt idx="8218">
                  <c:v>821.79999999979998</c:v>
                </c:pt>
                <c:pt idx="8219">
                  <c:v>821.8999999998</c:v>
                </c:pt>
                <c:pt idx="8220">
                  <c:v>821.99999999980002</c:v>
                </c:pt>
                <c:pt idx="8221">
                  <c:v>822.09999999980005</c:v>
                </c:pt>
                <c:pt idx="8222">
                  <c:v>822.19999999979905</c:v>
                </c:pt>
                <c:pt idx="8223">
                  <c:v>822.29999999979896</c:v>
                </c:pt>
                <c:pt idx="8224">
                  <c:v>822.39999999979898</c:v>
                </c:pt>
                <c:pt idx="8225">
                  <c:v>822.499999999799</c:v>
                </c:pt>
                <c:pt idx="8226">
                  <c:v>822.59999999979902</c:v>
                </c:pt>
                <c:pt idx="8227">
                  <c:v>822.69999999979905</c:v>
                </c:pt>
                <c:pt idx="8228">
                  <c:v>822.79999999979896</c:v>
                </c:pt>
                <c:pt idx="8229">
                  <c:v>822.89999999979898</c:v>
                </c:pt>
                <c:pt idx="8230">
                  <c:v>822.999999999799</c:v>
                </c:pt>
                <c:pt idx="8231">
                  <c:v>823.09999999979902</c:v>
                </c:pt>
                <c:pt idx="8232">
                  <c:v>823.19999999979905</c:v>
                </c:pt>
                <c:pt idx="8233">
                  <c:v>823.29999999979805</c:v>
                </c:pt>
                <c:pt idx="8234">
                  <c:v>823.39999999979796</c:v>
                </c:pt>
                <c:pt idx="8235">
                  <c:v>823.49999999979798</c:v>
                </c:pt>
                <c:pt idx="8236">
                  <c:v>823.599999999798</c:v>
                </c:pt>
                <c:pt idx="8237">
                  <c:v>823.69999999979802</c:v>
                </c:pt>
                <c:pt idx="8238">
                  <c:v>823.79999999979805</c:v>
                </c:pt>
                <c:pt idx="8239">
                  <c:v>823.89999999979796</c:v>
                </c:pt>
                <c:pt idx="8240">
                  <c:v>823.99999999979798</c:v>
                </c:pt>
                <c:pt idx="8241">
                  <c:v>824.099999999798</c:v>
                </c:pt>
                <c:pt idx="8242">
                  <c:v>824.19999999979802</c:v>
                </c:pt>
                <c:pt idx="8243">
                  <c:v>824.29999999979805</c:v>
                </c:pt>
                <c:pt idx="8244">
                  <c:v>824.39999999979705</c:v>
                </c:pt>
                <c:pt idx="8245">
                  <c:v>824.49999999979696</c:v>
                </c:pt>
                <c:pt idx="8246">
                  <c:v>824.59999999979698</c:v>
                </c:pt>
                <c:pt idx="8247">
                  <c:v>824.699999999797</c:v>
                </c:pt>
                <c:pt idx="8248">
                  <c:v>824.79999999979702</c:v>
                </c:pt>
                <c:pt idx="8249">
                  <c:v>824.89999999979705</c:v>
                </c:pt>
                <c:pt idx="8250">
                  <c:v>824.99999999979696</c:v>
                </c:pt>
                <c:pt idx="8251">
                  <c:v>825.09999999979698</c:v>
                </c:pt>
                <c:pt idx="8252">
                  <c:v>825.199999999797</c:v>
                </c:pt>
                <c:pt idx="8253">
                  <c:v>825.29999999979702</c:v>
                </c:pt>
                <c:pt idx="8254">
                  <c:v>825.39999999979705</c:v>
                </c:pt>
                <c:pt idx="8255">
                  <c:v>825.49999999979605</c:v>
                </c:pt>
                <c:pt idx="8256">
                  <c:v>825.59999999979595</c:v>
                </c:pt>
                <c:pt idx="8257">
                  <c:v>825.69999999979598</c:v>
                </c:pt>
                <c:pt idx="8258">
                  <c:v>825.799999999796</c:v>
                </c:pt>
                <c:pt idx="8259">
                  <c:v>825.89999999979602</c:v>
                </c:pt>
                <c:pt idx="8260">
                  <c:v>825.99999999979605</c:v>
                </c:pt>
                <c:pt idx="8261">
                  <c:v>826.09999999979595</c:v>
                </c:pt>
                <c:pt idx="8262">
                  <c:v>826.19999999979598</c:v>
                </c:pt>
                <c:pt idx="8263">
                  <c:v>826.299999999796</c:v>
                </c:pt>
                <c:pt idx="8264">
                  <c:v>826.39999999979602</c:v>
                </c:pt>
                <c:pt idx="8265">
                  <c:v>826.49999999979605</c:v>
                </c:pt>
                <c:pt idx="8266">
                  <c:v>826.59999999979505</c:v>
                </c:pt>
                <c:pt idx="8267">
                  <c:v>826.69999999979495</c:v>
                </c:pt>
                <c:pt idx="8268">
                  <c:v>826.79999999979498</c:v>
                </c:pt>
                <c:pt idx="8269">
                  <c:v>826.899999999795</c:v>
                </c:pt>
                <c:pt idx="8270">
                  <c:v>826.99999999979502</c:v>
                </c:pt>
                <c:pt idx="8271">
                  <c:v>827.09999999979505</c:v>
                </c:pt>
                <c:pt idx="8272">
                  <c:v>827.19999999979495</c:v>
                </c:pt>
                <c:pt idx="8273">
                  <c:v>827.29999999979498</c:v>
                </c:pt>
                <c:pt idx="8274">
                  <c:v>827.399999999795</c:v>
                </c:pt>
                <c:pt idx="8275">
                  <c:v>827.49999999979502</c:v>
                </c:pt>
                <c:pt idx="8276">
                  <c:v>827.59999999979505</c:v>
                </c:pt>
                <c:pt idx="8277">
                  <c:v>827.69999999979404</c:v>
                </c:pt>
                <c:pt idx="8278">
                  <c:v>827.79999999979395</c:v>
                </c:pt>
                <c:pt idx="8279">
                  <c:v>827.89999999979398</c:v>
                </c:pt>
                <c:pt idx="8280">
                  <c:v>827.999999999794</c:v>
                </c:pt>
                <c:pt idx="8281">
                  <c:v>828.09999999979402</c:v>
                </c:pt>
                <c:pt idx="8282">
                  <c:v>828.19999999979404</c:v>
                </c:pt>
                <c:pt idx="8283">
                  <c:v>828.29999999979395</c:v>
                </c:pt>
                <c:pt idx="8284">
                  <c:v>828.39999999979398</c:v>
                </c:pt>
                <c:pt idx="8285">
                  <c:v>828.499999999794</c:v>
                </c:pt>
                <c:pt idx="8286">
                  <c:v>828.59999999979402</c:v>
                </c:pt>
                <c:pt idx="8287">
                  <c:v>828.69999999979404</c:v>
                </c:pt>
                <c:pt idx="8288">
                  <c:v>828.79999999979304</c:v>
                </c:pt>
                <c:pt idx="8289">
                  <c:v>828.89999999979295</c:v>
                </c:pt>
                <c:pt idx="8290">
                  <c:v>828.99999999979298</c:v>
                </c:pt>
                <c:pt idx="8291">
                  <c:v>829.099999999793</c:v>
                </c:pt>
                <c:pt idx="8292">
                  <c:v>829.19999999979302</c:v>
                </c:pt>
                <c:pt idx="8293">
                  <c:v>829.29999999979304</c:v>
                </c:pt>
                <c:pt idx="8294">
                  <c:v>829.39999999979295</c:v>
                </c:pt>
                <c:pt idx="8295">
                  <c:v>829.49999999979298</c:v>
                </c:pt>
                <c:pt idx="8296">
                  <c:v>829.599999999793</c:v>
                </c:pt>
                <c:pt idx="8297">
                  <c:v>829.69999999979302</c:v>
                </c:pt>
                <c:pt idx="8298">
                  <c:v>829.79999999979304</c:v>
                </c:pt>
                <c:pt idx="8299">
                  <c:v>829.89999999979204</c:v>
                </c:pt>
                <c:pt idx="8300">
                  <c:v>829.99999999979195</c:v>
                </c:pt>
                <c:pt idx="8301">
                  <c:v>830.09999999979198</c:v>
                </c:pt>
                <c:pt idx="8302">
                  <c:v>830.199999999792</c:v>
                </c:pt>
                <c:pt idx="8303">
                  <c:v>830.29999999979202</c:v>
                </c:pt>
                <c:pt idx="8304">
                  <c:v>830.39999999979204</c:v>
                </c:pt>
                <c:pt idx="8305">
                  <c:v>830.49999999979195</c:v>
                </c:pt>
                <c:pt idx="8306">
                  <c:v>830.59999999979198</c:v>
                </c:pt>
                <c:pt idx="8307">
                  <c:v>830.699999999792</c:v>
                </c:pt>
                <c:pt idx="8308">
                  <c:v>830.79999999979202</c:v>
                </c:pt>
                <c:pt idx="8309">
                  <c:v>830.89999999979204</c:v>
                </c:pt>
                <c:pt idx="8310">
                  <c:v>830.99999999979104</c:v>
                </c:pt>
                <c:pt idx="8311">
                  <c:v>831.09999999979095</c:v>
                </c:pt>
                <c:pt idx="8312">
                  <c:v>831.19999999979098</c:v>
                </c:pt>
                <c:pt idx="8313">
                  <c:v>831.299999999791</c:v>
                </c:pt>
                <c:pt idx="8314">
                  <c:v>831.39999999979102</c:v>
                </c:pt>
                <c:pt idx="8315">
                  <c:v>831.49999999979104</c:v>
                </c:pt>
                <c:pt idx="8316">
                  <c:v>831.59999999979095</c:v>
                </c:pt>
                <c:pt idx="8317">
                  <c:v>831.69999999979098</c:v>
                </c:pt>
                <c:pt idx="8318">
                  <c:v>831.799999999791</c:v>
                </c:pt>
                <c:pt idx="8319">
                  <c:v>831.89999999979102</c:v>
                </c:pt>
                <c:pt idx="8320">
                  <c:v>831.99999999979104</c:v>
                </c:pt>
                <c:pt idx="8321">
                  <c:v>832.09999999979004</c:v>
                </c:pt>
                <c:pt idx="8322">
                  <c:v>832.19999999978995</c:v>
                </c:pt>
                <c:pt idx="8323">
                  <c:v>832.29999999978997</c:v>
                </c:pt>
                <c:pt idx="8324">
                  <c:v>832.39999999979</c:v>
                </c:pt>
                <c:pt idx="8325">
                  <c:v>832.49999999979002</c:v>
                </c:pt>
                <c:pt idx="8326">
                  <c:v>832.59999999979004</c:v>
                </c:pt>
                <c:pt idx="8327">
                  <c:v>832.69999999978995</c:v>
                </c:pt>
                <c:pt idx="8328">
                  <c:v>832.79999999978997</c:v>
                </c:pt>
                <c:pt idx="8329">
                  <c:v>832.89999999979</c:v>
                </c:pt>
                <c:pt idx="8330">
                  <c:v>832.99999999979002</c:v>
                </c:pt>
                <c:pt idx="8331">
                  <c:v>833.09999999979004</c:v>
                </c:pt>
                <c:pt idx="8332">
                  <c:v>833.19999999978904</c:v>
                </c:pt>
                <c:pt idx="8333">
                  <c:v>833.29999999978895</c:v>
                </c:pt>
                <c:pt idx="8334">
                  <c:v>833.39999999978897</c:v>
                </c:pt>
                <c:pt idx="8335">
                  <c:v>833.499999999789</c:v>
                </c:pt>
                <c:pt idx="8336">
                  <c:v>833.59999999978902</c:v>
                </c:pt>
                <c:pt idx="8337">
                  <c:v>833.69999999978904</c:v>
                </c:pt>
                <c:pt idx="8338">
                  <c:v>833.79999999978895</c:v>
                </c:pt>
                <c:pt idx="8339">
                  <c:v>833.89999999978897</c:v>
                </c:pt>
                <c:pt idx="8340">
                  <c:v>833.999999999789</c:v>
                </c:pt>
                <c:pt idx="8341">
                  <c:v>834.09999999978902</c:v>
                </c:pt>
                <c:pt idx="8342">
                  <c:v>834.19999999978904</c:v>
                </c:pt>
                <c:pt idx="8343">
                  <c:v>834.29999999978804</c:v>
                </c:pt>
                <c:pt idx="8344">
                  <c:v>834.39999999978795</c:v>
                </c:pt>
                <c:pt idx="8345">
                  <c:v>834.49999999978797</c:v>
                </c:pt>
                <c:pt idx="8346">
                  <c:v>834.599999999788</c:v>
                </c:pt>
                <c:pt idx="8347">
                  <c:v>834.69999999978802</c:v>
                </c:pt>
                <c:pt idx="8348">
                  <c:v>834.79999999978804</c:v>
                </c:pt>
                <c:pt idx="8349">
                  <c:v>834.89999999978795</c:v>
                </c:pt>
                <c:pt idx="8350">
                  <c:v>834.99999999978797</c:v>
                </c:pt>
                <c:pt idx="8351">
                  <c:v>835.099999999788</c:v>
                </c:pt>
                <c:pt idx="8352">
                  <c:v>835.19999999978802</c:v>
                </c:pt>
                <c:pt idx="8353">
                  <c:v>835.29999999978804</c:v>
                </c:pt>
                <c:pt idx="8354">
                  <c:v>835.39999999978704</c:v>
                </c:pt>
                <c:pt idx="8355">
                  <c:v>835.49999999978695</c:v>
                </c:pt>
                <c:pt idx="8356">
                  <c:v>835.59999999978697</c:v>
                </c:pt>
                <c:pt idx="8357">
                  <c:v>835.699999999787</c:v>
                </c:pt>
                <c:pt idx="8358">
                  <c:v>835.79999999978702</c:v>
                </c:pt>
                <c:pt idx="8359">
                  <c:v>835.89999999978704</c:v>
                </c:pt>
                <c:pt idx="8360">
                  <c:v>835.99999999978695</c:v>
                </c:pt>
                <c:pt idx="8361">
                  <c:v>836.09999999978697</c:v>
                </c:pt>
                <c:pt idx="8362">
                  <c:v>836.199999999787</c:v>
                </c:pt>
                <c:pt idx="8363">
                  <c:v>836.29999999978702</c:v>
                </c:pt>
                <c:pt idx="8364">
                  <c:v>836.39999999978704</c:v>
                </c:pt>
                <c:pt idx="8365">
                  <c:v>836.49999999978604</c:v>
                </c:pt>
                <c:pt idx="8366">
                  <c:v>836.59999999978595</c:v>
                </c:pt>
                <c:pt idx="8367">
                  <c:v>836.69999999978597</c:v>
                </c:pt>
                <c:pt idx="8368">
                  <c:v>836.799999999786</c:v>
                </c:pt>
                <c:pt idx="8369">
                  <c:v>836.89999999978602</c:v>
                </c:pt>
                <c:pt idx="8370">
                  <c:v>836.99999999978604</c:v>
                </c:pt>
                <c:pt idx="8371">
                  <c:v>837.09999999978595</c:v>
                </c:pt>
                <c:pt idx="8372">
                  <c:v>837.19999999978597</c:v>
                </c:pt>
                <c:pt idx="8373">
                  <c:v>837.299999999786</c:v>
                </c:pt>
                <c:pt idx="8374">
                  <c:v>837.39999999978602</c:v>
                </c:pt>
                <c:pt idx="8375">
                  <c:v>837.49999999978604</c:v>
                </c:pt>
                <c:pt idx="8376">
                  <c:v>837.59999999978504</c:v>
                </c:pt>
                <c:pt idx="8377">
                  <c:v>837.69999999978495</c:v>
                </c:pt>
                <c:pt idx="8378">
                  <c:v>837.79999999978497</c:v>
                </c:pt>
                <c:pt idx="8379">
                  <c:v>837.899999999785</c:v>
                </c:pt>
                <c:pt idx="8380">
                  <c:v>837.99999999978502</c:v>
                </c:pt>
                <c:pt idx="8381">
                  <c:v>838.09999999978504</c:v>
                </c:pt>
                <c:pt idx="8382">
                  <c:v>838.19999999978495</c:v>
                </c:pt>
                <c:pt idx="8383">
                  <c:v>838.29999999978497</c:v>
                </c:pt>
                <c:pt idx="8384">
                  <c:v>838.399999999785</c:v>
                </c:pt>
                <c:pt idx="8385">
                  <c:v>838.49999999978502</c:v>
                </c:pt>
                <c:pt idx="8386">
                  <c:v>838.59999999978504</c:v>
                </c:pt>
                <c:pt idx="8387">
                  <c:v>838.69999999978404</c:v>
                </c:pt>
                <c:pt idx="8388">
                  <c:v>838.79999999978395</c:v>
                </c:pt>
                <c:pt idx="8389">
                  <c:v>838.89999999978397</c:v>
                </c:pt>
                <c:pt idx="8390">
                  <c:v>838.999999999784</c:v>
                </c:pt>
                <c:pt idx="8391">
                  <c:v>839.09999999978402</c:v>
                </c:pt>
                <c:pt idx="8392">
                  <c:v>839.19999999978404</c:v>
                </c:pt>
                <c:pt idx="8393">
                  <c:v>839.29999999978395</c:v>
                </c:pt>
                <c:pt idx="8394">
                  <c:v>839.39999999978397</c:v>
                </c:pt>
                <c:pt idx="8395">
                  <c:v>839.499999999784</c:v>
                </c:pt>
                <c:pt idx="8396">
                  <c:v>839.59999999978402</c:v>
                </c:pt>
                <c:pt idx="8397">
                  <c:v>839.69999999978404</c:v>
                </c:pt>
                <c:pt idx="8398">
                  <c:v>839.79999999978304</c:v>
                </c:pt>
                <c:pt idx="8399">
                  <c:v>839.89999999978295</c:v>
                </c:pt>
                <c:pt idx="8400">
                  <c:v>839.99999999978297</c:v>
                </c:pt>
                <c:pt idx="8401">
                  <c:v>840.09999999978299</c:v>
                </c:pt>
                <c:pt idx="8402">
                  <c:v>840.19999999978302</c:v>
                </c:pt>
                <c:pt idx="8403">
                  <c:v>840.29999999978304</c:v>
                </c:pt>
                <c:pt idx="8404">
                  <c:v>840.39999999978295</c:v>
                </c:pt>
                <c:pt idx="8405">
                  <c:v>840.49999999978297</c:v>
                </c:pt>
                <c:pt idx="8406">
                  <c:v>840.59999999978299</c:v>
                </c:pt>
                <c:pt idx="8407">
                  <c:v>840.69999999978302</c:v>
                </c:pt>
                <c:pt idx="8408">
                  <c:v>840.79999999978304</c:v>
                </c:pt>
                <c:pt idx="8409">
                  <c:v>840.89999999978204</c:v>
                </c:pt>
                <c:pt idx="8410">
                  <c:v>840.99999999978195</c:v>
                </c:pt>
                <c:pt idx="8411">
                  <c:v>841.09999999978197</c:v>
                </c:pt>
                <c:pt idx="8412">
                  <c:v>841.19999999978199</c:v>
                </c:pt>
                <c:pt idx="8413">
                  <c:v>841.29999999978202</c:v>
                </c:pt>
                <c:pt idx="8414">
                  <c:v>841.39999999978204</c:v>
                </c:pt>
                <c:pt idx="8415">
                  <c:v>841.49999999978195</c:v>
                </c:pt>
                <c:pt idx="8416">
                  <c:v>841.59999999978197</c:v>
                </c:pt>
                <c:pt idx="8417">
                  <c:v>841.69999999978199</c:v>
                </c:pt>
                <c:pt idx="8418">
                  <c:v>841.79999999978202</c:v>
                </c:pt>
                <c:pt idx="8419">
                  <c:v>841.89999999978204</c:v>
                </c:pt>
                <c:pt idx="8420">
                  <c:v>841.99999999978104</c:v>
                </c:pt>
                <c:pt idx="8421">
                  <c:v>842.09999999978095</c:v>
                </c:pt>
                <c:pt idx="8422">
                  <c:v>842.19999999978097</c:v>
                </c:pt>
                <c:pt idx="8423">
                  <c:v>842.29999999978099</c:v>
                </c:pt>
                <c:pt idx="8424">
                  <c:v>842.39999999978102</c:v>
                </c:pt>
                <c:pt idx="8425">
                  <c:v>842.49999999978104</c:v>
                </c:pt>
                <c:pt idx="8426">
                  <c:v>842.59999999978095</c:v>
                </c:pt>
                <c:pt idx="8427">
                  <c:v>842.69999999978097</c:v>
                </c:pt>
                <c:pt idx="8428">
                  <c:v>842.79999999978099</c:v>
                </c:pt>
                <c:pt idx="8429">
                  <c:v>842.89999999978102</c:v>
                </c:pt>
                <c:pt idx="8430">
                  <c:v>842.99999999978104</c:v>
                </c:pt>
                <c:pt idx="8431">
                  <c:v>843.09999999978004</c:v>
                </c:pt>
                <c:pt idx="8432">
                  <c:v>843.19999999977995</c:v>
                </c:pt>
                <c:pt idx="8433">
                  <c:v>843.29999999977997</c:v>
                </c:pt>
                <c:pt idx="8434">
                  <c:v>843.39999999977999</c:v>
                </c:pt>
                <c:pt idx="8435">
                  <c:v>843.49999999978002</c:v>
                </c:pt>
                <c:pt idx="8436">
                  <c:v>843.59999999978004</c:v>
                </c:pt>
                <c:pt idx="8437">
                  <c:v>843.69999999977995</c:v>
                </c:pt>
                <c:pt idx="8438">
                  <c:v>843.79999999977997</c:v>
                </c:pt>
                <c:pt idx="8439">
                  <c:v>843.89999999977999</c:v>
                </c:pt>
                <c:pt idx="8440">
                  <c:v>843.99999999978002</c:v>
                </c:pt>
                <c:pt idx="8441">
                  <c:v>844.09999999978004</c:v>
                </c:pt>
                <c:pt idx="8442">
                  <c:v>844.19999999977904</c:v>
                </c:pt>
                <c:pt idx="8443">
                  <c:v>844.29999999977895</c:v>
                </c:pt>
                <c:pt idx="8444">
                  <c:v>844.39999999977897</c:v>
                </c:pt>
                <c:pt idx="8445">
                  <c:v>844.49999999977899</c:v>
                </c:pt>
                <c:pt idx="8446">
                  <c:v>844.59999999977902</c:v>
                </c:pt>
                <c:pt idx="8447">
                  <c:v>844.69999999977904</c:v>
                </c:pt>
                <c:pt idx="8448">
                  <c:v>844.79999999977895</c:v>
                </c:pt>
                <c:pt idx="8449">
                  <c:v>844.89999999977897</c:v>
                </c:pt>
                <c:pt idx="8450">
                  <c:v>844.99999999977899</c:v>
                </c:pt>
                <c:pt idx="8451">
                  <c:v>845.09999999977902</c:v>
                </c:pt>
                <c:pt idx="8452">
                  <c:v>845.19999999977904</c:v>
                </c:pt>
                <c:pt idx="8453">
                  <c:v>845.29999999977804</c:v>
                </c:pt>
                <c:pt idx="8454">
                  <c:v>845.39999999977795</c:v>
                </c:pt>
                <c:pt idx="8455">
                  <c:v>845.49999999977797</c:v>
                </c:pt>
                <c:pt idx="8456">
                  <c:v>845.59999999977799</c:v>
                </c:pt>
                <c:pt idx="8457">
                  <c:v>845.69999999977802</c:v>
                </c:pt>
                <c:pt idx="8458">
                  <c:v>845.79999999977804</c:v>
                </c:pt>
                <c:pt idx="8459">
                  <c:v>845.89999999977795</c:v>
                </c:pt>
                <c:pt idx="8460">
                  <c:v>845.99999999977797</c:v>
                </c:pt>
                <c:pt idx="8461">
                  <c:v>846.09999999977799</c:v>
                </c:pt>
                <c:pt idx="8462">
                  <c:v>846.19999999977802</c:v>
                </c:pt>
                <c:pt idx="8463">
                  <c:v>846.29999999977804</c:v>
                </c:pt>
                <c:pt idx="8464">
                  <c:v>846.39999999977704</c:v>
                </c:pt>
                <c:pt idx="8465">
                  <c:v>846.49999999977695</c:v>
                </c:pt>
                <c:pt idx="8466">
                  <c:v>846.59999999977697</c:v>
                </c:pt>
                <c:pt idx="8467">
                  <c:v>846.69999999977699</c:v>
                </c:pt>
                <c:pt idx="8468">
                  <c:v>846.79999999977701</c:v>
                </c:pt>
                <c:pt idx="8469">
                  <c:v>846.89999999977704</c:v>
                </c:pt>
                <c:pt idx="8470">
                  <c:v>846.99999999977695</c:v>
                </c:pt>
                <c:pt idx="8471">
                  <c:v>847.09999999977697</c:v>
                </c:pt>
                <c:pt idx="8472">
                  <c:v>847.19999999977699</c:v>
                </c:pt>
                <c:pt idx="8473">
                  <c:v>847.29999999977701</c:v>
                </c:pt>
                <c:pt idx="8474">
                  <c:v>847.39999999977704</c:v>
                </c:pt>
                <c:pt idx="8475">
                  <c:v>847.49999999977604</c:v>
                </c:pt>
                <c:pt idx="8476">
                  <c:v>847.59999999977595</c:v>
                </c:pt>
                <c:pt idx="8477">
                  <c:v>847.69999999977597</c:v>
                </c:pt>
                <c:pt idx="8478">
                  <c:v>847.79999999977599</c:v>
                </c:pt>
                <c:pt idx="8479">
                  <c:v>847.89999999977601</c:v>
                </c:pt>
                <c:pt idx="8480">
                  <c:v>847.99999999977604</c:v>
                </c:pt>
                <c:pt idx="8481">
                  <c:v>848.09999999977595</c:v>
                </c:pt>
                <c:pt idx="8482">
                  <c:v>848.19999999977597</c:v>
                </c:pt>
                <c:pt idx="8483">
                  <c:v>848.29999999977599</c:v>
                </c:pt>
                <c:pt idx="8484">
                  <c:v>848.39999999977601</c:v>
                </c:pt>
                <c:pt idx="8485">
                  <c:v>848.49999999977604</c:v>
                </c:pt>
                <c:pt idx="8486">
                  <c:v>848.59999999977504</c:v>
                </c:pt>
                <c:pt idx="8487">
                  <c:v>848.69999999977495</c:v>
                </c:pt>
                <c:pt idx="8488">
                  <c:v>848.79999999977497</c:v>
                </c:pt>
                <c:pt idx="8489">
                  <c:v>848.89999999977499</c:v>
                </c:pt>
                <c:pt idx="8490">
                  <c:v>848.99999999977501</c:v>
                </c:pt>
                <c:pt idx="8491">
                  <c:v>849.09999999977504</c:v>
                </c:pt>
                <c:pt idx="8492">
                  <c:v>849.19999999977495</c:v>
                </c:pt>
                <c:pt idx="8493">
                  <c:v>849.29999999977497</c:v>
                </c:pt>
                <c:pt idx="8494">
                  <c:v>849.39999999977499</c:v>
                </c:pt>
                <c:pt idx="8495">
                  <c:v>849.49999999977501</c:v>
                </c:pt>
                <c:pt idx="8496">
                  <c:v>849.59999999977504</c:v>
                </c:pt>
                <c:pt idx="8497">
                  <c:v>849.69999999977404</c:v>
                </c:pt>
                <c:pt idx="8498">
                  <c:v>849.79999999977395</c:v>
                </c:pt>
                <c:pt idx="8499">
                  <c:v>849.89999999977397</c:v>
                </c:pt>
                <c:pt idx="8500">
                  <c:v>849.99999999977399</c:v>
                </c:pt>
                <c:pt idx="8501">
                  <c:v>850.09999999977401</c:v>
                </c:pt>
                <c:pt idx="8502">
                  <c:v>850.19999999977404</c:v>
                </c:pt>
                <c:pt idx="8503">
                  <c:v>850.29999999977395</c:v>
                </c:pt>
                <c:pt idx="8504">
                  <c:v>850.39999999977397</c:v>
                </c:pt>
                <c:pt idx="8505">
                  <c:v>850.49999999977399</c:v>
                </c:pt>
                <c:pt idx="8506">
                  <c:v>850.59999999977401</c:v>
                </c:pt>
                <c:pt idx="8507">
                  <c:v>850.69999999977404</c:v>
                </c:pt>
                <c:pt idx="8508">
                  <c:v>850.79999999977304</c:v>
                </c:pt>
                <c:pt idx="8509">
                  <c:v>850.89999999977294</c:v>
                </c:pt>
                <c:pt idx="8510">
                  <c:v>850.99999999977297</c:v>
                </c:pt>
                <c:pt idx="8511">
                  <c:v>851.09999999977299</c:v>
                </c:pt>
                <c:pt idx="8512">
                  <c:v>851.19999999977301</c:v>
                </c:pt>
                <c:pt idx="8513">
                  <c:v>851.29999999977304</c:v>
                </c:pt>
                <c:pt idx="8514">
                  <c:v>851.39999999977294</c:v>
                </c:pt>
                <c:pt idx="8515">
                  <c:v>851.49999999977297</c:v>
                </c:pt>
                <c:pt idx="8516">
                  <c:v>851.59999999977299</c:v>
                </c:pt>
                <c:pt idx="8517">
                  <c:v>851.69999999977301</c:v>
                </c:pt>
                <c:pt idx="8518">
                  <c:v>851.79999999977304</c:v>
                </c:pt>
                <c:pt idx="8519">
                  <c:v>851.89999999977204</c:v>
                </c:pt>
                <c:pt idx="8520">
                  <c:v>851.99999999977194</c:v>
                </c:pt>
                <c:pt idx="8521">
                  <c:v>852.09999999977197</c:v>
                </c:pt>
                <c:pt idx="8522">
                  <c:v>852.19999999977199</c:v>
                </c:pt>
                <c:pt idx="8523">
                  <c:v>852.29999999977201</c:v>
                </c:pt>
                <c:pt idx="8524">
                  <c:v>852.39999999977204</c:v>
                </c:pt>
                <c:pt idx="8525">
                  <c:v>852.49999999977194</c:v>
                </c:pt>
                <c:pt idx="8526">
                  <c:v>852.59999999977197</c:v>
                </c:pt>
                <c:pt idx="8527">
                  <c:v>852.69999999977199</c:v>
                </c:pt>
                <c:pt idx="8528">
                  <c:v>852.79999999977201</c:v>
                </c:pt>
                <c:pt idx="8529">
                  <c:v>852.89999999977204</c:v>
                </c:pt>
                <c:pt idx="8530">
                  <c:v>852.99999999977103</c:v>
                </c:pt>
                <c:pt idx="8531">
                  <c:v>853.09999999977094</c:v>
                </c:pt>
                <c:pt idx="8532">
                  <c:v>853.19999999977097</c:v>
                </c:pt>
                <c:pt idx="8533">
                  <c:v>853.29999999977099</c:v>
                </c:pt>
                <c:pt idx="8534">
                  <c:v>853.39999999977101</c:v>
                </c:pt>
                <c:pt idx="8535">
                  <c:v>853.49999999977103</c:v>
                </c:pt>
                <c:pt idx="8536">
                  <c:v>853.59999999977094</c:v>
                </c:pt>
                <c:pt idx="8537">
                  <c:v>853.69999999977097</c:v>
                </c:pt>
                <c:pt idx="8538">
                  <c:v>853.79999999977099</c:v>
                </c:pt>
                <c:pt idx="8539">
                  <c:v>853.89999999977101</c:v>
                </c:pt>
                <c:pt idx="8540">
                  <c:v>853.99999999977103</c:v>
                </c:pt>
                <c:pt idx="8541">
                  <c:v>854.09999999977003</c:v>
                </c:pt>
                <c:pt idx="8542">
                  <c:v>854.19999999976994</c:v>
                </c:pt>
                <c:pt idx="8543">
                  <c:v>854.29999999976997</c:v>
                </c:pt>
                <c:pt idx="8544">
                  <c:v>854.39999999976999</c:v>
                </c:pt>
                <c:pt idx="8545">
                  <c:v>854.49999999977001</c:v>
                </c:pt>
                <c:pt idx="8546">
                  <c:v>854.59999999977003</c:v>
                </c:pt>
                <c:pt idx="8547">
                  <c:v>854.69999999976994</c:v>
                </c:pt>
                <c:pt idx="8548">
                  <c:v>854.79999999976997</c:v>
                </c:pt>
                <c:pt idx="8549">
                  <c:v>854.89999999976999</c:v>
                </c:pt>
                <c:pt idx="8550">
                  <c:v>854.99999999977001</c:v>
                </c:pt>
                <c:pt idx="8551">
                  <c:v>855.09999999977003</c:v>
                </c:pt>
                <c:pt idx="8552">
                  <c:v>855.19999999976903</c:v>
                </c:pt>
                <c:pt idx="8553">
                  <c:v>855.29999999976906</c:v>
                </c:pt>
                <c:pt idx="8554">
                  <c:v>855.39999999976897</c:v>
                </c:pt>
                <c:pt idx="8555">
                  <c:v>855.49999999976899</c:v>
                </c:pt>
                <c:pt idx="8556">
                  <c:v>855.59999999976901</c:v>
                </c:pt>
                <c:pt idx="8557">
                  <c:v>855.69999999976903</c:v>
                </c:pt>
                <c:pt idx="8558">
                  <c:v>855.79999999976906</c:v>
                </c:pt>
                <c:pt idx="8559">
                  <c:v>855.89999999976897</c:v>
                </c:pt>
                <c:pt idx="8560">
                  <c:v>855.99999999976899</c:v>
                </c:pt>
                <c:pt idx="8561">
                  <c:v>856.09999999976901</c:v>
                </c:pt>
                <c:pt idx="8562">
                  <c:v>856.19999999976903</c:v>
                </c:pt>
                <c:pt idx="8563">
                  <c:v>856.29999999976803</c:v>
                </c:pt>
                <c:pt idx="8564">
                  <c:v>856.39999999976806</c:v>
                </c:pt>
                <c:pt idx="8565">
                  <c:v>856.49999999976797</c:v>
                </c:pt>
                <c:pt idx="8566">
                  <c:v>856.59999999976799</c:v>
                </c:pt>
                <c:pt idx="8567">
                  <c:v>856.69999999976801</c:v>
                </c:pt>
                <c:pt idx="8568">
                  <c:v>856.79999999976803</c:v>
                </c:pt>
                <c:pt idx="8569">
                  <c:v>856.89999999976806</c:v>
                </c:pt>
                <c:pt idx="8570">
                  <c:v>856.99999999976797</c:v>
                </c:pt>
                <c:pt idx="8571">
                  <c:v>857.09999999976799</c:v>
                </c:pt>
                <c:pt idx="8572">
                  <c:v>857.19999999976801</c:v>
                </c:pt>
                <c:pt idx="8573">
                  <c:v>857.29999999976803</c:v>
                </c:pt>
                <c:pt idx="8574">
                  <c:v>857.39999999976703</c:v>
                </c:pt>
                <c:pt idx="8575">
                  <c:v>857.49999999976706</c:v>
                </c:pt>
                <c:pt idx="8576">
                  <c:v>857.59999999976696</c:v>
                </c:pt>
                <c:pt idx="8577">
                  <c:v>857.69999999976699</c:v>
                </c:pt>
                <c:pt idx="8578">
                  <c:v>857.79999999976701</c:v>
                </c:pt>
                <c:pt idx="8579">
                  <c:v>857.89999999976703</c:v>
                </c:pt>
                <c:pt idx="8580">
                  <c:v>857.99999999976706</c:v>
                </c:pt>
                <c:pt idx="8581">
                  <c:v>858.09999999976696</c:v>
                </c:pt>
                <c:pt idx="8582">
                  <c:v>858.19999999976699</c:v>
                </c:pt>
                <c:pt idx="8583">
                  <c:v>858.29999999976701</c:v>
                </c:pt>
                <c:pt idx="8584">
                  <c:v>858.39999999976703</c:v>
                </c:pt>
                <c:pt idx="8585">
                  <c:v>858.49999999976603</c:v>
                </c:pt>
                <c:pt idx="8586">
                  <c:v>858.59999999976606</c:v>
                </c:pt>
                <c:pt idx="8587">
                  <c:v>858.69999999976596</c:v>
                </c:pt>
                <c:pt idx="8588">
                  <c:v>858.79999999976599</c:v>
                </c:pt>
                <c:pt idx="8589">
                  <c:v>858.89999999976601</c:v>
                </c:pt>
                <c:pt idx="8590">
                  <c:v>858.99999999976603</c:v>
                </c:pt>
                <c:pt idx="8591">
                  <c:v>859.09999999976606</c:v>
                </c:pt>
                <c:pt idx="8592">
                  <c:v>859.19999999976596</c:v>
                </c:pt>
                <c:pt idx="8593">
                  <c:v>859.29999999976599</c:v>
                </c:pt>
                <c:pt idx="8594">
                  <c:v>859.39999999976601</c:v>
                </c:pt>
                <c:pt idx="8595">
                  <c:v>859.49999999976603</c:v>
                </c:pt>
                <c:pt idx="8596">
                  <c:v>859.59999999976503</c:v>
                </c:pt>
                <c:pt idx="8597">
                  <c:v>859.69999999976505</c:v>
                </c:pt>
                <c:pt idx="8598">
                  <c:v>859.79999999976496</c:v>
                </c:pt>
                <c:pt idx="8599">
                  <c:v>859.89999999976499</c:v>
                </c:pt>
                <c:pt idx="8600">
                  <c:v>859.99999999976501</c:v>
                </c:pt>
                <c:pt idx="8601">
                  <c:v>860.09999999976503</c:v>
                </c:pt>
                <c:pt idx="8602">
                  <c:v>860.19999999976505</c:v>
                </c:pt>
                <c:pt idx="8603">
                  <c:v>860.29999999976496</c:v>
                </c:pt>
                <c:pt idx="8604">
                  <c:v>860.39999999976499</c:v>
                </c:pt>
                <c:pt idx="8605">
                  <c:v>860.49999999976501</c:v>
                </c:pt>
                <c:pt idx="8606">
                  <c:v>860.59999999976503</c:v>
                </c:pt>
                <c:pt idx="8607">
                  <c:v>860.69999999976403</c:v>
                </c:pt>
                <c:pt idx="8608">
                  <c:v>860.79999999976405</c:v>
                </c:pt>
                <c:pt idx="8609">
                  <c:v>860.89999999976396</c:v>
                </c:pt>
                <c:pt idx="8610">
                  <c:v>860.99999999976399</c:v>
                </c:pt>
                <c:pt idx="8611">
                  <c:v>861.09999999976401</c:v>
                </c:pt>
                <c:pt idx="8612">
                  <c:v>861.19999999976403</c:v>
                </c:pt>
                <c:pt idx="8613">
                  <c:v>861.29999999976405</c:v>
                </c:pt>
                <c:pt idx="8614">
                  <c:v>861.39999999976396</c:v>
                </c:pt>
                <c:pt idx="8615">
                  <c:v>861.49999999976399</c:v>
                </c:pt>
                <c:pt idx="8616">
                  <c:v>861.59999999976401</c:v>
                </c:pt>
                <c:pt idx="8617">
                  <c:v>861.69999999976403</c:v>
                </c:pt>
                <c:pt idx="8618">
                  <c:v>861.79999999976303</c:v>
                </c:pt>
                <c:pt idx="8619">
                  <c:v>861.89999999976305</c:v>
                </c:pt>
                <c:pt idx="8620">
                  <c:v>861.99999999976296</c:v>
                </c:pt>
                <c:pt idx="8621">
                  <c:v>862.09999999976299</c:v>
                </c:pt>
                <c:pt idx="8622">
                  <c:v>862.19999999976301</c:v>
                </c:pt>
                <c:pt idx="8623">
                  <c:v>862.29999999976303</c:v>
                </c:pt>
                <c:pt idx="8624">
                  <c:v>862.39999999976305</c:v>
                </c:pt>
                <c:pt idx="8625">
                  <c:v>862.49999999976296</c:v>
                </c:pt>
                <c:pt idx="8626">
                  <c:v>862.59999999976299</c:v>
                </c:pt>
                <c:pt idx="8627">
                  <c:v>862.69999999976301</c:v>
                </c:pt>
                <c:pt idx="8628">
                  <c:v>862.79999999976303</c:v>
                </c:pt>
                <c:pt idx="8629">
                  <c:v>862.89999999976203</c:v>
                </c:pt>
                <c:pt idx="8630">
                  <c:v>862.99999999976205</c:v>
                </c:pt>
                <c:pt idx="8631">
                  <c:v>863.09999999976196</c:v>
                </c:pt>
                <c:pt idx="8632">
                  <c:v>863.19999999976199</c:v>
                </c:pt>
                <c:pt idx="8633">
                  <c:v>863.29999999976201</c:v>
                </c:pt>
                <c:pt idx="8634">
                  <c:v>863.39999999976203</c:v>
                </c:pt>
                <c:pt idx="8635">
                  <c:v>863.49999999976205</c:v>
                </c:pt>
                <c:pt idx="8636">
                  <c:v>863.59999999976196</c:v>
                </c:pt>
                <c:pt idx="8637">
                  <c:v>863.69999999976199</c:v>
                </c:pt>
                <c:pt idx="8638">
                  <c:v>863.79999999976201</c:v>
                </c:pt>
                <c:pt idx="8639">
                  <c:v>863.89999999976203</c:v>
                </c:pt>
                <c:pt idx="8640">
                  <c:v>863.99999999976103</c:v>
                </c:pt>
                <c:pt idx="8641">
                  <c:v>864.09999999976105</c:v>
                </c:pt>
                <c:pt idx="8642">
                  <c:v>864.19999999976096</c:v>
                </c:pt>
                <c:pt idx="8643">
                  <c:v>864.29999999976098</c:v>
                </c:pt>
                <c:pt idx="8644">
                  <c:v>864.39999999976101</c:v>
                </c:pt>
                <c:pt idx="8645">
                  <c:v>864.49999999976103</c:v>
                </c:pt>
                <c:pt idx="8646">
                  <c:v>864.59999999976105</c:v>
                </c:pt>
                <c:pt idx="8647">
                  <c:v>864.69999999976096</c:v>
                </c:pt>
                <c:pt idx="8648">
                  <c:v>864.79999999976098</c:v>
                </c:pt>
                <c:pt idx="8649">
                  <c:v>864.89999999976101</c:v>
                </c:pt>
                <c:pt idx="8650">
                  <c:v>864.99999999976103</c:v>
                </c:pt>
                <c:pt idx="8651">
                  <c:v>865.09999999976003</c:v>
                </c:pt>
                <c:pt idx="8652">
                  <c:v>865.19999999976005</c:v>
                </c:pt>
                <c:pt idx="8653">
                  <c:v>865.29999999975996</c:v>
                </c:pt>
                <c:pt idx="8654">
                  <c:v>865.39999999975998</c:v>
                </c:pt>
                <c:pt idx="8655">
                  <c:v>865.49999999976001</c:v>
                </c:pt>
                <c:pt idx="8656">
                  <c:v>865.59999999976003</c:v>
                </c:pt>
                <c:pt idx="8657">
                  <c:v>865.69999999976005</c:v>
                </c:pt>
                <c:pt idx="8658">
                  <c:v>865.79999999975996</c:v>
                </c:pt>
                <c:pt idx="8659">
                  <c:v>865.89999999975998</c:v>
                </c:pt>
                <c:pt idx="8660">
                  <c:v>865.99999999976001</c:v>
                </c:pt>
                <c:pt idx="8661">
                  <c:v>866.09999999976003</c:v>
                </c:pt>
                <c:pt idx="8662">
                  <c:v>866.19999999975903</c:v>
                </c:pt>
                <c:pt idx="8663">
                  <c:v>866.29999999975905</c:v>
                </c:pt>
                <c:pt idx="8664">
                  <c:v>866.39999999975896</c:v>
                </c:pt>
                <c:pt idx="8665">
                  <c:v>866.49999999975898</c:v>
                </c:pt>
                <c:pt idx="8666">
                  <c:v>866.59999999975901</c:v>
                </c:pt>
                <c:pt idx="8667">
                  <c:v>866.69999999975903</c:v>
                </c:pt>
                <c:pt idx="8668">
                  <c:v>866.79999999975905</c:v>
                </c:pt>
                <c:pt idx="8669">
                  <c:v>866.89999999975896</c:v>
                </c:pt>
                <c:pt idx="8670">
                  <c:v>866.99999999975898</c:v>
                </c:pt>
                <c:pt idx="8671">
                  <c:v>867.09999999975901</c:v>
                </c:pt>
                <c:pt idx="8672">
                  <c:v>867.19999999975903</c:v>
                </c:pt>
                <c:pt idx="8673">
                  <c:v>867.29999999975803</c:v>
                </c:pt>
                <c:pt idx="8674">
                  <c:v>867.39999999975805</c:v>
                </c:pt>
                <c:pt idx="8675">
                  <c:v>867.49999999975796</c:v>
                </c:pt>
                <c:pt idx="8676">
                  <c:v>867.59999999975798</c:v>
                </c:pt>
                <c:pt idx="8677">
                  <c:v>867.69999999975801</c:v>
                </c:pt>
                <c:pt idx="8678">
                  <c:v>867.79999999975803</c:v>
                </c:pt>
                <c:pt idx="8679">
                  <c:v>867.89999999975805</c:v>
                </c:pt>
                <c:pt idx="8680">
                  <c:v>867.99999999975796</c:v>
                </c:pt>
                <c:pt idx="8681">
                  <c:v>868.09999999975798</c:v>
                </c:pt>
                <c:pt idx="8682">
                  <c:v>868.19999999975801</c:v>
                </c:pt>
                <c:pt idx="8683">
                  <c:v>868.29999999975803</c:v>
                </c:pt>
                <c:pt idx="8684">
                  <c:v>868.39999999975703</c:v>
                </c:pt>
                <c:pt idx="8685">
                  <c:v>868.49999999975705</c:v>
                </c:pt>
                <c:pt idx="8686">
                  <c:v>868.59999999975696</c:v>
                </c:pt>
                <c:pt idx="8687">
                  <c:v>868.69999999975698</c:v>
                </c:pt>
                <c:pt idx="8688">
                  <c:v>868.79999999975701</c:v>
                </c:pt>
                <c:pt idx="8689">
                  <c:v>868.89999999975703</c:v>
                </c:pt>
                <c:pt idx="8690">
                  <c:v>868.99999999975705</c:v>
                </c:pt>
                <c:pt idx="8691">
                  <c:v>869.09999999975696</c:v>
                </c:pt>
                <c:pt idx="8692">
                  <c:v>869.19999999975698</c:v>
                </c:pt>
                <c:pt idx="8693">
                  <c:v>869.29999999975701</c:v>
                </c:pt>
                <c:pt idx="8694">
                  <c:v>869.39999999975703</c:v>
                </c:pt>
                <c:pt idx="8695">
                  <c:v>869.49999999975603</c:v>
                </c:pt>
                <c:pt idx="8696">
                  <c:v>869.59999999975605</c:v>
                </c:pt>
                <c:pt idx="8697">
                  <c:v>869.69999999975596</c:v>
                </c:pt>
                <c:pt idx="8698">
                  <c:v>869.79999999975598</c:v>
                </c:pt>
                <c:pt idx="8699">
                  <c:v>869.89999999975601</c:v>
                </c:pt>
                <c:pt idx="8700">
                  <c:v>869.99999999975603</c:v>
                </c:pt>
                <c:pt idx="8701">
                  <c:v>870.09999999975605</c:v>
                </c:pt>
                <c:pt idx="8702">
                  <c:v>870.19999999975596</c:v>
                </c:pt>
                <c:pt idx="8703">
                  <c:v>870.29999999975598</c:v>
                </c:pt>
                <c:pt idx="8704">
                  <c:v>870.39999999975601</c:v>
                </c:pt>
                <c:pt idx="8705">
                  <c:v>870.49999999975603</c:v>
                </c:pt>
                <c:pt idx="8706">
                  <c:v>870.59999999975503</c:v>
                </c:pt>
                <c:pt idx="8707">
                  <c:v>870.69999999975505</c:v>
                </c:pt>
                <c:pt idx="8708">
                  <c:v>870.79999999975496</c:v>
                </c:pt>
                <c:pt idx="8709">
                  <c:v>870.89999999975498</c:v>
                </c:pt>
                <c:pt idx="8710">
                  <c:v>870.999999999755</c:v>
                </c:pt>
                <c:pt idx="8711">
                  <c:v>871.09999999975503</c:v>
                </c:pt>
                <c:pt idx="8712">
                  <c:v>871.19999999975505</c:v>
                </c:pt>
                <c:pt idx="8713">
                  <c:v>871.29999999975496</c:v>
                </c:pt>
                <c:pt idx="8714">
                  <c:v>871.39999999975498</c:v>
                </c:pt>
                <c:pt idx="8715">
                  <c:v>871.499999999755</c:v>
                </c:pt>
                <c:pt idx="8716">
                  <c:v>871.59999999975503</c:v>
                </c:pt>
                <c:pt idx="8717">
                  <c:v>871.69999999975403</c:v>
                </c:pt>
                <c:pt idx="8718">
                  <c:v>871.79999999975405</c:v>
                </c:pt>
                <c:pt idx="8719">
                  <c:v>871.89999999975396</c:v>
                </c:pt>
                <c:pt idx="8720">
                  <c:v>871.99999999975398</c:v>
                </c:pt>
                <c:pt idx="8721">
                  <c:v>872.099999999754</c:v>
                </c:pt>
                <c:pt idx="8722">
                  <c:v>872.19999999975403</c:v>
                </c:pt>
                <c:pt idx="8723">
                  <c:v>872.29999999975405</c:v>
                </c:pt>
                <c:pt idx="8724">
                  <c:v>872.39999999975396</c:v>
                </c:pt>
                <c:pt idx="8725">
                  <c:v>872.49999999975398</c:v>
                </c:pt>
                <c:pt idx="8726">
                  <c:v>872.599999999754</c:v>
                </c:pt>
                <c:pt idx="8727">
                  <c:v>872.69999999975403</c:v>
                </c:pt>
                <c:pt idx="8728">
                  <c:v>872.79999999975303</c:v>
                </c:pt>
                <c:pt idx="8729">
                  <c:v>872.89999999975305</c:v>
                </c:pt>
                <c:pt idx="8730">
                  <c:v>872.99999999975296</c:v>
                </c:pt>
                <c:pt idx="8731">
                  <c:v>873.09999999975298</c:v>
                </c:pt>
                <c:pt idx="8732">
                  <c:v>873.199999999753</c:v>
                </c:pt>
                <c:pt idx="8733">
                  <c:v>873.29999999975303</c:v>
                </c:pt>
                <c:pt idx="8734">
                  <c:v>873.39999999975305</c:v>
                </c:pt>
                <c:pt idx="8735">
                  <c:v>873.49999999975296</c:v>
                </c:pt>
                <c:pt idx="8736">
                  <c:v>873.59999999975298</c:v>
                </c:pt>
                <c:pt idx="8737">
                  <c:v>873.699999999753</c:v>
                </c:pt>
                <c:pt idx="8738">
                  <c:v>873.79999999975303</c:v>
                </c:pt>
                <c:pt idx="8739">
                  <c:v>873.89999999975203</c:v>
                </c:pt>
                <c:pt idx="8740">
                  <c:v>873.99999999975205</c:v>
                </c:pt>
                <c:pt idx="8741">
                  <c:v>874.09999999975196</c:v>
                </c:pt>
                <c:pt idx="8742">
                  <c:v>874.19999999975198</c:v>
                </c:pt>
                <c:pt idx="8743">
                  <c:v>874.299999999752</c:v>
                </c:pt>
                <c:pt idx="8744">
                  <c:v>874.39999999975203</c:v>
                </c:pt>
                <c:pt idx="8745">
                  <c:v>874.49999999975205</c:v>
                </c:pt>
                <c:pt idx="8746">
                  <c:v>874.59999999975196</c:v>
                </c:pt>
                <c:pt idx="8747">
                  <c:v>874.69999999975198</c:v>
                </c:pt>
                <c:pt idx="8748">
                  <c:v>874.799999999752</c:v>
                </c:pt>
                <c:pt idx="8749">
                  <c:v>874.89999999975203</c:v>
                </c:pt>
                <c:pt idx="8750">
                  <c:v>874.99999999975103</c:v>
                </c:pt>
                <c:pt idx="8751">
                  <c:v>875.09999999975105</c:v>
                </c:pt>
                <c:pt idx="8752">
                  <c:v>875.19999999975096</c:v>
                </c:pt>
                <c:pt idx="8753">
                  <c:v>875.29999999975098</c:v>
                </c:pt>
                <c:pt idx="8754">
                  <c:v>875.399999999751</c:v>
                </c:pt>
                <c:pt idx="8755">
                  <c:v>875.49999999975103</c:v>
                </c:pt>
                <c:pt idx="8756">
                  <c:v>875.59999999975105</c:v>
                </c:pt>
                <c:pt idx="8757">
                  <c:v>875.69999999975096</c:v>
                </c:pt>
                <c:pt idx="8758">
                  <c:v>875.79999999975098</c:v>
                </c:pt>
                <c:pt idx="8759">
                  <c:v>875.899999999751</c:v>
                </c:pt>
                <c:pt idx="8760">
                  <c:v>875.99999999975103</c:v>
                </c:pt>
                <c:pt idx="8761">
                  <c:v>876.09999999975003</c:v>
                </c:pt>
                <c:pt idx="8762">
                  <c:v>876.19999999975005</c:v>
                </c:pt>
                <c:pt idx="8763">
                  <c:v>876.29999999974996</c:v>
                </c:pt>
                <c:pt idx="8764">
                  <c:v>876.39999999974998</c:v>
                </c:pt>
                <c:pt idx="8765">
                  <c:v>876.49999999975</c:v>
                </c:pt>
                <c:pt idx="8766">
                  <c:v>876.59999999975003</c:v>
                </c:pt>
                <c:pt idx="8767">
                  <c:v>876.69999999975005</c:v>
                </c:pt>
                <c:pt idx="8768">
                  <c:v>876.79999999974996</c:v>
                </c:pt>
                <c:pt idx="8769">
                  <c:v>876.89999999974998</c:v>
                </c:pt>
                <c:pt idx="8770">
                  <c:v>876.99999999975</c:v>
                </c:pt>
                <c:pt idx="8771">
                  <c:v>877.09999999975003</c:v>
                </c:pt>
                <c:pt idx="8772">
                  <c:v>877.19999999974902</c:v>
                </c:pt>
                <c:pt idx="8773">
                  <c:v>877.29999999974905</c:v>
                </c:pt>
                <c:pt idx="8774">
                  <c:v>877.39999999974896</c:v>
                </c:pt>
                <c:pt idx="8775">
                  <c:v>877.49999999974898</c:v>
                </c:pt>
                <c:pt idx="8776">
                  <c:v>877.599999999749</c:v>
                </c:pt>
                <c:pt idx="8777">
                  <c:v>877.69999999974902</c:v>
                </c:pt>
                <c:pt idx="8778">
                  <c:v>877.79999999974905</c:v>
                </c:pt>
                <c:pt idx="8779">
                  <c:v>877.89999999974896</c:v>
                </c:pt>
                <c:pt idx="8780">
                  <c:v>877.99999999974898</c:v>
                </c:pt>
                <c:pt idx="8781">
                  <c:v>878.099999999749</c:v>
                </c:pt>
                <c:pt idx="8782">
                  <c:v>878.19999999974902</c:v>
                </c:pt>
                <c:pt idx="8783">
                  <c:v>878.29999999974802</c:v>
                </c:pt>
                <c:pt idx="8784">
                  <c:v>878.39999999974805</c:v>
                </c:pt>
                <c:pt idx="8785">
                  <c:v>878.49999999974796</c:v>
                </c:pt>
                <c:pt idx="8786">
                  <c:v>878.59999999974798</c:v>
                </c:pt>
                <c:pt idx="8787">
                  <c:v>878.699999999748</c:v>
                </c:pt>
                <c:pt idx="8788">
                  <c:v>878.79999999974802</c:v>
                </c:pt>
                <c:pt idx="8789">
                  <c:v>878.89999999974805</c:v>
                </c:pt>
                <c:pt idx="8790">
                  <c:v>878.99999999974796</c:v>
                </c:pt>
                <c:pt idx="8791">
                  <c:v>879.09999999974798</c:v>
                </c:pt>
                <c:pt idx="8792">
                  <c:v>879.199999999748</c:v>
                </c:pt>
                <c:pt idx="8793">
                  <c:v>879.29999999974802</c:v>
                </c:pt>
                <c:pt idx="8794">
                  <c:v>879.39999999974702</c:v>
                </c:pt>
                <c:pt idx="8795">
                  <c:v>879.49999999974705</c:v>
                </c:pt>
                <c:pt idx="8796">
                  <c:v>879.59999999974696</c:v>
                </c:pt>
                <c:pt idx="8797">
                  <c:v>879.69999999974698</c:v>
                </c:pt>
                <c:pt idx="8798">
                  <c:v>879.799999999747</c:v>
                </c:pt>
                <c:pt idx="8799">
                  <c:v>879.89999999974702</c:v>
                </c:pt>
                <c:pt idx="8800">
                  <c:v>879.99999999974705</c:v>
                </c:pt>
                <c:pt idx="8801">
                  <c:v>880.09999999974696</c:v>
                </c:pt>
                <c:pt idx="8802">
                  <c:v>880.19999999974698</c:v>
                </c:pt>
                <c:pt idx="8803">
                  <c:v>880.299999999747</c:v>
                </c:pt>
                <c:pt idx="8804">
                  <c:v>880.39999999974702</c:v>
                </c:pt>
                <c:pt idx="8805">
                  <c:v>880.49999999974602</c:v>
                </c:pt>
                <c:pt idx="8806">
                  <c:v>880.59999999974605</c:v>
                </c:pt>
                <c:pt idx="8807">
                  <c:v>880.69999999974596</c:v>
                </c:pt>
                <c:pt idx="8808">
                  <c:v>880.79999999974598</c:v>
                </c:pt>
                <c:pt idx="8809">
                  <c:v>880.899999999746</c:v>
                </c:pt>
                <c:pt idx="8810">
                  <c:v>880.99999999974602</c:v>
                </c:pt>
                <c:pt idx="8811">
                  <c:v>881.09999999974605</c:v>
                </c:pt>
                <c:pt idx="8812">
                  <c:v>881.19999999974596</c:v>
                </c:pt>
                <c:pt idx="8813">
                  <c:v>881.29999999974598</c:v>
                </c:pt>
                <c:pt idx="8814">
                  <c:v>881.399999999746</c:v>
                </c:pt>
                <c:pt idx="8815">
                  <c:v>881.49999999974602</c:v>
                </c:pt>
                <c:pt idx="8816">
                  <c:v>881.59999999974502</c:v>
                </c:pt>
                <c:pt idx="8817">
                  <c:v>881.69999999974505</c:v>
                </c:pt>
                <c:pt idx="8818">
                  <c:v>881.79999999974495</c:v>
                </c:pt>
                <c:pt idx="8819">
                  <c:v>881.89999999974498</c:v>
                </c:pt>
                <c:pt idx="8820">
                  <c:v>881.999999999745</c:v>
                </c:pt>
                <c:pt idx="8821">
                  <c:v>882.09999999974502</c:v>
                </c:pt>
                <c:pt idx="8822">
                  <c:v>882.19999999974505</c:v>
                </c:pt>
                <c:pt idx="8823">
                  <c:v>882.29999999974495</c:v>
                </c:pt>
                <c:pt idx="8824">
                  <c:v>882.39999999974498</c:v>
                </c:pt>
                <c:pt idx="8825">
                  <c:v>882.499999999745</c:v>
                </c:pt>
                <c:pt idx="8826">
                  <c:v>882.59999999974502</c:v>
                </c:pt>
                <c:pt idx="8827">
                  <c:v>882.69999999974402</c:v>
                </c:pt>
                <c:pt idx="8828">
                  <c:v>882.79999999974405</c:v>
                </c:pt>
                <c:pt idx="8829">
                  <c:v>882.89999999974395</c:v>
                </c:pt>
                <c:pt idx="8830">
                  <c:v>882.99999999974398</c:v>
                </c:pt>
                <c:pt idx="8831">
                  <c:v>883.099999999744</c:v>
                </c:pt>
                <c:pt idx="8832">
                  <c:v>883.19999999974402</c:v>
                </c:pt>
                <c:pt idx="8833">
                  <c:v>883.29999999974405</c:v>
                </c:pt>
                <c:pt idx="8834">
                  <c:v>883.39999999974395</c:v>
                </c:pt>
                <c:pt idx="8835">
                  <c:v>883.49999999974398</c:v>
                </c:pt>
                <c:pt idx="8836">
                  <c:v>883.599999999744</c:v>
                </c:pt>
                <c:pt idx="8837">
                  <c:v>883.69999999974402</c:v>
                </c:pt>
                <c:pt idx="8838">
                  <c:v>883.79999999974302</c:v>
                </c:pt>
                <c:pt idx="8839">
                  <c:v>883.89999999974305</c:v>
                </c:pt>
                <c:pt idx="8840">
                  <c:v>883.99999999974295</c:v>
                </c:pt>
                <c:pt idx="8841">
                  <c:v>884.09999999974298</c:v>
                </c:pt>
                <c:pt idx="8842">
                  <c:v>884.199999999743</c:v>
                </c:pt>
                <c:pt idx="8843">
                  <c:v>884.29999999974302</c:v>
                </c:pt>
                <c:pt idx="8844">
                  <c:v>884.39999999974305</c:v>
                </c:pt>
                <c:pt idx="8845">
                  <c:v>884.49999999974295</c:v>
                </c:pt>
                <c:pt idx="8846">
                  <c:v>884.59999999974298</c:v>
                </c:pt>
                <c:pt idx="8847">
                  <c:v>884.699999999743</c:v>
                </c:pt>
                <c:pt idx="8848">
                  <c:v>884.79999999974302</c:v>
                </c:pt>
                <c:pt idx="8849">
                  <c:v>884.89999999974202</c:v>
                </c:pt>
                <c:pt idx="8850">
                  <c:v>884.99999999974204</c:v>
                </c:pt>
                <c:pt idx="8851">
                  <c:v>885.09999999974195</c:v>
                </c:pt>
                <c:pt idx="8852">
                  <c:v>885.19999999974198</c:v>
                </c:pt>
                <c:pt idx="8853">
                  <c:v>885.299999999742</c:v>
                </c:pt>
                <c:pt idx="8854">
                  <c:v>885.39999999974202</c:v>
                </c:pt>
                <c:pt idx="8855">
                  <c:v>885.49999999974204</c:v>
                </c:pt>
                <c:pt idx="8856">
                  <c:v>885.59999999974195</c:v>
                </c:pt>
                <c:pt idx="8857">
                  <c:v>885.69999999974198</c:v>
                </c:pt>
                <c:pt idx="8858">
                  <c:v>885.799999999742</c:v>
                </c:pt>
                <c:pt idx="8859">
                  <c:v>885.89999999974202</c:v>
                </c:pt>
                <c:pt idx="8860">
                  <c:v>885.99999999974102</c:v>
                </c:pt>
                <c:pt idx="8861">
                  <c:v>886.09999999974104</c:v>
                </c:pt>
                <c:pt idx="8862">
                  <c:v>886.19999999974095</c:v>
                </c:pt>
                <c:pt idx="8863">
                  <c:v>886.29999999974098</c:v>
                </c:pt>
                <c:pt idx="8864">
                  <c:v>886.399999999741</c:v>
                </c:pt>
                <c:pt idx="8865">
                  <c:v>886.49999999974102</c:v>
                </c:pt>
                <c:pt idx="8866">
                  <c:v>886.59999999974104</c:v>
                </c:pt>
                <c:pt idx="8867">
                  <c:v>886.69999999974095</c:v>
                </c:pt>
                <c:pt idx="8868">
                  <c:v>886.79999999974098</c:v>
                </c:pt>
                <c:pt idx="8869">
                  <c:v>886.899999999741</c:v>
                </c:pt>
                <c:pt idx="8870">
                  <c:v>886.99999999974102</c:v>
                </c:pt>
                <c:pt idx="8871">
                  <c:v>887.09999999974002</c:v>
                </c:pt>
                <c:pt idx="8872">
                  <c:v>887.19999999974004</c:v>
                </c:pt>
                <c:pt idx="8873">
                  <c:v>887.29999999973995</c:v>
                </c:pt>
                <c:pt idx="8874">
                  <c:v>887.39999999973998</c:v>
                </c:pt>
                <c:pt idx="8875">
                  <c:v>887.49999999974</c:v>
                </c:pt>
                <c:pt idx="8876">
                  <c:v>887.59999999974002</c:v>
                </c:pt>
                <c:pt idx="8877">
                  <c:v>887.69999999974004</c:v>
                </c:pt>
                <c:pt idx="8878">
                  <c:v>887.79999999973995</c:v>
                </c:pt>
                <c:pt idx="8879">
                  <c:v>887.89999999973998</c:v>
                </c:pt>
                <c:pt idx="8880">
                  <c:v>887.99999999974</c:v>
                </c:pt>
                <c:pt idx="8881">
                  <c:v>888.09999999974002</c:v>
                </c:pt>
                <c:pt idx="8882">
                  <c:v>888.19999999973902</c:v>
                </c:pt>
                <c:pt idx="8883">
                  <c:v>888.29999999973904</c:v>
                </c:pt>
                <c:pt idx="8884">
                  <c:v>888.39999999973895</c:v>
                </c:pt>
                <c:pt idx="8885">
                  <c:v>888.49999999973898</c:v>
                </c:pt>
                <c:pt idx="8886">
                  <c:v>888.599999999739</c:v>
                </c:pt>
                <c:pt idx="8887">
                  <c:v>888.69999999973902</c:v>
                </c:pt>
                <c:pt idx="8888">
                  <c:v>888.79999999973904</c:v>
                </c:pt>
                <c:pt idx="8889">
                  <c:v>888.89999999973895</c:v>
                </c:pt>
                <c:pt idx="8890">
                  <c:v>888.99999999973898</c:v>
                </c:pt>
                <c:pt idx="8891">
                  <c:v>889.099999999739</c:v>
                </c:pt>
                <c:pt idx="8892">
                  <c:v>889.19999999973902</c:v>
                </c:pt>
                <c:pt idx="8893">
                  <c:v>889.29999999973802</c:v>
                </c:pt>
                <c:pt idx="8894">
                  <c:v>889.39999999973804</c:v>
                </c:pt>
                <c:pt idx="8895">
                  <c:v>889.49999999973795</c:v>
                </c:pt>
                <c:pt idx="8896">
                  <c:v>889.59999999973797</c:v>
                </c:pt>
                <c:pt idx="8897">
                  <c:v>889.699999999738</c:v>
                </c:pt>
                <c:pt idx="8898">
                  <c:v>889.79999999973802</c:v>
                </c:pt>
                <c:pt idx="8899">
                  <c:v>889.89999999973804</c:v>
                </c:pt>
                <c:pt idx="8900">
                  <c:v>889.99999999973795</c:v>
                </c:pt>
                <c:pt idx="8901">
                  <c:v>890.09999999973797</c:v>
                </c:pt>
                <c:pt idx="8902">
                  <c:v>890.199999999738</c:v>
                </c:pt>
                <c:pt idx="8903">
                  <c:v>890.29999999973802</c:v>
                </c:pt>
                <c:pt idx="8904">
                  <c:v>890.39999999973702</c:v>
                </c:pt>
                <c:pt idx="8905">
                  <c:v>890.49999999973704</c:v>
                </c:pt>
                <c:pt idx="8906">
                  <c:v>890.59999999973695</c:v>
                </c:pt>
                <c:pt idx="8907">
                  <c:v>890.69999999973697</c:v>
                </c:pt>
                <c:pt idx="8908">
                  <c:v>890.799999999737</c:v>
                </c:pt>
                <c:pt idx="8909">
                  <c:v>890.89999999973702</c:v>
                </c:pt>
                <c:pt idx="8910">
                  <c:v>890.99999999973704</c:v>
                </c:pt>
                <c:pt idx="8911">
                  <c:v>891.09999999973695</c:v>
                </c:pt>
                <c:pt idx="8912">
                  <c:v>891.19999999973697</c:v>
                </c:pt>
                <c:pt idx="8913">
                  <c:v>891.299999999737</c:v>
                </c:pt>
                <c:pt idx="8914">
                  <c:v>891.39999999973702</c:v>
                </c:pt>
                <c:pt idx="8915">
                  <c:v>891.49999999973602</c:v>
                </c:pt>
                <c:pt idx="8916">
                  <c:v>891.59999999973604</c:v>
                </c:pt>
                <c:pt idx="8917">
                  <c:v>891.69999999973595</c:v>
                </c:pt>
                <c:pt idx="8918">
                  <c:v>891.79999999973597</c:v>
                </c:pt>
                <c:pt idx="8919">
                  <c:v>891.899999999736</c:v>
                </c:pt>
                <c:pt idx="8920">
                  <c:v>891.99999999973602</c:v>
                </c:pt>
                <c:pt idx="8921">
                  <c:v>892.09999999973604</c:v>
                </c:pt>
                <c:pt idx="8922">
                  <c:v>892.19999999973595</c:v>
                </c:pt>
                <c:pt idx="8923">
                  <c:v>892.29999999973597</c:v>
                </c:pt>
                <c:pt idx="8924">
                  <c:v>892.399999999736</c:v>
                </c:pt>
                <c:pt idx="8925">
                  <c:v>892.49999999973602</c:v>
                </c:pt>
                <c:pt idx="8926">
                  <c:v>892.59999999973502</c:v>
                </c:pt>
                <c:pt idx="8927">
                  <c:v>892.69999999973504</c:v>
                </c:pt>
                <c:pt idx="8928">
                  <c:v>892.79999999973495</c:v>
                </c:pt>
                <c:pt idx="8929">
                  <c:v>892.89999999973497</c:v>
                </c:pt>
                <c:pt idx="8930">
                  <c:v>892.999999999735</c:v>
                </c:pt>
                <c:pt idx="8931">
                  <c:v>893.09999999973502</c:v>
                </c:pt>
                <c:pt idx="8932">
                  <c:v>893.19999999973504</c:v>
                </c:pt>
                <c:pt idx="8933">
                  <c:v>893.29999999973495</c:v>
                </c:pt>
                <c:pt idx="8934">
                  <c:v>893.39999999973497</c:v>
                </c:pt>
                <c:pt idx="8935">
                  <c:v>893.499999999735</c:v>
                </c:pt>
                <c:pt idx="8936">
                  <c:v>893.59999999973502</c:v>
                </c:pt>
                <c:pt idx="8937">
                  <c:v>893.69999999973402</c:v>
                </c:pt>
                <c:pt idx="8938">
                  <c:v>893.79999999973404</c:v>
                </c:pt>
                <c:pt idx="8939">
                  <c:v>893.89999999973395</c:v>
                </c:pt>
                <c:pt idx="8940">
                  <c:v>893.99999999973397</c:v>
                </c:pt>
                <c:pt idx="8941">
                  <c:v>894.099999999734</c:v>
                </c:pt>
                <c:pt idx="8942">
                  <c:v>894.19999999973402</c:v>
                </c:pt>
                <c:pt idx="8943">
                  <c:v>894.29999999973404</c:v>
                </c:pt>
                <c:pt idx="8944">
                  <c:v>894.39999999973395</c:v>
                </c:pt>
                <c:pt idx="8945">
                  <c:v>894.49999999973397</c:v>
                </c:pt>
                <c:pt idx="8946">
                  <c:v>894.599999999734</c:v>
                </c:pt>
                <c:pt idx="8947">
                  <c:v>894.69999999973402</c:v>
                </c:pt>
                <c:pt idx="8948">
                  <c:v>894.79999999973302</c:v>
                </c:pt>
                <c:pt idx="8949">
                  <c:v>894.89999999973304</c:v>
                </c:pt>
                <c:pt idx="8950">
                  <c:v>894.99999999973295</c:v>
                </c:pt>
                <c:pt idx="8951">
                  <c:v>895.09999999973297</c:v>
                </c:pt>
                <c:pt idx="8952">
                  <c:v>895.199999999733</c:v>
                </c:pt>
                <c:pt idx="8953">
                  <c:v>895.29999999973302</c:v>
                </c:pt>
                <c:pt idx="8954">
                  <c:v>895.39999999973304</c:v>
                </c:pt>
                <c:pt idx="8955">
                  <c:v>895.49999999973295</c:v>
                </c:pt>
                <c:pt idx="8956">
                  <c:v>895.59999999973297</c:v>
                </c:pt>
                <c:pt idx="8957">
                  <c:v>895.699999999733</c:v>
                </c:pt>
                <c:pt idx="8958">
                  <c:v>895.79999999973302</c:v>
                </c:pt>
                <c:pt idx="8959">
                  <c:v>895.89999999973202</c:v>
                </c:pt>
                <c:pt idx="8960">
                  <c:v>895.99999999973204</c:v>
                </c:pt>
                <c:pt idx="8961">
                  <c:v>896.09999999973195</c:v>
                </c:pt>
                <c:pt idx="8962">
                  <c:v>896.19999999973197</c:v>
                </c:pt>
                <c:pt idx="8963">
                  <c:v>896.29999999973199</c:v>
                </c:pt>
                <c:pt idx="8964">
                  <c:v>896.39999999973202</c:v>
                </c:pt>
                <c:pt idx="8965">
                  <c:v>896.49999999973204</c:v>
                </c:pt>
                <c:pt idx="8966">
                  <c:v>896.59999999973195</c:v>
                </c:pt>
                <c:pt idx="8967">
                  <c:v>896.69999999973197</c:v>
                </c:pt>
                <c:pt idx="8968">
                  <c:v>896.79999999973199</c:v>
                </c:pt>
                <c:pt idx="8969">
                  <c:v>896.89999999973202</c:v>
                </c:pt>
                <c:pt idx="8970">
                  <c:v>896.99999999973102</c:v>
                </c:pt>
                <c:pt idx="8971">
                  <c:v>897.09999999973104</c:v>
                </c:pt>
                <c:pt idx="8972">
                  <c:v>897.19999999973095</c:v>
                </c:pt>
                <c:pt idx="8973">
                  <c:v>897.29999999973097</c:v>
                </c:pt>
                <c:pt idx="8974">
                  <c:v>897.39999999973099</c:v>
                </c:pt>
                <c:pt idx="8975">
                  <c:v>897.49999999973102</c:v>
                </c:pt>
                <c:pt idx="8976">
                  <c:v>897.59999999973104</c:v>
                </c:pt>
                <c:pt idx="8977">
                  <c:v>897.69999999973095</c:v>
                </c:pt>
                <c:pt idx="8978">
                  <c:v>897.79999999973097</c:v>
                </c:pt>
                <c:pt idx="8979">
                  <c:v>897.89999999973099</c:v>
                </c:pt>
                <c:pt idx="8980">
                  <c:v>897.99999999973102</c:v>
                </c:pt>
                <c:pt idx="8981">
                  <c:v>898.09999999973002</c:v>
                </c:pt>
                <c:pt idx="8982">
                  <c:v>898.19999999973004</c:v>
                </c:pt>
                <c:pt idx="8983">
                  <c:v>898.29999999972995</c:v>
                </c:pt>
                <c:pt idx="8984">
                  <c:v>898.39999999972997</c:v>
                </c:pt>
                <c:pt idx="8985">
                  <c:v>898.49999999972999</c:v>
                </c:pt>
                <c:pt idx="8986">
                  <c:v>898.59999999973002</c:v>
                </c:pt>
                <c:pt idx="8987">
                  <c:v>898.69999999973004</c:v>
                </c:pt>
                <c:pt idx="8988">
                  <c:v>898.79999999972995</c:v>
                </c:pt>
                <c:pt idx="8989">
                  <c:v>898.89999999972997</c:v>
                </c:pt>
                <c:pt idx="8990">
                  <c:v>898.99999999972999</c:v>
                </c:pt>
                <c:pt idx="8991">
                  <c:v>899.09999999973002</c:v>
                </c:pt>
                <c:pt idx="8992">
                  <c:v>899.19999999972902</c:v>
                </c:pt>
                <c:pt idx="8993">
                  <c:v>899.29999999972904</c:v>
                </c:pt>
                <c:pt idx="8994">
                  <c:v>899.39999999972895</c:v>
                </c:pt>
                <c:pt idx="8995">
                  <c:v>899.49999999972897</c:v>
                </c:pt>
                <c:pt idx="8996">
                  <c:v>899.59999999972899</c:v>
                </c:pt>
                <c:pt idx="8997">
                  <c:v>899.69999999972902</c:v>
                </c:pt>
                <c:pt idx="8998">
                  <c:v>899.79999999972904</c:v>
                </c:pt>
                <c:pt idx="8999">
                  <c:v>899.89999999972895</c:v>
                </c:pt>
                <c:pt idx="9000">
                  <c:v>899.99999999972897</c:v>
                </c:pt>
                <c:pt idx="9001">
                  <c:v>900.09999999972899</c:v>
                </c:pt>
                <c:pt idx="9002">
                  <c:v>900.19999999972902</c:v>
                </c:pt>
                <c:pt idx="9003">
                  <c:v>900.29999999972802</c:v>
                </c:pt>
                <c:pt idx="9004">
                  <c:v>900.39999999972804</c:v>
                </c:pt>
                <c:pt idx="9005">
                  <c:v>900.49999999972795</c:v>
                </c:pt>
                <c:pt idx="9006">
                  <c:v>900.59999999972797</c:v>
                </c:pt>
                <c:pt idx="9007">
                  <c:v>900.69999999972799</c:v>
                </c:pt>
                <c:pt idx="9008">
                  <c:v>900.79999999972802</c:v>
                </c:pt>
                <c:pt idx="9009">
                  <c:v>900.89999999972804</c:v>
                </c:pt>
                <c:pt idx="9010">
                  <c:v>900.99999999972795</c:v>
                </c:pt>
                <c:pt idx="9011">
                  <c:v>901.09999999972797</c:v>
                </c:pt>
                <c:pt idx="9012">
                  <c:v>901.19999999972799</c:v>
                </c:pt>
                <c:pt idx="9013">
                  <c:v>901.29999999972802</c:v>
                </c:pt>
                <c:pt idx="9014">
                  <c:v>901.39999999972702</c:v>
                </c:pt>
                <c:pt idx="9015">
                  <c:v>901.49999999972704</c:v>
                </c:pt>
                <c:pt idx="9016">
                  <c:v>901.59999999972695</c:v>
                </c:pt>
                <c:pt idx="9017">
                  <c:v>901.69999999972697</c:v>
                </c:pt>
                <c:pt idx="9018">
                  <c:v>901.79999999972699</c:v>
                </c:pt>
                <c:pt idx="9019">
                  <c:v>901.89999999972702</c:v>
                </c:pt>
                <c:pt idx="9020">
                  <c:v>901.99999999972704</c:v>
                </c:pt>
                <c:pt idx="9021">
                  <c:v>902.09999999972695</c:v>
                </c:pt>
                <c:pt idx="9022">
                  <c:v>902.19999999972697</c:v>
                </c:pt>
                <c:pt idx="9023">
                  <c:v>902.29999999972699</c:v>
                </c:pt>
                <c:pt idx="9024">
                  <c:v>902.39999999972702</c:v>
                </c:pt>
                <c:pt idx="9025">
                  <c:v>902.49999999972601</c:v>
                </c:pt>
                <c:pt idx="9026">
                  <c:v>902.59999999972604</c:v>
                </c:pt>
                <c:pt idx="9027">
                  <c:v>902.69999999972595</c:v>
                </c:pt>
                <c:pt idx="9028">
                  <c:v>902.79999999972597</c:v>
                </c:pt>
                <c:pt idx="9029">
                  <c:v>902.89999999972599</c:v>
                </c:pt>
                <c:pt idx="9030">
                  <c:v>902.99999999972601</c:v>
                </c:pt>
                <c:pt idx="9031">
                  <c:v>903.09999999972604</c:v>
                </c:pt>
                <c:pt idx="9032">
                  <c:v>903.19999999972595</c:v>
                </c:pt>
                <c:pt idx="9033">
                  <c:v>903.29999999972597</c:v>
                </c:pt>
                <c:pt idx="9034">
                  <c:v>903.39999999972599</c:v>
                </c:pt>
                <c:pt idx="9035">
                  <c:v>903.49999999972601</c:v>
                </c:pt>
                <c:pt idx="9036">
                  <c:v>903.59999999972501</c:v>
                </c:pt>
                <c:pt idx="9037">
                  <c:v>903.69999999972504</c:v>
                </c:pt>
                <c:pt idx="9038">
                  <c:v>903.79999999972495</c:v>
                </c:pt>
                <c:pt idx="9039">
                  <c:v>903.89999999972497</c:v>
                </c:pt>
                <c:pt idx="9040">
                  <c:v>903.99999999972499</c:v>
                </c:pt>
                <c:pt idx="9041">
                  <c:v>904.09999999972501</c:v>
                </c:pt>
                <c:pt idx="9042">
                  <c:v>904.19999999972504</c:v>
                </c:pt>
                <c:pt idx="9043">
                  <c:v>904.29999999972495</c:v>
                </c:pt>
                <c:pt idx="9044">
                  <c:v>904.39999999972497</c:v>
                </c:pt>
                <c:pt idx="9045">
                  <c:v>904.49999999972499</c:v>
                </c:pt>
                <c:pt idx="9046">
                  <c:v>904.59999999972501</c:v>
                </c:pt>
                <c:pt idx="9047">
                  <c:v>904.69999999972401</c:v>
                </c:pt>
                <c:pt idx="9048">
                  <c:v>904.79999999972404</c:v>
                </c:pt>
                <c:pt idx="9049">
                  <c:v>904.89999999972395</c:v>
                </c:pt>
                <c:pt idx="9050">
                  <c:v>904.99999999972397</c:v>
                </c:pt>
                <c:pt idx="9051">
                  <c:v>905.09999999972399</c:v>
                </c:pt>
                <c:pt idx="9052">
                  <c:v>905.19999999972401</c:v>
                </c:pt>
                <c:pt idx="9053">
                  <c:v>905.29999999972404</c:v>
                </c:pt>
                <c:pt idx="9054">
                  <c:v>905.39999999972395</c:v>
                </c:pt>
                <c:pt idx="9055">
                  <c:v>905.49999999972397</c:v>
                </c:pt>
                <c:pt idx="9056">
                  <c:v>905.59999999972399</c:v>
                </c:pt>
                <c:pt idx="9057">
                  <c:v>905.69999999972401</c:v>
                </c:pt>
                <c:pt idx="9058">
                  <c:v>905.79999999972301</c:v>
                </c:pt>
                <c:pt idx="9059">
                  <c:v>905.89999999972304</c:v>
                </c:pt>
                <c:pt idx="9060">
                  <c:v>905.99999999972295</c:v>
                </c:pt>
                <c:pt idx="9061">
                  <c:v>906.09999999972297</c:v>
                </c:pt>
                <c:pt idx="9062">
                  <c:v>906.19999999972299</c:v>
                </c:pt>
                <c:pt idx="9063">
                  <c:v>906.29999999972301</c:v>
                </c:pt>
                <c:pt idx="9064">
                  <c:v>906.39999999972304</c:v>
                </c:pt>
                <c:pt idx="9065">
                  <c:v>906.49999999972295</c:v>
                </c:pt>
                <c:pt idx="9066">
                  <c:v>906.59999999972297</c:v>
                </c:pt>
                <c:pt idx="9067">
                  <c:v>906.69999999972299</c:v>
                </c:pt>
                <c:pt idx="9068">
                  <c:v>906.79999999972301</c:v>
                </c:pt>
                <c:pt idx="9069">
                  <c:v>906.89999999972201</c:v>
                </c:pt>
                <c:pt idx="9070">
                  <c:v>906.99999999972204</c:v>
                </c:pt>
                <c:pt idx="9071">
                  <c:v>907.09999999972194</c:v>
                </c:pt>
                <c:pt idx="9072">
                  <c:v>907.19999999972197</c:v>
                </c:pt>
                <c:pt idx="9073">
                  <c:v>907.29999999972199</c:v>
                </c:pt>
                <c:pt idx="9074">
                  <c:v>907.39999999972201</c:v>
                </c:pt>
                <c:pt idx="9075">
                  <c:v>907.49999999972204</c:v>
                </c:pt>
                <c:pt idx="9076">
                  <c:v>907.59999999972194</c:v>
                </c:pt>
                <c:pt idx="9077">
                  <c:v>907.69999999972197</c:v>
                </c:pt>
                <c:pt idx="9078">
                  <c:v>907.79999999972199</c:v>
                </c:pt>
                <c:pt idx="9079">
                  <c:v>907.89999999972201</c:v>
                </c:pt>
                <c:pt idx="9080">
                  <c:v>907.99999999972101</c:v>
                </c:pt>
                <c:pt idx="9081">
                  <c:v>908.09999999972104</c:v>
                </c:pt>
                <c:pt idx="9082">
                  <c:v>908.19999999972094</c:v>
                </c:pt>
                <c:pt idx="9083">
                  <c:v>908.29999999972097</c:v>
                </c:pt>
                <c:pt idx="9084">
                  <c:v>908.39999999972099</c:v>
                </c:pt>
                <c:pt idx="9085">
                  <c:v>908.49999999972101</c:v>
                </c:pt>
                <c:pt idx="9086">
                  <c:v>908.59999999972104</c:v>
                </c:pt>
                <c:pt idx="9087">
                  <c:v>908.69999999972094</c:v>
                </c:pt>
                <c:pt idx="9088">
                  <c:v>908.79999999972097</c:v>
                </c:pt>
                <c:pt idx="9089">
                  <c:v>908.89999999972099</c:v>
                </c:pt>
                <c:pt idx="9090">
                  <c:v>908.99999999972101</c:v>
                </c:pt>
                <c:pt idx="9091">
                  <c:v>909.09999999972001</c:v>
                </c:pt>
                <c:pt idx="9092">
                  <c:v>909.19999999972003</c:v>
                </c:pt>
                <c:pt idx="9093">
                  <c:v>909.29999999971994</c:v>
                </c:pt>
                <c:pt idx="9094">
                  <c:v>909.39999999971997</c:v>
                </c:pt>
                <c:pt idx="9095">
                  <c:v>909.49999999971999</c:v>
                </c:pt>
                <c:pt idx="9096">
                  <c:v>909.59999999972001</c:v>
                </c:pt>
                <c:pt idx="9097">
                  <c:v>909.69999999972003</c:v>
                </c:pt>
                <c:pt idx="9098">
                  <c:v>909.79999999971994</c:v>
                </c:pt>
                <c:pt idx="9099">
                  <c:v>909.89999999971997</c:v>
                </c:pt>
                <c:pt idx="9100">
                  <c:v>909.99999999971999</c:v>
                </c:pt>
                <c:pt idx="9101">
                  <c:v>910.09999999972001</c:v>
                </c:pt>
                <c:pt idx="9102">
                  <c:v>910.19999999971901</c:v>
                </c:pt>
                <c:pt idx="9103">
                  <c:v>910.29999999971903</c:v>
                </c:pt>
                <c:pt idx="9104">
                  <c:v>910.39999999971894</c:v>
                </c:pt>
                <c:pt idx="9105">
                  <c:v>910.49999999971897</c:v>
                </c:pt>
                <c:pt idx="9106">
                  <c:v>910.59999999971899</c:v>
                </c:pt>
                <c:pt idx="9107">
                  <c:v>910.69999999971901</c:v>
                </c:pt>
                <c:pt idx="9108">
                  <c:v>910.79999999971903</c:v>
                </c:pt>
                <c:pt idx="9109">
                  <c:v>910.89999999971894</c:v>
                </c:pt>
                <c:pt idx="9110">
                  <c:v>910.99999999971897</c:v>
                </c:pt>
                <c:pt idx="9111">
                  <c:v>911.09999999971899</c:v>
                </c:pt>
                <c:pt idx="9112">
                  <c:v>911.19999999971901</c:v>
                </c:pt>
                <c:pt idx="9113">
                  <c:v>911.29999999971801</c:v>
                </c:pt>
                <c:pt idx="9114">
                  <c:v>911.39999999971803</c:v>
                </c:pt>
                <c:pt idx="9115">
                  <c:v>911.49999999971806</c:v>
                </c:pt>
                <c:pt idx="9116">
                  <c:v>911.59999999971797</c:v>
                </c:pt>
                <c:pt idx="9117">
                  <c:v>911.69999999971799</c:v>
                </c:pt>
                <c:pt idx="9118">
                  <c:v>911.79999999971801</c:v>
                </c:pt>
                <c:pt idx="9119">
                  <c:v>911.89999999971803</c:v>
                </c:pt>
                <c:pt idx="9120">
                  <c:v>911.99999999971806</c:v>
                </c:pt>
                <c:pt idx="9121">
                  <c:v>912.09999999971797</c:v>
                </c:pt>
                <c:pt idx="9122">
                  <c:v>912.19999999971799</c:v>
                </c:pt>
                <c:pt idx="9123">
                  <c:v>912.29999999971801</c:v>
                </c:pt>
                <c:pt idx="9124">
                  <c:v>912.39999999971701</c:v>
                </c:pt>
                <c:pt idx="9125">
                  <c:v>912.49999999971703</c:v>
                </c:pt>
                <c:pt idx="9126">
                  <c:v>912.59999999971706</c:v>
                </c:pt>
                <c:pt idx="9127">
                  <c:v>912.69999999971697</c:v>
                </c:pt>
                <c:pt idx="9128">
                  <c:v>912.79999999971699</c:v>
                </c:pt>
                <c:pt idx="9129">
                  <c:v>912.89999999971701</c:v>
                </c:pt>
                <c:pt idx="9130">
                  <c:v>912.99999999971703</c:v>
                </c:pt>
                <c:pt idx="9131">
                  <c:v>913.09999999971706</c:v>
                </c:pt>
                <c:pt idx="9132">
                  <c:v>913.19999999971697</c:v>
                </c:pt>
                <c:pt idx="9133">
                  <c:v>913.29999999971699</c:v>
                </c:pt>
                <c:pt idx="9134">
                  <c:v>913.39999999971701</c:v>
                </c:pt>
                <c:pt idx="9135">
                  <c:v>913.49999999971601</c:v>
                </c:pt>
                <c:pt idx="9136">
                  <c:v>913.59999999971603</c:v>
                </c:pt>
                <c:pt idx="9137">
                  <c:v>913.69999999971606</c:v>
                </c:pt>
                <c:pt idx="9138">
                  <c:v>913.79999999971596</c:v>
                </c:pt>
                <c:pt idx="9139">
                  <c:v>913.89999999971599</c:v>
                </c:pt>
                <c:pt idx="9140">
                  <c:v>913.99999999971601</c:v>
                </c:pt>
                <c:pt idx="9141">
                  <c:v>914.09999999971603</c:v>
                </c:pt>
                <c:pt idx="9142">
                  <c:v>914.19999999971606</c:v>
                </c:pt>
                <c:pt idx="9143">
                  <c:v>914.29999999971596</c:v>
                </c:pt>
                <c:pt idx="9144">
                  <c:v>914.39999999971599</c:v>
                </c:pt>
                <c:pt idx="9145">
                  <c:v>914.49999999971601</c:v>
                </c:pt>
                <c:pt idx="9146">
                  <c:v>914.59999999971501</c:v>
                </c:pt>
                <c:pt idx="9147">
                  <c:v>914.69999999971503</c:v>
                </c:pt>
                <c:pt idx="9148">
                  <c:v>914.79999999971506</c:v>
                </c:pt>
                <c:pt idx="9149">
                  <c:v>914.89999999971496</c:v>
                </c:pt>
                <c:pt idx="9150">
                  <c:v>914.99999999971499</c:v>
                </c:pt>
                <c:pt idx="9151">
                  <c:v>915.09999999971501</c:v>
                </c:pt>
                <c:pt idx="9152">
                  <c:v>915.19999999971503</c:v>
                </c:pt>
                <c:pt idx="9153">
                  <c:v>915.29999999971506</c:v>
                </c:pt>
                <c:pt idx="9154">
                  <c:v>915.39999999971496</c:v>
                </c:pt>
                <c:pt idx="9155">
                  <c:v>915.49999999971499</c:v>
                </c:pt>
                <c:pt idx="9156">
                  <c:v>915.59999999971501</c:v>
                </c:pt>
                <c:pt idx="9157">
                  <c:v>915.69999999971401</c:v>
                </c:pt>
                <c:pt idx="9158">
                  <c:v>915.79999999971403</c:v>
                </c:pt>
                <c:pt idx="9159">
                  <c:v>915.89999999971405</c:v>
                </c:pt>
                <c:pt idx="9160">
                  <c:v>915.99999999971396</c:v>
                </c:pt>
                <c:pt idx="9161">
                  <c:v>916.09999999971399</c:v>
                </c:pt>
                <c:pt idx="9162">
                  <c:v>916.19999999971401</c:v>
                </c:pt>
                <c:pt idx="9163">
                  <c:v>916.29999999971403</c:v>
                </c:pt>
                <c:pt idx="9164">
                  <c:v>916.39999999971405</c:v>
                </c:pt>
                <c:pt idx="9165">
                  <c:v>916.49999999971396</c:v>
                </c:pt>
                <c:pt idx="9166">
                  <c:v>916.59999999971399</c:v>
                </c:pt>
                <c:pt idx="9167">
                  <c:v>916.69999999971401</c:v>
                </c:pt>
                <c:pt idx="9168">
                  <c:v>916.79999999971301</c:v>
                </c:pt>
                <c:pt idx="9169">
                  <c:v>916.89999999971303</c:v>
                </c:pt>
                <c:pt idx="9170">
                  <c:v>916.99999999971305</c:v>
                </c:pt>
                <c:pt idx="9171">
                  <c:v>917.09999999971296</c:v>
                </c:pt>
                <c:pt idx="9172">
                  <c:v>917.19999999971299</c:v>
                </c:pt>
                <c:pt idx="9173">
                  <c:v>917.29999999971301</c:v>
                </c:pt>
                <c:pt idx="9174">
                  <c:v>917.39999999971303</c:v>
                </c:pt>
                <c:pt idx="9175">
                  <c:v>917.49999999971305</c:v>
                </c:pt>
                <c:pt idx="9176">
                  <c:v>917.59999999971296</c:v>
                </c:pt>
                <c:pt idx="9177">
                  <c:v>917.69999999971299</c:v>
                </c:pt>
                <c:pt idx="9178">
                  <c:v>917.79999999971301</c:v>
                </c:pt>
                <c:pt idx="9179">
                  <c:v>917.89999999971201</c:v>
                </c:pt>
                <c:pt idx="9180">
                  <c:v>917.99999999971203</c:v>
                </c:pt>
                <c:pt idx="9181">
                  <c:v>918.09999999971205</c:v>
                </c:pt>
                <c:pt idx="9182">
                  <c:v>918.19999999971196</c:v>
                </c:pt>
                <c:pt idx="9183">
                  <c:v>918.29999999971199</c:v>
                </c:pt>
                <c:pt idx="9184">
                  <c:v>918.39999999971201</c:v>
                </c:pt>
                <c:pt idx="9185">
                  <c:v>918.49999999971203</c:v>
                </c:pt>
                <c:pt idx="9186">
                  <c:v>918.59999999971205</c:v>
                </c:pt>
                <c:pt idx="9187">
                  <c:v>918.69999999971196</c:v>
                </c:pt>
                <c:pt idx="9188">
                  <c:v>918.79999999971199</c:v>
                </c:pt>
                <c:pt idx="9189">
                  <c:v>918.89999999971201</c:v>
                </c:pt>
                <c:pt idx="9190">
                  <c:v>918.99999999971101</c:v>
                </c:pt>
                <c:pt idx="9191">
                  <c:v>919.09999999971103</c:v>
                </c:pt>
                <c:pt idx="9192">
                  <c:v>919.19999999971105</c:v>
                </c:pt>
                <c:pt idx="9193">
                  <c:v>919.29999999971096</c:v>
                </c:pt>
                <c:pt idx="9194">
                  <c:v>919.39999999971099</c:v>
                </c:pt>
                <c:pt idx="9195">
                  <c:v>919.49999999971101</c:v>
                </c:pt>
                <c:pt idx="9196">
                  <c:v>919.59999999971103</c:v>
                </c:pt>
                <c:pt idx="9197">
                  <c:v>919.69999999971105</c:v>
                </c:pt>
                <c:pt idx="9198">
                  <c:v>919.79999999971096</c:v>
                </c:pt>
                <c:pt idx="9199">
                  <c:v>919.89999999971099</c:v>
                </c:pt>
                <c:pt idx="9200">
                  <c:v>919.99999999971101</c:v>
                </c:pt>
                <c:pt idx="9201">
                  <c:v>920.09999999971001</c:v>
                </c:pt>
                <c:pt idx="9202">
                  <c:v>920.19999999971003</c:v>
                </c:pt>
                <c:pt idx="9203">
                  <c:v>920.29999999971005</c:v>
                </c:pt>
                <c:pt idx="9204">
                  <c:v>920.39999999970996</c:v>
                </c:pt>
                <c:pt idx="9205">
                  <c:v>920.49999999970998</c:v>
                </c:pt>
                <c:pt idx="9206">
                  <c:v>920.59999999971001</c:v>
                </c:pt>
                <c:pt idx="9207">
                  <c:v>920.69999999971003</c:v>
                </c:pt>
                <c:pt idx="9208">
                  <c:v>920.79999999971005</c:v>
                </c:pt>
                <c:pt idx="9209">
                  <c:v>920.89999999970996</c:v>
                </c:pt>
                <c:pt idx="9210">
                  <c:v>920.99999999970998</c:v>
                </c:pt>
                <c:pt idx="9211">
                  <c:v>921.09999999971001</c:v>
                </c:pt>
                <c:pt idx="9212">
                  <c:v>921.19999999970901</c:v>
                </c:pt>
                <c:pt idx="9213">
                  <c:v>921.29999999970903</c:v>
                </c:pt>
                <c:pt idx="9214">
                  <c:v>921.39999999970905</c:v>
                </c:pt>
                <c:pt idx="9215">
                  <c:v>921.49999999970896</c:v>
                </c:pt>
                <c:pt idx="9216">
                  <c:v>921.59999999970898</c:v>
                </c:pt>
                <c:pt idx="9217">
                  <c:v>921.69999999970901</c:v>
                </c:pt>
                <c:pt idx="9218">
                  <c:v>921.79999999970903</c:v>
                </c:pt>
                <c:pt idx="9219">
                  <c:v>921.89999999970905</c:v>
                </c:pt>
                <c:pt idx="9220">
                  <c:v>921.99999999970896</c:v>
                </c:pt>
                <c:pt idx="9221">
                  <c:v>922.09999999970898</c:v>
                </c:pt>
                <c:pt idx="9222">
                  <c:v>922.19999999970901</c:v>
                </c:pt>
                <c:pt idx="9223">
                  <c:v>922.29999999970801</c:v>
                </c:pt>
                <c:pt idx="9224">
                  <c:v>922.39999999970803</c:v>
                </c:pt>
                <c:pt idx="9225">
                  <c:v>922.49999999970805</c:v>
                </c:pt>
                <c:pt idx="9226">
                  <c:v>922.59999999970796</c:v>
                </c:pt>
                <c:pt idx="9227">
                  <c:v>922.69999999970798</c:v>
                </c:pt>
                <c:pt idx="9228">
                  <c:v>922.79999999970801</c:v>
                </c:pt>
                <c:pt idx="9229">
                  <c:v>922.89999999970803</c:v>
                </c:pt>
                <c:pt idx="9230">
                  <c:v>922.99999999970805</c:v>
                </c:pt>
                <c:pt idx="9231">
                  <c:v>923.09999999970796</c:v>
                </c:pt>
                <c:pt idx="9232">
                  <c:v>923.19999999970798</c:v>
                </c:pt>
                <c:pt idx="9233">
                  <c:v>923.29999999970801</c:v>
                </c:pt>
                <c:pt idx="9234">
                  <c:v>923.39999999970701</c:v>
                </c:pt>
                <c:pt idx="9235">
                  <c:v>923.49999999970703</c:v>
                </c:pt>
                <c:pt idx="9236">
                  <c:v>923.59999999970705</c:v>
                </c:pt>
                <c:pt idx="9237">
                  <c:v>923.69999999970696</c:v>
                </c:pt>
                <c:pt idx="9238">
                  <c:v>923.79999999970698</c:v>
                </c:pt>
                <c:pt idx="9239">
                  <c:v>923.89999999970701</c:v>
                </c:pt>
                <c:pt idx="9240">
                  <c:v>923.99999999970703</c:v>
                </c:pt>
                <c:pt idx="9241">
                  <c:v>924.09999999970705</c:v>
                </c:pt>
                <c:pt idx="9242">
                  <c:v>924.19999999970696</c:v>
                </c:pt>
                <c:pt idx="9243">
                  <c:v>924.29999999970698</c:v>
                </c:pt>
                <c:pt idx="9244">
                  <c:v>924.39999999970701</c:v>
                </c:pt>
                <c:pt idx="9245">
                  <c:v>924.49999999970601</c:v>
                </c:pt>
                <c:pt idx="9246">
                  <c:v>924.59999999970603</c:v>
                </c:pt>
                <c:pt idx="9247">
                  <c:v>924.69999999970605</c:v>
                </c:pt>
                <c:pt idx="9248">
                  <c:v>924.79999999970596</c:v>
                </c:pt>
                <c:pt idx="9249">
                  <c:v>924.89999999970598</c:v>
                </c:pt>
                <c:pt idx="9250">
                  <c:v>924.99999999970601</c:v>
                </c:pt>
                <c:pt idx="9251">
                  <c:v>925.09999999970603</c:v>
                </c:pt>
                <c:pt idx="9252">
                  <c:v>925.19999999970605</c:v>
                </c:pt>
                <c:pt idx="9253">
                  <c:v>925.29999999970596</c:v>
                </c:pt>
                <c:pt idx="9254">
                  <c:v>925.39999999970598</c:v>
                </c:pt>
                <c:pt idx="9255">
                  <c:v>925.49999999970601</c:v>
                </c:pt>
                <c:pt idx="9256">
                  <c:v>925.59999999970501</c:v>
                </c:pt>
                <c:pt idx="9257">
                  <c:v>925.69999999970503</c:v>
                </c:pt>
                <c:pt idx="9258">
                  <c:v>925.79999999970505</c:v>
                </c:pt>
                <c:pt idx="9259">
                  <c:v>925.89999999970496</c:v>
                </c:pt>
                <c:pt idx="9260">
                  <c:v>925.99999999970498</c:v>
                </c:pt>
                <c:pt idx="9261">
                  <c:v>926.09999999970501</c:v>
                </c:pt>
                <c:pt idx="9262">
                  <c:v>926.19999999970503</c:v>
                </c:pt>
                <c:pt idx="9263">
                  <c:v>926.29999999970505</c:v>
                </c:pt>
                <c:pt idx="9264">
                  <c:v>926.39999999970496</c:v>
                </c:pt>
                <c:pt idx="9265">
                  <c:v>926.49999999970498</c:v>
                </c:pt>
                <c:pt idx="9266">
                  <c:v>926.59999999970501</c:v>
                </c:pt>
                <c:pt idx="9267">
                  <c:v>926.699999999704</c:v>
                </c:pt>
                <c:pt idx="9268">
                  <c:v>926.79999999970403</c:v>
                </c:pt>
                <c:pt idx="9269">
                  <c:v>926.89999999970405</c:v>
                </c:pt>
                <c:pt idx="9270">
                  <c:v>926.99999999970396</c:v>
                </c:pt>
                <c:pt idx="9271">
                  <c:v>927.09999999970398</c:v>
                </c:pt>
                <c:pt idx="9272">
                  <c:v>927.199999999704</c:v>
                </c:pt>
                <c:pt idx="9273">
                  <c:v>927.29999999970403</c:v>
                </c:pt>
                <c:pt idx="9274">
                  <c:v>927.39999999970405</c:v>
                </c:pt>
                <c:pt idx="9275">
                  <c:v>927.49999999970396</c:v>
                </c:pt>
                <c:pt idx="9276">
                  <c:v>927.59999999970398</c:v>
                </c:pt>
                <c:pt idx="9277">
                  <c:v>927.699999999704</c:v>
                </c:pt>
                <c:pt idx="9278">
                  <c:v>927.799999999703</c:v>
                </c:pt>
                <c:pt idx="9279">
                  <c:v>927.89999999970303</c:v>
                </c:pt>
                <c:pt idx="9280">
                  <c:v>927.99999999970305</c:v>
                </c:pt>
                <c:pt idx="9281">
                  <c:v>928.09999999970296</c:v>
                </c:pt>
                <c:pt idx="9282">
                  <c:v>928.19999999970298</c:v>
                </c:pt>
                <c:pt idx="9283">
                  <c:v>928.299999999703</c:v>
                </c:pt>
                <c:pt idx="9284">
                  <c:v>928.39999999970303</c:v>
                </c:pt>
                <c:pt idx="9285">
                  <c:v>928.49999999970305</c:v>
                </c:pt>
                <c:pt idx="9286">
                  <c:v>928.59999999970296</c:v>
                </c:pt>
                <c:pt idx="9287">
                  <c:v>928.69999999970298</c:v>
                </c:pt>
                <c:pt idx="9288">
                  <c:v>928.799999999703</c:v>
                </c:pt>
                <c:pt idx="9289">
                  <c:v>928.899999999702</c:v>
                </c:pt>
                <c:pt idx="9290">
                  <c:v>928.99999999970203</c:v>
                </c:pt>
                <c:pt idx="9291">
                  <c:v>929.09999999970205</c:v>
                </c:pt>
                <c:pt idx="9292">
                  <c:v>929.19999999970196</c:v>
                </c:pt>
                <c:pt idx="9293">
                  <c:v>929.29999999970198</c:v>
                </c:pt>
                <c:pt idx="9294">
                  <c:v>929.399999999702</c:v>
                </c:pt>
                <c:pt idx="9295">
                  <c:v>929.49999999970203</c:v>
                </c:pt>
                <c:pt idx="9296">
                  <c:v>929.59999999970205</c:v>
                </c:pt>
                <c:pt idx="9297">
                  <c:v>929.69999999970196</c:v>
                </c:pt>
                <c:pt idx="9298">
                  <c:v>929.79999999970198</c:v>
                </c:pt>
                <c:pt idx="9299">
                  <c:v>929.899999999702</c:v>
                </c:pt>
                <c:pt idx="9300">
                  <c:v>929.999999999701</c:v>
                </c:pt>
                <c:pt idx="9301">
                  <c:v>930.09999999970103</c:v>
                </c:pt>
                <c:pt idx="9302">
                  <c:v>930.19999999970105</c:v>
                </c:pt>
                <c:pt idx="9303">
                  <c:v>930.29999999970096</c:v>
                </c:pt>
                <c:pt idx="9304">
                  <c:v>930.39999999970098</c:v>
                </c:pt>
                <c:pt idx="9305">
                  <c:v>930.499999999701</c:v>
                </c:pt>
                <c:pt idx="9306">
                  <c:v>930.59999999970103</c:v>
                </c:pt>
                <c:pt idx="9307">
                  <c:v>930.69999999970105</c:v>
                </c:pt>
                <c:pt idx="9308">
                  <c:v>930.79999999970096</c:v>
                </c:pt>
                <c:pt idx="9309">
                  <c:v>930.89999999970098</c:v>
                </c:pt>
                <c:pt idx="9310">
                  <c:v>930.999999999701</c:v>
                </c:pt>
                <c:pt idx="9311">
                  <c:v>931.0999999997</c:v>
                </c:pt>
                <c:pt idx="9312">
                  <c:v>931.19999999970003</c:v>
                </c:pt>
                <c:pt idx="9313">
                  <c:v>931.29999999970005</c:v>
                </c:pt>
                <c:pt idx="9314">
                  <c:v>931.39999999969996</c:v>
                </c:pt>
                <c:pt idx="9315">
                  <c:v>931.49999999969998</c:v>
                </c:pt>
                <c:pt idx="9316">
                  <c:v>931.5999999997</c:v>
                </c:pt>
                <c:pt idx="9317">
                  <c:v>931.69999999970003</c:v>
                </c:pt>
                <c:pt idx="9318">
                  <c:v>931.79999999970005</c:v>
                </c:pt>
                <c:pt idx="9319">
                  <c:v>931.89999999969996</c:v>
                </c:pt>
                <c:pt idx="9320">
                  <c:v>931.99999999969998</c:v>
                </c:pt>
                <c:pt idx="9321">
                  <c:v>932.0999999997</c:v>
                </c:pt>
                <c:pt idx="9322">
                  <c:v>932.199999999699</c:v>
                </c:pt>
                <c:pt idx="9323">
                  <c:v>932.29999999969903</c:v>
                </c:pt>
                <c:pt idx="9324">
                  <c:v>932.39999999969905</c:v>
                </c:pt>
                <c:pt idx="9325">
                  <c:v>932.49999999969896</c:v>
                </c:pt>
                <c:pt idx="9326">
                  <c:v>932.59999999969898</c:v>
                </c:pt>
                <c:pt idx="9327">
                  <c:v>932.699999999699</c:v>
                </c:pt>
                <c:pt idx="9328">
                  <c:v>932.79999999969903</c:v>
                </c:pt>
                <c:pt idx="9329">
                  <c:v>932.89999999969905</c:v>
                </c:pt>
                <c:pt idx="9330">
                  <c:v>932.99999999969896</c:v>
                </c:pt>
                <c:pt idx="9331">
                  <c:v>933.09999999969898</c:v>
                </c:pt>
                <c:pt idx="9332">
                  <c:v>933.199999999699</c:v>
                </c:pt>
                <c:pt idx="9333">
                  <c:v>933.299999999698</c:v>
                </c:pt>
                <c:pt idx="9334">
                  <c:v>933.39999999969803</c:v>
                </c:pt>
                <c:pt idx="9335">
                  <c:v>933.49999999969805</c:v>
                </c:pt>
                <c:pt idx="9336">
                  <c:v>933.59999999969796</c:v>
                </c:pt>
                <c:pt idx="9337">
                  <c:v>933.69999999969798</c:v>
                </c:pt>
                <c:pt idx="9338">
                  <c:v>933.799999999698</c:v>
                </c:pt>
                <c:pt idx="9339">
                  <c:v>933.89999999969803</c:v>
                </c:pt>
                <c:pt idx="9340">
                  <c:v>933.99999999969805</c:v>
                </c:pt>
                <c:pt idx="9341">
                  <c:v>934.09999999969796</c:v>
                </c:pt>
                <c:pt idx="9342">
                  <c:v>934.19999999969798</c:v>
                </c:pt>
                <c:pt idx="9343">
                  <c:v>934.299999999698</c:v>
                </c:pt>
                <c:pt idx="9344">
                  <c:v>934.399999999697</c:v>
                </c:pt>
                <c:pt idx="9345">
                  <c:v>934.49999999969702</c:v>
                </c:pt>
                <c:pt idx="9346">
                  <c:v>934.59999999969705</c:v>
                </c:pt>
                <c:pt idx="9347">
                  <c:v>934.69999999969696</c:v>
                </c:pt>
                <c:pt idx="9348">
                  <c:v>934.79999999969698</c:v>
                </c:pt>
                <c:pt idx="9349">
                  <c:v>934.899999999697</c:v>
                </c:pt>
                <c:pt idx="9350">
                  <c:v>934.99999999969702</c:v>
                </c:pt>
                <c:pt idx="9351">
                  <c:v>935.09999999969705</c:v>
                </c:pt>
                <c:pt idx="9352">
                  <c:v>935.19999999969696</c:v>
                </c:pt>
                <c:pt idx="9353">
                  <c:v>935.29999999969698</c:v>
                </c:pt>
                <c:pt idx="9354">
                  <c:v>935.399999999697</c:v>
                </c:pt>
                <c:pt idx="9355">
                  <c:v>935.499999999696</c:v>
                </c:pt>
                <c:pt idx="9356">
                  <c:v>935.59999999969602</c:v>
                </c:pt>
                <c:pt idx="9357">
                  <c:v>935.69999999969605</c:v>
                </c:pt>
                <c:pt idx="9358">
                  <c:v>935.79999999969596</c:v>
                </c:pt>
                <c:pt idx="9359">
                  <c:v>935.89999999969598</c:v>
                </c:pt>
                <c:pt idx="9360">
                  <c:v>935.999999999696</c:v>
                </c:pt>
                <c:pt idx="9361">
                  <c:v>936.09999999969602</c:v>
                </c:pt>
                <c:pt idx="9362">
                  <c:v>936.19999999969605</c:v>
                </c:pt>
                <c:pt idx="9363">
                  <c:v>936.29999999969596</c:v>
                </c:pt>
                <c:pt idx="9364">
                  <c:v>936.39999999969598</c:v>
                </c:pt>
                <c:pt idx="9365">
                  <c:v>936.499999999696</c:v>
                </c:pt>
                <c:pt idx="9366">
                  <c:v>936.599999999695</c:v>
                </c:pt>
                <c:pt idx="9367">
                  <c:v>936.69999999969502</c:v>
                </c:pt>
                <c:pt idx="9368">
                  <c:v>936.79999999969505</c:v>
                </c:pt>
                <c:pt idx="9369">
                  <c:v>936.89999999969496</c:v>
                </c:pt>
                <c:pt idx="9370">
                  <c:v>936.99999999969498</c:v>
                </c:pt>
                <c:pt idx="9371">
                  <c:v>937.099999999695</c:v>
                </c:pt>
                <c:pt idx="9372">
                  <c:v>937.19999999969502</c:v>
                </c:pt>
                <c:pt idx="9373">
                  <c:v>937.29999999969505</c:v>
                </c:pt>
                <c:pt idx="9374">
                  <c:v>937.39999999969496</c:v>
                </c:pt>
                <c:pt idx="9375">
                  <c:v>937.49999999969498</c:v>
                </c:pt>
                <c:pt idx="9376">
                  <c:v>937.599999999695</c:v>
                </c:pt>
                <c:pt idx="9377">
                  <c:v>937.699999999694</c:v>
                </c:pt>
                <c:pt idx="9378">
                  <c:v>937.79999999969402</c:v>
                </c:pt>
                <c:pt idx="9379">
                  <c:v>937.89999999969405</c:v>
                </c:pt>
                <c:pt idx="9380">
                  <c:v>937.99999999969396</c:v>
                </c:pt>
                <c:pt idx="9381">
                  <c:v>938.09999999969398</c:v>
                </c:pt>
                <c:pt idx="9382">
                  <c:v>938.199999999694</c:v>
                </c:pt>
                <c:pt idx="9383">
                  <c:v>938.29999999969402</c:v>
                </c:pt>
                <c:pt idx="9384">
                  <c:v>938.39999999969405</c:v>
                </c:pt>
                <c:pt idx="9385">
                  <c:v>938.49999999969396</c:v>
                </c:pt>
                <c:pt idx="9386">
                  <c:v>938.59999999969398</c:v>
                </c:pt>
                <c:pt idx="9387">
                  <c:v>938.699999999694</c:v>
                </c:pt>
                <c:pt idx="9388">
                  <c:v>938.799999999693</c:v>
                </c:pt>
                <c:pt idx="9389">
                  <c:v>938.89999999969302</c:v>
                </c:pt>
                <c:pt idx="9390">
                  <c:v>938.99999999969305</c:v>
                </c:pt>
                <c:pt idx="9391">
                  <c:v>939.09999999969295</c:v>
                </c:pt>
                <c:pt idx="9392">
                  <c:v>939.19999999969298</c:v>
                </c:pt>
                <c:pt idx="9393">
                  <c:v>939.299999999693</c:v>
                </c:pt>
                <c:pt idx="9394">
                  <c:v>939.39999999969302</c:v>
                </c:pt>
                <c:pt idx="9395">
                  <c:v>939.49999999969305</c:v>
                </c:pt>
                <c:pt idx="9396">
                  <c:v>939.59999999969295</c:v>
                </c:pt>
                <c:pt idx="9397">
                  <c:v>939.69999999969298</c:v>
                </c:pt>
                <c:pt idx="9398">
                  <c:v>939.799999999693</c:v>
                </c:pt>
                <c:pt idx="9399">
                  <c:v>939.899999999692</c:v>
                </c:pt>
                <c:pt idx="9400">
                  <c:v>939.99999999969202</c:v>
                </c:pt>
                <c:pt idx="9401">
                  <c:v>940.09999999969205</c:v>
                </c:pt>
                <c:pt idx="9402">
                  <c:v>940.19999999969195</c:v>
                </c:pt>
                <c:pt idx="9403">
                  <c:v>940.29999999969198</c:v>
                </c:pt>
                <c:pt idx="9404">
                  <c:v>940.399999999692</c:v>
                </c:pt>
                <c:pt idx="9405">
                  <c:v>940.49999999969202</c:v>
                </c:pt>
                <c:pt idx="9406">
                  <c:v>940.59999999969205</c:v>
                </c:pt>
                <c:pt idx="9407">
                  <c:v>940.69999999969195</c:v>
                </c:pt>
                <c:pt idx="9408">
                  <c:v>940.79999999969198</c:v>
                </c:pt>
                <c:pt idx="9409">
                  <c:v>940.89999999969098</c:v>
                </c:pt>
                <c:pt idx="9410">
                  <c:v>940.999999999691</c:v>
                </c:pt>
                <c:pt idx="9411">
                  <c:v>941.09999999969102</c:v>
                </c:pt>
                <c:pt idx="9412">
                  <c:v>941.19999999969104</c:v>
                </c:pt>
                <c:pt idx="9413">
                  <c:v>941.29999999969095</c:v>
                </c:pt>
                <c:pt idx="9414">
                  <c:v>941.39999999969098</c:v>
                </c:pt>
                <c:pt idx="9415">
                  <c:v>941.499999999691</c:v>
                </c:pt>
                <c:pt idx="9416">
                  <c:v>941.59999999969102</c:v>
                </c:pt>
                <c:pt idx="9417">
                  <c:v>941.69999999969104</c:v>
                </c:pt>
                <c:pt idx="9418">
                  <c:v>941.79999999969095</c:v>
                </c:pt>
                <c:pt idx="9419">
                  <c:v>941.89999999969098</c:v>
                </c:pt>
                <c:pt idx="9420">
                  <c:v>941.99999999968998</c:v>
                </c:pt>
                <c:pt idx="9421">
                  <c:v>942.09999999969</c:v>
                </c:pt>
                <c:pt idx="9422">
                  <c:v>942.19999999969002</c:v>
                </c:pt>
                <c:pt idx="9423">
                  <c:v>942.29999999969004</c:v>
                </c:pt>
                <c:pt idx="9424">
                  <c:v>942.39999999968995</c:v>
                </c:pt>
                <c:pt idx="9425">
                  <c:v>942.49999999968998</c:v>
                </c:pt>
                <c:pt idx="9426">
                  <c:v>942.59999999969</c:v>
                </c:pt>
                <c:pt idx="9427">
                  <c:v>942.69999999969002</c:v>
                </c:pt>
                <c:pt idx="9428">
                  <c:v>942.79999999969004</c:v>
                </c:pt>
                <c:pt idx="9429">
                  <c:v>942.89999999968995</c:v>
                </c:pt>
                <c:pt idx="9430">
                  <c:v>942.99999999968998</c:v>
                </c:pt>
                <c:pt idx="9431">
                  <c:v>943.09999999968898</c:v>
                </c:pt>
                <c:pt idx="9432">
                  <c:v>943.199999999689</c:v>
                </c:pt>
                <c:pt idx="9433">
                  <c:v>943.29999999968902</c:v>
                </c:pt>
                <c:pt idx="9434">
                  <c:v>943.39999999968904</c:v>
                </c:pt>
                <c:pt idx="9435">
                  <c:v>943.49999999968895</c:v>
                </c:pt>
                <c:pt idx="9436">
                  <c:v>943.59999999968898</c:v>
                </c:pt>
                <c:pt idx="9437">
                  <c:v>943.699999999689</c:v>
                </c:pt>
                <c:pt idx="9438">
                  <c:v>943.79999999968902</c:v>
                </c:pt>
                <c:pt idx="9439">
                  <c:v>943.89999999968904</c:v>
                </c:pt>
                <c:pt idx="9440">
                  <c:v>943.99999999968895</c:v>
                </c:pt>
                <c:pt idx="9441">
                  <c:v>944.09999999968898</c:v>
                </c:pt>
                <c:pt idx="9442">
                  <c:v>944.19999999968798</c:v>
                </c:pt>
                <c:pt idx="9443">
                  <c:v>944.299999999688</c:v>
                </c:pt>
                <c:pt idx="9444">
                  <c:v>944.39999999968802</c:v>
                </c:pt>
                <c:pt idx="9445">
                  <c:v>944.49999999968804</c:v>
                </c:pt>
                <c:pt idx="9446">
                  <c:v>944.59999999968795</c:v>
                </c:pt>
                <c:pt idx="9447">
                  <c:v>944.69999999968798</c:v>
                </c:pt>
                <c:pt idx="9448">
                  <c:v>944.799999999688</c:v>
                </c:pt>
                <c:pt idx="9449">
                  <c:v>944.89999999968802</c:v>
                </c:pt>
                <c:pt idx="9450">
                  <c:v>944.99999999968804</c:v>
                </c:pt>
                <c:pt idx="9451">
                  <c:v>945.09999999968795</c:v>
                </c:pt>
                <c:pt idx="9452">
                  <c:v>945.19999999968798</c:v>
                </c:pt>
                <c:pt idx="9453">
                  <c:v>945.29999999968697</c:v>
                </c:pt>
                <c:pt idx="9454">
                  <c:v>945.399999999687</c:v>
                </c:pt>
                <c:pt idx="9455">
                  <c:v>945.49999999968702</c:v>
                </c:pt>
                <c:pt idx="9456">
                  <c:v>945.59999999968704</c:v>
                </c:pt>
                <c:pt idx="9457">
                  <c:v>945.69999999968695</c:v>
                </c:pt>
                <c:pt idx="9458">
                  <c:v>945.79999999968697</c:v>
                </c:pt>
                <c:pt idx="9459">
                  <c:v>945.899999999687</c:v>
                </c:pt>
                <c:pt idx="9460">
                  <c:v>945.99999999968702</c:v>
                </c:pt>
                <c:pt idx="9461">
                  <c:v>946.09999999968704</c:v>
                </c:pt>
                <c:pt idx="9462">
                  <c:v>946.19999999968695</c:v>
                </c:pt>
                <c:pt idx="9463">
                  <c:v>946.29999999968697</c:v>
                </c:pt>
                <c:pt idx="9464">
                  <c:v>946.39999999968597</c:v>
                </c:pt>
                <c:pt idx="9465">
                  <c:v>946.499999999686</c:v>
                </c:pt>
                <c:pt idx="9466">
                  <c:v>946.59999999968602</c:v>
                </c:pt>
                <c:pt idx="9467">
                  <c:v>946.69999999968604</c:v>
                </c:pt>
                <c:pt idx="9468">
                  <c:v>946.79999999968595</c:v>
                </c:pt>
                <c:pt idx="9469">
                  <c:v>946.89999999968597</c:v>
                </c:pt>
                <c:pt idx="9470">
                  <c:v>946.999999999686</c:v>
                </c:pt>
                <c:pt idx="9471">
                  <c:v>947.09999999968602</c:v>
                </c:pt>
                <c:pt idx="9472">
                  <c:v>947.19999999968604</c:v>
                </c:pt>
                <c:pt idx="9473">
                  <c:v>947.29999999968595</c:v>
                </c:pt>
                <c:pt idx="9474">
                  <c:v>947.39999999968597</c:v>
                </c:pt>
                <c:pt idx="9475">
                  <c:v>947.49999999968497</c:v>
                </c:pt>
                <c:pt idx="9476">
                  <c:v>947.599999999685</c:v>
                </c:pt>
                <c:pt idx="9477">
                  <c:v>947.69999999968502</c:v>
                </c:pt>
                <c:pt idx="9478">
                  <c:v>947.79999999968504</c:v>
                </c:pt>
                <c:pt idx="9479">
                  <c:v>947.89999999968495</c:v>
                </c:pt>
                <c:pt idx="9480">
                  <c:v>947.99999999968497</c:v>
                </c:pt>
                <c:pt idx="9481">
                  <c:v>948.099999999685</c:v>
                </c:pt>
                <c:pt idx="9482">
                  <c:v>948.19999999968502</c:v>
                </c:pt>
                <c:pt idx="9483">
                  <c:v>948.29999999968504</c:v>
                </c:pt>
                <c:pt idx="9484">
                  <c:v>948.39999999968495</c:v>
                </c:pt>
                <c:pt idx="9485">
                  <c:v>948.49999999968497</c:v>
                </c:pt>
                <c:pt idx="9486">
                  <c:v>948.59999999968397</c:v>
                </c:pt>
                <c:pt idx="9487">
                  <c:v>948.699999999684</c:v>
                </c:pt>
                <c:pt idx="9488">
                  <c:v>948.79999999968402</c:v>
                </c:pt>
                <c:pt idx="9489">
                  <c:v>948.89999999968404</c:v>
                </c:pt>
                <c:pt idx="9490">
                  <c:v>948.99999999968395</c:v>
                </c:pt>
                <c:pt idx="9491">
                  <c:v>949.09999999968397</c:v>
                </c:pt>
                <c:pt idx="9492">
                  <c:v>949.199999999684</c:v>
                </c:pt>
                <c:pt idx="9493">
                  <c:v>949.29999999968402</c:v>
                </c:pt>
                <c:pt idx="9494">
                  <c:v>949.39999999968404</c:v>
                </c:pt>
                <c:pt idx="9495">
                  <c:v>949.49999999968395</c:v>
                </c:pt>
                <c:pt idx="9496">
                  <c:v>949.59999999968397</c:v>
                </c:pt>
                <c:pt idx="9497">
                  <c:v>949.69999999968297</c:v>
                </c:pt>
                <c:pt idx="9498">
                  <c:v>949.799999999683</c:v>
                </c:pt>
                <c:pt idx="9499">
                  <c:v>949.89999999968302</c:v>
                </c:pt>
                <c:pt idx="9500">
                  <c:v>949.99999999968304</c:v>
                </c:pt>
                <c:pt idx="9501">
                  <c:v>950.09999999968295</c:v>
                </c:pt>
                <c:pt idx="9502">
                  <c:v>950.19999999968297</c:v>
                </c:pt>
                <c:pt idx="9503">
                  <c:v>950.299999999683</c:v>
                </c:pt>
                <c:pt idx="9504">
                  <c:v>950.39999999968302</c:v>
                </c:pt>
                <c:pt idx="9505">
                  <c:v>950.49999999968304</c:v>
                </c:pt>
                <c:pt idx="9506">
                  <c:v>950.59999999968295</c:v>
                </c:pt>
                <c:pt idx="9507">
                  <c:v>950.69999999968297</c:v>
                </c:pt>
                <c:pt idx="9508">
                  <c:v>950.79999999968197</c:v>
                </c:pt>
                <c:pt idx="9509">
                  <c:v>950.899999999682</c:v>
                </c:pt>
                <c:pt idx="9510">
                  <c:v>950.99999999968202</c:v>
                </c:pt>
                <c:pt idx="9511">
                  <c:v>951.09999999968204</c:v>
                </c:pt>
                <c:pt idx="9512">
                  <c:v>951.19999999968195</c:v>
                </c:pt>
                <c:pt idx="9513">
                  <c:v>951.29999999968197</c:v>
                </c:pt>
                <c:pt idx="9514">
                  <c:v>951.399999999682</c:v>
                </c:pt>
                <c:pt idx="9515">
                  <c:v>951.49999999968202</c:v>
                </c:pt>
                <c:pt idx="9516">
                  <c:v>951.59999999968204</c:v>
                </c:pt>
                <c:pt idx="9517">
                  <c:v>951.69999999968195</c:v>
                </c:pt>
                <c:pt idx="9518">
                  <c:v>951.79999999968197</c:v>
                </c:pt>
                <c:pt idx="9519">
                  <c:v>951.89999999968097</c:v>
                </c:pt>
                <c:pt idx="9520">
                  <c:v>951.99999999968099</c:v>
                </c:pt>
                <c:pt idx="9521">
                  <c:v>952.09999999968102</c:v>
                </c:pt>
                <c:pt idx="9522">
                  <c:v>952.19999999968104</c:v>
                </c:pt>
                <c:pt idx="9523">
                  <c:v>952.29999999968095</c:v>
                </c:pt>
                <c:pt idx="9524">
                  <c:v>952.39999999968097</c:v>
                </c:pt>
                <c:pt idx="9525">
                  <c:v>952.49999999968099</c:v>
                </c:pt>
                <c:pt idx="9526">
                  <c:v>952.59999999968102</c:v>
                </c:pt>
                <c:pt idx="9527">
                  <c:v>952.69999999968104</c:v>
                </c:pt>
                <c:pt idx="9528">
                  <c:v>952.79999999968095</c:v>
                </c:pt>
                <c:pt idx="9529">
                  <c:v>952.89999999968097</c:v>
                </c:pt>
                <c:pt idx="9530">
                  <c:v>952.99999999967997</c:v>
                </c:pt>
                <c:pt idx="9531">
                  <c:v>953.09999999967999</c:v>
                </c:pt>
                <c:pt idx="9532">
                  <c:v>953.19999999968002</c:v>
                </c:pt>
                <c:pt idx="9533">
                  <c:v>953.29999999968004</c:v>
                </c:pt>
                <c:pt idx="9534">
                  <c:v>953.39999999967995</c:v>
                </c:pt>
                <c:pt idx="9535">
                  <c:v>953.49999999967997</c:v>
                </c:pt>
                <c:pt idx="9536">
                  <c:v>953.59999999967999</c:v>
                </c:pt>
                <c:pt idx="9537">
                  <c:v>953.69999999968002</c:v>
                </c:pt>
                <c:pt idx="9538">
                  <c:v>953.79999999968004</c:v>
                </c:pt>
                <c:pt idx="9539">
                  <c:v>953.89999999967995</c:v>
                </c:pt>
                <c:pt idx="9540">
                  <c:v>953.99999999967997</c:v>
                </c:pt>
                <c:pt idx="9541">
                  <c:v>954.09999999967897</c:v>
                </c:pt>
                <c:pt idx="9542">
                  <c:v>954.19999999967899</c:v>
                </c:pt>
                <c:pt idx="9543">
                  <c:v>954.29999999967902</c:v>
                </c:pt>
                <c:pt idx="9544">
                  <c:v>954.39999999967904</c:v>
                </c:pt>
                <c:pt idx="9545">
                  <c:v>954.49999999967895</c:v>
                </c:pt>
                <c:pt idx="9546">
                  <c:v>954.59999999967897</c:v>
                </c:pt>
                <c:pt idx="9547">
                  <c:v>954.69999999967899</c:v>
                </c:pt>
                <c:pt idx="9548">
                  <c:v>954.79999999967902</c:v>
                </c:pt>
                <c:pt idx="9549">
                  <c:v>954.89999999967904</c:v>
                </c:pt>
                <c:pt idx="9550">
                  <c:v>954.99999999967895</c:v>
                </c:pt>
                <c:pt idx="9551">
                  <c:v>955.09999999967897</c:v>
                </c:pt>
                <c:pt idx="9552">
                  <c:v>955.19999999967797</c:v>
                </c:pt>
                <c:pt idx="9553">
                  <c:v>955.29999999967799</c:v>
                </c:pt>
                <c:pt idx="9554">
                  <c:v>955.39999999967802</c:v>
                </c:pt>
                <c:pt idx="9555">
                  <c:v>955.49999999967804</c:v>
                </c:pt>
                <c:pt idx="9556">
                  <c:v>955.59999999967795</c:v>
                </c:pt>
                <c:pt idx="9557">
                  <c:v>955.69999999967797</c:v>
                </c:pt>
                <c:pt idx="9558">
                  <c:v>955.79999999967799</c:v>
                </c:pt>
                <c:pt idx="9559">
                  <c:v>955.89999999967802</c:v>
                </c:pt>
                <c:pt idx="9560">
                  <c:v>955.99999999967804</c:v>
                </c:pt>
                <c:pt idx="9561">
                  <c:v>956.09999999967795</c:v>
                </c:pt>
                <c:pt idx="9562">
                  <c:v>956.19999999967797</c:v>
                </c:pt>
                <c:pt idx="9563">
                  <c:v>956.29999999967697</c:v>
                </c:pt>
                <c:pt idx="9564">
                  <c:v>956.39999999967699</c:v>
                </c:pt>
                <c:pt idx="9565">
                  <c:v>956.49999999967702</c:v>
                </c:pt>
                <c:pt idx="9566">
                  <c:v>956.59999999967704</c:v>
                </c:pt>
                <c:pt idx="9567">
                  <c:v>956.69999999967695</c:v>
                </c:pt>
                <c:pt idx="9568">
                  <c:v>956.79999999967697</c:v>
                </c:pt>
                <c:pt idx="9569">
                  <c:v>956.89999999967699</c:v>
                </c:pt>
                <c:pt idx="9570">
                  <c:v>956.99999999967702</c:v>
                </c:pt>
                <c:pt idx="9571">
                  <c:v>957.09999999967704</c:v>
                </c:pt>
                <c:pt idx="9572">
                  <c:v>957.19999999967695</c:v>
                </c:pt>
                <c:pt idx="9573">
                  <c:v>957.29999999967697</c:v>
                </c:pt>
                <c:pt idx="9574">
                  <c:v>957.39999999967597</c:v>
                </c:pt>
                <c:pt idx="9575">
                  <c:v>957.49999999967599</c:v>
                </c:pt>
                <c:pt idx="9576">
                  <c:v>957.59999999967602</c:v>
                </c:pt>
                <c:pt idx="9577">
                  <c:v>957.69999999967604</c:v>
                </c:pt>
                <c:pt idx="9578">
                  <c:v>957.79999999967595</c:v>
                </c:pt>
                <c:pt idx="9579">
                  <c:v>957.89999999967597</c:v>
                </c:pt>
                <c:pt idx="9580">
                  <c:v>957.99999999967599</c:v>
                </c:pt>
                <c:pt idx="9581">
                  <c:v>958.09999999967602</c:v>
                </c:pt>
                <c:pt idx="9582">
                  <c:v>958.19999999967604</c:v>
                </c:pt>
                <c:pt idx="9583">
                  <c:v>958.29999999967595</c:v>
                </c:pt>
                <c:pt idx="9584">
                  <c:v>958.39999999967597</c:v>
                </c:pt>
                <c:pt idx="9585">
                  <c:v>958.49999999967497</c:v>
                </c:pt>
                <c:pt idx="9586">
                  <c:v>958.59999999967499</c:v>
                </c:pt>
                <c:pt idx="9587">
                  <c:v>958.69999999967501</c:v>
                </c:pt>
                <c:pt idx="9588">
                  <c:v>958.79999999967504</c:v>
                </c:pt>
                <c:pt idx="9589">
                  <c:v>958.89999999967495</c:v>
                </c:pt>
                <c:pt idx="9590">
                  <c:v>958.99999999967497</c:v>
                </c:pt>
                <c:pt idx="9591">
                  <c:v>959.09999999967499</c:v>
                </c:pt>
                <c:pt idx="9592">
                  <c:v>959.19999999967501</c:v>
                </c:pt>
                <c:pt idx="9593">
                  <c:v>959.29999999967504</c:v>
                </c:pt>
                <c:pt idx="9594">
                  <c:v>959.39999999967495</c:v>
                </c:pt>
                <c:pt idx="9595">
                  <c:v>959.49999999967497</c:v>
                </c:pt>
                <c:pt idx="9596">
                  <c:v>959.59999999967397</c:v>
                </c:pt>
                <c:pt idx="9597">
                  <c:v>959.69999999967399</c:v>
                </c:pt>
                <c:pt idx="9598">
                  <c:v>959.79999999967401</c:v>
                </c:pt>
                <c:pt idx="9599">
                  <c:v>959.89999999967404</c:v>
                </c:pt>
                <c:pt idx="9600">
                  <c:v>959.99999999967395</c:v>
                </c:pt>
                <c:pt idx="9601">
                  <c:v>960.09999999967397</c:v>
                </c:pt>
                <c:pt idx="9602">
                  <c:v>960.19999999967399</c:v>
                </c:pt>
                <c:pt idx="9603">
                  <c:v>960.29999999967401</c:v>
                </c:pt>
                <c:pt idx="9604">
                  <c:v>960.39999999967404</c:v>
                </c:pt>
                <c:pt idx="9605">
                  <c:v>960.49999999967395</c:v>
                </c:pt>
                <c:pt idx="9606">
                  <c:v>960.59999999967397</c:v>
                </c:pt>
                <c:pt idx="9607">
                  <c:v>960.69999999967297</c:v>
                </c:pt>
                <c:pt idx="9608">
                  <c:v>960.79999999967299</c:v>
                </c:pt>
                <c:pt idx="9609">
                  <c:v>960.89999999967301</c:v>
                </c:pt>
                <c:pt idx="9610">
                  <c:v>960.99999999967304</c:v>
                </c:pt>
                <c:pt idx="9611">
                  <c:v>961.09999999967295</c:v>
                </c:pt>
                <c:pt idx="9612">
                  <c:v>961.19999999967297</c:v>
                </c:pt>
                <c:pt idx="9613">
                  <c:v>961.29999999967299</c:v>
                </c:pt>
                <c:pt idx="9614">
                  <c:v>961.39999999967301</c:v>
                </c:pt>
                <c:pt idx="9615">
                  <c:v>961.49999999967304</c:v>
                </c:pt>
                <c:pt idx="9616">
                  <c:v>961.59999999967295</c:v>
                </c:pt>
                <c:pt idx="9617">
                  <c:v>961.69999999967297</c:v>
                </c:pt>
                <c:pt idx="9618">
                  <c:v>961.79999999967197</c:v>
                </c:pt>
                <c:pt idx="9619">
                  <c:v>961.89999999967199</c:v>
                </c:pt>
                <c:pt idx="9620">
                  <c:v>961.99999999967201</c:v>
                </c:pt>
                <c:pt idx="9621">
                  <c:v>962.09999999967204</c:v>
                </c:pt>
                <c:pt idx="9622">
                  <c:v>962.19999999967195</c:v>
                </c:pt>
                <c:pt idx="9623">
                  <c:v>962.29999999967197</c:v>
                </c:pt>
                <c:pt idx="9624">
                  <c:v>962.39999999967199</c:v>
                </c:pt>
                <c:pt idx="9625">
                  <c:v>962.49999999967201</c:v>
                </c:pt>
                <c:pt idx="9626">
                  <c:v>962.59999999967204</c:v>
                </c:pt>
                <c:pt idx="9627">
                  <c:v>962.69999999967195</c:v>
                </c:pt>
                <c:pt idx="9628">
                  <c:v>962.79999999967197</c:v>
                </c:pt>
                <c:pt idx="9629">
                  <c:v>962.89999999967097</c:v>
                </c:pt>
                <c:pt idx="9630">
                  <c:v>962.99999999967099</c:v>
                </c:pt>
                <c:pt idx="9631">
                  <c:v>963.09999999967101</c:v>
                </c:pt>
                <c:pt idx="9632">
                  <c:v>963.19999999967104</c:v>
                </c:pt>
                <c:pt idx="9633">
                  <c:v>963.29999999967094</c:v>
                </c:pt>
                <c:pt idx="9634">
                  <c:v>963.39999999967097</c:v>
                </c:pt>
                <c:pt idx="9635">
                  <c:v>963.49999999967099</c:v>
                </c:pt>
                <c:pt idx="9636">
                  <c:v>963.59999999967101</c:v>
                </c:pt>
                <c:pt idx="9637">
                  <c:v>963.69999999967104</c:v>
                </c:pt>
                <c:pt idx="9638">
                  <c:v>963.79999999967094</c:v>
                </c:pt>
                <c:pt idx="9639">
                  <c:v>963.89999999967097</c:v>
                </c:pt>
                <c:pt idx="9640">
                  <c:v>963.99999999966997</c:v>
                </c:pt>
                <c:pt idx="9641">
                  <c:v>964.09999999966999</c:v>
                </c:pt>
                <c:pt idx="9642">
                  <c:v>964.19999999967001</c:v>
                </c:pt>
                <c:pt idx="9643">
                  <c:v>964.29999999967004</c:v>
                </c:pt>
                <c:pt idx="9644">
                  <c:v>964.39999999966994</c:v>
                </c:pt>
                <c:pt idx="9645">
                  <c:v>964.49999999966997</c:v>
                </c:pt>
                <c:pt idx="9646">
                  <c:v>964.59999999966999</c:v>
                </c:pt>
                <c:pt idx="9647">
                  <c:v>964.69999999967001</c:v>
                </c:pt>
                <c:pt idx="9648">
                  <c:v>964.79999999967004</c:v>
                </c:pt>
                <c:pt idx="9649">
                  <c:v>964.89999999966994</c:v>
                </c:pt>
                <c:pt idx="9650">
                  <c:v>964.99999999966997</c:v>
                </c:pt>
                <c:pt idx="9651">
                  <c:v>965.09999999966897</c:v>
                </c:pt>
                <c:pt idx="9652">
                  <c:v>965.19999999966899</c:v>
                </c:pt>
                <c:pt idx="9653">
                  <c:v>965.29999999966901</c:v>
                </c:pt>
                <c:pt idx="9654">
                  <c:v>965.39999999966903</c:v>
                </c:pt>
                <c:pt idx="9655">
                  <c:v>965.49999999966894</c:v>
                </c:pt>
                <c:pt idx="9656">
                  <c:v>965.59999999966897</c:v>
                </c:pt>
                <c:pt idx="9657">
                  <c:v>965.69999999966899</c:v>
                </c:pt>
                <c:pt idx="9658">
                  <c:v>965.79999999966901</c:v>
                </c:pt>
                <c:pt idx="9659">
                  <c:v>965.89999999966903</c:v>
                </c:pt>
                <c:pt idx="9660">
                  <c:v>965.99999999966894</c:v>
                </c:pt>
                <c:pt idx="9661">
                  <c:v>966.09999999966897</c:v>
                </c:pt>
                <c:pt idx="9662">
                  <c:v>966.19999999966797</c:v>
                </c:pt>
                <c:pt idx="9663">
                  <c:v>966.29999999966799</c:v>
                </c:pt>
                <c:pt idx="9664">
                  <c:v>966.39999999966801</c:v>
                </c:pt>
                <c:pt idx="9665">
                  <c:v>966.49999999966803</c:v>
                </c:pt>
                <c:pt idx="9666">
                  <c:v>966.59999999966794</c:v>
                </c:pt>
                <c:pt idx="9667">
                  <c:v>966.69999999966797</c:v>
                </c:pt>
                <c:pt idx="9668">
                  <c:v>966.79999999966799</c:v>
                </c:pt>
                <c:pt idx="9669">
                  <c:v>966.89999999966801</c:v>
                </c:pt>
                <c:pt idx="9670">
                  <c:v>966.99999999966803</c:v>
                </c:pt>
                <c:pt idx="9671">
                  <c:v>967.09999999966794</c:v>
                </c:pt>
                <c:pt idx="9672">
                  <c:v>967.19999999966797</c:v>
                </c:pt>
                <c:pt idx="9673">
                  <c:v>967.29999999966697</c:v>
                </c:pt>
                <c:pt idx="9674">
                  <c:v>967.39999999966699</c:v>
                </c:pt>
                <c:pt idx="9675">
                  <c:v>967.49999999966701</c:v>
                </c:pt>
                <c:pt idx="9676">
                  <c:v>967.59999999966703</c:v>
                </c:pt>
                <c:pt idx="9677">
                  <c:v>967.69999999966706</c:v>
                </c:pt>
                <c:pt idx="9678">
                  <c:v>967.79999999966697</c:v>
                </c:pt>
                <c:pt idx="9679">
                  <c:v>967.89999999966699</c:v>
                </c:pt>
                <c:pt idx="9680">
                  <c:v>967.99999999966701</c:v>
                </c:pt>
                <c:pt idx="9681">
                  <c:v>968.09999999966703</c:v>
                </c:pt>
                <c:pt idx="9682">
                  <c:v>968.19999999966706</c:v>
                </c:pt>
                <c:pt idx="9683">
                  <c:v>968.29999999966697</c:v>
                </c:pt>
                <c:pt idx="9684">
                  <c:v>968.39999999966597</c:v>
                </c:pt>
                <c:pt idx="9685">
                  <c:v>968.49999999966599</c:v>
                </c:pt>
                <c:pt idx="9686">
                  <c:v>968.59999999966601</c:v>
                </c:pt>
                <c:pt idx="9687">
                  <c:v>968.69999999966603</c:v>
                </c:pt>
                <c:pt idx="9688">
                  <c:v>968.79999999966606</c:v>
                </c:pt>
                <c:pt idx="9689">
                  <c:v>968.89999999966597</c:v>
                </c:pt>
                <c:pt idx="9690">
                  <c:v>968.99999999966599</c:v>
                </c:pt>
                <c:pt idx="9691">
                  <c:v>969.09999999966601</c:v>
                </c:pt>
                <c:pt idx="9692">
                  <c:v>969.19999999966603</c:v>
                </c:pt>
                <c:pt idx="9693">
                  <c:v>969.29999999966606</c:v>
                </c:pt>
                <c:pt idx="9694">
                  <c:v>969.39999999966597</c:v>
                </c:pt>
                <c:pt idx="9695">
                  <c:v>969.49999999966496</c:v>
                </c:pt>
                <c:pt idx="9696">
                  <c:v>969.59999999966499</c:v>
                </c:pt>
                <c:pt idx="9697">
                  <c:v>969.69999999966501</c:v>
                </c:pt>
                <c:pt idx="9698">
                  <c:v>969.79999999966503</c:v>
                </c:pt>
                <c:pt idx="9699">
                  <c:v>969.89999999966506</c:v>
                </c:pt>
                <c:pt idx="9700">
                  <c:v>969.99999999966496</c:v>
                </c:pt>
                <c:pt idx="9701">
                  <c:v>970.09999999966499</c:v>
                </c:pt>
                <c:pt idx="9702">
                  <c:v>970.19999999966501</c:v>
                </c:pt>
                <c:pt idx="9703">
                  <c:v>970.29999999966503</c:v>
                </c:pt>
                <c:pt idx="9704">
                  <c:v>970.39999999966506</c:v>
                </c:pt>
                <c:pt idx="9705">
                  <c:v>970.49999999966496</c:v>
                </c:pt>
                <c:pt idx="9706">
                  <c:v>970.59999999966396</c:v>
                </c:pt>
                <c:pt idx="9707">
                  <c:v>970.69999999966399</c:v>
                </c:pt>
                <c:pt idx="9708">
                  <c:v>970.79999999966401</c:v>
                </c:pt>
                <c:pt idx="9709">
                  <c:v>970.89999999966403</c:v>
                </c:pt>
                <c:pt idx="9710">
                  <c:v>970.99999999966406</c:v>
                </c:pt>
                <c:pt idx="9711">
                  <c:v>971.09999999966396</c:v>
                </c:pt>
                <c:pt idx="9712">
                  <c:v>971.19999999966399</c:v>
                </c:pt>
                <c:pt idx="9713">
                  <c:v>971.29999999966401</c:v>
                </c:pt>
                <c:pt idx="9714">
                  <c:v>971.39999999966403</c:v>
                </c:pt>
                <c:pt idx="9715">
                  <c:v>971.49999999966406</c:v>
                </c:pt>
                <c:pt idx="9716">
                  <c:v>971.59999999966396</c:v>
                </c:pt>
                <c:pt idx="9717">
                  <c:v>971.69999999966296</c:v>
                </c:pt>
                <c:pt idx="9718">
                  <c:v>971.79999999966299</c:v>
                </c:pt>
                <c:pt idx="9719">
                  <c:v>971.89999999966301</c:v>
                </c:pt>
                <c:pt idx="9720">
                  <c:v>971.99999999966303</c:v>
                </c:pt>
                <c:pt idx="9721">
                  <c:v>972.09999999966305</c:v>
                </c:pt>
                <c:pt idx="9722">
                  <c:v>972.19999999966296</c:v>
                </c:pt>
                <c:pt idx="9723">
                  <c:v>972.29999999966299</c:v>
                </c:pt>
                <c:pt idx="9724">
                  <c:v>972.39999999966301</c:v>
                </c:pt>
                <c:pt idx="9725">
                  <c:v>972.49999999966303</c:v>
                </c:pt>
                <c:pt idx="9726">
                  <c:v>972.59999999966305</c:v>
                </c:pt>
                <c:pt idx="9727">
                  <c:v>972.69999999966296</c:v>
                </c:pt>
                <c:pt idx="9728">
                  <c:v>972.79999999966196</c:v>
                </c:pt>
                <c:pt idx="9729">
                  <c:v>972.89999999966199</c:v>
                </c:pt>
                <c:pt idx="9730">
                  <c:v>972.99999999966201</c:v>
                </c:pt>
                <c:pt idx="9731">
                  <c:v>973.09999999966203</c:v>
                </c:pt>
                <c:pt idx="9732">
                  <c:v>973.19999999966205</c:v>
                </c:pt>
                <c:pt idx="9733">
                  <c:v>973.29999999966196</c:v>
                </c:pt>
                <c:pt idx="9734">
                  <c:v>973.39999999966199</c:v>
                </c:pt>
                <c:pt idx="9735">
                  <c:v>973.49999999966201</c:v>
                </c:pt>
                <c:pt idx="9736">
                  <c:v>973.59999999966203</c:v>
                </c:pt>
                <c:pt idx="9737">
                  <c:v>973.69999999966205</c:v>
                </c:pt>
                <c:pt idx="9738">
                  <c:v>973.79999999966196</c:v>
                </c:pt>
                <c:pt idx="9739">
                  <c:v>973.89999999966096</c:v>
                </c:pt>
                <c:pt idx="9740">
                  <c:v>973.99999999966099</c:v>
                </c:pt>
                <c:pt idx="9741">
                  <c:v>974.09999999966101</c:v>
                </c:pt>
                <c:pt idx="9742">
                  <c:v>974.19999999966103</c:v>
                </c:pt>
                <c:pt idx="9743">
                  <c:v>974.29999999966105</c:v>
                </c:pt>
                <c:pt idx="9744">
                  <c:v>974.39999999966096</c:v>
                </c:pt>
                <c:pt idx="9745">
                  <c:v>974.49999999966099</c:v>
                </c:pt>
                <c:pt idx="9746">
                  <c:v>974.59999999966101</c:v>
                </c:pt>
                <c:pt idx="9747">
                  <c:v>974.69999999966103</c:v>
                </c:pt>
                <c:pt idx="9748">
                  <c:v>974.79999999966105</c:v>
                </c:pt>
                <c:pt idx="9749">
                  <c:v>974.89999999966096</c:v>
                </c:pt>
                <c:pt idx="9750">
                  <c:v>974.99999999965996</c:v>
                </c:pt>
                <c:pt idx="9751">
                  <c:v>975.09999999965999</c:v>
                </c:pt>
                <c:pt idx="9752">
                  <c:v>975.19999999966001</c:v>
                </c:pt>
                <c:pt idx="9753">
                  <c:v>975.29999999966003</c:v>
                </c:pt>
                <c:pt idx="9754">
                  <c:v>975.39999999966005</c:v>
                </c:pt>
                <c:pt idx="9755">
                  <c:v>975.49999999965996</c:v>
                </c:pt>
                <c:pt idx="9756">
                  <c:v>975.59999999965999</c:v>
                </c:pt>
                <c:pt idx="9757">
                  <c:v>975.69999999966001</c:v>
                </c:pt>
                <c:pt idx="9758">
                  <c:v>975.79999999966003</c:v>
                </c:pt>
                <c:pt idx="9759">
                  <c:v>975.89999999966005</c:v>
                </c:pt>
                <c:pt idx="9760">
                  <c:v>975.99999999965996</c:v>
                </c:pt>
                <c:pt idx="9761">
                  <c:v>976.09999999965896</c:v>
                </c:pt>
                <c:pt idx="9762">
                  <c:v>976.19999999965898</c:v>
                </c:pt>
                <c:pt idx="9763">
                  <c:v>976.29999999965901</c:v>
                </c:pt>
                <c:pt idx="9764">
                  <c:v>976.39999999965903</c:v>
                </c:pt>
                <c:pt idx="9765">
                  <c:v>976.49999999965905</c:v>
                </c:pt>
                <c:pt idx="9766">
                  <c:v>976.59999999965896</c:v>
                </c:pt>
                <c:pt idx="9767">
                  <c:v>976.69999999965898</c:v>
                </c:pt>
                <c:pt idx="9768">
                  <c:v>976.79999999965901</c:v>
                </c:pt>
                <c:pt idx="9769">
                  <c:v>976.89999999965903</c:v>
                </c:pt>
                <c:pt idx="9770">
                  <c:v>976.99999999965905</c:v>
                </c:pt>
                <c:pt idx="9771">
                  <c:v>977.09999999965896</c:v>
                </c:pt>
                <c:pt idx="9772">
                  <c:v>977.19999999965796</c:v>
                </c:pt>
                <c:pt idx="9773">
                  <c:v>977.29999999965798</c:v>
                </c:pt>
                <c:pt idx="9774">
                  <c:v>977.39999999965801</c:v>
                </c:pt>
                <c:pt idx="9775">
                  <c:v>977.49999999965803</c:v>
                </c:pt>
                <c:pt idx="9776">
                  <c:v>977.59999999965805</c:v>
                </c:pt>
                <c:pt idx="9777">
                  <c:v>977.69999999965796</c:v>
                </c:pt>
                <c:pt idx="9778">
                  <c:v>977.79999999965798</c:v>
                </c:pt>
                <c:pt idx="9779">
                  <c:v>977.89999999965801</c:v>
                </c:pt>
                <c:pt idx="9780">
                  <c:v>977.99999999965803</c:v>
                </c:pt>
                <c:pt idx="9781">
                  <c:v>978.09999999965805</c:v>
                </c:pt>
                <c:pt idx="9782">
                  <c:v>978.19999999965796</c:v>
                </c:pt>
                <c:pt idx="9783">
                  <c:v>978.29999999965696</c:v>
                </c:pt>
                <c:pt idx="9784">
                  <c:v>978.39999999965698</c:v>
                </c:pt>
                <c:pt idx="9785">
                  <c:v>978.49999999965701</c:v>
                </c:pt>
                <c:pt idx="9786">
                  <c:v>978.59999999965703</c:v>
                </c:pt>
                <c:pt idx="9787">
                  <c:v>978.69999999965705</c:v>
                </c:pt>
                <c:pt idx="9788">
                  <c:v>978.79999999965696</c:v>
                </c:pt>
                <c:pt idx="9789">
                  <c:v>978.89999999965698</c:v>
                </c:pt>
                <c:pt idx="9790">
                  <c:v>978.99999999965701</c:v>
                </c:pt>
                <c:pt idx="9791">
                  <c:v>979.09999999965703</c:v>
                </c:pt>
                <c:pt idx="9792">
                  <c:v>979.19999999965705</c:v>
                </c:pt>
                <c:pt idx="9793">
                  <c:v>979.29999999965696</c:v>
                </c:pt>
                <c:pt idx="9794">
                  <c:v>979.39999999965596</c:v>
                </c:pt>
                <c:pt idx="9795">
                  <c:v>979.49999999965598</c:v>
                </c:pt>
                <c:pt idx="9796">
                  <c:v>979.59999999965601</c:v>
                </c:pt>
                <c:pt idx="9797">
                  <c:v>979.69999999965603</c:v>
                </c:pt>
                <c:pt idx="9798">
                  <c:v>979.79999999965605</c:v>
                </c:pt>
                <c:pt idx="9799">
                  <c:v>979.89999999965596</c:v>
                </c:pt>
                <c:pt idx="9800">
                  <c:v>979.99999999965598</c:v>
                </c:pt>
                <c:pt idx="9801">
                  <c:v>980.09999999965601</c:v>
                </c:pt>
                <c:pt idx="9802">
                  <c:v>980.19999999965603</c:v>
                </c:pt>
                <c:pt idx="9803">
                  <c:v>980.29999999965605</c:v>
                </c:pt>
                <c:pt idx="9804">
                  <c:v>980.39999999965596</c:v>
                </c:pt>
                <c:pt idx="9805">
                  <c:v>980.49999999965496</c:v>
                </c:pt>
                <c:pt idx="9806">
                  <c:v>980.59999999965498</c:v>
                </c:pt>
                <c:pt idx="9807">
                  <c:v>980.69999999965501</c:v>
                </c:pt>
                <c:pt idx="9808">
                  <c:v>980.79999999965503</c:v>
                </c:pt>
                <c:pt idx="9809">
                  <c:v>980.89999999965505</c:v>
                </c:pt>
                <c:pt idx="9810">
                  <c:v>980.99999999965496</c:v>
                </c:pt>
                <c:pt idx="9811">
                  <c:v>981.09999999965498</c:v>
                </c:pt>
                <c:pt idx="9812">
                  <c:v>981.19999999965501</c:v>
                </c:pt>
                <c:pt idx="9813">
                  <c:v>981.29999999965503</c:v>
                </c:pt>
                <c:pt idx="9814">
                  <c:v>981.39999999965505</c:v>
                </c:pt>
                <c:pt idx="9815">
                  <c:v>981.49999999965496</c:v>
                </c:pt>
                <c:pt idx="9816">
                  <c:v>981.59999999965396</c:v>
                </c:pt>
                <c:pt idx="9817">
                  <c:v>981.69999999965398</c:v>
                </c:pt>
                <c:pt idx="9818">
                  <c:v>981.79999999965401</c:v>
                </c:pt>
                <c:pt idx="9819">
                  <c:v>981.89999999965403</c:v>
                </c:pt>
                <c:pt idx="9820">
                  <c:v>981.99999999965405</c:v>
                </c:pt>
                <c:pt idx="9821">
                  <c:v>982.09999999965396</c:v>
                </c:pt>
                <c:pt idx="9822">
                  <c:v>982.19999999965398</c:v>
                </c:pt>
                <c:pt idx="9823">
                  <c:v>982.29999999965401</c:v>
                </c:pt>
                <c:pt idx="9824">
                  <c:v>982.39999999965403</c:v>
                </c:pt>
                <c:pt idx="9825">
                  <c:v>982.49999999965405</c:v>
                </c:pt>
                <c:pt idx="9826">
                  <c:v>982.59999999965396</c:v>
                </c:pt>
                <c:pt idx="9827">
                  <c:v>982.69999999965296</c:v>
                </c:pt>
                <c:pt idx="9828">
                  <c:v>982.79999999965298</c:v>
                </c:pt>
                <c:pt idx="9829">
                  <c:v>982.89999999965301</c:v>
                </c:pt>
                <c:pt idx="9830">
                  <c:v>982.99999999965303</c:v>
                </c:pt>
                <c:pt idx="9831">
                  <c:v>983.09999999965305</c:v>
                </c:pt>
                <c:pt idx="9832">
                  <c:v>983.19999999965296</c:v>
                </c:pt>
                <c:pt idx="9833">
                  <c:v>983.29999999965298</c:v>
                </c:pt>
                <c:pt idx="9834">
                  <c:v>983.39999999965301</c:v>
                </c:pt>
                <c:pt idx="9835">
                  <c:v>983.49999999965303</c:v>
                </c:pt>
                <c:pt idx="9836">
                  <c:v>983.59999999965305</c:v>
                </c:pt>
                <c:pt idx="9837">
                  <c:v>983.69999999965296</c:v>
                </c:pt>
                <c:pt idx="9838">
                  <c:v>983.79999999965196</c:v>
                </c:pt>
                <c:pt idx="9839">
                  <c:v>983.89999999965198</c:v>
                </c:pt>
                <c:pt idx="9840">
                  <c:v>983.999999999652</c:v>
                </c:pt>
                <c:pt idx="9841">
                  <c:v>984.09999999965203</c:v>
                </c:pt>
                <c:pt idx="9842">
                  <c:v>984.19999999965205</c:v>
                </c:pt>
                <c:pt idx="9843">
                  <c:v>984.29999999965196</c:v>
                </c:pt>
                <c:pt idx="9844">
                  <c:v>984.39999999965198</c:v>
                </c:pt>
                <c:pt idx="9845">
                  <c:v>984.499999999652</c:v>
                </c:pt>
                <c:pt idx="9846">
                  <c:v>984.59999999965203</c:v>
                </c:pt>
                <c:pt idx="9847">
                  <c:v>984.69999999965205</c:v>
                </c:pt>
                <c:pt idx="9848">
                  <c:v>984.79999999965196</c:v>
                </c:pt>
                <c:pt idx="9849">
                  <c:v>984.89999999965096</c:v>
                </c:pt>
                <c:pt idx="9850">
                  <c:v>984.99999999965098</c:v>
                </c:pt>
                <c:pt idx="9851">
                  <c:v>985.099999999651</c:v>
                </c:pt>
                <c:pt idx="9852">
                  <c:v>985.19999999965103</c:v>
                </c:pt>
                <c:pt idx="9853">
                  <c:v>985.29999999965105</c:v>
                </c:pt>
                <c:pt idx="9854">
                  <c:v>985.39999999965096</c:v>
                </c:pt>
                <c:pt idx="9855">
                  <c:v>985.49999999965098</c:v>
                </c:pt>
                <c:pt idx="9856">
                  <c:v>985.599999999651</c:v>
                </c:pt>
                <c:pt idx="9857">
                  <c:v>985.69999999965103</c:v>
                </c:pt>
                <c:pt idx="9858">
                  <c:v>985.79999999965105</c:v>
                </c:pt>
                <c:pt idx="9859">
                  <c:v>985.89999999965096</c:v>
                </c:pt>
                <c:pt idx="9860">
                  <c:v>985.99999999964996</c:v>
                </c:pt>
                <c:pt idx="9861">
                  <c:v>986.09999999964998</c:v>
                </c:pt>
                <c:pt idx="9862">
                  <c:v>986.19999999965</c:v>
                </c:pt>
                <c:pt idx="9863">
                  <c:v>986.29999999965003</c:v>
                </c:pt>
                <c:pt idx="9864">
                  <c:v>986.39999999965005</c:v>
                </c:pt>
                <c:pt idx="9865">
                  <c:v>986.49999999964996</c:v>
                </c:pt>
                <c:pt idx="9866">
                  <c:v>986.59999999964998</c:v>
                </c:pt>
                <c:pt idx="9867">
                  <c:v>986.69999999965</c:v>
                </c:pt>
                <c:pt idx="9868">
                  <c:v>986.79999999965003</c:v>
                </c:pt>
                <c:pt idx="9869">
                  <c:v>986.89999999965005</c:v>
                </c:pt>
                <c:pt idx="9870">
                  <c:v>986.99999999964996</c:v>
                </c:pt>
                <c:pt idx="9871">
                  <c:v>987.09999999964896</c:v>
                </c:pt>
                <c:pt idx="9872">
                  <c:v>987.19999999964898</c:v>
                </c:pt>
                <c:pt idx="9873">
                  <c:v>987.299999999649</c:v>
                </c:pt>
                <c:pt idx="9874">
                  <c:v>987.39999999964903</c:v>
                </c:pt>
                <c:pt idx="9875">
                  <c:v>987.49999999964905</c:v>
                </c:pt>
                <c:pt idx="9876">
                  <c:v>987.59999999964896</c:v>
                </c:pt>
                <c:pt idx="9877">
                  <c:v>987.69999999964898</c:v>
                </c:pt>
                <c:pt idx="9878">
                  <c:v>987.799999999649</c:v>
                </c:pt>
                <c:pt idx="9879">
                  <c:v>987.89999999964903</c:v>
                </c:pt>
                <c:pt idx="9880">
                  <c:v>987.99999999964905</c:v>
                </c:pt>
                <c:pt idx="9881">
                  <c:v>988.09999999964896</c:v>
                </c:pt>
                <c:pt idx="9882">
                  <c:v>988.19999999964796</c:v>
                </c:pt>
                <c:pt idx="9883">
                  <c:v>988.29999999964798</c:v>
                </c:pt>
                <c:pt idx="9884">
                  <c:v>988.399999999648</c:v>
                </c:pt>
                <c:pt idx="9885">
                  <c:v>988.49999999964803</c:v>
                </c:pt>
                <c:pt idx="9886">
                  <c:v>988.59999999964805</c:v>
                </c:pt>
                <c:pt idx="9887">
                  <c:v>988.69999999964796</c:v>
                </c:pt>
                <c:pt idx="9888">
                  <c:v>988.79999999964798</c:v>
                </c:pt>
                <c:pt idx="9889">
                  <c:v>988.899999999648</c:v>
                </c:pt>
                <c:pt idx="9890">
                  <c:v>988.99999999964803</c:v>
                </c:pt>
                <c:pt idx="9891">
                  <c:v>989.09999999964805</c:v>
                </c:pt>
                <c:pt idx="9892">
                  <c:v>989.19999999964796</c:v>
                </c:pt>
                <c:pt idx="9893">
                  <c:v>989.29999999964696</c:v>
                </c:pt>
                <c:pt idx="9894">
                  <c:v>989.39999999964698</c:v>
                </c:pt>
                <c:pt idx="9895">
                  <c:v>989.499999999647</c:v>
                </c:pt>
                <c:pt idx="9896">
                  <c:v>989.59999999964703</c:v>
                </c:pt>
                <c:pt idx="9897">
                  <c:v>989.69999999964705</c:v>
                </c:pt>
                <c:pt idx="9898">
                  <c:v>989.79999999964696</c:v>
                </c:pt>
                <c:pt idx="9899">
                  <c:v>989.89999999964698</c:v>
                </c:pt>
                <c:pt idx="9900">
                  <c:v>989.999999999647</c:v>
                </c:pt>
                <c:pt idx="9901">
                  <c:v>990.09999999964703</c:v>
                </c:pt>
                <c:pt idx="9902">
                  <c:v>990.19999999964705</c:v>
                </c:pt>
                <c:pt idx="9903">
                  <c:v>990.29999999964696</c:v>
                </c:pt>
                <c:pt idx="9904">
                  <c:v>990.39999999964596</c:v>
                </c:pt>
                <c:pt idx="9905">
                  <c:v>990.49999999964598</c:v>
                </c:pt>
                <c:pt idx="9906">
                  <c:v>990.599999999646</c:v>
                </c:pt>
                <c:pt idx="9907">
                  <c:v>990.69999999964602</c:v>
                </c:pt>
                <c:pt idx="9908">
                  <c:v>990.79999999964605</c:v>
                </c:pt>
                <c:pt idx="9909">
                  <c:v>990.89999999964596</c:v>
                </c:pt>
                <c:pt idx="9910">
                  <c:v>990.99999999964598</c:v>
                </c:pt>
                <c:pt idx="9911">
                  <c:v>991.099999999646</c:v>
                </c:pt>
                <c:pt idx="9912">
                  <c:v>991.19999999964602</c:v>
                </c:pt>
                <c:pt idx="9913">
                  <c:v>991.29999999964605</c:v>
                </c:pt>
                <c:pt idx="9914">
                  <c:v>991.39999999964596</c:v>
                </c:pt>
                <c:pt idx="9915">
                  <c:v>991.49999999964496</c:v>
                </c:pt>
                <c:pt idx="9916">
                  <c:v>991.59999999964498</c:v>
                </c:pt>
                <c:pt idx="9917">
                  <c:v>991.699999999645</c:v>
                </c:pt>
                <c:pt idx="9918">
                  <c:v>991.79999999964502</c:v>
                </c:pt>
                <c:pt idx="9919">
                  <c:v>991.89999999964505</c:v>
                </c:pt>
                <c:pt idx="9920">
                  <c:v>991.99999999964496</c:v>
                </c:pt>
                <c:pt idx="9921">
                  <c:v>992.09999999964498</c:v>
                </c:pt>
                <c:pt idx="9922">
                  <c:v>992.199999999645</c:v>
                </c:pt>
                <c:pt idx="9923">
                  <c:v>992.29999999964502</c:v>
                </c:pt>
                <c:pt idx="9924">
                  <c:v>992.39999999964505</c:v>
                </c:pt>
                <c:pt idx="9925">
                  <c:v>992.49999999964496</c:v>
                </c:pt>
                <c:pt idx="9926">
                  <c:v>992.59999999964396</c:v>
                </c:pt>
                <c:pt idx="9927">
                  <c:v>992.69999999964398</c:v>
                </c:pt>
                <c:pt idx="9928">
                  <c:v>992.799999999644</c:v>
                </c:pt>
                <c:pt idx="9929">
                  <c:v>992.89999999964402</c:v>
                </c:pt>
                <c:pt idx="9930">
                  <c:v>992.99999999964405</c:v>
                </c:pt>
                <c:pt idx="9931">
                  <c:v>993.09999999964396</c:v>
                </c:pt>
                <c:pt idx="9932">
                  <c:v>993.19999999964398</c:v>
                </c:pt>
                <c:pt idx="9933">
                  <c:v>993.299999999644</c:v>
                </c:pt>
                <c:pt idx="9934">
                  <c:v>993.39999999964402</c:v>
                </c:pt>
                <c:pt idx="9935">
                  <c:v>993.49999999964405</c:v>
                </c:pt>
                <c:pt idx="9936">
                  <c:v>993.59999999964396</c:v>
                </c:pt>
                <c:pt idx="9937">
                  <c:v>993.69999999964296</c:v>
                </c:pt>
                <c:pt idx="9938">
                  <c:v>993.79999999964298</c:v>
                </c:pt>
                <c:pt idx="9939">
                  <c:v>993.899999999643</c:v>
                </c:pt>
                <c:pt idx="9940">
                  <c:v>993.99999999964302</c:v>
                </c:pt>
                <c:pt idx="9941">
                  <c:v>994.09999999964305</c:v>
                </c:pt>
                <c:pt idx="9942">
                  <c:v>994.19999999964296</c:v>
                </c:pt>
                <c:pt idx="9943">
                  <c:v>994.29999999964298</c:v>
                </c:pt>
                <c:pt idx="9944">
                  <c:v>994.399999999643</c:v>
                </c:pt>
                <c:pt idx="9945">
                  <c:v>994.49999999964302</c:v>
                </c:pt>
                <c:pt idx="9946">
                  <c:v>994.59999999964305</c:v>
                </c:pt>
                <c:pt idx="9947">
                  <c:v>994.69999999964296</c:v>
                </c:pt>
                <c:pt idx="9948">
                  <c:v>994.79999999964195</c:v>
                </c:pt>
                <c:pt idx="9949">
                  <c:v>994.89999999964198</c:v>
                </c:pt>
                <c:pt idx="9950">
                  <c:v>994.999999999642</c:v>
                </c:pt>
                <c:pt idx="9951">
                  <c:v>995.09999999964202</c:v>
                </c:pt>
                <c:pt idx="9952">
                  <c:v>995.19999999964205</c:v>
                </c:pt>
                <c:pt idx="9953">
                  <c:v>995.29999999964195</c:v>
                </c:pt>
                <c:pt idx="9954">
                  <c:v>995.39999999964198</c:v>
                </c:pt>
                <c:pt idx="9955">
                  <c:v>995.499999999642</c:v>
                </c:pt>
                <c:pt idx="9956">
                  <c:v>995.59999999964202</c:v>
                </c:pt>
                <c:pt idx="9957">
                  <c:v>995.69999999964205</c:v>
                </c:pt>
                <c:pt idx="9958">
                  <c:v>995.79999999964195</c:v>
                </c:pt>
                <c:pt idx="9959">
                  <c:v>995.89999999964095</c:v>
                </c:pt>
                <c:pt idx="9960">
                  <c:v>995.99999999964098</c:v>
                </c:pt>
                <c:pt idx="9961">
                  <c:v>996.099999999641</c:v>
                </c:pt>
                <c:pt idx="9962">
                  <c:v>996.19999999964102</c:v>
                </c:pt>
                <c:pt idx="9963">
                  <c:v>996.29999999964105</c:v>
                </c:pt>
                <c:pt idx="9964">
                  <c:v>996.39999999964095</c:v>
                </c:pt>
                <c:pt idx="9965">
                  <c:v>996.49999999964098</c:v>
                </c:pt>
                <c:pt idx="9966">
                  <c:v>996.599999999641</c:v>
                </c:pt>
                <c:pt idx="9967">
                  <c:v>996.69999999964102</c:v>
                </c:pt>
                <c:pt idx="9968">
                  <c:v>996.79999999964105</c:v>
                </c:pt>
                <c:pt idx="9969">
                  <c:v>996.89999999964095</c:v>
                </c:pt>
                <c:pt idx="9970">
                  <c:v>996.99999999963995</c:v>
                </c:pt>
                <c:pt idx="9971">
                  <c:v>997.09999999963998</c:v>
                </c:pt>
                <c:pt idx="9972">
                  <c:v>997.19999999964</c:v>
                </c:pt>
                <c:pt idx="9973">
                  <c:v>997.29999999964002</c:v>
                </c:pt>
                <c:pt idx="9974">
                  <c:v>997.39999999964004</c:v>
                </c:pt>
                <c:pt idx="9975">
                  <c:v>997.49999999963995</c:v>
                </c:pt>
                <c:pt idx="9976">
                  <c:v>997.59999999963998</c:v>
                </c:pt>
                <c:pt idx="9977">
                  <c:v>997.69999999964</c:v>
                </c:pt>
                <c:pt idx="9978">
                  <c:v>997.79999999964002</c:v>
                </c:pt>
                <c:pt idx="9979">
                  <c:v>997.89999999964004</c:v>
                </c:pt>
                <c:pt idx="9980">
                  <c:v>997.99999999963995</c:v>
                </c:pt>
                <c:pt idx="9981">
                  <c:v>998.09999999963895</c:v>
                </c:pt>
                <c:pt idx="9982">
                  <c:v>998.19999999963898</c:v>
                </c:pt>
                <c:pt idx="9983">
                  <c:v>998.299999999639</c:v>
                </c:pt>
                <c:pt idx="9984">
                  <c:v>998.39999999963902</c:v>
                </c:pt>
                <c:pt idx="9985">
                  <c:v>998.49999999963904</c:v>
                </c:pt>
                <c:pt idx="9986">
                  <c:v>998.59999999963895</c:v>
                </c:pt>
                <c:pt idx="9987">
                  <c:v>998.69999999963898</c:v>
                </c:pt>
                <c:pt idx="9988">
                  <c:v>998.799999999639</c:v>
                </c:pt>
                <c:pt idx="9989">
                  <c:v>998.89999999963902</c:v>
                </c:pt>
                <c:pt idx="9990">
                  <c:v>998.99999999963904</c:v>
                </c:pt>
                <c:pt idx="9991">
                  <c:v>999.09999999963895</c:v>
                </c:pt>
                <c:pt idx="9992">
                  <c:v>999.19999999963795</c:v>
                </c:pt>
                <c:pt idx="9993">
                  <c:v>999.29999999963798</c:v>
                </c:pt>
                <c:pt idx="9994">
                  <c:v>999.399999999638</c:v>
                </c:pt>
                <c:pt idx="9995">
                  <c:v>999.49999999963802</c:v>
                </c:pt>
                <c:pt idx="9996">
                  <c:v>999.59999999963804</c:v>
                </c:pt>
                <c:pt idx="9997">
                  <c:v>999.69999999963795</c:v>
                </c:pt>
                <c:pt idx="9998">
                  <c:v>999.79999999963798</c:v>
                </c:pt>
                <c:pt idx="9999">
                  <c:v>999.899999999638</c:v>
                </c:pt>
                <c:pt idx="10000">
                  <c:v>999.99999999963802</c:v>
                </c:pt>
                <c:pt idx="10001">
                  <c:v>1000.09999999963</c:v>
                </c:pt>
                <c:pt idx="10002">
                  <c:v>1000.19999999963</c:v>
                </c:pt>
                <c:pt idx="10003">
                  <c:v>1000.29999999963</c:v>
                </c:pt>
                <c:pt idx="10004">
                  <c:v>1000.39999999963</c:v>
                </c:pt>
                <c:pt idx="10005">
                  <c:v>1000.4999999996299</c:v>
                </c:pt>
                <c:pt idx="10006">
                  <c:v>1000.59999999963</c:v>
                </c:pt>
                <c:pt idx="10007">
                  <c:v>1000.69999999963</c:v>
                </c:pt>
                <c:pt idx="10008">
                  <c:v>1000.79999999963</c:v>
                </c:pt>
                <c:pt idx="10009">
                  <c:v>1000.89999999963</c:v>
                </c:pt>
                <c:pt idx="10010">
                  <c:v>1000.9999999996299</c:v>
                </c:pt>
                <c:pt idx="10011">
                  <c:v>1001.09999999963</c:v>
                </c:pt>
                <c:pt idx="10012">
                  <c:v>1001.19999999963</c:v>
                </c:pt>
                <c:pt idx="10013">
                  <c:v>1001.29999999963</c:v>
                </c:pt>
                <c:pt idx="10014">
                  <c:v>1001.39999999963</c:v>
                </c:pt>
                <c:pt idx="10015">
                  <c:v>1001.4999999996299</c:v>
                </c:pt>
                <c:pt idx="10016">
                  <c:v>1001.59999999963</c:v>
                </c:pt>
                <c:pt idx="10017">
                  <c:v>1001.69999999963</c:v>
                </c:pt>
                <c:pt idx="10018">
                  <c:v>1001.79999999963</c:v>
                </c:pt>
                <c:pt idx="10019">
                  <c:v>1001.89999999963</c:v>
                </c:pt>
                <c:pt idx="10020">
                  <c:v>1001.9999999996299</c:v>
                </c:pt>
                <c:pt idx="10021">
                  <c:v>1002.09999999963</c:v>
                </c:pt>
                <c:pt idx="10022">
                  <c:v>1002.19999999963</c:v>
                </c:pt>
                <c:pt idx="10023">
                  <c:v>1002.29999999963</c:v>
                </c:pt>
                <c:pt idx="10024">
                  <c:v>1002.39999999963</c:v>
                </c:pt>
                <c:pt idx="10025">
                  <c:v>1002.4999999996299</c:v>
                </c:pt>
                <c:pt idx="10026">
                  <c:v>1002.59999999963</c:v>
                </c:pt>
                <c:pt idx="10027">
                  <c:v>1002.69999999963</c:v>
                </c:pt>
                <c:pt idx="10028">
                  <c:v>1002.79999999963</c:v>
                </c:pt>
                <c:pt idx="10029">
                  <c:v>1002.89999999963</c:v>
                </c:pt>
                <c:pt idx="10030">
                  <c:v>1002.9999999996299</c:v>
                </c:pt>
                <c:pt idx="10031">
                  <c:v>1003.09999999963</c:v>
                </c:pt>
                <c:pt idx="10032">
                  <c:v>1003.19999999963</c:v>
                </c:pt>
                <c:pt idx="10033">
                  <c:v>1003.29999999963</c:v>
                </c:pt>
                <c:pt idx="10034">
                  <c:v>1003.39999999963</c:v>
                </c:pt>
                <c:pt idx="10035">
                  <c:v>1003.4999999996299</c:v>
                </c:pt>
                <c:pt idx="10036">
                  <c:v>1003.59999999963</c:v>
                </c:pt>
                <c:pt idx="10037">
                  <c:v>1003.69999999963</c:v>
                </c:pt>
                <c:pt idx="10038">
                  <c:v>1003.79999999963</c:v>
                </c:pt>
                <c:pt idx="10039">
                  <c:v>1003.89999999963</c:v>
                </c:pt>
                <c:pt idx="10040">
                  <c:v>1003.9999999996299</c:v>
                </c:pt>
                <c:pt idx="10041">
                  <c:v>1004.09999999963</c:v>
                </c:pt>
                <c:pt idx="10042">
                  <c:v>1004.19999999963</c:v>
                </c:pt>
                <c:pt idx="10043">
                  <c:v>1004.29999999963</c:v>
                </c:pt>
                <c:pt idx="10044">
                  <c:v>1004.39999999963</c:v>
                </c:pt>
                <c:pt idx="10045">
                  <c:v>1004.4999999996299</c:v>
                </c:pt>
                <c:pt idx="10046">
                  <c:v>1004.59999999963</c:v>
                </c:pt>
                <c:pt idx="10047">
                  <c:v>1004.69999999963</c:v>
                </c:pt>
                <c:pt idx="10048">
                  <c:v>1004.79999999963</c:v>
                </c:pt>
                <c:pt idx="10049">
                  <c:v>1004.89999999963</c:v>
                </c:pt>
                <c:pt idx="10050">
                  <c:v>1004.9999999996299</c:v>
                </c:pt>
                <c:pt idx="10051">
                  <c:v>1005.09999999963</c:v>
                </c:pt>
                <c:pt idx="10052">
                  <c:v>1005.19999999963</c:v>
                </c:pt>
                <c:pt idx="10053">
                  <c:v>1005.29999999963</c:v>
                </c:pt>
                <c:pt idx="10054">
                  <c:v>1005.39999999963</c:v>
                </c:pt>
                <c:pt idx="10055">
                  <c:v>1005.4999999996299</c:v>
                </c:pt>
                <c:pt idx="10056">
                  <c:v>1005.59999999963</c:v>
                </c:pt>
                <c:pt idx="10057">
                  <c:v>1005.69999999963</c:v>
                </c:pt>
                <c:pt idx="10058">
                  <c:v>1005.79999999963</c:v>
                </c:pt>
                <c:pt idx="10059">
                  <c:v>1005.89999999963</c:v>
                </c:pt>
                <c:pt idx="10060">
                  <c:v>1005.9999999996299</c:v>
                </c:pt>
                <c:pt idx="10061">
                  <c:v>1006.09999999963</c:v>
                </c:pt>
                <c:pt idx="10062">
                  <c:v>1006.19999999963</c:v>
                </c:pt>
                <c:pt idx="10063">
                  <c:v>1006.29999999963</c:v>
                </c:pt>
                <c:pt idx="10064">
                  <c:v>1006.39999999963</c:v>
                </c:pt>
                <c:pt idx="10065">
                  <c:v>1006.4999999996299</c:v>
                </c:pt>
                <c:pt idx="10066">
                  <c:v>1006.59999999963</c:v>
                </c:pt>
                <c:pt idx="10067">
                  <c:v>1006.69999999963</c:v>
                </c:pt>
                <c:pt idx="10068">
                  <c:v>1006.79999999963</c:v>
                </c:pt>
                <c:pt idx="10069">
                  <c:v>1006.89999999963</c:v>
                </c:pt>
                <c:pt idx="10070">
                  <c:v>1006.9999999996299</c:v>
                </c:pt>
                <c:pt idx="10071">
                  <c:v>1007.09999999963</c:v>
                </c:pt>
                <c:pt idx="10072">
                  <c:v>1007.19999999963</c:v>
                </c:pt>
                <c:pt idx="10073">
                  <c:v>1007.29999999963</c:v>
                </c:pt>
                <c:pt idx="10074">
                  <c:v>1007.39999999963</c:v>
                </c:pt>
                <c:pt idx="10075">
                  <c:v>1007.4999999996299</c:v>
                </c:pt>
                <c:pt idx="10076">
                  <c:v>1007.59999999963</c:v>
                </c:pt>
                <c:pt idx="10077">
                  <c:v>1007.69999999963</c:v>
                </c:pt>
                <c:pt idx="10078">
                  <c:v>1007.79999999963</c:v>
                </c:pt>
                <c:pt idx="10079">
                  <c:v>1007.89999999963</c:v>
                </c:pt>
                <c:pt idx="10080">
                  <c:v>1007.9999999996299</c:v>
                </c:pt>
                <c:pt idx="10081">
                  <c:v>1008.09999999963</c:v>
                </c:pt>
                <c:pt idx="10082">
                  <c:v>1008.19999999963</c:v>
                </c:pt>
                <c:pt idx="10083">
                  <c:v>1008.29999999963</c:v>
                </c:pt>
                <c:pt idx="10084">
                  <c:v>1008.39999999963</c:v>
                </c:pt>
                <c:pt idx="10085">
                  <c:v>1008.4999999996299</c:v>
                </c:pt>
                <c:pt idx="10086">
                  <c:v>1008.59999999963</c:v>
                </c:pt>
                <c:pt idx="10087">
                  <c:v>1008.69999999963</c:v>
                </c:pt>
                <c:pt idx="10088">
                  <c:v>1008.79999999963</c:v>
                </c:pt>
                <c:pt idx="10089">
                  <c:v>1008.89999999963</c:v>
                </c:pt>
                <c:pt idx="10090">
                  <c:v>1008.9999999996299</c:v>
                </c:pt>
                <c:pt idx="10091">
                  <c:v>1009.09999999962</c:v>
                </c:pt>
                <c:pt idx="10092">
                  <c:v>1009.19999999962</c:v>
                </c:pt>
                <c:pt idx="10093">
                  <c:v>1009.29999999962</c:v>
                </c:pt>
                <c:pt idx="10094">
                  <c:v>1009.39999999962</c:v>
                </c:pt>
                <c:pt idx="10095">
                  <c:v>1009.4999999996199</c:v>
                </c:pt>
                <c:pt idx="10096">
                  <c:v>1009.59999999962</c:v>
                </c:pt>
                <c:pt idx="10097">
                  <c:v>1009.69999999962</c:v>
                </c:pt>
                <c:pt idx="10098">
                  <c:v>1009.79999999962</c:v>
                </c:pt>
                <c:pt idx="10099">
                  <c:v>1009.89999999962</c:v>
                </c:pt>
                <c:pt idx="10100">
                  <c:v>1009.9999999996199</c:v>
                </c:pt>
                <c:pt idx="10101">
                  <c:v>1010.09999999962</c:v>
                </c:pt>
                <c:pt idx="10102">
                  <c:v>1010.19999999962</c:v>
                </c:pt>
                <c:pt idx="10103">
                  <c:v>1010.29999999962</c:v>
                </c:pt>
                <c:pt idx="10104">
                  <c:v>1010.39999999962</c:v>
                </c:pt>
                <c:pt idx="10105">
                  <c:v>1010.4999999996199</c:v>
                </c:pt>
                <c:pt idx="10106">
                  <c:v>1010.59999999962</c:v>
                </c:pt>
                <c:pt idx="10107">
                  <c:v>1010.69999999962</c:v>
                </c:pt>
                <c:pt idx="10108">
                  <c:v>1010.79999999962</c:v>
                </c:pt>
                <c:pt idx="10109">
                  <c:v>1010.89999999962</c:v>
                </c:pt>
                <c:pt idx="10110">
                  <c:v>1010.9999999996199</c:v>
                </c:pt>
                <c:pt idx="10111">
                  <c:v>1011.09999999962</c:v>
                </c:pt>
                <c:pt idx="10112">
                  <c:v>1011.19999999962</c:v>
                </c:pt>
                <c:pt idx="10113">
                  <c:v>1011.29999999962</c:v>
                </c:pt>
                <c:pt idx="10114">
                  <c:v>1011.39999999962</c:v>
                </c:pt>
                <c:pt idx="10115">
                  <c:v>1011.4999999996199</c:v>
                </c:pt>
                <c:pt idx="10116">
                  <c:v>1011.59999999962</c:v>
                </c:pt>
                <c:pt idx="10117">
                  <c:v>1011.69999999962</c:v>
                </c:pt>
                <c:pt idx="10118">
                  <c:v>1011.79999999962</c:v>
                </c:pt>
                <c:pt idx="10119">
                  <c:v>1011.89999999962</c:v>
                </c:pt>
                <c:pt idx="10120">
                  <c:v>1011.9999999996199</c:v>
                </c:pt>
                <c:pt idx="10121">
                  <c:v>1012.09999999962</c:v>
                </c:pt>
                <c:pt idx="10122">
                  <c:v>1012.19999999962</c:v>
                </c:pt>
                <c:pt idx="10123">
                  <c:v>1012.29999999962</c:v>
                </c:pt>
                <c:pt idx="10124">
                  <c:v>1012.39999999962</c:v>
                </c:pt>
                <c:pt idx="10125">
                  <c:v>1012.4999999996199</c:v>
                </c:pt>
                <c:pt idx="10126">
                  <c:v>1012.59999999962</c:v>
                </c:pt>
                <c:pt idx="10127">
                  <c:v>1012.69999999962</c:v>
                </c:pt>
                <c:pt idx="10128">
                  <c:v>1012.79999999962</c:v>
                </c:pt>
                <c:pt idx="10129">
                  <c:v>1012.89999999962</c:v>
                </c:pt>
                <c:pt idx="10130">
                  <c:v>1012.9999999996199</c:v>
                </c:pt>
                <c:pt idx="10131">
                  <c:v>1013.09999999962</c:v>
                </c:pt>
                <c:pt idx="10132">
                  <c:v>1013.19999999962</c:v>
                </c:pt>
                <c:pt idx="10133">
                  <c:v>1013.29999999962</c:v>
                </c:pt>
                <c:pt idx="10134">
                  <c:v>1013.39999999962</c:v>
                </c:pt>
                <c:pt idx="10135">
                  <c:v>1013.4999999996199</c:v>
                </c:pt>
                <c:pt idx="10136">
                  <c:v>1013.59999999962</c:v>
                </c:pt>
                <c:pt idx="10137">
                  <c:v>1013.69999999962</c:v>
                </c:pt>
                <c:pt idx="10138">
                  <c:v>1013.79999999962</c:v>
                </c:pt>
                <c:pt idx="10139">
                  <c:v>1013.89999999962</c:v>
                </c:pt>
                <c:pt idx="10140">
                  <c:v>1013.9999999996199</c:v>
                </c:pt>
                <c:pt idx="10141">
                  <c:v>1014.09999999962</c:v>
                </c:pt>
                <c:pt idx="10142">
                  <c:v>1014.19999999962</c:v>
                </c:pt>
                <c:pt idx="10143">
                  <c:v>1014.29999999962</c:v>
                </c:pt>
                <c:pt idx="10144">
                  <c:v>1014.39999999962</c:v>
                </c:pt>
                <c:pt idx="10145">
                  <c:v>1014.4999999996199</c:v>
                </c:pt>
                <c:pt idx="10146">
                  <c:v>1014.59999999962</c:v>
                </c:pt>
                <c:pt idx="10147">
                  <c:v>1014.69999999962</c:v>
                </c:pt>
                <c:pt idx="10148">
                  <c:v>1014.79999999962</c:v>
                </c:pt>
                <c:pt idx="10149">
                  <c:v>1014.89999999962</c:v>
                </c:pt>
                <c:pt idx="10150">
                  <c:v>1014.9999999996199</c:v>
                </c:pt>
                <c:pt idx="10151">
                  <c:v>1015.09999999962</c:v>
                </c:pt>
                <c:pt idx="10152">
                  <c:v>1015.19999999962</c:v>
                </c:pt>
                <c:pt idx="10153">
                  <c:v>1015.29999999962</c:v>
                </c:pt>
                <c:pt idx="10154">
                  <c:v>1015.39999999962</c:v>
                </c:pt>
                <c:pt idx="10155">
                  <c:v>1015.4999999996199</c:v>
                </c:pt>
                <c:pt idx="10156">
                  <c:v>1015.59999999962</c:v>
                </c:pt>
                <c:pt idx="10157">
                  <c:v>1015.69999999962</c:v>
                </c:pt>
                <c:pt idx="10158">
                  <c:v>1015.79999999962</c:v>
                </c:pt>
                <c:pt idx="10159">
                  <c:v>1015.89999999962</c:v>
                </c:pt>
                <c:pt idx="10160">
                  <c:v>1015.9999999996199</c:v>
                </c:pt>
                <c:pt idx="10161">
                  <c:v>1016.09999999962</c:v>
                </c:pt>
                <c:pt idx="10162">
                  <c:v>1016.19999999962</c:v>
                </c:pt>
                <c:pt idx="10163">
                  <c:v>1016.29999999962</c:v>
                </c:pt>
                <c:pt idx="10164">
                  <c:v>1016.39999999962</c:v>
                </c:pt>
                <c:pt idx="10165">
                  <c:v>1016.4999999996199</c:v>
                </c:pt>
                <c:pt idx="10166">
                  <c:v>1016.59999999962</c:v>
                </c:pt>
                <c:pt idx="10167">
                  <c:v>1016.69999999962</c:v>
                </c:pt>
                <c:pt idx="10168">
                  <c:v>1016.79999999962</c:v>
                </c:pt>
                <c:pt idx="10169">
                  <c:v>1016.89999999962</c:v>
                </c:pt>
                <c:pt idx="10170">
                  <c:v>1016.9999999996199</c:v>
                </c:pt>
                <c:pt idx="10171">
                  <c:v>1017.09999999962</c:v>
                </c:pt>
                <c:pt idx="10172">
                  <c:v>1017.19999999962</c:v>
                </c:pt>
                <c:pt idx="10173">
                  <c:v>1017.29999999962</c:v>
                </c:pt>
                <c:pt idx="10174">
                  <c:v>1017.39999999962</c:v>
                </c:pt>
                <c:pt idx="10175">
                  <c:v>1017.4999999996199</c:v>
                </c:pt>
                <c:pt idx="10176">
                  <c:v>1017.59999999962</c:v>
                </c:pt>
                <c:pt idx="10177">
                  <c:v>1017.69999999962</c:v>
                </c:pt>
                <c:pt idx="10178">
                  <c:v>1017.79999999962</c:v>
                </c:pt>
                <c:pt idx="10179">
                  <c:v>1017.89999999962</c:v>
                </c:pt>
                <c:pt idx="10180">
                  <c:v>1017.9999999996199</c:v>
                </c:pt>
                <c:pt idx="10181">
                  <c:v>1018.09999999962</c:v>
                </c:pt>
                <c:pt idx="10182">
                  <c:v>1018.19999999962</c:v>
                </c:pt>
                <c:pt idx="10183">
                  <c:v>1018.29999999962</c:v>
                </c:pt>
                <c:pt idx="10184">
                  <c:v>1018.39999999962</c:v>
                </c:pt>
                <c:pt idx="10185">
                  <c:v>1018.4999999996199</c:v>
                </c:pt>
                <c:pt idx="10186">
                  <c:v>1018.59999999962</c:v>
                </c:pt>
                <c:pt idx="10187">
                  <c:v>1018.69999999962</c:v>
                </c:pt>
                <c:pt idx="10188">
                  <c:v>1018.79999999962</c:v>
                </c:pt>
                <c:pt idx="10189">
                  <c:v>1018.89999999962</c:v>
                </c:pt>
                <c:pt idx="10190">
                  <c:v>1018.9999999996199</c:v>
                </c:pt>
                <c:pt idx="10191">
                  <c:v>1019.09999999962</c:v>
                </c:pt>
                <c:pt idx="10192">
                  <c:v>1019.19999999962</c:v>
                </c:pt>
                <c:pt idx="10193">
                  <c:v>1019.29999999962</c:v>
                </c:pt>
                <c:pt idx="10194">
                  <c:v>1019.39999999962</c:v>
                </c:pt>
                <c:pt idx="10195">
                  <c:v>1019.4999999996199</c:v>
                </c:pt>
                <c:pt idx="10196">
                  <c:v>1019.59999999962</c:v>
                </c:pt>
                <c:pt idx="10197">
                  <c:v>1019.69999999962</c:v>
                </c:pt>
                <c:pt idx="10198">
                  <c:v>1019.79999999962</c:v>
                </c:pt>
                <c:pt idx="10199">
                  <c:v>1019.89999999962</c:v>
                </c:pt>
                <c:pt idx="10200">
                  <c:v>1019.9999999996199</c:v>
                </c:pt>
                <c:pt idx="10201">
                  <c:v>1020.09999999961</c:v>
                </c:pt>
                <c:pt idx="10202">
                  <c:v>1020.19999999961</c:v>
                </c:pt>
                <c:pt idx="10203">
                  <c:v>1020.29999999961</c:v>
                </c:pt>
                <c:pt idx="10204">
                  <c:v>1020.39999999961</c:v>
                </c:pt>
                <c:pt idx="10205">
                  <c:v>1020.4999999996101</c:v>
                </c:pt>
                <c:pt idx="10206">
                  <c:v>1020.59999999961</c:v>
                </c:pt>
                <c:pt idx="10207">
                  <c:v>1020.69999999961</c:v>
                </c:pt>
                <c:pt idx="10208">
                  <c:v>1020.79999999961</c:v>
                </c:pt>
                <c:pt idx="10209">
                  <c:v>1020.89999999961</c:v>
                </c:pt>
                <c:pt idx="10210">
                  <c:v>1020.9999999996101</c:v>
                </c:pt>
                <c:pt idx="10211">
                  <c:v>1021.09999999961</c:v>
                </c:pt>
                <c:pt idx="10212">
                  <c:v>1021.19999999961</c:v>
                </c:pt>
                <c:pt idx="10213">
                  <c:v>1021.29999999961</c:v>
                </c:pt>
                <c:pt idx="10214">
                  <c:v>1021.39999999961</c:v>
                </c:pt>
                <c:pt idx="10215">
                  <c:v>1021.4999999996101</c:v>
                </c:pt>
                <c:pt idx="10216">
                  <c:v>1021.59999999961</c:v>
                </c:pt>
                <c:pt idx="10217">
                  <c:v>1021.69999999961</c:v>
                </c:pt>
                <c:pt idx="10218">
                  <c:v>1021.79999999961</c:v>
                </c:pt>
                <c:pt idx="10219">
                  <c:v>1021.89999999961</c:v>
                </c:pt>
                <c:pt idx="10220">
                  <c:v>1021.9999999996101</c:v>
                </c:pt>
                <c:pt idx="10221">
                  <c:v>1022.09999999961</c:v>
                </c:pt>
                <c:pt idx="10222">
                  <c:v>1022.19999999961</c:v>
                </c:pt>
                <c:pt idx="10223">
                  <c:v>1022.29999999961</c:v>
                </c:pt>
                <c:pt idx="10224">
                  <c:v>1022.39999999961</c:v>
                </c:pt>
                <c:pt idx="10225">
                  <c:v>1022.4999999996101</c:v>
                </c:pt>
                <c:pt idx="10226">
                  <c:v>1022.59999999961</c:v>
                </c:pt>
                <c:pt idx="10227">
                  <c:v>1022.69999999961</c:v>
                </c:pt>
                <c:pt idx="10228">
                  <c:v>1022.79999999961</c:v>
                </c:pt>
                <c:pt idx="10229">
                  <c:v>1022.89999999961</c:v>
                </c:pt>
                <c:pt idx="10230">
                  <c:v>1022.9999999996101</c:v>
                </c:pt>
                <c:pt idx="10231">
                  <c:v>1023.09999999961</c:v>
                </c:pt>
                <c:pt idx="10232">
                  <c:v>1023.19999999961</c:v>
                </c:pt>
                <c:pt idx="10233">
                  <c:v>1023.29999999961</c:v>
                </c:pt>
                <c:pt idx="10234">
                  <c:v>1023.39999999961</c:v>
                </c:pt>
                <c:pt idx="10235">
                  <c:v>1023.4999999996101</c:v>
                </c:pt>
                <c:pt idx="10236">
                  <c:v>1023.59999999961</c:v>
                </c:pt>
                <c:pt idx="10237">
                  <c:v>1023.69999999961</c:v>
                </c:pt>
                <c:pt idx="10238">
                  <c:v>1023.79999999961</c:v>
                </c:pt>
                <c:pt idx="10239">
                  <c:v>1023.89999999961</c:v>
                </c:pt>
                <c:pt idx="10240">
                  <c:v>1023.9999999996101</c:v>
                </c:pt>
                <c:pt idx="10241">
                  <c:v>1024.09999999961</c:v>
                </c:pt>
                <c:pt idx="10242">
                  <c:v>1024.1999999996101</c:v>
                </c:pt>
                <c:pt idx="10243">
                  <c:v>1024.29999999961</c:v>
                </c:pt>
                <c:pt idx="10244">
                  <c:v>1024.3999999996099</c:v>
                </c:pt>
                <c:pt idx="10245">
                  <c:v>1024.4999999996101</c:v>
                </c:pt>
                <c:pt idx="10246">
                  <c:v>1024.59999999961</c:v>
                </c:pt>
                <c:pt idx="10247">
                  <c:v>1024.6999999996101</c:v>
                </c:pt>
                <c:pt idx="10248">
                  <c:v>1024.79999999961</c:v>
                </c:pt>
                <c:pt idx="10249">
                  <c:v>1024.8999999996099</c:v>
                </c:pt>
                <c:pt idx="10250">
                  <c:v>1024.9999999996101</c:v>
                </c:pt>
                <c:pt idx="10251">
                  <c:v>1025.09999999961</c:v>
                </c:pt>
                <c:pt idx="10252">
                  <c:v>1025.1999999996101</c:v>
                </c:pt>
                <c:pt idx="10253">
                  <c:v>1025.29999999961</c:v>
                </c:pt>
                <c:pt idx="10254">
                  <c:v>1025.3999999996099</c:v>
                </c:pt>
                <c:pt idx="10255">
                  <c:v>1025.4999999996101</c:v>
                </c:pt>
                <c:pt idx="10256">
                  <c:v>1025.59999999961</c:v>
                </c:pt>
                <c:pt idx="10257">
                  <c:v>1025.6999999996101</c:v>
                </c:pt>
                <c:pt idx="10258">
                  <c:v>1025.79999999961</c:v>
                </c:pt>
                <c:pt idx="10259">
                  <c:v>1025.8999999996099</c:v>
                </c:pt>
                <c:pt idx="10260">
                  <c:v>1025.9999999996101</c:v>
                </c:pt>
                <c:pt idx="10261">
                  <c:v>1026.09999999961</c:v>
                </c:pt>
                <c:pt idx="10262">
                  <c:v>1026.1999999996101</c:v>
                </c:pt>
                <c:pt idx="10263">
                  <c:v>1026.29999999961</c:v>
                </c:pt>
                <c:pt idx="10264">
                  <c:v>1026.3999999996099</c:v>
                </c:pt>
                <c:pt idx="10265">
                  <c:v>1026.4999999996101</c:v>
                </c:pt>
                <c:pt idx="10266">
                  <c:v>1026.59999999961</c:v>
                </c:pt>
                <c:pt idx="10267">
                  <c:v>1026.6999999996101</c:v>
                </c:pt>
                <c:pt idx="10268">
                  <c:v>1026.79999999961</c:v>
                </c:pt>
                <c:pt idx="10269">
                  <c:v>1026.8999999996099</c:v>
                </c:pt>
                <c:pt idx="10270">
                  <c:v>1026.9999999996101</c:v>
                </c:pt>
                <c:pt idx="10271">
                  <c:v>1027.09999999961</c:v>
                </c:pt>
                <c:pt idx="10272">
                  <c:v>1027.1999999996101</c:v>
                </c:pt>
                <c:pt idx="10273">
                  <c:v>1027.29999999961</c:v>
                </c:pt>
                <c:pt idx="10274">
                  <c:v>1027.3999999996099</c:v>
                </c:pt>
                <c:pt idx="10275">
                  <c:v>1027.4999999996101</c:v>
                </c:pt>
                <c:pt idx="10276">
                  <c:v>1027.59999999961</c:v>
                </c:pt>
                <c:pt idx="10277">
                  <c:v>1027.6999999996101</c:v>
                </c:pt>
                <c:pt idx="10278">
                  <c:v>1027.79999999961</c:v>
                </c:pt>
                <c:pt idx="10279">
                  <c:v>1027.8999999996099</c:v>
                </c:pt>
                <c:pt idx="10280">
                  <c:v>1027.9999999996101</c:v>
                </c:pt>
                <c:pt idx="10281">
                  <c:v>1028.09999999961</c:v>
                </c:pt>
                <c:pt idx="10282">
                  <c:v>1028.1999999996101</c:v>
                </c:pt>
                <c:pt idx="10283">
                  <c:v>1028.29999999961</c:v>
                </c:pt>
                <c:pt idx="10284">
                  <c:v>1028.3999999996099</c:v>
                </c:pt>
                <c:pt idx="10285">
                  <c:v>1028.4999999996101</c:v>
                </c:pt>
                <c:pt idx="10286">
                  <c:v>1028.59999999961</c:v>
                </c:pt>
                <c:pt idx="10287">
                  <c:v>1028.6999999996101</c:v>
                </c:pt>
                <c:pt idx="10288">
                  <c:v>1028.79999999961</c:v>
                </c:pt>
                <c:pt idx="10289">
                  <c:v>1028.8999999996099</c:v>
                </c:pt>
                <c:pt idx="10290">
                  <c:v>1028.9999999996101</c:v>
                </c:pt>
                <c:pt idx="10291">
                  <c:v>1029.09999999961</c:v>
                </c:pt>
                <c:pt idx="10292">
                  <c:v>1029.1999999996101</c:v>
                </c:pt>
                <c:pt idx="10293">
                  <c:v>1029.29999999961</c:v>
                </c:pt>
                <c:pt idx="10294">
                  <c:v>1029.3999999996099</c:v>
                </c:pt>
                <c:pt idx="10295">
                  <c:v>1029.4999999996101</c:v>
                </c:pt>
                <c:pt idx="10296">
                  <c:v>1029.59999999961</c:v>
                </c:pt>
                <c:pt idx="10297">
                  <c:v>1029.6999999996101</c:v>
                </c:pt>
                <c:pt idx="10298">
                  <c:v>1029.79999999961</c:v>
                </c:pt>
                <c:pt idx="10299">
                  <c:v>1029.8999999996099</c:v>
                </c:pt>
                <c:pt idx="10300">
                  <c:v>1029.9999999996101</c:v>
                </c:pt>
                <c:pt idx="10301">
                  <c:v>1030.09999999961</c:v>
                </c:pt>
                <c:pt idx="10302">
                  <c:v>1030.1999999996101</c:v>
                </c:pt>
                <c:pt idx="10303">
                  <c:v>1030.29999999961</c:v>
                </c:pt>
                <c:pt idx="10304">
                  <c:v>1030.3999999996099</c:v>
                </c:pt>
                <c:pt idx="10305">
                  <c:v>1030.4999999996101</c:v>
                </c:pt>
                <c:pt idx="10306">
                  <c:v>1030.59999999961</c:v>
                </c:pt>
                <c:pt idx="10307">
                  <c:v>1030.6999999996101</c:v>
                </c:pt>
                <c:pt idx="10308">
                  <c:v>1030.79999999961</c:v>
                </c:pt>
                <c:pt idx="10309">
                  <c:v>1030.8999999996099</c:v>
                </c:pt>
                <c:pt idx="10310">
                  <c:v>1030.9999999996101</c:v>
                </c:pt>
                <c:pt idx="10311">
                  <c:v>1031.0999999996</c:v>
                </c:pt>
                <c:pt idx="10312">
                  <c:v>1031.1999999996001</c:v>
                </c:pt>
                <c:pt idx="10313">
                  <c:v>1031.2999999996</c:v>
                </c:pt>
                <c:pt idx="10314">
                  <c:v>1031.3999999995999</c:v>
                </c:pt>
                <c:pt idx="10315">
                  <c:v>1031.4999999996</c:v>
                </c:pt>
                <c:pt idx="10316">
                  <c:v>1031.5999999996</c:v>
                </c:pt>
                <c:pt idx="10317">
                  <c:v>1031.6999999996001</c:v>
                </c:pt>
                <c:pt idx="10318">
                  <c:v>1031.7999999996</c:v>
                </c:pt>
                <c:pt idx="10319">
                  <c:v>1031.8999999995999</c:v>
                </c:pt>
                <c:pt idx="10320">
                  <c:v>1031.9999999996</c:v>
                </c:pt>
                <c:pt idx="10321">
                  <c:v>1032.0999999996</c:v>
                </c:pt>
                <c:pt idx="10322">
                  <c:v>1032.1999999996001</c:v>
                </c:pt>
                <c:pt idx="10323">
                  <c:v>1032.2999999996</c:v>
                </c:pt>
                <c:pt idx="10324">
                  <c:v>1032.3999999995999</c:v>
                </c:pt>
                <c:pt idx="10325">
                  <c:v>1032.4999999996</c:v>
                </c:pt>
                <c:pt idx="10326">
                  <c:v>1032.5999999996</c:v>
                </c:pt>
                <c:pt idx="10327">
                  <c:v>1032.6999999996001</c:v>
                </c:pt>
                <c:pt idx="10328">
                  <c:v>1032.7999999996</c:v>
                </c:pt>
                <c:pt idx="10329">
                  <c:v>1032.8999999995999</c:v>
                </c:pt>
                <c:pt idx="10330">
                  <c:v>1032.9999999996</c:v>
                </c:pt>
                <c:pt idx="10331">
                  <c:v>1033.0999999996</c:v>
                </c:pt>
                <c:pt idx="10332">
                  <c:v>1033.1999999996001</c:v>
                </c:pt>
                <c:pt idx="10333">
                  <c:v>1033.2999999996</c:v>
                </c:pt>
                <c:pt idx="10334">
                  <c:v>1033.3999999995999</c:v>
                </c:pt>
                <c:pt idx="10335">
                  <c:v>1033.4999999996</c:v>
                </c:pt>
                <c:pt idx="10336">
                  <c:v>1033.5999999996</c:v>
                </c:pt>
                <c:pt idx="10337">
                  <c:v>1033.6999999996001</c:v>
                </c:pt>
                <c:pt idx="10338">
                  <c:v>1033.7999999996</c:v>
                </c:pt>
                <c:pt idx="10339">
                  <c:v>1033.8999999995999</c:v>
                </c:pt>
                <c:pt idx="10340">
                  <c:v>1033.9999999996</c:v>
                </c:pt>
                <c:pt idx="10341">
                  <c:v>1034.0999999996</c:v>
                </c:pt>
                <c:pt idx="10342">
                  <c:v>1034.1999999996001</c:v>
                </c:pt>
                <c:pt idx="10343">
                  <c:v>1034.2999999996</c:v>
                </c:pt>
                <c:pt idx="10344">
                  <c:v>1034.3999999995999</c:v>
                </c:pt>
                <c:pt idx="10345">
                  <c:v>1034.4999999996</c:v>
                </c:pt>
                <c:pt idx="10346">
                  <c:v>1034.5999999996</c:v>
                </c:pt>
                <c:pt idx="10347">
                  <c:v>1034.6999999996001</c:v>
                </c:pt>
                <c:pt idx="10348">
                  <c:v>1034.7999999996</c:v>
                </c:pt>
                <c:pt idx="10349">
                  <c:v>1034.8999999995999</c:v>
                </c:pt>
                <c:pt idx="10350">
                  <c:v>1034.9999999996</c:v>
                </c:pt>
                <c:pt idx="10351">
                  <c:v>1035.0999999996</c:v>
                </c:pt>
                <c:pt idx="10352">
                  <c:v>1035.1999999996001</c:v>
                </c:pt>
                <c:pt idx="10353">
                  <c:v>1035.2999999996</c:v>
                </c:pt>
                <c:pt idx="10354">
                  <c:v>1035.3999999995999</c:v>
                </c:pt>
                <c:pt idx="10355">
                  <c:v>1035.4999999996</c:v>
                </c:pt>
                <c:pt idx="10356">
                  <c:v>1035.5999999996</c:v>
                </c:pt>
                <c:pt idx="10357">
                  <c:v>1035.6999999996001</c:v>
                </c:pt>
                <c:pt idx="10358">
                  <c:v>1035.7999999996</c:v>
                </c:pt>
                <c:pt idx="10359">
                  <c:v>1035.8999999995999</c:v>
                </c:pt>
                <c:pt idx="10360">
                  <c:v>1035.9999999996</c:v>
                </c:pt>
                <c:pt idx="10361">
                  <c:v>1036.0999999996</c:v>
                </c:pt>
                <c:pt idx="10362">
                  <c:v>1036.1999999996001</c:v>
                </c:pt>
                <c:pt idx="10363">
                  <c:v>1036.2999999996</c:v>
                </c:pt>
                <c:pt idx="10364">
                  <c:v>1036.3999999995999</c:v>
                </c:pt>
                <c:pt idx="10365">
                  <c:v>1036.4999999996</c:v>
                </c:pt>
                <c:pt idx="10366">
                  <c:v>1036.5999999996</c:v>
                </c:pt>
                <c:pt idx="10367">
                  <c:v>1036.6999999996001</c:v>
                </c:pt>
                <c:pt idx="10368">
                  <c:v>1036.7999999996</c:v>
                </c:pt>
                <c:pt idx="10369">
                  <c:v>1036.8999999995999</c:v>
                </c:pt>
                <c:pt idx="10370">
                  <c:v>1036.9999999996</c:v>
                </c:pt>
                <c:pt idx="10371">
                  <c:v>1037.0999999996</c:v>
                </c:pt>
                <c:pt idx="10372">
                  <c:v>1037.1999999996001</c:v>
                </c:pt>
                <c:pt idx="10373">
                  <c:v>1037.2999999996</c:v>
                </c:pt>
                <c:pt idx="10374">
                  <c:v>1037.3999999995999</c:v>
                </c:pt>
                <c:pt idx="10375">
                  <c:v>1037.4999999996</c:v>
                </c:pt>
                <c:pt idx="10376">
                  <c:v>1037.5999999996</c:v>
                </c:pt>
                <c:pt idx="10377">
                  <c:v>1037.6999999996001</c:v>
                </c:pt>
                <c:pt idx="10378">
                  <c:v>1037.7999999996</c:v>
                </c:pt>
                <c:pt idx="10379">
                  <c:v>1037.8999999995999</c:v>
                </c:pt>
                <c:pt idx="10380">
                  <c:v>1037.9999999996</c:v>
                </c:pt>
                <c:pt idx="10381">
                  <c:v>1038.0999999996</c:v>
                </c:pt>
                <c:pt idx="10382">
                  <c:v>1038.1999999996001</c:v>
                </c:pt>
                <c:pt idx="10383">
                  <c:v>1038.2999999996</c:v>
                </c:pt>
                <c:pt idx="10384">
                  <c:v>1038.3999999995999</c:v>
                </c:pt>
                <c:pt idx="10385">
                  <c:v>1038.4999999996</c:v>
                </c:pt>
                <c:pt idx="10386">
                  <c:v>1038.5999999996</c:v>
                </c:pt>
                <c:pt idx="10387">
                  <c:v>1038.6999999996001</c:v>
                </c:pt>
                <c:pt idx="10388">
                  <c:v>1038.7999999996</c:v>
                </c:pt>
                <c:pt idx="10389">
                  <c:v>1038.8999999995999</c:v>
                </c:pt>
                <c:pt idx="10390">
                  <c:v>1038.9999999996</c:v>
                </c:pt>
                <c:pt idx="10391">
                  <c:v>1039.0999999996</c:v>
                </c:pt>
                <c:pt idx="10392">
                  <c:v>1039.1999999996001</c:v>
                </c:pt>
                <c:pt idx="10393">
                  <c:v>1039.2999999996</c:v>
                </c:pt>
                <c:pt idx="10394">
                  <c:v>1039.3999999995999</c:v>
                </c:pt>
                <c:pt idx="10395">
                  <c:v>1039.4999999996</c:v>
                </c:pt>
                <c:pt idx="10396">
                  <c:v>1039.5999999996</c:v>
                </c:pt>
                <c:pt idx="10397">
                  <c:v>1039.6999999996001</c:v>
                </c:pt>
                <c:pt idx="10398">
                  <c:v>1039.7999999996</c:v>
                </c:pt>
                <c:pt idx="10399">
                  <c:v>1039.8999999995999</c:v>
                </c:pt>
                <c:pt idx="10400">
                  <c:v>1039.9999999996</c:v>
                </c:pt>
                <c:pt idx="10401">
                  <c:v>1040.0999999996</c:v>
                </c:pt>
                <c:pt idx="10402">
                  <c:v>1040.1999999996001</c:v>
                </c:pt>
                <c:pt idx="10403">
                  <c:v>1040.2999999996</c:v>
                </c:pt>
                <c:pt idx="10404">
                  <c:v>1040.3999999995999</c:v>
                </c:pt>
                <c:pt idx="10405">
                  <c:v>1040.4999999996</c:v>
                </c:pt>
                <c:pt idx="10406">
                  <c:v>1040.5999999996</c:v>
                </c:pt>
                <c:pt idx="10407">
                  <c:v>1040.6999999996001</c:v>
                </c:pt>
                <c:pt idx="10408">
                  <c:v>1040.7999999996</c:v>
                </c:pt>
                <c:pt idx="10409">
                  <c:v>1040.8999999995999</c:v>
                </c:pt>
                <c:pt idx="10410">
                  <c:v>1040.9999999996</c:v>
                </c:pt>
                <c:pt idx="10411">
                  <c:v>1041.0999999996</c:v>
                </c:pt>
                <c:pt idx="10412">
                  <c:v>1041.1999999996001</c:v>
                </c:pt>
                <c:pt idx="10413">
                  <c:v>1041.2999999996</c:v>
                </c:pt>
                <c:pt idx="10414">
                  <c:v>1041.3999999995999</c:v>
                </c:pt>
                <c:pt idx="10415">
                  <c:v>1041.4999999996</c:v>
                </c:pt>
                <c:pt idx="10416">
                  <c:v>1041.5999999996</c:v>
                </c:pt>
                <c:pt idx="10417">
                  <c:v>1041.6999999996001</c:v>
                </c:pt>
                <c:pt idx="10418">
                  <c:v>1041.7999999996</c:v>
                </c:pt>
                <c:pt idx="10419">
                  <c:v>1041.8999999995999</c:v>
                </c:pt>
                <c:pt idx="10420">
                  <c:v>1041.9999999996</c:v>
                </c:pt>
                <c:pt idx="10421">
                  <c:v>1042.09999999959</c:v>
                </c:pt>
                <c:pt idx="10422">
                  <c:v>1042.1999999995901</c:v>
                </c:pt>
                <c:pt idx="10423">
                  <c:v>1042.29999999959</c:v>
                </c:pt>
                <c:pt idx="10424">
                  <c:v>1042.3999999995899</c:v>
                </c:pt>
                <c:pt idx="10425">
                  <c:v>1042.49999999959</c:v>
                </c:pt>
                <c:pt idx="10426">
                  <c:v>1042.59999999959</c:v>
                </c:pt>
                <c:pt idx="10427">
                  <c:v>1042.6999999995901</c:v>
                </c:pt>
                <c:pt idx="10428">
                  <c:v>1042.79999999959</c:v>
                </c:pt>
                <c:pt idx="10429">
                  <c:v>1042.8999999995899</c:v>
                </c:pt>
                <c:pt idx="10430">
                  <c:v>1042.99999999959</c:v>
                </c:pt>
                <c:pt idx="10431">
                  <c:v>1043.09999999959</c:v>
                </c:pt>
                <c:pt idx="10432">
                  <c:v>1043.1999999995901</c:v>
                </c:pt>
                <c:pt idx="10433">
                  <c:v>1043.29999999959</c:v>
                </c:pt>
                <c:pt idx="10434">
                  <c:v>1043.3999999995899</c:v>
                </c:pt>
                <c:pt idx="10435">
                  <c:v>1043.49999999959</c:v>
                </c:pt>
                <c:pt idx="10436">
                  <c:v>1043.59999999959</c:v>
                </c:pt>
                <c:pt idx="10437">
                  <c:v>1043.6999999995901</c:v>
                </c:pt>
                <c:pt idx="10438">
                  <c:v>1043.79999999959</c:v>
                </c:pt>
                <c:pt idx="10439">
                  <c:v>1043.8999999995899</c:v>
                </c:pt>
                <c:pt idx="10440">
                  <c:v>1043.99999999959</c:v>
                </c:pt>
                <c:pt idx="10441">
                  <c:v>1044.09999999959</c:v>
                </c:pt>
                <c:pt idx="10442">
                  <c:v>1044.1999999995901</c:v>
                </c:pt>
                <c:pt idx="10443">
                  <c:v>1044.29999999959</c:v>
                </c:pt>
                <c:pt idx="10444">
                  <c:v>1044.3999999995899</c:v>
                </c:pt>
                <c:pt idx="10445">
                  <c:v>1044.49999999959</c:v>
                </c:pt>
                <c:pt idx="10446">
                  <c:v>1044.59999999959</c:v>
                </c:pt>
                <c:pt idx="10447">
                  <c:v>1044.6999999995901</c:v>
                </c:pt>
                <c:pt idx="10448">
                  <c:v>1044.79999999959</c:v>
                </c:pt>
                <c:pt idx="10449">
                  <c:v>1044.8999999995899</c:v>
                </c:pt>
                <c:pt idx="10450">
                  <c:v>1044.99999999959</c:v>
                </c:pt>
                <c:pt idx="10451">
                  <c:v>1045.09999999959</c:v>
                </c:pt>
                <c:pt idx="10452">
                  <c:v>1045.1999999995901</c:v>
                </c:pt>
                <c:pt idx="10453">
                  <c:v>1045.29999999959</c:v>
                </c:pt>
                <c:pt idx="10454">
                  <c:v>1045.3999999995899</c:v>
                </c:pt>
                <c:pt idx="10455">
                  <c:v>1045.49999999959</c:v>
                </c:pt>
                <c:pt idx="10456">
                  <c:v>1045.59999999959</c:v>
                </c:pt>
                <c:pt idx="10457">
                  <c:v>1045.6999999995901</c:v>
                </c:pt>
                <c:pt idx="10458">
                  <c:v>1045.79999999959</c:v>
                </c:pt>
                <c:pt idx="10459">
                  <c:v>1045.8999999995899</c:v>
                </c:pt>
                <c:pt idx="10460">
                  <c:v>1045.99999999959</c:v>
                </c:pt>
                <c:pt idx="10461">
                  <c:v>1046.09999999959</c:v>
                </c:pt>
                <c:pt idx="10462">
                  <c:v>1046.1999999995901</c:v>
                </c:pt>
                <c:pt idx="10463">
                  <c:v>1046.29999999959</c:v>
                </c:pt>
                <c:pt idx="10464">
                  <c:v>1046.3999999995899</c:v>
                </c:pt>
                <c:pt idx="10465">
                  <c:v>1046.49999999959</c:v>
                </c:pt>
                <c:pt idx="10466">
                  <c:v>1046.59999999959</c:v>
                </c:pt>
                <c:pt idx="10467">
                  <c:v>1046.6999999995901</c:v>
                </c:pt>
                <c:pt idx="10468">
                  <c:v>1046.79999999959</c:v>
                </c:pt>
                <c:pt idx="10469">
                  <c:v>1046.8999999995899</c:v>
                </c:pt>
                <c:pt idx="10470">
                  <c:v>1046.99999999959</c:v>
                </c:pt>
                <c:pt idx="10471">
                  <c:v>1047.09999999959</c:v>
                </c:pt>
                <c:pt idx="10472">
                  <c:v>1047.1999999995901</c:v>
                </c:pt>
                <c:pt idx="10473">
                  <c:v>1047.29999999959</c:v>
                </c:pt>
                <c:pt idx="10474">
                  <c:v>1047.3999999995899</c:v>
                </c:pt>
                <c:pt idx="10475">
                  <c:v>1047.49999999959</c:v>
                </c:pt>
                <c:pt idx="10476">
                  <c:v>1047.59999999959</c:v>
                </c:pt>
                <c:pt idx="10477">
                  <c:v>1047.6999999995901</c:v>
                </c:pt>
                <c:pt idx="10478">
                  <c:v>1047.79999999959</c:v>
                </c:pt>
                <c:pt idx="10479">
                  <c:v>1047.8999999995899</c:v>
                </c:pt>
                <c:pt idx="10480">
                  <c:v>1047.99999999959</c:v>
                </c:pt>
                <c:pt idx="10481">
                  <c:v>1048.09999999959</c:v>
                </c:pt>
                <c:pt idx="10482">
                  <c:v>1048.1999999995901</c:v>
                </c:pt>
                <c:pt idx="10483">
                  <c:v>1048.29999999959</c:v>
                </c:pt>
                <c:pt idx="10484">
                  <c:v>1048.3999999995899</c:v>
                </c:pt>
                <c:pt idx="10485">
                  <c:v>1048.49999999959</c:v>
                </c:pt>
                <c:pt idx="10486">
                  <c:v>1048.59999999959</c:v>
                </c:pt>
                <c:pt idx="10487">
                  <c:v>1048.6999999995901</c:v>
                </c:pt>
                <c:pt idx="10488">
                  <c:v>1048.79999999959</c:v>
                </c:pt>
                <c:pt idx="10489">
                  <c:v>1048.8999999995899</c:v>
                </c:pt>
                <c:pt idx="10490">
                  <c:v>1048.99999999959</c:v>
                </c:pt>
                <c:pt idx="10491">
                  <c:v>1049.09999999959</c:v>
                </c:pt>
                <c:pt idx="10492">
                  <c:v>1049.1999999995901</c:v>
                </c:pt>
                <c:pt idx="10493">
                  <c:v>1049.29999999959</c:v>
                </c:pt>
                <c:pt idx="10494">
                  <c:v>1049.3999999995899</c:v>
                </c:pt>
                <c:pt idx="10495">
                  <c:v>1049.49999999959</c:v>
                </c:pt>
                <c:pt idx="10496">
                  <c:v>1049.59999999959</c:v>
                </c:pt>
                <c:pt idx="10497">
                  <c:v>1049.6999999995901</c:v>
                </c:pt>
                <c:pt idx="10498">
                  <c:v>1049.79999999959</c:v>
                </c:pt>
                <c:pt idx="10499">
                  <c:v>1049.8999999995899</c:v>
                </c:pt>
                <c:pt idx="10500">
                  <c:v>1049.99999999959</c:v>
                </c:pt>
                <c:pt idx="10501">
                  <c:v>1050.09999999959</c:v>
                </c:pt>
                <c:pt idx="10502">
                  <c:v>1050.1999999995901</c:v>
                </c:pt>
                <c:pt idx="10503">
                  <c:v>1050.29999999959</c:v>
                </c:pt>
                <c:pt idx="10504">
                  <c:v>1050.3999999995899</c:v>
                </c:pt>
                <c:pt idx="10505">
                  <c:v>1050.49999999959</c:v>
                </c:pt>
                <c:pt idx="10506">
                  <c:v>1050.59999999959</c:v>
                </c:pt>
                <c:pt idx="10507">
                  <c:v>1050.6999999995901</c:v>
                </c:pt>
                <c:pt idx="10508">
                  <c:v>1050.79999999959</c:v>
                </c:pt>
                <c:pt idx="10509">
                  <c:v>1050.8999999995899</c:v>
                </c:pt>
                <c:pt idx="10510">
                  <c:v>1050.99999999959</c:v>
                </c:pt>
                <c:pt idx="10511">
                  <c:v>1051.09999999959</c:v>
                </c:pt>
                <c:pt idx="10512">
                  <c:v>1051.1999999995901</c:v>
                </c:pt>
                <c:pt idx="10513">
                  <c:v>1051.29999999959</c:v>
                </c:pt>
                <c:pt idx="10514">
                  <c:v>1051.3999999995899</c:v>
                </c:pt>
                <c:pt idx="10515">
                  <c:v>1051.49999999959</c:v>
                </c:pt>
                <c:pt idx="10516">
                  <c:v>1051.59999999959</c:v>
                </c:pt>
                <c:pt idx="10517">
                  <c:v>1051.6999999995901</c:v>
                </c:pt>
                <c:pt idx="10518">
                  <c:v>1051.79999999959</c:v>
                </c:pt>
                <c:pt idx="10519">
                  <c:v>1051.8999999995899</c:v>
                </c:pt>
                <c:pt idx="10520">
                  <c:v>1051.99999999959</c:v>
                </c:pt>
                <c:pt idx="10521">
                  <c:v>1052.09999999959</c:v>
                </c:pt>
                <c:pt idx="10522">
                  <c:v>1052.1999999995901</c:v>
                </c:pt>
                <c:pt idx="10523">
                  <c:v>1052.29999999959</c:v>
                </c:pt>
                <c:pt idx="10524">
                  <c:v>1052.3999999995899</c:v>
                </c:pt>
                <c:pt idx="10525">
                  <c:v>1052.49999999959</c:v>
                </c:pt>
                <c:pt idx="10526">
                  <c:v>1052.59999999959</c:v>
                </c:pt>
                <c:pt idx="10527">
                  <c:v>1052.6999999995901</c:v>
                </c:pt>
                <c:pt idx="10528">
                  <c:v>1052.79999999959</c:v>
                </c:pt>
                <c:pt idx="10529">
                  <c:v>1052.8999999995899</c:v>
                </c:pt>
                <c:pt idx="10530">
                  <c:v>1052.99999999959</c:v>
                </c:pt>
                <c:pt idx="10531">
                  <c:v>1053.0999999995799</c:v>
                </c:pt>
                <c:pt idx="10532">
                  <c:v>1053.1999999995801</c:v>
                </c:pt>
                <c:pt idx="10533">
                  <c:v>1053.29999999958</c:v>
                </c:pt>
                <c:pt idx="10534">
                  <c:v>1053.3999999995799</c:v>
                </c:pt>
                <c:pt idx="10535">
                  <c:v>1053.49999999958</c:v>
                </c:pt>
                <c:pt idx="10536">
                  <c:v>1053.5999999995799</c:v>
                </c:pt>
                <c:pt idx="10537">
                  <c:v>1053.6999999995801</c:v>
                </c:pt>
                <c:pt idx="10538">
                  <c:v>1053.79999999958</c:v>
                </c:pt>
                <c:pt idx="10539">
                  <c:v>1053.8999999995799</c:v>
                </c:pt>
                <c:pt idx="10540">
                  <c:v>1053.99999999958</c:v>
                </c:pt>
                <c:pt idx="10541">
                  <c:v>1054.0999999995799</c:v>
                </c:pt>
                <c:pt idx="10542">
                  <c:v>1054.1999999995801</c:v>
                </c:pt>
                <c:pt idx="10543">
                  <c:v>1054.29999999958</c:v>
                </c:pt>
                <c:pt idx="10544">
                  <c:v>1054.3999999995799</c:v>
                </c:pt>
                <c:pt idx="10545">
                  <c:v>1054.49999999958</c:v>
                </c:pt>
                <c:pt idx="10546">
                  <c:v>1054.5999999995799</c:v>
                </c:pt>
                <c:pt idx="10547">
                  <c:v>1054.6999999995801</c:v>
                </c:pt>
                <c:pt idx="10548">
                  <c:v>1054.79999999958</c:v>
                </c:pt>
                <c:pt idx="10549">
                  <c:v>1054.8999999995799</c:v>
                </c:pt>
                <c:pt idx="10550">
                  <c:v>1054.99999999958</c:v>
                </c:pt>
                <c:pt idx="10551">
                  <c:v>1055.0999999995799</c:v>
                </c:pt>
                <c:pt idx="10552">
                  <c:v>1055.1999999995801</c:v>
                </c:pt>
                <c:pt idx="10553">
                  <c:v>1055.29999999958</c:v>
                </c:pt>
                <c:pt idx="10554">
                  <c:v>1055.3999999995799</c:v>
                </c:pt>
                <c:pt idx="10555">
                  <c:v>1055.49999999958</c:v>
                </c:pt>
                <c:pt idx="10556">
                  <c:v>1055.5999999995799</c:v>
                </c:pt>
                <c:pt idx="10557">
                  <c:v>1055.6999999995801</c:v>
                </c:pt>
                <c:pt idx="10558">
                  <c:v>1055.79999999958</c:v>
                </c:pt>
                <c:pt idx="10559">
                  <c:v>1055.8999999995799</c:v>
                </c:pt>
                <c:pt idx="10560">
                  <c:v>1055.99999999958</c:v>
                </c:pt>
                <c:pt idx="10561">
                  <c:v>1056.0999999995799</c:v>
                </c:pt>
                <c:pt idx="10562">
                  <c:v>1056.1999999995801</c:v>
                </c:pt>
                <c:pt idx="10563">
                  <c:v>1056.29999999958</c:v>
                </c:pt>
                <c:pt idx="10564">
                  <c:v>1056.3999999995799</c:v>
                </c:pt>
                <c:pt idx="10565">
                  <c:v>1056.49999999958</c:v>
                </c:pt>
                <c:pt idx="10566">
                  <c:v>1056.5999999995799</c:v>
                </c:pt>
                <c:pt idx="10567">
                  <c:v>1056.6999999995801</c:v>
                </c:pt>
                <c:pt idx="10568">
                  <c:v>1056.79999999958</c:v>
                </c:pt>
                <c:pt idx="10569">
                  <c:v>1056.8999999995799</c:v>
                </c:pt>
                <c:pt idx="10570">
                  <c:v>1056.99999999958</c:v>
                </c:pt>
                <c:pt idx="10571">
                  <c:v>1057.0999999995799</c:v>
                </c:pt>
                <c:pt idx="10572">
                  <c:v>1057.1999999995801</c:v>
                </c:pt>
                <c:pt idx="10573">
                  <c:v>1057.29999999958</c:v>
                </c:pt>
                <c:pt idx="10574">
                  <c:v>1057.3999999995799</c:v>
                </c:pt>
                <c:pt idx="10575">
                  <c:v>1057.49999999958</c:v>
                </c:pt>
                <c:pt idx="10576">
                  <c:v>1057.5999999995799</c:v>
                </c:pt>
                <c:pt idx="10577">
                  <c:v>1057.6999999995801</c:v>
                </c:pt>
                <c:pt idx="10578">
                  <c:v>1057.79999999958</c:v>
                </c:pt>
                <c:pt idx="10579">
                  <c:v>1057.8999999995799</c:v>
                </c:pt>
                <c:pt idx="10580">
                  <c:v>1057.99999999958</c:v>
                </c:pt>
                <c:pt idx="10581">
                  <c:v>1058.0999999995799</c:v>
                </c:pt>
                <c:pt idx="10582">
                  <c:v>1058.1999999995801</c:v>
                </c:pt>
                <c:pt idx="10583">
                  <c:v>1058.29999999958</c:v>
                </c:pt>
                <c:pt idx="10584">
                  <c:v>1058.3999999995799</c:v>
                </c:pt>
                <c:pt idx="10585">
                  <c:v>1058.49999999958</c:v>
                </c:pt>
                <c:pt idx="10586">
                  <c:v>1058.5999999995799</c:v>
                </c:pt>
                <c:pt idx="10587">
                  <c:v>1058.6999999995801</c:v>
                </c:pt>
                <c:pt idx="10588">
                  <c:v>1058.79999999958</c:v>
                </c:pt>
                <c:pt idx="10589">
                  <c:v>1058.8999999995799</c:v>
                </c:pt>
                <c:pt idx="10590">
                  <c:v>1058.99999999958</c:v>
                </c:pt>
                <c:pt idx="10591">
                  <c:v>1059.0999999995799</c:v>
                </c:pt>
                <c:pt idx="10592">
                  <c:v>1059.1999999995801</c:v>
                </c:pt>
                <c:pt idx="10593">
                  <c:v>1059.29999999958</c:v>
                </c:pt>
                <c:pt idx="10594">
                  <c:v>1059.3999999995799</c:v>
                </c:pt>
                <c:pt idx="10595">
                  <c:v>1059.49999999958</c:v>
                </c:pt>
                <c:pt idx="10596">
                  <c:v>1059.5999999995799</c:v>
                </c:pt>
                <c:pt idx="10597">
                  <c:v>1059.6999999995801</c:v>
                </c:pt>
                <c:pt idx="10598">
                  <c:v>1059.79999999958</c:v>
                </c:pt>
                <c:pt idx="10599">
                  <c:v>1059.8999999995799</c:v>
                </c:pt>
                <c:pt idx="10600">
                  <c:v>1059.99999999958</c:v>
                </c:pt>
                <c:pt idx="10601">
                  <c:v>1060.0999999995799</c:v>
                </c:pt>
                <c:pt idx="10602">
                  <c:v>1060.1999999995801</c:v>
                </c:pt>
                <c:pt idx="10603">
                  <c:v>1060.29999999958</c:v>
                </c:pt>
                <c:pt idx="10604">
                  <c:v>1060.3999999995799</c:v>
                </c:pt>
                <c:pt idx="10605">
                  <c:v>1060.49999999958</c:v>
                </c:pt>
                <c:pt idx="10606">
                  <c:v>1060.5999999995799</c:v>
                </c:pt>
                <c:pt idx="10607">
                  <c:v>1060.6999999995801</c:v>
                </c:pt>
                <c:pt idx="10608">
                  <c:v>1060.79999999958</c:v>
                </c:pt>
                <c:pt idx="10609">
                  <c:v>1060.8999999995799</c:v>
                </c:pt>
                <c:pt idx="10610">
                  <c:v>1060.99999999958</c:v>
                </c:pt>
                <c:pt idx="10611">
                  <c:v>1061.0999999995799</c:v>
                </c:pt>
                <c:pt idx="10612">
                  <c:v>1061.1999999995801</c:v>
                </c:pt>
                <c:pt idx="10613">
                  <c:v>1061.29999999958</c:v>
                </c:pt>
                <c:pt idx="10614">
                  <c:v>1061.3999999995799</c:v>
                </c:pt>
                <c:pt idx="10615">
                  <c:v>1061.49999999958</c:v>
                </c:pt>
                <c:pt idx="10616">
                  <c:v>1061.5999999995799</c:v>
                </c:pt>
                <c:pt idx="10617">
                  <c:v>1061.6999999995801</c:v>
                </c:pt>
                <c:pt idx="10618">
                  <c:v>1061.79999999958</c:v>
                </c:pt>
                <c:pt idx="10619">
                  <c:v>1061.8999999995799</c:v>
                </c:pt>
                <c:pt idx="10620">
                  <c:v>1061.99999999958</c:v>
                </c:pt>
                <c:pt idx="10621">
                  <c:v>1062.0999999995799</c:v>
                </c:pt>
                <c:pt idx="10622">
                  <c:v>1062.1999999995801</c:v>
                </c:pt>
                <c:pt idx="10623">
                  <c:v>1062.29999999958</c:v>
                </c:pt>
                <c:pt idx="10624">
                  <c:v>1062.3999999995799</c:v>
                </c:pt>
                <c:pt idx="10625">
                  <c:v>1062.49999999958</c:v>
                </c:pt>
                <c:pt idx="10626">
                  <c:v>1062.5999999995799</c:v>
                </c:pt>
                <c:pt idx="10627">
                  <c:v>1062.6999999995801</c:v>
                </c:pt>
                <c:pt idx="10628">
                  <c:v>1062.79999999958</c:v>
                </c:pt>
                <c:pt idx="10629">
                  <c:v>1062.8999999995799</c:v>
                </c:pt>
                <c:pt idx="10630">
                  <c:v>1062.99999999958</c:v>
                </c:pt>
                <c:pt idx="10631">
                  <c:v>1063.0999999995799</c:v>
                </c:pt>
                <c:pt idx="10632">
                  <c:v>1063.1999999995801</c:v>
                </c:pt>
                <c:pt idx="10633">
                  <c:v>1063.29999999958</c:v>
                </c:pt>
                <c:pt idx="10634">
                  <c:v>1063.3999999995799</c:v>
                </c:pt>
                <c:pt idx="10635">
                  <c:v>1063.49999999958</c:v>
                </c:pt>
                <c:pt idx="10636">
                  <c:v>1063.5999999995799</c:v>
                </c:pt>
                <c:pt idx="10637">
                  <c:v>1063.6999999995801</c:v>
                </c:pt>
                <c:pt idx="10638">
                  <c:v>1063.79999999958</c:v>
                </c:pt>
                <c:pt idx="10639">
                  <c:v>1063.8999999995799</c:v>
                </c:pt>
                <c:pt idx="10640">
                  <c:v>1063.99999999958</c:v>
                </c:pt>
                <c:pt idx="10641">
                  <c:v>1064.0999999995699</c:v>
                </c:pt>
                <c:pt idx="10642">
                  <c:v>1064.1999999995701</c:v>
                </c:pt>
                <c:pt idx="10643">
                  <c:v>1064.29999999957</c:v>
                </c:pt>
                <c:pt idx="10644">
                  <c:v>1064.3999999995699</c:v>
                </c:pt>
                <c:pt idx="10645">
                  <c:v>1064.49999999957</c:v>
                </c:pt>
                <c:pt idx="10646">
                  <c:v>1064.5999999995699</c:v>
                </c:pt>
                <c:pt idx="10647">
                  <c:v>1064.6999999995701</c:v>
                </c:pt>
                <c:pt idx="10648">
                  <c:v>1064.79999999957</c:v>
                </c:pt>
                <c:pt idx="10649">
                  <c:v>1064.8999999995699</c:v>
                </c:pt>
                <c:pt idx="10650">
                  <c:v>1064.99999999957</c:v>
                </c:pt>
                <c:pt idx="10651">
                  <c:v>1065.0999999995699</c:v>
                </c:pt>
                <c:pt idx="10652">
                  <c:v>1065.1999999995701</c:v>
                </c:pt>
                <c:pt idx="10653">
                  <c:v>1065.29999999957</c:v>
                </c:pt>
                <c:pt idx="10654">
                  <c:v>1065.3999999995699</c:v>
                </c:pt>
                <c:pt idx="10655">
                  <c:v>1065.49999999957</c:v>
                </c:pt>
                <c:pt idx="10656">
                  <c:v>1065.5999999995699</c:v>
                </c:pt>
                <c:pt idx="10657">
                  <c:v>1065.6999999995701</c:v>
                </c:pt>
                <c:pt idx="10658">
                  <c:v>1065.79999999957</c:v>
                </c:pt>
                <c:pt idx="10659">
                  <c:v>1065.8999999995699</c:v>
                </c:pt>
                <c:pt idx="10660">
                  <c:v>1065.99999999957</c:v>
                </c:pt>
                <c:pt idx="10661">
                  <c:v>1066.0999999995699</c:v>
                </c:pt>
                <c:pt idx="10662">
                  <c:v>1066.1999999995701</c:v>
                </c:pt>
                <c:pt idx="10663">
                  <c:v>1066.29999999957</c:v>
                </c:pt>
                <c:pt idx="10664">
                  <c:v>1066.3999999995699</c:v>
                </c:pt>
                <c:pt idx="10665">
                  <c:v>1066.49999999957</c:v>
                </c:pt>
                <c:pt idx="10666">
                  <c:v>1066.5999999995699</c:v>
                </c:pt>
                <c:pt idx="10667">
                  <c:v>1066.6999999995701</c:v>
                </c:pt>
                <c:pt idx="10668">
                  <c:v>1066.79999999957</c:v>
                </c:pt>
                <c:pt idx="10669">
                  <c:v>1066.8999999995699</c:v>
                </c:pt>
                <c:pt idx="10670">
                  <c:v>1066.99999999957</c:v>
                </c:pt>
                <c:pt idx="10671">
                  <c:v>1067.0999999995699</c:v>
                </c:pt>
                <c:pt idx="10672">
                  <c:v>1067.1999999995701</c:v>
                </c:pt>
                <c:pt idx="10673">
                  <c:v>1067.29999999957</c:v>
                </c:pt>
                <c:pt idx="10674">
                  <c:v>1067.3999999995699</c:v>
                </c:pt>
                <c:pt idx="10675">
                  <c:v>1067.49999999957</c:v>
                </c:pt>
                <c:pt idx="10676">
                  <c:v>1067.5999999995699</c:v>
                </c:pt>
                <c:pt idx="10677">
                  <c:v>1067.6999999995701</c:v>
                </c:pt>
                <c:pt idx="10678">
                  <c:v>1067.79999999957</c:v>
                </c:pt>
                <c:pt idx="10679">
                  <c:v>1067.8999999995699</c:v>
                </c:pt>
                <c:pt idx="10680">
                  <c:v>1067.99999999957</c:v>
                </c:pt>
                <c:pt idx="10681">
                  <c:v>1068.0999999995699</c:v>
                </c:pt>
                <c:pt idx="10682">
                  <c:v>1068.1999999995701</c:v>
                </c:pt>
                <c:pt idx="10683">
                  <c:v>1068.29999999957</c:v>
                </c:pt>
                <c:pt idx="10684">
                  <c:v>1068.3999999995699</c:v>
                </c:pt>
                <c:pt idx="10685">
                  <c:v>1068.49999999957</c:v>
                </c:pt>
                <c:pt idx="10686">
                  <c:v>1068.5999999995699</c:v>
                </c:pt>
                <c:pt idx="10687">
                  <c:v>1068.6999999995701</c:v>
                </c:pt>
                <c:pt idx="10688">
                  <c:v>1068.79999999957</c:v>
                </c:pt>
                <c:pt idx="10689">
                  <c:v>1068.8999999995699</c:v>
                </c:pt>
                <c:pt idx="10690">
                  <c:v>1068.99999999957</c:v>
                </c:pt>
                <c:pt idx="10691">
                  <c:v>1069.0999999995699</c:v>
                </c:pt>
                <c:pt idx="10692">
                  <c:v>1069.1999999995701</c:v>
                </c:pt>
                <c:pt idx="10693">
                  <c:v>1069.29999999957</c:v>
                </c:pt>
                <c:pt idx="10694">
                  <c:v>1069.3999999995699</c:v>
                </c:pt>
                <c:pt idx="10695">
                  <c:v>1069.49999999957</c:v>
                </c:pt>
                <c:pt idx="10696">
                  <c:v>1069.5999999995699</c:v>
                </c:pt>
                <c:pt idx="10697">
                  <c:v>1069.6999999995701</c:v>
                </c:pt>
                <c:pt idx="10698">
                  <c:v>1069.79999999957</c:v>
                </c:pt>
                <c:pt idx="10699">
                  <c:v>1069.8999999995699</c:v>
                </c:pt>
                <c:pt idx="10700">
                  <c:v>1069.99999999957</c:v>
                </c:pt>
                <c:pt idx="10701">
                  <c:v>1070.0999999995699</c:v>
                </c:pt>
                <c:pt idx="10702">
                  <c:v>1070.1999999995701</c:v>
                </c:pt>
                <c:pt idx="10703">
                  <c:v>1070.29999999957</c:v>
                </c:pt>
                <c:pt idx="10704">
                  <c:v>1070.3999999995699</c:v>
                </c:pt>
                <c:pt idx="10705">
                  <c:v>1070.49999999957</c:v>
                </c:pt>
                <c:pt idx="10706">
                  <c:v>1070.5999999995699</c:v>
                </c:pt>
                <c:pt idx="10707">
                  <c:v>1070.6999999995701</c:v>
                </c:pt>
                <c:pt idx="10708">
                  <c:v>1070.79999999957</c:v>
                </c:pt>
                <c:pt idx="10709">
                  <c:v>1070.8999999995699</c:v>
                </c:pt>
                <c:pt idx="10710">
                  <c:v>1070.99999999957</c:v>
                </c:pt>
                <c:pt idx="10711">
                  <c:v>1071.0999999995699</c:v>
                </c:pt>
                <c:pt idx="10712">
                  <c:v>1071.1999999995701</c:v>
                </c:pt>
                <c:pt idx="10713">
                  <c:v>1071.29999999957</c:v>
                </c:pt>
                <c:pt idx="10714">
                  <c:v>1071.3999999995699</c:v>
                </c:pt>
                <c:pt idx="10715">
                  <c:v>1071.49999999957</c:v>
                </c:pt>
                <c:pt idx="10716">
                  <c:v>1071.5999999995699</c:v>
                </c:pt>
                <c:pt idx="10717">
                  <c:v>1071.6999999995701</c:v>
                </c:pt>
                <c:pt idx="10718">
                  <c:v>1071.79999999957</c:v>
                </c:pt>
                <c:pt idx="10719">
                  <c:v>1071.8999999995699</c:v>
                </c:pt>
                <c:pt idx="10720">
                  <c:v>1071.99999999957</c:v>
                </c:pt>
                <c:pt idx="10721">
                  <c:v>1072.0999999995699</c:v>
                </c:pt>
                <c:pt idx="10722">
                  <c:v>1072.1999999995701</c:v>
                </c:pt>
                <c:pt idx="10723">
                  <c:v>1072.29999999957</c:v>
                </c:pt>
                <c:pt idx="10724">
                  <c:v>1072.3999999995699</c:v>
                </c:pt>
                <c:pt idx="10725">
                  <c:v>1072.49999999957</c:v>
                </c:pt>
                <c:pt idx="10726">
                  <c:v>1072.5999999995699</c:v>
                </c:pt>
                <c:pt idx="10727">
                  <c:v>1072.6999999995701</c:v>
                </c:pt>
                <c:pt idx="10728">
                  <c:v>1072.79999999957</c:v>
                </c:pt>
                <c:pt idx="10729">
                  <c:v>1072.8999999995699</c:v>
                </c:pt>
                <c:pt idx="10730">
                  <c:v>1072.99999999957</c:v>
                </c:pt>
                <c:pt idx="10731">
                  <c:v>1073.0999999995699</c:v>
                </c:pt>
                <c:pt idx="10732">
                  <c:v>1073.1999999995701</c:v>
                </c:pt>
                <c:pt idx="10733">
                  <c:v>1073.29999999957</c:v>
                </c:pt>
                <c:pt idx="10734">
                  <c:v>1073.3999999995699</c:v>
                </c:pt>
                <c:pt idx="10735">
                  <c:v>1073.49999999957</c:v>
                </c:pt>
                <c:pt idx="10736">
                  <c:v>1073.5999999995699</c:v>
                </c:pt>
                <c:pt idx="10737">
                  <c:v>1073.6999999995701</c:v>
                </c:pt>
                <c:pt idx="10738">
                  <c:v>1073.79999999957</c:v>
                </c:pt>
                <c:pt idx="10739">
                  <c:v>1073.8999999995699</c:v>
                </c:pt>
                <c:pt idx="10740">
                  <c:v>1073.99999999957</c:v>
                </c:pt>
                <c:pt idx="10741">
                  <c:v>1074.0999999995699</c:v>
                </c:pt>
                <c:pt idx="10742">
                  <c:v>1074.1999999995701</c:v>
                </c:pt>
                <c:pt idx="10743">
                  <c:v>1074.29999999957</c:v>
                </c:pt>
                <c:pt idx="10744">
                  <c:v>1074.3999999995699</c:v>
                </c:pt>
                <c:pt idx="10745">
                  <c:v>1074.49999999957</c:v>
                </c:pt>
                <c:pt idx="10746">
                  <c:v>1074.5999999995699</c:v>
                </c:pt>
                <c:pt idx="10747">
                  <c:v>1074.6999999995701</c:v>
                </c:pt>
                <c:pt idx="10748">
                  <c:v>1074.79999999957</c:v>
                </c:pt>
                <c:pt idx="10749">
                  <c:v>1074.8999999995699</c:v>
                </c:pt>
                <c:pt idx="10750">
                  <c:v>1074.99999999957</c:v>
                </c:pt>
                <c:pt idx="10751">
                  <c:v>1075.0999999995599</c:v>
                </c:pt>
                <c:pt idx="10752">
                  <c:v>1075.1999999995601</c:v>
                </c:pt>
                <c:pt idx="10753">
                  <c:v>1075.29999999956</c:v>
                </c:pt>
                <c:pt idx="10754">
                  <c:v>1075.3999999995599</c:v>
                </c:pt>
                <c:pt idx="10755">
                  <c:v>1075.49999999956</c:v>
                </c:pt>
                <c:pt idx="10756">
                  <c:v>1075.5999999995599</c:v>
                </c:pt>
                <c:pt idx="10757">
                  <c:v>1075.6999999995601</c:v>
                </c:pt>
                <c:pt idx="10758">
                  <c:v>1075.79999999956</c:v>
                </c:pt>
                <c:pt idx="10759">
                  <c:v>1075.8999999995599</c:v>
                </c:pt>
                <c:pt idx="10760">
                  <c:v>1075.99999999956</c:v>
                </c:pt>
                <c:pt idx="10761">
                  <c:v>1076.0999999995599</c:v>
                </c:pt>
                <c:pt idx="10762">
                  <c:v>1076.1999999995601</c:v>
                </c:pt>
                <c:pt idx="10763">
                  <c:v>1076.29999999956</c:v>
                </c:pt>
                <c:pt idx="10764">
                  <c:v>1076.3999999995599</c:v>
                </c:pt>
                <c:pt idx="10765">
                  <c:v>1076.49999999956</c:v>
                </c:pt>
                <c:pt idx="10766">
                  <c:v>1076.5999999995599</c:v>
                </c:pt>
                <c:pt idx="10767">
                  <c:v>1076.6999999995601</c:v>
                </c:pt>
                <c:pt idx="10768">
                  <c:v>1076.79999999956</c:v>
                </c:pt>
                <c:pt idx="10769">
                  <c:v>1076.8999999995599</c:v>
                </c:pt>
                <c:pt idx="10770">
                  <c:v>1076.99999999956</c:v>
                </c:pt>
                <c:pt idx="10771">
                  <c:v>1077.0999999995599</c:v>
                </c:pt>
                <c:pt idx="10772">
                  <c:v>1077.1999999995601</c:v>
                </c:pt>
                <c:pt idx="10773">
                  <c:v>1077.29999999956</c:v>
                </c:pt>
                <c:pt idx="10774">
                  <c:v>1077.3999999995599</c:v>
                </c:pt>
                <c:pt idx="10775">
                  <c:v>1077.49999999956</c:v>
                </c:pt>
                <c:pt idx="10776">
                  <c:v>1077.5999999995599</c:v>
                </c:pt>
                <c:pt idx="10777">
                  <c:v>1077.6999999995601</c:v>
                </c:pt>
                <c:pt idx="10778">
                  <c:v>1077.79999999956</c:v>
                </c:pt>
                <c:pt idx="10779">
                  <c:v>1077.8999999995599</c:v>
                </c:pt>
                <c:pt idx="10780">
                  <c:v>1077.99999999956</c:v>
                </c:pt>
                <c:pt idx="10781">
                  <c:v>1078.0999999995599</c:v>
                </c:pt>
                <c:pt idx="10782">
                  <c:v>1078.1999999995601</c:v>
                </c:pt>
                <c:pt idx="10783">
                  <c:v>1078.29999999956</c:v>
                </c:pt>
                <c:pt idx="10784">
                  <c:v>1078.3999999995599</c:v>
                </c:pt>
                <c:pt idx="10785">
                  <c:v>1078.49999999956</c:v>
                </c:pt>
                <c:pt idx="10786">
                  <c:v>1078.5999999995599</c:v>
                </c:pt>
                <c:pt idx="10787">
                  <c:v>1078.6999999995601</c:v>
                </c:pt>
                <c:pt idx="10788">
                  <c:v>1078.79999999956</c:v>
                </c:pt>
                <c:pt idx="10789">
                  <c:v>1078.8999999995599</c:v>
                </c:pt>
                <c:pt idx="10790">
                  <c:v>1078.99999999956</c:v>
                </c:pt>
                <c:pt idx="10791">
                  <c:v>1079.0999999995599</c:v>
                </c:pt>
                <c:pt idx="10792">
                  <c:v>1079.1999999995601</c:v>
                </c:pt>
                <c:pt idx="10793">
                  <c:v>1079.29999999956</c:v>
                </c:pt>
                <c:pt idx="10794">
                  <c:v>1079.3999999995599</c:v>
                </c:pt>
                <c:pt idx="10795">
                  <c:v>1079.49999999956</c:v>
                </c:pt>
                <c:pt idx="10796">
                  <c:v>1079.5999999995599</c:v>
                </c:pt>
                <c:pt idx="10797">
                  <c:v>1079.6999999995601</c:v>
                </c:pt>
                <c:pt idx="10798">
                  <c:v>1079.79999999956</c:v>
                </c:pt>
                <c:pt idx="10799">
                  <c:v>1079.8999999995599</c:v>
                </c:pt>
                <c:pt idx="10800">
                  <c:v>1079.99999999956</c:v>
                </c:pt>
                <c:pt idx="10801">
                  <c:v>1080.0999999995599</c:v>
                </c:pt>
                <c:pt idx="10802">
                  <c:v>1080.1999999995601</c:v>
                </c:pt>
                <c:pt idx="10803">
                  <c:v>1080.29999999956</c:v>
                </c:pt>
                <c:pt idx="10804">
                  <c:v>1080.3999999995599</c:v>
                </c:pt>
                <c:pt idx="10805">
                  <c:v>1080.49999999956</c:v>
                </c:pt>
                <c:pt idx="10806">
                  <c:v>1080.5999999995599</c:v>
                </c:pt>
                <c:pt idx="10807">
                  <c:v>1080.6999999995601</c:v>
                </c:pt>
                <c:pt idx="10808">
                  <c:v>1080.79999999956</c:v>
                </c:pt>
                <c:pt idx="10809">
                  <c:v>1080.8999999995599</c:v>
                </c:pt>
                <c:pt idx="10810">
                  <c:v>1080.99999999956</c:v>
                </c:pt>
                <c:pt idx="10811">
                  <c:v>1081.0999999995599</c:v>
                </c:pt>
                <c:pt idx="10812">
                  <c:v>1081.1999999995601</c:v>
                </c:pt>
                <c:pt idx="10813">
                  <c:v>1081.29999999956</c:v>
                </c:pt>
                <c:pt idx="10814">
                  <c:v>1081.3999999995599</c:v>
                </c:pt>
                <c:pt idx="10815">
                  <c:v>1081.49999999956</c:v>
                </c:pt>
                <c:pt idx="10816">
                  <c:v>1081.5999999995599</c:v>
                </c:pt>
                <c:pt idx="10817">
                  <c:v>1081.6999999995601</c:v>
                </c:pt>
                <c:pt idx="10818">
                  <c:v>1081.79999999956</c:v>
                </c:pt>
                <c:pt idx="10819">
                  <c:v>1081.8999999995599</c:v>
                </c:pt>
                <c:pt idx="10820">
                  <c:v>1081.99999999956</c:v>
                </c:pt>
                <c:pt idx="10821">
                  <c:v>1082.0999999995599</c:v>
                </c:pt>
                <c:pt idx="10822">
                  <c:v>1082.1999999995601</c:v>
                </c:pt>
                <c:pt idx="10823">
                  <c:v>1082.29999999956</c:v>
                </c:pt>
                <c:pt idx="10824">
                  <c:v>1082.3999999995599</c:v>
                </c:pt>
                <c:pt idx="10825">
                  <c:v>1082.49999999956</c:v>
                </c:pt>
                <c:pt idx="10826">
                  <c:v>1082.5999999995599</c:v>
                </c:pt>
                <c:pt idx="10827">
                  <c:v>1082.6999999995601</c:v>
                </c:pt>
                <c:pt idx="10828">
                  <c:v>1082.79999999956</c:v>
                </c:pt>
                <c:pt idx="10829">
                  <c:v>1082.8999999995599</c:v>
                </c:pt>
                <c:pt idx="10830">
                  <c:v>1082.99999999956</c:v>
                </c:pt>
                <c:pt idx="10831">
                  <c:v>1083.0999999995599</c:v>
                </c:pt>
                <c:pt idx="10832">
                  <c:v>1083.1999999995601</c:v>
                </c:pt>
                <c:pt idx="10833">
                  <c:v>1083.29999999956</c:v>
                </c:pt>
                <c:pt idx="10834">
                  <c:v>1083.3999999995599</c:v>
                </c:pt>
                <c:pt idx="10835">
                  <c:v>1083.49999999956</c:v>
                </c:pt>
                <c:pt idx="10836">
                  <c:v>1083.5999999995599</c:v>
                </c:pt>
                <c:pt idx="10837">
                  <c:v>1083.6999999995601</c:v>
                </c:pt>
                <c:pt idx="10838">
                  <c:v>1083.79999999956</c:v>
                </c:pt>
                <c:pt idx="10839">
                  <c:v>1083.8999999995599</c:v>
                </c:pt>
                <c:pt idx="10840">
                  <c:v>1083.99999999956</c:v>
                </c:pt>
                <c:pt idx="10841">
                  <c:v>1084.0999999995599</c:v>
                </c:pt>
                <c:pt idx="10842">
                  <c:v>1084.1999999995601</c:v>
                </c:pt>
                <c:pt idx="10843">
                  <c:v>1084.29999999956</c:v>
                </c:pt>
                <c:pt idx="10844">
                  <c:v>1084.3999999995599</c:v>
                </c:pt>
                <c:pt idx="10845">
                  <c:v>1084.49999999956</c:v>
                </c:pt>
                <c:pt idx="10846">
                  <c:v>1084.5999999995599</c:v>
                </c:pt>
                <c:pt idx="10847">
                  <c:v>1084.6999999995601</c:v>
                </c:pt>
                <c:pt idx="10848">
                  <c:v>1084.79999999956</c:v>
                </c:pt>
                <c:pt idx="10849">
                  <c:v>1084.8999999995599</c:v>
                </c:pt>
                <c:pt idx="10850">
                  <c:v>1084.99999999956</c:v>
                </c:pt>
                <c:pt idx="10851">
                  <c:v>1085.0999999995599</c:v>
                </c:pt>
                <c:pt idx="10852">
                  <c:v>1085.1999999995601</c:v>
                </c:pt>
                <c:pt idx="10853">
                  <c:v>1085.29999999956</c:v>
                </c:pt>
                <c:pt idx="10854">
                  <c:v>1085.3999999995599</c:v>
                </c:pt>
                <c:pt idx="10855">
                  <c:v>1085.49999999956</c:v>
                </c:pt>
                <c:pt idx="10856">
                  <c:v>1085.5999999995599</c:v>
                </c:pt>
                <c:pt idx="10857">
                  <c:v>1085.6999999995601</c:v>
                </c:pt>
                <c:pt idx="10858">
                  <c:v>1085.79999999956</c:v>
                </c:pt>
                <c:pt idx="10859">
                  <c:v>1085.8999999995599</c:v>
                </c:pt>
                <c:pt idx="10860">
                  <c:v>1085.99999999956</c:v>
                </c:pt>
                <c:pt idx="10861">
                  <c:v>1086.0999999995499</c:v>
                </c:pt>
                <c:pt idx="10862">
                  <c:v>1086.1999999995501</c:v>
                </c:pt>
                <c:pt idx="10863">
                  <c:v>1086.29999999955</c:v>
                </c:pt>
                <c:pt idx="10864">
                  <c:v>1086.3999999995499</c:v>
                </c:pt>
                <c:pt idx="10865">
                  <c:v>1086.49999999955</c:v>
                </c:pt>
                <c:pt idx="10866">
                  <c:v>1086.5999999995499</c:v>
                </c:pt>
                <c:pt idx="10867">
                  <c:v>1086.6999999995501</c:v>
                </c:pt>
                <c:pt idx="10868">
                  <c:v>1086.79999999955</c:v>
                </c:pt>
                <c:pt idx="10869">
                  <c:v>1086.8999999995499</c:v>
                </c:pt>
                <c:pt idx="10870">
                  <c:v>1086.99999999955</c:v>
                </c:pt>
                <c:pt idx="10871">
                  <c:v>1087.0999999995499</c:v>
                </c:pt>
                <c:pt idx="10872">
                  <c:v>1087.1999999995501</c:v>
                </c:pt>
                <c:pt idx="10873">
                  <c:v>1087.29999999955</c:v>
                </c:pt>
                <c:pt idx="10874">
                  <c:v>1087.3999999995499</c:v>
                </c:pt>
                <c:pt idx="10875">
                  <c:v>1087.49999999955</c:v>
                </c:pt>
                <c:pt idx="10876">
                  <c:v>1087.5999999995499</c:v>
                </c:pt>
                <c:pt idx="10877">
                  <c:v>1087.6999999995501</c:v>
                </c:pt>
                <c:pt idx="10878">
                  <c:v>1087.79999999955</c:v>
                </c:pt>
                <c:pt idx="10879">
                  <c:v>1087.8999999995499</c:v>
                </c:pt>
                <c:pt idx="10880">
                  <c:v>1087.99999999955</c:v>
                </c:pt>
                <c:pt idx="10881">
                  <c:v>1088.0999999995499</c:v>
                </c:pt>
                <c:pt idx="10882">
                  <c:v>1088.1999999995501</c:v>
                </c:pt>
                <c:pt idx="10883">
                  <c:v>1088.29999999955</c:v>
                </c:pt>
                <c:pt idx="10884">
                  <c:v>1088.3999999995499</c:v>
                </c:pt>
                <c:pt idx="10885">
                  <c:v>1088.49999999955</c:v>
                </c:pt>
                <c:pt idx="10886">
                  <c:v>1088.5999999995499</c:v>
                </c:pt>
                <c:pt idx="10887">
                  <c:v>1088.6999999995501</c:v>
                </c:pt>
                <c:pt idx="10888">
                  <c:v>1088.79999999955</c:v>
                </c:pt>
                <c:pt idx="10889">
                  <c:v>1088.8999999995499</c:v>
                </c:pt>
                <c:pt idx="10890">
                  <c:v>1088.99999999955</c:v>
                </c:pt>
                <c:pt idx="10891">
                  <c:v>1089.0999999995499</c:v>
                </c:pt>
                <c:pt idx="10892">
                  <c:v>1089.1999999995501</c:v>
                </c:pt>
                <c:pt idx="10893">
                  <c:v>1089.29999999955</c:v>
                </c:pt>
                <c:pt idx="10894">
                  <c:v>1089.3999999995499</c:v>
                </c:pt>
                <c:pt idx="10895">
                  <c:v>1089.49999999955</c:v>
                </c:pt>
                <c:pt idx="10896">
                  <c:v>1089.5999999995499</c:v>
                </c:pt>
                <c:pt idx="10897">
                  <c:v>1089.6999999995501</c:v>
                </c:pt>
                <c:pt idx="10898">
                  <c:v>1089.79999999955</c:v>
                </c:pt>
                <c:pt idx="10899">
                  <c:v>1089.8999999995499</c:v>
                </c:pt>
                <c:pt idx="10900">
                  <c:v>1089.99999999955</c:v>
                </c:pt>
                <c:pt idx="10901">
                  <c:v>1090.0999999995499</c:v>
                </c:pt>
                <c:pt idx="10902">
                  <c:v>1090.1999999995501</c:v>
                </c:pt>
                <c:pt idx="10903">
                  <c:v>1090.29999999955</c:v>
                </c:pt>
                <c:pt idx="10904">
                  <c:v>1090.3999999995499</c:v>
                </c:pt>
                <c:pt idx="10905">
                  <c:v>1090.49999999955</c:v>
                </c:pt>
                <c:pt idx="10906">
                  <c:v>1090.5999999995499</c:v>
                </c:pt>
                <c:pt idx="10907">
                  <c:v>1090.6999999995501</c:v>
                </c:pt>
                <c:pt idx="10908">
                  <c:v>1090.79999999955</c:v>
                </c:pt>
                <c:pt idx="10909">
                  <c:v>1090.8999999995499</c:v>
                </c:pt>
                <c:pt idx="10910">
                  <c:v>1090.99999999955</c:v>
                </c:pt>
                <c:pt idx="10911">
                  <c:v>1091.0999999995499</c:v>
                </c:pt>
                <c:pt idx="10912">
                  <c:v>1091.1999999995501</c:v>
                </c:pt>
                <c:pt idx="10913">
                  <c:v>1091.29999999955</c:v>
                </c:pt>
                <c:pt idx="10914">
                  <c:v>1091.3999999995499</c:v>
                </c:pt>
                <c:pt idx="10915">
                  <c:v>1091.49999999955</c:v>
                </c:pt>
                <c:pt idx="10916">
                  <c:v>1091.5999999995499</c:v>
                </c:pt>
                <c:pt idx="10917">
                  <c:v>1091.6999999995501</c:v>
                </c:pt>
                <c:pt idx="10918">
                  <c:v>1091.79999999955</c:v>
                </c:pt>
                <c:pt idx="10919">
                  <c:v>1091.8999999995499</c:v>
                </c:pt>
                <c:pt idx="10920">
                  <c:v>1091.99999999955</c:v>
                </c:pt>
                <c:pt idx="10921">
                  <c:v>1092.0999999995499</c:v>
                </c:pt>
                <c:pt idx="10922">
                  <c:v>1092.1999999995501</c:v>
                </c:pt>
                <c:pt idx="10923">
                  <c:v>1092.29999999955</c:v>
                </c:pt>
                <c:pt idx="10924">
                  <c:v>1092.3999999995499</c:v>
                </c:pt>
                <c:pt idx="10925">
                  <c:v>1092.49999999955</c:v>
                </c:pt>
                <c:pt idx="10926">
                  <c:v>1092.5999999995499</c:v>
                </c:pt>
                <c:pt idx="10927">
                  <c:v>1092.6999999995501</c:v>
                </c:pt>
                <c:pt idx="10928">
                  <c:v>1092.79999999955</c:v>
                </c:pt>
                <c:pt idx="10929">
                  <c:v>1092.8999999995499</c:v>
                </c:pt>
                <c:pt idx="10930">
                  <c:v>1092.99999999955</c:v>
                </c:pt>
                <c:pt idx="10931">
                  <c:v>1093.0999999995499</c:v>
                </c:pt>
                <c:pt idx="10932">
                  <c:v>1093.1999999995501</c:v>
                </c:pt>
                <c:pt idx="10933">
                  <c:v>1093.29999999955</c:v>
                </c:pt>
                <c:pt idx="10934">
                  <c:v>1093.3999999995499</c:v>
                </c:pt>
                <c:pt idx="10935">
                  <c:v>1093.49999999955</c:v>
                </c:pt>
                <c:pt idx="10936">
                  <c:v>1093.5999999995499</c:v>
                </c:pt>
                <c:pt idx="10937">
                  <c:v>1093.6999999995501</c:v>
                </c:pt>
                <c:pt idx="10938">
                  <c:v>1093.79999999955</c:v>
                </c:pt>
                <c:pt idx="10939">
                  <c:v>1093.8999999995499</c:v>
                </c:pt>
                <c:pt idx="10940">
                  <c:v>1093.99999999955</c:v>
                </c:pt>
                <c:pt idx="10941">
                  <c:v>1094.0999999995499</c:v>
                </c:pt>
                <c:pt idx="10942">
                  <c:v>1094.1999999995501</c:v>
                </c:pt>
                <c:pt idx="10943">
                  <c:v>1094.29999999955</c:v>
                </c:pt>
                <c:pt idx="10944">
                  <c:v>1094.3999999995499</c:v>
                </c:pt>
                <c:pt idx="10945">
                  <c:v>1094.49999999955</c:v>
                </c:pt>
                <c:pt idx="10946">
                  <c:v>1094.5999999995499</c:v>
                </c:pt>
                <c:pt idx="10947">
                  <c:v>1094.6999999995501</c:v>
                </c:pt>
                <c:pt idx="10948">
                  <c:v>1094.79999999955</c:v>
                </c:pt>
                <c:pt idx="10949">
                  <c:v>1094.8999999995499</c:v>
                </c:pt>
                <c:pt idx="10950">
                  <c:v>1094.99999999955</c:v>
                </c:pt>
                <c:pt idx="10951">
                  <c:v>1095.0999999995499</c:v>
                </c:pt>
                <c:pt idx="10952">
                  <c:v>1095.1999999995501</c:v>
                </c:pt>
                <c:pt idx="10953">
                  <c:v>1095.29999999955</c:v>
                </c:pt>
                <c:pt idx="10954">
                  <c:v>1095.3999999995499</c:v>
                </c:pt>
                <c:pt idx="10955">
                  <c:v>1095.49999999955</c:v>
                </c:pt>
                <c:pt idx="10956">
                  <c:v>1095.5999999995499</c:v>
                </c:pt>
                <c:pt idx="10957">
                  <c:v>1095.6999999995501</c:v>
                </c:pt>
                <c:pt idx="10958">
                  <c:v>1095.79999999955</c:v>
                </c:pt>
                <c:pt idx="10959">
                  <c:v>1095.8999999995499</c:v>
                </c:pt>
                <c:pt idx="10960">
                  <c:v>1095.99999999955</c:v>
                </c:pt>
                <c:pt idx="10961">
                  <c:v>1096.0999999995499</c:v>
                </c:pt>
                <c:pt idx="10962">
                  <c:v>1096.1999999995501</c:v>
                </c:pt>
                <c:pt idx="10963">
                  <c:v>1096.29999999955</c:v>
                </c:pt>
                <c:pt idx="10964">
                  <c:v>1096.3999999995499</c:v>
                </c:pt>
                <c:pt idx="10965">
                  <c:v>1096.49999999955</c:v>
                </c:pt>
                <c:pt idx="10966">
                  <c:v>1096.5999999995499</c:v>
                </c:pt>
                <c:pt idx="10967">
                  <c:v>1096.6999999995501</c:v>
                </c:pt>
                <c:pt idx="10968">
                  <c:v>1096.79999999955</c:v>
                </c:pt>
                <c:pt idx="10969">
                  <c:v>1096.8999999995499</c:v>
                </c:pt>
                <c:pt idx="10970">
                  <c:v>1096.99999999955</c:v>
                </c:pt>
                <c:pt idx="10971">
                  <c:v>1097.0999999995399</c:v>
                </c:pt>
                <c:pt idx="10972">
                  <c:v>1097.1999999995401</c:v>
                </c:pt>
                <c:pt idx="10973">
                  <c:v>1097.29999999954</c:v>
                </c:pt>
                <c:pt idx="10974">
                  <c:v>1097.3999999995399</c:v>
                </c:pt>
                <c:pt idx="10975">
                  <c:v>1097.49999999954</c:v>
                </c:pt>
                <c:pt idx="10976">
                  <c:v>1097.5999999995399</c:v>
                </c:pt>
                <c:pt idx="10977">
                  <c:v>1097.6999999995401</c:v>
                </c:pt>
                <c:pt idx="10978">
                  <c:v>1097.79999999954</c:v>
                </c:pt>
                <c:pt idx="10979">
                  <c:v>1097.8999999995399</c:v>
                </c:pt>
                <c:pt idx="10980">
                  <c:v>1097.99999999954</c:v>
                </c:pt>
                <c:pt idx="10981">
                  <c:v>1098.0999999995399</c:v>
                </c:pt>
                <c:pt idx="10982">
                  <c:v>1098.1999999995401</c:v>
                </c:pt>
                <c:pt idx="10983">
                  <c:v>1098.29999999954</c:v>
                </c:pt>
                <c:pt idx="10984">
                  <c:v>1098.3999999995399</c:v>
                </c:pt>
                <c:pt idx="10985">
                  <c:v>1098.49999999954</c:v>
                </c:pt>
                <c:pt idx="10986">
                  <c:v>1098.5999999995399</c:v>
                </c:pt>
                <c:pt idx="10987">
                  <c:v>1098.6999999995401</c:v>
                </c:pt>
                <c:pt idx="10988">
                  <c:v>1098.79999999954</c:v>
                </c:pt>
                <c:pt idx="10989">
                  <c:v>1098.8999999995399</c:v>
                </c:pt>
                <c:pt idx="10990">
                  <c:v>1098.99999999954</c:v>
                </c:pt>
                <c:pt idx="10991">
                  <c:v>1099.0999999995399</c:v>
                </c:pt>
                <c:pt idx="10992">
                  <c:v>1099.1999999995401</c:v>
                </c:pt>
                <c:pt idx="10993">
                  <c:v>1099.29999999954</c:v>
                </c:pt>
                <c:pt idx="10994">
                  <c:v>1099.3999999995399</c:v>
                </c:pt>
                <c:pt idx="10995">
                  <c:v>1099.49999999954</c:v>
                </c:pt>
                <c:pt idx="10996">
                  <c:v>1099.5999999995399</c:v>
                </c:pt>
                <c:pt idx="10997">
                  <c:v>1099.6999999995401</c:v>
                </c:pt>
                <c:pt idx="10998">
                  <c:v>1099.79999999954</c:v>
                </c:pt>
                <c:pt idx="10999">
                  <c:v>1099.8999999995399</c:v>
                </c:pt>
                <c:pt idx="11000">
                  <c:v>1099.99999999954</c:v>
                </c:pt>
              </c:numCache>
            </c:numRef>
          </c:xVal>
          <c:yVal>
            <c:numRef>
              <c:f>'sinusoidal-current-only-trace'!$B$1:$B$11001</c:f>
              <c:numCache>
                <c:formatCode>0.00E+00</c:formatCode>
                <c:ptCount val="11001"/>
                <c:pt idx="0">
                  <c:v>-70.015959529928594</c:v>
                </c:pt>
                <c:pt idx="1">
                  <c:v>-69.2983753489507</c:v>
                </c:pt>
                <c:pt idx="2">
                  <c:v>-68.908570648492997</c:v>
                </c:pt>
                <c:pt idx="3">
                  <c:v>-68.620578492864396</c:v>
                </c:pt>
                <c:pt idx="4">
                  <c:v>-68.378173534768905</c:v>
                </c:pt>
                <c:pt idx="5">
                  <c:v>-68.159786148195806</c:v>
                </c:pt>
                <c:pt idx="6">
                  <c:v>-67.9555042388385</c:v>
                </c:pt>
                <c:pt idx="7">
                  <c:v>-67.760154845719299</c:v>
                </c:pt>
                <c:pt idx="8">
                  <c:v>-67.570758689273006</c:v>
                </c:pt>
                <c:pt idx="9">
                  <c:v>-67.385466569933598</c:v>
                </c:pt>
                <c:pt idx="10">
                  <c:v>-67.203065229815806</c:v>
                </c:pt>
                <c:pt idx="11">
                  <c:v>-67.022725973581004</c:v>
                </c:pt>
                <c:pt idx="12">
                  <c:v>-66.843868632066702</c:v>
                </c:pt>
                <c:pt idx="13">
                  <c:v>-66.666077597521806</c:v>
                </c:pt>
                <c:pt idx="14">
                  <c:v>-66.489052065154297</c:v>
                </c:pt>
                <c:pt idx="15">
                  <c:v>-66.312573822577605</c:v>
                </c:pt>
                <c:pt idx="16">
                  <c:v>-66.136485584520202</c:v>
                </c:pt>
                <c:pt idx="17">
                  <c:v>-65.960675956916802</c:v>
                </c:pt>
                <c:pt idx="18">
                  <c:v>-65.785071097701206</c:v>
                </c:pt>
                <c:pt idx="19">
                  <c:v>-65.609624299141402</c:v>
                </c:pt>
                <c:pt idx="20">
                  <c:v>-65.434309689773798</c:v>
                </c:pt>
                <c:pt idx="21">
                  <c:v>-65.259118221670704</c:v>
                </c:pt>
                <c:pt idx="22">
                  <c:v>-65.084054525989202</c:v>
                </c:pt>
                <c:pt idx="23">
                  <c:v>-64.909134431317099</c:v>
                </c:pt>
                <c:pt idx="24">
                  <c:v>-64.734385124696004</c:v>
                </c:pt>
                <c:pt idx="25">
                  <c:v>-64.559842793312896</c:v>
                </c:pt>
                <c:pt idx="26">
                  <c:v>-64.385548762266396</c:v>
                </c:pt>
                <c:pt idx="27">
                  <c:v>-64.211548902821505</c:v>
                </c:pt>
                <c:pt idx="28">
                  <c:v>-64.037893126388894</c:v>
                </c:pt>
                <c:pt idx="29">
                  <c:v>-63.864634854359103</c:v>
                </c:pt>
                <c:pt idx="30">
                  <c:v>-63.691831598556497</c:v>
                </c:pt>
                <c:pt idx="31">
                  <c:v>-63.519547765488802</c:v>
                </c:pt>
                <c:pt idx="32">
                  <c:v>-63.347848446502702</c:v>
                </c:pt>
                <c:pt idx="33">
                  <c:v>-63.176799104273599</c:v>
                </c:pt>
                <c:pt idx="34">
                  <c:v>-63.006465950938598</c:v>
                </c:pt>
                <c:pt idx="35">
                  <c:v>-62.836916005096398</c:v>
                </c:pt>
                <c:pt idx="36">
                  <c:v>-62.668217007766003</c:v>
                </c:pt>
                <c:pt idx="37">
                  <c:v>-62.500442779247699</c:v>
                </c:pt>
                <c:pt idx="38">
                  <c:v>-62.333668487190103</c:v>
                </c:pt>
                <c:pt idx="39">
                  <c:v>-62.167967703287999</c:v>
                </c:pt>
                <c:pt idx="40">
                  <c:v>-62.003412522797802</c:v>
                </c:pt>
                <c:pt idx="41">
                  <c:v>-61.840074196175799</c:v>
                </c:pt>
                <c:pt idx="42">
                  <c:v>-61.678023372483999</c:v>
                </c:pt>
                <c:pt idx="43">
                  <c:v>-61.517331116152803</c:v>
                </c:pt>
                <c:pt idx="44">
                  <c:v>-61.358074741246199</c:v>
                </c:pt>
                <c:pt idx="45">
                  <c:v>-61.200331973504603</c:v>
                </c:pt>
                <c:pt idx="46">
                  <c:v>-61.044176435424902</c:v>
                </c:pt>
                <c:pt idx="47">
                  <c:v>-60.889678812747299</c:v>
                </c:pt>
                <c:pt idx="48">
                  <c:v>-60.736907900964198</c:v>
                </c:pt>
                <c:pt idx="49">
                  <c:v>-60.585930844324601</c:v>
                </c:pt>
                <c:pt idx="50">
                  <c:v>-60.436814009361498</c:v>
                </c:pt>
                <c:pt idx="51">
                  <c:v>-60.289628445242201</c:v>
                </c:pt>
                <c:pt idx="52">
                  <c:v>-60.144450292084002</c:v>
                </c:pt>
                <c:pt idx="53">
                  <c:v>-60.001349101791398</c:v>
                </c:pt>
                <c:pt idx="54">
                  <c:v>-59.860389617148499</c:v>
                </c:pt>
                <c:pt idx="55">
                  <c:v>-59.721633218053299</c:v>
                </c:pt>
                <c:pt idx="56">
                  <c:v>-59.585138809187796</c:v>
                </c:pt>
                <c:pt idx="57">
                  <c:v>-59.4509628147838</c:v>
                </c:pt>
                <c:pt idx="58">
                  <c:v>-59.319160657011103</c:v>
                </c:pt>
                <c:pt idx="59">
                  <c:v>-59.189790643628299</c:v>
                </c:pt>
                <c:pt idx="60">
                  <c:v>-59.062920758412197</c:v>
                </c:pt>
                <c:pt idx="61">
                  <c:v>-58.938609500811999</c:v>
                </c:pt>
                <c:pt idx="62">
                  <c:v>-58.8169091904103</c:v>
                </c:pt>
                <c:pt idx="63">
                  <c:v>-58.697867055147</c:v>
                </c:pt>
                <c:pt idx="64">
                  <c:v>-58.581527248930698</c:v>
                </c:pt>
                <c:pt idx="65">
                  <c:v>-58.467930998963297</c:v>
                </c:pt>
                <c:pt idx="66">
                  <c:v>-58.357116363908702</c:v>
                </c:pt>
                <c:pt idx="67">
                  <c:v>-58.249115884187503</c:v>
                </c:pt>
                <c:pt idx="68">
                  <c:v>-58.143962867448998</c:v>
                </c:pt>
                <c:pt idx="69">
                  <c:v>-58.041712919517799</c:v>
                </c:pt>
                <c:pt idx="70">
                  <c:v>-57.942407800863897</c:v>
                </c:pt>
                <c:pt idx="71">
                  <c:v>-57.846081354187298</c:v>
                </c:pt>
                <c:pt idx="72">
                  <c:v>-57.752761483356601</c:v>
                </c:pt>
                <c:pt idx="73">
                  <c:v>-57.662471348133302</c:v>
                </c:pt>
                <c:pt idx="74">
                  <c:v>-57.575229382311903</c:v>
                </c:pt>
                <c:pt idx="75">
                  <c:v>-57.491052087730502</c:v>
                </c:pt>
                <c:pt idx="76">
                  <c:v>-57.409952831189003</c:v>
                </c:pt>
                <c:pt idx="77">
                  <c:v>-57.331941888978903</c:v>
                </c:pt>
                <c:pt idx="78">
                  <c:v>-57.257026377025603</c:v>
                </c:pt>
                <c:pt idx="79">
                  <c:v>-57.185196562977303</c:v>
                </c:pt>
                <c:pt idx="80">
                  <c:v>-57.116456616495398</c:v>
                </c:pt>
                <c:pt idx="81">
                  <c:v>-57.050832697232302</c:v>
                </c:pt>
                <c:pt idx="82">
                  <c:v>-56.988337918689403</c:v>
                </c:pt>
                <c:pt idx="83">
                  <c:v>-56.928974321697702</c:v>
                </c:pt>
                <c:pt idx="84">
                  <c:v>-56.872736535807398</c:v>
                </c:pt>
                <c:pt idx="85">
                  <c:v>-56.819616193164599</c:v>
                </c:pt>
                <c:pt idx="86">
                  <c:v>-56.769600745014202</c:v>
                </c:pt>
                <c:pt idx="87">
                  <c:v>-56.722673860085997</c:v>
                </c:pt>
                <c:pt idx="88">
                  <c:v>-56.678816046531303</c:v>
                </c:pt>
                <c:pt idx="89">
                  <c:v>-56.638004796649</c:v>
                </c:pt>
                <c:pt idx="90">
                  <c:v>-56.600214836567702</c:v>
                </c:pt>
                <c:pt idx="91">
                  <c:v>-56.565418255083799</c:v>
                </c:pt>
                <c:pt idx="92">
                  <c:v>-56.533583838958997</c:v>
                </c:pt>
                <c:pt idx="93">
                  <c:v>-56.504678811630399</c:v>
                </c:pt>
                <c:pt idx="94">
                  <c:v>-56.478668083429703</c:v>
                </c:pt>
                <c:pt idx="95">
                  <c:v>-56.455514040014798</c:v>
                </c:pt>
                <c:pt idx="96">
                  <c:v>-56.435176640890901</c:v>
                </c:pt>
                <c:pt idx="97">
                  <c:v>-56.417613529539899</c:v>
                </c:pt>
                <c:pt idx="98">
                  <c:v>-56.4027801015798</c:v>
                </c:pt>
                <c:pt idx="99">
                  <c:v>-56.390629587168803</c:v>
                </c:pt>
                <c:pt idx="100">
                  <c:v>-56.381113101796601</c:v>
                </c:pt>
                <c:pt idx="101">
                  <c:v>-56.374179698561299</c:v>
                </c:pt>
                <c:pt idx="102">
                  <c:v>-56.369776426910803</c:v>
                </c:pt>
                <c:pt idx="103">
                  <c:v>-56.367848382151003</c:v>
                </c:pt>
                <c:pt idx="104">
                  <c:v>-56.368338771244098</c:v>
                </c:pt>
                <c:pt idx="105">
                  <c:v>-56.371188960894898</c:v>
                </c:pt>
                <c:pt idx="106">
                  <c:v>-56.376338530763</c:v>
                </c:pt>
                <c:pt idx="107">
                  <c:v>-56.3837253258312</c:v>
                </c:pt>
                <c:pt idx="108">
                  <c:v>-56.393285516904697</c:v>
                </c:pt>
                <c:pt idx="109">
                  <c:v>-56.404953660735501</c:v>
                </c:pt>
                <c:pt idx="110">
                  <c:v>-56.418662760299704</c:v>
                </c:pt>
                <c:pt idx="111">
                  <c:v>-56.434344327366297</c:v>
                </c:pt>
                <c:pt idx="112">
                  <c:v>-56.4519284468861</c:v>
                </c:pt>
                <c:pt idx="113">
                  <c:v>-56.471343842558497</c:v>
                </c:pt>
                <c:pt idx="114">
                  <c:v>-56.492517945392699</c:v>
                </c:pt>
                <c:pt idx="115">
                  <c:v>-56.515376962912903</c:v>
                </c:pt>
                <c:pt idx="116">
                  <c:v>-56.5398459481072</c:v>
                </c:pt>
                <c:pt idx="117">
                  <c:v>-56.565848869232099</c:v>
                </c:pt>
                <c:pt idx="118">
                  <c:v>-56.593308683808203</c:v>
                </c:pt>
                <c:pt idx="119">
                  <c:v>-56.622147411555098</c:v>
                </c:pt>
                <c:pt idx="120">
                  <c:v>-56.652285709727003</c:v>
                </c:pt>
                <c:pt idx="121">
                  <c:v>-56.683643996397997</c:v>
                </c:pt>
                <c:pt idx="122">
                  <c:v>-56.716142196487503</c:v>
                </c:pt>
                <c:pt idx="123">
                  <c:v>-56.749699508203101</c:v>
                </c:pt>
                <c:pt idx="124">
                  <c:v>-56.784234498734598</c:v>
                </c:pt>
                <c:pt idx="125">
                  <c:v>-56.8196652142339</c:v>
                </c:pt>
                <c:pt idx="126">
                  <c:v>-56.855909272755198</c:v>
                </c:pt>
                <c:pt idx="127">
                  <c:v>-56.892883946219698</c:v>
                </c:pt>
                <c:pt idx="128">
                  <c:v>-56.930506250127998</c:v>
                </c:pt>
                <c:pt idx="129">
                  <c:v>-56.968693024782098</c:v>
                </c:pt>
                <c:pt idx="130">
                  <c:v>-57.0073610149392</c:v>
                </c:pt>
                <c:pt idx="131">
                  <c:v>-57.046426934725901</c:v>
                </c:pt>
                <c:pt idx="132">
                  <c:v>-57.085806581422602</c:v>
                </c:pt>
                <c:pt idx="133">
                  <c:v>-57.125417492574698</c:v>
                </c:pt>
                <c:pt idx="134">
                  <c:v>-57.165177253178101</c:v>
                </c:pt>
                <c:pt idx="135">
                  <c:v>-57.205003520886798</c:v>
                </c:pt>
                <c:pt idx="136">
                  <c:v>-57.24481425802</c:v>
                </c:pt>
                <c:pt idx="137">
                  <c:v>-57.284526999376098</c:v>
                </c:pt>
                <c:pt idx="138">
                  <c:v>-57.324059493301498</c:v>
                </c:pt>
                <c:pt idx="139">
                  <c:v>-57.3633236689084</c:v>
                </c:pt>
                <c:pt idx="140">
                  <c:v>-57.402249893463299</c:v>
                </c:pt>
                <c:pt idx="141">
                  <c:v>-57.440774266614802</c:v>
                </c:pt>
                <c:pt idx="142">
                  <c:v>-57.4788268697652</c:v>
                </c:pt>
                <c:pt idx="143">
                  <c:v>-57.516335191659103</c:v>
                </c:pt>
                <c:pt idx="144">
                  <c:v>-57.553225643139598</c:v>
                </c:pt>
                <c:pt idx="145">
                  <c:v>-57.589424445754503</c:v>
                </c:pt>
                <c:pt idx="146">
                  <c:v>-57.624858132282299</c:v>
                </c:pt>
                <c:pt idx="147">
                  <c:v>-57.659453853835601</c:v>
                </c:pt>
                <c:pt idx="148">
                  <c:v>-57.6931395909616</c:v>
                </c:pt>
                <c:pt idx="149">
                  <c:v>-57.725844316853298</c:v>
                </c:pt>
                <c:pt idx="150">
                  <c:v>-57.757498130752602</c:v>
                </c:pt>
                <c:pt idx="151">
                  <c:v>-57.788032364772498</c:v>
                </c:pt>
                <c:pt idx="152">
                  <c:v>-57.817379498102</c:v>
                </c:pt>
                <c:pt idx="153">
                  <c:v>-57.845473619733703</c:v>
                </c:pt>
                <c:pt idx="154">
                  <c:v>-57.8722504793081</c:v>
                </c:pt>
                <c:pt idx="155">
                  <c:v>-57.897647331378799</c:v>
                </c:pt>
                <c:pt idx="156">
                  <c:v>-57.921603018027902</c:v>
                </c:pt>
                <c:pt idx="157">
                  <c:v>-57.944058056016097</c:v>
                </c:pt>
                <c:pt idx="158">
                  <c:v>-57.964954711707897</c:v>
                </c:pt>
                <c:pt idx="159">
                  <c:v>-57.984237063917703</c:v>
                </c:pt>
                <c:pt idx="160">
                  <c:v>-58.001851063882498</c:v>
                </c:pt>
                <c:pt idx="161">
                  <c:v>-58.017744590707998</c:v>
                </c:pt>
                <c:pt idx="162">
                  <c:v>-58.031867504775697</c:v>
                </c:pt>
                <c:pt idx="163">
                  <c:v>-58.0441716969342</c:v>
                </c:pt>
                <c:pt idx="164">
                  <c:v>-58.054611136088901</c:v>
                </c:pt>
                <c:pt idx="165">
                  <c:v>-58.063141911107898</c:v>
                </c:pt>
                <c:pt idx="166">
                  <c:v>-58.0697222706942</c:v>
                </c:pt>
                <c:pt idx="167">
                  <c:v>-58.0743126636862</c:v>
                </c:pt>
                <c:pt idx="168">
                  <c:v>-58.076875771913997</c:v>
                </c:pt>
                <c:pt idx="169">
                  <c:v>-58.077376544989299</c:v>
                </c:pt>
                <c:pt idx="170">
                  <c:v>-58.075782231041501</c:v>
                </c:pt>
                <c:pt idx="171">
                  <c:v>-58.072062403322299</c:v>
                </c:pt>
                <c:pt idx="172">
                  <c:v>-58.066188984955701</c:v>
                </c:pt>
                <c:pt idx="173">
                  <c:v>-58.058136273337503</c:v>
                </c:pt>
                <c:pt idx="174">
                  <c:v>-58.047880962613299</c:v>
                </c:pt>
                <c:pt idx="175">
                  <c:v>-58.035402163874799</c:v>
                </c:pt>
                <c:pt idx="176">
                  <c:v>-58.020681423488497</c:v>
                </c:pt>
                <c:pt idx="177">
                  <c:v>-58.003702739893399</c:v>
                </c:pt>
                <c:pt idx="178">
                  <c:v>-57.984452578104801</c:v>
                </c:pt>
                <c:pt idx="179">
                  <c:v>-57.962919882011199</c:v>
                </c:pt>
                <c:pt idx="180">
                  <c:v>-57.939096085851503</c:v>
                </c:pt>
                <c:pt idx="181">
                  <c:v>-57.912975121998997</c:v>
                </c:pt>
                <c:pt idx="182">
                  <c:v>-57.884553424872898</c:v>
                </c:pt>
                <c:pt idx="183">
                  <c:v>-57.8538299348564</c:v>
                </c:pt>
                <c:pt idx="184">
                  <c:v>-57.820806095781599</c:v>
                </c:pt>
                <c:pt idx="185">
                  <c:v>-57.7854858533859</c:v>
                </c:pt>
                <c:pt idx="186">
                  <c:v>-57.7478756523466</c:v>
                </c:pt>
                <c:pt idx="187">
                  <c:v>-57.707984265023697</c:v>
                </c:pt>
                <c:pt idx="188">
                  <c:v>-57.6658229717045</c:v>
                </c:pt>
                <c:pt idx="189">
                  <c:v>-57.621405857646103</c:v>
                </c:pt>
                <c:pt idx="190">
                  <c:v>-57.574749411630798</c:v>
                </c:pt>
                <c:pt idx="191">
                  <c:v>-57.525872507966703</c:v>
                </c:pt>
                <c:pt idx="192">
                  <c:v>-57.474796411679698</c:v>
                </c:pt>
                <c:pt idx="193">
                  <c:v>-57.421544768758203</c:v>
                </c:pt>
                <c:pt idx="194">
                  <c:v>-57.366143587325602</c:v>
                </c:pt>
                <c:pt idx="195">
                  <c:v>-57.3086211402115</c:v>
                </c:pt>
                <c:pt idx="196">
                  <c:v>-57.249007685915203</c:v>
                </c:pt>
                <c:pt idx="197">
                  <c:v>-57.187319303462701</c:v>
                </c:pt>
                <c:pt idx="198">
                  <c:v>-57.123605028404903</c:v>
                </c:pt>
                <c:pt idx="199">
                  <c:v>-57.057920820979497</c:v>
                </c:pt>
                <c:pt idx="200">
                  <c:v>-56.9903184168179</c:v>
                </c:pt>
                <c:pt idx="201">
                  <c:v>-56.920846648231198</c:v>
                </c:pt>
                <c:pt idx="202">
                  <c:v>-56.849552922662703</c:v>
                </c:pt>
                <c:pt idx="203">
                  <c:v>-56.776487422906399</c:v>
                </c:pt>
                <c:pt idx="204">
                  <c:v>-56.7017011520525</c:v>
                </c:pt>
                <c:pt idx="205">
                  <c:v>-56.6252462009545</c:v>
                </c:pt>
                <c:pt idx="206">
                  <c:v>-56.547176072590403</c:v>
                </c:pt>
                <c:pt idx="207">
                  <c:v>-56.467544622875103</c:v>
                </c:pt>
                <c:pt idx="208">
                  <c:v>-56.386408047155598</c:v>
                </c:pt>
                <c:pt idx="209">
                  <c:v>-56.3038250299266</c:v>
                </c:pt>
                <c:pt idx="210">
                  <c:v>-56.219855548884198</c:v>
                </c:pt>
                <c:pt idx="211">
                  <c:v>-56.1345608617385</c:v>
                </c:pt>
                <c:pt idx="212">
                  <c:v>-56.047940211495501</c:v>
                </c:pt>
                <c:pt idx="213">
                  <c:v>-55.960068659266703</c:v>
                </c:pt>
                <c:pt idx="214">
                  <c:v>-55.871060972690898</c:v>
                </c:pt>
                <c:pt idx="215">
                  <c:v>-55.781013502302699</c:v>
                </c:pt>
                <c:pt idx="216">
                  <c:v>-55.690005903704701</c:v>
                </c:pt>
                <c:pt idx="217">
                  <c:v>-55.598119059449502</c:v>
                </c:pt>
                <c:pt idx="218">
                  <c:v>-55.505430594817497</c:v>
                </c:pt>
                <c:pt idx="219">
                  <c:v>-55.412016166373697</c:v>
                </c:pt>
                <c:pt idx="220">
                  <c:v>-55.317949833457</c:v>
                </c:pt>
                <c:pt idx="221">
                  <c:v>-55.223302486990697</c:v>
                </c:pt>
                <c:pt idx="222">
                  <c:v>-55.1281504885876</c:v>
                </c:pt>
                <c:pt idx="223">
                  <c:v>-55.032570144279099</c:v>
                </c:pt>
                <c:pt idx="224">
                  <c:v>-54.936483053618197</c:v>
                </c:pt>
                <c:pt idx="225">
                  <c:v>-54.839944268589299</c:v>
                </c:pt>
                <c:pt idx="226">
                  <c:v>-54.743127098189802</c:v>
                </c:pt>
                <c:pt idx="227">
                  <c:v>-54.646169878448099</c:v>
                </c:pt>
                <c:pt idx="228">
                  <c:v>-54.549172265132</c:v>
                </c:pt>
                <c:pt idx="229">
                  <c:v>-54.452234701265802</c:v>
                </c:pt>
                <c:pt idx="230">
                  <c:v>-54.355448826391999</c:v>
                </c:pt>
                <c:pt idx="231">
                  <c:v>-54.258900297836298</c:v>
                </c:pt>
                <c:pt idx="232">
                  <c:v>-54.162670263503998</c:v>
                </c:pt>
                <c:pt idx="233">
                  <c:v>-54.066828790452902</c:v>
                </c:pt>
                <c:pt idx="234">
                  <c:v>-53.971457256851501</c:v>
                </c:pt>
                <c:pt idx="235">
                  <c:v>-53.876505340060902</c:v>
                </c:pt>
                <c:pt idx="236">
                  <c:v>-53.781698890630999</c:v>
                </c:pt>
                <c:pt idx="237">
                  <c:v>-53.687295670775299</c:v>
                </c:pt>
                <c:pt idx="238">
                  <c:v>-53.593509162712898</c:v>
                </c:pt>
                <c:pt idx="239">
                  <c:v>-53.500485103652302</c:v>
                </c:pt>
                <c:pt idx="240">
                  <c:v>-53.408331337710599</c:v>
                </c:pt>
                <c:pt idx="241">
                  <c:v>-53.317156976155403</c:v>
                </c:pt>
                <c:pt idx="242">
                  <c:v>-53.227058258789597</c:v>
                </c:pt>
                <c:pt idx="243">
                  <c:v>-53.138122046892803</c:v>
                </c:pt>
                <c:pt idx="244">
                  <c:v>-53.050429050710498</c:v>
                </c:pt>
                <c:pt idx="245">
                  <c:v>-52.964041651268502</c:v>
                </c:pt>
                <c:pt idx="246">
                  <c:v>-52.879031592999702</c:v>
                </c:pt>
                <c:pt idx="247">
                  <c:v>-52.795283737906502</c:v>
                </c:pt>
                <c:pt idx="248">
                  <c:v>-52.712156934620602</c:v>
                </c:pt>
                <c:pt idx="249">
                  <c:v>-52.6299887895753</c:v>
                </c:pt>
                <c:pt idx="250">
                  <c:v>-52.5490984778057</c:v>
                </c:pt>
                <c:pt idx="251">
                  <c:v>-52.469690287775499</c:v>
                </c:pt>
                <c:pt idx="252">
                  <c:v>-52.391886864780901</c:v>
                </c:pt>
                <c:pt idx="253">
                  <c:v>-52.315796121216401</c:v>
                </c:pt>
                <c:pt idx="254">
                  <c:v>-52.2415330057364</c:v>
                </c:pt>
                <c:pt idx="255">
                  <c:v>-52.169197538244298</c:v>
                </c:pt>
                <c:pt idx="256">
                  <c:v>-52.0988784624126</c:v>
                </c:pt>
                <c:pt idx="257">
                  <c:v>-52.030654452841503</c:v>
                </c:pt>
                <c:pt idx="258">
                  <c:v>-51.964600376287898</c:v>
                </c:pt>
                <c:pt idx="259">
                  <c:v>-51.9007788251173</c:v>
                </c:pt>
                <c:pt idx="260">
                  <c:v>-51.839234536499802</c:v>
                </c:pt>
                <c:pt idx="261">
                  <c:v>-51.780037035209901</c:v>
                </c:pt>
                <c:pt idx="262">
                  <c:v>-51.722883988383998</c:v>
                </c:pt>
                <c:pt idx="263">
                  <c:v>-51.667011605711103</c:v>
                </c:pt>
                <c:pt idx="264">
                  <c:v>-51.612813569473602</c:v>
                </c:pt>
                <c:pt idx="265">
                  <c:v>-51.560627923106502</c:v>
                </c:pt>
                <c:pt idx="266">
                  <c:v>-51.510719163273301</c:v>
                </c:pt>
                <c:pt idx="267">
                  <c:v>-51.463279761464698</c:v>
                </c:pt>
                <c:pt idx="268">
                  <c:v>-51.418459131985699</c:v>
                </c:pt>
                <c:pt idx="269">
                  <c:v>-51.376371937382402</c:v>
                </c:pt>
                <c:pt idx="270">
                  <c:v>-51.337074377412598</c:v>
                </c:pt>
                <c:pt idx="271">
                  <c:v>-51.300665599714797</c:v>
                </c:pt>
                <c:pt idx="272">
                  <c:v>-51.267243099561298</c:v>
                </c:pt>
                <c:pt idx="273">
                  <c:v>-51.2368921301155</c:v>
                </c:pt>
                <c:pt idx="274">
                  <c:v>-51.2096875806483</c:v>
                </c:pt>
                <c:pt idx="275">
                  <c:v>-51.185696426880199</c:v>
                </c:pt>
                <c:pt idx="276">
                  <c:v>-51.164977167125201</c:v>
                </c:pt>
                <c:pt idx="277">
                  <c:v>-51.147580342676498</c:v>
                </c:pt>
                <c:pt idx="278">
                  <c:v>-51.1335503524015</c:v>
                </c:pt>
                <c:pt idx="279">
                  <c:v>-51.122925661627399</c:v>
                </c:pt>
                <c:pt idx="280">
                  <c:v>-51.115738285328298</c:v>
                </c:pt>
                <c:pt idx="281">
                  <c:v>-51.112013322227199</c:v>
                </c:pt>
                <c:pt idx="282">
                  <c:v>-51.111768893305403</c:v>
                </c:pt>
                <c:pt idx="283">
                  <c:v>-51.115015760862299</c:v>
                </c:pt>
                <c:pt idx="284">
                  <c:v>-51.121757381349298</c:v>
                </c:pt>
                <c:pt idx="285">
                  <c:v>-51.131989753918603</c:v>
                </c:pt>
                <c:pt idx="286">
                  <c:v>-51.145701351900698</c:v>
                </c:pt>
                <c:pt idx="287">
                  <c:v>-51.162872881122901</c:v>
                </c:pt>
                <c:pt idx="288">
                  <c:v>-51.183477092501597</c:v>
                </c:pt>
                <c:pt idx="289">
                  <c:v>-51.2074786547632</c:v>
                </c:pt>
                <c:pt idx="290">
                  <c:v>-51.234834037568298</c:v>
                </c:pt>
                <c:pt idx="291">
                  <c:v>-51.2654914883814</c:v>
                </c:pt>
                <c:pt idx="292">
                  <c:v>-51.299390879928801</c:v>
                </c:pt>
                <c:pt idx="293">
                  <c:v>-51.336463785442902</c:v>
                </c:pt>
                <c:pt idx="294">
                  <c:v>-51.376633675255</c:v>
                </c:pt>
                <c:pt idx="295">
                  <c:v>-51.4198158991531</c:v>
                </c:pt>
                <c:pt idx="296">
                  <c:v>-51.465888052998501</c:v>
                </c:pt>
                <c:pt idx="297">
                  <c:v>-51.5147132975425</c:v>
                </c:pt>
                <c:pt idx="298">
                  <c:v>-51.566190936270701</c:v>
                </c:pt>
                <c:pt idx="299">
                  <c:v>-51.620214265404897</c:v>
                </c:pt>
                <c:pt idx="300">
                  <c:v>-51.676668469775201</c:v>
                </c:pt>
                <c:pt idx="301">
                  <c:v>-51.735427900012901</c:v>
                </c:pt>
                <c:pt idx="302">
                  <c:v>-51.796281875382903</c:v>
                </c:pt>
                <c:pt idx="303">
                  <c:v>-51.858988439425701</c:v>
                </c:pt>
                <c:pt idx="304">
                  <c:v>-51.922201073266997</c:v>
                </c:pt>
                <c:pt idx="305">
                  <c:v>-51.986322559891001</c:v>
                </c:pt>
                <c:pt idx="306">
                  <c:v>-52.051599120723203</c:v>
                </c:pt>
                <c:pt idx="307">
                  <c:v>-52.118134566544903</c:v>
                </c:pt>
                <c:pt idx="308">
                  <c:v>-52.185962910353297</c:v>
                </c:pt>
                <c:pt idx="309">
                  <c:v>-52.255071764621398</c:v>
                </c:pt>
                <c:pt idx="310">
                  <c:v>-52.325419686357598</c:v>
                </c:pt>
                <c:pt idx="311">
                  <c:v>-52.396946183751901</c:v>
                </c:pt>
                <c:pt idx="312">
                  <c:v>-52.469577408662801</c:v>
                </c:pt>
                <c:pt idx="313">
                  <c:v>-52.543229719164003</c:v>
                </c:pt>
                <c:pt idx="314">
                  <c:v>-52.617781995105801</c:v>
                </c:pt>
                <c:pt idx="315">
                  <c:v>-52.693126413062103</c:v>
                </c:pt>
                <c:pt idx="316">
                  <c:v>-52.769172894402303</c:v>
                </c:pt>
                <c:pt idx="317">
                  <c:v>-52.845823974964397</c:v>
                </c:pt>
                <c:pt idx="318">
                  <c:v>-52.9229107460257</c:v>
                </c:pt>
                <c:pt idx="319">
                  <c:v>-53.000018657291797</c:v>
                </c:pt>
                <c:pt idx="320">
                  <c:v>-53.076698893727801</c:v>
                </c:pt>
                <c:pt idx="321">
                  <c:v>-53.1532653311031</c:v>
                </c:pt>
                <c:pt idx="322">
                  <c:v>-53.229852083223399</c:v>
                </c:pt>
                <c:pt idx="323">
                  <c:v>-53.306508273540999</c:v>
                </c:pt>
                <c:pt idx="324">
                  <c:v>-53.383232155054401</c:v>
                </c:pt>
                <c:pt idx="325">
                  <c:v>-53.459991818029202</c:v>
                </c:pt>
                <c:pt idx="326">
                  <c:v>-53.536737225383803</c:v>
                </c:pt>
                <c:pt idx="327">
                  <c:v>-53.6134070704504</c:v>
                </c:pt>
                <c:pt idx="328">
                  <c:v>-53.689931001122602</c:v>
                </c:pt>
                <c:pt idx="329">
                  <c:v>-53.766218311477601</c:v>
                </c:pt>
                <c:pt idx="330">
                  <c:v>-53.842197598757203</c:v>
                </c:pt>
                <c:pt idx="331">
                  <c:v>-53.917788155318497</c:v>
                </c:pt>
                <c:pt idx="332">
                  <c:v>-53.992901141964303</c:v>
                </c:pt>
                <c:pt idx="333">
                  <c:v>-54.067410278180397</c:v>
                </c:pt>
                <c:pt idx="334">
                  <c:v>-54.140917008331598</c:v>
                </c:pt>
                <c:pt idx="335">
                  <c:v>-54.213553919663298</c:v>
                </c:pt>
                <c:pt idx="336">
                  <c:v>-54.285403240158203</c:v>
                </c:pt>
                <c:pt idx="337">
                  <c:v>-54.356472993535803</c:v>
                </c:pt>
                <c:pt idx="338">
                  <c:v>-54.4267356559929</c:v>
                </c:pt>
                <c:pt idx="339">
                  <c:v>-54.496151184973002</c:v>
                </c:pt>
                <c:pt idx="340">
                  <c:v>-54.564668783651697</c:v>
                </c:pt>
                <c:pt idx="341">
                  <c:v>-54.632230878493402</c:v>
                </c:pt>
                <c:pt idx="342">
                  <c:v>-54.6987758200043</c:v>
                </c:pt>
                <c:pt idx="343">
                  <c:v>-54.764239619247498</c:v>
                </c:pt>
                <c:pt idx="344">
                  <c:v>-54.828554274841899</c:v>
                </c:pt>
                <c:pt idx="345">
                  <c:v>-54.891650428760798</c:v>
                </c:pt>
                <c:pt idx="346">
                  <c:v>-54.953465534143298</c:v>
                </c:pt>
                <c:pt idx="347">
                  <c:v>-55.013936106045797</c:v>
                </c:pt>
                <c:pt idx="348">
                  <c:v>-55.072993608142099</c:v>
                </c:pt>
                <c:pt idx="349">
                  <c:v>-55.130560787603002</c:v>
                </c:pt>
                <c:pt idx="350">
                  <c:v>-55.186504590336497</c:v>
                </c:pt>
                <c:pt idx="351">
                  <c:v>-55.240779742075503</c:v>
                </c:pt>
                <c:pt idx="352">
                  <c:v>-55.293409784213601</c:v>
                </c:pt>
                <c:pt idx="353">
                  <c:v>-55.344383210690197</c:v>
                </c:pt>
                <c:pt idx="354">
                  <c:v>-55.393669359061398</c:v>
                </c:pt>
                <c:pt idx="355">
                  <c:v>-55.441228680760197</c:v>
                </c:pt>
                <c:pt idx="356">
                  <c:v>-55.487017134627202</c:v>
                </c:pt>
                <c:pt idx="357">
                  <c:v>-55.5309876210273</c:v>
                </c:pt>
                <c:pt idx="358">
                  <c:v>-55.573095268164799</c:v>
                </c:pt>
                <c:pt idx="359">
                  <c:v>-55.613295234110403</c:v>
                </c:pt>
                <c:pt idx="360">
                  <c:v>-55.651543121060698</c:v>
                </c:pt>
                <c:pt idx="361">
                  <c:v>-55.6877954958196</c:v>
                </c:pt>
                <c:pt idx="362">
                  <c:v>-55.722010255239397</c:v>
                </c:pt>
                <c:pt idx="363">
                  <c:v>-55.754146859193803</c:v>
                </c:pt>
                <c:pt idx="364">
                  <c:v>-55.784166524253202</c:v>
                </c:pt>
                <c:pt idx="365">
                  <c:v>-55.812032359043698</c:v>
                </c:pt>
                <c:pt idx="366">
                  <c:v>-55.837709507170999</c:v>
                </c:pt>
                <c:pt idx="367">
                  <c:v>-55.861165231433297</c:v>
                </c:pt>
                <c:pt idx="368">
                  <c:v>-55.882368981555103</c:v>
                </c:pt>
                <c:pt idx="369">
                  <c:v>-55.901292175047601</c:v>
                </c:pt>
                <c:pt idx="370">
                  <c:v>-55.9179082425863</c:v>
                </c:pt>
                <c:pt idx="371">
                  <c:v>-55.932194152682598</c:v>
                </c:pt>
                <c:pt idx="372">
                  <c:v>-55.944129054613299</c:v>
                </c:pt>
                <c:pt idx="373">
                  <c:v>-55.953694319714302</c:v>
                </c:pt>
                <c:pt idx="374">
                  <c:v>-55.960873614594597</c:v>
                </c:pt>
                <c:pt idx="375">
                  <c:v>-55.965652949757398</c:v>
                </c:pt>
                <c:pt idx="376">
                  <c:v>-55.968020716719103</c:v>
                </c:pt>
                <c:pt idx="377">
                  <c:v>-55.9679676823242</c:v>
                </c:pt>
                <c:pt idx="378">
                  <c:v>-55.9654869739215</c:v>
                </c:pt>
                <c:pt idx="379">
                  <c:v>-55.960574099189401</c:v>
                </c:pt>
                <c:pt idx="380">
                  <c:v>-55.953226951121003</c:v>
                </c:pt>
                <c:pt idx="381">
                  <c:v>-55.943445804260499</c:v>
                </c:pt>
                <c:pt idx="382">
                  <c:v>-55.931233305641598</c:v>
                </c:pt>
                <c:pt idx="383">
                  <c:v>-55.9165944711431</c:v>
                </c:pt>
                <c:pt idx="384">
                  <c:v>-55.899536683454798</c:v>
                </c:pt>
                <c:pt idx="385">
                  <c:v>-55.880069681284503</c:v>
                </c:pt>
                <c:pt idx="386">
                  <c:v>-55.858205550658496</c:v>
                </c:pt>
                <c:pt idx="387">
                  <c:v>-55.833957584330598</c:v>
                </c:pt>
                <c:pt idx="388">
                  <c:v>-55.807342793917897</c:v>
                </c:pt>
                <c:pt idx="389">
                  <c:v>-55.778380569906197</c:v>
                </c:pt>
                <c:pt idx="390">
                  <c:v>-55.747092470013698</c:v>
                </c:pt>
                <c:pt idx="391">
                  <c:v>-55.713502268777098</c:v>
                </c:pt>
                <c:pt idx="392">
                  <c:v>-55.677635958049301</c:v>
                </c:pt>
                <c:pt idx="393">
                  <c:v>-55.6395217419944</c:v>
                </c:pt>
                <c:pt idx="394">
                  <c:v>-55.599190019542</c:v>
                </c:pt>
                <c:pt idx="395">
                  <c:v>-55.556673374465298</c:v>
                </c:pt>
                <c:pt idx="396">
                  <c:v>-55.512006519432397</c:v>
                </c:pt>
                <c:pt idx="397">
                  <c:v>-55.4652262845512</c:v>
                </c:pt>
                <c:pt idx="398">
                  <c:v>-55.416371594955201</c:v>
                </c:pt>
                <c:pt idx="399">
                  <c:v>-55.365482414399203</c:v>
                </c:pt>
                <c:pt idx="400">
                  <c:v>-55.312600447196999</c:v>
                </c:pt>
                <c:pt idx="401">
                  <c:v>-55.2577714036778</c:v>
                </c:pt>
                <c:pt idx="402">
                  <c:v>-55.201042734718598</c:v>
                </c:pt>
                <c:pt idx="403">
                  <c:v>-55.142463556293897</c:v>
                </c:pt>
                <c:pt idx="404">
                  <c:v>-55.082084687232403</c:v>
                </c:pt>
                <c:pt idx="405">
                  <c:v>-55.019924555422897</c:v>
                </c:pt>
                <c:pt idx="406">
                  <c:v>-54.955945552932398</c:v>
                </c:pt>
                <c:pt idx="407">
                  <c:v>-54.890263061699798</c:v>
                </c:pt>
                <c:pt idx="408">
                  <c:v>-54.822980243668397</c:v>
                </c:pt>
                <c:pt idx="409">
                  <c:v>-54.754185830807799</c:v>
                </c:pt>
                <c:pt idx="410">
                  <c:v>-54.683958183711098</c:v>
                </c:pt>
                <c:pt idx="411">
                  <c:v>-54.612361656398598</c:v>
                </c:pt>
                <c:pt idx="412">
                  <c:v>-54.539468615971401</c:v>
                </c:pt>
                <c:pt idx="413">
                  <c:v>-54.465350363178601</c:v>
                </c:pt>
                <c:pt idx="414">
                  <c:v>-54.390076728988099</c:v>
                </c:pt>
                <c:pt idx="415">
                  <c:v>-54.313717383496702</c:v>
                </c:pt>
                <c:pt idx="416">
                  <c:v>-54.236342189450497</c:v>
                </c:pt>
                <c:pt idx="417">
                  <c:v>-54.158017626520603</c:v>
                </c:pt>
                <c:pt idx="418">
                  <c:v>-54.078810636937398</c:v>
                </c:pt>
                <c:pt idx="419">
                  <c:v>-53.998794778581399</c:v>
                </c:pt>
                <c:pt idx="420">
                  <c:v>-53.918040995788601</c:v>
                </c:pt>
                <c:pt idx="421">
                  <c:v>-53.836211538638899</c:v>
                </c:pt>
                <c:pt idx="422">
                  <c:v>-53.753512389079702</c:v>
                </c:pt>
                <c:pt idx="423">
                  <c:v>-53.6701436735244</c:v>
                </c:pt>
                <c:pt idx="424">
                  <c:v>-53.586250700354299</c:v>
                </c:pt>
                <c:pt idx="425">
                  <c:v>-53.501943509739299</c:v>
                </c:pt>
                <c:pt idx="426">
                  <c:v>-53.417315585965497</c:v>
                </c:pt>
                <c:pt idx="427">
                  <c:v>-53.332464978258699</c:v>
                </c:pt>
                <c:pt idx="428">
                  <c:v>-53.247482245426099</c:v>
                </c:pt>
                <c:pt idx="429">
                  <c:v>-53.162451788968603</c:v>
                </c:pt>
                <c:pt idx="430">
                  <c:v>-53.0774555711685</c:v>
                </c:pt>
                <c:pt idx="431">
                  <c:v>-52.992564775535698</c:v>
                </c:pt>
                <c:pt idx="432">
                  <c:v>-52.907849116743698</c:v>
                </c:pt>
                <c:pt idx="433">
                  <c:v>-52.823391010493502</c:v>
                </c:pt>
                <c:pt idx="434">
                  <c:v>-52.738452155512</c:v>
                </c:pt>
                <c:pt idx="435">
                  <c:v>-52.653204319077702</c:v>
                </c:pt>
                <c:pt idx="436">
                  <c:v>-52.567976855300401</c:v>
                </c:pt>
                <c:pt idx="437">
                  <c:v>-52.483005516042297</c:v>
                </c:pt>
                <c:pt idx="438">
                  <c:v>-52.398434481516503</c:v>
                </c:pt>
                <c:pt idx="439">
                  <c:v>-52.314372713591602</c:v>
                </c:pt>
                <c:pt idx="440">
                  <c:v>-52.230946328831998</c:v>
                </c:pt>
                <c:pt idx="441">
                  <c:v>-52.148267108410799</c:v>
                </c:pt>
                <c:pt idx="442">
                  <c:v>-52.066434489377102</c:v>
                </c:pt>
                <c:pt idx="443">
                  <c:v>-51.985539481250797</c:v>
                </c:pt>
                <c:pt idx="444">
                  <c:v>-51.9056697521413</c:v>
                </c:pt>
                <c:pt idx="445">
                  <c:v>-51.826872144958699</c:v>
                </c:pt>
                <c:pt idx="446">
                  <c:v>-51.7492321789641</c:v>
                </c:pt>
                <c:pt idx="447">
                  <c:v>-51.6717840186814</c:v>
                </c:pt>
                <c:pt idx="448">
                  <c:v>-51.594130303137703</c:v>
                </c:pt>
                <c:pt idx="449">
                  <c:v>-51.516739012148598</c:v>
                </c:pt>
                <c:pt idx="450">
                  <c:v>-51.440011732590499</c:v>
                </c:pt>
                <c:pt idx="451">
                  <c:v>-51.364221126945502</c:v>
                </c:pt>
                <c:pt idx="452">
                  <c:v>-51.289487720175799</c:v>
                </c:pt>
                <c:pt idx="453">
                  <c:v>-51.215958905783999</c:v>
                </c:pt>
                <c:pt idx="454">
                  <c:v>-51.143793790847504</c:v>
                </c:pt>
                <c:pt idx="455">
                  <c:v>-51.073135403125598</c:v>
                </c:pt>
                <c:pt idx="456">
                  <c:v>-51.004113320286201</c:v>
                </c:pt>
                <c:pt idx="457">
                  <c:v>-50.936843079787103</c:v>
                </c:pt>
                <c:pt idx="458">
                  <c:v>-50.871436304032201</c:v>
                </c:pt>
                <c:pt idx="459">
                  <c:v>-50.807976013877301</c:v>
                </c:pt>
                <c:pt idx="460">
                  <c:v>-50.746526852229302</c:v>
                </c:pt>
                <c:pt idx="461">
                  <c:v>-50.687194592915503</c:v>
                </c:pt>
                <c:pt idx="462">
                  <c:v>-50.629669671069202</c:v>
                </c:pt>
                <c:pt idx="463">
                  <c:v>-50.572024284961003</c:v>
                </c:pt>
                <c:pt idx="464">
                  <c:v>-50.5147514688203</c:v>
                </c:pt>
                <c:pt idx="465">
                  <c:v>-50.458395981369002</c:v>
                </c:pt>
                <c:pt idx="466">
                  <c:v>-50.4033876961537</c:v>
                </c:pt>
                <c:pt idx="467">
                  <c:v>-50.350063522794699</c:v>
                </c:pt>
                <c:pt idx="468">
                  <c:v>-50.2986535154322</c:v>
                </c:pt>
                <c:pt idx="469">
                  <c:v>-50.249293752409997</c:v>
                </c:pt>
                <c:pt idx="470">
                  <c:v>-50.202212399937302</c:v>
                </c:pt>
                <c:pt idx="471">
                  <c:v>-50.157643825336301</c:v>
                </c:pt>
                <c:pt idx="472">
                  <c:v>-50.115812732349198</c:v>
                </c:pt>
                <c:pt idx="473">
                  <c:v>-50.076937773708501</c:v>
                </c:pt>
                <c:pt idx="474">
                  <c:v>-50.041231779579697</c:v>
                </c:pt>
                <c:pt idx="475">
                  <c:v>-50.008903029433299</c:v>
                </c:pt>
                <c:pt idx="476">
                  <c:v>-49.980152995184</c:v>
                </c:pt>
                <c:pt idx="477">
                  <c:v>-49.955180890506497</c:v>
                </c:pt>
                <c:pt idx="478">
                  <c:v>-49.934184209059701</c:v>
                </c:pt>
                <c:pt idx="479">
                  <c:v>-49.917356758905697</c:v>
                </c:pt>
                <c:pt idx="480">
                  <c:v>-49.904886840523702</c:v>
                </c:pt>
                <c:pt idx="481">
                  <c:v>-49.8969550725527</c:v>
                </c:pt>
                <c:pt idx="482">
                  <c:v>-49.893733731064103</c:v>
                </c:pt>
                <c:pt idx="483">
                  <c:v>-49.895384367240901</c:v>
                </c:pt>
                <c:pt idx="484">
                  <c:v>-49.902055419687997</c:v>
                </c:pt>
                <c:pt idx="485">
                  <c:v>-49.913880097356198</c:v>
                </c:pt>
                <c:pt idx="486">
                  <c:v>-49.930973565085303</c:v>
                </c:pt>
                <c:pt idx="487">
                  <c:v>-49.953430265158602</c:v>
                </c:pt>
                <c:pt idx="488">
                  <c:v>-49.981321000850301</c:v>
                </c:pt>
                <c:pt idx="489">
                  <c:v>-50.014689790153298</c:v>
                </c:pt>
                <c:pt idx="490">
                  <c:v>-50.053551094175198</c:v>
                </c:pt>
                <c:pt idx="491">
                  <c:v>-50.097887228820902</c:v>
                </c:pt>
                <c:pt idx="492">
                  <c:v>-50.147646229490398</c:v>
                </c:pt>
                <c:pt idx="493">
                  <c:v>-50.202738650493202</c:v>
                </c:pt>
                <c:pt idx="494">
                  <c:v>-50.2630367761491</c:v>
                </c:pt>
                <c:pt idx="495">
                  <c:v>-50.328373720321103</c:v>
                </c:pt>
                <c:pt idx="496">
                  <c:v>-50.398539929056803</c:v>
                </c:pt>
                <c:pt idx="497">
                  <c:v>-50.473068412044</c:v>
                </c:pt>
                <c:pt idx="498">
                  <c:v>-50.551650218796397</c:v>
                </c:pt>
                <c:pt idx="499">
                  <c:v>-50.633979588859297</c:v>
                </c:pt>
                <c:pt idx="500">
                  <c:v>-50.719611479928403</c:v>
                </c:pt>
                <c:pt idx="501">
                  <c:v>-50.806922528773399</c:v>
                </c:pt>
                <c:pt idx="502">
                  <c:v>-50.893355532633102</c:v>
                </c:pt>
                <c:pt idx="503">
                  <c:v>-50.979762721935302</c:v>
                </c:pt>
                <c:pt idx="504">
                  <c:v>-51.066686874459002</c:v>
                </c:pt>
                <c:pt idx="505">
                  <c:v>-51.154416760906699</c:v>
                </c:pt>
                <c:pt idx="506">
                  <c:v>-51.243086291373302</c:v>
                </c:pt>
                <c:pt idx="507">
                  <c:v>-51.332734520763701</c:v>
                </c:pt>
                <c:pt idx="508">
                  <c:v>-51.423339079346903</c:v>
                </c:pt>
                <c:pt idx="509">
                  <c:v>-51.514752396649001</c:v>
                </c:pt>
                <c:pt idx="510">
                  <c:v>-51.606852499351596</c:v>
                </c:pt>
                <c:pt idx="511">
                  <c:v>-51.699552899067299</c:v>
                </c:pt>
                <c:pt idx="512">
                  <c:v>-51.792699311496399</c:v>
                </c:pt>
                <c:pt idx="513">
                  <c:v>-51.885922758810601</c:v>
                </c:pt>
                <c:pt idx="514">
                  <c:v>-51.977352073184001</c:v>
                </c:pt>
                <c:pt idx="515">
                  <c:v>-52.067661311699297</c:v>
                </c:pt>
                <c:pt idx="516">
                  <c:v>-52.157385730844098</c:v>
                </c:pt>
                <c:pt idx="517">
                  <c:v>-52.246810279922897</c:v>
                </c:pt>
                <c:pt idx="518">
                  <c:v>-52.336074229793198</c:v>
                </c:pt>
                <c:pt idx="519">
                  <c:v>-52.425234922166602</c:v>
                </c:pt>
                <c:pt idx="520">
                  <c:v>-52.514300318117101</c:v>
                </c:pt>
                <c:pt idx="521">
                  <c:v>-52.603224987030998</c:v>
                </c:pt>
                <c:pt idx="522">
                  <c:v>-52.691934891855098</c:v>
                </c:pt>
                <c:pt idx="523">
                  <c:v>-52.780382285674399</c:v>
                </c:pt>
                <c:pt idx="524">
                  <c:v>-52.868504024877403</c:v>
                </c:pt>
                <c:pt idx="525">
                  <c:v>-52.956129619646198</c:v>
                </c:pt>
                <c:pt idx="526">
                  <c:v>-53.042556185971399</c:v>
                </c:pt>
                <c:pt idx="527">
                  <c:v>-53.127802886229802</c:v>
                </c:pt>
                <c:pt idx="528">
                  <c:v>-53.212179595667898</c:v>
                </c:pt>
                <c:pt idx="529">
                  <c:v>-53.295837164825997</c:v>
                </c:pt>
                <c:pt idx="530">
                  <c:v>-53.378837306044502</c:v>
                </c:pt>
                <c:pt idx="531">
                  <c:v>-53.461189580855603</c:v>
                </c:pt>
                <c:pt idx="532">
                  <c:v>-53.542873482584099</c:v>
                </c:pt>
                <c:pt idx="533">
                  <c:v>-53.623850278266303</c:v>
                </c:pt>
                <c:pt idx="534">
                  <c:v>-53.704064391752503</c:v>
                </c:pt>
                <c:pt idx="535">
                  <c:v>-53.783445355093903</c:v>
                </c:pt>
                <c:pt idx="536">
                  <c:v>-53.861933828613502</c:v>
                </c:pt>
                <c:pt idx="537">
                  <c:v>-53.939463935661998</c:v>
                </c:pt>
                <c:pt idx="538">
                  <c:v>-54.015947362689403</c:v>
                </c:pt>
                <c:pt idx="539">
                  <c:v>-54.0911932562556</c:v>
                </c:pt>
                <c:pt idx="540">
                  <c:v>-54.1649361790626</c:v>
                </c:pt>
                <c:pt idx="541">
                  <c:v>-54.237343302307401</c:v>
                </c:pt>
                <c:pt idx="542">
                  <c:v>-54.308484093505498</c:v>
                </c:pt>
                <c:pt idx="543">
                  <c:v>-54.378361422175402</c:v>
                </c:pt>
                <c:pt idx="544">
                  <c:v>-54.446954430643302</c:v>
                </c:pt>
                <c:pt idx="545">
                  <c:v>-54.514228662463402</c:v>
                </c:pt>
                <c:pt idx="546">
                  <c:v>-54.580140023833799</c:v>
                </c:pt>
                <c:pt idx="547">
                  <c:v>-54.6446385868162</c:v>
                </c:pt>
                <c:pt idx="548">
                  <c:v>-54.707671003855502</c:v>
                </c:pt>
                <c:pt idx="549">
                  <c:v>-54.769182035263597</c:v>
                </c:pt>
                <c:pt idx="550">
                  <c:v>-54.829112283053398</c:v>
                </c:pt>
                <c:pt idx="551">
                  <c:v>-54.887403313594298</c:v>
                </c:pt>
                <c:pt idx="552">
                  <c:v>-54.944002090027602</c:v>
                </c:pt>
                <c:pt idx="553">
                  <c:v>-54.998855152475002</c:v>
                </c:pt>
                <c:pt idx="554">
                  <c:v>-55.0519078999288</c:v>
                </c:pt>
                <c:pt idx="555">
                  <c:v>-55.103094965812801</c:v>
                </c:pt>
                <c:pt idx="556">
                  <c:v>-55.152352037529802</c:v>
                </c:pt>
                <c:pt idx="557">
                  <c:v>-55.199553049686699</c:v>
                </c:pt>
                <c:pt idx="558">
                  <c:v>-55.244740490135598</c:v>
                </c:pt>
                <c:pt idx="559">
                  <c:v>-55.287919835699903</c:v>
                </c:pt>
                <c:pt idx="560">
                  <c:v>-55.329074268213297</c:v>
                </c:pt>
                <c:pt idx="561">
                  <c:v>-55.368176882937199</c:v>
                </c:pt>
                <c:pt idx="562">
                  <c:v>-55.405196322133797</c:v>
                </c:pt>
                <c:pt idx="563">
                  <c:v>-55.440099464091901</c:v>
                </c:pt>
                <c:pt idx="564">
                  <c:v>-55.472852630265002</c:v>
                </c:pt>
                <c:pt idx="565">
                  <c:v>-55.503421475610999</c:v>
                </c:pt>
                <c:pt idx="566">
                  <c:v>-55.5317747318431</c:v>
                </c:pt>
                <c:pt idx="567">
                  <c:v>-55.557882294817702</c:v>
                </c:pt>
                <c:pt idx="568">
                  <c:v>-55.581715415891701</c:v>
                </c:pt>
                <c:pt idx="569">
                  <c:v>-55.603247006938403</c:v>
                </c:pt>
                <c:pt idx="570">
                  <c:v>-55.6224518560905</c:v>
                </c:pt>
                <c:pt idx="571">
                  <c:v>-55.639306775609903</c:v>
                </c:pt>
                <c:pt idx="572">
                  <c:v>-55.653790719542997</c:v>
                </c:pt>
                <c:pt idx="573">
                  <c:v>-55.6658848588268</c:v>
                </c:pt>
                <c:pt idx="574">
                  <c:v>-55.675572665851597</c:v>
                </c:pt>
                <c:pt idx="575">
                  <c:v>-55.682839955454902</c:v>
                </c:pt>
                <c:pt idx="576">
                  <c:v>-55.687674915256899</c:v>
                </c:pt>
                <c:pt idx="577">
                  <c:v>-55.690068133457302</c:v>
                </c:pt>
                <c:pt idx="578">
                  <c:v>-55.690012611079801</c:v>
                </c:pt>
                <c:pt idx="579">
                  <c:v>-55.6875037787716</c:v>
                </c:pt>
                <c:pt idx="580">
                  <c:v>-55.682539498837301</c:v>
                </c:pt>
                <c:pt idx="581">
                  <c:v>-55.675120059207103</c:v>
                </c:pt>
                <c:pt idx="582">
                  <c:v>-55.665248166459797</c:v>
                </c:pt>
                <c:pt idx="583">
                  <c:v>-55.652928938929399</c:v>
                </c:pt>
                <c:pt idx="584">
                  <c:v>-55.638169898174397</c:v>
                </c:pt>
                <c:pt idx="585">
                  <c:v>-55.620980959155098</c:v>
                </c:pt>
                <c:pt idx="586">
                  <c:v>-55.601374420200997</c:v>
                </c:pt>
                <c:pt idx="587">
                  <c:v>-55.579364941411797</c:v>
                </c:pt>
                <c:pt idx="588">
                  <c:v>-55.554969522477599</c:v>
                </c:pt>
                <c:pt idx="589">
                  <c:v>-55.528207488270297</c:v>
                </c:pt>
                <c:pt idx="590">
                  <c:v>-55.499100469920698</c:v>
                </c:pt>
                <c:pt idx="591">
                  <c:v>-55.4676723794312</c:v>
                </c:pt>
                <c:pt idx="592">
                  <c:v>-55.433949387661997</c:v>
                </c:pt>
                <c:pt idx="593">
                  <c:v>-55.397959676084</c:v>
                </c:pt>
                <c:pt idx="594">
                  <c:v>-55.359732358901198</c:v>
                </c:pt>
                <c:pt idx="595">
                  <c:v>-55.319300778275</c:v>
                </c:pt>
                <c:pt idx="596">
                  <c:v>-55.276700335651597</c:v>
                </c:pt>
                <c:pt idx="597">
                  <c:v>-55.231968352514698</c:v>
                </c:pt>
                <c:pt idx="598">
                  <c:v>-55.185144142468801</c:v>
                </c:pt>
                <c:pt idx="599">
                  <c:v>-55.136269018533802</c:v>
                </c:pt>
                <c:pt idx="600">
                  <c:v>-55.085386274171597</c:v>
                </c:pt>
                <c:pt idx="601">
                  <c:v>-55.032514417856902</c:v>
                </c:pt>
                <c:pt idx="602">
                  <c:v>-54.9776250030204</c:v>
                </c:pt>
                <c:pt idx="603">
                  <c:v>-54.920817271826699</c:v>
                </c:pt>
                <c:pt idx="604">
                  <c:v>-54.862176690450902</c:v>
                </c:pt>
                <c:pt idx="605">
                  <c:v>-54.801781960563702</c:v>
                </c:pt>
                <c:pt idx="606">
                  <c:v>-54.739703234876202</c:v>
                </c:pt>
                <c:pt idx="607">
                  <c:v>-54.676005027774401</c:v>
                </c:pt>
                <c:pt idx="608">
                  <c:v>-54.610745118046701</c:v>
                </c:pt>
                <c:pt idx="609">
                  <c:v>-54.543989326022299</c:v>
                </c:pt>
                <c:pt idx="610">
                  <c:v>-54.4758027967125</c:v>
                </c:pt>
                <c:pt idx="611">
                  <c:v>-54.406250313209298</c:v>
                </c:pt>
                <c:pt idx="612">
                  <c:v>-54.335397128315698</c:v>
                </c:pt>
                <c:pt idx="613">
                  <c:v>-54.263309175382702</c:v>
                </c:pt>
                <c:pt idx="614">
                  <c:v>-54.190052114053998</c:v>
                </c:pt>
                <c:pt idx="615">
                  <c:v>-54.1156867728577</c:v>
                </c:pt>
                <c:pt idx="616">
                  <c:v>-54.040283599940899</c:v>
                </c:pt>
                <c:pt idx="617">
                  <c:v>-53.963913845050101</c:v>
                </c:pt>
                <c:pt idx="618">
                  <c:v>-53.886484221593498</c:v>
                </c:pt>
                <c:pt idx="619">
                  <c:v>-53.8078925553367</c:v>
                </c:pt>
                <c:pt idx="620">
                  <c:v>-53.728337151715799</c:v>
                </c:pt>
                <c:pt idx="621">
                  <c:v>-53.647991013591003</c:v>
                </c:pt>
                <c:pt idx="622">
                  <c:v>-53.566982697960903</c:v>
                </c:pt>
                <c:pt idx="623">
                  <c:v>-53.485406082634498</c:v>
                </c:pt>
                <c:pt idx="624">
                  <c:v>-53.403354889483801</c:v>
                </c:pt>
                <c:pt idx="625">
                  <c:v>-53.3209221889067</c:v>
                </c:pt>
                <c:pt idx="626">
                  <c:v>-53.238194589535297</c:v>
                </c:pt>
                <c:pt idx="627">
                  <c:v>-53.155254225867303</c:v>
                </c:pt>
                <c:pt idx="628">
                  <c:v>-53.072181443007302</c:v>
                </c:pt>
                <c:pt idx="629">
                  <c:v>-52.989045024407503</c:v>
                </c:pt>
                <c:pt idx="630">
                  <c:v>-52.905916215309801</c:v>
                </c:pt>
                <c:pt idx="631">
                  <c:v>-52.822876901595698</c:v>
                </c:pt>
                <c:pt idx="632">
                  <c:v>-52.739195697116401</c:v>
                </c:pt>
                <c:pt idx="633">
                  <c:v>-52.655070130206603</c:v>
                </c:pt>
                <c:pt idx="634">
                  <c:v>-52.570818948739898</c:v>
                </c:pt>
                <c:pt idx="635">
                  <c:v>-52.486670982093898</c:v>
                </c:pt>
                <c:pt idx="636">
                  <c:v>-52.4027687873036</c:v>
                </c:pt>
                <c:pt idx="637">
                  <c:v>-52.319217153143299</c:v>
                </c:pt>
                <c:pt idx="638">
                  <c:v>-52.236140551405001</c:v>
                </c:pt>
                <c:pt idx="639">
                  <c:v>-52.153649725344003</c:v>
                </c:pt>
                <c:pt idx="640">
                  <c:v>-52.071843406527897</c:v>
                </c:pt>
                <c:pt idx="641">
                  <c:v>-51.990812283085297</c:v>
                </c:pt>
                <c:pt idx="642">
                  <c:v>-51.910643829556903</c:v>
                </c:pt>
                <c:pt idx="643">
                  <c:v>-51.831387805732</c:v>
                </c:pt>
                <c:pt idx="644">
                  <c:v>-51.753127042490199</c:v>
                </c:pt>
                <c:pt idx="645">
                  <c:v>-51.674998987023599</c:v>
                </c:pt>
                <c:pt idx="646">
                  <c:v>-51.596493909189498</c:v>
                </c:pt>
                <c:pt idx="647">
                  <c:v>-51.518073131453797</c:v>
                </c:pt>
                <c:pt idx="648">
                  <c:v>-51.440144441163802</c:v>
                </c:pt>
                <c:pt idx="649">
                  <c:v>-51.362983433765699</c:v>
                </c:pt>
                <c:pt idx="650">
                  <c:v>-51.286711577486003</c:v>
                </c:pt>
                <c:pt idx="651">
                  <c:v>-51.211475360494703</c:v>
                </c:pt>
                <c:pt idx="652">
                  <c:v>-51.137432982622798</c:v>
                </c:pt>
                <c:pt idx="653">
                  <c:v>-51.064726814716899</c:v>
                </c:pt>
                <c:pt idx="654">
                  <c:v>-50.993485212705302</c:v>
                </c:pt>
                <c:pt idx="655">
                  <c:v>-50.923823030573203</c:v>
                </c:pt>
                <c:pt idx="656">
                  <c:v>-50.855851393236399</c:v>
                </c:pt>
                <c:pt idx="657">
                  <c:v>-50.7896384113482</c:v>
                </c:pt>
                <c:pt idx="658">
                  <c:v>-50.725260096972001</c:v>
                </c:pt>
                <c:pt idx="659">
                  <c:v>-50.662824077243997</c:v>
                </c:pt>
                <c:pt idx="660">
                  <c:v>-50.600990745061701</c:v>
                </c:pt>
                <c:pt idx="661">
                  <c:v>-50.538845298835703</c:v>
                </c:pt>
                <c:pt idx="662">
                  <c:v>-50.476916724892298</c:v>
                </c:pt>
                <c:pt idx="663">
                  <c:v>-50.415731358065301</c:v>
                </c:pt>
                <c:pt idx="664">
                  <c:v>-50.355682219356503</c:v>
                </c:pt>
                <c:pt idx="665">
                  <c:v>-50.297048609021203</c:v>
                </c:pt>
                <c:pt idx="666">
                  <c:v>-50.239938576000299</c:v>
                </c:pt>
                <c:pt idx="667">
                  <c:v>-50.184578993150602</c:v>
                </c:pt>
                <c:pt idx="668">
                  <c:v>-50.131203446103598</c:v>
                </c:pt>
                <c:pt idx="669">
                  <c:v>-50.080034301357998</c:v>
                </c:pt>
                <c:pt idx="670">
                  <c:v>-50.031286733936</c:v>
                </c:pt>
                <c:pt idx="671">
                  <c:v>-49.985171474055001</c:v>
                </c:pt>
                <c:pt idx="672">
                  <c:v>-49.941891428879401</c:v>
                </c:pt>
                <c:pt idx="673">
                  <c:v>-49.901647197482902</c:v>
                </c:pt>
                <c:pt idx="674">
                  <c:v>-49.864642024478002</c:v>
                </c:pt>
                <c:pt idx="675">
                  <c:v>-49.831013637978899</c:v>
                </c:pt>
                <c:pt idx="676">
                  <c:v>-49.800945274970204</c:v>
                </c:pt>
                <c:pt idx="677">
                  <c:v>-49.774645242900398</c:v>
                </c:pt>
                <c:pt idx="678">
                  <c:v>-49.752327468066902</c:v>
                </c:pt>
                <c:pt idx="679">
                  <c:v>-49.734206271108903</c:v>
                </c:pt>
                <c:pt idx="680">
                  <c:v>-49.720492662174998</c:v>
                </c:pt>
                <c:pt idx="681">
                  <c:v>-49.711392269289597</c:v>
                </c:pt>
                <c:pt idx="682">
                  <c:v>-49.707103498103599</c:v>
                </c:pt>
                <c:pt idx="683">
                  <c:v>-49.707815097429702</c:v>
                </c:pt>
                <c:pt idx="684">
                  <c:v>-49.713703572553001</c:v>
                </c:pt>
                <c:pt idx="685">
                  <c:v>-49.724930088411</c:v>
                </c:pt>
                <c:pt idx="686">
                  <c:v>-49.741637958633603</c:v>
                </c:pt>
                <c:pt idx="687">
                  <c:v>-49.763949512225501</c:v>
                </c:pt>
                <c:pt idx="688">
                  <c:v>-49.791962548773803</c:v>
                </c:pt>
                <c:pt idx="689">
                  <c:v>-49.825747013881802</c:v>
                </c:pt>
                <c:pt idx="690">
                  <c:v>-49.865341544328899</c:v>
                </c:pt>
                <c:pt idx="691">
                  <c:v>-49.910749687607101</c:v>
                </c:pt>
                <c:pt idx="692">
                  <c:v>-49.961835344283202</c:v>
                </c:pt>
                <c:pt idx="693">
                  <c:v>-50.018500286512698</c:v>
                </c:pt>
                <c:pt idx="694">
                  <c:v>-50.080627946714799</c:v>
                </c:pt>
                <c:pt idx="695">
                  <c:v>-50.148065583050403</c:v>
                </c:pt>
                <c:pt idx="696">
                  <c:v>-50.220619954703302</c:v>
                </c:pt>
                <c:pt idx="697">
                  <c:v>-50.298055480582697</c:v>
                </c:pt>
                <c:pt idx="698">
                  <c:v>-50.380092619040099</c:v>
                </c:pt>
                <c:pt idx="699">
                  <c:v>-50.466215247263001</c:v>
                </c:pt>
                <c:pt idx="700">
                  <c:v>-50.555994190962799</c:v>
                </c:pt>
                <c:pt idx="701">
                  <c:v>-50.649044058862501</c:v>
                </c:pt>
                <c:pt idx="702">
                  <c:v>-50.744767920030498</c:v>
                </c:pt>
                <c:pt idx="703">
                  <c:v>-50.8405368954826</c:v>
                </c:pt>
                <c:pt idx="704">
                  <c:v>-50.934848703738901</c:v>
                </c:pt>
                <c:pt idx="705">
                  <c:v>-51.028611330821498</c:v>
                </c:pt>
                <c:pt idx="706">
                  <c:v>-51.122404803348402</c:v>
                </c:pt>
                <c:pt idx="707">
                  <c:v>-51.216535580084802</c:v>
                </c:pt>
                <c:pt idx="708">
                  <c:v>-51.311150087718197</c:v>
                </c:pt>
                <c:pt idx="709">
                  <c:v>-51.406297550744299</c:v>
                </c:pt>
                <c:pt idx="710">
                  <c:v>-51.501896315709303</c:v>
                </c:pt>
                <c:pt idx="711">
                  <c:v>-51.5978398886392</c:v>
                </c:pt>
                <c:pt idx="712">
                  <c:v>-51.694072551930802</c:v>
                </c:pt>
                <c:pt idx="713">
                  <c:v>-51.790475048552501</c:v>
                </c:pt>
                <c:pt idx="714">
                  <c:v>-51.886690972135902</c:v>
                </c:pt>
                <c:pt idx="715">
                  <c:v>-51.980853816279897</c:v>
                </c:pt>
                <c:pt idx="716">
                  <c:v>-52.073621565620797</c:v>
                </c:pt>
                <c:pt idx="717">
                  <c:v>-52.165573857890301</c:v>
                </c:pt>
                <c:pt idx="718">
                  <c:v>-52.257023375734398</c:v>
                </c:pt>
                <c:pt idx="719">
                  <c:v>-52.348127891095402</c:v>
                </c:pt>
                <c:pt idx="720">
                  <c:v>-52.438958237704</c:v>
                </c:pt>
                <c:pt idx="721">
                  <c:v>-52.529532723503699</c:v>
                </c:pt>
                <c:pt idx="722">
                  <c:v>-52.619805952815597</c:v>
                </c:pt>
                <c:pt idx="723">
                  <c:v>-52.709718468929601</c:v>
                </c:pt>
                <c:pt idx="724">
                  <c:v>-52.799232376753203</c:v>
                </c:pt>
                <c:pt idx="725">
                  <c:v>-52.888275119379898</c:v>
                </c:pt>
                <c:pt idx="726">
                  <c:v>-52.976669586309598</c:v>
                </c:pt>
                <c:pt idx="727">
                  <c:v>-53.063570937851203</c:v>
                </c:pt>
                <c:pt idx="728">
                  <c:v>-53.149296110551496</c:v>
                </c:pt>
                <c:pt idx="729">
                  <c:v>-53.234108602825003</c:v>
                </c:pt>
                <c:pt idx="730">
                  <c:v>-53.318138136834797</c:v>
                </c:pt>
                <c:pt idx="731">
                  <c:v>-53.401433745169903</c:v>
                </c:pt>
                <c:pt idx="732">
                  <c:v>-53.483998700075198</c:v>
                </c:pt>
                <c:pt idx="733">
                  <c:v>-53.565809646919803</c:v>
                </c:pt>
                <c:pt idx="734">
                  <c:v>-53.646826673232702</c:v>
                </c:pt>
                <c:pt idx="735">
                  <c:v>-53.726988407464603</c:v>
                </c:pt>
                <c:pt idx="736">
                  <c:v>-53.806232883912401</c:v>
                </c:pt>
                <c:pt idx="737">
                  <c:v>-53.884498886254697</c:v>
                </c:pt>
                <c:pt idx="738">
                  <c:v>-53.961723124596404</c:v>
                </c:pt>
                <c:pt idx="739">
                  <c:v>-54.0378022566344</c:v>
                </c:pt>
                <c:pt idx="740">
                  <c:v>-54.112463806071197</c:v>
                </c:pt>
                <c:pt idx="741">
                  <c:v>-54.185623475306699</c:v>
                </c:pt>
                <c:pt idx="742">
                  <c:v>-54.257417267084698</c:v>
                </c:pt>
                <c:pt idx="743">
                  <c:v>-54.327894418866201</c:v>
                </c:pt>
                <c:pt idx="744">
                  <c:v>-54.3970475859741</c:v>
                </c:pt>
                <c:pt idx="745">
                  <c:v>-54.464854034640602</c:v>
                </c:pt>
                <c:pt idx="746">
                  <c:v>-54.531277366286801</c:v>
                </c:pt>
                <c:pt idx="747">
                  <c:v>-54.596272670899303</c:v>
                </c:pt>
                <c:pt idx="748">
                  <c:v>-54.659790046438303</c:v>
                </c:pt>
                <c:pt idx="749">
                  <c:v>-54.721776697937997</c:v>
                </c:pt>
                <c:pt idx="750">
                  <c:v>-54.782178313724202</c:v>
                </c:pt>
                <c:pt idx="751">
                  <c:v>-54.840935234134399</c:v>
                </c:pt>
                <c:pt idx="752">
                  <c:v>-54.897992700273598</c:v>
                </c:pt>
                <c:pt idx="753">
                  <c:v>-54.953298904908699</c:v>
                </c:pt>
                <c:pt idx="754">
                  <c:v>-55.006801684754898</c:v>
                </c:pt>
                <c:pt idx="755">
                  <c:v>-55.058446459594101</c:v>
                </c:pt>
                <c:pt idx="756">
                  <c:v>-55.108171172343297</c:v>
                </c:pt>
                <c:pt idx="757">
                  <c:v>-55.155904439925699</c:v>
                </c:pt>
                <c:pt idx="758">
                  <c:v>-55.201545856657802</c:v>
                </c:pt>
                <c:pt idx="759">
                  <c:v>-55.245132780149703</c:v>
                </c:pt>
                <c:pt idx="760">
                  <c:v>-55.286668305674503</c:v>
                </c:pt>
                <c:pt idx="761">
                  <c:v>-55.326135379851998</c:v>
                </c:pt>
                <c:pt idx="762">
                  <c:v>-55.363507894641003</c:v>
                </c:pt>
                <c:pt idx="763">
                  <c:v>-55.398755812053203</c:v>
                </c:pt>
                <c:pt idx="764">
                  <c:v>-55.431847625265497</c:v>
                </c:pt>
                <c:pt idx="765">
                  <c:v>-55.462751656734099</c:v>
                </c:pt>
                <c:pt idx="766">
                  <c:v>-55.491435576542699</c:v>
                </c:pt>
                <c:pt idx="767">
                  <c:v>-55.517869777713798</c:v>
                </c:pt>
                <c:pt idx="768">
                  <c:v>-55.542026288683402</c:v>
                </c:pt>
                <c:pt idx="769">
                  <c:v>-55.563878574839599</c:v>
                </c:pt>
                <c:pt idx="770">
                  <c:v>-55.583401799636398</c:v>
                </c:pt>
                <c:pt idx="771">
                  <c:v>-55.600573037059199</c:v>
                </c:pt>
                <c:pt idx="772">
                  <c:v>-55.615371419296203</c:v>
                </c:pt>
                <c:pt idx="773">
                  <c:v>-55.627778235399497</c:v>
                </c:pt>
                <c:pt idx="774">
                  <c:v>-55.637777024511003</c:v>
                </c:pt>
                <c:pt idx="775">
                  <c:v>-55.645353636407897</c:v>
                </c:pt>
                <c:pt idx="776">
                  <c:v>-55.650496279655101</c:v>
                </c:pt>
                <c:pt idx="777">
                  <c:v>-55.653195547271501</c:v>
                </c:pt>
                <c:pt idx="778">
                  <c:v>-55.653444437690503</c:v>
                </c:pt>
                <c:pt idx="779">
                  <c:v>-55.651238370831798</c:v>
                </c:pt>
                <c:pt idx="780">
                  <c:v>-55.6465751921112</c:v>
                </c:pt>
                <c:pt idx="781">
                  <c:v>-55.639455175437803</c:v>
                </c:pt>
                <c:pt idx="782">
                  <c:v>-55.629881019367097</c:v>
                </c:pt>
                <c:pt idx="783">
                  <c:v>-55.617857839834699</c:v>
                </c:pt>
                <c:pt idx="784">
                  <c:v>-55.603393159206099</c:v>
                </c:pt>
                <c:pt idx="785">
                  <c:v>-55.586496893851503</c:v>
                </c:pt>
                <c:pt idx="786">
                  <c:v>-55.5671813376022</c:v>
                </c:pt>
                <c:pt idx="787">
                  <c:v>-55.545461148170403</c:v>
                </c:pt>
                <c:pt idx="788">
                  <c:v>-55.521353335342503</c:v>
                </c:pt>
                <c:pt idx="789">
                  <c:v>-55.494877238468803</c:v>
                </c:pt>
                <c:pt idx="790">
                  <c:v>-55.466054507384399</c:v>
                </c:pt>
                <c:pt idx="791">
                  <c:v>-55.434909080825001</c:v>
                </c:pt>
                <c:pt idx="792">
                  <c:v>-55.401466953341199</c:v>
                </c:pt>
                <c:pt idx="793">
                  <c:v>-55.365755181990302</c:v>
                </c:pt>
                <c:pt idx="794">
                  <c:v>-55.327804920136003</c:v>
                </c:pt>
                <c:pt idx="795">
                  <c:v>-55.2876494273304</c:v>
                </c:pt>
                <c:pt idx="796">
                  <c:v>-55.245323926551002</c:v>
                </c:pt>
                <c:pt idx="797">
                  <c:v>-55.200865672264598</c:v>
                </c:pt>
                <c:pt idx="798">
                  <c:v>-55.154313957293603</c:v>
                </c:pt>
                <c:pt idx="799">
                  <c:v>-55.105710091934696</c:v>
                </c:pt>
                <c:pt idx="800">
                  <c:v>-55.055097377474603</c:v>
                </c:pt>
                <c:pt idx="801">
                  <c:v>-55.002427779015001</c:v>
                </c:pt>
                <c:pt idx="802">
                  <c:v>-54.947777750205702</c:v>
                </c:pt>
                <c:pt idx="803">
                  <c:v>-54.891230730184098</c:v>
                </c:pt>
                <c:pt idx="804">
                  <c:v>-54.832867902080203</c:v>
                </c:pt>
                <c:pt idx="805">
                  <c:v>-54.772760409410502</c:v>
                </c:pt>
                <c:pt idx="806">
                  <c:v>-54.7109742476569</c:v>
                </c:pt>
                <c:pt idx="807">
                  <c:v>-54.6475679752727</c:v>
                </c:pt>
                <c:pt idx="808">
                  <c:v>-54.5826028517277</c:v>
                </c:pt>
                <c:pt idx="809">
                  <c:v>-54.5161434322196</c:v>
                </c:pt>
                <c:pt idx="810">
                  <c:v>-54.448253762700197</c:v>
                </c:pt>
                <c:pt idx="811">
                  <c:v>-54.378998130964</c:v>
                </c:pt>
                <c:pt idx="812">
                  <c:v>-54.308441440880898</c:v>
                </c:pt>
                <c:pt idx="813">
                  <c:v>-54.236649409236598</c:v>
                </c:pt>
                <c:pt idx="814">
                  <c:v>-54.1636846123833</c:v>
                </c:pt>
                <c:pt idx="815">
                  <c:v>-54.089611564102398</c:v>
                </c:pt>
                <c:pt idx="816">
                  <c:v>-54.014500655311402</c:v>
                </c:pt>
                <c:pt idx="817">
                  <c:v>-53.938422760888699</c:v>
                </c:pt>
                <c:pt idx="818">
                  <c:v>-53.861154793725298</c:v>
                </c:pt>
                <c:pt idx="819">
                  <c:v>-53.782774207013098</c:v>
                </c:pt>
                <c:pt idx="820">
                  <c:v>-53.703476898982302</c:v>
                </c:pt>
                <c:pt idx="821">
                  <c:v>-53.623412122120598</c:v>
                </c:pt>
                <c:pt idx="822">
                  <c:v>-53.542700422195502</c:v>
                </c:pt>
                <c:pt idx="823">
                  <c:v>-53.461424763209799</c:v>
                </c:pt>
                <c:pt idx="824">
                  <c:v>-53.379683000465903</c:v>
                </c:pt>
                <c:pt idx="825">
                  <c:v>-53.297565582447497</c:v>
                </c:pt>
                <c:pt idx="826">
                  <c:v>-53.215156897572498</c:v>
                </c:pt>
                <c:pt idx="827">
                  <c:v>-53.132538192256</c:v>
                </c:pt>
                <c:pt idx="828">
                  <c:v>-53.049789066120802</c:v>
                </c:pt>
                <c:pt idx="829">
                  <c:v>-52.966972728033198</c:v>
                </c:pt>
                <c:pt idx="830">
                  <c:v>-52.884166577969403</c:v>
                </c:pt>
                <c:pt idx="831">
                  <c:v>-52.801318331715301</c:v>
                </c:pt>
                <c:pt idx="832">
                  <c:v>-52.717776185688798</c:v>
                </c:pt>
                <c:pt idx="833">
                  <c:v>-52.633860262149703</c:v>
                </c:pt>
                <c:pt idx="834">
                  <c:v>-52.549875984866198</c:v>
                </c:pt>
                <c:pt idx="835">
                  <c:v>-52.466025124555898</c:v>
                </c:pt>
                <c:pt idx="836">
                  <c:v>-52.382432677691803</c:v>
                </c:pt>
                <c:pt idx="837">
                  <c:v>-52.299210145822997</c:v>
                </c:pt>
                <c:pt idx="838">
                  <c:v>-52.216477742437498</c:v>
                </c:pt>
                <c:pt idx="839">
                  <c:v>-52.134342566377001</c:v>
                </c:pt>
                <c:pt idx="840">
                  <c:v>-52.052900351877703</c:v>
                </c:pt>
                <c:pt idx="841">
                  <c:v>-51.972240876033901</c:v>
                </c:pt>
                <c:pt idx="842">
                  <c:v>-51.892445593755099</c:v>
                </c:pt>
                <c:pt idx="843">
                  <c:v>-51.813565646553599</c:v>
                </c:pt>
                <c:pt idx="844">
                  <c:v>-51.735687887160502</c:v>
                </c:pt>
                <c:pt idx="845">
                  <c:v>-51.657562272253699</c:v>
                </c:pt>
                <c:pt idx="846">
                  <c:v>-51.579162075735397</c:v>
                </c:pt>
                <c:pt idx="847">
                  <c:v>-51.500958183793998</c:v>
                </c:pt>
                <c:pt idx="848">
                  <c:v>-51.423319337558702</c:v>
                </c:pt>
                <c:pt idx="849">
                  <c:v>-51.346490688110102</c:v>
                </c:pt>
                <c:pt idx="850">
                  <c:v>-51.270571150146303</c:v>
                </c:pt>
                <c:pt idx="851">
                  <c:v>-51.1957204758831</c:v>
                </c:pt>
                <c:pt idx="852">
                  <c:v>-51.122093167092501</c:v>
                </c:pt>
                <c:pt idx="853">
                  <c:v>-51.049826901534502</c:v>
                </c:pt>
                <c:pt idx="854">
                  <c:v>-50.979045959407699</c:v>
                </c:pt>
                <c:pt idx="855">
                  <c:v>-50.909863441728703</c:v>
                </c:pt>
                <c:pt idx="856">
                  <c:v>-50.8423891996622</c:v>
                </c:pt>
                <c:pt idx="857">
                  <c:v>-50.776677576930098</c:v>
                </c:pt>
                <c:pt idx="858">
                  <c:v>-50.712816292607997</c:v>
                </c:pt>
                <c:pt idx="859">
                  <c:v>-50.6509139842913</c:v>
                </c:pt>
                <c:pt idx="860">
                  <c:v>-50.589123315784498</c:v>
                </c:pt>
                <c:pt idx="861">
                  <c:v>-50.527127575911798</c:v>
                </c:pt>
                <c:pt idx="862">
                  <c:v>-50.465486186119897</c:v>
                </c:pt>
                <c:pt idx="863">
                  <c:v>-50.404691637904001</c:v>
                </c:pt>
                <c:pt idx="864">
                  <c:v>-50.345114239504603</c:v>
                </c:pt>
                <c:pt idx="865">
                  <c:v>-50.2869917048708</c:v>
                </c:pt>
                <c:pt idx="866">
                  <c:v>-50.230453770965298</c:v>
                </c:pt>
                <c:pt idx="867">
                  <c:v>-50.175726069742801</c:v>
                </c:pt>
                <c:pt idx="868">
                  <c:v>-50.123039046400798</c:v>
                </c:pt>
                <c:pt idx="869">
                  <c:v>-50.0726126578219</c:v>
                </c:pt>
                <c:pt idx="870">
                  <c:v>-50.0246593922977</c:v>
                </c:pt>
                <c:pt idx="871">
                  <c:v>-49.979387825789502</c:v>
                </c:pt>
                <c:pt idx="872">
                  <c:v>-49.936997964669203</c:v>
                </c:pt>
                <c:pt idx="873">
                  <c:v>-49.897688981051999</c:v>
                </c:pt>
                <c:pt idx="874">
                  <c:v>-49.861662333973001</c:v>
                </c:pt>
                <c:pt idx="875">
                  <c:v>-49.829051990820702</c:v>
                </c:pt>
                <c:pt idx="876">
                  <c:v>-49.800042191149799</c:v>
                </c:pt>
                <c:pt idx="877">
                  <c:v>-49.774839254947103</c:v>
                </c:pt>
                <c:pt idx="878">
                  <c:v>-49.753653961798001</c:v>
                </c:pt>
                <c:pt idx="879">
                  <c:v>-49.736696541025701</c:v>
                </c:pt>
                <c:pt idx="880">
                  <c:v>-49.724173194389301</c:v>
                </c:pt>
                <c:pt idx="881">
                  <c:v>-49.716284072515201</c:v>
                </c:pt>
                <c:pt idx="882">
                  <c:v>-49.713221401671099</c:v>
                </c:pt>
                <c:pt idx="883">
                  <c:v>-49.715167041548703</c:v>
                </c:pt>
                <c:pt idx="884">
                  <c:v>-49.7222899120694</c:v>
                </c:pt>
                <c:pt idx="885">
                  <c:v>-49.734743009851101</c:v>
                </c:pt>
                <c:pt idx="886">
                  <c:v>-49.752660772191497</c:v>
                </c:pt>
                <c:pt idx="887">
                  <c:v>-49.776156113609296</c:v>
                </c:pt>
                <c:pt idx="888">
                  <c:v>-49.805317023899498</c:v>
                </c:pt>
                <c:pt idx="889">
                  <c:v>-49.840203280422301</c:v>
                </c:pt>
                <c:pt idx="890">
                  <c:v>-49.880843028384596</c:v>
                </c:pt>
                <c:pt idx="891">
                  <c:v>-49.9271909536089</c:v>
                </c:pt>
                <c:pt idx="892">
                  <c:v>-49.979133231366397</c:v>
                </c:pt>
                <c:pt idx="893">
                  <c:v>-50.036571516206102</c:v>
                </c:pt>
                <c:pt idx="894">
                  <c:v>-50.099383024581002</c:v>
                </c:pt>
                <c:pt idx="895">
                  <c:v>-50.167408056789299</c:v>
                </c:pt>
                <c:pt idx="896">
                  <c:v>-50.240446767220298</c:v>
                </c:pt>
                <c:pt idx="897">
                  <c:v>-50.318257664212801</c:v>
                </c:pt>
                <c:pt idx="898">
                  <c:v>-50.400548433175103</c:v>
                </c:pt>
                <c:pt idx="899">
                  <c:v>-50.486752831903402</c:v>
                </c:pt>
                <c:pt idx="900">
                  <c:v>-50.576498225005601</c:v>
                </c:pt>
                <c:pt idx="901">
                  <c:v>-50.669407157999601</c:v>
                </c:pt>
                <c:pt idx="902">
                  <c:v>-50.764777420499399</c:v>
                </c:pt>
                <c:pt idx="903">
                  <c:v>-50.859358819007397</c:v>
                </c:pt>
                <c:pt idx="904">
                  <c:v>-50.952760598535299</c:v>
                </c:pt>
                <c:pt idx="905">
                  <c:v>-51.045810110756896</c:v>
                </c:pt>
                <c:pt idx="906">
                  <c:v>-51.1390075796809</c:v>
                </c:pt>
                <c:pt idx="907">
                  <c:v>-51.232613885103198</c:v>
                </c:pt>
                <c:pt idx="908">
                  <c:v>-51.326748937457502</c:v>
                </c:pt>
                <c:pt idx="909">
                  <c:v>-51.4214455681375</c:v>
                </c:pt>
                <c:pt idx="910">
                  <c:v>-51.516591038300703</c:v>
                </c:pt>
                <c:pt idx="911">
                  <c:v>-51.612098127150702</c:v>
                </c:pt>
                <c:pt idx="912">
                  <c:v>-51.707906465224198</c:v>
                </c:pt>
                <c:pt idx="913">
                  <c:v>-51.803869707031403</c:v>
                </c:pt>
                <c:pt idx="914">
                  <c:v>-51.899518134744497</c:v>
                </c:pt>
                <c:pt idx="915">
                  <c:v>-51.993053181723297</c:v>
                </c:pt>
                <c:pt idx="916">
                  <c:v>-52.085326855135698</c:v>
                </c:pt>
                <c:pt idx="917">
                  <c:v>-52.176873484000801</c:v>
                </c:pt>
                <c:pt idx="918">
                  <c:v>-52.267972251508098</c:v>
                </c:pt>
                <c:pt idx="919">
                  <c:v>-52.358762149699899</c:v>
                </c:pt>
                <c:pt idx="920">
                  <c:v>-52.449302927861901</c:v>
                </c:pt>
                <c:pt idx="921">
                  <c:v>-52.539605918872397</c:v>
                </c:pt>
                <c:pt idx="922">
                  <c:v>-52.629614624684699</c:v>
                </c:pt>
                <c:pt idx="923">
                  <c:v>-52.719275149845402</c:v>
                </c:pt>
                <c:pt idx="924">
                  <c:v>-52.808546867231001</c:v>
                </c:pt>
                <c:pt idx="925">
                  <c:v>-52.897347929419098</c:v>
                </c:pt>
                <c:pt idx="926">
                  <c:v>-52.985492400883501</c:v>
                </c:pt>
                <c:pt idx="927">
                  <c:v>-53.072082986271099</c:v>
                </c:pt>
                <c:pt idx="928">
                  <c:v>-53.157559059538897</c:v>
                </c:pt>
                <c:pt idx="929">
                  <c:v>-53.242159531868403</c:v>
                </c:pt>
                <c:pt idx="930">
                  <c:v>-53.326000629689702</c:v>
                </c:pt>
                <c:pt idx="931">
                  <c:v>-53.4091232639162</c:v>
                </c:pt>
                <c:pt idx="932">
                  <c:v>-53.491526019294099</c:v>
                </c:pt>
                <c:pt idx="933">
                  <c:v>-53.573182689456203</c:v>
                </c:pt>
                <c:pt idx="934">
                  <c:v>-53.654051486545399</c:v>
                </c:pt>
                <c:pt idx="935">
                  <c:v>-53.734068113943202</c:v>
                </c:pt>
                <c:pt idx="936">
                  <c:v>-53.813172102568302</c:v>
                </c:pt>
                <c:pt idx="937">
                  <c:v>-53.891300745901503</c:v>
                </c:pt>
                <c:pt idx="938">
                  <c:v>-53.9683889340372</c:v>
                </c:pt>
                <c:pt idx="939">
                  <c:v>-54.044332020225198</c:v>
                </c:pt>
                <c:pt idx="940">
                  <c:v>-54.118831605298702</c:v>
                </c:pt>
                <c:pt idx="941">
                  <c:v>-54.191855427226997</c:v>
                </c:pt>
                <c:pt idx="942">
                  <c:v>-54.263529535658201</c:v>
                </c:pt>
                <c:pt idx="943">
                  <c:v>-54.333896048039101</c:v>
                </c:pt>
                <c:pt idx="944">
                  <c:v>-54.402945195368098</c:v>
                </c:pt>
                <c:pt idx="945">
                  <c:v>-54.470652415901</c:v>
                </c:pt>
                <c:pt idx="946">
                  <c:v>-54.536980147066203</c:v>
                </c:pt>
                <c:pt idx="947">
                  <c:v>-54.601882725593697</c:v>
                </c:pt>
                <c:pt idx="948">
                  <c:v>-54.665309739500003</c:v>
                </c:pt>
                <c:pt idx="949">
                  <c:v>-54.727208029206601</c:v>
                </c:pt>
                <c:pt idx="950">
                  <c:v>-54.787523023715501</c:v>
                </c:pt>
                <c:pt idx="951">
                  <c:v>-54.846194289364398</c:v>
                </c:pt>
                <c:pt idx="952">
                  <c:v>-54.903167803282997</c:v>
                </c:pt>
                <c:pt idx="953">
                  <c:v>-54.958391548160002</c:v>
                </c:pt>
                <c:pt idx="954">
                  <c:v>-55.011813161917097</c:v>
                </c:pt>
                <c:pt idx="955">
                  <c:v>-55.063376924745199</c:v>
                </c:pt>
                <c:pt idx="956">
                  <c:v>-55.113021332044902</c:v>
                </c:pt>
                <c:pt idx="957">
                  <c:v>-55.160665928792902</c:v>
                </c:pt>
                <c:pt idx="958">
                  <c:v>-55.206229217308902</c:v>
                </c:pt>
                <c:pt idx="959">
                  <c:v>-55.249744579907102</c:v>
                </c:pt>
                <c:pt idx="960">
                  <c:v>-55.291212586086097</c:v>
                </c:pt>
                <c:pt idx="961">
                  <c:v>-55.330614925885001</c:v>
                </c:pt>
                <c:pt idx="962">
                  <c:v>-55.367924819262903</c:v>
                </c:pt>
                <c:pt idx="963">
                  <c:v>-55.4031118287186</c:v>
                </c:pt>
                <c:pt idx="964">
                  <c:v>-55.436144191334002</c:v>
                </c:pt>
                <c:pt idx="965">
                  <c:v>-55.466990053086398</c:v>
                </c:pt>
                <c:pt idx="966">
                  <c:v>-55.495616768793802</c:v>
                </c:pt>
                <c:pt idx="967">
                  <c:v>-55.521994918890798</c:v>
                </c:pt>
                <c:pt idx="968">
                  <c:v>-55.546096445665597</c:v>
                </c:pt>
                <c:pt idx="969">
                  <c:v>-55.567894733428702</c:v>
                </c:pt>
                <c:pt idx="970">
                  <c:v>-55.587364890525798</c:v>
                </c:pt>
                <c:pt idx="971">
                  <c:v>-55.6044839530689</c:v>
                </c:pt>
                <c:pt idx="972">
                  <c:v>-55.619231026045298</c:v>
                </c:pt>
                <c:pt idx="973">
                  <c:v>-55.631587381332601</c:v>
                </c:pt>
                <c:pt idx="974">
                  <c:v>-55.641536545623403</c:v>
                </c:pt>
                <c:pt idx="975">
                  <c:v>-55.649064362080402</c:v>
                </c:pt>
                <c:pt idx="976">
                  <c:v>-55.654159035390002</c:v>
                </c:pt>
                <c:pt idx="977">
                  <c:v>-55.656811155927301</c:v>
                </c:pt>
                <c:pt idx="978">
                  <c:v>-55.657013722478602</c:v>
                </c:pt>
                <c:pt idx="979">
                  <c:v>-55.654762155428003</c:v>
                </c:pt>
                <c:pt idx="980">
                  <c:v>-55.650054301733597</c:v>
                </c:pt>
                <c:pt idx="981">
                  <c:v>-55.6428904369333</c:v>
                </c:pt>
                <c:pt idx="982">
                  <c:v>-55.633273261722501</c:v>
                </c:pt>
                <c:pt idx="983">
                  <c:v>-55.621207893852997</c:v>
                </c:pt>
                <c:pt idx="984">
                  <c:v>-55.606701857138702</c:v>
                </c:pt>
                <c:pt idx="985">
                  <c:v>-55.589765068676499</c:v>
                </c:pt>
                <c:pt idx="986">
                  <c:v>-55.570409823864502</c:v>
                </c:pt>
                <c:pt idx="987">
                  <c:v>-55.5486507806459</c:v>
                </c:pt>
                <c:pt idx="988">
                  <c:v>-55.524504949167898</c:v>
                </c:pt>
                <c:pt idx="989">
                  <c:v>-55.4979916694369</c:v>
                </c:pt>
                <c:pt idx="990">
                  <c:v>-55.469132592043799</c:v>
                </c:pt>
                <c:pt idx="991">
                  <c:v>-55.437951656372299</c:v>
                </c:pt>
                <c:pt idx="992">
                  <c:v>-55.404475001146999</c:v>
                </c:pt>
                <c:pt idx="993">
                  <c:v>-55.368729490339597</c:v>
                </c:pt>
                <c:pt idx="994">
                  <c:v>-55.330746286854797</c:v>
                </c:pt>
                <c:pt idx="995">
                  <c:v>-55.290558670926799</c:v>
                </c:pt>
                <c:pt idx="996">
                  <c:v>-55.248201876253802</c:v>
                </c:pt>
                <c:pt idx="997">
                  <c:v>-55.203713163778403</c:v>
                </c:pt>
                <c:pt idx="998">
                  <c:v>-55.157131830631997</c:v>
                </c:pt>
                <c:pt idx="999">
                  <c:v>-55.108499191123897</c:v>
                </c:pt>
                <c:pt idx="1000">
                  <c:v>-55.057858548425997</c:v>
                </c:pt>
                <c:pt idx="1001">
                  <c:v>-55.005168520683497</c:v>
                </c:pt>
                <c:pt idx="1002">
                  <c:v>-54.950495738671101</c:v>
                </c:pt>
                <c:pt idx="1003">
                  <c:v>-54.8939251648629</c:v>
                </c:pt>
                <c:pt idx="1004">
                  <c:v>-54.835538390513797</c:v>
                </c:pt>
                <c:pt idx="1005">
                  <c:v>-54.775407173899502</c:v>
                </c:pt>
                <c:pt idx="1006">
                  <c:v>-54.713597909767799</c:v>
                </c:pt>
                <c:pt idx="1007">
                  <c:v>-54.650169683168201</c:v>
                </c:pt>
                <c:pt idx="1008">
                  <c:v>-54.585183469359499</c:v>
                </c:pt>
                <c:pt idx="1009">
                  <c:v>-54.518703930120303</c:v>
                </c:pt>
                <c:pt idx="1010">
                  <c:v>-54.4507952211206</c:v>
                </c:pt>
                <c:pt idx="1011">
                  <c:v>-54.381521677030698</c:v>
                </c:pt>
                <c:pt idx="1012">
                  <c:v>-54.310948241604898</c:v>
                </c:pt>
                <c:pt idx="1013">
                  <c:v>-54.239140660674003</c:v>
                </c:pt>
                <c:pt idx="1014">
                  <c:v>-54.166161799266398</c:v>
                </c:pt>
                <c:pt idx="1015">
                  <c:v>-54.092075863251601</c:v>
                </c:pt>
                <c:pt idx="1016">
                  <c:v>-54.016953252513197</c:v>
                </c:pt>
                <c:pt idx="1017">
                  <c:v>-53.940864879626702</c:v>
                </c:pt>
                <c:pt idx="1018">
                  <c:v>-53.863601291703603</c:v>
                </c:pt>
                <c:pt idx="1019">
                  <c:v>-53.785223098326398</c:v>
                </c:pt>
                <c:pt idx="1020">
                  <c:v>-53.705926131667802</c:v>
                </c:pt>
                <c:pt idx="1021">
                  <c:v>-53.625861711682902</c:v>
                </c:pt>
                <c:pt idx="1022">
                  <c:v>-53.545151645093902</c:v>
                </c:pt>
                <c:pt idx="1023">
                  <c:v>-53.463878674229903</c:v>
                </c:pt>
                <c:pt idx="1024">
                  <c:v>-53.382140956710003</c:v>
                </c:pt>
                <c:pt idx="1025">
                  <c:v>-53.3000291834324</c:v>
                </c:pt>
                <c:pt idx="1026">
                  <c:v>-53.217627905112998</c:v>
                </c:pt>
                <c:pt idx="1027">
                  <c:v>-53.135018417993102</c:v>
                </c:pt>
                <c:pt idx="1028">
                  <c:v>-53.052280374205502</c:v>
                </c:pt>
                <c:pt idx="1029">
                  <c:v>-52.969477618884397</c:v>
                </c:pt>
                <c:pt idx="1030">
                  <c:v>-52.886686865917198</c:v>
                </c:pt>
                <c:pt idx="1031">
                  <c:v>-52.803881092755198</c:v>
                </c:pt>
                <c:pt idx="1032">
                  <c:v>-52.720379793780197</c:v>
                </c:pt>
                <c:pt idx="1033">
                  <c:v>-52.636503752951597</c:v>
                </c:pt>
                <c:pt idx="1034">
                  <c:v>-52.552558762354003</c:v>
                </c:pt>
                <c:pt idx="1035">
                  <c:v>-52.468748806503797</c:v>
                </c:pt>
                <c:pt idx="1036">
                  <c:v>-52.385200730641699</c:v>
                </c:pt>
                <c:pt idx="1037">
                  <c:v>-52.302024793486403</c:v>
                </c:pt>
                <c:pt idx="1038">
                  <c:v>-52.219341520917403</c:v>
                </c:pt>
                <c:pt idx="1039">
                  <c:v>-52.137258253265799</c:v>
                </c:pt>
                <c:pt idx="1040">
                  <c:v>-52.055870988836801</c:v>
                </c:pt>
                <c:pt idx="1041">
                  <c:v>-51.975269506262997</c:v>
                </c:pt>
                <c:pt idx="1042">
                  <c:v>-51.8955368064167</c:v>
                </c:pt>
                <c:pt idx="1043">
                  <c:v>-51.816722429952598</c:v>
                </c:pt>
                <c:pt idx="1044">
                  <c:v>-51.738913107519501</c:v>
                </c:pt>
                <c:pt idx="1045">
                  <c:v>-51.660937731521201</c:v>
                </c:pt>
                <c:pt idx="1046">
                  <c:v>-51.582680085685602</c:v>
                </c:pt>
                <c:pt idx="1047">
                  <c:v>-51.504610780951502</c:v>
                </c:pt>
                <c:pt idx="1048">
                  <c:v>-51.427104627978601</c:v>
                </c:pt>
                <c:pt idx="1049">
                  <c:v>-51.350411906578103</c:v>
                </c:pt>
                <c:pt idx="1050">
                  <c:v>-51.274636540594699</c:v>
                </c:pt>
                <c:pt idx="1051">
                  <c:v>-51.199934278803298</c:v>
                </c:pt>
                <c:pt idx="1052">
                  <c:v>-51.126459881374501</c:v>
                </c:pt>
                <c:pt idx="1053">
                  <c:v>-51.054351691622003</c:v>
                </c:pt>
                <c:pt idx="1054">
                  <c:v>-50.983734566034499</c:v>
                </c:pt>
                <c:pt idx="1055">
                  <c:v>-50.914721652913101</c:v>
                </c:pt>
                <c:pt idx="1056">
                  <c:v>-50.847422750062897</c:v>
                </c:pt>
                <c:pt idx="1057">
                  <c:v>-50.781897679571898</c:v>
                </c:pt>
                <c:pt idx="1058">
                  <c:v>-50.718229049134401</c:v>
                </c:pt>
                <c:pt idx="1059">
                  <c:v>-50.656524554844403</c:v>
                </c:pt>
                <c:pt idx="1060">
                  <c:v>-50.595186481249698</c:v>
                </c:pt>
                <c:pt idx="1061">
                  <c:v>-50.533642294480799</c:v>
                </c:pt>
                <c:pt idx="1062">
                  <c:v>-50.472433858869103</c:v>
                </c:pt>
                <c:pt idx="1063">
                  <c:v>-50.412067236896</c:v>
                </c:pt>
                <c:pt idx="1064">
                  <c:v>-50.352922115353799</c:v>
                </c:pt>
                <c:pt idx="1065">
                  <c:v>-50.295266937001003</c:v>
                </c:pt>
                <c:pt idx="1066">
                  <c:v>-50.2392128471771</c:v>
                </c:pt>
                <c:pt idx="1067">
                  <c:v>-50.1849848153349</c:v>
                </c:pt>
                <c:pt idx="1068">
                  <c:v>-50.132814497532699</c:v>
                </c:pt>
                <c:pt idx="1069">
                  <c:v>-50.082922562301</c:v>
                </c:pt>
                <c:pt idx="1070">
                  <c:v>-50.035522444880499</c:v>
                </c:pt>
                <c:pt idx="1071">
                  <c:v>-49.990822918674503</c:v>
                </c:pt>
                <c:pt idx="1072">
                  <c:v>-49.949025062444498</c:v>
                </c:pt>
                <c:pt idx="1073">
                  <c:v>-49.910326999659397</c:v>
                </c:pt>
                <c:pt idx="1074">
                  <c:v>-49.8749286880835</c:v>
                </c:pt>
                <c:pt idx="1075">
                  <c:v>-49.842992832954501</c:v>
                </c:pt>
                <c:pt idx="1076">
                  <c:v>-49.814681289021998</c:v>
                </c:pt>
                <c:pt idx="1077">
                  <c:v>-49.790192296368403</c:v>
                </c:pt>
                <c:pt idx="1078">
                  <c:v>-49.7697323659253</c:v>
                </c:pt>
                <c:pt idx="1079">
                  <c:v>-49.7535083710343</c:v>
                </c:pt>
                <c:pt idx="1080">
                  <c:v>-49.741723238519199</c:v>
                </c:pt>
                <c:pt idx="1081">
                  <c:v>-49.734573419373199</c:v>
                </c:pt>
                <c:pt idx="1082">
                  <c:v>-49.732246812821899</c:v>
                </c:pt>
                <c:pt idx="1083">
                  <c:v>-49.734920647988801</c:v>
                </c:pt>
                <c:pt idx="1084">
                  <c:v>-49.742758682100799</c:v>
                </c:pt>
                <c:pt idx="1085">
                  <c:v>-49.755908544157698</c:v>
                </c:pt>
                <c:pt idx="1086">
                  <c:v>-49.7744986620988</c:v>
                </c:pt>
                <c:pt idx="1087">
                  <c:v>-49.798635412546297</c:v>
                </c:pt>
                <c:pt idx="1088">
                  <c:v>-49.828399988802097</c:v>
                </c:pt>
                <c:pt idx="1089">
                  <c:v>-49.863845112727098</c:v>
                </c:pt>
                <c:pt idx="1090">
                  <c:v>-49.904991684462601</c:v>
                </c:pt>
                <c:pt idx="1091">
                  <c:v>-49.951736140453299</c:v>
                </c:pt>
                <c:pt idx="1092">
                  <c:v>-50.004003006528798</c:v>
                </c:pt>
                <c:pt idx="1093">
                  <c:v>-50.061700182501703</c:v>
                </c:pt>
                <c:pt idx="1094">
                  <c:v>-50.124701824312297</c:v>
                </c:pt>
                <c:pt idx="1095">
                  <c:v>-50.192843960604201</c:v>
                </c:pt>
                <c:pt idx="1096">
                  <c:v>-50.265922393228799</c:v>
                </c:pt>
                <c:pt idx="1097">
                  <c:v>-50.343690941370099</c:v>
                </c:pt>
                <c:pt idx="1098">
                  <c:v>-50.425778896959002</c:v>
                </c:pt>
                <c:pt idx="1099">
                  <c:v>-50.511695433583498</c:v>
                </c:pt>
                <c:pt idx="1100">
                  <c:v>-50.601074442837103</c:v>
                </c:pt>
                <c:pt idx="1101">
                  <c:v>-50.693520016790799</c:v>
                </c:pt>
                <c:pt idx="1102">
                  <c:v>-50.788203612166598</c:v>
                </c:pt>
                <c:pt idx="1103">
                  <c:v>-50.8812379306613</c:v>
                </c:pt>
                <c:pt idx="1104">
                  <c:v>-50.973444957615598</c:v>
                </c:pt>
                <c:pt idx="1105">
                  <c:v>-51.065551679295801</c:v>
                </c:pt>
                <c:pt idx="1106">
                  <c:v>-51.157963852234097</c:v>
                </c:pt>
                <c:pt idx="1107">
                  <c:v>-51.2508879255005</c:v>
                </c:pt>
                <c:pt idx="1108">
                  <c:v>-51.344411578996699</c:v>
                </c:pt>
                <c:pt idx="1109">
                  <c:v>-51.4385471516905</c:v>
                </c:pt>
                <c:pt idx="1110">
                  <c:v>-51.533145693547098</c:v>
                </c:pt>
                <c:pt idx="1111">
                  <c:v>-51.628138694771501</c:v>
                </c:pt>
                <c:pt idx="1112">
                  <c:v>-51.723458822626498</c:v>
                </c:pt>
                <c:pt idx="1113">
                  <c:v>-51.818924153537999</c:v>
                </c:pt>
                <c:pt idx="1114">
                  <c:v>-51.913764525193002</c:v>
                </c:pt>
                <c:pt idx="1115">
                  <c:v>-52.006682064516603</c:v>
                </c:pt>
                <c:pt idx="1116">
                  <c:v>-52.098462808807597</c:v>
                </c:pt>
                <c:pt idx="1117">
                  <c:v>-52.189595677771301</c:v>
                </c:pt>
                <c:pt idx="1118">
                  <c:v>-52.280332986489697</c:v>
                </c:pt>
                <c:pt idx="1119">
                  <c:v>-52.370798017309198</c:v>
                </c:pt>
                <c:pt idx="1120">
                  <c:v>-52.461040601012201</c:v>
                </c:pt>
                <c:pt idx="1121">
                  <c:v>-52.5510654499517</c:v>
                </c:pt>
                <c:pt idx="1122">
                  <c:v>-52.640804069443703</c:v>
                </c:pt>
                <c:pt idx="1123">
                  <c:v>-52.7302090980114</c:v>
                </c:pt>
                <c:pt idx="1124">
                  <c:v>-52.819236817121897</c:v>
                </c:pt>
                <c:pt idx="1125">
                  <c:v>-52.9077946881795</c:v>
                </c:pt>
                <c:pt idx="1126">
                  <c:v>-52.995605073920203</c:v>
                </c:pt>
                <c:pt idx="1127">
                  <c:v>-53.081911524152801</c:v>
                </c:pt>
                <c:pt idx="1128">
                  <c:v>-53.167153201208599</c:v>
                </c:pt>
                <c:pt idx="1129">
                  <c:v>-53.251551124367801</c:v>
                </c:pt>
                <c:pt idx="1130">
                  <c:v>-53.335210065161903</c:v>
                </c:pt>
                <c:pt idx="1131">
                  <c:v>-53.418164467583502</c:v>
                </c:pt>
                <c:pt idx="1132">
                  <c:v>-53.500409048420899</c:v>
                </c:pt>
                <c:pt idx="1133">
                  <c:v>-53.581915126191902</c:v>
                </c:pt>
                <c:pt idx="1134">
                  <c:v>-53.662639218402802</c:v>
                </c:pt>
                <c:pt idx="1135">
                  <c:v>-53.742513839686801</c:v>
                </c:pt>
                <c:pt idx="1136">
                  <c:v>-53.821480452139099</c:v>
                </c:pt>
                <c:pt idx="1137">
                  <c:v>-53.8994746728156</c:v>
                </c:pt>
                <c:pt idx="1138">
                  <c:v>-53.976428704709399</c:v>
                </c:pt>
                <c:pt idx="1139">
                  <c:v>-54.052237177924198</c:v>
                </c:pt>
                <c:pt idx="1140">
                  <c:v>-54.126570224201899</c:v>
                </c:pt>
                <c:pt idx="1141">
                  <c:v>-54.199456724433901</c:v>
                </c:pt>
                <c:pt idx="1142">
                  <c:v>-54.271011411785402</c:v>
                </c:pt>
                <c:pt idx="1143">
                  <c:v>-54.341268225018801</c:v>
                </c:pt>
                <c:pt idx="1144">
                  <c:v>-54.410214737541096</c:v>
                </c:pt>
                <c:pt idx="1145">
                  <c:v>-54.477824333018503</c:v>
                </c:pt>
                <c:pt idx="1146">
                  <c:v>-54.544058137291103</c:v>
                </c:pt>
                <c:pt idx="1147">
                  <c:v>-54.608869641965597</c:v>
                </c:pt>
                <c:pt idx="1148">
                  <c:v>-54.672207863495501</c:v>
                </c:pt>
                <c:pt idx="1149">
                  <c:v>-54.734019234127402</c:v>
                </c:pt>
                <c:pt idx="1150">
                  <c:v>-54.794248890422601</c:v>
                </c:pt>
                <c:pt idx="1151">
                  <c:v>-54.852835429743799</c:v>
                </c:pt>
                <c:pt idx="1152">
                  <c:v>-54.909725771177101</c:v>
                </c:pt>
                <c:pt idx="1153">
                  <c:v>-54.964867650255798</c:v>
                </c:pt>
                <c:pt idx="1154">
                  <c:v>-55.018208476656902</c:v>
                </c:pt>
                <c:pt idx="1155">
                  <c:v>-55.069691030056497</c:v>
                </c:pt>
                <c:pt idx="1156">
                  <c:v>-55.1192544939219</c:v>
                </c:pt>
                <c:pt idx="1157">
                  <c:v>-55.166806846227303</c:v>
                </c:pt>
                <c:pt idx="1158">
                  <c:v>-55.212290253279498</c:v>
                </c:pt>
                <c:pt idx="1159">
                  <c:v>-55.255733253074098</c:v>
                </c:pt>
                <c:pt idx="1160">
                  <c:v>-55.297133334037397</c:v>
                </c:pt>
                <c:pt idx="1161">
                  <c:v>-55.336470661361197</c:v>
                </c:pt>
                <c:pt idx="1162">
                  <c:v>-55.373717644722603</c:v>
                </c:pt>
                <c:pt idx="1163">
                  <c:v>-55.408843367720898</c:v>
                </c:pt>
                <c:pt idx="1164">
                  <c:v>-55.441815762612201</c:v>
                </c:pt>
                <c:pt idx="1165">
                  <c:v>-55.472602543839599</c:v>
                </c:pt>
                <c:pt idx="1166">
                  <c:v>-55.501171189885</c:v>
                </c:pt>
                <c:pt idx="1167">
                  <c:v>-55.527492225592802</c:v>
                </c:pt>
                <c:pt idx="1168">
                  <c:v>-55.5515374761044</c:v>
                </c:pt>
                <c:pt idx="1169">
                  <c:v>-55.573280239895396</c:v>
                </c:pt>
                <c:pt idx="1170">
                  <c:v>-55.592695566806803</c:v>
                </c:pt>
                <c:pt idx="1171">
                  <c:v>-55.609760452200597</c:v>
                </c:pt>
                <c:pt idx="1172">
                  <c:v>-55.624453970722598</c:v>
                </c:pt>
                <c:pt idx="1173">
                  <c:v>-55.636757376316197</c:v>
                </c:pt>
                <c:pt idx="1174">
                  <c:v>-55.646654181739798</c:v>
                </c:pt>
                <c:pt idx="1175">
                  <c:v>-55.654130224515399</c:v>
                </c:pt>
                <c:pt idx="1176">
                  <c:v>-55.659173705941797</c:v>
                </c:pt>
                <c:pt idx="1177">
                  <c:v>-55.661775214225699</c:v>
                </c:pt>
                <c:pt idx="1178">
                  <c:v>-55.661927749113801</c:v>
                </c:pt>
                <c:pt idx="1179">
                  <c:v>-55.659626730965897</c:v>
                </c:pt>
                <c:pt idx="1180">
                  <c:v>-55.654870008465103</c:v>
                </c:pt>
                <c:pt idx="1181">
                  <c:v>-55.647657859589501</c:v>
                </c:pt>
                <c:pt idx="1182">
                  <c:v>-55.637992987281898</c:v>
                </c:pt>
                <c:pt idx="1183">
                  <c:v>-55.625880510894</c:v>
                </c:pt>
                <c:pt idx="1184">
                  <c:v>-55.611327954708102</c:v>
                </c:pt>
                <c:pt idx="1185">
                  <c:v>-55.594345235483999</c:v>
                </c:pt>
                <c:pt idx="1186">
                  <c:v>-55.574944649690302</c:v>
                </c:pt>
                <c:pt idx="1187">
                  <c:v>-55.553140854073703</c:v>
                </c:pt>
                <c:pt idx="1188">
                  <c:v>-55.528950857532699</c:v>
                </c:pt>
                <c:pt idx="1189">
                  <c:v>-55.502393998729097</c:v>
                </c:pt>
                <c:pt idx="1190">
                  <c:v>-55.4734919266023</c:v>
                </c:pt>
                <c:pt idx="1191">
                  <c:v>-55.442268578976702</c:v>
                </c:pt>
                <c:pt idx="1192">
                  <c:v>-55.408750158209301</c:v>
                </c:pt>
                <c:pt idx="1193">
                  <c:v>-55.372963586156999</c:v>
                </c:pt>
                <c:pt idx="1194">
                  <c:v>-55.334939822961097</c:v>
                </c:pt>
                <c:pt idx="1195">
                  <c:v>-55.294712164853998</c:v>
                </c:pt>
                <c:pt idx="1196">
                  <c:v>-55.252315870287198</c:v>
                </c:pt>
                <c:pt idx="1197">
                  <c:v>-55.207788209989197</c:v>
                </c:pt>
                <c:pt idx="1198">
                  <c:v>-55.161168486072199</c:v>
                </c:pt>
                <c:pt idx="1199">
                  <c:v>-55.112498016141998</c:v>
                </c:pt>
                <c:pt idx="1200">
                  <c:v>-55.061820103258697</c:v>
                </c:pt>
                <c:pt idx="1201">
                  <c:v>-55.009102438620403</c:v>
                </c:pt>
                <c:pt idx="1202">
                  <c:v>-54.954397596603599</c:v>
                </c:pt>
                <c:pt idx="1203">
                  <c:v>-54.897792820004497</c:v>
                </c:pt>
                <c:pt idx="1204">
                  <c:v>-54.839370267855998</c:v>
                </c:pt>
                <c:pt idx="1205">
                  <c:v>-54.7792026293898</c:v>
                </c:pt>
                <c:pt idx="1206">
                  <c:v>-54.717356867930697</c:v>
                </c:pt>
                <c:pt idx="1207">
                  <c:v>-54.653892808900501</c:v>
                </c:pt>
                <c:pt idx="1208">
                  <c:v>-54.588871007951603</c:v>
                </c:pt>
                <c:pt idx="1209">
                  <c:v>-54.5223562790461</c:v>
                </c:pt>
                <c:pt idx="1210">
                  <c:v>-54.454412929725301</c:v>
                </c:pt>
                <c:pt idx="1211">
                  <c:v>-54.385105358460798</c:v>
                </c:pt>
                <c:pt idx="1212">
                  <c:v>-54.314498561222898</c:v>
                </c:pt>
                <c:pt idx="1213">
                  <c:v>-54.242658318786702</c:v>
                </c:pt>
                <c:pt idx="1214">
                  <c:v>-54.16964789835</c:v>
                </c:pt>
                <c:pt idx="1215">
                  <c:v>-54.095531042518402</c:v>
                </c:pt>
                <c:pt idx="1216">
                  <c:v>-54.020378160567198</c:v>
                </c:pt>
                <c:pt idx="1217">
                  <c:v>-53.944260217647802</c:v>
                </c:pt>
                <c:pt idx="1218">
                  <c:v>-53.866985609656702</c:v>
                </c:pt>
                <c:pt idx="1219">
                  <c:v>-53.788591311878299</c:v>
                </c:pt>
                <c:pt idx="1220">
                  <c:v>-53.709273324001401</c:v>
                </c:pt>
                <c:pt idx="1221">
                  <c:v>-53.629186000731202</c:v>
                </c:pt>
                <c:pt idx="1222">
                  <c:v>-53.548452113663799</c:v>
                </c:pt>
                <c:pt idx="1223">
                  <c:v>-53.4671560617968</c:v>
                </c:pt>
                <c:pt idx="1224">
                  <c:v>-53.385395290686702</c:v>
                </c:pt>
                <c:pt idx="1225">
                  <c:v>-53.303260819775097</c:v>
                </c:pt>
                <c:pt idx="1226">
                  <c:v>-53.220837487654698</c:v>
                </c:pt>
                <c:pt idx="1227">
                  <c:v>-53.138206697619196</c:v>
                </c:pt>
                <c:pt idx="1228">
                  <c:v>-53.055448195737299</c:v>
                </c:pt>
                <c:pt idx="1229">
                  <c:v>-52.972626624872802</c:v>
                </c:pt>
                <c:pt idx="1230">
                  <c:v>-52.889817833550701</c:v>
                </c:pt>
                <c:pt idx="1231">
                  <c:v>-52.807025735087301</c:v>
                </c:pt>
                <c:pt idx="1232">
                  <c:v>-52.723531860411804</c:v>
                </c:pt>
                <c:pt idx="1233">
                  <c:v>-52.6396581685676</c:v>
                </c:pt>
                <c:pt idx="1234">
                  <c:v>-52.555711417098699</c:v>
                </c:pt>
                <c:pt idx="1235">
                  <c:v>-52.471898556410601</c:v>
                </c:pt>
                <c:pt idx="1236">
                  <c:v>-52.388348672950897</c:v>
                </c:pt>
                <c:pt idx="1237">
                  <c:v>-52.305170707793799</c:v>
                </c:pt>
                <c:pt idx="1238">
                  <c:v>-52.222485663994398</c:v>
                </c:pt>
                <c:pt idx="1239">
                  <c:v>-52.140401265656699</c:v>
                </c:pt>
                <c:pt idx="1240">
                  <c:v>-52.059013880542203</c:v>
                </c:pt>
                <c:pt idx="1241">
                  <c:v>-51.978413352777302</c:v>
                </c:pt>
                <c:pt idx="1242">
                  <c:v>-51.898684299222403</c:v>
                </c:pt>
                <c:pt idx="1243">
                  <c:v>-51.8198746323609</c:v>
                </c:pt>
                <c:pt idx="1244">
                  <c:v>-51.742071014480601</c:v>
                </c:pt>
                <c:pt idx="1245">
                  <c:v>-51.664174127918699</c:v>
                </c:pt>
                <c:pt idx="1246">
                  <c:v>-51.585985011994801</c:v>
                </c:pt>
                <c:pt idx="1247">
                  <c:v>-51.507970837954403</c:v>
                </c:pt>
                <c:pt idx="1248">
                  <c:v>-51.430512761157097</c:v>
                </c:pt>
                <c:pt idx="1249">
                  <c:v>-51.353866359275997</c:v>
                </c:pt>
                <c:pt idx="1250">
                  <c:v>-51.27814012004</c:v>
                </c:pt>
                <c:pt idx="1251">
                  <c:v>-51.203486562586399</c:v>
                </c:pt>
                <c:pt idx="1252">
                  <c:v>-51.130060924875103</c:v>
                </c:pt>
                <c:pt idx="1253">
                  <c:v>-51.058002290069602</c:v>
                </c:pt>
                <c:pt idx="1254">
                  <c:v>-50.9874361491079</c:v>
                </c:pt>
                <c:pt idx="1255">
                  <c:v>-50.9184758294993</c:v>
                </c:pt>
                <c:pt idx="1256">
                  <c:v>-50.8512311949018</c:v>
                </c:pt>
                <c:pt idx="1257">
                  <c:v>-50.785766126417499</c:v>
                </c:pt>
                <c:pt idx="1258">
                  <c:v>-50.722159544518597</c:v>
                </c:pt>
                <c:pt idx="1259">
                  <c:v>-50.660518553865401</c:v>
                </c:pt>
                <c:pt idx="1260">
                  <c:v>-50.599417746779501</c:v>
                </c:pt>
                <c:pt idx="1261">
                  <c:v>-50.538104070313501</c:v>
                </c:pt>
                <c:pt idx="1262">
                  <c:v>-50.477105267768202</c:v>
                </c:pt>
                <c:pt idx="1263">
                  <c:v>-50.4169370449913</c:v>
                </c:pt>
                <c:pt idx="1264">
                  <c:v>-50.3579859246735</c:v>
                </c:pt>
                <c:pt idx="1265">
                  <c:v>-50.300540351061002</c:v>
                </c:pt>
                <c:pt idx="1266">
                  <c:v>-50.244699655257499</c:v>
                </c:pt>
                <c:pt idx="1267">
                  <c:v>-50.1906886005006</c:v>
                </c:pt>
                <c:pt idx="1268">
                  <c:v>-50.138739734160303</c:v>
                </c:pt>
                <c:pt idx="1269">
                  <c:v>-50.089074349334297</c:v>
                </c:pt>
                <c:pt idx="1270">
                  <c:v>-50.041906609696397</c:v>
                </c:pt>
                <c:pt idx="1271">
                  <c:v>-49.997445408201699</c:v>
                </c:pt>
                <c:pt idx="1272">
                  <c:v>-49.955892736679097</c:v>
                </c:pt>
                <c:pt idx="1273">
                  <c:v>-49.917446405720099</c:v>
                </c:pt>
                <c:pt idx="1274">
                  <c:v>-49.882305585803103</c:v>
                </c:pt>
                <c:pt idx="1275">
                  <c:v>-49.850648559419902</c:v>
                </c:pt>
                <c:pt idx="1276">
                  <c:v>-49.822625185815397</c:v>
                </c:pt>
                <c:pt idx="1277">
                  <c:v>-49.7984293355807</c:v>
                </c:pt>
                <c:pt idx="1278">
                  <c:v>-49.778265713192098</c:v>
                </c:pt>
                <c:pt idx="1279">
                  <c:v>-49.7623396736263</c:v>
                </c:pt>
                <c:pt idx="1280">
                  <c:v>-49.7508527497126</c:v>
                </c:pt>
                <c:pt idx="1281">
                  <c:v>-49.743999803945201</c:v>
                </c:pt>
                <c:pt idx="1282">
                  <c:v>-49.741966976420699</c:v>
                </c:pt>
                <c:pt idx="1283">
                  <c:v>-49.744929493294201</c:v>
                </c:pt>
                <c:pt idx="1284">
                  <c:v>-49.753048982936299</c:v>
                </c:pt>
                <c:pt idx="1285">
                  <c:v>-49.766470710292097</c:v>
                </c:pt>
                <c:pt idx="1286">
                  <c:v>-49.785320680822103</c:v>
                </c:pt>
                <c:pt idx="1287">
                  <c:v>-49.809702590963397</c:v>
                </c:pt>
                <c:pt idx="1288">
                  <c:v>-49.839694817665098</c:v>
                </c:pt>
                <c:pt idx="1289">
                  <c:v>-49.875347117456997</c:v>
                </c:pt>
                <c:pt idx="1290">
                  <c:v>-49.916655050064698</c:v>
                </c:pt>
                <c:pt idx="1291">
                  <c:v>-49.9635292658946</c:v>
                </c:pt>
                <c:pt idx="1292">
                  <c:v>-50.015898931024303</c:v>
                </c:pt>
                <c:pt idx="1293">
                  <c:v>-50.073671225343404</c:v>
                </c:pt>
                <c:pt idx="1294">
                  <c:v>-50.136718451394401</c:v>
                </c:pt>
                <c:pt idx="1295">
                  <c:v>-50.204874476103299</c:v>
                </c:pt>
                <c:pt idx="1296">
                  <c:v>-50.277933199959797</c:v>
                </c:pt>
                <c:pt idx="1297">
                  <c:v>-50.355646682572498</c:v>
                </c:pt>
                <c:pt idx="1298">
                  <c:v>-50.437607651883198</c:v>
                </c:pt>
                <c:pt idx="1299">
                  <c:v>-50.523360009697399</c:v>
                </c:pt>
                <c:pt idx="1300">
                  <c:v>-50.612542639472203</c:v>
                </c:pt>
                <c:pt idx="1301">
                  <c:v>-50.704729227001501</c:v>
                </c:pt>
                <c:pt idx="1302">
                  <c:v>-50.798839570966003</c:v>
                </c:pt>
                <c:pt idx="1303">
                  <c:v>-50.891229959096997</c:v>
                </c:pt>
                <c:pt idx="1304">
                  <c:v>-50.982931375697902</c:v>
                </c:pt>
                <c:pt idx="1305">
                  <c:v>-51.074628590219703</c:v>
                </c:pt>
                <c:pt idx="1306">
                  <c:v>-51.166693517092199</c:v>
                </c:pt>
                <c:pt idx="1307">
                  <c:v>-51.259312457747797</c:v>
                </c:pt>
                <c:pt idx="1308">
                  <c:v>-51.352560630322799</c:v>
                </c:pt>
                <c:pt idx="1309">
                  <c:v>-51.446442175038101</c:v>
                </c:pt>
                <c:pt idx="1310">
                  <c:v>-51.540792303237403</c:v>
                </c:pt>
                <c:pt idx="1311">
                  <c:v>-51.635551401696098</c:v>
                </c:pt>
                <c:pt idx="1312">
                  <c:v>-51.730649179268497</c:v>
                </c:pt>
                <c:pt idx="1313">
                  <c:v>-51.825879342513801</c:v>
                </c:pt>
                <c:pt idx="1314">
                  <c:v>-51.920353295256398</c:v>
                </c:pt>
                <c:pt idx="1315">
                  <c:v>-52.012989296800697</c:v>
                </c:pt>
                <c:pt idx="1316">
                  <c:v>-52.104546439775802</c:v>
                </c:pt>
                <c:pt idx="1317">
                  <c:v>-52.1954915510658</c:v>
                </c:pt>
                <c:pt idx="1318">
                  <c:v>-52.286064687421202</c:v>
                </c:pt>
                <c:pt idx="1319">
                  <c:v>-52.376382091178201</c:v>
                </c:pt>
                <c:pt idx="1320">
                  <c:v>-52.466489149161703</c:v>
                </c:pt>
                <c:pt idx="1321">
                  <c:v>-52.556387602579001</c:v>
                </c:pt>
                <c:pt idx="1322">
                  <c:v>-52.646003474764399</c:v>
                </c:pt>
                <c:pt idx="1323">
                  <c:v>-52.735292433554299</c:v>
                </c:pt>
                <c:pt idx="1324">
                  <c:v>-52.824209308954003</c:v>
                </c:pt>
                <c:pt idx="1325">
                  <c:v>-52.912655422527898</c:v>
                </c:pt>
                <c:pt idx="1326">
                  <c:v>-53.000305688140202</c:v>
                </c:pt>
                <c:pt idx="1327">
                  <c:v>-53.086486921458103</c:v>
                </c:pt>
                <c:pt idx="1328">
                  <c:v>-53.171624490753402</c:v>
                </c:pt>
                <c:pt idx="1329">
                  <c:v>-53.255931754928</c:v>
                </c:pt>
                <c:pt idx="1330">
                  <c:v>-53.339508814855698</c:v>
                </c:pt>
                <c:pt idx="1331">
                  <c:v>-53.4223874205179</c:v>
                </c:pt>
                <c:pt idx="1332">
                  <c:v>-53.504560640234601</c:v>
                </c:pt>
                <c:pt idx="1333">
                  <c:v>-53.585998720647297</c:v>
                </c:pt>
                <c:pt idx="1334">
                  <c:v>-53.666657437228302</c:v>
                </c:pt>
                <c:pt idx="1335">
                  <c:v>-53.746467845803501</c:v>
                </c:pt>
                <c:pt idx="1336">
                  <c:v>-53.825372325885397</c:v>
                </c:pt>
                <c:pt idx="1337">
                  <c:v>-53.903305721108403</c:v>
                </c:pt>
                <c:pt idx="1338">
                  <c:v>-53.980198956132703</c:v>
                </c:pt>
                <c:pt idx="1339">
                  <c:v>-54.055945220644603</c:v>
                </c:pt>
                <c:pt idx="1340">
                  <c:v>-54.1302027365371</c:v>
                </c:pt>
                <c:pt idx="1341">
                  <c:v>-54.203027048442102</c:v>
                </c:pt>
                <c:pt idx="1342">
                  <c:v>-54.274527678037899</c:v>
                </c:pt>
                <c:pt idx="1343">
                  <c:v>-54.344734834360203</c:v>
                </c:pt>
                <c:pt idx="1344">
                  <c:v>-54.413634897689001</c:v>
                </c:pt>
                <c:pt idx="1345">
                  <c:v>-54.481200315468101</c:v>
                </c:pt>
                <c:pt idx="1346">
                  <c:v>-54.547391613781699</c:v>
                </c:pt>
                <c:pt idx="1347">
                  <c:v>-54.612161897231701</c:v>
                </c:pt>
                <c:pt idx="1348">
                  <c:v>-54.675459918649402</c:v>
                </c:pt>
                <c:pt idx="1349">
                  <c:v>-54.737231925935703</c:v>
                </c:pt>
                <c:pt idx="1350">
                  <c:v>-54.797422920645801</c:v>
                </c:pt>
                <c:pt idx="1351">
                  <c:v>-54.855971044710799</c:v>
                </c:pt>
                <c:pt idx="1352">
                  <c:v>-54.912823661715002</c:v>
                </c:pt>
                <c:pt idx="1353">
                  <c:v>-54.967928396108398</c:v>
                </c:pt>
                <c:pt idx="1354">
                  <c:v>-55.021232549286999</c:v>
                </c:pt>
                <c:pt idx="1355">
                  <c:v>-55.072678175364103</c:v>
                </c:pt>
                <c:pt idx="1356">
                  <c:v>-55.122204812125901</c:v>
                </c:pt>
                <c:pt idx="1357">
                  <c:v>-55.169714993851599</c:v>
                </c:pt>
                <c:pt idx="1358">
                  <c:v>-55.215161992862399</c:v>
                </c:pt>
                <c:pt idx="1359">
                  <c:v>-55.258572074487198</c:v>
                </c:pt>
                <c:pt idx="1360">
                  <c:v>-55.2999412827714</c:v>
                </c:pt>
                <c:pt idx="1361">
                  <c:v>-55.339249068632</c:v>
                </c:pt>
                <c:pt idx="1362">
                  <c:v>-55.376467462536702</c:v>
                </c:pt>
                <c:pt idx="1363">
                  <c:v>-55.411565324144497</c:v>
                </c:pt>
                <c:pt idx="1364">
                  <c:v>-55.444510443310499</c:v>
                </c:pt>
                <c:pt idx="1365">
                  <c:v>-55.475270306479402</c:v>
                </c:pt>
                <c:pt idx="1366">
                  <c:v>-55.503812511222797</c:v>
                </c:pt>
                <c:pt idx="1367">
                  <c:v>-55.5301075206334</c:v>
                </c:pt>
                <c:pt idx="1368">
                  <c:v>-55.5541271033443</c:v>
                </c:pt>
                <c:pt idx="1369">
                  <c:v>-55.575844519138798</c:v>
                </c:pt>
                <c:pt idx="1370">
                  <c:v>-55.595234791389601</c:v>
                </c:pt>
                <c:pt idx="1371">
                  <c:v>-55.612274897088497</c:v>
                </c:pt>
                <c:pt idx="1372">
                  <c:v>-55.626943896591698</c:v>
                </c:pt>
                <c:pt idx="1373">
                  <c:v>-55.639223036194203</c:v>
                </c:pt>
                <c:pt idx="1374">
                  <c:v>-55.649095822852601</c:v>
                </c:pt>
                <c:pt idx="1375">
                  <c:v>-55.656548091200399</c:v>
                </c:pt>
                <c:pt idx="1376">
                  <c:v>-55.661568040963402</c:v>
                </c:pt>
                <c:pt idx="1377">
                  <c:v>-55.664146259244802</c:v>
                </c:pt>
                <c:pt idx="1378">
                  <c:v>-55.6642757462294</c:v>
                </c:pt>
                <c:pt idx="1379">
                  <c:v>-55.661951921979799</c:v>
                </c:pt>
                <c:pt idx="1380">
                  <c:v>-55.657172636323402</c:v>
                </c:pt>
                <c:pt idx="1381">
                  <c:v>-55.649938168469703</c:v>
                </c:pt>
                <c:pt idx="1382">
                  <c:v>-55.640251222389502</c:v>
                </c:pt>
                <c:pt idx="1383">
                  <c:v>-55.628116917861099</c:v>
                </c:pt>
                <c:pt idx="1384">
                  <c:v>-55.613542779156496</c:v>
                </c:pt>
                <c:pt idx="1385">
                  <c:v>-55.596538723130102</c:v>
                </c:pt>
                <c:pt idx="1386">
                  <c:v>-55.577117046688599</c:v>
                </c:pt>
                <c:pt idx="1387">
                  <c:v>-55.5552924057776</c:v>
                </c:pt>
                <c:pt idx="1388">
                  <c:v>-55.531081808955001</c:v>
                </c:pt>
                <c:pt idx="1389">
                  <c:v>-55.504504594209401</c:v>
                </c:pt>
                <c:pt idx="1390">
                  <c:v>-55.475582409392999</c:v>
                </c:pt>
                <c:pt idx="1391">
                  <c:v>-55.444339191283497</c:v>
                </c:pt>
                <c:pt idx="1392">
                  <c:v>-55.410801141260997</c:v>
                </c:pt>
                <c:pt idx="1393">
                  <c:v>-55.374995284053703</c:v>
                </c:pt>
                <c:pt idx="1394">
                  <c:v>-55.336952436085802</c:v>
                </c:pt>
                <c:pt idx="1395">
                  <c:v>-55.296705899031799</c:v>
                </c:pt>
                <c:pt idx="1396">
                  <c:v>-55.254290945131501</c:v>
                </c:pt>
                <c:pt idx="1397">
                  <c:v>-55.209744850619799</c:v>
                </c:pt>
                <c:pt idx="1398">
                  <c:v>-55.1631069206625</c:v>
                </c:pt>
                <c:pt idx="1399">
                  <c:v>-55.114418474455199</c:v>
                </c:pt>
                <c:pt idx="1400">
                  <c:v>-55.063722815184597</c:v>
                </c:pt>
                <c:pt idx="1401">
                  <c:v>-55.010991945484299</c:v>
                </c:pt>
                <c:pt idx="1402">
                  <c:v>-54.956271719006502</c:v>
                </c:pt>
                <c:pt idx="1403">
                  <c:v>-54.899650484389397</c:v>
                </c:pt>
                <c:pt idx="1404">
                  <c:v>-54.841210654998598</c:v>
                </c:pt>
                <c:pt idx="1405">
                  <c:v>-54.781025378141003</c:v>
                </c:pt>
                <c:pt idx="1406">
                  <c:v>-54.719161886634801</c:v>
                </c:pt>
                <c:pt idx="1407">
                  <c:v>-54.6556803606722</c:v>
                </c:pt>
                <c:pt idx="1408">
                  <c:v>-54.590641153949903</c:v>
                </c:pt>
                <c:pt idx="1409">
                  <c:v>-54.524109154407</c:v>
                </c:pt>
                <c:pt idx="1410">
                  <c:v>-54.456148739229299</c:v>
                </c:pt>
                <c:pt idx="1411">
                  <c:v>-54.386824340405099</c:v>
                </c:pt>
                <c:pt idx="1412">
                  <c:v>-54.316200978827297</c:v>
                </c:pt>
                <c:pt idx="1413">
                  <c:v>-54.244344451548898</c:v>
                </c:pt>
                <c:pt idx="1414">
                  <c:v>-54.171318217407801</c:v>
                </c:pt>
                <c:pt idx="1415">
                  <c:v>-54.097185795648002</c:v>
                </c:pt>
                <c:pt idx="1416">
                  <c:v>-54.022017600155799</c:v>
                </c:pt>
                <c:pt idx="1417">
                  <c:v>-53.9458846204164</c:v>
                </c:pt>
                <c:pt idx="1418">
                  <c:v>-53.868603714434997</c:v>
                </c:pt>
                <c:pt idx="1419">
                  <c:v>-53.790200555636297</c:v>
                </c:pt>
                <c:pt idx="1420">
                  <c:v>-53.710871245398202</c:v>
                </c:pt>
                <c:pt idx="1421">
                  <c:v>-53.630771593653101</c:v>
                </c:pt>
                <c:pt idx="1422">
                  <c:v>-53.550024834335801</c:v>
                </c:pt>
                <c:pt idx="1423">
                  <c:v>-53.468716161267601</c:v>
                </c:pt>
                <c:pt idx="1424">
                  <c:v>-53.386942678936499</c:v>
                </c:pt>
                <c:pt idx="1425">
                  <c:v>-53.304795568333397</c:v>
                </c:pt>
                <c:pt idx="1426">
                  <c:v>-53.222359807481801</c:v>
                </c:pt>
                <c:pt idx="1427">
                  <c:v>-53.139716850577997</c:v>
                </c:pt>
                <c:pt idx="1428">
                  <c:v>-53.0569464904369</c:v>
                </c:pt>
                <c:pt idx="1429">
                  <c:v>-52.974113743583302</c:v>
                </c:pt>
                <c:pt idx="1430">
                  <c:v>-52.891294052592997</c:v>
                </c:pt>
                <c:pt idx="1431">
                  <c:v>-52.808505861764601</c:v>
                </c:pt>
                <c:pt idx="1432">
                  <c:v>-52.725012683226801</c:v>
                </c:pt>
                <c:pt idx="1433">
                  <c:v>-52.641137060433003</c:v>
                </c:pt>
                <c:pt idx="1434">
                  <c:v>-52.557186229438599</c:v>
                </c:pt>
                <c:pt idx="1435">
                  <c:v>-52.473368564116697</c:v>
                </c:pt>
                <c:pt idx="1436">
                  <c:v>-52.389814189881598</c:v>
                </c:pt>
                <c:pt idx="1437">
                  <c:v>-52.306631445293</c:v>
                </c:pt>
                <c:pt idx="1438">
                  <c:v>-52.223941567562598</c:v>
                </c:pt>
                <c:pt idx="1439">
                  <c:v>-52.141852464343302</c:v>
                </c:pt>
                <c:pt idx="1440">
                  <c:v>-52.0604606790045</c:v>
                </c:pt>
                <c:pt idx="1441">
                  <c:v>-51.979856090448003</c:v>
                </c:pt>
                <c:pt idx="1442">
                  <c:v>-51.9001240565741</c:v>
                </c:pt>
                <c:pt idx="1443">
                  <c:v>-51.821311746231899</c:v>
                </c:pt>
                <c:pt idx="1444">
                  <c:v>-51.743505796236001</c:v>
                </c:pt>
                <c:pt idx="1445">
                  <c:v>-51.665639274210001</c:v>
                </c:pt>
                <c:pt idx="1446">
                  <c:v>-51.587475499869399</c:v>
                </c:pt>
                <c:pt idx="1447">
                  <c:v>-51.509480163431697</c:v>
                </c:pt>
                <c:pt idx="1448">
                  <c:v>-51.432037299675699</c:v>
                </c:pt>
                <c:pt idx="1449">
                  <c:v>-51.355404975703699</c:v>
                </c:pt>
                <c:pt idx="1450">
                  <c:v>-51.279693690731598</c:v>
                </c:pt>
                <c:pt idx="1451">
                  <c:v>-51.205054540876802</c:v>
                </c:pt>
                <c:pt idx="1452">
                  <c:v>-51.131642997089301</c:v>
                </c:pt>
                <c:pt idx="1453">
                  <c:v>-51.0595984828703</c:v>
                </c:pt>
                <c:pt idx="1454">
                  <c:v>-50.9890467880779</c:v>
                </c:pt>
                <c:pt idx="1455">
                  <c:v>-50.9201013298511</c:v>
                </c:pt>
                <c:pt idx="1456">
                  <c:v>-50.852872009808699</c:v>
                </c:pt>
                <c:pt idx="1457">
                  <c:v>-50.787424450339699</c:v>
                </c:pt>
                <c:pt idx="1458">
                  <c:v>-50.723836000197601</c:v>
                </c:pt>
                <c:pt idx="1459">
                  <c:v>-50.662213516069102</c:v>
                </c:pt>
                <c:pt idx="1460">
                  <c:v>-50.601204399158497</c:v>
                </c:pt>
                <c:pt idx="1461">
                  <c:v>-50.539978536703202</c:v>
                </c:pt>
                <c:pt idx="1462">
                  <c:v>-50.479057841799303</c:v>
                </c:pt>
                <c:pt idx="1463">
                  <c:v>-50.418962165608498</c:v>
                </c:pt>
                <c:pt idx="1464">
                  <c:v>-50.360080923036698</c:v>
                </c:pt>
                <c:pt idx="1465">
                  <c:v>-50.302708177284899</c:v>
                </c:pt>
                <c:pt idx="1466">
                  <c:v>-50.246943743162397</c:v>
                </c:pt>
                <c:pt idx="1467">
                  <c:v>-50.193009953532503</c:v>
                </c:pt>
                <c:pt idx="1468">
                  <c:v>-50.141139413043597</c:v>
                </c:pt>
                <c:pt idx="1469">
                  <c:v>-50.091553660271501</c:v>
                </c:pt>
                <c:pt idx="1470">
                  <c:v>-50.044467175026497</c:v>
                </c:pt>
                <c:pt idx="1471">
                  <c:v>-50.0000889236657</c:v>
                </c:pt>
                <c:pt idx="1472">
                  <c:v>-49.958621291754497</c:v>
                </c:pt>
                <c:pt idx="1473">
                  <c:v>-49.920262010813097</c:v>
                </c:pt>
                <c:pt idx="1474">
                  <c:v>-49.885209970891303</c:v>
                </c:pt>
                <c:pt idx="1475">
                  <c:v>-49.8536495339319</c:v>
                </c:pt>
                <c:pt idx="1476">
                  <c:v>-49.825725908929499</c:v>
                </c:pt>
                <c:pt idx="1477">
                  <c:v>-49.801631279777098</c:v>
                </c:pt>
                <c:pt idx="1478">
                  <c:v>-49.7815696920417</c:v>
                </c:pt>
                <c:pt idx="1479">
                  <c:v>-49.7657459496968</c:v>
                </c:pt>
                <c:pt idx="1480">
                  <c:v>-49.7543610737793</c:v>
                </c:pt>
                <c:pt idx="1481">
                  <c:v>-49.747609430143797</c:v>
                </c:pt>
                <c:pt idx="1482">
                  <c:v>-49.745676532945602</c:v>
                </c:pt>
                <c:pt idx="1483">
                  <c:v>-49.748736898119802</c:v>
                </c:pt>
                <c:pt idx="1484">
                  <c:v>-49.756951412157399</c:v>
                </c:pt>
                <c:pt idx="1485">
                  <c:v>-49.770464518044697</c:v>
                </c:pt>
                <c:pt idx="1486">
                  <c:v>-49.789401377423097</c:v>
                </c:pt>
                <c:pt idx="1487">
                  <c:v>-49.8138647465425</c:v>
                </c:pt>
                <c:pt idx="1488">
                  <c:v>-49.843932021460702</c:v>
                </c:pt>
                <c:pt idx="1489">
                  <c:v>-49.8796519349509</c:v>
                </c:pt>
                <c:pt idx="1490">
                  <c:v>-49.921009895670103</c:v>
                </c:pt>
                <c:pt idx="1491">
                  <c:v>-49.967923458863503</c:v>
                </c:pt>
                <c:pt idx="1492">
                  <c:v>-50.020323078740098</c:v>
                </c:pt>
                <c:pt idx="1493">
                  <c:v>-50.078115504709999</c:v>
                </c:pt>
                <c:pt idx="1494">
                  <c:v>-50.141172401083203</c:v>
                </c:pt>
                <c:pt idx="1495">
                  <c:v>-50.209326916278897</c:v>
                </c:pt>
                <c:pt idx="1496">
                  <c:v>-50.282372212568802</c:v>
                </c:pt>
                <c:pt idx="1497">
                  <c:v>-50.360059756801299</c:v>
                </c:pt>
                <c:pt idx="1498">
                  <c:v>-50.441968969498198</c:v>
                </c:pt>
                <c:pt idx="1499">
                  <c:v>-50.5276562513694</c:v>
                </c:pt>
                <c:pt idx="1500">
                  <c:v>-50.616762549823697</c:v>
                </c:pt>
                <c:pt idx="1501">
                  <c:v>-50.708850502402797</c:v>
                </c:pt>
                <c:pt idx="1502">
                  <c:v>-50.802677955192401</c:v>
                </c:pt>
                <c:pt idx="1503">
                  <c:v>-50.8948538451858</c:v>
                </c:pt>
                <c:pt idx="1504">
                  <c:v>-50.986384263640602</c:v>
                </c:pt>
                <c:pt idx="1505">
                  <c:v>-51.077939745928902</c:v>
                </c:pt>
                <c:pt idx="1506">
                  <c:v>-51.169882649493999</c:v>
                </c:pt>
                <c:pt idx="1507">
                  <c:v>-51.262393308408903</c:v>
                </c:pt>
                <c:pt idx="1508">
                  <c:v>-51.355543077106802</c:v>
                </c:pt>
                <c:pt idx="1509">
                  <c:v>-51.449333467490099</c:v>
                </c:pt>
                <c:pt idx="1510">
                  <c:v>-51.543594123537801</c:v>
                </c:pt>
                <c:pt idx="1511">
                  <c:v>-51.638268775379899</c:v>
                </c:pt>
                <c:pt idx="1512">
                  <c:v>-51.733286100539097</c:v>
                </c:pt>
                <c:pt idx="1513">
                  <c:v>-51.828430928247201</c:v>
                </c:pt>
                <c:pt idx="1514">
                  <c:v>-51.922771605394303</c:v>
                </c:pt>
                <c:pt idx="1515">
                  <c:v>-52.015305255671699</c:v>
                </c:pt>
                <c:pt idx="1516">
                  <c:v>-52.106781137829103</c:v>
                </c:pt>
                <c:pt idx="1517">
                  <c:v>-52.197658025637899</c:v>
                </c:pt>
                <c:pt idx="1518">
                  <c:v>-52.288171513866899</c:v>
                </c:pt>
                <c:pt idx="1519">
                  <c:v>-52.378435286273699</c:v>
                </c:pt>
                <c:pt idx="1520">
                  <c:v>-52.468493115928098</c:v>
                </c:pt>
                <c:pt idx="1521">
                  <c:v>-52.5583456638822</c:v>
                </c:pt>
                <c:pt idx="1522">
                  <c:v>-52.647916951053801</c:v>
                </c:pt>
                <c:pt idx="1523">
                  <c:v>-52.7371637597792</c:v>
                </c:pt>
                <c:pt idx="1524">
                  <c:v>-52.826040390289002</c:v>
                </c:pt>
                <c:pt idx="1525">
                  <c:v>-52.914445060867003</c:v>
                </c:pt>
                <c:pt idx="1526">
                  <c:v>-53.002037266138601</c:v>
                </c:pt>
                <c:pt idx="1527">
                  <c:v>-53.088173119276902</c:v>
                </c:pt>
                <c:pt idx="1528">
                  <c:v>-53.1732729464998</c:v>
                </c:pt>
                <c:pt idx="1529">
                  <c:v>-53.257547345784303</c:v>
                </c:pt>
                <c:pt idx="1530">
                  <c:v>-53.341094729300004</c:v>
                </c:pt>
                <c:pt idx="1531">
                  <c:v>-53.423945870834601</c:v>
                </c:pt>
                <c:pt idx="1532">
                  <c:v>-53.5060932402669</c:v>
                </c:pt>
                <c:pt idx="1533">
                  <c:v>-53.5875066945312</c:v>
                </c:pt>
                <c:pt idx="1534">
                  <c:v>-53.668141739158898</c:v>
                </c:pt>
                <c:pt idx="1535">
                  <c:v>-53.7479288938408</c:v>
                </c:pt>
                <c:pt idx="1536">
                  <c:v>-53.826810877884199</c:v>
                </c:pt>
                <c:pt idx="1537">
                  <c:v>-53.904722248615002</c:v>
                </c:pt>
                <c:pt idx="1538">
                  <c:v>-53.981593462059003</c:v>
                </c:pt>
                <c:pt idx="1539">
                  <c:v>-54.0573171584332</c:v>
                </c:pt>
                <c:pt idx="1540">
                  <c:v>-54.131547192915797</c:v>
                </c:pt>
                <c:pt idx="1541">
                  <c:v>-54.204348928849299</c:v>
                </c:pt>
                <c:pt idx="1542">
                  <c:v>-54.275829967858101</c:v>
                </c:pt>
                <c:pt idx="1543">
                  <c:v>-54.346019145168597</c:v>
                </c:pt>
                <c:pt idx="1544">
                  <c:v>-54.4149024031585</c:v>
                </c:pt>
                <c:pt idx="1545">
                  <c:v>-54.4824518449038</c:v>
                </c:pt>
                <c:pt idx="1546">
                  <c:v>-54.548627775846001</c:v>
                </c:pt>
                <c:pt idx="1547">
                  <c:v>-54.613383158166599</c:v>
                </c:pt>
                <c:pt idx="1548">
                  <c:v>-54.676666647642598</c:v>
                </c:pt>
                <c:pt idx="1549">
                  <c:v>-54.738424423856699</c:v>
                </c:pt>
                <c:pt idx="1550">
                  <c:v>-54.798601439459901</c:v>
                </c:pt>
                <c:pt idx="1551">
                  <c:v>-54.857135667023698</c:v>
                </c:pt>
                <c:pt idx="1552">
                  <c:v>-54.913974635404799</c:v>
                </c:pt>
                <c:pt idx="1553">
                  <c:v>-54.969065926809201</c:v>
                </c:pt>
                <c:pt idx="1554">
                  <c:v>-55.022356803526698</c:v>
                </c:pt>
                <c:pt idx="1555">
                  <c:v>-55.073789047194801</c:v>
                </c:pt>
                <c:pt idx="1556">
                  <c:v>-55.123302329296799</c:v>
                </c:pt>
                <c:pt idx="1557">
                  <c:v>-55.170797169654001</c:v>
                </c:pt>
                <c:pt idx="1558">
                  <c:v>-55.216230953500002</c:v>
                </c:pt>
                <c:pt idx="1559">
                  <c:v>-55.2596291038072</c:v>
                </c:pt>
                <c:pt idx="1560">
                  <c:v>-55.300987129590602</c:v>
                </c:pt>
                <c:pt idx="1561">
                  <c:v>-55.340284217276</c:v>
                </c:pt>
                <c:pt idx="1562">
                  <c:v>-55.377492256946098</c:v>
                </c:pt>
                <c:pt idx="1563">
                  <c:v>-55.412580025362502</c:v>
                </c:pt>
                <c:pt idx="1564">
                  <c:v>-55.445515259671197</c:v>
                </c:pt>
                <c:pt idx="1565">
                  <c:v>-55.476265361501802</c:v>
                </c:pt>
                <c:pt idx="1566">
                  <c:v>-55.504797973038698</c:v>
                </c:pt>
                <c:pt idx="1567">
                  <c:v>-55.531083534483102</c:v>
                </c:pt>
                <c:pt idx="1568">
                  <c:v>-55.5550937934863</c:v>
                </c:pt>
                <c:pt idx="1569">
                  <c:v>-55.576801995462397</c:v>
                </c:pt>
                <c:pt idx="1570">
                  <c:v>-55.596183153943301</c:v>
                </c:pt>
                <c:pt idx="1571">
                  <c:v>-55.613214239124098</c:v>
                </c:pt>
                <c:pt idx="1572">
                  <c:v>-55.627874306037199</c:v>
                </c:pt>
                <c:pt idx="1573">
                  <c:v>-55.640144598099397</c:v>
                </c:pt>
                <c:pt idx="1574">
                  <c:v>-55.650008620138003</c:v>
                </c:pt>
                <c:pt idx="1575">
                  <c:v>-55.657452205727502</c:v>
                </c:pt>
                <c:pt idx="1576">
                  <c:v>-55.662463553933598</c:v>
                </c:pt>
                <c:pt idx="1577">
                  <c:v>-55.665033251510799</c:v>
                </c:pt>
                <c:pt idx="1578">
                  <c:v>-55.665154298571402</c:v>
                </c:pt>
                <c:pt idx="1579">
                  <c:v>-55.662822115447703</c:v>
                </c:pt>
                <c:pt idx="1580">
                  <c:v>-55.658034552252303</c:v>
                </c:pt>
                <c:pt idx="1581">
                  <c:v>-55.650791888662603</c:v>
                </c:pt>
                <c:pt idx="1582">
                  <c:v>-55.641096828986903</c:v>
                </c:pt>
                <c:pt idx="1583">
                  <c:v>-55.628954493119402</c:v>
                </c:pt>
                <c:pt idx="1584">
                  <c:v>-55.614372405254699</c:v>
                </c:pt>
                <c:pt idx="1585">
                  <c:v>-55.597360482342403</c:v>
                </c:pt>
                <c:pt idx="1586">
                  <c:v>-55.577931021311997</c:v>
                </c:pt>
                <c:pt idx="1587">
                  <c:v>-55.556098678030601</c:v>
                </c:pt>
                <c:pt idx="1588">
                  <c:v>-55.531880460785601</c:v>
                </c:pt>
                <c:pt idx="1589">
                  <c:v>-55.5052957073773</c:v>
                </c:pt>
                <c:pt idx="1590">
                  <c:v>-55.476366065241102</c:v>
                </c:pt>
                <c:pt idx="1591">
                  <c:v>-55.445115470774297</c:v>
                </c:pt>
                <c:pt idx="1592">
                  <c:v>-55.411570125028199</c:v>
                </c:pt>
                <c:pt idx="1593">
                  <c:v>-55.3757570913058</c:v>
                </c:pt>
                <c:pt idx="1594">
                  <c:v>-55.337707132095296</c:v>
                </c:pt>
                <c:pt idx="1595">
                  <c:v>-55.297453551138602</c:v>
                </c:pt>
                <c:pt idx="1596">
                  <c:v>-55.255031625873599</c:v>
                </c:pt>
                <c:pt idx="1597">
                  <c:v>-55.210478634620003</c:v>
                </c:pt>
                <c:pt idx="1598">
                  <c:v>-55.163833883721601</c:v>
                </c:pt>
                <c:pt idx="1599">
                  <c:v>-55.1151386930052</c:v>
                </c:pt>
                <c:pt idx="1600">
                  <c:v>-55.064436365743902</c:v>
                </c:pt>
                <c:pt idx="1601">
                  <c:v>-55.011700515766798</c:v>
                </c:pt>
                <c:pt idx="1602">
                  <c:v>-54.9569744787254</c:v>
                </c:pt>
                <c:pt idx="1603">
                  <c:v>-54.900347018857801</c:v>
                </c:pt>
                <c:pt idx="1604">
                  <c:v>-54.841900644731503</c:v>
                </c:pt>
                <c:pt idx="1605">
                  <c:v>-54.781708675622902</c:v>
                </c:pt>
                <c:pt idx="1606">
                  <c:v>-54.719838444168801</c:v>
                </c:pt>
                <c:pt idx="1607">
                  <c:v>-54.656350266204797</c:v>
                </c:pt>
                <c:pt idx="1608">
                  <c:v>-54.591304418870401</c:v>
                </c:pt>
                <c:pt idx="1609">
                  <c:v>-54.524765817555704</c:v>
                </c:pt>
                <c:pt idx="1610">
                  <c:v>-54.456798864864702</c:v>
                </c:pt>
                <c:pt idx="1611">
                  <c:v>-54.3874680065204</c:v>
                </c:pt>
                <c:pt idx="1612">
                  <c:v>-54.316838272606503</c:v>
                </c:pt>
                <c:pt idx="1613">
                  <c:v>-54.244975465715797</c:v>
                </c:pt>
                <c:pt idx="1614">
                  <c:v>-54.171943117232402</c:v>
                </c:pt>
                <c:pt idx="1615">
                  <c:v>-54.0978046625183</c:v>
                </c:pt>
                <c:pt idx="1616">
                  <c:v>-54.0226305171118</c:v>
                </c:pt>
                <c:pt idx="1617">
                  <c:v>-53.946491679533104</c:v>
                </c:pt>
                <c:pt idx="1618">
                  <c:v>-53.869208158414402</c:v>
                </c:pt>
                <c:pt idx="1619">
                  <c:v>-53.790801403463099</c:v>
                </c:pt>
                <c:pt idx="1620">
                  <c:v>-53.7114675569035</c:v>
                </c:pt>
                <c:pt idx="1621">
                  <c:v>-53.631362973903499</c:v>
                </c:pt>
                <c:pt idx="1622">
                  <c:v>-53.550611061867798</c:v>
                </c:pt>
                <c:pt idx="1623">
                  <c:v>-53.469297311169598</c:v>
                </c:pt>
                <c:pt idx="1624">
                  <c:v>-53.3875186993656</c:v>
                </c:pt>
                <c:pt idx="1625">
                  <c:v>-53.305366468741397</c:v>
                </c:pt>
                <c:pt idx="1626">
                  <c:v>-53.222925649885198</c:v>
                </c:pt>
                <c:pt idx="1627">
                  <c:v>-53.1402777163091</c:v>
                </c:pt>
                <c:pt idx="1628">
                  <c:v>-53.057502478495699</c:v>
                </c:pt>
                <c:pt idx="1629">
                  <c:v>-52.974665091280499</c:v>
                </c:pt>
                <c:pt idx="1630">
                  <c:v>-52.891840846654297</c:v>
                </c:pt>
                <c:pt idx="1631">
                  <c:v>-52.809053564133201</c:v>
                </c:pt>
                <c:pt idx="1632">
                  <c:v>-52.725560060206199</c:v>
                </c:pt>
                <c:pt idx="1633">
                  <c:v>-52.641683098740501</c:v>
                </c:pt>
                <c:pt idx="1634">
                  <c:v>-52.5577300967159</c:v>
                </c:pt>
                <c:pt idx="1635">
                  <c:v>-52.473909961870298</c:v>
                </c:pt>
                <c:pt idx="1636">
                  <c:v>-52.390353201128598</c:v>
                </c:pt>
                <c:pt idx="1637">
                  <c:v>-52.307167931710502</c:v>
                </c:pt>
                <c:pt idx="1638">
                  <c:v>-52.2244754806554</c:v>
                </c:pt>
                <c:pt idx="1639">
                  <c:v>-52.142383823505199</c:v>
                </c:pt>
                <c:pt idx="1640">
                  <c:v>-52.060989569183299</c:v>
                </c:pt>
                <c:pt idx="1641">
                  <c:v>-51.980382610290199</c:v>
                </c:pt>
                <c:pt idx="1642">
                  <c:v>-51.900648574861599</c:v>
                </c:pt>
                <c:pt idx="1643">
                  <c:v>-51.8218343618273</c:v>
                </c:pt>
                <c:pt idx="1644">
                  <c:v>-51.7440265994302</c:v>
                </c:pt>
                <c:pt idx="1645">
                  <c:v>-51.666170075515602</c:v>
                </c:pt>
                <c:pt idx="1646">
                  <c:v>-51.588014390630399</c:v>
                </c:pt>
                <c:pt idx="1647">
                  <c:v>-51.510024710565197</c:v>
                </c:pt>
                <c:pt idx="1648">
                  <c:v>-51.432586121254303</c:v>
                </c:pt>
                <c:pt idx="1649">
                  <c:v>-51.355957598050097</c:v>
                </c:pt>
                <c:pt idx="1650">
                  <c:v>-51.280250362783001</c:v>
                </c:pt>
                <c:pt idx="1651">
                  <c:v>-51.205615005425699</c:v>
                </c:pt>
                <c:pt idx="1652">
                  <c:v>-51.132207084090297</c:v>
                </c:pt>
                <c:pt idx="1653">
                  <c:v>-51.060166147231598</c:v>
                </c:pt>
                <c:pt idx="1654">
                  <c:v>-50.989618094230302</c:v>
                </c:pt>
                <c:pt idx="1655">
                  <c:v>-50.920676376567897</c:v>
                </c:pt>
                <c:pt idx="1656">
                  <c:v>-50.853450911641701</c:v>
                </c:pt>
                <c:pt idx="1657">
                  <c:v>-50.788007934422197</c:v>
                </c:pt>
                <c:pt idx="1658">
                  <c:v>-50.724424241987798</c:v>
                </c:pt>
                <c:pt idx="1659">
                  <c:v>-50.662806605592699</c:v>
                </c:pt>
                <c:pt idx="1660">
                  <c:v>-50.601827858069498</c:v>
                </c:pt>
                <c:pt idx="1661">
                  <c:v>-50.540630833399597</c:v>
                </c:pt>
                <c:pt idx="1662">
                  <c:v>-50.479735422185897</c:v>
                </c:pt>
                <c:pt idx="1663">
                  <c:v>-50.4196629440804</c:v>
                </c:pt>
                <c:pt idx="1664">
                  <c:v>-50.360803827578501</c:v>
                </c:pt>
                <c:pt idx="1665">
                  <c:v>-50.303453453190698</c:v>
                </c:pt>
                <c:pt idx="1666">
                  <c:v>-50.2477130473236</c:v>
                </c:pt>
                <c:pt idx="1667">
                  <c:v>-50.1938035624785</c:v>
                </c:pt>
                <c:pt idx="1668">
                  <c:v>-50.1419575509547</c:v>
                </c:pt>
                <c:pt idx="1669">
                  <c:v>-50.0923966313809</c:v>
                </c:pt>
                <c:pt idx="1670">
                  <c:v>-50.0453353942736</c:v>
                </c:pt>
                <c:pt idx="1671">
                  <c:v>-50.000982843781202</c:v>
                </c:pt>
                <c:pt idx="1672">
                  <c:v>-49.959541502347697</c:v>
                </c:pt>
                <c:pt idx="1673">
                  <c:v>-49.921209076793602</c:v>
                </c:pt>
                <c:pt idx="1674">
                  <c:v>-49.886184381180101</c:v>
                </c:pt>
                <c:pt idx="1675">
                  <c:v>-49.854653805853403</c:v>
                </c:pt>
                <c:pt idx="1676">
                  <c:v>-49.826761008873099</c:v>
                </c:pt>
                <c:pt idx="1677">
                  <c:v>-49.802697614804799</c:v>
                </c:pt>
                <c:pt idx="1678">
                  <c:v>-49.782667461075</c:v>
                </c:pt>
                <c:pt idx="1679">
                  <c:v>-49.766875178662502</c:v>
                </c:pt>
                <c:pt idx="1680">
                  <c:v>-49.755521629641798</c:v>
                </c:pt>
                <c:pt idx="1681">
                  <c:v>-49.748801024768397</c:v>
                </c:pt>
                <c:pt idx="1682">
                  <c:v>-49.746898686697797</c:v>
                </c:pt>
                <c:pt idx="1683">
                  <c:v>-49.749988909460697</c:v>
                </c:pt>
                <c:pt idx="1684">
                  <c:v>-49.758232350249301</c:v>
                </c:pt>
                <c:pt idx="1685">
                  <c:v>-49.771773197737303</c:v>
                </c:pt>
                <c:pt idx="1686">
                  <c:v>-49.790736350475498</c:v>
                </c:pt>
                <c:pt idx="1687">
                  <c:v>-49.815224273656298</c:v>
                </c:pt>
                <c:pt idx="1688">
                  <c:v>-49.845314056834503</c:v>
                </c:pt>
                <c:pt idx="1689">
                  <c:v>-49.881054113274899</c:v>
                </c:pt>
                <c:pt idx="1690">
                  <c:v>-49.9224265823959</c:v>
                </c:pt>
                <c:pt idx="1691">
                  <c:v>-49.969351271723703</c:v>
                </c:pt>
                <c:pt idx="1692">
                  <c:v>-50.021759060429197</c:v>
                </c:pt>
                <c:pt idx="1693">
                  <c:v>-50.0795565711935</c:v>
                </c:pt>
                <c:pt idx="1694">
                  <c:v>-50.142615272441802</c:v>
                </c:pt>
                <c:pt idx="1695">
                  <c:v>-50.210768088592303</c:v>
                </c:pt>
                <c:pt idx="1696">
                  <c:v>-50.283807949535699</c:v>
                </c:pt>
                <c:pt idx="1697">
                  <c:v>-50.361486129202198</c:v>
                </c:pt>
                <c:pt idx="1698">
                  <c:v>-50.443377768193699</c:v>
                </c:pt>
                <c:pt idx="1699">
                  <c:v>-50.529043283434802</c:v>
                </c:pt>
                <c:pt idx="1700">
                  <c:v>-50.618124317079896</c:v>
                </c:pt>
                <c:pt idx="1701">
                  <c:v>-50.710179760504303</c:v>
                </c:pt>
                <c:pt idx="1702">
                  <c:v>-50.803915722254501</c:v>
                </c:pt>
                <c:pt idx="1703">
                  <c:v>-50.896022243391002</c:v>
                </c:pt>
                <c:pt idx="1704">
                  <c:v>-50.987497370867203</c:v>
                </c:pt>
                <c:pt idx="1705">
                  <c:v>-51.079007044663904</c:v>
                </c:pt>
                <c:pt idx="1706">
                  <c:v>-51.170910538514001</c:v>
                </c:pt>
                <c:pt idx="1707">
                  <c:v>-51.263386260155499</c:v>
                </c:pt>
                <c:pt idx="1708">
                  <c:v>-51.3565043143034</c:v>
                </c:pt>
                <c:pt idx="1709">
                  <c:v>-51.450265267299997</c:v>
                </c:pt>
                <c:pt idx="1710">
                  <c:v>-51.544497169387199</c:v>
                </c:pt>
                <c:pt idx="1711">
                  <c:v>-51.639144729891598</c:v>
                </c:pt>
                <c:pt idx="1712">
                  <c:v>-51.734136269039702</c:v>
                </c:pt>
                <c:pt idx="1713">
                  <c:v>-51.829253743614302</c:v>
                </c:pt>
                <c:pt idx="1714">
                  <c:v>-51.923551658137796</c:v>
                </c:pt>
                <c:pt idx="1715">
                  <c:v>-52.016052504554402</c:v>
                </c:pt>
                <c:pt idx="1716">
                  <c:v>-52.107502375596603</c:v>
                </c:pt>
                <c:pt idx="1717">
                  <c:v>-52.198357453580002</c:v>
                </c:pt>
                <c:pt idx="1718">
                  <c:v>-52.288851897481898</c:v>
                </c:pt>
                <c:pt idx="1719">
                  <c:v>-52.379098567610598</c:v>
                </c:pt>
                <c:pt idx="1720">
                  <c:v>-52.469140717336003</c:v>
                </c:pt>
                <c:pt idx="1721">
                  <c:v>-52.5589786595487</c:v>
                </c:pt>
                <c:pt idx="1722">
                  <c:v>-52.648535768185504</c:v>
                </c:pt>
                <c:pt idx="1723">
                  <c:v>-52.737769185504497</c:v>
                </c:pt>
                <c:pt idx="1724">
                  <c:v>-52.8266330400334</c:v>
                </c:pt>
                <c:pt idx="1725">
                  <c:v>-52.915024544355099</c:v>
                </c:pt>
                <c:pt idx="1726">
                  <c:v>-53.002598207361501</c:v>
                </c:pt>
                <c:pt idx="1727">
                  <c:v>-53.088719609838101</c:v>
                </c:pt>
                <c:pt idx="1728">
                  <c:v>-53.173807449946104</c:v>
                </c:pt>
                <c:pt idx="1729">
                  <c:v>-53.258071434801302</c:v>
                </c:pt>
                <c:pt idx="1730">
                  <c:v>-53.341609431529697</c:v>
                </c:pt>
                <c:pt idx="1731">
                  <c:v>-53.424451898812102</c:v>
                </c:pt>
                <c:pt idx="1732">
                  <c:v>-53.506591113305397</c:v>
                </c:pt>
                <c:pt idx="1733">
                  <c:v>-53.587996806053901</c:v>
                </c:pt>
                <c:pt idx="1734">
                  <c:v>-53.668624395346399</c:v>
                </c:pt>
                <c:pt idx="1735">
                  <c:v>-53.748404226756698</c:v>
                </c:pt>
                <c:pt idx="1736">
                  <c:v>-53.827279130008598</c:v>
                </c:pt>
                <c:pt idx="1737">
                  <c:v>-53.905183569518499</c:v>
                </c:pt>
                <c:pt idx="1738">
                  <c:v>-53.982047848825303</c:v>
                </c:pt>
                <c:pt idx="1739">
                  <c:v>-54.057764425638702</c:v>
                </c:pt>
                <c:pt idx="1740">
                  <c:v>-54.131985737215899</c:v>
                </c:pt>
                <c:pt idx="1741">
                  <c:v>-54.204780340371002</c:v>
                </c:pt>
                <c:pt idx="1742">
                  <c:v>-54.276255212691702</c:v>
                </c:pt>
                <c:pt idx="1743">
                  <c:v>-54.346438742752099</c:v>
                </c:pt>
                <c:pt idx="1744">
                  <c:v>-54.415316730968001</c:v>
                </c:pt>
                <c:pt idx="1745">
                  <c:v>-54.482861168549299</c:v>
                </c:pt>
                <c:pt idx="1746">
                  <c:v>-54.549032289196603</c:v>
                </c:pt>
                <c:pt idx="1747">
                  <c:v>-54.613783008748499</c:v>
                </c:pt>
                <c:pt idx="1748">
                  <c:v>-54.677061951366703</c:v>
                </c:pt>
                <c:pt idx="1749">
                  <c:v>-54.738815274348298</c:v>
                </c:pt>
                <c:pt idx="1750">
                  <c:v>-54.798987914359301</c:v>
                </c:pt>
                <c:pt idx="1751">
                  <c:v>-54.857517788384797</c:v>
                </c:pt>
                <c:pt idx="1752">
                  <c:v>-54.914352479458202</c:v>
                </c:pt>
                <c:pt idx="1753">
                  <c:v>-54.969439555802303</c:v>
                </c:pt>
                <c:pt idx="1754">
                  <c:v>-55.022726267037697</c:v>
                </c:pt>
                <c:pt idx="1755">
                  <c:v>-55.074154304914998</c:v>
                </c:pt>
                <c:pt idx="1756">
                  <c:v>-55.123663385036501</c:v>
                </c:pt>
                <c:pt idx="1757">
                  <c:v>-55.171153364320098</c:v>
                </c:pt>
                <c:pt idx="1758">
                  <c:v>-55.2165829793135</c:v>
                </c:pt>
                <c:pt idx="1759">
                  <c:v>-55.2599773766417</c:v>
                </c:pt>
                <c:pt idx="1760">
                  <c:v>-55.301331889739402</c:v>
                </c:pt>
                <c:pt idx="1761">
                  <c:v>-55.340625618224898</c:v>
                </c:pt>
                <c:pt idx="1762">
                  <c:v>-55.377830406089501</c:v>
                </c:pt>
                <c:pt idx="1763">
                  <c:v>-55.412915002858803</c:v>
                </c:pt>
                <c:pt idx="1764">
                  <c:v>-55.445847128343097</c:v>
                </c:pt>
                <c:pt idx="1765">
                  <c:v>-55.476594156167899</c:v>
                </c:pt>
                <c:pt idx="1766">
                  <c:v>-55.505123743277203</c:v>
                </c:pt>
                <c:pt idx="1767">
                  <c:v>-55.531406322308797</c:v>
                </c:pt>
                <c:pt idx="1768">
                  <c:v>-55.555413633968101</c:v>
                </c:pt>
                <c:pt idx="1769">
                  <c:v>-55.577118918900197</c:v>
                </c:pt>
                <c:pt idx="1770">
                  <c:v>-55.596497187358899</c:v>
                </c:pt>
                <c:pt idx="1771">
                  <c:v>-55.613525407264603</c:v>
                </c:pt>
                <c:pt idx="1772">
                  <c:v>-55.628182631860398</c:v>
                </c:pt>
                <c:pt idx="1773">
                  <c:v>-55.640450103581401</c:v>
                </c:pt>
                <c:pt idx="1774">
                  <c:v>-55.6503113265236</c:v>
                </c:pt>
                <c:pt idx="1775">
                  <c:v>-55.6577521338913</c:v>
                </c:pt>
                <c:pt idx="1776">
                  <c:v>-55.6627607244844</c:v>
                </c:pt>
                <c:pt idx="1777">
                  <c:v>-55.665327684981499</c:v>
                </c:pt>
                <c:pt idx="1778">
                  <c:v>-55.665446015438903</c:v>
                </c:pt>
                <c:pt idx="1779">
                  <c:v>-55.663111136258401</c:v>
                </c:pt>
                <c:pt idx="1780">
                  <c:v>-55.658320897631597</c:v>
                </c:pt>
                <c:pt idx="1781">
                  <c:v>-55.6510755793811</c:v>
                </c:pt>
                <c:pt idx="1782">
                  <c:v>-55.641377885927596</c:v>
                </c:pt>
                <c:pt idx="1783">
                  <c:v>-55.629232937207298</c:v>
                </c:pt>
                <c:pt idx="1784">
                  <c:v>-55.6146482573971</c:v>
                </c:pt>
                <c:pt idx="1785">
                  <c:v>-55.597633763485</c:v>
                </c:pt>
                <c:pt idx="1786">
                  <c:v>-55.578201752392701</c:v>
                </c:pt>
                <c:pt idx="1787">
                  <c:v>-55.556366880070499</c:v>
                </c:pt>
                <c:pt idx="1788">
                  <c:v>-55.532146154669398</c:v>
                </c:pt>
                <c:pt idx="1789">
                  <c:v>-55.505558913996197</c:v>
                </c:pt>
                <c:pt idx="1790">
                  <c:v>-55.476626805372803</c:v>
                </c:pt>
                <c:pt idx="1791">
                  <c:v>-55.445373765104797</c:v>
                </c:pt>
                <c:pt idx="1792">
                  <c:v>-55.411825994172297</c:v>
                </c:pt>
                <c:pt idx="1793">
                  <c:v>-55.376010568769303</c:v>
                </c:pt>
                <c:pt idx="1794">
                  <c:v>-55.337958233458501</c:v>
                </c:pt>
                <c:pt idx="1795">
                  <c:v>-55.297702292722597</c:v>
                </c:pt>
                <c:pt idx="1796">
                  <c:v>-55.255278025793601</c:v>
                </c:pt>
                <c:pt idx="1797">
                  <c:v>-55.2107227117462</c:v>
                </c:pt>
                <c:pt idx="1798">
                  <c:v>-55.164075657381602</c:v>
                </c:pt>
                <c:pt idx="1799">
                  <c:v>-55.115378182806502</c:v>
                </c:pt>
                <c:pt idx="1800">
                  <c:v>-55.064673591397103</c:v>
                </c:pt>
                <c:pt idx="1801">
                  <c:v>-55.011936031810997</c:v>
                </c:pt>
                <c:pt idx="1802">
                  <c:v>-54.957208002654902</c:v>
                </c:pt>
                <c:pt idx="1803">
                  <c:v>-54.900578406559802</c:v>
                </c:pt>
                <c:pt idx="1804">
                  <c:v>-54.842129783936002</c:v>
                </c:pt>
                <c:pt idx="1805">
                  <c:v>-54.781935511388198</c:v>
                </c:pt>
                <c:pt idx="1806">
                  <c:v>-54.720062954504598</c:v>
                </c:pt>
                <c:pt idx="1807">
                  <c:v>-54.656572475092503</c:v>
                </c:pt>
                <c:pt idx="1808">
                  <c:v>-54.5915243245285</c:v>
                </c:pt>
                <c:pt idx="1809">
                  <c:v>-54.524983427375503</c:v>
                </c:pt>
                <c:pt idx="1810">
                  <c:v>-54.457014194807797</c:v>
                </c:pt>
                <c:pt idx="1811">
                  <c:v>-54.387681077236302</c:v>
                </c:pt>
                <c:pt idx="1812">
                  <c:v>-54.3170491079008</c:v>
                </c:pt>
                <c:pt idx="1813">
                  <c:v>-54.245184091381098</c:v>
                </c:pt>
                <c:pt idx="1814">
                  <c:v>-54.172149583165996</c:v>
                </c:pt>
                <c:pt idx="1815">
                  <c:v>-54.098008990928598</c:v>
                </c:pt>
                <c:pt idx="1816">
                  <c:v>-54.022832730886897</c:v>
                </c:pt>
                <c:pt idx="1817">
                  <c:v>-53.9466918046842</c:v>
                </c:pt>
                <c:pt idx="1818">
                  <c:v>-53.869407257635203</c:v>
                </c:pt>
                <c:pt idx="1819">
                  <c:v>-53.790999145884399</c:v>
                </c:pt>
                <c:pt idx="1820">
                  <c:v>-53.711663626324203</c:v>
                </c:pt>
                <c:pt idx="1821">
                  <c:v>-53.631557234272698</c:v>
                </c:pt>
                <c:pt idx="1822">
                  <c:v>-53.550803434732302</c:v>
                </c:pt>
                <c:pt idx="1823">
                  <c:v>-53.469487815752402</c:v>
                </c:pt>
                <c:pt idx="1824">
                  <c:v>-53.3877073135451</c:v>
                </c:pt>
                <c:pt idx="1825">
                  <c:v>-53.305553190811302</c:v>
                </c:pt>
                <c:pt idx="1826">
                  <c:v>-53.223110495631602</c:v>
                </c:pt>
                <c:pt idx="1827">
                  <c:v>-53.140460708064097</c:v>
                </c:pt>
                <c:pt idx="1828">
                  <c:v>-53.0576836445846</c:v>
                </c:pt>
                <c:pt idx="1829">
                  <c:v>-52.974844505237897</c:v>
                </c:pt>
                <c:pt idx="1830">
                  <c:v>-52.892018533047597</c:v>
                </c:pt>
                <c:pt idx="1831">
                  <c:v>-52.809231293565901</c:v>
                </c:pt>
                <c:pt idx="1832">
                  <c:v>-52.725737420808301</c:v>
                </c:pt>
                <c:pt idx="1833">
                  <c:v>-52.641859751529601</c:v>
                </c:pt>
                <c:pt idx="1834">
                  <c:v>-52.557905763294201</c:v>
                </c:pt>
                <c:pt idx="1835">
                  <c:v>-52.474084537988098</c:v>
                </c:pt>
                <c:pt idx="1836">
                  <c:v>-52.390526706303802</c:v>
                </c:pt>
                <c:pt idx="1837">
                  <c:v>-52.307340314671102</c:v>
                </c:pt>
                <c:pt idx="1838">
                  <c:v>-52.224646719707302</c:v>
                </c:pt>
                <c:pt idx="1839">
                  <c:v>-52.142553919331597</c:v>
                </c:pt>
                <c:pt idx="1840">
                  <c:v>-52.0611585439976</c:v>
                </c:pt>
                <c:pt idx="1841">
                  <c:v>-51.980550491078503</c:v>
                </c:pt>
                <c:pt idx="1842">
                  <c:v>-51.900815475022199</c:v>
                </c:pt>
                <c:pt idx="1843">
                  <c:v>-51.822000308829097</c:v>
                </c:pt>
                <c:pt idx="1844">
                  <c:v>-51.744191618357</c:v>
                </c:pt>
                <c:pt idx="1845">
                  <c:v>-51.666337899149603</c:v>
                </c:pt>
                <c:pt idx="1846">
                  <c:v>-51.588184394669298</c:v>
                </c:pt>
                <c:pt idx="1847">
                  <c:v>-51.510196108019201</c:v>
                </c:pt>
                <c:pt idx="1848">
                  <c:v>-51.4327584605252</c:v>
                </c:pt>
                <c:pt idx="1849">
                  <c:v>-51.356130715881498</c:v>
                </c:pt>
                <c:pt idx="1850">
                  <c:v>-51.280424320291303</c:v>
                </c:pt>
                <c:pt idx="1851">
                  <c:v>-51.205789711657502</c:v>
                </c:pt>
                <c:pt idx="1852">
                  <c:v>-51.132382475626002</c:v>
                </c:pt>
                <c:pt idx="1853">
                  <c:v>-51.060342199991503</c:v>
                </c:pt>
                <c:pt idx="1854">
                  <c:v>-50.989794818897003</c:v>
                </c:pt>
                <c:pt idx="1855">
                  <c:v>-50.920853795127002</c:v>
                </c:pt>
                <c:pt idx="1856">
                  <c:v>-50.853629051665301</c:v>
                </c:pt>
                <c:pt idx="1857">
                  <c:v>-50.788187011877604</c:v>
                </c:pt>
                <c:pt idx="1858">
                  <c:v>-50.724604303828897</c:v>
                </c:pt>
                <c:pt idx="1859">
                  <c:v>-50.662987673127198</c:v>
                </c:pt>
                <c:pt idx="1860">
                  <c:v>-50.602017710710498</c:v>
                </c:pt>
                <c:pt idx="1861">
                  <c:v>-50.540828964362298</c:v>
                </c:pt>
                <c:pt idx="1862">
                  <c:v>-50.479940712782003</c:v>
                </c:pt>
                <c:pt idx="1863">
                  <c:v>-50.419874727088498</c:v>
                </c:pt>
                <c:pt idx="1864">
                  <c:v>-50.361021747132497</c:v>
                </c:pt>
                <c:pt idx="1865">
                  <c:v>-50.3036775530054</c:v>
                </c:pt>
                <c:pt idx="1866">
                  <c:v>-50.247943793535001</c:v>
                </c:pt>
                <c:pt idx="1867">
                  <c:v>-50.194041011739699</c:v>
                </c:pt>
                <c:pt idx="1868">
                  <c:v>-50.142201743705201</c:v>
                </c:pt>
                <c:pt idx="1869">
                  <c:v>-50.092647633475103</c:v>
                </c:pt>
                <c:pt idx="1870">
                  <c:v>-50.045593305924797</c:v>
                </c:pt>
                <c:pt idx="1871">
                  <c:v>-50.001247777827899</c:v>
                </c:pt>
                <c:pt idx="1872">
                  <c:v>-49.959813613640499</c:v>
                </c:pt>
                <c:pt idx="1873">
                  <c:v>-49.921488514370701</c:v>
                </c:pt>
                <c:pt idx="1874">
                  <c:v>-49.8864712735339</c:v>
                </c:pt>
                <c:pt idx="1875">
                  <c:v>-49.8549488772735</c:v>
                </c:pt>
                <c:pt idx="1876">
                  <c:v>-49.827064529483501</c:v>
                </c:pt>
                <c:pt idx="1877">
                  <c:v>-49.803009692236202</c:v>
                </c:pt>
                <c:pt idx="1878">
                  <c:v>-49.782988144229201</c:v>
                </c:pt>
                <c:pt idx="1879">
                  <c:v>-49.767204468058601</c:v>
                </c:pt>
                <c:pt idx="1880">
                  <c:v>-49.755859482230598</c:v>
                </c:pt>
                <c:pt idx="1881">
                  <c:v>-49.749147355093299</c:v>
                </c:pt>
                <c:pt idx="1882">
                  <c:v>-49.747253356700597</c:v>
                </c:pt>
                <c:pt idx="1883">
                  <c:v>-49.750351719771302</c:v>
                </c:pt>
                <c:pt idx="1884">
                  <c:v>-49.758603038272497</c:v>
                </c:pt>
                <c:pt idx="1885">
                  <c:v>-49.772151430581999</c:v>
                </c:pt>
                <c:pt idx="1886">
                  <c:v>-49.791121722595399</c:v>
                </c:pt>
                <c:pt idx="1887">
                  <c:v>-49.815616298842997</c:v>
                </c:pt>
                <c:pt idx="1888">
                  <c:v>-49.845712163683103</c:v>
                </c:pt>
                <c:pt idx="1889">
                  <c:v>-49.881457641760903</c:v>
                </c:pt>
                <c:pt idx="1890">
                  <c:v>-49.922833938199197</c:v>
                </c:pt>
                <c:pt idx="1891">
                  <c:v>-49.969761509283302</c:v>
                </c:pt>
                <c:pt idx="1892">
                  <c:v>-50.022171354341403</c:v>
                </c:pt>
                <c:pt idx="1893">
                  <c:v>-50.079970066804698</c:v>
                </c:pt>
                <c:pt idx="1894">
                  <c:v>-50.1430290607857</c:v>
                </c:pt>
                <c:pt idx="1895">
                  <c:v>-50.211181196248397</c:v>
                </c:pt>
                <c:pt idx="1896">
                  <c:v>-50.284219339040597</c:v>
                </c:pt>
                <c:pt idx="1897">
                  <c:v>-50.361894707279397</c:v>
                </c:pt>
                <c:pt idx="1898">
                  <c:v>-50.443781216621801</c:v>
                </c:pt>
                <c:pt idx="1899">
                  <c:v>-50.529440432328201</c:v>
                </c:pt>
                <c:pt idx="1900">
                  <c:v>-50.618514195995601</c:v>
                </c:pt>
                <c:pt idx="1901">
                  <c:v>-50.710560330315502</c:v>
                </c:pt>
                <c:pt idx="1902">
                  <c:v>-50.804270133567897</c:v>
                </c:pt>
                <c:pt idx="1903">
                  <c:v>-50.896356844701103</c:v>
                </c:pt>
                <c:pt idx="1904">
                  <c:v>-50.987816206936998</c:v>
                </c:pt>
                <c:pt idx="1905">
                  <c:v>-51.079312843151101</c:v>
                </c:pt>
                <c:pt idx="1906">
                  <c:v>-51.171205143355301</c:v>
                </c:pt>
                <c:pt idx="1907">
                  <c:v>-51.263670962965797</c:v>
                </c:pt>
                <c:pt idx="1908">
                  <c:v>-51.356780047913297</c:v>
                </c:pt>
                <c:pt idx="1909">
                  <c:v>-51.450532612793502</c:v>
                </c:pt>
                <c:pt idx="1910">
                  <c:v>-51.544756416241</c:v>
                </c:pt>
                <c:pt idx="1911">
                  <c:v>-51.639396372926797</c:v>
                </c:pt>
                <c:pt idx="1912">
                  <c:v>-51.734380685020497</c:v>
                </c:pt>
                <c:pt idx="1913">
                  <c:v>-51.829490473848402</c:v>
                </c:pt>
                <c:pt idx="1914">
                  <c:v>-51.923776278454604</c:v>
                </c:pt>
                <c:pt idx="1915">
                  <c:v>-52.016267872398402</c:v>
                </c:pt>
                <c:pt idx="1916">
                  <c:v>-52.107710440134397</c:v>
                </c:pt>
                <c:pt idx="1917">
                  <c:v>-52.198559420792201</c:v>
                </c:pt>
                <c:pt idx="1918">
                  <c:v>-52.2890485616036</c:v>
                </c:pt>
                <c:pt idx="1919">
                  <c:v>-52.3792904866702</c:v>
                </c:pt>
                <c:pt idx="1920">
                  <c:v>-52.469328300168897</c:v>
                </c:pt>
                <c:pt idx="1921">
                  <c:v>-52.559162214930197</c:v>
                </c:pt>
                <c:pt idx="1922">
                  <c:v>-52.648715417607498</c:v>
                </c:pt>
                <c:pt idx="1923">
                  <c:v>-52.737945155104804</c:v>
                </c:pt>
                <c:pt idx="1924">
                  <c:v>-52.8268055058196</c:v>
                </c:pt>
                <c:pt idx="1925">
                  <c:v>-52.9151933905787</c:v>
                </c:pt>
                <c:pt idx="1926">
                  <c:v>-53.002761865079897</c:v>
                </c:pt>
                <c:pt idx="1927">
                  <c:v>-53.088879264495802</c:v>
                </c:pt>
                <c:pt idx="1928">
                  <c:v>-53.173963814461999</c:v>
                </c:pt>
                <c:pt idx="1929">
                  <c:v>-53.2582249638535</c:v>
                </c:pt>
                <c:pt idx="1930">
                  <c:v>-53.341760421648402</c:v>
                </c:pt>
                <c:pt idx="1931">
                  <c:v>-53.424600555054099</c:v>
                </c:pt>
                <c:pt idx="1932">
                  <c:v>-53.506737584591299</c:v>
                </c:pt>
                <c:pt idx="1933">
                  <c:v>-53.588141204684398</c:v>
                </c:pt>
                <c:pt idx="1934">
                  <c:v>-53.668766808194803</c:v>
                </c:pt>
                <c:pt idx="1935">
                  <c:v>-53.7485446894391</c:v>
                </c:pt>
                <c:pt idx="1936">
                  <c:v>-53.827417710787401</c:v>
                </c:pt>
                <c:pt idx="1937">
                  <c:v>-53.905320309214197</c:v>
                </c:pt>
                <c:pt idx="1938">
                  <c:v>-53.982182743108403</c:v>
                </c:pt>
                <c:pt idx="1939">
                  <c:v>-54.057897415824399</c:v>
                </c:pt>
                <c:pt idx="1940">
                  <c:v>-54.132116342002298</c:v>
                </c:pt>
                <c:pt idx="1941">
                  <c:v>-54.204909027024499</c:v>
                </c:pt>
                <c:pt idx="1942">
                  <c:v>-54.276382263854401</c:v>
                </c:pt>
                <c:pt idx="1943">
                  <c:v>-54.346564308664597</c:v>
                </c:pt>
                <c:pt idx="1944">
                  <c:v>-54.415440919979503</c:v>
                </c:pt>
                <c:pt idx="1945">
                  <c:v>-54.482984055844099</c:v>
                </c:pt>
                <c:pt idx="1946">
                  <c:v>-54.549153928639299</c:v>
                </c:pt>
                <c:pt idx="1947">
                  <c:v>-54.6139034403907</c:v>
                </c:pt>
                <c:pt idx="1948">
                  <c:v>-54.677181205797297</c:v>
                </c:pt>
                <c:pt idx="1949">
                  <c:v>-54.7389333754492</c:v>
                </c:pt>
                <c:pt idx="1950">
                  <c:v>-54.799104881166599</c:v>
                </c:pt>
                <c:pt idx="1951">
                  <c:v>-54.857633623047903</c:v>
                </c:pt>
                <c:pt idx="1952">
                  <c:v>-54.914467200464401</c:v>
                </c:pt>
                <c:pt idx="1953">
                  <c:v>-54.969553177345297</c:v>
                </c:pt>
                <c:pt idx="1954">
                  <c:v>-55.022838799395998</c:v>
                </c:pt>
                <c:pt idx="1955">
                  <c:v>-55.074265730878501</c:v>
                </c:pt>
                <c:pt idx="1956">
                  <c:v>-55.123773700653601</c:v>
                </c:pt>
                <c:pt idx="1957">
                  <c:v>-55.171262362862798</c:v>
                </c:pt>
                <c:pt idx="1958">
                  <c:v>-55.216690866360899</c:v>
                </c:pt>
                <c:pt idx="1959">
                  <c:v>-55.2600842736909</c:v>
                </c:pt>
                <c:pt idx="1960">
                  <c:v>-55.301437864810502</c:v>
                </c:pt>
                <c:pt idx="1961">
                  <c:v>-55.340730712868897</c:v>
                </c:pt>
                <c:pt idx="1962">
                  <c:v>-55.377934647772399</c:v>
                </c:pt>
                <c:pt idx="1963">
                  <c:v>-55.413018410694001</c:v>
                </c:pt>
                <c:pt idx="1964">
                  <c:v>-55.445949716102703</c:v>
                </c:pt>
                <c:pt idx="1965">
                  <c:v>-55.476695928947798</c:v>
                </c:pt>
                <c:pt idx="1966">
                  <c:v>-55.505224710711097</c:v>
                </c:pt>
                <c:pt idx="1967">
                  <c:v>-55.531506491658803</c:v>
                </c:pt>
                <c:pt idx="1968">
                  <c:v>-55.5555130103088</c:v>
                </c:pt>
                <c:pt idx="1969">
                  <c:v>-55.577217505788099</c:v>
                </c:pt>
                <c:pt idx="1970">
                  <c:v>-55.596594987291901</c:v>
                </c:pt>
                <c:pt idx="1971">
                  <c:v>-55.613622421991899</c:v>
                </c:pt>
                <c:pt idx="1972">
                  <c:v>-55.628278862535701</c:v>
                </c:pt>
                <c:pt idx="1973">
                  <c:v>-55.640545551014597</c:v>
                </c:pt>
                <c:pt idx="1974">
                  <c:v>-55.650405991257699</c:v>
                </c:pt>
                <c:pt idx="1975">
                  <c:v>-55.657846016325003</c:v>
                </c:pt>
                <c:pt idx="1976">
                  <c:v>-55.662853824900502</c:v>
                </c:pt>
                <c:pt idx="1977">
                  <c:v>-55.665420003626799</c:v>
                </c:pt>
                <c:pt idx="1978">
                  <c:v>-55.665537552520199</c:v>
                </c:pt>
                <c:pt idx="1979">
                  <c:v>-55.663201891986802</c:v>
                </c:pt>
                <c:pt idx="1980">
                  <c:v>-55.658410872231798</c:v>
                </c:pt>
                <c:pt idx="1981">
                  <c:v>-55.651164773118403</c:v>
                </c:pt>
                <c:pt idx="1982">
                  <c:v>-55.6414662991032</c:v>
                </c:pt>
                <c:pt idx="1983">
                  <c:v>-55.629320570142099</c:v>
                </c:pt>
                <c:pt idx="1984">
                  <c:v>-55.614735110417897</c:v>
                </c:pt>
                <c:pt idx="1985">
                  <c:v>-55.597719836946297</c:v>
                </c:pt>
                <c:pt idx="1986">
                  <c:v>-55.578287046670901</c:v>
                </c:pt>
                <c:pt idx="1987">
                  <c:v>-55.5564513955959</c:v>
                </c:pt>
                <c:pt idx="1988">
                  <c:v>-55.532229891861398</c:v>
                </c:pt>
                <c:pt idx="1989">
                  <c:v>-55.505641873313898</c:v>
                </c:pt>
                <c:pt idx="1990">
                  <c:v>-55.476708987282102</c:v>
                </c:pt>
                <c:pt idx="1991">
                  <c:v>-55.445455170089602</c:v>
                </c:pt>
                <c:pt idx="1992">
                  <c:v>-55.411906622746102</c:v>
                </c:pt>
                <c:pt idx="1993">
                  <c:v>-55.376090425566602</c:v>
                </c:pt>
                <c:pt idx="1994">
                  <c:v>-55.338037317519401</c:v>
                </c:pt>
                <c:pt idx="1995">
                  <c:v>-55.297780603381703</c:v>
                </c:pt>
                <c:pt idx="1996">
                  <c:v>-55.255355563035899</c:v>
                </c:pt>
                <c:pt idx="1997">
                  <c:v>-55.210799475868399</c:v>
                </c:pt>
                <c:pt idx="1998">
                  <c:v>-55.164151648903903</c:v>
                </c:pt>
                <c:pt idx="1999">
                  <c:v>-55.1154534024217</c:v>
                </c:pt>
                <c:pt idx="2000">
                  <c:v>-55.064748039920801</c:v>
                </c:pt>
                <c:pt idx="2001">
                  <c:v>-55.012009877813902</c:v>
                </c:pt>
                <c:pt idx="2002">
                  <c:v>-54.957281151924199</c:v>
                </c:pt>
                <c:pt idx="2003">
                  <c:v>-54.900650808496501</c:v>
                </c:pt>
                <c:pt idx="2004">
                  <c:v>-54.842201398126903</c:v>
                </c:pt>
                <c:pt idx="2005">
                  <c:v>-54.782006315563102</c:v>
                </c:pt>
                <c:pt idx="2006">
                  <c:v>-54.720132936700999</c:v>
                </c:pt>
                <c:pt idx="2007">
                  <c:v>-54.656641638233197</c:v>
                </c:pt>
                <c:pt idx="2008">
                  <c:v>-54.591592663424898</c:v>
                </c:pt>
                <c:pt idx="2009">
                  <c:v>-54.5250509398155</c:v>
                </c:pt>
                <c:pt idx="2010">
                  <c:v>-54.457080881402</c:v>
                </c:pt>
                <c:pt idx="2011">
                  <c:v>-54.387746940204799</c:v>
                </c:pt>
                <c:pt idx="2012">
                  <c:v>-54.317114150591998</c:v>
                </c:pt>
                <c:pt idx="2013">
                  <c:v>-54.245248317905798</c:v>
                </c:pt>
                <c:pt idx="2014">
                  <c:v>-54.172213005207503</c:v>
                </c:pt>
                <c:pt idx="2015">
                  <c:v>-54.098071611763203</c:v>
                </c:pt>
                <c:pt idx="2016">
                  <c:v>-54.0228945541554</c:v>
                </c:pt>
                <c:pt idx="2017">
                  <c:v>-53.946752835146597</c:v>
                </c:pt>
                <c:pt idx="2018">
                  <c:v>-53.869467815931301</c:v>
                </c:pt>
                <c:pt idx="2019">
                  <c:v>-53.791059126714302</c:v>
                </c:pt>
                <c:pt idx="2020">
                  <c:v>-53.711722929487003</c:v>
                </c:pt>
                <c:pt idx="2021">
                  <c:v>-53.631615814908002</c:v>
                </c:pt>
                <c:pt idx="2022">
                  <c:v>-53.550861265899997</c:v>
                </c:pt>
                <c:pt idx="2023">
                  <c:v>-53.4695449002852</c:v>
                </c:pt>
                <c:pt idx="2024">
                  <c:v>-53.387763642118202</c:v>
                </c:pt>
                <c:pt idx="2025">
                  <c:v>-53.305608760513302</c:v>
                </c:pt>
                <c:pt idx="2026">
                  <c:v>-53.223165309046003</c:v>
                </c:pt>
                <c:pt idx="2027">
                  <c:v>-53.1405147699503</c:v>
                </c:pt>
                <c:pt idx="2028">
                  <c:v>-53.057736961699597</c:v>
                </c:pt>
                <c:pt idx="2029">
                  <c:v>-52.974897097834202</c:v>
                </c:pt>
                <c:pt idx="2030">
                  <c:v>-52.892070407105003</c:v>
                </c:pt>
                <c:pt idx="2031">
                  <c:v>-52.8092829649122</c:v>
                </c:pt>
                <c:pt idx="2032">
                  <c:v>-52.725788764838498</c:v>
                </c:pt>
                <c:pt idx="2033">
                  <c:v>-52.641910665704998</c:v>
                </c:pt>
                <c:pt idx="2034">
                  <c:v>-52.557956163852701</c:v>
                </c:pt>
                <c:pt idx="2035">
                  <c:v>-52.4741343923667</c:v>
                </c:pt>
                <c:pt idx="2036">
                  <c:v>-52.390576017954501</c:v>
                </c:pt>
                <c:pt idx="2037">
                  <c:v>-52.307389067265603</c:v>
                </c:pt>
                <c:pt idx="2038">
                  <c:v>-52.224694905817302</c:v>
                </c:pt>
                <c:pt idx="2039">
                  <c:v>-52.142601538282399</c:v>
                </c:pt>
                <c:pt idx="2040">
                  <c:v>-52.061205601563699</c:v>
                </c:pt>
                <c:pt idx="2041">
                  <c:v>-51.980596994668197</c:v>
                </c:pt>
                <c:pt idx="2042">
                  <c:v>-51.900861456264899</c:v>
                </c:pt>
                <c:pt idx="2043">
                  <c:v>-51.822045775673502</c:v>
                </c:pt>
                <c:pt idx="2044">
                  <c:v>-51.7442365783524</c:v>
                </c:pt>
                <c:pt idx="2045">
                  <c:v>-51.666383369462402</c:v>
                </c:pt>
                <c:pt idx="2046">
                  <c:v>-51.588230198499303</c:v>
                </c:pt>
                <c:pt idx="2047">
                  <c:v>-51.510242026341302</c:v>
                </c:pt>
                <c:pt idx="2048">
                  <c:v>-51.4328043671252</c:v>
                </c:pt>
                <c:pt idx="2049">
                  <c:v>-51.3561765634811</c:v>
                </c:pt>
                <c:pt idx="2050">
                  <c:v>-51.280470121921503</c:v>
                </c:pt>
                <c:pt idx="2051">
                  <c:v>-51.205835441043703</c:v>
                </c:pt>
                <c:pt idx="2052">
                  <c:v>-51.132428114454598</c:v>
                </c:pt>
                <c:pt idx="2053">
                  <c:v>-51.060387740926402</c:v>
                </c:pt>
                <c:pt idx="2054">
                  <c:v>-50.989840264293399</c:v>
                </c:pt>
                <c:pt idx="2055">
                  <c:v>-50.920899150744503</c:v>
                </c:pt>
                <c:pt idx="2056">
                  <c:v>-50.853674325152298</c:v>
                </c:pt>
                <c:pt idx="2057">
                  <c:v>-50.788232259047298</c:v>
                </c:pt>
                <c:pt idx="2058">
                  <c:v>-50.724649537801596</c:v>
                </c:pt>
                <c:pt idx="2059">
                  <c:v>-50.663032900902401</c:v>
                </c:pt>
                <c:pt idx="2060">
                  <c:v>-50.602064876993097</c:v>
                </c:pt>
                <c:pt idx="2061">
                  <c:v>-50.540877931065999</c:v>
                </c:pt>
                <c:pt idx="2062">
                  <c:v>-50.479991191733802</c:v>
                </c:pt>
                <c:pt idx="2063">
                  <c:v>-50.419926544810401</c:v>
                </c:pt>
                <c:pt idx="2064">
                  <c:v>-50.361074809090802</c:v>
                </c:pt>
                <c:pt idx="2065">
                  <c:v>-50.303731863773798</c:v>
                </c:pt>
                <c:pt idx="2066">
                  <c:v>-50.247999460681399</c:v>
                </c:pt>
                <c:pt idx="2067">
                  <c:v>-50.1940980443513</c:v>
                </c:pt>
                <c:pt idx="2068">
                  <c:v>-50.142260147767402</c:v>
                </c:pt>
                <c:pt idx="2069">
                  <c:v>-50.092707421891298</c:v>
                </c:pt>
                <c:pt idx="2070">
                  <c:v>-50.0456545006355</c:v>
                </c:pt>
                <c:pt idx="2071">
                  <c:v>-50.001310404565302</c:v>
                </c:pt>
                <c:pt idx="2072">
                  <c:v>-49.959877708953897</c:v>
                </c:pt>
                <c:pt idx="2073">
                  <c:v>-49.921554114141799</c:v>
                </c:pt>
                <c:pt idx="2074">
                  <c:v>-49.886538409528796</c:v>
                </c:pt>
                <c:pt idx="2075">
                  <c:v>-49.8550177208908</c:v>
                </c:pt>
                <c:pt idx="2076">
                  <c:v>-49.827135146566697</c:v>
                </c:pt>
                <c:pt idx="2077">
                  <c:v>-49.803082111386303</c:v>
                </c:pt>
                <c:pt idx="2078">
                  <c:v>-49.783062381205198</c:v>
                </c:pt>
                <c:pt idx="2079">
                  <c:v>-49.767280528176002</c:v>
                </c:pt>
                <c:pt idx="2080">
                  <c:v>-49.755937361682598</c:v>
                </c:pt>
                <c:pt idx="2081">
                  <c:v>-49.749227041216997</c:v>
                </c:pt>
                <c:pt idx="2082">
                  <c:v>-49.747334825619099</c:v>
                </c:pt>
                <c:pt idx="2083">
                  <c:v>-49.750434934400097</c:v>
                </c:pt>
                <c:pt idx="2084">
                  <c:v>-49.758687947905401</c:v>
                </c:pt>
                <c:pt idx="2085">
                  <c:v>-49.772237969261298</c:v>
                </c:pt>
                <c:pt idx="2086">
                  <c:v>-49.791209808561298</c:v>
                </c:pt>
                <c:pt idx="2087">
                  <c:v>-49.8157058326561</c:v>
                </c:pt>
                <c:pt idx="2088">
                  <c:v>-49.845803027139603</c:v>
                </c:pt>
                <c:pt idx="2089">
                  <c:v>-49.8815496970442</c:v>
                </c:pt>
                <c:pt idx="2090">
                  <c:v>-49.922926835456998</c:v>
                </c:pt>
                <c:pt idx="2091">
                  <c:v>-49.9698550465449</c:v>
                </c:pt>
                <c:pt idx="2092">
                  <c:v>-50.022265357131097</c:v>
                </c:pt>
                <c:pt idx="2093">
                  <c:v>-50.080064354183101</c:v>
                </c:pt>
                <c:pt idx="2094">
                  <c:v>-50.143123439423597</c:v>
                </c:pt>
                <c:pt idx="2095">
                  <c:v>-50.211275457939202</c:v>
                </c:pt>
                <c:pt idx="2096">
                  <c:v>-50.284313260688499</c:v>
                </c:pt>
                <c:pt idx="2097">
                  <c:v>-50.361988052601603</c:v>
                </c:pt>
                <c:pt idx="2098">
                  <c:v>-50.443873468717896</c:v>
                </c:pt>
                <c:pt idx="2099">
                  <c:v>-50.529531335869201</c:v>
                </c:pt>
                <c:pt idx="2100">
                  <c:v>-50.618603540123203</c:v>
                </c:pt>
                <c:pt idx="2101">
                  <c:v>-50.710647658183703</c:v>
                </c:pt>
                <c:pt idx="2102">
                  <c:v>-50.804351588327002</c:v>
                </c:pt>
                <c:pt idx="2103">
                  <c:v>-50.896433885536901</c:v>
                </c:pt>
                <c:pt idx="2104">
                  <c:v>-50.987889765191298</c:v>
                </c:pt>
                <c:pt idx="2105">
                  <c:v>-51.0793835485673</c:v>
                </c:pt>
                <c:pt idx="2106">
                  <c:v>-51.171273423021397</c:v>
                </c:pt>
                <c:pt idx="2107">
                  <c:v>-51.263737117087203</c:v>
                </c:pt>
                <c:pt idx="2108">
                  <c:v>-51.3568442940634</c:v>
                </c:pt>
                <c:pt idx="2109">
                  <c:v>-51.450595086981203</c:v>
                </c:pt>
                <c:pt idx="2110">
                  <c:v>-51.544817186406803</c:v>
                </c:pt>
                <c:pt idx="2111">
                  <c:v>-51.639455554926698</c:v>
                </c:pt>
                <c:pt idx="2112">
                  <c:v>-51.734438367071398</c:v>
                </c:pt>
                <c:pt idx="2113">
                  <c:v>-51.829546547071601</c:v>
                </c:pt>
                <c:pt idx="2114">
                  <c:v>-51.923829693117902</c:v>
                </c:pt>
                <c:pt idx="2115">
                  <c:v>-52.016319298981998</c:v>
                </c:pt>
                <c:pt idx="2116">
                  <c:v>-52.107760336476403</c:v>
                </c:pt>
                <c:pt idx="2117">
                  <c:v>-52.198608070175602</c:v>
                </c:pt>
                <c:pt idx="2118">
                  <c:v>-52.289096150553</c:v>
                </c:pt>
                <c:pt idx="2119">
                  <c:v>-52.379337146157297</c:v>
                </c:pt>
                <c:pt idx="2120">
                  <c:v>-52.4693741259996</c:v>
                </c:pt>
                <c:pt idx="2121">
                  <c:v>-52.559207279244198</c:v>
                </c:pt>
                <c:pt idx="2122">
                  <c:v>-52.648759746971699</c:v>
                </c:pt>
                <c:pt idx="2123">
                  <c:v>-52.737988802131902</c:v>
                </c:pt>
                <c:pt idx="2124">
                  <c:v>-52.826848511060298</c:v>
                </c:pt>
                <c:pt idx="2125">
                  <c:v>-52.915235722066598</c:v>
                </c:pt>
                <c:pt idx="2126">
                  <c:v>-53.002803125991697</c:v>
                </c:pt>
                <c:pt idx="2127">
                  <c:v>-53.088919746078801</c:v>
                </c:pt>
                <c:pt idx="2128">
                  <c:v>-53.174003690946797</c:v>
                </c:pt>
                <c:pt idx="2129">
                  <c:v>-53.258264345825097</c:v>
                </c:pt>
                <c:pt idx="2130">
                  <c:v>-53.341799380555798</c:v>
                </c:pt>
                <c:pt idx="2131">
                  <c:v>-53.424639139662503</c:v>
                </c:pt>
                <c:pt idx="2132">
                  <c:v>-53.5067758296953</c:v>
                </c:pt>
                <c:pt idx="2133">
                  <c:v>-53.588179135917102</c:v>
                </c:pt>
                <c:pt idx="2134">
                  <c:v>-53.668804444773201</c:v>
                </c:pt>
                <c:pt idx="2135">
                  <c:v>-53.7485820371665</c:v>
                </c:pt>
                <c:pt idx="2136">
                  <c:v>-53.827454784163599</c:v>
                </c:pt>
                <c:pt idx="2137">
                  <c:v>-53.905357115460298</c:v>
                </c:pt>
                <c:pt idx="2138">
                  <c:v>-53.982219277316403</c:v>
                </c:pt>
                <c:pt idx="2139">
                  <c:v>-54.057933658238397</c:v>
                </c:pt>
                <c:pt idx="2140">
                  <c:v>-54.132152157019803</c:v>
                </c:pt>
                <c:pt idx="2141">
                  <c:v>-54.204944536635402</c:v>
                </c:pt>
                <c:pt idx="2142">
                  <c:v>-54.276417540489398</c:v>
                </c:pt>
                <c:pt idx="2143">
                  <c:v>-54.346599388984103</c:v>
                </c:pt>
                <c:pt idx="2144">
                  <c:v>-54.4154758294844</c:v>
                </c:pt>
                <c:pt idx="2145">
                  <c:v>-54.483018811048296</c:v>
                </c:pt>
                <c:pt idx="2146">
                  <c:v>-54.549188540222403</c:v>
                </c:pt>
                <c:pt idx="2147">
                  <c:v>-54.613937915205199</c:v>
                </c:pt>
                <c:pt idx="2148">
                  <c:v>-54.677215548028798</c:v>
                </c:pt>
                <c:pt idx="2149">
                  <c:v>-54.738967587353699</c:v>
                </c:pt>
                <c:pt idx="2150">
                  <c:v>-54.799138963564502</c:v>
                </c:pt>
                <c:pt idx="2151">
                  <c:v>-54.857667571776297</c:v>
                </c:pt>
                <c:pt idx="2152">
                  <c:v>-54.914501016041598</c:v>
                </c:pt>
                <c:pt idx="2153">
                  <c:v>-54.969586858962202</c:v>
                </c:pt>
                <c:pt idx="2154">
                  <c:v>-55.022872345005403</c:v>
                </c:pt>
                <c:pt idx="2155">
                  <c:v>-55.0742991301451</c:v>
                </c:pt>
                <c:pt idx="2156">
                  <c:v>-55.123806946964201</c:v>
                </c:pt>
                <c:pt idx="2157">
                  <c:v>-55.171295388336802</c:v>
                </c:pt>
                <c:pt idx="2158">
                  <c:v>-55.216723726885199</c:v>
                </c:pt>
                <c:pt idx="2159">
                  <c:v>-55.260117000092698</c:v>
                </c:pt>
                <c:pt idx="2160">
                  <c:v>-55.301470471925398</c:v>
                </c:pt>
                <c:pt idx="2161">
                  <c:v>-55.3407632075807</c:v>
                </c:pt>
                <c:pt idx="2162">
                  <c:v>-55.377967032696603</c:v>
                </c:pt>
                <c:pt idx="2163">
                  <c:v>-55.413050685881899</c:v>
                </c:pt>
                <c:pt idx="2164">
                  <c:v>-55.445981879936198</c:v>
                </c:pt>
                <c:pt idx="2165">
                  <c:v>-55.476727977064698</c:v>
                </c:pt>
                <c:pt idx="2166">
                  <c:v>-55.505256640132302</c:v>
                </c:pt>
                <c:pt idx="2167">
                  <c:v>-55.531538298619203</c:v>
                </c:pt>
                <c:pt idx="2168">
                  <c:v>-55.555544690309802</c:v>
                </c:pt>
                <c:pt idx="2169">
                  <c:v>-55.577249053804401</c:v>
                </c:pt>
                <c:pt idx="2170">
                  <c:v>-55.596626397914299</c:v>
                </c:pt>
                <c:pt idx="2171">
                  <c:v>-55.613653689525997</c:v>
                </c:pt>
                <c:pt idx="2172">
                  <c:v>-55.628309981052297</c:v>
                </c:pt>
                <c:pt idx="2173">
                  <c:v>-55.640576514431999</c:v>
                </c:pt>
                <c:pt idx="2174">
                  <c:v>-55.650436793369202</c:v>
                </c:pt>
                <c:pt idx="2175">
                  <c:v>-55.657876650841096</c:v>
                </c:pt>
                <c:pt idx="2176">
                  <c:v>-55.662884285464202</c:v>
                </c:pt>
                <c:pt idx="2177">
                  <c:v>-55.665450283843199</c:v>
                </c:pt>
                <c:pt idx="2178">
                  <c:v>-55.665567645961303</c:v>
                </c:pt>
                <c:pt idx="2179">
                  <c:v>-55.663231792211</c:v>
                </c:pt>
                <c:pt idx="2180">
                  <c:v>-55.658440572792799</c:v>
                </c:pt>
                <c:pt idx="2181">
                  <c:v>-55.651194267579498</c:v>
                </c:pt>
                <c:pt idx="2182">
                  <c:v>-55.641495581042001</c:v>
                </c:pt>
                <c:pt idx="2183">
                  <c:v>-55.629349633150603</c:v>
                </c:pt>
                <c:pt idx="2184">
                  <c:v>-55.614763948104603</c:v>
                </c:pt>
                <c:pt idx="2185">
                  <c:v>-55.597748442948301</c:v>
                </c:pt>
                <c:pt idx="2186">
                  <c:v>-55.578315414657901</c:v>
                </c:pt>
                <c:pt idx="2187">
                  <c:v>-55.556479519286498</c:v>
                </c:pt>
                <c:pt idx="2188">
                  <c:v>-55.532257765006797</c:v>
                </c:pt>
                <c:pt idx="2189">
                  <c:v>-55.505669489721299</c:v>
                </c:pt>
                <c:pt idx="2190">
                  <c:v>-55.476736340808202</c:v>
                </c:pt>
                <c:pt idx="2191">
                  <c:v>-55.445482254650202</c:v>
                </c:pt>
                <c:pt idx="2192">
                  <c:v>-55.411933432324901</c:v>
                </c:pt>
                <c:pt idx="2193">
                  <c:v>-55.376116955580898</c:v>
                </c:pt>
                <c:pt idx="2194">
                  <c:v>-55.338063561592797</c:v>
                </c:pt>
                <c:pt idx="2195">
                  <c:v>-55.297806555310302</c:v>
                </c:pt>
                <c:pt idx="2196">
                  <c:v>-55.255381216911402</c:v>
                </c:pt>
                <c:pt idx="2197">
                  <c:v>-55.210824825970697</c:v>
                </c:pt>
                <c:pt idx="2198">
                  <c:v>-55.164176689676303</c:v>
                </c:pt>
                <c:pt idx="2199">
                  <c:v>-55.1154781284595</c:v>
                </c:pt>
                <c:pt idx="2200">
                  <c:v>-55.0647724459591</c:v>
                </c:pt>
                <c:pt idx="2201">
                  <c:v>-55.012034013636402</c:v>
                </c:pt>
                <c:pt idx="2202">
                  <c:v>-54.957304981078103</c:v>
                </c:pt>
                <c:pt idx="2203">
                  <c:v>-54.900674309002703</c:v>
                </c:pt>
                <c:pt idx="2204">
                  <c:v>-54.8422245515493</c:v>
                </c:pt>
                <c:pt idx="2205">
                  <c:v>-54.782029109569301</c:v>
                </c:pt>
                <c:pt idx="2206">
                  <c:v>-54.720155362482899</c:v>
                </c:pt>
                <c:pt idx="2207">
                  <c:v>-54.656663691935698</c:v>
                </c:pt>
                <c:pt idx="2208">
                  <c:v>-54.5916143387444</c:v>
                </c:pt>
                <c:pt idx="2209">
                  <c:v>-54.5250722315647</c:v>
                </c:pt>
                <c:pt idx="2210">
                  <c:v>-54.457101785456601</c:v>
                </c:pt>
                <c:pt idx="2211">
                  <c:v>-54.387767453112197</c:v>
                </c:pt>
                <c:pt idx="2212">
                  <c:v>-54.317134269416798</c:v>
                </c:pt>
                <c:pt idx="2213">
                  <c:v>-54.2452680401137</c:v>
                </c:pt>
                <c:pt idx="2214">
                  <c:v>-54.1722323307552</c:v>
                </c:pt>
                <c:pt idx="2215">
                  <c:v>-54.098090538172997</c:v>
                </c:pt>
                <c:pt idx="2216">
                  <c:v>-54.022913079232097</c:v>
                </c:pt>
                <c:pt idx="2217">
                  <c:v>-53.946770957212301</c:v>
                </c:pt>
                <c:pt idx="2218">
                  <c:v>-53.869485627192802</c:v>
                </c:pt>
                <c:pt idx="2219">
                  <c:v>-53.791076591975497</c:v>
                </c:pt>
                <c:pt idx="2220">
                  <c:v>-53.7117400156664</c:v>
                </c:pt>
                <c:pt idx="2221">
                  <c:v>-53.631632505740399</c:v>
                </c:pt>
                <c:pt idx="2222">
                  <c:v>-53.550877550798603</c:v>
                </c:pt>
                <c:pt idx="2223">
                  <c:v>-53.469560777508001</c:v>
                </c:pt>
                <c:pt idx="2224">
                  <c:v>-53.3877791067884</c:v>
                </c:pt>
                <c:pt idx="2225">
                  <c:v>-53.305623809855298</c:v>
                </c:pt>
                <c:pt idx="2226">
                  <c:v>-53.223179942086396</c:v>
                </c:pt>
                <c:pt idx="2227">
                  <c:v>-53.140528986555502</c:v>
                </c:pt>
                <c:pt idx="2228">
                  <c:v>-53.057750762512399</c:v>
                </c:pt>
                <c:pt idx="2229">
                  <c:v>-52.974910487216498</c:v>
                </c:pt>
                <c:pt idx="2230">
                  <c:v>-52.892083385891297</c:v>
                </c:pt>
                <c:pt idx="2231">
                  <c:v>-52.809295661737401</c:v>
                </c:pt>
                <c:pt idx="2232">
                  <c:v>-52.7258011454364</c:v>
                </c:pt>
                <c:pt idx="2233">
                  <c:v>-52.641922702092998</c:v>
                </c:pt>
                <c:pt idx="2234">
                  <c:v>-52.557967833777603</c:v>
                </c:pt>
                <c:pt idx="2235">
                  <c:v>-52.474145686698797</c:v>
                </c:pt>
                <c:pt idx="2236">
                  <c:v>-52.390586936467997</c:v>
                </c:pt>
                <c:pt idx="2237">
                  <c:v>-52.307399605714998</c:v>
                </c:pt>
                <c:pt idx="2238">
                  <c:v>-52.224705062445203</c:v>
                </c:pt>
                <c:pt idx="2239">
                  <c:v>-52.142611313241602</c:v>
                </c:pt>
                <c:pt idx="2240">
                  <c:v>-52.0612149967845</c:v>
                </c:pt>
                <c:pt idx="2241">
                  <c:v>-51.9806060127367</c:v>
                </c:pt>
                <c:pt idx="2242">
                  <c:v>-51.900870104798599</c:v>
                </c:pt>
                <c:pt idx="2243">
                  <c:v>-51.822054057842301</c:v>
                </c:pt>
                <c:pt idx="2244">
                  <c:v>-51.7442444975296</c:v>
                </c:pt>
                <c:pt idx="2245">
                  <c:v>-51.666391107395697</c:v>
                </c:pt>
                <c:pt idx="2246">
                  <c:v>-51.588237719717803</c:v>
                </c:pt>
                <c:pt idx="2247">
                  <c:v>-51.5102492900076</c:v>
                </c:pt>
                <c:pt idx="2248">
                  <c:v>-51.432811350184998</c:v>
                </c:pt>
                <c:pt idx="2249">
                  <c:v>-51.356183257175701</c:v>
                </c:pt>
                <c:pt idx="2250">
                  <c:v>-51.280476527531803</c:v>
                </c:pt>
                <c:pt idx="2251">
                  <c:v>-51.205841554814903</c:v>
                </c:pt>
                <c:pt idx="2252">
                  <c:v>-51.132433934545602</c:v>
                </c:pt>
                <c:pt idx="2253">
                  <c:v>-51.0603932677272</c:v>
                </c:pt>
                <c:pt idx="2254">
                  <c:v>-50.989845500138003</c:v>
                </c:pt>
                <c:pt idx="2255">
                  <c:v>-50.920904098898802</c:v>
                </c:pt>
                <c:pt idx="2256">
                  <c:v>-50.853678989580601</c:v>
                </c:pt>
                <c:pt idx="2257">
                  <c:v>-50.788236649160503</c:v>
                </c:pt>
                <c:pt idx="2258">
                  <c:v>-50.724653658785002</c:v>
                </c:pt>
                <c:pt idx="2259">
                  <c:v>-50.663036757701498</c:v>
                </c:pt>
                <c:pt idx="2260">
                  <c:v>-50.602068640937098</c:v>
                </c:pt>
                <c:pt idx="2261">
                  <c:v>-50.540881583719496</c:v>
                </c:pt>
                <c:pt idx="2262">
                  <c:v>-50.479994704580498</c:v>
                </c:pt>
                <c:pt idx="2263">
                  <c:v>-50.419929901182599</c:v>
                </c:pt>
                <c:pt idx="2264">
                  <c:v>-50.361078000351398</c:v>
                </c:pt>
                <c:pt idx="2265">
                  <c:v>-50.303734889389403</c:v>
                </c:pt>
                <c:pt idx="2266">
                  <c:v>-50.2480023269082</c:v>
                </c:pt>
                <c:pt idx="2267">
                  <c:v>-50.194100752580603</c:v>
                </c:pt>
                <c:pt idx="2268">
                  <c:v>-50.142262700127702</c:v>
                </c:pt>
                <c:pt idx="2269">
                  <c:v>-50.092709821745203</c:v>
                </c:pt>
                <c:pt idx="2270">
                  <c:v>-50.045656752634997</c:v>
                </c:pt>
                <c:pt idx="2271">
                  <c:v>-50.001312514349401</c:v>
                </c:pt>
                <c:pt idx="2272">
                  <c:v>-49.959879683444498</c:v>
                </c:pt>
                <c:pt idx="2273">
                  <c:v>-49.921555960947799</c:v>
                </c:pt>
                <c:pt idx="2274">
                  <c:v>-49.8865401368259</c:v>
                </c:pt>
                <c:pt idx="2275">
                  <c:v>-49.855019341192701</c:v>
                </c:pt>
                <c:pt idx="2276">
                  <c:v>-49.8271366700342</c:v>
                </c:pt>
                <c:pt idx="2277">
                  <c:v>-49.803083547804199</c:v>
                </c:pt>
                <c:pt idx="2278">
                  <c:v>-49.7830637407354</c:v>
                </c:pt>
                <c:pt idx="2279">
                  <c:v>-49.767281821410798</c:v>
                </c:pt>
                <c:pt idx="2280">
                  <c:v>-49.755938599690801</c:v>
                </c:pt>
                <c:pt idx="2281">
                  <c:v>-49.749228235538297</c:v>
                </c:pt>
                <c:pt idx="2282">
                  <c:v>-49.7473359881796</c:v>
                </c:pt>
                <c:pt idx="2283">
                  <c:v>-49.750436077434401</c:v>
                </c:pt>
                <c:pt idx="2284">
                  <c:v>-49.758689083910802</c:v>
                </c:pt>
                <c:pt idx="2285">
                  <c:v>-49.7722391109086</c:v>
                </c:pt>
                <c:pt idx="2286">
                  <c:v>-49.791210968618302</c:v>
                </c:pt>
                <c:pt idx="2287">
                  <c:v>-49.815707023869003</c:v>
                </c:pt>
                <c:pt idx="2288">
                  <c:v>-49.845804262122797</c:v>
                </c:pt>
                <c:pt idx="2289">
                  <c:v>-49.881550988163198</c:v>
                </c:pt>
                <c:pt idx="2290">
                  <c:v>-49.922928191947797</c:v>
                </c:pt>
                <c:pt idx="2291">
                  <c:v>-49.969856479438498</c:v>
                </c:pt>
                <c:pt idx="2292">
                  <c:v>-50.022266877487297</c:v>
                </c:pt>
                <c:pt idx="2293">
                  <c:v>-50.080065972494197</c:v>
                </c:pt>
                <c:pt idx="2294">
                  <c:v>-50.143125165414702</c:v>
                </c:pt>
                <c:pt idx="2295">
                  <c:v>-50.2112773003985</c:v>
                </c:pt>
                <c:pt idx="2296">
                  <c:v>-50.284315227330403</c:v>
                </c:pt>
                <c:pt idx="2297">
                  <c:v>-50.361990149962601</c:v>
                </c:pt>
                <c:pt idx="2298">
                  <c:v>-50.443875695744403</c:v>
                </c:pt>
                <c:pt idx="2299">
                  <c:v>-50.5295336960586</c:v>
                </c:pt>
                <c:pt idx="2300">
                  <c:v>-50.618606036718802</c:v>
                </c:pt>
                <c:pt idx="2301">
                  <c:v>-50.710650286096197</c:v>
                </c:pt>
                <c:pt idx="2302">
                  <c:v>-50.804354237944601</c:v>
                </c:pt>
                <c:pt idx="2303">
                  <c:v>-50.896436599813399</c:v>
                </c:pt>
                <c:pt idx="2304">
                  <c:v>-50.987892572710997</c:v>
                </c:pt>
                <c:pt idx="2305">
                  <c:v>-51.079386470356702</c:v>
                </c:pt>
                <c:pt idx="2306">
                  <c:v>-51.171276474517697</c:v>
                </c:pt>
                <c:pt idx="2307">
                  <c:v>-51.263740309954102</c:v>
                </c:pt>
                <c:pt idx="2308">
                  <c:v>-51.356847637277703</c:v>
                </c:pt>
                <c:pt idx="2309">
                  <c:v>-51.450598586029997</c:v>
                </c:pt>
                <c:pt idx="2310">
                  <c:v>-51.544820843360803</c:v>
                </c:pt>
                <c:pt idx="2311">
                  <c:v>-51.639459374785702</c:v>
                </c:pt>
                <c:pt idx="2312">
                  <c:v>-51.734442353415403</c:v>
                </c:pt>
                <c:pt idx="2313">
                  <c:v>-51.829550690121401</c:v>
                </c:pt>
                <c:pt idx="2314">
                  <c:v>-51.923833912062697</c:v>
                </c:pt>
                <c:pt idx="2315">
                  <c:v>-52.016323635057702</c:v>
                </c:pt>
                <c:pt idx="2316">
                  <c:v>-52.107764818332903</c:v>
                </c:pt>
                <c:pt idx="2317">
                  <c:v>-52.198612715385202</c:v>
                </c:pt>
                <c:pt idx="2318">
                  <c:v>-52.289100970493003</c:v>
                </c:pt>
                <c:pt idx="2319">
                  <c:v>-52.379342148600998</c:v>
                </c:pt>
                <c:pt idx="2320">
                  <c:v>-52.469379316353702</c:v>
                </c:pt>
                <c:pt idx="2321">
                  <c:v>-52.559212661228798</c:v>
                </c:pt>
                <c:pt idx="2322">
                  <c:v>-52.648765319414501</c:v>
                </c:pt>
                <c:pt idx="2323">
                  <c:v>-52.737994567454599</c:v>
                </c:pt>
                <c:pt idx="2324">
                  <c:v>-52.826854470570701</c:v>
                </c:pt>
                <c:pt idx="2325">
                  <c:v>-52.915241867337997</c:v>
                </c:pt>
                <c:pt idx="2326">
                  <c:v>-53.002809395131301</c:v>
                </c:pt>
                <c:pt idx="2327">
                  <c:v>-53.088926174453</c:v>
                </c:pt>
                <c:pt idx="2328">
                  <c:v>-53.174010298545099</c:v>
                </c:pt>
                <c:pt idx="2329">
                  <c:v>-53.258271144644098</c:v>
                </c:pt>
                <c:pt idx="2330">
                  <c:v>-53.341806377482001</c:v>
                </c:pt>
                <c:pt idx="2331">
                  <c:v>-53.424646338561999</c:v>
                </c:pt>
                <c:pt idx="2332">
                  <c:v>-53.506783232514799</c:v>
                </c:pt>
                <c:pt idx="2333">
                  <c:v>-53.588186743285803</c:v>
                </c:pt>
                <c:pt idx="2334">
                  <c:v>-53.668812256332401</c:v>
                </c:pt>
                <c:pt idx="2335">
                  <c:v>-53.748590049931899</c:v>
                </c:pt>
                <c:pt idx="2336">
                  <c:v>-53.827462997033301</c:v>
                </c:pt>
                <c:pt idx="2337">
                  <c:v>-53.905365525796803</c:v>
                </c:pt>
                <c:pt idx="2338">
                  <c:v>-53.982227879734801</c:v>
                </c:pt>
                <c:pt idx="2339">
                  <c:v>-54.057942443733502</c:v>
                </c:pt>
                <c:pt idx="2340">
                  <c:v>-54.132161087885002</c:v>
                </c:pt>
                <c:pt idx="2341">
                  <c:v>-54.204953636580498</c:v>
                </c:pt>
                <c:pt idx="2342">
                  <c:v>-54.276426821998001</c:v>
                </c:pt>
                <c:pt idx="2343">
                  <c:v>-54.346608856189199</c:v>
                </c:pt>
                <c:pt idx="2344">
                  <c:v>-54.415485484081003</c:v>
                </c:pt>
                <c:pt idx="2345">
                  <c:v>-54.483028652596801</c:v>
                </c:pt>
                <c:pt idx="2346">
                  <c:v>-54.549198566832999</c:v>
                </c:pt>
                <c:pt idx="2347">
                  <c:v>-54.613948123983903</c:v>
                </c:pt>
                <c:pt idx="2348">
                  <c:v>-54.677225935332203</c:v>
                </c:pt>
                <c:pt idx="2349">
                  <c:v>-54.7389781489521</c:v>
                </c:pt>
                <c:pt idx="2350">
                  <c:v>-54.799149694749403</c:v>
                </c:pt>
                <c:pt idx="2351">
                  <c:v>-54.857678466206401</c:v>
                </c:pt>
                <c:pt idx="2352">
                  <c:v>-54.914512068762299</c:v>
                </c:pt>
                <c:pt idx="2353">
                  <c:v>-54.969598064517903</c:v>
                </c:pt>
                <c:pt idx="2354">
                  <c:v>-55.022883697446801</c:v>
                </c:pt>
                <c:pt idx="2355">
                  <c:v>-55.074310620627003</c:v>
                </c:pt>
                <c:pt idx="2356">
                  <c:v>-55.123818567698599</c:v>
                </c:pt>
                <c:pt idx="2357">
                  <c:v>-55.171307109907197</c:v>
                </c:pt>
                <c:pt idx="2358">
                  <c:v>-55.216735562704997</c:v>
                </c:pt>
                <c:pt idx="2359">
                  <c:v>-55.260128955080098</c:v>
                </c:pt>
                <c:pt idx="2360">
                  <c:v>-55.301482545520898</c:v>
                </c:pt>
                <c:pt idx="2361">
                  <c:v>-55.340775396462099</c:v>
                </c:pt>
                <c:pt idx="2362">
                  <c:v>-55.377979332021503</c:v>
                </c:pt>
                <c:pt idx="2363">
                  <c:v>-55.413063089859897</c:v>
                </c:pt>
                <c:pt idx="2364">
                  <c:v>-55.445994382130898</c:v>
                </c:pt>
                <c:pt idx="2365">
                  <c:v>-55.476740569949598</c:v>
                </c:pt>
                <c:pt idx="2366">
                  <c:v>-55.505269316675999</c:v>
                </c:pt>
                <c:pt idx="2367">
                  <c:v>-55.531551051442698</c:v>
                </c:pt>
                <c:pt idx="2368">
                  <c:v>-55.555557511701103</c:v>
                </c:pt>
                <c:pt idx="2369">
                  <c:v>-55.577261935796898</c:v>
                </c:pt>
                <c:pt idx="2370">
                  <c:v>-55.596639332341297</c:v>
                </c:pt>
                <c:pt idx="2371">
                  <c:v>-55.613666668060297</c:v>
                </c:pt>
                <c:pt idx="2372">
                  <c:v>-55.628322995228103</c:v>
                </c:pt>
                <c:pt idx="2373">
                  <c:v>-55.640589555680897</c:v>
                </c:pt>
                <c:pt idx="2374">
                  <c:v>-55.6504498530334</c:v>
                </c:pt>
                <c:pt idx="2375">
                  <c:v>-55.657889720195399</c:v>
                </c:pt>
                <c:pt idx="2376">
                  <c:v>-55.662897355726201</c:v>
                </c:pt>
                <c:pt idx="2377">
                  <c:v>-55.665463346190897</c:v>
                </c:pt>
                <c:pt idx="2378">
                  <c:v>-55.665580691540399</c:v>
                </c:pt>
                <c:pt idx="2379">
                  <c:v>-55.663244812147902</c:v>
                </c:pt>
                <c:pt idx="2380">
                  <c:v>-55.6584535582043</c:v>
                </c:pt>
                <c:pt idx="2381">
                  <c:v>-55.6512072095842</c:v>
                </c:pt>
                <c:pt idx="2382">
                  <c:v>-55.641508470767597</c:v>
                </c:pt>
                <c:pt idx="2383">
                  <c:v>-55.6293624617402</c:v>
                </c:pt>
                <c:pt idx="2384">
                  <c:v>-55.614776706722502</c:v>
                </c:pt>
                <c:pt idx="2385">
                  <c:v>-55.597761122790999</c:v>
                </c:pt>
                <c:pt idx="2386">
                  <c:v>-55.578328006961101</c:v>
                </c:pt>
                <c:pt idx="2387">
                  <c:v>-55.556492015337597</c:v>
                </c:pt>
                <c:pt idx="2388">
                  <c:v>-55.532270156142701</c:v>
                </c:pt>
                <c:pt idx="2389">
                  <c:v>-55.5056817673441</c:v>
                </c:pt>
                <c:pt idx="2390">
                  <c:v>-55.4767484963876</c:v>
                </c:pt>
                <c:pt idx="2391">
                  <c:v>-55.4454942797325</c:v>
                </c:pt>
                <c:pt idx="2392">
                  <c:v>-55.4119453185425</c:v>
                </c:pt>
                <c:pt idx="2393">
                  <c:v>-55.376128695260597</c:v>
                </c:pt>
                <c:pt idx="2394">
                  <c:v>-55.338075146332002</c:v>
                </c:pt>
                <c:pt idx="2395">
                  <c:v>-55.297817976853104</c:v>
                </c:pt>
                <c:pt idx="2396">
                  <c:v>-55.255392467207798</c:v>
                </c:pt>
                <c:pt idx="2397">
                  <c:v>-55.210835897134402</c:v>
                </c:pt>
                <c:pt idx="2398">
                  <c:v>-55.164187573977699</c:v>
                </c:pt>
                <c:pt idx="2399">
                  <c:v>-55.115488818325296</c:v>
                </c:pt>
                <c:pt idx="2400">
                  <c:v>-55.064782933971401</c:v>
                </c:pt>
                <c:pt idx="2401">
                  <c:v>-55.012044316119798</c:v>
                </c:pt>
                <c:pt idx="2402">
                  <c:v>-54.957315077221701</c:v>
                </c:pt>
                <c:pt idx="2403">
                  <c:v>-54.900684184378598</c:v>
                </c:pt>
                <c:pt idx="2404">
                  <c:v>-54.8422341934439</c:v>
                </c:pt>
                <c:pt idx="2405">
                  <c:v>-54.782038508038397</c:v>
                </c:pt>
                <c:pt idx="2406">
                  <c:v>-54.720164509233399</c:v>
                </c:pt>
                <c:pt idx="2407">
                  <c:v>-54.656672580873199</c:v>
                </c:pt>
                <c:pt idx="2408">
                  <c:v>-54.591622962925499</c:v>
                </c:pt>
                <c:pt idx="2409">
                  <c:v>-54.525080584658802</c:v>
                </c:pt>
                <c:pt idx="2410">
                  <c:v>-54.457109861720603</c:v>
                </c:pt>
                <c:pt idx="2411">
                  <c:v>-54.387775247228902</c:v>
                </c:pt>
                <c:pt idx="2412">
                  <c:v>-54.317141776431797</c:v>
                </c:pt>
                <c:pt idx="2413">
                  <c:v>-54.245275255388897</c:v>
                </c:pt>
                <c:pt idx="2414">
                  <c:v>-54.172239250731998</c:v>
                </c:pt>
                <c:pt idx="2415">
                  <c:v>-54.098097158555603</c:v>
                </c:pt>
                <c:pt idx="2416">
                  <c:v>-54.0229193960012</c:v>
                </c:pt>
                <c:pt idx="2417">
                  <c:v>-53.946776966712697</c:v>
                </c:pt>
                <c:pt idx="2418">
                  <c:v>-53.869491357086801</c:v>
                </c:pt>
                <c:pt idx="2419">
                  <c:v>-53.7910820267535</c:v>
                </c:pt>
                <c:pt idx="2420">
                  <c:v>-53.711745141124197</c:v>
                </c:pt>
                <c:pt idx="2421">
                  <c:v>-53.631637313632297</c:v>
                </c:pt>
                <c:pt idx="2422">
                  <c:v>-53.550882035129</c:v>
                </c:pt>
                <c:pt idx="2423">
                  <c:v>-53.469564935223602</c:v>
                </c:pt>
                <c:pt idx="2424">
                  <c:v>-53.3877829342862</c:v>
                </c:pt>
                <c:pt idx="2425">
                  <c:v>-53.305627304430097</c:v>
                </c:pt>
                <c:pt idx="2426">
                  <c:v>-53.2231831018074</c:v>
                </c:pt>
                <c:pt idx="2427">
                  <c:v>-53.140531809970703</c:v>
                </c:pt>
                <c:pt idx="2428">
                  <c:v>-53.057753248617203</c:v>
                </c:pt>
                <c:pt idx="2429">
                  <c:v>-52.974912635949003</c:v>
                </c:pt>
                <c:pt idx="2430">
                  <c:v>-52.892085196755197</c:v>
                </c:pt>
                <c:pt idx="2431">
                  <c:v>-52.809297152379401</c:v>
                </c:pt>
                <c:pt idx="2432">
                  <c:v>-52.725802307781997</c:v>
                </c:pt>
                <c:pt idx="2433">
                  <c:v>-52.641923529850096</c:v>
                </c:pt>
                <c:pt idx="2434">
                  <c:v>-52.557968322668401</c:v>
                </c:pt>
                <c:pt idx="2435">
                  <c:v>-52.474145834637802</c:v>
                </c:pt>
                <c:pt idx="2436">
                  <c:v>-52.3905867424888</c:v>
                </c:pt>
                <c:pt idx="2437">
                  <c:v>-52.307399069413002</c:v>
                </c:pt>
                <c:pt idx="2438">
                  <c:v>-52.2247041840739</c:v>
                </c:pt>
                <c:pt idx="2439">
                  <c:v>-52.142610093582803</c:v>
                </c:pt>
                <c:pt idx="2440">
                  <c:v>-52.061213437064403</c:v>
                </c:pt>
                <c:pt idx="2441">
                  <c:v>-51.980604114569303</c:v>
                </c:pt>
                <c:pt idx="2442">
                  <c:v>-51.900867869267003</c:v>
                </c:pt>
                <c:pt idx="2443">
                  <c:v>-51.822051487193399</c:v>
                </c:pt>
                <c:pt idx="2444">
                  <c:v>-51.7442415944031</c:v>
                </c:pt>
                <c:pt idx="2445">
                  <c:v>-51.666387810273598</c:v>
                </c:pt>
                <c:pt idx="2446">
                  <c:v>-51.588234035122198</c:v>
                </c:pt>
                <c:pt idx="2447">
                  <c:v>-51.510245229892902</c:v>
                </c:pt>
                <c:pt idx="2448">
                  <c:v>-51.432806922395699</c:v>
                </c:pt>
                <c:pt idx="2449">
                  <c:v>-51.356178464980999</c:v>
                </c:pt>
                <c:pt idx="2450">
                  <c:v>-51.280471369574499</c:v>
                </c:pt>
                <c:pt idx="2451">
                  <c:v>-51.205836034750902</c:v>
                </c:pt>
                <c:pt idx="2452">
                  <c:v>-51.132428056189703</c:v>
                </c:pt>
                <c:pt idx="2453">
                  <c:v>-51.060387034575903</c:v>
                </c:pt>
                <c:pt idx="2454">
                  <c:v>-50.989838915373198</c:v>
                </c:pt>
                <c:pt idx="2455">
                  <c:v>-50.920897165918497</c:v>
                </c:pt>
                <c:pt idx="2456">
                  <c:v>-50.853671712138997</c:v>
                </c:pt>
                <c:pt idx="2457">
                  <c:v>-50.788229023972001</c:v>
                </c:pt>
                <c:pt idx="2458">
                  <c:v>-50.7246456896113</c:v>
                </c:pt>
                <c:pt idx="2459">
                  <c:v>-50.6630284497895</c:v>
                </c:pt>
                <c:pt idx="2460">
                  <c:v>-50.602059645465097</c:v>
                </c:pt>
                <c:pt idx="2461">
                  <c:v>-50.540871919238</c:v>
                </c:pt>
                <c:pt idx="2462">
                  <c:v>-50.479984420676402</c:v>
                </c:pt>
                <c:pt idx="2463">
                  <c:v>-50.419919029076098</c:v>
                </c:pt>
                <c:pt idx="2464">
                  <c:v>-50.3610665584701</c:v>
                </c:pt>
                <c:pt idx="2465">
                  <c:v>-50.303722877647502</c:v>
                </c:pt>
                <c:pt idx="2466">
                  <c:v>-50.247989723943803</c:v>
                </c:pt>
                <c:pt idx="2467">
                  <c:v>-50.194087559538602</c:v>
                </c:pt>
                <c:pt idx="2468">
                  <c:v>-50.142248920023803</c:v>
                </c:pt>
                <c:pt idx="2469">
                  <c:v>-50.0926954571758</c:v>
                </c:pt>
                <c:pt idx="2470">
                  <c:v>-50.0456418052242</c:v>
                </c:pt>
                <c:pt idx="2471">
                  <c:v>-50.001296985882803</c:v>
                </c:pt>
                <c:pt idx="2472">
                  <c:v>-49.959863574195403</c:v>
                </c:pt>
                <c:pt idx="2473">
                  <c:v>-49.921539272250797</c:v>
                </c:pt>
                <c:pt idx="2474">
                  <c:v>-49.886522871911801</c:v>
                </c:pt>
                <c:pt idx="2475">
                  <c:v>-49.855001468549297</c:v>
                </c:pt>
                <c:pt idx="2476">
                  <c:v>-49.827118185592802</c:v>
                </c:pt>
                <c:pt idx="2477">
                  <c:v>-49.803064457723103</c:v>
                </c:pt>
                <c:pt idx="2478">
                  <c:v>-49.783044055289402</c:v>
                </c:pt>
                <c:pt idx="2479">
                  <c:v>-49.7672615543474</c:v>
                </c:pt>
                <c:pt idx="2480">
                  <c:v>-49.755917767883297</c:v>
                </c:pt>
                <c:pt idx="2481">
                  <c:v>-49.749206858879397</c:v>
                </c:pt>
                <c:pt idx="2482">
                  <c:v>-49.7473140901307</c:v>
                </c:pt>
                <c:pt idx="2483">
                  <c:v>-49.750413685477099</c:v>
                </c:pt>
                <c:pt idx="2484">
                  <c:v>-49.758666229584499</c:v>
                </c:pt>
                <c:pt idx="2485">
                  <c:v>-49.772215830143203</c:v>
                </c:pt>
                <c:pt idx="2486">
                  <c:v>-49.791187301774599</c:v>
                </c:pt>
                <c:pt idx="2487">
                  <c:v>-49.815683016108103</c:v>
                </c:pt>
                <c:pt idx="2488">
                  <c:v>-49.845779963559501</c:v>
                </c:pt>
                <c:pt idx="2489">
                  <c:v>-49.8815264539503</c:v>
                </c:pt>
                <c:pt idx="2490">
                  <c:v>-49.922903533047602</c:v>
                </c:pt>
                <c:pt idx="2491">
                  <c:v>-49.969831766997402</c:v>
                </c:pt>
                <c:pt idx="2492">
                  <c:v>-50.022242174697503</c:v>
                </c:pt>
                <c:pt idx="2493">
                  <c:v>-50.080041343453999</c:v>
                </c:pt>
                <c:pt idx="2494">
                  <c:v>-50.143100676555598</c:v>
                </c:pt>
                <c:pt idx="2495">
                  <c:v>-50.211253020979797</c:v>
                </c:pt>
                <c:pt idx="2496">
                  <c:v>-50.284291229279901</c:v>
                </c:pt>
                <c:pt idx="2497">
                  <c:v>-50.361966507274197</c:v>
                </c:pt>
                <c:pt idx="2498">
                  <c:v>-50.443852551618498</c:v>
                </c:pt>
                <c:pt idx="2499">
                  <c:v>-50.529511125679598</c:v>
                </c:pt>
                <c:pt idx="2500">
                  <c:v>-50.618584102386301</c:v>
                </c:pt>
                <c:pt idx="2501">
                  <c:v>-50.710629108528302</c:v>
                </c:pt>
                <c:pt idx="2502">
                  <c:v>-50.804334759531997</c:v>
                </c:pt>
                <c:pt idx="2503">
                  <c:v>-50.896418464132097</c:v>
                </c:pt>
                <c:pt idx="2504">
                  <c:v>-50.987875553528703</c:v>
                </c:pt>
                <c:pt idx="2505">
                  <c:v>-51.079370416833598</c:v>
                </c:pt>
                <c:pt idx="2506">
                  <c:v>-51.171261285748599</c:v>
                </c:pt>
                <c:pt idx="2507">
                  <c:v>-51.263725915935503</c:v>
                </c:pt>
                <c:pt idx="2508">
                  <c:v>-51.356833987835003</c:v>
                </c:pt>
                <c:pt idx="2509">
                  <c:v>-51.450585649404402</c:v>
                </c:pt>
                <c:pt idx="2510">
                  <c:v>-51.544808602513498</c:v>
                </c:pt>
                <c:pt idx="2511">
                  <c:v>-51.639447803185803</c:v>
                </c:pt>
                <c:pt idx="2512">
                  <c:v>-51.734431430484499</c:v>
                </c:pt>
                <c:pt idx="2513">
                  <c:v>-51.829540433010301</c:v>
                </c:pt>
                <c:pt idx="2514">
                  <c:v>-51.923824508164302</c:v>
                </c:pt>
                <c:pt idx="2515">
                  <c:v>-52.016314950475397</c:v>
                </c:pt>
                <c:pt idx="2516">
                  <c:v>-52.107756762255399</c:v>
                </c:pt>
                <c:pt idx="2517">
                  <c:v>-52.198605231360098</c:v>
                </c:pt>
                <c:pt idx="2518">
                  <c:v>-52.289094021041699</c:v>
                </c:pt>
                <c:pt idx="2519">
                  <c:v>-52.379335707080102</c:v>
                </c:pt>
                <c:pt idx="2520">
                  <c:v>-52.469373362867898</c:v>
                </c:pt>
                <c:pt idx="2521">
                  <c:v>-52.559207180301399</c:v>
                </c:pt>
                <c:pt idx="2522">
                  <c:v>-52.648760301866403</c:v>
                </c:pt>
                <c:pt idx="2523">
                  <c:v>-52.737990001603002</c:v>
                </c:pt>
                <c:pt idx="2524">
                  <c:v>-52.826850346645401</c:v>
                </c:pt>
                <c:pt idx="2525">
                  <c:v>-52.915238182955797</c:v>
                </c:pt>
                <c:pt idx="2526">
                  <c:v>-53.002806179042899</c:v>
                </c:pt>
                <c:pt idx="2527">
                  <c:v>-53.088923392085597</c:v>
                </c:pt>
                <c:pt idx="2528">
                  <c:v>-53.174007927633802</c:v>
                </c:pt>
                <c:pt idx="2529">
                  <c:v>-53.258269170116598</c:v>
                </c:pt>
                <c:pt idx="2530">
                  <c:v>-53.341804788425698</c:v>
                </c:pt>
                <c:pt idx="2531">
                  <c:v>-53.4246451263976</c:v>
                </c:pt>
                <c:pt idx="2532">
                  <c:v>-53.506782390019801</c:v>
                </c:pt>
                <c:pt idx="2533">
                  <c:v>-53.588186264050101</c:v>
                </c:pt>
                <c:pt idx="2534">
                  <c:v>-53.668812134426801</c:v>
                </c:pt>
                <c:pt idx="2535">
                  <c:v>-53.748590279686198</c:v>
                </c:pt>
                <c:pt idx="2536">
                  <c:v>-53.827463572852899</c:v>
                </c:pt>
                <c:pt idx="2537">
                  <c:v>-53.905366442079703</c:v>
                </c:pt>
                <c:pt idx="2538">
                  <c:v>-53.982229130608502</c:v>
                </c:pt>
                <c:pt idx="2539">
                  <c:v>-54.057944022657402</c:v>
                </c:pt>
                <c:pt idx="2540">
                  <c:v>-54.132162982480402</c:v>
                </c:pt>
                <c:pt idx="2541">
                  <c:v>-54.204955844307001</c:v>
                </c:pt>
                <c:pt idx="2542">
                  <c:v>-54.276429339198302</c:v>
                </c:pt>
                <c:pt idx="2543">
                  <c:v>-54.346611678071199</c:v>
                </c:pt>
                <c:pt idx="2544">
                  <c:v>-54.41548860572</c:v>
                </c:pt>
                <c:pt idx="2545">
                  <c:v>-54.4830320687323</c:v>
                </c:pt>
                <c:pt idx="2546">
                  <c:v>-54.549202271900199</c:v>
                </c:pt>
                <c:pt idx="2547">
                  <c:v>-54.613952112146997</c:v>
                </c:pt>
                <c:pt idx="2548">
                  <c:v>-54.6772302004998</c:v>
                </c:pt>
                <c:pt idx="2549">
                  <c:v>-54.738982684789796</c:v>
                </c:pt>
                <c:pt idx="2550">
                  <c:v>-54.799154494683499</c:v>
                </c:pt>
                <c:pt idx="2551">
                  <c:v>-54.857683522877402</c:v>
                </c:pt>
                <c:pt idx="2552">
                  <c:v>-54.914517375352098</c:v>
                </c:pt>
                <c:pt idx="2553">
                  <c:v>-54.969603613908902</c:v>
                </c:pt>
                <c:pt idx="2554">
                  <c:v>-55.022889482208299</c:v>
                </c:pt>
                <c:pt idx="2555">
                  <c:v>-55.074316631778302</c:v>
                </c:pt>
                <c:pt idx="2556">
                  <c:v>-55.123824796629997</c:v>
                </c:pt>
                <c:pt idx="2557">
                  <c:v>-55.171313536251098</c:v>
                </c:pt>
                <c:pt idx="2558">
                  <c:v>-55.216742188708302</c:v>
                </c:pt>
                <c:pt idx="2559">
                  <c:v>-55.260135778643097</c:v>
                </c:pt>
                <c:pt idx="2560">
                  <c:v>-55.301489561695099</c:v>
                </c:pt>
                <c:pt idx="2561">
                  <c:v>-55.340782598830401</c:v>
                </c:pt>
                <c:pt idx="2562">
                  <c:v>-55.377986713328099</c:v>
                </c:pt>
                <c:pt idx="2563">
                  <c:v>-55.413070642298798</c:v>
                </c:pt>
                <c:pt idx="2564">
                  <c:v>-55.446002097499203</c:v>
                </c:pt>
                <c:pt idx="2565">
                  <c:v>-55.476748439355099</c:v>
                </c:pt>
                <c:pt idx="2566">
                  <c:v>-55.505277331501198</c:v>
                </c:pt>
                <c:pt idx="2567">
                  <c:v>-55.531559202824702</c:v>
                </c:pt>
                <c:pt idx="2568">
                  <c:v>-55.555565790537699</c:v>
                </c:pt>
                <c:pt idx="2569">
                  <c:v>-55.577270332792601</c:v>
                </c:pt>
                <c:pt idx="2570">
                  <c:v>-55.596647838040496</c:v>
                </c:pt>
                <c:pt idx="2571">
                  <c:v>-55.613675272873103</c:v>
                </c:pt>
                <c:pt idx="2572">
                  <c:v>-55.628331689445602</c:v>
                </c:pt>
                <c:pt idx="2573">
                  <c:v>-55.640598329499497</c:v>
                </c:pt>
                <c:pt idx="2574">
                  <c:v>-55.650458696565899</c:v>
                </c:pt>
                <c:pt idx="2575">
                  <c:v>-55.657898623487696</c:v>
                </c:pt>
                <c:pt idx="2576">
                  <c:v>-55.662906308767703</c:v>
                </c:pt>
                <c:pt idx="2577">
                  <c:v>-55.665472338929099</c:v>
                </c:pt>
                <c:pt idx="2578">
                  <c:v>-55.665589713889403</c:v>
                </c:pt>
                <c:pt idx="2579">
                  <c:v>-55.663253854000999</c:v>
                </c:pt>
                <c:pt idx="2580">
                  <c:v>-55.658462609444101</c:v>
                </c:pt>
                <c:pt idx="2581">
                  <c:v>-55.651216260093499</c:v>
                </c:pt>
                <c:pt idx="2582">
                  <c:v>-55.641517510438803</c:v>
                </c:pt>
                <c:pt idx="2583">
                  <c:v>-55.629371480482902</c:v>
                </c:pt>
                <c:pt idx="2584">
                  <c:v>-55.6147856944716</c:v>
                </c:pt>
                <c:pt idx="2585">
                  <c:v>-55.597770069517502</c:v>
                </c:pt>
                <c:pt idx="2586">
                  <c:v>-55.578336902680199</c:v>
                </c:pt>
                <c:pt idx="2587">
                  <c:v>-55.556500850121303</c:v>
                </c:pt>
                <c:pt idx="2588">
                  <c:v>-55.532278920121698</c:v>
                </c:pt>
                <c:pt idx="2589">
                  <c:v>-55.505690450721602</c:v>
                </c:pt>
                <c:pt idx="2590">
                  <c:v>-55.476757089444902</c:v>
                </c:pt>
                <c:pt idx="2591">
                  <c:v>-55.445502772838303</c:v>
                </c:pt>
                <c:pt idx="2592">
                  <c:v>-55.411953702162499</c:v>
                </c:pt>
                <c:pt idx="2593">
                  <c:v>-55.3761369603898</c:v>
                </c:pt>
                <c:pt idx="2594">
                  <c:v>-55.338083283493901</c:v>
                </c:pt>
                <c:pt idx="2595">
                  <c:v>-55.297825976721001</c:v>
                </c:pt>
                <c:pt idx="2596">
                  <c:v>-55.255400320649102</c:v>
                </c:pt>
                <c:pt idx="2597">
                  <c:v>-55.210843595183803</c:v>
                </c:pt>
                <c:pt idx="2598">
                  <c:v>-55.164195107836001</c:v>
                </c:pt>
                <c:pt idx="2599">
                  <c:v>-55.115496179361102</c:v>
                </c:pt>
                <c:pt idx="2600">
                  <c:v>-55.064790113723902</c:v>
                </c:pt>
                <c:pt idx="2601">
                  <c:v>-55.012051322448002</c:v>
                </c:pt>
                <c:pt idx="2602">
                  <c:v>-54.957321892515203</c:v>
                </c:pt>
                <c:pt idx="2603">
                  <c:v>-54.9006907955036</c:v>
                </c:pt>
                <c:pt idx="2604">
                  <c:v>-54.842240588568899</c:v>
                </c:pt>
                <c:pt idx="2605">
                  <c:v>-54.782044677324102</c:v>
                </c:pt>
                <c:pt idx="2606">
                  <c:v>-54.7201704440618</c:v>
                </c:pt>
                <c:pt idx="2607">
                  <c:v>-54.656678274178901</c:v>
                </c:pt>
                <c:pt idx="2608">
                  <c:v>-54.591628407197703</c:v>
                </c:pt>
                <c:pt idx="2609">
                  <c:v>-54.525085772895203</c:v>
                </c:pt>
                <c:pt idx="2610">
                  <c:v>-54.457114787407797</c:v>
                </c:pt>
                <c:pt idx="2611">
                  <c:v>-54.3877799042371</c:v>
                </c:pt>
                <c:pt idx="2612">
                  <c:v>-54.317146158972903</c:v>
                </c:pt>
                <c:pt idx="2613">
                  <c:v>-54.245279357987101</c:v>
                </c:pt>
                <c:pt idx="2614">
                  <c:v>-54.172243068656897</c:v>
                </c:pt>
                <c:pt idx="2615">
                  <c:v>-54.098100686778999</c:v>
                </c:pt>
                <c:pt idx="2616">
                  <c:v>-54.022922629786997</c:v>
                </c:pt>
                <c:pt idx="2617">
                  <c:v>-53.9467799016684</c:v>
                </c:pt>
                <c:pt idx="2618">
                  <c:v>-53.8694940042976</c:v>
                </c:pt>
                <c:pt idx="2619">
                  <c:v>-53.791084375439901</c:v>
                </c:pt>
                <c:pt idx="2620">
                  <c:v>-53.711747181657103</c:v>
                </c:pt>
                <c:pt idx="2621">
                  <c:v>-53.631639039616097</c:v>
                </c:pt>
                <c:pt idx="2622">
                  <c:v>-53.550883441580702</c:v>
                </c:pt>
                <c:pt idx="2623">
                  <c:v>-53.469566018606798</c:v>
                </c:pt>
                <c:pt idx="2624">
                  <c:v>-53.387783691214402</c:v>
                </c:pt>
                <c:pt idx="2625">
                  <c:v>-53.305627732127299</c:v>
                </c:pt>
                <c:pt idx="2626">
                  <c:v>-53.223183198026597</c:v>
                </c:pt>
                <c:pt idx="2627">
                  <c:v>-53.140531572870401</c:v>
                </c:pt>
                <c:pt idx="2628">
                  <c:v>-53.057752676737103</c:v>
                </c:pt>
                <c:pt idx="2629">
                  <c:v>-52.974911728042699</c:v>
                </c:pt>
                <c:pt idx="2630">
                  <c:v>-52.892083951994003</c:v>
                </c:pt>
                <c:pt idx="2631">
                  <c:v>-52.809295558100402</c:v>
                </c:pt>
                <c:pt idx="2632">
                  <c:v>-52.725800363004801</c:v>
                </c:pt>
                <c:pt idx="2633">
                  <c:v>-52.641921234200801</c:v>
                </c:pt>
                <c:pt idx="2634">
                  <c:v>-52.557965676841697</c:v>
                </c:pt>
                <c:pt idx="2635">
                  <c:v>-52.474142838548602</c:v>
                </c:pt>
                <c:pt idx="2636">
                  <c:v>-52.390583395036003</c:v>
                </c:pt>
                <c:pt idx="2637">
                  <c:v>-52.307395371383699</c:v>
                </c:pt>
                <c:pt idx="2638">
                  <c:v>-52.224700136430997</c:v>
                </c:pt>
                <c:pt idx="2639">
                  <c:v>-52.142605697455998</c:v>
                </c:pt>
                <c:pt idx="2640">
                  <c:v>-52.061208693674601</c:v>
                </c:pt>
                <c:pt idx="2641">
                  <c:v>-51.980599025470802</c:v>
                </c:pt>
                <c:pt idx="2642">
                  <c:v>-51.900862433884399</c:v>
                </c:pt>
                <c:pt idx="2643">
                  <c:v>-51.822045707766399</c:v>
                </c:pt>
                <c:pt idx="2644">
                  <c:v>-51.744235473639002</c:v>
                </c:pt>
                <c:pt idx="2645">
                  <c:v>-51.666381214748498</c:v>
                </c:pt>
                <c:pt idx="2646">
                  <c:v>-51.588226983870598</c:v>
                </c:pt>
                <c:pt idx="2647">
                  <c:v>-51.510237750709301</c:v>
                </c:pt>
                <c:pt idx="2648">
                  <c:v>-51.432799032539101</c:v>
                </c:pt>
                <c:pt idx="2649">
                  <c:v>-51.356170171551497</c:v>
                </c:pt>
                <c:pt idx="2650">
                  <c:v>-51.280462670664498</c:v>
                </c:pt>
                <c:pt idx="2651">
                  <c:v>-51.205826936561003</c:v>
                </c:pt>
                <c:pt idx="2652">
                  <c:v>-51.132418564588001</c:v>
                </c:pt>
                <c:pt idx="2653">
                  <c:v>-51.060377154371402</c:v>
                </c:pt>
                <c:pt idx="2654">
                  <c:v>-50.989828650402799</c:v>
                </c:pt>
                <c:pt idx="2655">
                  <c:v>-50.920886520041499</c:v>
                </c:pt>
                <c:pt idx="2656">
                  <c:v>-50.853660689489701</c:v>
                </c:pt>
                <c:pt idx="2657">
                  <c:v>-50.788217617779601</c:v>
                </c:pt>
                <c:pt idx="2658">
                  <c:v>-50.724633903680697</c:v>
                </c:pt>
                <c:pt idx="2659">
                  <c:v>-50.663016289968198</c:v>
                </c:pt>
                <c:pt idx="2660">
                  <c:v>-50.602046598898802</c:v>
                </c:pt>
                <c:pt idx="2661">
                  <c:v>-50.540858016476697</c:v>
                </c:pt>
                <c:pt idx="2662">
                  <c:v>-50.479969736434001</c:v>
                </c:pt>
                <c:pt idx="2663">
                  <c:v>-50.419903610234599</c:v>
                </c:pt>
                <c:pt idx="2664">
                  <c:v>-50.361050432594901</c:v>
                </c:pt>
                <c:pt idx="2665">
                  <c:v>-50.303706045396801</c:v>
                </c:pt>
                <c:pt idx="2666">
                  <c:v>-50.247972155798202</c:v>
                </c:pt>
                <c:pt idx="2667">
                  <c:v>-50.194069257258299</c:v>
                </c:pt>
                <c:pt idx="2668">
                  <c:v>-50.142229887645897</c:v>
                </c:pt>
                <c:pt idx="2669">
                  <c:v>-50.092675697829797</c:v>
                </c:pt>
                <c:pt idx="2670">
                  <c:v>-50.0456213203801</c:v>
                </c:pt>
                <c:pt idx="2671">
                  <c:v>-50.001275776941497</c:v>
                </c:pt>
                <c:pt idx="2672">
                  <c:v>-49.959841640179498</c:v>
                </c:pt>
                <c:pt idx="2673">
                  <c:v>-49.921516613388903</c:v>
                </c:pt>
                <c:pt idx="2674">
                  <c:v>-49.886499490776103</c:v>
                </c:pt>
                <c:pt idx="2675">
                  <c:v>-49.854977320489802</c:v>
                </c:pt>
                <c:pt idx="2676">
                  <c:v>-49.827093262953099</c:v>
                </c:pt>
                <c:pt idx="2677">
                  <c:v>-49.803038766479901</c:v>
                </c:pt>
                <c:pt idx="2678">
                  <c:v>-49.7830176067379</c:v>
                </c:pt>
                <c:pt idx="2679">
                  <c:v>-49.767234364227797</c:v>
                </c:pt>
                <c:pt idx="2680">
                  <c:v>-49.755889855900897</c:v>
                </c:pt>
                <c:pt idx="2681">
                  <c:v>-49.749178248558202</c:v>
                </c:pt>
                <c:pt idx="2682">
                  <c:v>-49.747284809556298</c:v>
                </c:pt>
                <c:pt idx="2683">
                  <c:v>-49.750383767910101</c:v>
                </c:pt>
                <c:pt idx="2684">
                  <c:v>-49.758635713514998</c:v>
                </c:pt>
                <c:pt idx="2685">
                  <c:v>-49.772184759749798</c:v>
                </c:pt>
                <c:pt idx="2686">
                  <c:v>-49.791155726992002</c:v>
                </c:pt>
                <c:pt idx="2687">
                  <c:v>-49.815650993143599</c:v>
                </c:pt>
                <c:pt idx="2688">
                  <c:v>-49.845747555122202</c:v>
                </c:pt>
                <c:pt idx="2689">
                  <c:v>-49.881493729380999</c:v>
                </c:pt>
                <c:pt idx="2690">
                  <c:v>-49.9228706360201</c:v>
                </c:pt>
                <c:pt idx="2691">
                  <c:v>-49.969798788158798</c:v>
                </c:pt>
                <c:pt idx="2692">
                  <c:v>-50.022209194140601</c:v>
                </c:pt>
                <c:pt idx="2693">
                  <c:v>-50.080008442556199</c:v>
                </c:pt>
                <c:pt idx="2694">
                  <c:v>-50.1430679399163</c:v>
                </c:pt>
                <c:pt idx="2695">
                  <c:v>-50.211220537121697</c:v>
                </c:pt>
                <c:pt idx="2696">
                  <c:v>-50.284259090480298</c:v>
                </c:pt>
                <c:pt idx="2697">
                  <c:v>-50.361934808805003</c:v>
                </c:pt>
                <c:pt idx="2698">
                  <c:v>-50.443821481661999</c:v>
                </c:pt>
                <c:pt idx="2699">
                  <c:v>-50.529480781942802</c:v>
                </c:pt>
                <c:pt idx="2700">
                  <c:v>-50.618554565611902</c:v>
                </c:pt>
                <c:pt idx="2701">
                  <c:v>-50.710600538507002</c:v>
                </c:pt>
                <c:pt idx="2702">
                  <c:v>-50.804308425244997</c:v>
                </c:pt>
                <c:pt idx="2703">
                  <c:v>-50.896393884608401</c:v>
                </c:pt>
                <c:pt idx="2704">
                  <c:v>-50.987852423031597</c:v>
                </c:pt>
                <c:pt idx="2705">
                  <c:v>-51.079348530952799</c:v>
                </c:pt>
                <c:pt idx="2706">
                  <c:v>-51.1712405073201</c:v>
                </c:pt>
                <c:pt idx="2707">
                  <c:v>-51.263706149493402</c:v>
                </c:pt>
                <c:pt idx="2708">
                  <c:v>-51.356815164742699</c:v>
                </c:pt>
                <c:pt idx="2709">
                  <c:v>-51.4505677261849</c:v>
                </c:pt>
                <c:pt idx="2710">
                  <c:v>-51.544791555973099</c:v>
                </c:pt>
                <c:pt idx="2711">
                  <c:v>-51.639431596922002</c:v>
                </c:pt>
                <c:pt idx="2712">
                  <c:v>-51.734416036312197</c:v>
                </c:pt>
                <c:pt idx="2713">
                  <c:v>-51.829525875831997</c:v>
                </c:pt>
                <c:pt idx="2714">
                  <c:v>-51.923811055130798</c:v>
                </c:pt>
                <c:pt idx="2715">
                  <c:v>-52.016302414766699</c:v>
                </c:pt>
                <c:pt idx="2716">
                  <c:v>-52.107745016973702</c:v>
                </c:pt>
                <c:pt idx="2717">
                  <c:v>-52.198594197654899</c:v>
                </c:pt>
                <c:pt idx="2718">
                  <c:v>-52.2890836466159</c:v>
                </c:pt>
                <c:pt idx="2719">
                  <c:v>-52.379325954818903</c:v>
                </c:pt>
                <c:pt idx="2720">
                  <c:v>-52.469364205143897</c:v>
                </c:pt>
                <c:pt idx="2721">
                  <c:v>-52.559198595736397</c:v>
                </c:pt>
                <c:pt idx="2722">
                  <c:v>-52.648752278622702</c:v>
                </c:pt>
                <c:pt idx="2723">
                  <c:v>-52.737982523638003</c:v>
                </c:pt>
                <c:pt idx="2724">
                  <c:v>-52.826843400720499</c:v>
                </c:pt>
                <c:pt idx="2725">
                  <c:v>-52.915231768038502</c:v>
                </c:pt>
                <c:pt idx="2726">
                  <c:v>-53.002800348717003</c:v>
                </c:pt>
                <c:pt idx="2727">
                  <c:v>-53.088918091840902</c:v>
                </c:pt>
                <c:pt idx="2728">
                  <c:v>-53.174003123064402</c:v>
                </c:pt>
                <c:pt idx="2729">
                  <c:v>-53.258264838313401</c:v>
                </c:pt>
                <c:pt idx="2730">
                  <c:v>-53.341800913252897</c:v>
                </c:pt>
                <c:pt idx="2731">
                  <c:v>-53.424641695557099</c:v>
                </c:pt>
                <c:pt idx="2732">
                  <c:v>-53.506779393487903</c:v>
                </c:pt>
                <c:pt idx="2733">
                  <c:v>-53.588183693207803</c:v>
                </c:pt>
                <c:pt idx="2734">
                  <c:v>-53.668809981539503</c:v>
                </c:pt>
                <c:pt idx="2735">
                  <c:v>-53.748588538031399</c:v>
                </c:pt>
                <c:pt idx="2736">
                  <c:v>-53.827462235327602</c:v>
                </c:pt>
                <c:pt idx="2737">
                  <c:v>-53.905365501964397</c:v>
                </c:pt>
                <c:pt idx="2738">
                  <c:v>-53.982228581528602</c:v>
                </c:pt>
                <c:pt idx="2739">
                  <c:v>-54.057943858285903</c:v>
                </c:pt>
                <c:pt idx="2740">
                  <c:v>-54.132163196145903</c:v>
                </c:pt>
                <c:pt idx="2741">
                  <c:v>-54.204956426610103</c:v>
                </c:pt>
                <c:pt idx="2742">
                  <c:v>-54.276430282129901</c:v>
                </c:pt>
                <c:pt idx="2743">
                  <c:v>-54.346612974257901</c:v>
                </c:pt>
                <c:pt idx="2744">
                  <c:v>-54.415490248234697</c:v>
                </c:pt>
                <c:pt idx="2745">
                  <c:v>-54.483034050750597</c:v>
                </c:pt>
                <c:pt idx="2746">
                  <c:v>-54.549204586566397</c:v>
                </c:pt>
                <c:pt idx="2747">
                  <c:v>-54.613954752505599</c:v>
                </c:pt>
                <c:pt idx="2748">
                  <c:v>-54.677233159450601</c:v>
                </c:pt>
                <c:pt idx="2749">
                  <c:v>-54.738985955062198</c:v>
                </c:pt>
                <c:pt idx="2750">
                  <c:v>-54.799158068815203</c:v>
                </c:pt>
                <c:pt idx="2751">
                  <c:v>-54.857687392790098</c:v>
                </c:pt>
                <c:pt idx="2752">
                  <c:v>-54.914521533325498</c:v>
                </c:pt>
                <c:pt idx="2753">
                  <c:v>-54.9696080519576</c:v>
                </c:pt>
                <c:pt idx="2754">
                  <c:v>-55.022894192060903</c:v>
                </c:pt>
                <c:pt idx="2755">
                  <c:v>-55.074321603865599</c:v>
                </c:pt>
                <c:pt idx="2756">
                  <c:v>-55.123830021601499</c:v>
                </c:pt>
                <c:pt idx="2757">
                  <c:v>-55.1713189948184</c:v>
                </c:pt>
                <c:pt idx="2758">
                  <c:v>-55.216747880390798</c:v>
                </c:pt>
                <c:pt idx="2759">
                  <c:v>-55.260141699411697</c:v>
                </c:pt>
                <c:pt idx="2760">
                  <c:v>-55.301495705171803</c:v>
                </c:pt>
                <c:pt idx="2761">
                  <c:v>-55.3407889574111</c:v>
                </c:pt>
                <c:pt idx="2762">
                  <c:v>-55.3779932786939</c:v>
                </c:pt>
                <c:pt idx="2763">
                  <c:v>-55.413077405649801</c:v>
                </c:pt>
                <c:pt idx="2764">
                  <c:v>-55.446009049678999</c:v>
                </c:pt>
                <c:pt idx="2765">
                  <c:v>-55.476755570580103</c:v>
                </c:pt>
                <c:pt idx="2766">
                  <c:v>-55.505284632222697</c:v>
                </c:pt>
                <c:pt idx="2767">
                  <c:v>-55.531566663261003</c:v>
                </c:pt>
                <c:pt idx="2768">
                  <c:v>-55.555573400677702</c:v>
                </c:pt>
                <c:pt idx="2769">
                  <c:v>-55.577278082436898</c:v>
                </c:pt>
                <c:pt idx="2770">
                  <c:v>-55.5966557168313</c:v>
                </c:pt>
                <c:pt idx="2771">
                  <c:v>-55.613683270317502</c:v>
                </c:pt>
                <c:pt idx="2772">
                  <c:v>-55.628339794930199</c:v>
                </c:pt>
                <c:pt idx="2773">
                  <c:v>-55.640606532313797</c:v>
                </c:pt>
                <c:pt idx="2774">
                  <c:v>-55.6504669859128</c:v>
                </c:pt>
                <c:pt idx="2775">
                  <c:v>-55.657906988500301</c:v>
                </c:pt>
                <c:pt idx="2776">
                  <c:v>-55.662914738520499</c:v>
                </c:pt>
                <c:pt idx="2777">
                  <c:v>-55.665480822452103</c:v>
                </c:pt>
                <c:pt idx="2778">
                  <c:v>-55.665598240178099</c:v>
                </c:pt>
                <c:pt idx="2779">
                  <c:v>-55.663262412029503</c:v>
                </c:pt>
                <c:pt idx="2780">
                  <c:v>-55.658471188175099</c:v>
                </c:pt>
                <c:pt idx="2781">
                  <c:v>-55.651224848491303</c:v>
                </c:pt>
                <c:pt idx="2782">
                  <c:v>-55.641526097478497</c:v>
                </c:pt>
                <c:pt idx="2783">
                  <c:v>-55.629380055159302</c:v>
                </c:pt>
                <c:pt idx="2784">
                  <c:v>-55.614794245808298</c:v>
                </c:pt>
                <c:pt idx="2785">
                  <c:v>-55.597778586578002</c:v>
                </c:pt>
                <c:pt idx="2786">
                  <c:v>-55.578345374577601</c:v>
                </c:pt>
                <c:pt idx="2787">
                  <c:v>-55.556509266030702</c:v>
                </c:pt>
                <c:pt idx="2788">
                  <c:v>-55.5322872692837</c:v>
                </c:pt>
                <c:pt idx="2789">
                  <c:v>-55.505698722456501</c:v>
                </c:pt>
                <c:pt idx="2790">
                  <c:v>-55.476765273159302</c:v>
                </c:pt>
                <c:pt idx="2791">
                  <c:v>-55.445510858035298</c:v>
                </c:pt>
                <c:pt idx="2792">
                  <c:v>-55.411961678451902</c:v>
                </c:pt>
                <c:pt idx="2793">
                  <c:v>-55.376144817899501</c:v>
                </c:pt>
                <c:pt idx="2794">
                  <c:v>-55.338091011920703</c:v>
                </c:pt>
                <c:pt idx="2795">
                  <c:v>-55.2978335659217</c:v>
                </c:pt>
                <c:pt idx="2796">
                  <c:v>-55.255407760684001</c:v>
                </c:pt>
                <c:pt idx="2797">
                  <c:v>-55.210850876292497</c:v>
                </c:pt>
                <c:pt idx="2798">
                  <c:v>-55.1642022204366</c:v>
                </c:pt>
                <c:pt idx="2799">
                  <c:v>-55.115503114054</c:v>
                </c:pt>
                <c:pt idx="2800">
                  <c:v>-55.064796861294603</c:v>
                </c:pt>
                <c:pt idx="2801">
                  <c:v>-55.012057889047902</c:v>
                </c:pt>
                <c:pt idx="2802">
                  <c:v>-54.9573282603424</c:v>
                </c:pt>
                <c:pt idx="2803">
                  <c:v>-54.900696951004498</c:v>
                </c:pt>
                <c:pt idx="2804">
                  <c:v>-54.842246519463401</c:v>
                </c:pt>
                <c:pt idx="2805">
                  <c:v>-54.782050373241901</c:v>
                </c:pt>
                <c:pt idx="2806">
                  <c:v>-54.720175895815103</c:v>
                </c:pt>
                <c:pt idx="2807">
                  <c:v>-54.656683474057502</c:v>
                </c:pt>
                <c:pt idx="2808">
                  <c:v>-54.591633347125601</c:v>
                </c:pt>
                <c:pt idx="2809">
                  <c:v>-54.525090445308301</c:v>
                </c:pt>
                <c:pt idx="2810">
                  <c:v>-54.4571191852353</c:v>
                </c:pt>
                <c:pt idx="2811">
                  <c:v>-54.387784020803501</c:v>
                </c:pt>
                <c:pt idx="2812">
                  <c:v>-54.317149987959802</c:v>
                </c:pt>
                <c:pt idx="2813">
                  <c:v>-54.245282893406703</c:v>
                </c:pt>
                <c:pt idx="2814">
                  <c:v>-54.1722463052241</c:v>
                </c:pt>
                <c:pt idx="2815">
                  <c:v>-54.098103619008697</c:v>
                </c:pt>
                <c:pt idx="2816">
                  <c:v>-54.022925252507697</c:v>
                </c:pt>
                <c:pt idx="2817">
                  <c:v>-53.946782210067397</c:v>
                </c:pt>
                <c:pt idx="2818">
                  <c:v>-53.869496005841</c:v>
                </c:pt>
                <c:pt idx="2819">
                  <c:v>-53.791086059984799</c:v>
                </c:pt>
                <c:pt idx="2820">
                  <c:v>-53.711748540237302</c:v>
                </c:pt>
                <c:pt idx="2821">
                  <c:v>-53.631640065980001</c:v>
                </c:pt>
                <c:pt idx="2822">
                  <c:v>-53.550884130754397</c:v>
                </c:pt>
                <c:pt idx="2823">
                  <c:v>-53.469566366760098</c:v>
                </c:pt>
                <c:pt idx="2824">
                  <c:v>-53.387783694857703</c:v>
                </c:pt>
                <c:pt idx="2825">
                  <c:v>-53.305627388342302</c:v>
                </c:pt>
                <c:pt idx="2826">
                  <c:v>-53.223182504391502</c:v>
                </c:pt>
                <c:pt idx="2827">
                  <c:v>-53.140530527373599</c:v>
                </c:pt>
                <c:pt idx="2828">
                  <c:v>-53.057751277753397</c:v>
                </c:pt>
                <c:pt idx="2829">
                  <c:v>-52.974909973984801</c:v>
                </c:pt>
                <c:pt idx="2830">
                  <c:v>-52.892081841938101</c:v>
                </c:pt>
                <c:pt idx="2831">
                  <c:v>-52.809293070823102</c:v>
                </c:pt>
                <c:pt idx="2832">
                  <c:v>-52.725797499374401</c:v>
                </c:pt>
                <c:pt idx="2833">
                  <c:v>-52.641917995420997</c:v>
                </c:pt>
                <c:pt idx="2834">
                  <c:v>-52.5579620649969</c:v>
                </c:pt>
                <c:pt idx="2835">
                  <c:v>-52.4741388541253</c:v>
                </c:pt>
                <c:pt idx="2836">
                  <c:v>-52.390579036892497</c:v>
                </c:pt>
                <c:pt idx="2837">
                  <c:v>-52.307390640718999</c:v>
                </c:pt>
                <c:pt idx="2838">
                  <c:v>-52.224695034504201</c:v>
                </c:pt>
                <c:pt idx="2839">
                  <c:v>-52.142600225607701</c:v>
                </c:pt>
                <c:pt idx="2840">
                  <c:v>-52.061202853249704</c:v>
                </c:pt>
                <c:pt idx="2841">
                  <c:v>-51.980592818152203</c:v>
                </c:pt>
                <c:pt idx="2842">
                  <c:v>-51.900855858690001</c:v>
                </c:pt>
                <c:pt idx="2843">
                  <c:v>-51.822038767118201</c:v>
                </c:pt>
                <c:pt idx="2844">
                  <c:v>-51.744228170471999</c:v>
                </c:pt>
                <c:pt idx="2845">
                  <c:v>-51.666373389487802</c:v>
                </c:pt>
                <c:pt idx="2846">
                  <c:v>-51.588218659990801</c:v>
                </c:pt>
                <c:pt idx="2847">
                  <c:v>-51.510228961796997</c:v>
                </c:pt>
                <c:pt idx="2848">
                  <c:v>-51.432789799374802</c:v>
                </c:pt>
                <c:pt idx="2849">
                  <c:v>-51.356160502731299</c:v>
                </c:pt>
                <c:pt idx="2850">
                  <c:v>-51.280452564135103</c:v>
                </c:pt>
                <c:pt idx="2851">
                  <c:v>-51.205816399632901</c:v>
                </c:pt>
                <c:pt idx="2852">
                  <c:v>-51.132407604090098</c:v>
                </c:pt>
                <c:pt idx="2853">
                  <c:v>-51.060365775820799</c:v>
                </c:pt>
                <c:pt idx="2854">
                  <c:v>-50.989816858117202</c:v>
                </c:pt>
                <c:pt idx="2855">
                  <c:v>-50.920874318310801</c:v>
                </c:pt>
                <c:pt idx="2856">
                  <c:v>-50.853648082871501</c:v>
                </c:pt>
                <c:pt idx="2857">
                  <c:v>-50.788204598325301</c:v>
                </c:pt>
                <c:pt idx="2858">
                  <c:v>-50.724620475514698</c:v>
                </c:pt>
                <c:pt idx="2859">
                  <c:v>-50.663002459512803</c:v>
                </c:pt>
                <c:pt idx="2860">
                  <c:v>-50.6020317825528</c:v>
                </c:pt>
                <c:pt idx="2861">
                  <c:v>-50.540842249825701</c:v>
                </c:pt>
                <c:pt idx="2862">
                  <c:v>-50.479953105053703</c:v>
                </c:pt>
                <c:pt idx="2863">
                  <c:v>-50.419886167871603</c:v>
                </c:pt>
                <c:pt idx="2864">
                  <c:v>-50.3610322109175</c:v>
                </c:pt>
                <c:pt idx="2865">
                  <c:v>-50.303687045523603</c:v>
                </c:pt>
                <c:pt idx="2866">
                  <c:v>-50.247952344729498</c:v>
                </c:pt>
                <c:pt idx="2867">
                  <c:v>-50.194048637242403</c:v>
                </c:pt>
                <c:pt idx="2868">
                  <c:v>-50.142208463434301</c:v>
                </c:pt>
                <c:pt idx="2869">
                  <c:v>-50.092653473089896</c:v>
                </c:pt>
                <c:pt idx="2870">
                  <c:v>-50.045598296849498</c:v>
                </c:pt>
                <c:pt idx="2871">
                  <c:v>-50.001251956222198</c:v>
                </c:pt>
                <c:pt idx="2872">
                  <c:v>-49.959817021139401</c:v>
                </c:pt>
                <c:pt idx="2873">
                  <c:v>-49.9214911962003</c:v>
                </c:pt>
                <c:pt idx="2874">
                  <c:v>-49.886473278190898</c:v>
                </c:pt>
                <c:pt idx="2875">
                  <c:v>-49.854950262312599</c:v>
                </c:pt>
                <c:pt idx="2876">
                  <c:v>-49.827065350406698</c:v>
                </c:pt>
                <c:pt idx="2877">
                  <c:v>-49.803010006016301</c:v>
                </c:pt>
                <c:pt idx="2878">
                  <c:v>-49.7829880107099</c:v>
                </c:pt>
                <c:pt idx="2879">
                  <c:v>-49.767203949907802</c:v>
                </c:pt>
                <c:pt idx="2880">
                  <c:v>-49.7558586449383</c:v>
                </c:pt>
                <c:pt idx="2881">
                  <c:v>-49.749146266811501</c:v>
                </c:pt>
                <c:pt idx="2882">
                  <c:v>-49.747252087924103</c:v>
                </c:pt>
                <c:pt idx="2883">
                  <c:v>-49.750350343014297</c:v>
                </c:pt>
                <c:pt idx="2884">
                  <c:v>-49.7586016277616</c:v>
                </c:pt>
                <c:pt idx="2885">
                  <c:v>-49.772150061840499</c:v>
                </c:pt>
                <c:pt idx="2886">
                  <c:v>-49.791120472001097</c:v>
                </c:pt>
                <c:pt idx="2887">
                  <c:v>-49.815615243097398</c:v>
                </c:pt>
                <c:pt idx="2888">
                  <c:v>-49.845711379256997</c:v>
                </c:pt>
                <c:pt idx="2889">
                  <c:v>-49.881457204292403</c:v>
                </c:pt>
                <c:pt idx="2890">
                  <c:v>-49.922833921185003</c:v>
                </c:pt>
                <c:pt idx="2891">
                  <c:v>-49.9697619838809</c:v>
                </c:pt>
                <c:pt idx="2892">
                  <c:v>-50.0221723889332</c:v>
                </c:pt>
                <c:pt idx="2893">
                  <c:v>-50.0799717263559</c:v>
                </c:pt>
                <c:pt idx="2894">
                  <c:v>-50.143031406250302</c:v>
                </c:pt>
                <c:pt idx="2895">
                  <c:v>-50.211184283899399</c:v>
                </c:pt>
                <c:pt idx="2896">
                  <c:v>-50.2842232198144</c:v>
                </c:pt>
                <c:pt idx="2897">
                  <c:v>-50.361899426173501</c:v>
                </c:pt>
                <c:pt idx="2898">
                  <c:v>-50.443786796261797</c:v>
                </c:pt>
                <c:pt idx="2899">
                  <c:v>-50.529446902077403</c:v>
                </c:pt>
                <c:pt idx="2900">
                  <c:v>-50.618521580707899</c:v>
                </c:pt>
                <c:pt idx="2901">
                  <c:v>-50.710568626326399</c:v>
                </c:pt>
                <c:pt idx="2902">
                  <c:v>-50.804279002636299</c:v>
                </c:pt>
                <c:pt idx="2903">
                  <c:v>-50.896366414097301</c:v>
                </c:pt>
                <c:pt idx="2904">
                  <c:v>-50.987826562839203</c:v>
                </c:pt>
                <c:pt idx="2905">
                  <c:v>-51.079324052452499</c:v>
                </c:pt>
                <c:pt idx="2906">
                  <c:v>-51.1712172569963</c:v>
                </c:pt>
                <c:pt idx="2907">
                  <c:v>-51.263684020418502</c:v>
                </c:pt>
                <c:pt idx="2908">
                  <c:v>-51.356794079979203</c:v>
                </c:pt>
                <c:pt idx="2909">
                  <c:v>-51.450547636951597</c:v>
                </c:pt>
                <c:pt idx="2910">
                  <c:v>-51.544772436220399</c:v>
                </c:pt>
                <c:pt idx="2911">
                  <c:v>-51.639413405801001</c:v>
                </c:pt>
                <c:pt idx="2912">
                  <c:v>-51.734398742188198</c:v>
                </c:pt>
                <c:pt idx="2913">
                  <c:v>-51.829509506704603</c:v>
                </c:pt>
                <c:pt idx="2914">
                  <c:v>-51.923795911521097</c:v>
                </c:pt>
                <c:pt idx="2915">
                  <c:v>-52.016288287036097</c:v>
                </c:pt>
                <c:pt idx="2916">
                  <c:v>-52.107731762682498</c:v>
                </c:pt>
                <c:pt idx="2917">
                  <c:v>-52.198581728282797</c:v>
                </c:pt>
                <c:pt idx="2918">
                  <c:v>-52.289071903445901</c:v>
                </c:pt>
                <c:pt idx="2919">
                  <c:v>-52.379314896177299</c:v>
                </c:pt>
                <c:pt idx="2920">
                  <c:v>-52.469353800014403</c:v>
                </c:pt>
                <c:pt idx="2921">
                  <c:v>-52.559188820127503</c:v>
                </c:pt>
                <c:pt idx="2922">
                  <c:v>-52.648743119365498</c:v>
                </c:pt>
                <c:pt idx="2923">
                  <c:v>-52.737973962739702</c:v>
                </c:pt>
                <c:pt idx="2924">
                  <c:v>-52.826835423356201</c:v>
                </c:pt>
                <c:pt idx="2925">
                  <c:v>-52.915224373373199</c:v>
                </c:pt>
                <c:pt idx="2926">
                  <c:v>-53.002793598932598</c:v>
                </c:pt>
                <c:pt idx="2927">
                  <c:v>-53.0889119247963</c:v>
                </c:pt>
                <c:pt idx="2928">
                  <c:v>-53.1739974996241</c:v>
                </c:pt>
                <c:pt idx="2929">
                  <c:v>-53.258259732464801</c:v>
                </c:pt>
                <c:pt idx="2930">
                  <c:v>-53.341796306730799</c:v>
                </c:pt>
                <c:pt idx="2931">
                  <c:v>-53.4246375744926</c:v>
                </c:pt>
                <c:pt idx="2932">
                  <c:v>-53.506775746622601</c:v>
                </c:pt>
                <c:pt idx="2933">
                  <c:v>-53.588180510901701</c:v>
                </c:pt>
                <c:pt idx="2934">
                  <c:v>-53.6688072551785</c:v>
                </c:pt>
                <c:pt idx="2935">
                  <c:v>-53.748586260239598</c:v>
                </c:pt>
                <c:pt idx="2936">
                  <c:v>-53.827460398227203</c:v>
                </c:pt>
                <c:pt idx="2937">
                  <c:v>-53.9053640981695</c:v>
                </c:pt>
                <c:pt idx="2938">
                  <c:v>-53.982227604155298</c:v>
                </c:pt>
                <c:pt idx="2939">
                  <c:v>-54.057943300659304</c:v>
                </c:pt>
                <c:pt idx="2940">
                  <c:v>-54.132163052440099</c:v>
                </c:pt>
                <c:pt idx="2941">
                  <c:v>-54.2049566853455</c:v>
                </c:pt>
                <c:pt idx="2942">
                  <c:v>-54.276430933849603</c:v>
                </c:pt>
                <c:pt idx="2943">
                  <c:v>-54.346614010567301</c:v>
                </c:pt>
                <c:pt idx="2944">
                  <c:v>-54.415491661339402</c:v>
                </c:pt>
                <c:pt idx="2945">
                  <c:v>-54.483035833061102</c:v>
                </c:pt>
                <c:pt idx="2946">
                  <c:v>-54.549206730521099</c:v>
                </c:pt>
                <c:pt idx="2947">
                  <c:v>-54.613957250474698</c:v>
                </c:pt>
                <c:pt idx="2948">
                  <c:v>-54.6772360036762</c:v>
                </c:pt>
                <c:pt idx="2949">
                  <c:v>-54.738989137622397</c:v>
                </c:pt>
                <c:pt idx="2950">
                  <c:v>-54.799161581596103</c:v>
                </c:pt>
                <c:pt idx="2951">
                  <c:v>-54.857691227064002</c:v>
                </c:pt>
                <c:pt idx="2952">
                  <c:v>-54.914525680703498</c:v>
                </c:pt>
                <c:pt idx="2953">
                  <c:v>-54.969612503778599</c:v>
                </c:pt>
                <c:pt idx="2954">
                  <c:v>-55.0228989393676</c:v>
                </c:pt>
                <c:pt idx="2955">
                  <c:v>-55.074326636383297</c:v>
                </c:pt>
                <c:pt idx="2956">
                  <c:v>-55.123835329254703</c:v>
                </c:pt>
                <c:pt idx="2957">
                  <c:v>-55.171324557417798</c:v>
                </c:pt>
                <c:pt idx="2958">
                  <c:v>-55.2167536968118</c:v>
                </c:pt>
                <c:pt idx="2959">
                  <c:v>-55.260147764949899</c:v>
                </c:pt>
                <c:pt idx="2960">
                  <c:v>-55.301502012747697</c:v>
                </c:pt>
                <c:pt idx="2961">
                  <c:v>-55.340795498701702</c:v>
                </c:pt>
                <c:pt idx="2962">
                  <c:v>-55.378000044647699</c:v>
                </c:pt>
                <c:pt idx="2963">
                  <c:v>-55.413084386722197</c:v>
                </c:pt>
                <c:pt idx="2964">
                  <c:v>-55.4460162359576</c:v>
                </c:pt>
                <c:pt idx="2965">
                  <c:v>-55.476762951503098</c:v>
                </c:pt>
                <c:pt idx="2966">
                  <c:v>-55.505292197468997</c:v>
                </c:pt>
                <c:pt idx="2967">
                  <c:v>-55.531574402266401</c:v>
                </c:pt>
                <c:pt idx="2968">
                  <c:v>-55.555581302638203</c:v>
                </c:pt>
                <c:pt idx="2969">
                  <c:v>-55.577286136351098</c:v>
                </c:pt>
                <c:pt idx="2970">
                  <c:v>-55.596663911531301</c:v>
                </c:pt>
                <c:pt idx="2971">
                  <c:v>-55.613691594493197</c:v>
                </c:pt>
                <c:pt idx="2972">
                  <c:v>-55.628348237144699</c:v>
                </c:pt>
                <c:pt idx="2973">
                  <c:v>-55.640615081027299</c:v>
                </c:pt>
                <c:pt idx="2974">
                  <c:v>-55.6504756294947</c:v>
                </c:pt>
                <c:pt idx="2975">
                  <c:v>-55.657915715245998</c:v>
                </c:pt>
                <c:pt idx="2976">
                  <c:v>-55.662923536663499</c:v>
                </c:pt>
                <c:pt idx="2977">
                  <c:v>-55.665489680179903</c:v>
                </c:pt>
                <c:pt idx="2978">
                  <c:v>-55.6656071456419</c:v>
                </c:pt>
                <c:pt idx="2979">
                  <c:v>-55.663271353358397</c:v>
                </c:pt>
                <c:pt idx="2980">
                  <c:v>-55.658480153487702</c:v>
                </c:pt>
                <c:pt idx="2981">
                  <c:v>-55.6512338259082</c:v>
                </c:pt>
                <c:pt idx="2982">
                  <c:v>-55.641535075133397</c:v>
                </c:pt>
                <c:pt idx="2983">
                  <c:v>-55.629389021208397</c:v>
                </c:pt>
                <c:pt idx="2984">
                  <c:v>-55.614803188439303</c:v>
                </c:pt>
                <c:pt idx="2985">
                  <c:v>-55.597787494023201</c:v>
                </c:pt>
                <c:pt idx="2986">
                  <c:v>-55.578354235123399</c:v>
                </c:pt>
                <c:pt idx="2987">
                  <c:v>-55.5565180680316</c:v>
                </c:pt>
                <c:pt idx="2988">
                  <c:v>-55.532296001165598</c:v>
                </c:pt>
                <c:pt idx="2989">
                  <c:v>-55.505707372732402</c:v>
                </c:pt>
                <c:pt idx="2990">
                  <c:v>-55.476773830436002</c:v>
                </c:pt>
                <c:pt idx="2991">
                  <c:v>-55.445519311024398</c:v>
                </c:pt>
                <c:pt idx="2992">
                  <c:v>-55.411970015980799</c:v>
                </c:pt>
                <c:pt idx="2993">
                  <c:v>-55.376153029342298</c:v>
                </c:pt>
                <c:pt idx="2994">
                  <c:v>-55.338099086205297</c:v>
                </c:pt>
                <c:pt idx="2995">
                  <c:v>-55.2978414921485</c:v>
                </c:pt>
                <c:pt idx="2996">
                  <c:v>-55.255415528171703</c:v>
                </c:pt>
                <c:pt idx="2997">
                  <c:v>-55.210858474552502</c:v>
                </c:pt>
                <c:pt idx="2998">
                  <c:v>-55.164209639173201</c:v>
                </c:pt>
                <c:pt idx="2999">
                  <c:v>-55.115510343167799</c:v>
                </c:pt>
                <c:pt idx="3000">
                  <c:v>-55.064803890886203</c:v>
                </c:pt>
                <c:pt idx="3001">
                  <c:v>-55.012064725234701</c:v>
                </c:pt>
                <c:pt idx="3002">
                  <c:v>-54.9573348842831</c:v>
                </c:pt>
                <c:pt idx="3003">
                  <c:v>-54.900703348295302</c:v>
                </c:pt>
                <c:pt idx="3004">
                  <c:v>-54.8422526770403</c:v>
                </c:pt>
                <c:pt idx="3005">
                  <c:v>-54.7820562800405</c:v>
                </c:pt>
                <c:pt idx="3006">
                  <c:v>-54.720181542012803</c:v>
                </c:pt>
                <c:pt idx="3007">
                  <c:v>-54.656688851375499</c:v>
                </c:pt>
                <c:pt idx="3008">
                  <c:v>-54.591638446918402</c:v>
                </c:pt>
                <c:pt idx="3009">
                  <c:v>-54.5250952594726</c:v>
                </c:pt>
                <c:pt idx="3010">
                  <c:v>-54.4571237061906</c:v>
                </c:pt>
                <c:pt idx="3011">
                  <c:v>-54.387788241390403</c:v>
                </c:pt>
                <c:pt idx="3012">
                  <c:v>-54.317153901400303</c:v>
                </c:pt>
                <c:pt idx="3013">
                  <c:v>-54.245286493276701</c:v>
                </c:pt>
                <c:pt idx="3014">
                  <c:v>-54.172249585832397</c:v>
                </c:pt>
                <c:pt idx="3015">
                  <c:v>-54.098106574476397</c:v>
                </c:pt>
                <c:pt idx="3016">
                  <c:v>-54.022927877292801</c:v>
                </c:pt>
                <c:pt idx="3017">
                  <c:v>-53.946784499011002</c:v>
                </c:pt>
                <c:pt idx="3018">
                  <c:v>-53.869497965993901</c:v>
                </c:pt>
                <c:pt idx="3019">
                  <c:v>-53.791087680813597</c:v>
                </c:pt>
                <c:pt idx="3020">
                  <c:v>-53.711749812457597</c:v>
                </c:pt>
                <c:pt idx="3021">
                  <c:v>-53.631640983051199</c:v>
                </c:pt>
                <c:pt idx="3022">
                  <c:v>-53.550884687453397</c:v>
                </c:pt>
                <c:pt idx="3023">
                  <c:v>-53.469566559000299</c:v>
                </c:pt>
                <c:pt idx="3024">
                  <c:v>-53.387783518957498</c:v>
                </c:pt>
                <c:pt idx="3025">
                  <c:v>-53.305626841214597</c:v>
                </c:pt>
                <c:pt idx="3026">
                  <c:v>-53.223181583465497</c:v>
                </c:pt>
                <c:pt idx="3027">
                  <c:v>-53.140529230513003</c:v>
                </c:pt>
                <c:pt idx="3028">
                  <c:v>-53.057749603231102</c:v>
                </c:pt>
                <c:pt idx="3029">
                  <c:v>-52.974907920072802</c:v>
                </c:pt>
                <c:pt idx="3030">
                  <c:v>-52.892079407666898</c:v>
                </c:pt>
                <c:pt idx="3031">
                  <c:v>-52.809290231771598</c:v>
                </c:pt>
                <c:pt idx="3032">
                  <c:v>-52.725794256939203</c:v>
                </c:pt>
                <c:pt idx="3033">
                  <c:v>-52.6419143512868</c:v>
                </c:pt>
                <c:pt idx="3034">
                  <c:v>-52.557958021732297</c:v>
                </c:pt>
                <c:pt idx="3035">
                  <c:v>-52.474134412416198</c:v>
                </c:pt>
                <c:pt idx="3036">
                  <c:v>-52.390574195559999</c:v>
                </c:pt>
                <c:pt idx="3037">
                  <c:v>-52.307385401162797</c:v>
                </c:pt>
                <c:pt idx="3038">
                  <c:v>-52.224689398159299</c:v>
                </c:pt>
                <c:pt idx="3039">
                  <c:v>-52.142594193974404</c:v>
                </c:pt>
                <c:pt idx="3040">
                  <c:v>-52.061196427812199</c:v>
                </c:pt>
                <c:pt idx="3041">
                  <c:v>-51.9805860007516</c:v>
                </c:pt>
                <c:pt idx="3042">
                  <c:v>-51.900848648227999</c:v>
                </c:pt>
                <c:pt idx="3043">
                  <c:v>-51.822031166229301</c:v>
                </c:pt>
                <c:pt idx="3044">
                  <c:v>-51.744220182342097</c:v>
                </c:pt>
                <c:pt idx="3045">
                  <c:v>-51.666364839544102</c:v>
                </c:pt>
                <c:pt idx="3046">
                  <c:v>-51.588209574121002</c:v>
                </c:pt>
                <c:pt idx="3047">
                  <c:v>-51.510219376877401</c:v>
                </c:pt>
                <c:pt idx="3048">
                  <c:v>-51.432779738224802</c:v>
                </c:pt>
                <c:pt idx="3049">
                  <c:v>-51.356149974830998</c:v>
                </c:pt>
                <c:pt idx="3050">
                  <c:v>-51.280441567339302</c:v>
                </c:pt>
                <c:pt idx="3051">
                  <c:v>-51.2058049419715</c:v>
                </c:pt>
                <c:pt idx="3052">
                  <c:v>-51.132395693048601</c:v>
                </c:pt>
                <c:pt idx="3053">
                  <c:v>-51.060353417439401</c:v>
                </c:pt>
                <c:pt idx="3054">
                  <c:v>-50.989804057116103</c:v>
                </c:pt>
                <c:pt idx="3055">
                  <c:v>-50.920861079368002</c:v>
                </c:pt>
                <c:pt idx="3056">
                  <c:v>-50.853634410944899</c:v>
                </c:pt>
                <c:pt idx="3057">
                  <c:v>-50.788190484805703</c:v>
                </c:pt>
                <c:pt idx="3058">
                  <c:v>-50.724605924878297</c:v>
                </c:pt>
                <c:pt idx="3059">
                  <c:v>-50.662987478719103</c:v>
                </c:pt>
                <c:pt idx="3060">
                  <c:v>-50.602015739457201</c:v>
                </c:pt>
                <c:pt idx="3061">
                  <c:v>-50.540825183264801</c:v>
                </c:pt>
                <c:pt idx="3062">
                  <c:v>-50.4799351079537</c:v>
                </c:pt>
                <c:pt idx="3063">
                  <c:v>-50.419867298641897</c:v>
                </c:pt>
                <c:pt idx="3064">
                  <c:v>-50.361012504029503</c:v>
                </c:pt>
                <c:pt idx="3065">
                  <c:v>-50.303666502378199</c:v>
                </c:pt>
                <c:pt idx="3066">
                  <c:v>-50.247930929831398</c:v>
                </c:pt>
                <c:pt idx="3067">
                  <c:v>-50.194026353189699</c:v>
                </c:pt>
                <c:pt idx="3068">
                  <c:v>-50.142185315517303</c:v>
                </c:pt>
                <c:pt idx="3069">
                  <c:v>-50.0926294654125</c:v>
                </c:pt>
                <c:pt idx="3070">
                  <c:v>-50.045573431416997</c:v>
                </c:pt>
                <c:pt idx="3071">
                  <c:v>-50.001226234880001</c:v>
                </c:pt>
                <c:pt idx="3072">
                  <c:v>-49.959790442764501</c:v>
                </c:pt>
                <c:pt idx="3073">
                  <c:v>-49.921463761066597</c:v>
                </c:pt>
                <c:pt idx="3074">
                  <c:v>-49.886444989344</c:v>
                </c:pt>
                <c:pt idx="3075">
                  <c:v>-49.854921065664797</c:v>
                </c:pt>
                <c:pt idx="3076">
                  <c:v>-49.827035236549001</c:v>
                </c:pt>
                <c:pt idx="3077">
                  <c:v>-49.802978981958098</c:v>
                </c:pt>
                <c:pt idx="3078">
                  <c:v>-49.782956089810199</c:v>
                </c:pt>
                <c:pt idx="3079">
                  <c:v>-49.767171150814796</c:v>
                </c:pt>
                <c:pt idx="3080">
                  <c:v>-49.755824991001397</c:v>
                </c:pt>
                <c:pt idx="3081">
                  <c:v>-49.749111785898599</c:v>
                </c:pt>
                <c:pt idx="3082">
                  <c:v>-49.747216813315603</c:v>
                </c:pt>
                <c:pt idx="3083">
                  <c:v>-49.750314314139402</c:v>
                </c:pt>
                <c:pt idx="3084">
                  <c:v>-49.758564890260502</c:v>
                </c:pt>
                <c:pt idx="3085">
                  <c:v>-49.772112668116499</c:v>
                </c:pt>
                <c:pt idx="3086">
                  <c:v>-49.791082481300997</c:v>
                </c:pt>
                <c:pt idx="3087">
                  <c:v>-49.8155767221361</c:v>
                </c:pt>
                <c:pt idx="3088">
                  <c:v>-49.845672402494998</c:v>
                </c:pt>
                <c:pt idx="3089">
                  <c:v>-49.881417854096497</c:v>
                </c:pt>
                <c:pt idx="3090">
                  <c:v>-49.922794369169701</c:v>
                </c:pt>
                <c:pt idx="3091">
                  <c:v>-49.969722337907797</c:v>
                </c:pt>
                <c:pt idx="3092">
                  <c:v>-50.022132744148102</c:v>
                </c:pt>
                <c:pt idx="3093">
                  <c:v>-50.079932179421803</c:v>
                </c:pt>
                <c:pt idx="3094">
                  <c:v>-50.142992057683799</c:v>
                </c:pt>
                <c:pt idx="3095">
                  <c:v>-50.211145238924999</c:v>
                </c:pt>
                <c:pt idx="3096">
                  <c:v>-50.284184588174497</c:v>
                </c:pt>
                <c:pt idx="3097">
                  <c:v>-50.3618613212276</c:v>
                </c:pt>
                <c:pt idx="3098">
                  <c:v>-50.443749443050201</c:v>
                </c:pt>
                <c:pt idx="3099">
                  <c:v>-50.529410417004101</c:v>
                </c:pt>
                <c:pt idx="3100">
                  <c:v>-50.618486059852103</c:v>
                </c:pt>
                <c:pt idx="3101">
                  <c:v>-50.710534260895798</c:v>
                </c:pt>
                <c:pt idx="3102">
                  <c:v>-50.804247318218898</c:v>
                </c:pt>
                <c:pt idx="3103">
                  <c:v>-50.896336831717399</c:v>
                </c:pt>
                <c:pt idx="3104">
                  <c:v>-50.987798714274902</c:v>
                </c:pt>
                <c:pt idx="3105">
                  <c:v>-51.079297691352302</c:v>
                </c:pt>
                <c:pt idx="3106">
                  <c:v>-51.171192217904803</c:v>
                </c:pt>
                <c:pt idx="3107">
                  <c:v>-51.263660188059497</c:v>
                </c:pt>
                <c:pt idx="3108">
                  <c:v>-51.356771371379899</c:v>
                </c:pt>
                <c:pt idx="3109">
                  <c:v>-51.4505259994691</c:v>
                </c:pt>
                <c:pt idx="3110">
                  <c:v>-51.5447518417038</c:v>
                </c:pt>
                <c:pt idx="3111">
                  <c:v>-51.639393810169203</c:v>
                </c:pt>
                <c:pt idx="3112">
                  <c:v>-51.734380111290399</c:v>
                </c:pt>
                <c:pt idx="3113">
                  <c:v>-51.829491870638897</c:v>
                </c:pt>
                <c:pt idx="3114">
                  <c:v>-51.923779594026399</c:v>
                </c:pt>
                <c:pt idx="3115">
                  <c:v>-52.0162730622475</c:v>
                </c:pt>
                <c:pt idx="3116">
                  <c:v>-52.107717477117703</c:v>
                </c:pt>
                <c:pt idx="3117">
                  <c:v>-52.198568286541501</c:v>
                </c:pt>
                <c:pt idx="3118">
                  <c:v>-52.289059242233499</c:v>
                </c:pt>
                <c:pt idx="3119">
                  <c:v>-52.379302970559998</c:v>
                </c:pt>
                <c:pt idx="3120">
                  <c:v>-52.469342576540903</c:v>
                </c:pt>
                <c:pt idx="3121">
                  <c:v>-52.559178272917002</c:v>
                </c:pt>
                <c:pt idx="3122">
                  <c:v>-52.648733234210702</c:v>
                </c:pt>
                <c:pt idx="3123">
                  <c:v>-52.737964720226401</c:v>
                </c:pt>
                <c:pt idx="3124">
                  <c:v>-52.826826807486903</c:v>
                </c:pt>
                <c:pt idx="3125">
                  <c:v>-52.915216383258198</c:v>
                </c:pt>
                <c:pt idx="3126">
                  <c:v>-53.002786301784901</c:v>
                </c:pt>
                <c:pt idx="3127">
                  <c:v>-53.088905253536701</c:v>
                </c:pt>
                <c:pt idx="3128">
                  <c:v>-53.173991412008299</c:v>
                </c:pt>
                <c:pt idx="3129">
                  <c:v>-53.258254200410903</c:v>
                </c:pt>
                <c:pt idx="3130">
                  <c:v>-53.341791310521302</c:v>
                </c:pt>
                <c:pt idx="3131">
                  <c:v>-53.424633099156097</c:v>
                </c:pt>
                <c:pt idx="3132">
                  <c:v>-53.5067717800083</c:v>
                </c:pt>
                <c:pt idx="3133">
                  <c:v>-53.588177042607299</c:v>
                </c:pt>
                <c:pt idx="3134">
                  <c:v>-53.668804275912201</c:v>
                </c:pt>
                <c:pt idx="3135">
                  <c:v>-53.748583762057898</c:v>
                </c:pt>
                <c:pt idx="3136">
                  <c:v>-53.827458372636301</c:v>
                </c:pt>
                <c:pt idx="3137">
                  <c:v>-53.905362537215197</c:v>
                </c:pt>
                <c:pt idx="3138">
                  <c:v>-53.982226500440198</c:v>
                </c:pt>
                <c:pt idx="3139">
                  <c:v>-54.057942647034402</c:v>
                </c:pt>
                <c:pt idx="3140">
                  <c:v>-54.132162842849702</c:v>
                </c:pt>
                <c:pt idx="3141">
                  <c:v>-54.204956907277598</c:v>
                </c:pt>
                <c:pt idx="3142">
                  <c:v>-54.276431577035602</c:v>
                </c:pt>
                <c:pt idx="3143">
                  <c:v>-54.346615065932099</c:v>
                </c:pt>
                <c:pt idx="3144">
                  <c:v>-54.415493120468497</c:v>
                </c:pt>
                <c:pt idx="3145">
                  <c:v>-54.483037687773603</c:v>
                </c:pt>
                <c:pt idx="3146">
                  <c:v>-54.549208972675899</c:v>
                </c:pt>
                <c:pt idx="3147">
                  <c:v>-54.613959871864097</c:v>
                </c:pt>
                <c:pt idx="3148">
                  <c:v>-54.677238995959698</c:v>
                </c:pt>
                <c:pt idx="3149">
                  <c:v>-54.7389924922878</c:v>
                </c:pt>
                <c:pt idx="3150">
                  <c:v>-54.799165289928403</c:v>
                </c:pt>
                <c:pt idx="3151">
                  <c:v>-54.857695279699499</c:v>
                </c:pt>
                <c:pt idx="3152">
                  <c:v>-54.914530068634903</c:v>
                </c:pt>
                <c:pt idx="3153">
                  <c:v>-54.9696172177092</c:v>
                </c:pt>
                <c:pt idx="3154">
                  <c:v>-55.022903969686503</c:v>
                </c:pt>
                <c:pt idx="3155">
                  <c:v>-55.074331972083201</c:v>
                </c:pt>
                <c:pt idx="3156">
                  <c:v>-55.123840959535997</c:v>
                </c:pt>
                <c:pt idx="3157">
                  <c:v>-55.171330460751399</c:v>
                </c:pt>
                <c:pt idx="3158">
                  <c:v>-55.216759871885998</c:v>
                </c:pt>
                <c:pt idx="3159">
                  <c:v>-55.260154206660197</c:v>
                </c:pt>
                <c:pt idx="3160">
                  <c:v>-55.301508713472003</c:v>
                </c:pt>
                <c:pt idx="3161">
                  <c:v>-55.340802449499897</c:v>
                </c:pt>
                <c:pt idx="3162">
                  <c:v>-55.378007235806898</c:v>
                </c:pt>
                <c:pt idx="3163">
                  <c:v>-55.4130918080063</c:v>
                </c:pt>
                <c:pt idx="3164">
                  <c:v>-55.446023876740398</c:v>
                </c:pt>
                <c:pt idx="3165">
                  <c:v>-55.4767708004686</c:v>
                </c:pt>
                <c:pt idx="3166">
                  <c:v>-55.505300243557301</c:v>
                </c:pt>
                <c:pt idx="3167">
                  <c:v>-55.5315826341592</c:v>
                </c:pt>
                <c:pt idx="3168">
                  <c:v>-55.555589708762902</c:v>
                </c:pt>
                <c:pt idx="3169">
                  <c:v>-55.577294704925698</c:v>
                </c:pt>
                <c:pt idx="3170">
                  <c:v>-55.596672630596998</c:v>
                </c:pt>
                <c:pt idx="3171">
                  <c:v>-55.613700451940197</c:v>
                </c:pt>
                <c:pt idx="3172">
                  <c:v>-55.6283572207292</c:v>
                </c:pt>
                <c:pt idx="3173">
                  <c:v>-55.6406241783965</c:v>
                </c:pt>
                <c:pt idx="3174">
                  <c:v>-55.650484828199701</c:v>
                </c:pt>
                <c:pt idx="3175">
                  <c:v>-55.657925002760102</c:v>
                </c:pt>
                <c:pt idx="3176">
                  <c:v>-55.662932900395099</c:v>
                </c:pt>
                <c:pt idx="3177">
                  <c:v>-55.665499107488301</c:v>
                </c:pt>
                <c:pt idx="3178">
                  <c:v>-55.6656166238499</c:v>
                </c:pt>
                <c:pt idx="3179">
                  <c:v>-55.663280869766098</c:v>
                </c:pt>
                <c:pt idx="3180">
                  <c:v>-55.658489695384603</c:v>
                </c:pt>
                <c:pt idx="3181">
                  <c:v>-55.651243380587402</c:v>
                </c:pt>
                <c:pt idx="3182">
                  <c:v>-55.641544629902903</c:v>
                </c:pt>
                <c:pt idx="3183">
                  <c:v>-55.629398563400997</c:v>
                </c:pt>
                <c:pt idx="3184">
                  <c:v>-55.614812705423397</c:v>
                </c:pt>
                <c:pt idx="3185">
                  <c:v>-55.597796973215502</c:v>
                </c:pt>
                <c:pt idx="3186">
                  <c:v>-55.578363663999603</c:v>
                </c:pt>
                <c:pt idx="3187">
                  <c:v>-55.556527434141302</c:v>
                </c:pt>
                <c:pt idx="3188">
                  <c:v>-55.532305292135902</c:v>
                </c:pt>
                <c:pt idx="3189">
                  <c:v>-55.505716576284598</c:v>
                </c:pt>
                <c:pt idx="3190">
                  <c:v>-55.476782934392801</c:v>
                </c:pt>
                <c:pt idx="3191">
                  <c:v>-55.445528303321801</c:v>
                </c:pt>
                <c:pt idx="3192">
                  <c:v>-55.411978884679698</c:v>
                </c:pt>
                <c:pt idx="3193">
                  <c:v>-55.376161763086401</c:v>
                </c:pt>
                <c:pt idx="3194">
                  <c:v>-55.3381076731661</c:v>
                </c:pt>
                <c:pt idx="3195">
                  <c:v>-55.297849920682502</c:v>
                </c:pt>
                <c:pt idx="3196">
                  <c:v>-55.2554237868694</c:v>
                </c:pt>
                <c:pt idx="3197">
                  <c:v>-55.210866552211598</c:v>
                </c:pt>
                <c:pt idx="3198">
                  <c:v>-55.164217524798303</c:v>
                </c:pt>
                <c:pt idx="3199">
                  <c:v>-55.115518025974303</c:v>
                </c:pt>
                <c:pt idx="3200">
                  <c:v>-55.064811360304397</c:v>
                </c:pt>
                <c:pt idx="3201">
                  <c:v>-55.012071987716602</c:v>
                </c:pt>
                <c:pt idx="3202">
                  <c:v>-54.957341919759301</c:v>
                </c:pt>
                <c:pt idx="3203">
                  <c:v>-54.900710141415097</c:v>
                </c:pt>
                <c:pt idx="3204">
                  <c:v>-54.842259213880801</c:v>
                </c:pt>
                <c:pt idx="3205">
                  <c:v>-54.782062548806401</c:v>
                </c:pt>
                <c:pt idx="3206">
                  <c:v>-54.720187532230298</c:v>
                </c:pt>
                <c:pt idx="3207">
                  <c:v>-54.656694554213601</c:v>
                </c:pt>
                <c:pt idx="3208">
                  <c:v>-54.591643853159802</c:v>
                </c:pt>
                <c:pt idx="3209">
                  <c:v>-54.525100360478802</c:v>
                </c:pt>
                <c:pt idx="3210">
                  <c:v>-54.457128493880802</c:v>
                </c:pt>
                <c:pt idx="3211">
                  <c:v>-54.387792708133702</c:v>
                </c:pt>
                <c:pt idx="3212">
                  <c:v>-54.317158039973698</c:v>
                </c:pt>
                <c:pt idx="3213">
                  <c:v>-54.245290296835499</c:v>
                </c:pt>
                <c:pt idx="3214">
                  <c:v>-54.172253048311099</c:v>
                </c:pt>
                <c:pt idx="3215">
                  <c:v>-54.098109689615001</c:v>
                </c:pt>
                <c:pt idx="3216">
                  <c:v>-54.022930639191898</c:v>
                </c:pt>
                <c:pt idx="3217">
                  <c:v>-53.946786902180499</c:v>
                </c:pt>
                <c:pt idx="3218">
                  <c:v>-53.869500017772701</c:v>
                </c:pt>
                <c:pt idx="3219">
                  <c:v>-53.791089370048098</c:v>
                </c:pt>
                <c:pt idx="3220">
                  <c:v>-53.711751129326302</c:v>
                </c:pt>
                <c:pt idx="3221">
                  <c:v>-53.6316419206265</c:v>
                </c:pt>
                <c:pt idx="3222">
                  <c:v>-53.550885240203698</c:v>
                </c:pt>
                <c:pt idx="3223">
                  <c:v>-53.469566722587899</c:v>
                </c:pt>
                <c:pt idx="3224">
                  <c:v>-53.387783289486997</c:v>
                </c:pt>
                <c:pt idx="3225">
                  <c:v>-53.305626215421398</c:v>
                </c:pt>
                <c:pt idx="3226">
                  <c:v>-53.223180558633302</c:v>
                </c:pt>
                <c:pt idx="3227">
                  <c:v>-53.140527804388697</c:v>
                </c:pt>
                <c:pt idx="3228">
                  <c:v>-53.057747773997598</c:v>
                </c:pt>
                <c:pt idx="3229">
                  <c:v>-52.974905685902101</c:v>
                </c:pt>
                <c:pt idx="3230">
                  <c:v>-52.892076767552901</c:v>
                </c:pt>
                <c:pt idx="3231">
                  <c:v>-52.809287159266198</c:v>
                </c:pt>
                <c:pt idx="3232">
                  <c:v>-52.725790753670097</c:v>
                </c:pt>
                <c:pt idx="3233">
                  <c:v>-52.6419104191733</c:v>
                </c:pt>
                <c:pt idx="3234">
                  <c:v>-52.557953663623103</c:v>
                </c:pt>
                <c:pt idx="3235">
                  <c:v>-52.474129629109399</c:v>
                </c:pt>
                <c:pt idx="3236">
                  <c:v>-52.390568985834399</c:v>
                </c:pt>
                <c:pt idx="3237">
                  <c:v>-52.307379766567102</c:v>
                </c:pt>
                <c:pt idx="3238">
                  <c:v>-52.224683340272897</c:v>
                </c:pt>
                <c:pt idx="3239">
                  <c:v>-52.142587714441397</c:v>
                </c:pt>
                <c:pt idx="3240">
                  <c:v>-52.061189528253699</c:v>
                </c:pt>
                <c:pt idx="3241">
                  <c:v>-51.980578683169099</c:v>
                </c:pt>
                <c:pt idx="3242">
                  <c:v>-51.900840911464996</c:v>
                </c:pt>
                <c:pt idx="3243">
                  <c:v>-51.8220230131341</c:v>
                </c:pt>
                <c:pt idx="3244">
                  <c:v>-51.744211616352501</c:v>
                </c:pt>
                <c:pt idx="3245">
                  <c:v>-51.666355673480602</c:v>
                </c:pt>
                <c:pt idx="3246">
                  <c:v>-51.588199835831603</c:v>
                </c:pt>
                <c:pt idx="3247">
                  <c:v>-51.510209105974901</c:v>
                </c:pt>
                <c:pt idx="3248">
                  <c:v>-51.432768959235503</c:v>
                </c:pt>
                <c:pt idx="3249">
                  <c:v>-51.356138697974203</c:v>
                </c:pt>
                <c:pt idx="3250">
                  <c:v>-51.280429790374797</c:v>
                </c:pt>
                <c:pt idx="3251">
                  <c:v>-51.205792673552502</c:v>
                </c:pt>
                <c:pt idx="3252">
                  <c:v>-51.132382941239896</c:v>
                </c:pt>
                <c:pt idx="3253">
                  <c:v>-51.060340188753301</c:v>
                </c:pt>
                <c:pt idx="3254">
                  <c:v>-50.989790356647198</c:v>
                </c:pt>
                <c:pt idx="3255">
                  <c:v>-50.920846912162403</c:v>
                </c:pt>
                <c:pt idx="3256">
                  <c:v>-50.853619782345497</c:v>
                </c:pt>
                <c:pt idx="3257">
                  <c:v>-50.788175385638603</c:v>
                </c:pt>
                <c:pt idx="3258">
                  <c:v>-50.724590359967998</c:v>
                </c:pt>
                <c:pt idx="3259">
                  <c:v>-50.662971455544401</c:v>
                </c:pt>
                <c:pt idx="3260">
                  <c:v>-50.6019985819214</c:v>
                </c:pt>
                <c:pt idx="3261">
                  <c:v>-50.5408069330446</c:v>
                </c:pt>
                <c:pt idx="3262">
                  <c:v>-50.479915864562003</c:v>
                </c:pt>
                <c:pt idx="3263">
                  <c:v>-50.419847124661302</c:v>
                </c:pt>
                <c:pt idx="3264">
                  <c:v>-50.3609914364324</c:v>
                </c:pt>
                <c:pt idx="3265">
                  <c:v>-50.303644542774897</c:v>
                </c:pt>
                <c:pt idx="3266">
                  <c:v>-50.2479080403917</c:v>
                </c:pt>
                <c:pt idx="3267">
                  <c:v>-50.194002536798003</c:v>
                </c:pt>
                <c:pt idx="3268">
                  <c:v>-50.142160577932003</c:v>
                </c:pt>
                <c:pt idx="3269">
                  <c:v>-50.092603811120497</c:v>
                </c:pt>
                <c:pt idx="3270">
                  <c:v>-50.045546862658497</c:v>
                </c:pt>
                <c:pt idx="3271">
                  <c:v>-50.001198753720203</c:v>
                </c:pt>
                <c:pt idx="3272">
                  <c:v>-49.959762048092998</c:v>
                </c:pt>
                <c:pt idx="3273">
                  <c:v>-49.921434453261</c:v>
                </c:pt>
                <c:pt idx="3274">
                  <c:v>-49.886414771739403</c:v>
                </c:pt>
                <c:pt idx="3275">
                  <c:v>-49.854889880572003</c:v>
                </c:pt>
                <c:pt idx="3276">
                  <c:v>-49.827003073995897</c:v>
                </c:pt>
                <c:pt idx="3277">
                  <c:v>-49.802945849504702</c:v>
                </c:pt>
                <c:pt idx="3278">
                  <c:v>-49.782922001791597</c:v>
                </c:pt>
                <c:pt idx="3279">
                  <c:v>-49.767136127207898</c:v>
                </c:pt>
                <c:pt idx="3280">
                  <c:v>-49.755789056795301</c:v>
                </c:pt>
                <c:pt idx="3281">
                  <c:v>-49.749074970898299</c:v>
                </c:pt>
                <c:pt idx="3282">
                  <c:v>-49.747179153095701</c:v>
                </c:pt>
                <c:pt idx="3283">
                  <c:v>-49.750275850828601</c:v>
                </c:pt>
                <c:pt idx="3284">
                  <c:v>-49.758525672607597</c:v>
                </c:pt>
                <c:pt idx="3285">
                  <c:v>-49.772072752078103</c:v>
                </c:pt>
                <c:pt idx="3286">
                  <c:v>-49.791041930126902</c:v>
                </c:pt>
                <c:pt idx="3287">
                  <c:v>-49.815535607034697</c:v>
                </c:pt>
                <c:pt idx="3288">
                  <c:v>-49.845630802929101</c:v>
                </c:pt>
                <c:pt idx="3289">
                  <c:v>-49.8813758579536</c:v>
                </c:pt>
                <c:pt idx="3290">
                  <c:v>-49.922752159563601</c:v>
                </c:pt>
                <c:pt idx="3291">
                  <c:v>-49.969680029905199</c:v>
                </c:pt>
                <c:pt idx="3292">
                  <c:v>-50.022090439233502</c:v>
                </c:pt>
                <c:pt idx="3293">
                  <c:v>-50.079889980685898</c:v>
                </c:pt>
                <c:pt idx="3294">
                  <c:v>-50.142950072317703</c:v>
                </c:pt>
                <c:pt idx="3295">
                  <c:v>-50.211103579131702</c:v>
                </c:pt>
                <c:pt idx="3296">
                  <c:v>-50.284143370966802</c:v>
                </c:pt>
                <c:pt idx="3297">
                  <c:v>-50.361820667468002</c:v>
                </c:pt>
                <c:pt idx="3298">
                  <c:v>-50.443709592735999</c:v>
                </c:pt>
                <c:pt idx="3299">
                  <c:v>-50.5293714942297</c:v>
                </c:pt>
                <c:pt idx="3300">
                  <c:v>-50.618448167020702</c:v>
                </c:pt>
                <c:pt idx="3301">
                  <c:v>-50.710497601884299</c:v>
                </c:pt>
                <c:pt idx="3302">
                  <c:v>-50.804213520363298</c:v>
                </c:pt>
                <c:pt idx="3303">
                  <c:v>-50.896305277256502</c:v>
                </c:pt>
                <c:pt idx="3304">
                  <c:v>-50.987769010287899</c:v>
                </c:pt>
                <c:pt idx="3305">
                  <c:v>-51.079269574944199</c:v>
                </c:pt>
                <c:pt idx="3306">
                  <c:v>-51.171165512487299</c:v>
                </c:pt>
                <c:pt idx="3307">
                  <c:v>-51.263634770578797</c:v>
                </c:pt>
                <c:pt idx="3308">
                  <c:v>-51.356747153246801</c:v>
                </c:pt>
                <c:pt idx="3309">
                  <c:v>-51.450502924448699</c:v>
                </c:pt>
                <c:pt idx="3310">
                  <c:v>-51.5447298796891</c:v>
                </c:pt>
                <c:pt idx="3311">
                  <c:v>-51.639372914071899</c:v>
                </c:pt>
                <c:pt idx="3312">
                  <c:v>-51.734360244617598</c:v>
                </c:pt>
                <c:pt idx="3313">
                  <c:v>-51.829473065413502</c:v>
                </c:pt>
                <c:pt idx="3314">
                  <c:v>-51.9237621953868</c:v>
                </c:pt>
                <c:pt idx="3315">
                  <c:v>-52.016256829281502</c:v>
                </c:pt>
                <c:pt idx="3316">
                  <c:v>-52.107702246105703</c:v>
                </c:pt>
                <c:pt idx="3317">
                  <c:v>-52.198553955703296</c:v>
                </c:pt>
                <c:pt idx="3318">
                  <c:v>-52.289045744026602</c:v>
                </c:pt>
                <c:pt idx="3319">
                  <c:v>-52.379290257023698</c:v>
                </c:pt>
                <c:pt idx="3320">
                  <c:v>-52.469330611960302</c:v>
                </c:pt>
                <c:pt idx="3321">
                  <c:v>-52.559167029651697</c:v>
                </c:pt>
                <c:pt idx="3322">
                  <c:v>-52.648722697066901</c:v>
                </c:pt>
                <c:pt idx="3323">
                  <c:v>-52.737954868463703</c:v>
                </c:pt>
                <c:pt idx="3324">
                  <c:v>-52.826817624008903</c:v>
                </c:pt>
                <c:pt idx="3325">
                  <c:v>-52.915207867073697</c:v>
                </c:pt>
                <c:pt idx="3326">
                  <c:v>-53.002778524492399</c:v>
                </c:pt>
                <c:pt idx="3327">
                  <c:v>-53.088898143600602</c:v>
                </c:pt>
                <c:pt idx="3328">
                  <c:v>-53.1739849243653</c:v>
                </c:pt>
                <c:pt idx="3329">
                  <c:v>-53.258248305094597</c:v>
                </c:pt>
                <c:pt idx="3330">
                  <c:v>-53.341785986481398</c:v>
                </c:pt>
                <c:pt idx="3331">
                  <c:v>-53.424628330402498</c:v>
                </c:pt>
                <c:pt idx="3332">
                  <c:v>-53.506767553557403</c:v>
                </c:pt>
                <c:pt idx="3333">
                  <c:v>-53.588173347340501</c:v>
                </c:pt>
                <c:pt idx="3334">
                  <c:v>-53.668801101894999</c:v>
                </c:pt>
                <c:pt idx="3335">
                  <c:v>-53.748581100793402</c:v>
                </c:pt>
                <c:pt idx="3336">
                  <c:v>-53.827456215042297</c:v>
                </c:pt>
                <c:pt idx="3337">
                  <c:v>-53.905360874785003</c:v>
                </c:pt>
                <c:pt idx="3338">
                  <c:v>-53.982225325261197</c:v>
                </c:pt>
                <c:pt idx="3339">
                  <c:v>-54.057941951459398</c:v>
                </c:pt>
                <c:pt idx="3340">
                  <c:v>-54.1321626203951</c:v>
                </c:pt>
                <c:pt idx="3341">
                  <c:v>-54.204957144587603</c:v>
                </c:pt>
                <c:pt idx="3342">
                  <c:v>-54.276432263143299</c:v>
                </c:pt>
                <c:pt idx="3343">
                  <c:v>-54.346616191142303</c:v>
                </c:pt>
                <c:pt idx="3344">
                  <c:v>-54.415494675790001</c:v>
                </c:pt>
                <c:pt idx="3345">
                  <c:v>-54.483039664464897</c:v>
                </c:pt>
                <c:pt idx="3346">
                  <c:v>-54.549211362037802</c:v>
                </c:pt>
                <c:pt idx="3347">
                  <c:v>-54.613962665127197</c:v>
                </c:pt>
                <c:pt idx="3348">
                  <c:v>-54.677242184213803</c:v>
                </c:pt>
                <c:pt idx="3349">
                  <c:v>-54.7389960664405</c:v>
                </c:pt>
                <c:pt idx="3350">
                  <c:v>-54.799169240671503</c:v>
                </c:pt>
                <c:pt idx="3351">
                  <c:v>-54.857699597034397</c:v>
                </c:pt>
                <c:pt idx="3352">
                  <c:v>-54.914534742943701</c:v>
                </c:pt>
                <c:pt idx="3353">
                  <c:v>-54.969622239066503</c:v>
                </c:pt>
                <c:pt idx="3354">
                  <c:v>-55.0229093278326</c:v>
                </c:pt>
                <c:pt idx="3355">
                  <c:v>-55.074337655271798</c:v>
                </c:pt>
                <c:pt idx="3356">
                  <c:v>-55.123846956243298</c:v>
                </c:pt>
                <c:pt idx="3357">
                  <c:v>-55.171336748026498</c:v>
                </c:pt>
                <c:pt idx="3358">
                  <c:v>-55.216766448312903</c:v>
                </c:pt>
                <c:pt idx="3359">
                  <c:v>-55.260161066783198</c:v>
                </c:pt>
                <c:pt idx="3360">
                  <c:v>-55.301515849154598</c:v>
                </c:pt>
                <c:pt idx="3361">
                  <c:v>-55.340809851202202</c:v>
                </c:pt>
                <c:pt idx="3362">
                  <c:v>-55.3780148931667</c:v>
                </c:pt>
                <c:pt idx="3363">
                  <c:v>-55.413099710105499</c:v>
                </c:pt>
                <c:pt idx="3364">
                  <c:v>-55.446032012245603</c:v>
                </c:pt>
                <c:pt idx="3365">
                  <c:v>-55.476779157312897</c:v>
                </c:pt>
                <c:pt idx="3366">
                  <c:v>-55.505308809947302</c:v>
                </c:pt>
                <c:pt idx="3367">
                  <c:v>-55.531591398027501</c:v>
                </c:pt>
                <c:pt idx="3368">
                  <c:v>-55.555598657772002</c:v>
                </c:pt>
                <c:pt idx="3369">
                  <c:v>-55.577303826515902</c:v>
                </c:pt>
                <c:pt idx="3370">
                  <c:v>-55.596681912021403</c:v>
                </c:pt>
                <c:pt idx="3371">
                  <c:v>-55.613709880292497</c:v>
                </c:pt>
                <c:pt idx="3372">
                  <c:v>-55.628366782960597</c:v>
                </c:pt>
                <c:pt idx="3373">
                  <c:v>-55.6406338613439</c:v>
                </c:pt>
                <c:pt idx="3374">
                  <c:v>-55.650494618598202</c:v>
                </c:pt>
                <c:pt idx="3375">
                  <c:v>-55.657934887263202</c:v>
                </c:pt>
                <c:pt idx="3376">
                  <c:v>-55.6629428655881</c:v>
                </c:pt>
                <c:pt idx="3377">
                  <c:v>-55.665509139905303</c:v>
                </c:pt>
                <c:pt idx="3378">
                  <c:v>-55.6656267099875</c:v>
                </c:pt>
                <c:pt idx="3379">
                  <c:v>-55.663290996097402</c:v>
                </c:pt>
                <c:pt idx="3380">
                  <c:v>-55.658499848372699</c:v>
                </c:pt>
                <c:pt idx="3381">
                  <c:v>-55.651253546700303</c:v>
                </c:pt>
                <c:pt idx="3382">
                  <c:v>-55.641554795625296</c:v>
                </c:pt>
                <c:pt idx="3383">
                  <c:v>-55.629408715245503</c:v>
                </c:pt>
                <c:pt idx="3384">
                  <c:v>-55.614822829941097</c:v>
                </c:pt>
                <c:pt idx="3385">
                  <c:v>-55.597807057010101</c:v>
                </c:pt>
                <c:pt idx="3386">
                  <c:v>-55.578373693739003</c:v>
                </c:pt>
                <c:pt idx="3387">
                  <c:v>-55.5565373965728</c:v>
                </c:pt>
                <c:pt idx="3388">
                  <c:v>-55.532315174090698</c:v>
                </c:pt>
                <c:pt idx="3389">
                  <c:v>-55.505726364694901</c:v>
                </c:pt>
                <c:pt idx="3390">
                  <c:v>-55.476792616299903</c:v>
                </c:pt>
                <c:pt idx="3391">
                  <c:v>-55.445537865888802</c:v>
                </c:pt>
                <c:pt idx="3392">
                  <c:v>-55.411988315203601</c:v>
                </c:pt>
                <c:pt idx="3393">
                  <c:v>-55.376171049485201</c:v>
                </c:pt>
                <c:pt idx="3394">
                  <c:v>-55.338116802856597</c:v>
                </c:pt>
                <c:pt idx="3395">
                  <c:v>-55.297858881279701</c:v>
                </c:pt>
                <c:pt idx="3396">
                  <c:v>-55.255432566238099</c:v>
                </c:pt>
                <c:pt idx="3397">
                  <c:v>-55.210875138438297</c:v>
                </c:pt>
                <c:pt idx="3398">
                  <c:v>-55.164225906190602</c:v>
                </c:pt>
                <c:pt idx="3399">
                  <c:v>-55.115526191065001</c:v>
                </c:pt>
                <c:pt idx="3400">
                  <c:v>-55.064819297856097</c:v>
                </c:pt>
                <c:pt idx="3401">
                  <c:v>-55.012079704581701</c:v>
                </c:pt>
                <c:pt idx="3402">
                  <c:v>-54.957349394606901</c:v>
                </c:pt>
                <c:pt idx="3403">
                  <c:v>-54.900717357929899</c:v>
                </c:pt>
                <c:pt idx="3404">
                  <c:v>-54.842266157267197</c:v>
                </c:pt>
                <c:pt idx="3405">
                  <c:v>-54.782069206531297</c:v>
                </c:pt>
                <c:pt idx="3406">
                  <c:v>-54.720193893166901</c:v>
                </c:pt>
                <c:pt idx="3407">
                  <c:v>-54.6567006089806</c:v>
                </c:pt>
                <c:pt idx="3408">
                  <c:v>-54.591649591968</c:v>
                </c:pt>
                <c:pt idx="3409">
                  <c:v>-54.5251057741552</c:v>
                </c:pt>
                <c:pt idx="3410">
                  <c:v>-54.4571335738461</c:v>
                </c:pt>
                <c:pt idx="3411">
                  <c:v>-54.387797446287799</c:v>
                </c:pt>
                <c:pt idx="3412">
                  <c:v>-54.317162428651301</c:v>
                </c:pt>
                <c:pt idx="3413">
                  <c:v>-54.2452943287742</c:v>
                </c:pt>
                <c:pt idx="3414">
                  <c:v>-54.1722567170765</c:v>
                </c:pt>
                <c:pt idx="3415">
                  <c:v>-54.098112988568502</c:v>
                </c:pt>
                <c:pt idx="3416">
                  <c:v>-54.022933562079302</c:v>
                </c:pt>
                <c:pt idx="3417">
                  <c:v>-53.946789443183199</c:v>
                </c:pt>
                <c:pt idx="3418">
                  <c:v>-53.869502184641497</c:v>
                </c:pt>
                <c:pt idx="3419">
                  <c:v>-53.791091150967603</c:v>
                </c:pt>
                <c:pt idx="3420">
                  <c:v>-53.711752513898901</c:v>
                </c:pt>
                <c:pt idx="3421">
                  <c:v>-53.631642901520003</c:v>
                </c:pt>
                <c:pt idx="3422">
                  <c:v>-53.550885811566999</c:v>
                </c:pt>
                <c:pt idx="3423">
                  <c:v>-53.469566879832897</c:v>
                </c:pt>
                <c:pt idx="3424">
                  <c:v>-53.387783028499904</c:v>
                </c:pt>
                <c:pt idx="3425">
                  <c:v>-53.305625532758597</c:v>
                </c:pt>
                <c:pt idx="3426">
                  <c:v>-53.223179451433403</c:v>
                </c:pt>
                <c:pt idx="3427">
                  <c:v>-53.1405262702825</c:v>
                </c:pt>
                <c:pt idx="3428">
                  <c:v>-53.057745811079798</c:v>
                </c:pt>
                <c:pt idx="3429">
                  <c:v>-52.974903292251803</c:v>
                </c:pt>
                <c:pt idx="3430">
                  <c:v>-52.892073942128199</c:v>
                </c:pt>
                <c:pt idx="3431">
                  <c:v>-52.809283873794797</c:v>
                </c:pt>
                <c:pt idx="3432">
                  <c:v>-52.7257870099575</c:v>
                </c:pt>
                <c:pt idx="3433">
                  <c:v>-52.641906219328597</c:v>
                </c:pt>
                <c:pt idx="3434">
                  <c:v>-52.557949010737701</c:v>
                </c:pt>
                <c:pt idx="3435">
                  <c:v>-52.474124524076998</c:v>
                </c:pt>
                <c:pt idx="3436">
                  <c:v>-52.390563427389097</c:v>
                </c:pt>
                <c:pt idx="3437">
                  <c:v>-52.307373756396203</c:v>
                </c:pt>
                <c:pt idx="3438">
                  <c:v>-52.224676880093298</c:v>
                </c:pt>
                <c:pt idx="3439">
                  <c:v>-52.142580806036399</c:v>
                </c:pt>
                <c:pt idx="3440">
                  <c:v>-52.061182173380502</c:v>
                </c:pt>
                <c:pt idx="3441">
                  <c:v>-51.980570883988598</c:v>
                </c:pt>
                <c:pt idx="3442">
                  <c:v>-51.900832666770697</c:v>
                </c:pt>
                <c:pt idx="3443">
                  <c:v>-51.822014325987503</c:v>
                </c:pt>
                <c:pt idx="3444">
                  <c:v>-51.744202490441701</c:v>
                </c:pt>
                <c:pt idx="3445">
                  <c:v>-51.666345909417501</c:v>
                </c:pt>
                <c:pt idx="3446">
                  <c:v>-51.5881894633429</c:v>
                </c:pt>
                <c:pt idx="3447">
                  <c:v>-51.510198167312502</c:v>
                </c:pt>
                <c:pt idx="3448">
                  <c:v>-51.432757480572803</c:v>
                </c:pt>
                <c:pt idx="3449">
                  <c:v>-51.356126690241098</c:v>
                </c:pt>
                <c:pt idx="3450">
                  <c:v>-51.2804172512311</c:v>
                </c:pt>
                <c:pt idx="3451">
                  <c:v>-51.205779612254403</c:v>
                </c:pt>
                <c:pt idx="3452">
                  <c:v>-51.132369366414899</c:v>
                </c:pt>
                <c:pt idx="3453">
                  <c:v>-51.060326107373498</c:v>
                </c:pt>
                <c:pt idx="3454">
                  <c:v>-50.989775774173403</c:v>
                </c:pt>
                <c:pt idx="3455">
                  <c:v>-50.9208318340022</c:v>
                </c:pt>
                <c:pt idx="3456">
                  <c:v>-50.853604214220802</c:v>
                </c:pt>
                <c:pt idx="3457">
                  <c:v>-50.788159317821702</c:v>
                </c:pt>
                <c:pt idx="3458">
                  <c:v>-50.724573797627997</c:v>
                </c:pt>
                <c:pt idx="3459">
                  <c:v>-50.662954406673201</c:v>
                </c:pt>
                <c:pt idx="3460">
                  <c:v>-50.601980327173401</c:v>
                </c:pt>
                <c:pt idx="3461">
                  <c:v>-50.540787516859297</c:v>
                </c:pt>
                <c:pt idx="3462">
                  <c:v>-50.479895392907899</c:v>
                </c:pt>
                <c:pt idx="3463">
                  <c:v>-50.419825664206797</c:v>
                </c:pt>
                <c:pt idx="3464">
                  <c:v>-50.360969026593096</c:v>
                </c:pt>
                <c:pt idx="3465">
                  <c:v>-50.303621185346401</c:v>
                </c:pt>
                <c:pt idx="3466">
                  <c:v>-50.247883695217602</c:v>
                </c:pt>
                <c:pt idx="3467">
                  <c:v>-50.193977207026897</c:v>
                </c:pt>
                <c:pt idx="3468">
                  <c:v>-50.142134269767503</c:v>
                </c:pt>
                <c:pt idx="3469">
                  <c:v>-50.092576529412298</c:v>
                </c:pt>
                <c:pt idx="3470">
                  <c:v>-50.045518609864999</c:v>
                </c:pt>
                <c:pt idx="3471">
                  <c:v>-50.001169532111902</c:v>
                </c:pt>
                <c:pt idx="3472">
                  <c:v>-49.959731856561</c:v>
                </c:pt>
                <c:pt idx="3473">
                  <c:v>-49.921403292277098</c:v>
                </c:pt>
                <c:pt idx="3474">
                  <c:v>-49.886382644917298</c:v>
                </c:pt>
                <c:pt idx="3475">
                  <c:v>-49.854856726646901</c:v>
                </c:pt>
                <c:pt idx="3476">
                  <c:v>-49.826968882432297</c:v>
                </c:pt>
                <c:pt idx="3477">
                  <c:v>-49.802910628403197</c:v>
                </c:pt>
                <c:pt idx="3478">
                  <c:v>-49.782885766452502</c:v>
                </c:pt>
                <c:pt idx="3479">
                  <c:v>-49.767098898924601</c:v>
                </c:pt>
                <c:pt idx="3480">
                  <c:v>-49.755750862184399</c:v>
                </c:pt>
                <c:pt idx="3481">
                  <c:v>-49.749035841689697</c:v>
                </c:pt>
                <c:pt idx="3482">
                  <c:v>-49.747139127145601</c:v>
                </c:pt>
                <c:pt idx="3483">
                  <c:v>-49.750234972952697</c:v>
                </c:pt>
                <c:pt idx="3484">
                  <c:v>-49.758483994650199</c:v>
                </c:pt>
                <c:pt idx="3485">
                  <c:v>-49.772030333535398</c:v>
                </c:pt>
                <c:pt idx="3486">
                  <c:v>-49.7909988382373</c:v>
                </c:pt>
                <c:pt idx="3487">
                  <c:v>-49.815491917485303</c:v>
                </c:pt>
                <c:pt idx="3488">
                  <c:v>-49.845586600168801</c:v>
                </c:pt>
                <c:pt idx="3489">
                  <c:v>-49.881331235374098</c:v>
                </c:pt>
                <c:pt idx="3490">
                  <c:v>-49.922707311724402</c:v>
                </c:pt>
                <c:pt idx="3491">
                  <c:v>-49.969635079051798</c:v>
                </c:pt>
                <c:pt idx="3492">
                  <c:v>-50.022045493171802</c:v>
                </c:pt>
                <c:pt idx="3493">
                  <c:v>-50.079845148919603</c:v>
                </c:pt>
                <c:pt idx="3494">
                  <c:v>-50.142905468696</c:v>
                </c:pt>
                <c:pt idx="3495">
                  <c:v>-50.211059322818997</c:v>
                </c:pt>
                <c:pt idx="3496">
                  <c:v>-50.2840995862272</c:v>
                </c:pt>
                <c:pt idx="3497">
                  <c:v>-50.361777482645898</c:v>
                </c:pt>
                <c:pt idx="3498">
                  <c:v>-50.443667262716502</c:v>
                </c:pt>
                <c:pt idx="3499">
                  <c:v>-50.5293301507716</c:v>
                </c:pt>
                <c:pt idx="3500">
                  <c:v>-50.618407918833697</c:v>
                </c:pt>
                <c:pt idx="3501">
                  <c:v>-50.710458665451398</c:v>
                </c:pt>
                <c:pt idx="3502">
                  <c:v>-50.804177624079202</c:v>
                </c:pt>
                <c:pt idx="3503">
                  <c:v>-50.896271764855101</c:v>
                </c:pt>
                <c:pt idx="3504">
                  <c:v>-50.987737464332099</c:v>
                </c:pt>
                <c:pt idx="3505">
                  <c:v>-51.079239716119702</c:v>
                </c:pt>
                <c:pt idx="3506">
                  <c:v>-51.171137153157801</c:v>
                </c:pt>
                <c:pt idx="3507">
                  <c:v>-51.263607779974897</c:v>
                </c:pt>
                <c:pt idx="3508">
                  <c:v>-51.356721437208698</c:v>
                </c:pt>
                <c:pt idx="3509">
                  <c:v>-51.4504784231803</c:v>
                </c:pt>
                <c:pt idx="3510">
                  <c:v>-51.544706561144203</c:v>
                </c:pt>
                <c:pt idx="3511">
                  <c:v>-51.6393507281797</c:v>
                </c:pt>
                <c:pt idx="3512">
                  <c:v>-51.734339152562001</c:v>
                </c:pt>
                <c:pt idx="3513">
                  <c:v>-51.829453101125502</c:v>
                </c:pt>
                <c:pt idx="3514">
                  <c:v>-51.923743725215601</c:v>
                </c:pt>
                <c:pt idx="3515">
                  <c:v>-52.016239597386701</c:v>
                </c:pt>
                <c:pt idx="3516">
                  <c:v>-52.107686078610897</c:v>
                </c:pt>
                <c:pt idx="3517">
                  <c:v>-52.198538744498002</c:v>
                </c:pt>
                <c:pt idx="3518">
                  <c:v>-52.289031417353698</c:v>
                </c:pt>
                <c:pt idx="3519">
                  <c:v>-52.3792767639179</c:v>
                </c:pt>
                <c:pt idx="3520">
                  <c:v>-52.469317914460099</c:v>
                </c:pt>
                <c:pt idx="3521">
                  <c:v>-52.559155098369402</c:v>
                </c:pt>
                <c:pt idx="3522">
                  <c:v>-52.648711515827003</c:v>
                </c:pt>
                <c:pt idx="3523">
                  <c:v>-52.7379444152076</c:v>
                </c:pt>
                <c:pt idx="3524">
                  <c:v>-52.826807880548301</c:v>
                </c:pt>
                <c:pt idx="3525">
                  <c:v>-52.9151988323095</c:v>
                </c:pt>
                <c:pt idx="3526">
                  <c:v>-53.002770274337301</c:v>
                </c:pt>
                <c:pt idx="3527">
                  <c:v>-53.088890602112102</c:v>
                </c:pt>
                <c:pt idx="3528">
                  <c:v>-53.1739780436898</c:v>
                </c:pt>
                <c:pt idx="3529">
                  <c:v>-53.258242053399499</c:v>
                </c:pt>
                <c:pt idx="3530">
                  <c:v>-53.3417803413952</c:v>
                </c:pt>
                <c:pt idx="3531">
                  <c:v>-53.424623274923597</c:v>
                </c:pt>
                <c:pt idx="3532">
                  <c:v>-53.506763073875</c:v>
                </c:pt>
                <c:pt idx="3533">
                  <c:v>-53.5881694316232</c:v>
                </c:pt>
                <c:pt idx="3534">
                  <c:v>-53.668797739568198</c:v>
                </c:pt>
                <c:pt idx="3535">
                  <c:v>-53.748578282807202</c:v>
                </c:pt>
                <c:pt idx="3536">
                  <c:v>-53.827453931727803</c:v>
                </c:pt>
                <c:pt idx="3537">
                  <c:v>-53.905359117083997</c:v>
                </c:pt>
                <c:pt idx="3538">
                  <c:v>-53.982224084744303</c:v>
                </c:pt>
                <c:pt idx="3539">
                  <c:v>-54.057941219977103</c:v>
                </c:pt>
                <c:pt idx="3540">
                  <c:v>-54.132162391012699</c:v>
                </c:pt>
                <c:pt idx="3541">
                  <c:v>-54.204957403124503</c:v>
                </c:pt>
                <c:pt idx="3542">
                  <c:v>-54.276432997946102</c:v>
                </c:pt>
                <c:pt idx="3543">
                  <c:v>-54.346617391901198</c:v>
                </c:pt>
                <c:pt idx="3544">
                  <c:v>-54.415496332941103</c:v>
                </c:pt>
                <c:pt idx="3545">
                  <c:v>-54.483041768707999</c:v>
                </c:pt>
                <c:pt idx="3546">
                  <c:v>-54.549213904117401</c:v>
                </c:pt>
                <c:pt idx="3547">
                  <c:v>-54.6139656357131</c:v>
                </c:pt>
                <c:pt idx="3548">
                  <c:v>-54.677245573826298</c:v>
                </c:pt>
                <c:pt idx="3549">
                  <c:v>-54.738999865406903</c:v>
                </c:pt>
                <c:pt idx="3550">
                  <c:v>-54.799173439090701</c:v>
                </c:pt>
                <c:pt idx="3551">
                  <c:v>-54.8577041842725</c:v>
                </c:pt>
                <c:pt idx="3552">
                  <c:v>-54.914539708771997</c:v>
                </c:pt>
                <c:pt idx="3553">
                  <c:v>-54.969627572930598</c:v>
                </c:pt>
                <c:pt idx="3554">
                  <c:v>-55.022915018824001</c:v>
                </c:pt>
                <c:pt idx="3555">
                  <c:v>-55.074343690903703</c:v>
                </c:pt>
                <c:pt idx="3556">
                  <c:v>-55.123853324266499</c:v>
                </c:pt>
                <c:pt idx="3557">
                  <c:v>-55.171343424058897</c:v>
                </c:pt>
                <c:pt idx="3558">
                  <c:v>-55.216773430842203</c:v>
                </c:pt>
                <c:pt idx="3559">
                  <c:v>-55.260168350007199</c:v>
                </c:pt>
                <c:pt idx="3560">
                  <c:v>-55.3015234244249</c:v>
                </c:pt>
                <c:pt idx="3561">
                  <c:v>-55.340817708380399</c:v>
                </c:pt>
                <c:pt idx="3562">
                  <c:v>-55.378023021242399</c:v>
                </c:pt>
                <c:pt idx="3563">
                  <c:v>-55.413108097478201</c:v>
                </c:pt>
                <c:pt idx="3564">
                  <c:v>-55.446040646875403</c:v>
                </c:pt>
                <c:pt idx="3565">
                  <c:v>-55.476788026381698</c:v>
                </c:pt>
                <c:pt idx="3566">
                  <c:v>-55.505317900928503</c:v>
                </c:pt>
                <c:pt idx="3567">
                  <c:v>-55.531600698104199</c:v>
                </c:pt>
                <c:pt idx="3568">
                  <c:v>-55.555608153841803</c:v>
                </c:pt>
                <c:pt idx="3569">
                  <c:v>-55.577313505241598</c:v>
                </c:pt>
                <c:pt idx="3570">
                  <c:v>-55.596691759867802</c:v>
                </c:pt>
                <c:pt idx="3571">
                  <c:v>-55.613719883556101</c:v>
                </c:pt>
                <c:pt idx="3572">
                  <c:v>-55.628376927788302</c:v>
                </c:pt>
                <c:pt idx="3573">
                  <c:v>-55.640644133761597</c:v>
                </c:pt>
                <c:pt idx="3574">
                  <c:v>-55.650505004525201</c:v>
                </c:pt>
                <c:pt idx="3575">
                  <c:v>-55.657945372533099</c:v>
                </c:pt>
                <c:pt idx="3576">
                  <c:v>-55.662953435963097</c:v>
                </c:pt>
                <c:pt idx="3577">
                  <c:v>-55.665519781094503</c:v>
                </c:pt>
                <c:pt idx="3578">
                  <c:v>-55.665637407660903</c:v>
                </c:pt>
                <c:pt idx="3579">
                  <c:v>-55.6633017359013</c:v>
                </c:pt>
                <c:pt idx="3580">
                  <c:v>-55.658510615944003</c:v>
                </c:pt>
                <c:pt idx="3581">
                  <c:v>-55.651264327681901</c:v>
                </c:pt>
                <c:pt idx="3582">
                  <c:v>-55.641565575678896</c:v>
                </c:pt>
                <c:pt idx="3583">
                  <c:v>-55.629419480063397</c:v>
                </c:pt>
                <c:pt idx="3584">
                  <c:v>-55.614833565257399</c:v>
                </c:pt>
                <c:pt idx="3585">
                  <c:v>-55.597817748616102</c:v>
                </c:pt>
                <c:pt idx="3586">
                  <c:v>-55.578384327494703</c:v>
                </c:pt>
                <c:pt idx="3587">
                  <c:v>-55.5565479584237</c:v>
                </c:pt>
                <c:pt idx="3588">
                  <c:v>-55.532325650072103</c:v>
                </c:pt>
                <c:pt idx="3589">
                  <c:v>-55.505736740950397</c:v>
                </c:pt>
                <c:pt idx="3590">
                  <c:v>-55.476802879090101</c:v>
                </c:pt>
                <c:pt idx="3591">
                  <c:v>-55.445548001604003</c:v>
                </c:pt>
                <c:pt idx="3592">
                  <c:v>-55.4119983103772</c:v>
                </c:pt>
                <c:pt idx="3593">
                  <c:v>-55.376180891310099</c:v>
                </c:pt>
                <c:pt idx="3594">
                  <c:v>-55.338126477995502</c:v>
                </c:pt>
                <c:pt idx="3595">
                  <c:v>-55.297868376606502</c:v>
                </c:pt>
                <c:pt idx="3596">
                  <c:v>-55.255441868892397</c:v>
                </c:pt>
                <c:pt idx="3597">
                  <c:v>-55.210884235795803</c:v>
                </c:pt>
                <c:pt idx="3598">
                  <c:v>-55.164234785862298</c:v>
                </c:pt>
                <c:pt idx="3599">
                  <c:v>-55.115534840902001</c:v>
                </c:pt>
                <c:pt idx="3600">
                  <c:v>-55.064827705953697</c:v>
                </c:pt>
                <c:pt idx="3601">
                  <c:v>-55.012087878198997</c:v>
                </c:pt>
                <c:pt idx="3602">
                  <c:v>-54.957357311147902</c:v>
                </c:pt>
                <c:pt idx="3603">
                  <c:v>-54.900725000114299</c:v>
                </c:pt>
                <c:pt idx="3604">
                  <c:v>-54.842273509425802</c:v>
                </c:pt>
                <c:pt idx="3605">
                  <c:v>-54.7820762553931</c:v>
                </c:pt>
                <c:pt idx="3606">
                  <c:v>-54.720200626951403</c:v>
                </c:pt>
                <c:pt idx="3607">
                  <c:v>-54.656707017757697</c:v>
                </c:pt>
                <c:pt idx="3608">
                  <c:v>-54.591655665376798</c:v>
                </c:pt>
                <c:pt idx="3609">
                  <c:v>-54.5251115024884</c:v>
                </c:pt>
                <c:pt idx="3610">
                  <c:v>-54.457138948026703</c:v>
                </c:pt>
                <c:pt idx="3611">
                  <c:v>-54.387802457747298</c:v>
                </c:pt>
                <c:pt idx="3612">
                  <c:v>-54.317167069282299</c:v>
                </c:pt>
                <c:pt idx="3613">
                  <c:v>-54.245298590897796</c:v>
                </c:pt>
                <c:pt idx="3614">
                  <c:v>-54.172260593890201</c:v>
                </c:pt>
                <c:pt idx="3615">
                  <c:v>-54.098116473056002</c:v>
                </c:pt>
                <c:pt idx="3616">
                  <c:v>-54.022936647632001</c:v>
                </c:pt>
                <c:pt idx="3617">
                  <c:v>-53.946792123654802</c:v>
                </c:pt>
                <c:pt idx="3618">
                  <c:v>-53.869504468203601</c:v>
                </c:pt>
                <c:pt idx="3619">
                  <c:v>-53.791093025140697</c:v>
                </c:pt>
                <c:pt idx="3620">
                  <c:v>-53.7117539677065</c:v>
                </c:pt>
                <c:pt idx="3621">
                  <c:v>-53.631643927223998</c:v>
                </c:pt>
                <c:pt idx="3622">
                  <c:v>-53.550886402996703</c:v>
                </c:pt>
                <c:pt idx="3623">
                  <c:v>-53.469567032149897</c:v>
                </c:pt>
                <c:pt idx="3624">
                  <c:v>-53.387782737372603</c:v>
                </c:pt>
                <c:pt idx="3625">
                  <c:v>-53.305624794564402</c:v>
                </c:pt>
                <c:pt idx="3626">
                  <c:v>-53.223178263165998</c:v>
                </c:pt>
                <c:pt idx="3627">
                  <c:v>-53.140524629457403</c:v>
                </c:pt>
                <c:pt idx="3628">
                  <c:v>-53.057743715703801</c:v>
                </c:pt>
                <c:pt idx="3629">
                  <c:v>-52.974900740312002</c:v>
                </c:pt>
                <c:pt idx="3630">
                  <c:v>-52.892070932547597</c:v>
                </c:pt>
                <c:pt idx="3631">
                  <c:v>-52.809280376488502</c:v>
                </c:pt>
                <c:pt idx="3632">
                  <c:v>-52.725783026905098</c:v>
                </c:pt>
                <c:pt idx="3633">
                  <c:v>-52.641901752825703</c:v>
                </c:pt>
                <c:pt idx="3634">
                  <c:v>-52.557944064116498</c:v>
                </c:pt>
                <c:pt idx="3635">
                  <c:v>-52.474119098325701</c:v>
                </c:pt>
                <c:pt idx="3636">
                  <c:v>-52.390557521196598</c:v>
                </c:pt>
                <c:pt idx="3637">
                  <c:v>-52.307367371587503</c:v>
                </c:pt>
                <c:pt idx="3638">
                  <c:v>-52.224670018522502</c:v>
                </c:pt>
                <c:pt idx="3639">
                  <c:v>-52.142573469626001</c:v>
                </c:pt>
                <c:pt idx="3640">
                  <c:v>-52.061174364023302</c:v>
                </c:pt>
                <c:pt idx="3641">
                  <c:v>-51.980562604004596</c:v>
                </c:pt>
                <c:pt idx="3642">
                  <c:v>-51.900823914904102</c:v>
                </c:pt>
                <c:pt idx="3643">
                  <c:v>-51.822005105512702</c:v>
                </c:pt>
                <c:pt idx="3644">
                  <c:v>-51.744192805297303</c:v>
                </c:pt>
                <c:pt idx="3645">
                  <c:v>-51.666335548020598</c:v>
                </c:pt>
                <c:pt idx="3646">
                  <c:v>-51.588178457293601</c:v>
                </c:pt>
                <c:pt idx="3647">
                  <c:v>-51.510186561496397</c:v>
                </c:pt>
                <c:pt idx="3648">
                  <c:v>-51.432745302806502</c:v>
                </c:pt>
                <c:pt idx="3649">
                  <c:v>-51.3561139521629</c:v>
                </c:pt>
                <c:pt idx="3650">
                  <c:v>-51.280403950398103</c:v>
                </c:pt>
                <c:pt idx="3651">
                  <c:v>-51.205765758524301</c:v>
                </c:pt>
                <c:pt idx="3652">
                  <c:v>-51.132354968975697</c:v>
                </c:pt>
                <c:pt idx="3653">
                  <c:v>-51.0603111736554</c:v>
                </c:pt>
                <c:pt idx="3654">
                  <c:v>-50.989760310001799</c:v>
                </c:pt>
                <c:pt idx="3655">
                  <c:v>-50.920815845145</c:v>
                </c:pt>
                <c:pt idx="3656">
                  <c:v>-50.853587706777397</c:v>
                </c:pt>
                <c:pt idx="3657">
                  <c:v>-50.7881422815097</c:v>
                </c:pt>
                <c:pt idx="3658">
                  <c:v>-50.724556237959</c:v>
                </c:pt>
                <c:pt idx="3659">
                  <c:v>-50.662936332151503</c:v>
                </c:pt>
                <c:pt idx="3660">
                  <c:v>-50.601960975202999</c:v>
                </c:pt>
                <c:pt idx="3661">
                  <c:v>-50.540766934635101</c:v>
                </c:pt>
                <c:pt idx="3662">
                  <c:v>-50.4798736928485</c:v>
                </c:pt>
                <c:pt idx="3663">
                  <c:v>-50.419802917060998</c:v>
                </c:pt>
                <c:pt idx="3664">
                  <c:v>-50.360945274214203</c:v>
                </c:pt>
                <c:pt idx="3665">
                  <c:v>-50.303596429709103</c:v>
                </c:pt>
                <c:pt idx="3666">
                  <c:v>-50.247857893832197</c:v>
                </c:pt>
                <c:pt idx="3667">
                  <c:v>-50.193950363300097</c:v>
                </c:pt>
                <c:pt idx="3668">
                  <c:v>-50.142106390342597</c:v>
                </c:pt>
                <c:pt idx="3669">
                  <c:v>-50.0925476194966</c:v>
                </c:pt>
                <c:pt idx="3670">
                  <c:v>-50.0454886721298</c:v>
                </c:pt>
                <c:pt idx="3671">
                  <c:v>-50.001138569028001</c:v>
                </c:pt>
                <c:pt idx="3672">
                  <c:v>-49.959699867016198</c:v>
                </c:pt>
                <c:pt idx="3673">
                  <c:v>-49.921370276832597</c:v>
                </c:pt>
                <c:pt idx="3674">
                  <c:v>-49.8863486074614</c:v>
                </c:pt>
                <c:pt idx="3675">
                  <c:v>-49.854821602330297</c:v>
                </c:pt>
                <c:pt idx="3676">
                  <c:v>-49.826932660150398</c:v>
                </c:pt>
                <c:pt idx="3677">
                  <c:v>-49.802873316794297</c:v>
                </c:pt>
                <c:pt idx="3678">
                  <c:v>-49.782847381779199</c:v>
                </c:pt>
                <c:pt idx="3679">
                  <c:v>-49.7670594637951</c:v>
                </c:pt>
                <c:pt idx="3680">
                  <c:v>-49.755710404842098</c:v>
                </c:pt>
                <c:pt idx="3681">
                  <c:v>-49.748994395789701</c:v>
                </c:pt>
                <c:pt idx="3682">
                  <c:v>-49.747096732827004</c:v>
                </c:pt>
                <c:pt idx="3683">
                  <c:v>-49.7501916777207</c:v>
                </c:pt>
                <c:pt idx="3684">
                  <c:v>-49.758439853448003</c:v>
                </c:pt>
                <c:pt idx="3685">
                  <c:v>-49.771985409404401</c:v>
                </c:pt>
                <c:pt idx="3686">
                  <c:v>-49.790953202410897</c:v>
                </c:pt>
                <c:pt idx="3687">
                  <c:v>-49.815445650137299</c:v>
                </c:pt>
                <c:pt idx="3688">
                  <c:v>-49.845539790743899</c:v>
                </c:pt>
                <c:pt idx="3689">
                  <c:v>-49.881283982778797</c:v>
                </c:pt>
                <c:pt idx="3690">
                  <c:v>-49.922659821987097</c:v>
                </c:pt>
                <c:pt idx="3691">
                  <c:v>-49.969587481590501</c:v>
                </c:pt>
                <c:pt idx="3692">
                  <c:v>-50.021997902125698</c:v>
                </c:pt>
                <c:pt idx="3693">
                  <c:v>-50.079797680226797</c:v>
                </c:pt>
                <c:pt idx="3694">
                  <c:v>-50.142858242887897</c:v>
                </c:pt>
                <c:pt idx="3695">
                  <c:v>-50.211012466042597</c:v>
                </c:pt>
                <c:pt idx="3696">
                  <c:v>-50.284053230018699</c:v>
                </c:pt>
                <c:pt idx="3697">
                  <c:v>-50.3617317628512</c:v>
                </c:pt>
                <c:pt idx="3698">
                  <c:v>-50.4436224491403</c:v>
                </c:pt>
                <c:pt idx="3699">
                  <c:v>-50.5292863828561</c:v>
                </c:pt>
                <c:pt idx="3700">
                  <c:v>-50.618365311609502</c:v>
                </c:pt>
                <c:pt idx="3701">
                  <c:v>-50.7104174480328</c:v>
                </c:pt>
                <c:pt idx="3702">
                  <c:v>-50.804139626087697</c:v>
                </c:pt>
                <c:pt idx="3703">
                  <c:v>-50.8962362914586</c:v>
                </c:pt>
                <c:pt idx="3704">
                  <c:v>-50.987704073538403</c:v>
                </c:pt>
                <c:pt idx="3705">
                  <c:v>-51.079208112168402</c:v>
                </c:pt>
                <c:pt idx="3706">
                  <c:v>-51.1711071373471</c:v>
                </c:pt>
                <c:pt idx="3707">
                  <c:v>-51.263579213806601</c:v>
                </c:pt>
                <c:pt idx="3708">
                  <c:v>-51.356694220942998</c:v>
                </c:pt>
                <c:pt idx="3709">
                  <c:v>-51.450452493453902</c:v>
                </c:pt>
                <c:pt idx="3710">
                  <c:v>-51.544681883967797</c:v>
                </c:pt>
                <c:pt idx="3711">
                  <c:v>-51.639327250494603</c:v>
                </c:pt>
                <c:pt idx="3712">
                  <c:v>-51.734316833224</c:v>
                </c:pt>
                <c:pt idx="3713">
                  <c:v>-51.8294319759761</c:v>
                </c:pt>
                <c:pt idx="3714">
                  <c:v>-51.923724181846801</c:v>
                </c:pt>
                <c:pt idx="3715">
                  <c:v>-52.016221365004</c:v>
                </c:pt>
                <c:pt idx="3716">
                  <c:v>-52.107668973163399</c:v>
                </c:pt>
                <c:pt idx="3717">
                  <c:v>-52.198522651532997</c:v>
                </c:pt>
                <c:pt idx="3718">
                  <c:v>-52.289016260891103</c:v>
                </c:pt>
                <c:pt idx="3719">
                  <c:v>-52.379262489982203</c:v>
                </c:pt>
                <c:pt idx="3720">
                  <c:v>-52.469304482837998</c:v>
                </c:pt>
                <c:pt idx="3721">
                  <c:v>-52.559142477922201</c:v>
                </c:pt>
                <c:pt idx="3722">
                  <c:v>-52.648699689394299</c:v>
                </c:pt>
                <c:pt idx="3723">
                  <c:v>-52.737933359410199</c:v>
                </c:pt>
                <c:pt idx="3724">
                  <c:v>-52.826797576102599</c:v>
                </c:pt>
                <c:pt idx="3725">
                  <c:v>-52.915189278007801</c:v>
                </c:pt>
                <c:pt idx="3726">
                  <c:v>-53.002761550413403</c:v>
                </c:pt>
                <c:pt idx="3727">
                  <c:v>-53.0888826282076</c:v>
                </c:pt>
                <c:pt idx="3728">
                  <c:v>-53.173970769154799</c:v>
                </c:pt>
                <c:pt idx="3729">
                  <c:v>-53.258235444530698</c:v>
                </c:pt>
                <c:pt idx="3730">
                  <c:v>-53.3417743744969</c:v>
                </c:pt>
                <c:pt idx="3731">
                  <c:v>-53.424617931980102</c:v>
                </c:pt>
                <c:pt idx="3732">
                  <c:v>-53.506758340245902</c:v>
                </c:pt>
                <c:pt idx="3733">
                  <c:v>-53.588165294762497</c:v>
                </c:pt>
                <c:pt idx="3734">
                  <c:v>-53.668794188259398</c:v>
                </c:pt>
                <c:pt idx="3735">
                  <c:v>-53.748575307445698</c:v>
                </c:pt>
                <c:pt idx="3736">
                  <c:v>-53.827451522056798</c:v>
                </c:pt>
                <c:pt idx="3737">
                  <c:v>-53.905357263491901</c:v>
                </c:pt>
                <c:pt idx="3738">
                  <c:v>-53.982222778284097</c:v>
                </c:pt>
                <c:pt idx="3739">
                  <c:v>-54.057940451996103</c:v>
                </c:pt>
                <c:pt idx="3740">
                  <c:v>-54.132162154125503</c:v>
                </c:pt>
                <c:pt idx="3741">
                  <c:v>-54.2049576823226</c:v>
                </c:pt>
                <c:pt idx="3742">
                  <c:v>-54.276433780887302</c:v>
                </c:pt>
                <c:pt idx="3743">
                  <c:v>-54.346618667659101</c:v>
                </c:pt>
                <c:pt idx="3744">
                  <c:v>-54.415498091377501</c:v>
                </c:pt>
                <c:pt idx="3745">
                  <c:v>-54.483043999962703</c:v>
                </c:pt>
                <c:pt idx="3746">
                  <c:v>-54.5492165983771</c:v>
                </c:pt>
                <c:pt idx="3747">
                  <c:v>-54.613968783085603</c:v>
                </c:pt>
                <c:pt idx="3748">
                  <c:v>-54.677249164261703</c:v>
                </c:pt>
                <c:pt idx="3749">
                  <c:v>-54.739003888650998</c:v>
                </c:pt>
                <c:pt idx="3750">
                  <c:v>-54.7991778846486</c:v>
                </c:pt>
                <c:pt idx="3751">
                  <c:v>-54.857709040873999</c:v>
                </c:pt>
                <c:pt idx="3752">
                  <c:v>-54.914544965576702</c:v>
                </c:pt>
                <c:pt idx="3753">
                  <c:v>-54.969633218754097</c:v>
                </c:pt>
                <c:pt idx="3754">
                  <c:v>-55.022921042108102</c:v>
                </c:pt>
                <c:pt idx="3755">
                  <c:v>-55.074350078420501</c:v>
                </c:pt>
                <c:pt idx="3756">
                  <c:v>-55.123860063040802</c:v>
                </c:pt>
                <c:pt idx="3757">
                  <c:v>-55.171350488277199</c:v>
                </c:pt>
                <c:pt idx="3758">
                  <c:v>-55.216780818894399</c:v>
                </c:pt>
                <c:pt idx="3759">
                  <c:v>-55.2601760557435</c:v>
                </c:pt>
                <c:pt idx="3760">
                  <c:v>-55.301531438683597</c:v>
                </c:pt>
                <c:pt idx="3761">
                  <c:v>-55.340826020424103</c:v>
                </c:pt>
                <c:pt idx="3762">
                  <c:v>-55.378031619411303</c:v>
                </c:pt>
                <c:pt idx="3763">
                  <c:v>-55.413116969489103</c:v>
                </c:pt>
                <c:pt idx="3764">
                  <c:v>-55.446049779980697</c:v>
                </c:pt>
                <c:pt idx="3765">
                  <c:v>-55.476797407012</c:v>
                </c:pt>
                <c:pt idx="3766">
                  <c:v>-55.505327515823197</c:v>
                </c:pt>
                <c:pt idx="3767">
                  <c:v>-55.531610533696401</c:v>
                </c:pt>
                <c:pt idx="3768">
                  <c:v>-55.555618196263801</c:v>
                </c:pt>
                <c:pt idx="3769">
                  <c:v>-55.5773237403777</c:v>
                </c:pt>
                <c:pt idx="3770">
                  <c:v>-55.596702173394497</c:v>
                </c:pt>
                <c:pt idx="3771">
                  <c:v>-55.613730460972498</c:v>
                </c:pt>
                <c:pt idx="3772">
                  <c:v>-55.628387654436096</c:v>
                </c:pt>
                <c:pt idx="3773">
                  <c:v>-55.640654994855701</c:v>
                </c:pt>
                <c:pt idx="3774">
                  <c:v>-55.650515985168703</c:v>
                </c:pt>
                <c:pt idx="3775">
                  <c:v>-55.657956457739402</c:v>
                </c:pt>
                <c:pt idx="3776">
                  <c:v>-55.662964610671096</c:v>
                </c:pt>
                <c:pt idx="3777">
                  <c:v>-55.6655310301879</c:v>
                </c:pt>
                <c:pt idx="3778">
                  <c:v>-55.665648715983103</c:v>
                </c:pt>
                <c:pt idx="3779">
                  <c:v>-55.663313088271799</c:v>
                </c:pt>
                <c:pt idx="3780">
                  <c:v>-55.658521997172997</c:v>
                </c:pt>
                <c:pt idx="3781">
                  <c:v>-55.651275722587002</c:v>
                </c:pt>
                <c:pt idx="3782">
                  <c:v>-55.641576969098899</c:v>
                </c:pt>
                <c:pt idx="3783">
                  <c:v>-55.629430856870201</c:v>
                </c:pt>
                <c:pt idx="3784">
                  <c:v>-55.614844910368397</c:v>
                </c:pt>
                <c:pt idx="3785">
                  <c:v>-55.597829047009697</c:v>
                </c:pt>
                <c:pt idx="3786">
                  <c:v>-55.5783955642232</c:v>
                </c:pt>
                <c:pt idx="3787">
                  <c:v>-55.556559118630801</c:v>
                </c:pt>
                <c:pt idx="3788">
                  <c:v>-55.532336718997399</c:v>
                </c:pt>
                <c:pt idx="3789">
                  <c:v>-55.505747703949197</c:v>
                </c:pt>
                <c:pt idx="3790">
                  <c:v>-55.476813721641797</c:v>
                </c:pt>
                <c:pt idx="3791">
                  <c:v>-55.445558709326498</c:v>
                </c:pt>
                <c:pt idx="3792">
                  <c:v>-55.412008869040903</c:v>
                </c:pt>
                <c:pt idx="3793">
                  <c:v>-55.376191287382703</c:v>
                </c:pt>
                <c:pt idx="3794">
                  <c:v>-55.338136697385799</c:v>
                </c:pt>
                <c:pt idx="3795">
                  <c:v>-55.297878405447399</c:v>
                </c:pt>
                <c:pt idx="3796">
                  <c:v>-55.2554516935989</c:v>
                </c:pt>
                <c:pt idx="3797">
                  <c:v>-55.210893843032899</c:v>
                </c:pt>
                <c:pt idx="3798">
                  <c:v>-55.164244162545003</c:v>
                </c:pt>
                <c:pt idx="3799">
                  <c:v>-55.115543974199802</c:v>
                </c:pt>
                <c:pt idx="3800">
                  <c:v>-55.064836583295097</c:v>
                </c:pt>
                <c:pt idx="3801">
                  <c:v>-55.012096507247101</c:v>
                </c:pt>
                <c:pt idx="3802">
                  <c:v>-54.957365668044197</c:v>
                </c:pt>
                <c:pt idx="3803">
                  <c:v>-54.900733066614102</c:v>
                </c:pt>
                <c:pt idx="3804">
                  <c:v>-54.842281268987598</c:v>
                </c:pt>
                <c:pt idx="3805">
                  <c:v>-54.782083694008797</c:v>
                </c:pt>
                <c:pt idx="3806">
                  <c:v>-54.720207732188101</c:v>
                </c:pt>
                <c:pt idx="3807">
                  <c:v>-54.656713779136403</c:v>
                </c:pt>
                <c:pt idx="3808">
                  <c:v>-54.591662071965501</c:v>
                </c:pt>
                <c:pt idx="3809">
                  <c:v>-54.525117544046701</c:v>
                </c:pt>
                <c:pt idx="3810">
                  <c:v>-54.457144614980102</c:v>
                </c:pt>
                <c:pt idx="3811">
                  <c:v>-54.387807741059397</c:v>
                </c:pt>
                <c:pt idx="3812">
                  <c:v>-54.317171960404799</c:v>
                </c:pt>
                <c:pt idx="3813">
                  <c:v>-54.245303081735102</c:v>
                </c:pt>
                <c:pt idx="3814">
                  <c:v>-54.172264677272601</c:v>
                </c:pt>
                <c:pt idx="3815">
                  <c:v>-54.098120141589902</c:v>
                </c:pt>
                <c:pt idx="3816">
                  <c:v>-54.022939894355297</c:v>
                </c:pt>
                <c:pt idx="3817">
                  <c:v>-53.946794942094101</c:v>
                </c:pt>
                <c:pt idx="3818">
                  <c:v>-53.8695068669441</c:v>
                </c:pt>
                <c:pt idx="3819">
                  <c:v>-53.791094991041597</c:v>
                </c:pt>
                <c:pt idx="3820">
                  <c:v>-53.711755489215797</c:v>
                </c:pt>
                <c:pt idx="3821">
                  <c:v>-53.631644996199597</c:v>
                </c:pt>
                <c:pt idx="3822">
                  <c:v>-53.550887012949602</c:v>
                </c:pt>
                <c:pt idx="3823">
                  <c:v>-53.469567177992097</c:v>
                </c:pt>
                <c:pt idx="3824">
                  <c:v>-53.387782414555303</c:v>
                </c:pt>
                <c:pt idx="3825">
                  <c:v>-53.305623999287</c:v>
                </c:pt>
                <c:pt idx="3826">
                  <c:v>-53.223176992278297</c:v>
                </c:pt>
                <c:pt idx="3827">
                  <c:v>-53.140522880360102</c:v>
                </c:pt>
                <c:pt idx="3828">
                  <c:v>-53.057741486316502</c:v>
                </c:pt>
                <c:pt idx="3829">
                  <c:v>-52.974898028530099</c:v>
                </c:pt>
                <c:pt idx="3830">
                  <c:v>-52.892067737259403</c:v>
                </c:pt>
                <c:pt idx="3831">
                  <c:v>-52.8092766657822</c:v>
                </c:pt>
                <c:pt idx="3832">
                  <c:v>-52.725778802938599</c:v>
                </c:pt>
                <c:pt idx="3833">
                  <c:v>-52.641897018084897</c:v>
                </c:pt>
                <c:pt idx="3834">
                  <c:v>-52.557938822177398</c:v>
                </c:pt>
                <c:pt idx="3835">
                  <c:v>-52.474113350272503</c:v>
                </c:pt>
                <c:pt idx="3836">
                  <c:v>-52.390551265673601</c:v>
                </c:pt>
                <c:pt idx="3837">
                  <c:v>-52.307360610558803</c:v>
                </c:pt>
                <c:pt idx="3838">
                  <c:v>-52.224662753980397</c:v>
                </c:pt>
                <c:pt idx="3839">
                  <c:v>-52.142565703632698</c:v>
                </c:pt>
                <c:pt idx="3840">
                  <c:v>-52.061166098607899</c:v>
                </c:pt>
                <c:pt idx="3841">
                  <c:v>-51.980553841647101</c:v>
                </c:pt>
                <c:pt idx="3842">
                  <c:v>-51.900814654298799</c:v>
                </c:pt>
                <c:pt idx="3843">
                  <c:v>-51.821995350147603</c:v>
                </c:pt>
                <c:pt idx="3844">
                  <c:v>-51.744182559361803</c:v>
                </c:pt>
                <c:pt idx="3845">
                  <c:v>-51.666324587702597</c:v>
                </c:pt>
                <c:pt idx="3846">
                  <c:v>-51.5881668160728</c:v>
                </c:pt>
                <c:pt idx="3847">
                  <c:v>-51.510174286900302</c:v>
                </c:pt>
                <c:pt idx="3848">
                  <c:v>-51.432732424299601</c:v>
                </c:pt>
                <c:pt idx="3849">
                  <c:v>-51.3561004820939</c:v>
                </c:pt>
                <c:pt idx="3850">
                  <c:v>-51.280389886221897</c:v>
                </c:pt>
                <c:pt idx="3851">
                  <c:v>-51.205751110700902</c:v>
                </c:pt>
                <c:pt idx="3852">
                  <c:v>-51.132339747255102</c:v>
                </c:pt>
                <c:pt idx="3853">
                  <c:v>-51.060295385926899</c:v>
                </c:pt>
                <c:pt idx="3854">
                  <c:v>-50.989743962456203</c:v>
                </c:pt>
                <c:pt idx="3855">
                  <c:v>-50.920798943910498</c:v>
                </c:pt>
                <c:pt idx="3856">
                  <c:v>-50.853570258331899</c:v>
                </c:pt>
                <c:pt idx="3857">
                  <c:v>-50.7881242750138</c:v>
                </c:pt>
                <c:pt idx="3858">
                  <c:v>-50.724537679267897</c:v>
                </c:pt>
                <c:pt idx="3859">
                  <c:v>-50.662917230281998</c:v>
                </c:pt>
                <c:pt idx="3860">
                  <c:v>-50.601940524234998</c:v>
                </c:pt>
                <c:pt idx="3861">
                  <c:v>-50.540745184524198</c:v>
                </c:pt>
                <c:pt idx="3862">
                  <c:v>-50.4798507624742</c:v>
                </c:pt>
                <c:pt idx="3863">
                  <c:v>-50.419778881259198</c:v>
                </c:pt>
                <c:pt idx="3864">
                  <c:v>-50.3609201772801</c:v>
                </c:pt>
                <c:pt idx="3865">
                  <c:v>-50.303570273796403</c:v>
                </c:pt>
                <c:pt idx="3866">
                  <c:v>-50.247830634113399</c:v>
                </c:pt>
                <c:pt idx="3867">
                  <c:v>-50.193922003440001</c:v>
                </c:pt>
                <c:pt idx="3868">
                  <c:v>-50.142076937424598</c:v>
                </c:pt>
                <c:pt idx="3869">
                  <c:v>-50.092517079085297</c:v>
                </c:pt>
                <c:pt idx="3870">
                  <c:v>-50.045457047109302</c:v>
                </c:pt>
                <c:pt idx="3871">
                  <c:v>-50.001105862068798</c:v>
                </c:pt>
                <c:pt idx="3872">
                  <c:v>-49.959666077002197</c:v>
                </c:pt>
                <c:pt idx="3873">
                  <c:v>-49.921335404413597</c:v>
                </c:pt>
                <c:pt idx="3874">
                  <c:v>-49.8863126568003</c:v>
                </c:pt>
                <c:pt idx="3875">
                  <c:v>-49.854784504986597</c:v>
                </c:pt>
                <c:pt idx="3876">
                  <c:v>-49.826894404448801</c:v>
                </c:pt>
                <c:pt idx="3877">
                  <c:v>-49.802833911910199</c:v>
                </c:pt>
                <c:pt idx="3878">
                  <c:v>-49.7828068449382</c:v>
                </c:pt>
                <c:pt idx="3879">
                  <c:v>-49.767017818871899</c:v>
                </c:pt>
                <c:pt idx="3880">
                  <c:v>-49.755667681715103</c:v>
                </c:pt>
                <c:pt idx="3881">
                  <c:v>-49.748950630059703</c:v>
                </c:pt>
                <c:pt idx="3882">
                  <c:v>-49.747051966931899</c:v>
                </c:pt>
                <c:pt idx="3883">
                  <c:v>-49.750145961865798</c:v>
                </c:pt>
                <c:pt idx="3884">
                  <c:v>-49.758393245683401</c:v>
                </c:pt>
                <c:pt idx="3885">
                  <c:v>-49.771937976323102</c:v>
                </c:pt>
                <c:pt idx="3886">
                  <c:v>-49.790905019248399</c:v>
                </c:pt>
                <c:pt idx="3887">
                  <c:v>-49.815396801560397</c:v>
                </c:pt>
                <c:pt idx="3888">
                  <c:v>-49.845490371200697</c:v>
                </c:pt>
                <c:pt idx="3889">
                  <c:v>-49.8812340966984</c:v>
                </c:pt>
                <c:pt idx="3890">
                  <c:v>-49.922609686883199</c:v>
                </c:pt>
                <c:pt idx="3891">
                  <c:v>-49.9695372340868</c:v>
                </c:pt>
                <c:pt idx="3892">
                  <c:v>-50.0219476626717</c:v>
                </c:pt>
                <c:pt idx="3893">
                  <c:v>-50.079747571207399</c:v>
                </c:pt>
                <c:pt idx="3894">
                  <c:v>-50.142808391529499</c:v>
                </c:pt>
                <c:pt idx="3895">
                  <c:v>-50.210963005485702</c:v>
                </c:pt>
                <c:pt idx="3896">
                  <c:v>-50.284004299080799</c:v>
                </c:pt>
                <c:pt idx="3897">
                  <c:v>-50.361683504889101</c:v>
                </c:pt>
                <c:pt idx="3898">
                  <c:v>-50.443575148824202</c:v>
                </c:pt>
                <c:pt idx="3899">
                  <c:v>-50.5292401873618</c:v>
                </c:pt>
                <c:pt idx="3900">
                  <c:v>-50.618320342321603</c:v>
                </c:pt>
                <c:pt idx="3901">
                  <c:v>-50.710373946722697</c:v>
                </c:pt>
                <c:pt idx="3902">
                  <c:v>-50.804099523742202</c:v>
                </c:pt>
                <c:pt idx="3903">
                  <c:v>-50.896198854626697</c:v>
                </c:pt>
                <c:pt idx="3904">
                  <c:v>-50.987668835637599</c:v>
                </c:pt>
                <c:pt idx="3905">
                  <c:v>-51.079174760968002</c:v>
                </c:pt>
                <c:pt idx="3906">
                  <c:v>-51.171075463062401</c:v>
                </c:pt>
                <c:pt idx="3907">
                  <c:v>-51.263549070198202</c:v>
                </c:pt>
                <c:pt idx="3908">
                  <c:v>-51.356665502681302</c:v>
                </c:pt>
                <c:pt idx="3909">
                  <c:v>-51.450425133601001</c:v>
                </c:pt>
                <c:pt idx="3910">
                  <c:v>-51.544655846586799</c:v>
                </c:pt>
                <c:pt idx="3911">
                  <c:v>-51.639302479532198</c:v>
                </c:pt>
                <c:pt idx="3912">
                  <c:v>-51.7342932852033</c:v>
                </c:pt>
                <c:pt idx="3913">
                  <c:v>-51.829409688648497</c:v>
                </c:pt>
                <c:pt idx="3914">
                  <c:v>-51.923703564070202</c:v>
                </c:pt>
                <c:pt idx="3915">
                  <c:v>-52.0162021310095</c:v>
                </c:pt>
                <c:pt idx="3916">
                  <c:v>-52.107650928711301</c:v>
                </c:pt>
                <c:pt idx="3917">
                  <c:v>-52.198505675819099</c:v>
                </c:pt>
                <c:pt idx="3918">
                  <c:v>-52.289000273705597</c:v>
                </c:pt>
                <c:pt idx="3919">
                  <c:v>-52.379247434333998</c:v>
                </c:pt>
                <c:pt idx="3920">
                  <c:v>-52.469290316257997</c:v>
                </c:pt>
                <c:pt idx="3921">
                  <c:v>-52.5591291675169</c:v>
                </c:pt>
                <c:pt idx="3922">
                  <c:v>-52.648687217016203</c:v>
                </c:pt>
                <c:pt idx="3923">
                  <c:v>-52.737921700355997</c:v>
                </c:pt>
                <c:pt idx="3924">
                  <c:v>-52.826786709991197</c:v>
                </c:pt>
                <c:pt idx="3925">
                  <c:v>-52.915179203521497</c:v>
                </c:pt>
                <c:pt idx="3926">
                  <c:v>-53.0027523521116</c:v>
                </c:pt>
                <c:pt idx="3927">
                  <c:v>-53.088874221309098</c:v>
                </c:pt>
                <c:pt idx="3928">
                  <c:v>-53.173963100209299</c:v>
                </c:pt>
                <c:pt idx="3929">
                  <c:v>-53.258228477960799</c:v>
                </c:pt>
                <c:pt idx="3930">
                  <c:v>-53.341768085279803</c:v>
                </c:pt>
                <c:pt idx="3931">
                  <c:v>-53.424612301083897</c:v>
                </c:pt>
                <c:pt idx="3932">
                  <c:v>-53.506753352198999</c:v>
                </c:pt>
                <c:pt idx="3933">
                  <c:v>-53.588160936302202</c:v>
                </c:pt>
                <c:pt idx="3934">
                  <c:v>-53.668790447526099</c:v>
                </c:pt>
                <c:pt idx="3935">
                  <c:v>-53.748572174278699</c:v>
                </c:pt>
                <c:pt idx="3936">
                  <c:v>-53.827448985609699</c:v>
                </c:pt>
                <c:pt idx="3937">
                  <c:v>-53.905355313598797</c:v>
                </c:pt>
                <c:pt idx="3938">
                  <c:v>-53.982221405478697</c:v>
                </c:pt>
                <c:pt idx="3939">
                  <c:v>-54.0579396471216</c:v>
                </c:pt>
                <c:pt idx="3940">
                  <c:v>-54.1321619093465</c:v>
                </c:pt>
                <c:pt idx="3941">
                  <c:v>-54.204957981800199</c:v>
                </c:pt>
                <c:pt idx="3942">
                  <c:v>-54.2764346115883</c:v>
                </c:pt>
                <c:pt idx="3943">
                  <c:v>-54.346620018039502</c:v>
                </c:pt>
                <c:pt idx="3944">
                  <c:v>-54.415499950723103</c:v>
                </c:pt>
                <c:pt idx="3945">
                  <c:v>-54.483046357852402</c:v>
                </c:pt>
                <c:pt idx="3946">
                  <c:v>-54.549219444438798</c:v>
                </c:pt>
                <c:pt idx="3947">
                  <c:v>-54.613972106863898</c:v>
                </c:pt>
                <c:pt idx="3948">
                  <c:v>-54.677252955135401</c:v>
                </c:pt>
                <c:pt idx="3949">
                  <c:v>-54.739008135783898</c:v>
                </c:pt>
                <c:pt idx="3950">
                  <c:v>-54.7991825769505</c:v>
                </c:pt>
                <c:pt idx="3951">
                  <c:v>-54.857714166437603</c:v>
                </c:pt>
                <c:pt idx="3952">
                  <c:v>-54.914550512949297</c:v>
                </c:pt>
                <c:pt idx="3953">
                  <c:v>-54.969639176120602</c:v>
                </c:pt>
                <c:pt idx="3954">
                  <c:v>-55.022927397259501</c:v>
                </c:pt>
                <c:pt idx="3955">
                  <c:v>-55.074356817387198</c:v>
                </c:pt>
                <c:pt idx="3956">
                  <c:v>-55.123867172120796</c:v>
                </c:pt>
                <c:pt idx="3957">
                  <c:v>-55.171357940226102</c:v>
                </c:pt>
                <c:pt idx="3958">
                  <c:v>-55.216788612002802</c:v>
                </c:pt>
                <c:pt idx="3959">
                  <c:v>-55.260184183512699</c:v>
                </c:pt>
                <c:pt idx="3960">
                  <c:v>-55.301539891437798</c:v>
                </c:pt>
                <c:pt idx="3961">
                  <c:v>-55.340834786825802</c:v>
                </c:pt>
                <c:pt idx="3962">
                  <c:v>-55.378040687150801</c:v>
                </c:pt>
                <c:pt idx="3963">
                  <c:v>-55.413126325599897</c:v>
                </c:pt>
                <c:pt idx="3964">
                  <c:v>-55.446059411007298</c:v>
                </c:pt>
                <c:pt idx="3965">
                  <c:v>-55.476807298632799</c:v>
                </c:pt>
                <c:pt idx="3966">
                  <c:v>-55.505337654042798</c:v>
                </c:pt>
                <c:pt idx="3967">
                  <c:v>-55.531620904198</c:v>
                </c:pt>
                <c:pt idx="3968">
                  <c:v>-55.555628784413301</c:v>
                </c:pt>
                <c:pt idx="3969">
                  <c:v>-55.577334531281302</c:v>
                </c:pt>
                <c:pt idx="3970">
                  <c:v>-55.596713151939397</c:v>
                </c:pt>
                <c:pt idx="3971">
                  <c:v>-55.613741611860199</c:v>
                </c:pt>
                <c:pt idx="3972">
                  <c:v>-55.628398962202802</c:v>
                </c:pt>
                <c:pt idx="3973">
                  <c:v>-55.640666443904898</c:v>
                </c:pt>
                <c:pt idx="3974">
                  <c:v>-55.650527559787101</c:v>
                </c:pt>
                <c:pt idx="3975">
                  <c:v>-55.657968142119898</c:v>
                </c:pt>
                <c:pt idx="3976">
                  <c:v>-55.662976388929202</c:v>
                </c:pt>
                <c:pt idx="3977">
                  <c:v>-55.665542886381701</c:v>
                </c:pt>
                <c:pt idx="3978">
                  <c:v>-55.665660634129303</c:v>
                </c:pt>
                <c:pt idx="3979">
                  <c:v>-55.663325052362701</c:v>
                </c:pt>
                <c:pt idx="3980">
                  <c:v>-55.658533991192201</c:v>
                </c:pt>
                <c:pt idx="3981">
                  <c:v>-55.651287730527102</c:v>
                </c:pt>
                <c:pt idx="3982">
                  <c:v>-55.641588974975399</c:v>
                </c:pt>
                <c:pt idx="3983">
                  <c:v>-55.629442844734598</c:v>
                </c:pt>
                <c:pt idx="3984">
                  <c:v>-55.614856864321098</c:v>
                </c:pt>
                <c:pt idx="3985">
                  <c:v>-55.597840951216703</c:v>
                </c:pt>
                <c:pt idx="3986">
                  <c:v>-55.578407402929201</c:v>
                </c:pt>
                <c:pt idx="3987">
                  <c:v>-55.556570876177801</c:v>
                </c:pt>
                <c:pt idx="3988">
                  <c:v>-55.532348379829301</c:v>
                </c:pt>
                <c:pt idx="3989">
                  <c:v>-55.505759252632998</c:v>
                </c:pt>
                <c:pt idx="3990">
                  <c:v>-55.4768251428764</c:v>
                </c:pt>
                <c:pt idx="3991">
                  <c:v>-55.445569987957498</c:v>
                </c:pt>
                <c:pt idx="3992">
                  <c:v>-55.4120199900755</c:v>
                </c:pt>
                <c:pt idx="3993">
                  <c:v>-55.376202236563898</c:v>
                </c:pt>
                <c:pt idx="3994">
                  <c:v>-55.3381474598688</c:v>
                </c:pt>
                <c:pt idx="3995">
                  <c:v>-55.297888966624598</c:v>
                </c:pt>
                <c:pt idx="3996">
                  <c:v>-55.255462039160697</c:v>
                </c:pt>
                <c:pt idx="3997">
                  <c:v>-55.210903958934303</c:v>
                </c:pt>
                <c:pt idx="3998">
                  <c:v>-55.164254035005399</c:v>
                </c:pt>
                <c:pt idx="3999">
                  <c:v>-55.115553589707403</c:v>
                </c:pt>
                <c:pt idx="4000">
                  <c:v>-55.064845928612101</c:v>
                </c:pt>
                <c:pt idx="4001">
                  <c:v>-55.012105590438097</c:v>
                </c:pt>
                <c:pt idx="4002">
                  <c:v>-54.957374463990099</c:v>
                </c:pt>
                <c:pt idx="4003">
                  <c:v>-54.900741556107199</c:v>
                </c:pt>
                <c:pt idx="4004">
                  <c:v>-54.842289434615601</c:v>
                </c:pt>
                <c:pt idx="4005">
                  <c:v>-54.782091521027397</c:v>
                </c:pt>
                <c:pt idx="4006">
                  <c:v>-54.720215207512602</c:v>
                </c:pt>
                <c:pt idx="4007">
                  <c:v>-54.656720891739603</c:v>
                </c:pt>
                <c:pt idx="4008">
                  <c:v>-54.591668810345503</c:v>
                </c:pt>
                <c:pt idx="4009">
                  <c:v>-54.5251238974299</c:v>
                </c:pt>
                <c:pt idx="4010">
                  <c:v>-54.457150573295699</c:v>
                </c:pt>
                <c:pt idx="4011">
                  <c:v>-54.387813294803799</c:v>
                </c:pt>
                <c:pt idx="4012">
                  <c:v>-54.317177100589198</c:v>
                </c:pt>
                <c:pt idx="4013">
                  <c:v>-54.245307799848298</c:v>
                </c:pt>
                <c:pt idx="4014">
                  <c:v>-54.172268965778002</c:v>
                </c:pt>
                <c:pt idx="4015">
                  <c:v>-54.098123992717298</c:v>
                </c:pt>
                <c:pt idx="4016">
                  <c:v>-54.022943300789798</c:v>
                </c:pt>
                <c:pt idx="4017">
                  <c:v>-53.946797897036099</c:v>
                </c:pt>
                <c:pt idx="4018">
                  <c:v>-53.869509379385299</c:v>
                </c:pt>
                <c:pt idx="4019">
                  <c:v>-53.791097047183598</c:v>
                </c:pt>
                <c:pt idx="4020">
                  <c:v>-53.7117570769339</c:v>
                </c:pt>
                <c:pt idx="4021">
                  <c:v>-53.631646106950001</c:v>
                </c:pt>
                <c:pt idx="4022">
                  <c:v>-53.550887639926302</c:v>
                </c:pt>
                <c:pt idx="4023">
                  <c:v>-53.469567315858498</c:v>
                </c:pt>
                <c:pt idx="4024">
                  <c:v>-53.387782058546499</c:v>
                </c:pt>
                <c:pt idx="4025">
                  <c:v>-53.305623145425599</c:v>
                </c:pt>
                <c:pt idx="4026">
                  <c:v>-53.223175637270799</c:v>
                </c:pt>
                <c:pt idx="4027">
                  <c:v>-53.140521021493299</c:v>
                </c:pt>
                <c:pt idx="4028">
                  <c:v>-53.057739121423801</c:v>
                </c:pt>
                <c:pt idx="4029">
                  <c:v>-52.974895155415403</c:v>
                </c:pt>
                <c:pt idx="4030">
                  <c:v>-52.892064354777503</c:v>
                </c:pt>
                <c:pt idx="4031">
                  <c:v>-52.809272740180297</c:v>
                </c:pt>
                <c:pt idx="4032">
                  <c:v>-52.7257743365575</c:v>
                </c:pt>
                <c:pt idx="4033">
                  <c:v>-52.641892013604497</c:v>
                </c:pt>
                <c:pt idx="4034">
                  <c:v>-52.5579332834211</c:v>
                </c:pt>
                <c:pt idx="4035">
                  <c:v>-52.474107278422402</c:v>
                </c:pt>
                <c:pt idx="4036">
                  <c:v>-52.390544659330303</c:v>
                </c:pt>
                <c:pt idx="4037">
                  <c:v>-52.307353471827</c:v>
                </c:pt>
                <c:pt idx="4038">
                  <c:v>-52.224655084991497</c:v>
                </c:pt>
                <c:pt idx="4039">
                  <c:v>-52.1425575065903</c:v>
                </c:pt>
                <c:pt idx="4040">
                  <c:v>-52.0611573756781</c:v>
                </c:pt>
                <c:pt idx="4041">
                  <c:v>-51.980544595470597</c:v>
                </c:pt>
                <c:pt idx="4042">
                  <c:v>-51.900804883520301</c:v>
                </c:pt>
                <c:pt idx="4043">
                  <c:v>-51.821985058469501</c:v>
                </c:pt>
                <c:pt idx="4044">
                  <c:v>-51.744171751225501</c:v>
                </c:pt>
                <c:pt idx="4045">
                  <c:v>-51.6663130270354</c:v>
                </c:pt>
                <c:pt idx="4046">
                  <c:v>-51.588154538241</c:v>
                </c:pt>
                <c:pt idx="4047">
                  <c:v>-51.510161342080799</c:v>
                </c:pt>
                <c:pt idx="4048">
                  <c:v>-51.432718843610601</c:v>
                </c:pt>
                <c:pt idx="4049">
                  <c:v>-51.356086278596699</c:v>
                </c:pt>
                <c:pt idx="4050">
                  <c:v>-51.28037505727</c:v>
                </c:pt>
                <c:pt idx="4051">
                  <c:v>-51.205735667358802</c:v>
                </c:pt>
                <c:pt idx="4052">
                  <c:v>-51.132323699836597</c:v>
                </c:pt>
                <c:pt idx="4053">
                  <c:v>-51.060278742781797</c:v>
                </c:pt>
                <c:pt idx="4054">
                  <c:v>-50.989726730141697</c:v>
                </c:pt>
                <c:pt idx="4055">
                  <c:v>-50.920781128916701</c:v>
                </c:pt>
                <c:pt idx="4056">
                  <c:v>-50.853551867515698</c:v>
                </c:pt>
                <c:pt idx="4057">
                  <c:v>-50.788105296978998</c:v>
                </c:pt>
                <c:pt idx="4058">
                  <c:v>-50.724518120213602</c:v>
                </c:pt>
                <c:pt idx="4059">
                  <c:v>-50.662897099738601</c:v>
                </c:pt>
                <c:pt idx="4060">
                  <c:v>-50.601918972901501</c:v>
                </c:pt>
                <c:pt idx="4061">
                  <c:v>-50.540722265122398</c:v>
                </c:pt>
                <c:pt idx="4062">
                  <c:v>-50.479826600355103</c:v>
                </c:pt>
                <c:pt idx="4063">
                  <c:v>-50.419753555352798</c:v>
                </c:pt>
                <c:pt idx="4064">
                  <c:v>-50.360893734328101</c:v>
                </c:pt>
                <c:pt idx="4065">
                  <c:v>-50.303542716133499</c:v>
                </c:pt>
                <c:pt idx="4066">
                  <c:v>-50.247801914572896</c:v>
                </c:pt>
                <c:pt idx="4067">
                  <c:v>-50.193892125946697</c:v>
                </c:pt>
                <c:pt idx="4068">
                  <c:v>-50.142045909503601</c:v>
                </c:pt>
                <c:pt idx="4069">
                  <c:v>-50.092484906660303</c:v>
                </c:pt>
                <c:pt idx="4070">
                  <c:v>-50.045423733278597</c:v>
                </c:pt>
                <c:pt idx="4071">
                  <c:v>-50.001071409704203</c:v>
                </c:pt>
                <c:pt idx="4072">
                  <c:v>-49.9596304849847</c:v>
                </c:pt>
                <c:pt idx="4073">
                  <c:v>-49.921298673483001</c:v>
                </c:pt>
                <c:pt idx="4074">
                  <c:v>-49.886274791394897</c:v>
                </c:pt>
                <c:pt idx="4075">
                  <c:v>-49.854745433072303</c:v>
                </c:pt>
                <c:pt idx="4076">
                  <c:v>-49.826854113779802</c:v>
                </c:pt>
                <c:pt idx="4077">
                  <c:v>-49.802792412200603</c:v>
                </c:pt>
                <c:pt idx="4078">
                  <c:v>-49.782764154378</c:v>
                </c:pt>
                <c:pt idx="4079">
                  <c:v>-49.766973962648301</c:v>
                </c:pt>
                <c:pt idx="4080">
                  <c:v>-49.755622691337599</c:v>
                </c:pt>
                <c:pt idx="4081">
                  <c:v>-49.748904543060398</c:v>
                </c:pt>
                <c:pt idx="4082">
                  <c:v>-49.747004828038101</c:v>
                </c:pt>
                <c:pt idx="4083">
                  <c:v>-49.7500978239784</c:v>
                </c:pt>
                <c:pt idx="4084">
                  <c:v>-49.758344169959003</c:v>
                </c:pt>
                <c:pt idx="4085">
                  <c:v>-49.771888032907199</c:v>
                </c:pt>
                <c:pt idx="4086">
                  <c:v>-49.79085428738</c:v>
                </c:pt>
                <c:pt idx="4087">
                  <c:v>-49.815345370402497</c:v>
                </c:pt>
                <c:pt idx="4088">
                  <c:v>-49.845438340207103</c:v>
                </c:pt>
                <c:pt idx="4089">
                  <c:v>-49.881181575824598</c:v>
                </c:pt>
                <c:pt idx="4090">
                  <c:v>-49.922556905135501</c:v>
                </c:pt>
                <c:pt idx="4091">
                  <c:v>-49.969484335298603</c:v>
                </c:pt>
                <c:pt idx="4092">
                  <c:v>-50.021894773594298</c:v>
                </c:pt>
                <c:pt idx="4093">
                  <c:v>-50.079694820679897</c:v>
                </c:pt>
                <c:pt idx="4094">
                  <c:v>-50.142755913480698</c:v>
                </c:pt>
                <c:pt idx="4095">
                  <c:v>-50.210910940055001</c:v>
                </c:pt>
                <c:pt idx="4096">
                  <c:v>-50.283952792370897</c:v>
                </c:pt>
                <c:pt idx="4097">
                  <c:v>-50.3616327077712</c:v>
                </c:pt>
                <c:pt idx="4098">
                  <c:v>-50.443525360665198</c:v>
                </c:pt>
                <c:pt idx="4099">
                  <c:v>-50.529191563168602</c:v>
                </c:pt>
                <c:pt idx="4100">
                  <c:v>-50.618273009907497</c:v>
                </c:pt>
                <c:pt idx="4101">
                  <c:v>-50.710328160553999</c:v>
                </c:pt>
                <c:pt idx="4102">
                  <c:v>-50.804057316228402</c:v>
                </c:pt>
                <c:pt idx="4103">
                  <c:v>-50.8961594536744</c:v>
                </c:pt>
                <c:pt idx="4104">
                  <c:v>-50.987631750054497</c:v>
                </c:pt>
                <c:pt idx="4105">
                  <c:v>-51.079139662037498</c:v>
                </c:pt>
                <c:pt idx="4106">
                  <c:v>-51.171042129904798</c:v>
                </c:pt>
                <c:pt idx="4107">
                  <c:v>-51.263517348823299</c:v>
                </c:pt>
                <c:pt idx="4108">
                  <c:v>-51.356635282161903</c:v>
                </c:pt>
                <c:pt idx="4109">
                  <c:v>-51.450396343418603</c:v>
                </c:pt>
                <c:pt idx="4110">
                  <c:v>-51.544628448851398</c:v>
                </c:pt>
                <c:pt idx="4111">
                  <c:v>-51.639276415191503</c:v>
                </c:pt>
                <c:pt idx="4112">
                  <c:v>-51.7342685084434</c:v>
                </c:pt>
                <c:pt idx="4113">
                  <c:v>-51.8293862391278</c:v>
                </c:pt>
                <c:pt idx="4114">
                  <c:v>-51.923681871909501</c:v>
                </c:pt>
                <c:pt idx="4115">
                  <c:v>-52.016181895460903</c:v>
                </c:pt>
                <c:pt idx="4116">
                  <c:v>-52.107631945343002</c:v>
                </c:pt>
                <c:pt idx="4117">
                  <c:v>-52.198487817472198</c:v>
                </c:pt>
                <c:pt idx="4118">
                  <c:v>-52.288983455938002</c:v>
                </c:pt>
                <c:pt idx="4119">
                  <c:v>-52.379231597136602</c:v>
                </c:pt>
                <c:pt idx="4120">
                  <c:v>-52.469275414903599</c:v>
                </c:pt>
                <c:pt idx="4121">
                  <c:v>-52.559115167355699</c:v>
                </c:pt>
                <c:pt idx="4122">
                  <c:v>-52.648674098911201</c:v>
                </c:pt>
                <c:pt idx="4123">
                  <c:v>-52.7379094382784</c:v>
                </c:pt>
                <c:pt idx="4124">
                  <c:v>-52.826775282460702</c:v>
                </c:pt>
                <c:pt idx="4125">
                  <c:v>-52.915168609108498</c:v>
                </c:pt>
                <c:pt idx="4126">
                  <c:v>-53.0027426796971</c:v>
                </c:pt>
                <c:pt idx="4127">
                  <c:v>-53.088865381688997</c:v>
                </c:pt>
                <c:pt idx="4128">
                  <c:v>-53.173955037132302</c:v>
                </c:pt>
                <c:pt idx="4129">
                  <c:v>-53.258221153974397</c:v>
                </c:pt>
                <c:pt idx="4130">
                  <c:v>-53.341761474033497</c:v>
                </c:pt>
                <c:pt idx="4131">
                  <c:v>-53.424606382528403</c:v>
                </c:pt>
                <c:pt idx="4132">
                  <c:v>-53.506748110030301</c:v>
                </c:pt>
                <c:pt idx="4133">
                  <c:v>-53.588156356540203</c:v>
                </c:pt>
                <c:pt idx="4134">
                  <c:v>-53.668786517666597</c:v>
                </c:pt>
                <c:pt idx="4135">
                  <c:v>-53.748568883604101</c:v>
                </c:pt>
                <c:pt idx="4136">
                  <c:v>-53.827446322683002</c:v>
                </c:pt>
                <c:pt idx="4137">
                  <c:v>-53.905353267698601</c:v>
                </c:pt>
                <c:pt idx="4138">
                  <c:v>-53.982219966618501</c:v>
                </c:pt>
                <c:pt idx="4139">
                  <c:v>-54.057938805639402</c:v>
                </c:pt>
                <c:pt idx="4140">
                  <c:v>-54.132161656954501</c:v>
                </c:pt>
                <c:pt idx="4141">
                  <c:v>-54.204958301829201</c:v>
                </c:pt>
                <c:pt idx="4142">
                  <c:v>-54.276435490313801</c:v>
                </c:pt>
                <c:pt idx="4143">
                  <c:v>-54.346621443298901</c:v>
                </c:pt>
                <c:pt idx="4144">
                  <c:v>-54.415501911226002</c:v>
                </c:pt>
                <c:pt idx="4145">
                  <c:v>-54.483048842615602</c:v>
                </c:pt>
                <c:pt idx="4146">
                  <c:v>-54.549222442530699</c:v>
                </c:pt>
                <c:pt idx="4147">
                  <c:v>-54.613975607265402</c:v>
                </c:pt>
                <c:pt idx="4148">
                  <c:v>-54.677256946652903</c:v>
                </c:pt>
                <c:pt idx="4149">
                  <c:v>-54.739012606998301</c:v>
                </c:pt>
                <c:pt idx="4150">
                  <c:v>-54.799187516176097</c:v>
                </c:pt>
                <c:pt idx="4151">
                  <c:v>-54.857719561129002</c:v>
                </c:pt>
                <c:pt idx="4152">
                  <c:v>-54.914556351040602</c:v>
                </c:pt>
                <c:pt idx="4153">
                  <c:v>-54.969645445165398</c:v>
                </c:pt>
                <c:pt idx="4154">
                  <c:v>-55.022934084397498</c:v>
                </c:pt>
                <c:pt idx="4155">
                  <c:v>-55.074363907906303</c:v>
                </c:pt>
                <c:pt idx="4156">
                  <c:v>-55.123874651591798</c:v>
                </c:pt>
                <c:pt idx="4157">
                  <c:v>-55.171365779972703</c:v>
                </c:pt>
                <c:pt idx="4158">
                  <c:v>-55.216796810215698</c:v>
                </c:pt>
                <c:pt idx="4159">
                  <c:v>-55.2601927333438</c:v>
                </c:pt>
                <c:pt idx="4160">
                  <c:v>-55.301548782696898</c:v>
                </c:pt>
                <c:pt idx="4161">
                  <c:v>-55.340844007575001</c:v>
                </c:pt>
                <c:pt idx="4162">
                  <c:v>-55.378050224429998</c:v>
                </c:pt>
                <c:pt idx="4163">
                  <c:v>-55.413136165758601</c:v>
                </c:pt>
                <c:pt idx="4164">
                  <c:v>-55.446069539881499</c:v>
                </c:pt>
                <c:pt idx="4165">
                  <c:v>-55.4768177011481</c:v>
                </c:pt>
                <c:pt idx="4166">
                  <c:v>-55.505348315469298</c:v>
                </c:pt>
                <c:pt idx="4167">
                  <c:v>-55.531631809467903</c:v>
                </c:pt>
                <c:pt idx="4168">
                  <c:v>-55.555639918126403</c:v>
                </c:pt>
                <c:pt idx="4169">
                  <c:v>-55.577345877764699</c:v>
                </c:pt>
                <c:pt idx="4170">
                  <c:v>-55.596724695291201</c:v>
                </c:pt>
                <c:pt idx="4171">
                  <c:v>-55.613753335983603</c:v>
                </c:pt>
                <c:pt idx="4172">
                  <c:v>-55.628410850828601</c:v>
                </c:pt>
                <c:pt idx="4173">
                  <c:v>-55.640678480624899</c:v>
                </c:pt>
                <c:pt idx="4174">
                  <c:v>-55.650539728071202</c:v>
                </c:pt>
                <c:pt idx="4175">
                  <c:v>-55.657980425340497</c:v>
                </c:pt>
                <c:pt idx="4176">
                  <c:v>-55.662988770378099</c:v>
                </c:pt>
                <c:pt idx="4177">
                  <c:v>-55.665555349291402</c:v>
                </c:pt>
                <c:pt idx="4178">
                  <c:v>-55.665673161689497</c:v>
                </c:pt>
                <c:pt idx="4179">
                  <c:v>-55.663337627738699</c:v>
                </c:pt>
                <c:pt idx="4180">
                  <c:v>-55.658546597540898</c:v>
                </c:pt>
                <c:pt idx="4181">
                  <c:v>-55.651300351015699</c:v>
                </c:pt>
                <c:pt idx="4182">
                  <c:v>-55.641601592796498</c:v>
                </c:pt>
                <c:pt idx="4183">
                  <c:v>-55.629455443119397</c:v>
                </c:pt>
                <c:pt idx="4184">
                  <c:v>-55.614869426553298</c:v>
                </c:pt>
                <c:pt idx="4185">
                  <c:v>-55.597853460649603</c:v>
                </c:pt>
                <c:pt idx="4186">
                  <c:v>-55.578419842999999</c:v>
                </c:pt>
                <c:pt idx="4187">
                  <c:v>-55.556583230426902</c:v>
                </c:pt>
                <c:pt idx="4188">
                  <c:v>-55.532360631905497</c:v>
                </c:pt>
                <c:pt idx="4189">
                  <c:v>-55.505771386314898</c:v>
                </c:pt>
                <c:pt idx="4190">
                  <c:v>-55.476837142082601</c:v>
                </c:pt>
                <c:pt idx="4191">
                  <c:v>-55.445581836761697</c:v>
                </c:pt>
                <c:pt idx="4192">
                  <c:v>-55.4120316727222</c:v>
                </c:pt>
                <c:pt idx="4193">
                  <c:v>-55.376213738071499</c:v>
                </c:pt>
                <c:pt idx="4194">
                  <c:v>-55.338158764639402</c:v>
                </c:pt>
                <c:pt idx="4195">
                  <c:v>-55.297900059310301</c:v>
                </c:pt>
                <c:pt idx="4196">
                  <c:v>-55.255472904727803</c:v>
                </c:pt>
                <c:pt idx="4197">
                  <c:v>-55.210914582628298</c:v>
                </c:pt>
                <c:pt idx="4198">
                  <c:v>-55.164264402350199</c:v>
                </c:pt>
                <c:pt idx="4199">
                  <c:v>-55.115563686510697</c:v>
                </c:pt>
                <c:pt idx="4200">
                  <c:v>-55.064855740970302</c:v>
                </c:pt>
                <c:pt idx="4201">
                  <c:v>-55.012115126815502</c:v>
                </c:pt>
                <c:pt idx="4202">
                  <c:v>-54.957383698008897</c:v>
                </c:pt>
                <c:pt idx="4203">
                  <c:v>-54.900750467598101</c:v>
                </c:pt>
                <c:pt idx="4204">
                  <c:v>-54.842298005296101</c:v>
                </c:pt>
                <c:pt idx="4205">
                  <c:v>-54.7820997354182</c:v>
                </c:pt>
                <c:pt idx="4206">
                  <c:v>-54.720223051877902</c:v>
                </c:pt>
                <c:pt idx="4207">
                  <c:v>-54.656728354504899</c:v>
                </c:pt>
                <c:pt idx="4208">
                  <c:v>-54.591675879439101</c:v>
                </c:pt>
                <c:pt idx="4209">
                  <c:v>-54.525130561546703</c:v>
                </c:pt>
                <c:pt idx="4210">
                  <c:v>-54.457156821868701</c:v>
                </c:pt>
                <c:pt idx="4211">
                  <c:v>-54.387819117863103</c:v>
                </c:pt>
                <c:pt idx="4212">
                  <c:v>-54.317182488706102</c:v>
                </c:pt>
                <c:pt idx="4213">
                  <c:v>-54.2453127440969</c:v>
                </c:pt>
                <c:pt idx="4214">
                  <c:v>-54.172273458255397</c:v>
                </c:pt>
                <c:pt idx="4215">
                  <c:v>-54.098128025277703</c:v>
                </c:pt>
                <c:pt idx="4216">
                  <c:v>-54.022946865766102</c:v>
                </c:pt>
                <c:pt idx="4217">
                  <c:v>-53.946800987303298</c:v>
                </c:pt>
                <c:pt idx="4218">
                  <c:v>-53.869512004336599</c:v>
                </c:pt>
                <c:pt idx="4219">
                  <c:v>-53.791099192365401</c:v>
                </c:pt>
                <c:pt idx="4220">
                  <c:v>-53.711758729652097</c:v>
                </c:pt>
                <c:pt idx="4221">
                  <c:v>-53.631647258260401</c:v>
                </c:pt>
                <c:pt idx="4222">
                  <c:v>-53.550888282707596</c:v>
                </c:pt>
                <c:pt idx="4223">
                  <c:v>-53.469567444526199</c:v>
                </c:pt>
                <c:pt idx="4224">
                  <c:v>-53.3877816681212</c:v>
                </c:pt>
                <c:pt idx="4225">
                  <c:v>-53.305622231753702</c:v>
                </c:pt>
                <c:pt idx="4226">
                  <c:v>-53.223174196916702</c:v>
                </c:pt>
                <c:pt idx="4227">
                  <c:v>-53.140519051630797</c:v>
                </c:pt>
                <c:pt idx="4228">
                  <c:v>-53.057736619800899</c:v>
                </c:pt>
                <c:pt idx="4229">
                  <c:v>-52.974892119745398</c:v>
                </c:pt>
                <c:pt idx="4230">
                  <c:v>-52.8920607838823</c:v>
                </c:pt>
                <c:pt idx="4231">
                  <c:v>-52.809268598455198</c:v>
                </c:pt>
                <c:pt idx="4232">
                  <c:v>-52.725769626530102</c:v>
                </c:pt>
                <c:pt idx="4233">
                  <c:v>-52.641886738152301</c:v>
                </c:pt>
                <c:pt idx="4234">
                  <c:v>-52.557927446617398</c:v>
                </c:pt>
                <c:pt idx="4235">
                  <c:v>-52.474100881549703</c:v>
                </c:pt>
                <c:pt idx="4236">
                  <c:v>-52.390537700946197</c:v>
                </c:pt>
                <c:pt idx="4237">
                  <c:v>-52.307345954178302</c:v>
                </c:pt>
                <c:pt idx="4238">
                  <c:v>-52.224647010350601</c:v>
                </c:pt>
                <c:pt idx="4239">
                  <c:v>-52.142548877302602</c:v>
                </c:pt>
                <c:pt idx="4240">
                  <c:v>-52.061148194048002</c:v>
                </c:pt>
                <c:pt idx="4241">
                  <c:v>-51.980534864300502</c:v>
                </c:pt>
                <c:pt idx="4242">
                  <c:v>-51.900794601405799</c:v>
                </c:pt>
                <c:pt idx="4243">
                  <c:v>-51.821974229328099</c:v>
                </c:pt>
                <c:pt idx="4244">
                  <c:v>-51.744160379751499</c:v>
                </c:pt>
                <c:pt idx="4245">
                  <c:v>-51.666300864871303</c:v>
                </c:pt>
                <c:pt idx="4246">
                  <c:v>-51.588141622644898</c:v>
                </c:pt>
                <c:pt idx="4247">
                  <c:v>-51.510147725886497</c:v>
                </c:pt>
                <c:pt idx="4248">
                  <c:v>-51.432704559593901</c:v>
                </c:pt>
                <c:pt idx="4249">
                  <c:v>-51.356071340534797</c:v>
                </c:pt>
                <c:pt idx="4250">
                  <c:v>-51.280359462415497</c:v>
                </c:pt>
                <c:pt idx="4251">
                  <c:v>-51.205719427383002</c:v>
                </c:pt>
                <c:pt idx="4252">
                  <c:v>-51.132306825618798</c:v>
                </c:pt>
                <c:pt idx="4253">
                  <c:v>-51.060261243134001</c:v>
                </c:pt>
                <c:pt idx="4254">
                  <c:v>-50.989708611988902</c:v>
                </c:pt>
                <c:pt idx="4255">
                  <c:v>-50.920762399111801</c:v>
                </c:pt>
                <c:pt idx="4256">
                  <c:v>-50.853532533296303</c:v>
                </c:pt>
                <c:pt idx="4257">
                  <c:v>-50.788085346391703</c:v>
                </c:pt>
                <c:pt idx="4258">
                  <c:v>-50.7244975598027</c:v>
                </c:pt>
                <c:pt idx="4259">
                  <c:v>-50.6628759395496</c:v>
                </c:pt>
                <c:pt idx="4260">
                  <c:v>-50.601896320210301</c:v>
                </c:pt>
                <c:pt idx="4261">
                  <c:v>-50.540698175422499</c:v>
                </c:pt>
                <c:pt idx="4262">
                  <c:v>-50.4798012054775</c:v>
                </c:pt>
                <c:pt idx="4263">
                  <c:v>-50.419726938327798</c:v>
                </c:pt>
                <c:pt idx="4264">
                  <c:v>-50.360865944348397</c:v>
                </c:pt>
                <c:pt idx="4265">
                  <c:v>-50.3035137557167</c:v>
                </c:pt>
                <c:pt idx="4266">
                  <c:v>-50.247771734213799</c:v>
                </c:pt>
                <c:pt idx="4267">
                  <c:v>-50.193860729831698</c:v>
                </c:pt>
                <c:pt idx="4268">
                  <c:v>-50.142013305602198</c:v>
                </c:pt>
                <c:pt idx="4269">
                  <c:v>-50.092451101257502</c:v>
                </c:pt>
                <c:pt idx="4270">
                  <c:v>-50.045388729688803</c:v>
                </c:pt>
                <c:pt idx="4271">
                  <c:v>-50.001035211002502</c:v>
                </c:pt>
                <c:pt idx="4272">
                  <c:v>-49.959593090050703</c:v>
                </c:pt>
                <c:pt idx="4273">
                  <c:v>-49.921260083148297</c:v>
                </c:pt>
                <c:pt idx="4274">
                  <c:v>-49.886235010375202</c:v>
                </c:pt>
                <c:pt idx="4275">
                  <c:v>-49.854704385739701</c:v>
                </c:pt>
                <c:pt idx="4276">
                  <c:v>-49.826811787318903</c:v>
                </c:pt>
                <c:pt idx="4277">
                  <c:v>-49.802748816865602</c:v>
                </c:pt>
                <c:pt idx="4278">
                  <c:v>-49.7827193093255</c:v>
                </c:pt>
                <c:pt idx="4279">
                  <c:v>-49.766927894382498</c:v>
                </c:pt>
                <c:pt idx="4280">
                  <c:v>-49.755575433000502</c:v>
                </c:pt>
                <c:pt idx="4281">
                  <c:v>-49.748856134116501</c:v>
                </c:pt>
                <c:pt idx="4282">
                  <c:v>-49.746955315505197</c:v>
                </c:pt>
                <c:pt idx="4283">
                  <c:v>-49.750047263455301</c:v>
                </c:pt>
                <c:pt idx="4284">
                  <c:v>-49.758292625709799</c:v>
                </c:pt>
                <c:pt idx="4285">
                  <c:v>-49.771835578631801</c:v>
                </c:pt>
                <c:pt idx="4286">
                  <c:v>-49.790801006322702</c:v>
                </c:pt>
                <c:pt idx="4287">
                  <c:v>-49.815291356224002</c:v>
                </c:pt>
                <c:pt idx="4288">
                  <c:v>-49.845383697369101</c:v>
                </c:pt>
                <c:pt idx="4289">
                  <c:v>-49.881126419810101</c:v>
                </c:pt>
                <c:pt idx="4290">
                  <c:v>-49.922501476446001</c:v>
                </c:pt>
                <c:pt idx="4291">
                  <c:v>-49.969428784978803</c:v>
                </c:pt>
                <c:pt idx="4292">
                  <c:v>-50.021839234740597</c:v>
                </c:pt>
                <c:pt idx="4293">
                  <c:v>-50.079639428571902</c:v>
                </c:pt>
                <c:pt idx="4294">
                  <c:v>-50.142700808734602</c:v>
                </c:pt>
                <c:pt idx="4295">
                  <c:v>-50.210856269800601</c:v>
                </c:pt>
                <c:pt idx="4296">
                  <c:v>-50.283898709991803</c:v>
                </c:pt>
                <c:pt idx="4297">
                  <c:v>-50.361579371650201</c:v>
                </c:pt>
                <c:pt idx="4298">
                  <c:v>-50.4434730850354</c:v>
                </c:pt>
                <c:pt idx="4299">
                  <c:v>-50.529140510771597</c:v>
                </c:pt>
                <c:pt idx="4300">
                  <c:v>-50.618223314923704</c:v>
                </c:pt>
                <c:pt idx="4301">
                  <c:v>-50.710280090117102</c:v>
                </c:pt>
                <c:pt idx="4302">
                  <c:v>-50.804013004142703</c:v>
                </c:pt>
                <c:pt idx="4303">
                  <c:v>-50.896118089206098</c:v>
                </c:pt>
                <c:pt idx="4304">
                  <c:v>-50.987592817403602</c:v>
                </c:pt>
                <c:pt idx="4305">
                  <c:v>-51.079102816003598</c:v>
                </c:pt>
                <c:pt idx="4306">
                  <c:v>-51.171007138514298</c:v>
                </c:pt>
                <c:pt idx="4307">
                  <c:v>-51.263484050335599</c:v>
                </c:pt>
                <c:pt idx="4308">
                  <c:v>-51.356603560052598</c:v>
                </c:pt>
                <c:pt idx="4309">
                  <c:v>-51.450366123587798</c:v>
                </c:pt>
                <c:pt idx="4310">
                  <c:v>-51.544599691454799</c:v>
                </c:pt>
                <c:pt idx="4311">
                  <c:v>-51.639249058177299</c:v>
                </c:pt>
                <c:pt idx="4312">
                  <c:v>-51.734242503659701</c:v>
                </c:pt>
                <c:pt idx="4313">
                  <c:v>-51.829361628136901</c:v>
                </c:pt>
                <c:pt idx="4314">
                  <c:v>-51.923659106080898</c:v>
                </c:pt>
                <c:pt idx="4315">
                  <c:v>-52.0161606590734</c:v>
                </c:pt>
                <c:pt idx="4316">
                  <c:v>-52.107612023775602</c:v>
                </c:pt>
                <c:pt idx="4317">
                  <c:v>-52.198469077213403</c:v>
                </c:pt>
                <c:pt idx="4318">
                  <c:v>-52.288965808313698</c:v>
                </c:pt>
                <c:pt idx="4319">
                  <c:v>-52.37921497912</c:v>
                </c:pt>
                <c:pt idx="4320">
                  <c:v>-52.469259779509301</c:v>
                </c:pt>
                <c:pt idx="4321">
                  <c:v>-52.559100478176497</c:v>
                </c:pt>
                <c:pt idx="4322">
                  <c:v>-52.648660335819798</c:v>
                </c:pt>
                <c:pt idx="4323">
                  <c:v>-52.7378965739195</c:v>
                </c:pt>
                <c:pt idx="4324">
                  <c:v>-52.826763294254</c:v>
                </c:pt>
                <c:pt idx="4325">
                  <c:v>-52.915157495510599</c:v>
                </c:pt>
                <c:pt idx="4326">
                  <c:v>-53.002732533902297</c:v>
                </c:pt>
                <c:pt idx="4327">
                  <c:v>-53.088856110073998</c:v>
                </c:pt>
                <c:pt idx="4328">
                  <c:v>-53.173946580645897</c:v>
                </c:pt>
                <c:pt idx="4329">
                  <c:v>-53.258213473290297</c:v>
                </c:pt>
                <c:pt idx="4330">
                  <c:v>-53.341754541472902</c:v>
                </c:pt>
                <c:pt idx="4331">
                  <c:v>-53.424600177024701</c:v>
                </c:pt>
                <c:pt idx="4332">
                  <c:v>-53.506742614446402</c:v>
                </c:pt>
                <c:pt idx="4333">
                  <c:v>-53.588151556177699</c:v>
                </c:pt>
                <c:pt idx="4334">
                  <c:v>-53.668782399376298</c:v>
                </c:pt>
                <c:pt idx="4335">
                  <c:v>-53.748565436110397</c:v>
                </c:pt>
                <c:pt idx="4336">
                  <c:v>-53.8274435339574</c:v>
                </c:pt>
                <c:pt idx="4337">
                  <c:v>-53.905351126463302</c:v>
                </c:pt>
                <c:pt idx="4338">
                  <c:v>-53.982218462365999</c:v>
                </c:pt>
                <c:pt idx="4339">
                  <c:v>-54.057937928201</c:v>
                </c:pt>
                <c:pt idx="4340">
                  <c:v>-54.132161397586898</c:v>
                </c:pt>
                <c:pt idx="4341">
                  <c:v>-54.204958643033798</c:v>
                </c:pt>
                <c:pt idx="4342">
                  <c:v>-54.276436417675299</c:v>
                </c:pt>
                <c:pt idx="4343">
                  <c:v>-54.346622944036</c:v>
                </c:pt>
                <c:pt idx="4344">
                  <c:v>-54.415503973471502</c:v>
                </c:pt>
                <c:pt idx="4345">
                  <c:v>-54.483051454823901</c:v>
                </c:pt>
                <c:pt idx="4346">
                  <c:v>-54.549225593210103</c:v>
                </c:pt>
                <c:pt idx="4347">
                  <c:v>-54.613979284832297</c:v>
                </c:pt>
                <c:pt idx="4348">
                  <c:v>-54.6772611393408</c:v>
                </c:pt>
                <c:pt idx="4349">
                  <c:v>-54.739017302804498</c:v>
                </c:pt>
                <c:pt idx="4350">
                  <c:v>-54.799192702818502</c:v>
                </c:pt>
                <c:pt idx="4351">
                  <c:v>-54.8577252254236</c:v>
                </c:pt>
                <c:pt idx="4352">
                  <c:v>-54.914562480307701</c:v>
                </c:pt>
                <c:pt idx="4353">
                  <c:v>-54.969652026326401</c:v>
                </c:pt>
                <c:pt idx="4354">
                  <c:v>-55.022941103940198</c:v>
                </c:pt>
                <c:pt idx="4355">
                  <c:v>-55.0743713503755</c:v>
                </c:pt>
                <c:pt idx="4356">
                  <c:v>-55.123882501830103</c:v>
                </c:pt>
                <c:pt idx="4357">
                  <c:v>-55.171374007870902</c:v>
                </c:pt>
                <c:pt idx="4358">
                  <c:v>-55.216805413864897</c:v>
                </c:pt>
                <c:pt idx="4359">
                  <c:v>-55.2602017055465</c:v>
                </c:pt>
                <c:pt idx="4360">
                  <c:v>-55.301558112748097</c:v>
                </c:pt>
                <c:pt idx="4361">
                  <c:v>-55.340853682935801</c:v>
                </c:pt>
                <c:pt idx="4362">
                  <c:v>-55.3780602314894</c:v>
                </c:pt>
                <c:pt idx="4363">
                  <c:v>-55.413146490181902</c:v>
                </c:pt>
                <c:pt idx="4364">
                  <c:v>-55.446080166795703</c:v>
                </c:pt>
                <c:pt idx="4365">
                  <c:v>-55.476828614726102</c:v>
                </c:pt>
                <c:pt idx="4366">
                  <c:v>-55.505359500245603</c:v>
                </c:pt>
                <c:pt idx="4367">
                  <c:v>-55.531643249623599</c:v>
                </c:pt>
                <c:pt idx="4368">
                  <c:v>-55.555651597494801</c:v>
                </c:pt>
                <c:pt idx="4369">
                  <c:v>-55.577357779893802</c:v>
                </c:pt>
                <c:pt idx="4370">
                  <c:v>-55.5967368034892</c:v>
                </c:pt>
                <c:pt idx="4371">
                  <c:v>-55.613765633355598</c:v>
                </c:pt>
                <c:pt idx="4372">
                  <c:v>-55.628423320299397</c:v>
                </c:pt>
                <c:pt idx="4373">
                  <c:v>-55.6406911049746</c:v>
                </c:pt>
                <c:pt idx="4374">
                  <c:v>-55.650552489952801</c:v>
                </c:pt>
                <c:pt idx="4375">
                  <c:v>-55.657993307305603</c:v>
                </c:pt>
                <c:pt idx="4376">
                  <c:v>-55.663001754894701</c:v>
                </c:pt>
                <c:pt idx="4377">
                  <c:v>-55.665568418766199</c:v>
                </c:pt>
                <c:pt idx="4378">
                  <c:v>-55.665686298485397</c:v>
                </c:pt>
                <c:pt idx="4379">
                  <c:v>-55.663350814193599</c:v>
                </c:pt>
                <c:pt idx="4380">
                  <c:v>-55.658559815985299</c:v>
                </c:pt>
                <c:pt idx="4381">
                  <c:v>-55.651313583791499</c:v>
                </c:pt>
                <c:pt idx="4382">
                  <c:v>-55.641614822273098</c:v>
                </c:pt>
                <c:pt idx="4383">
                  <c:v>-55.629468651707903</c:v>
                </c:pt>
                <c:pt idx="4384">
                  <c:v>-55.614882596720697</c:v>
                </c:pt>
                <c:pt idx="4385">
                  <c:v>-55.597866574936802</c:v>
                </c:pt>
                <c:pt idx="4386">
                  <c:v>-55.578432884036999</c:v>
                </c:pt>
                <c:pt idx="4387">
                  <c:v>-55.556596180952702</c:v>
                </c:pt>
                <c:pt idx="4388">
                  <c:v>-55.5323734747736</c:v>
                </c:pt>
                <c:pt idx="4389">
                  <c:v>-55.505784104516202</c:v>
                </c:pt>
                <c:pt idx="4390">
                  <c:v>-55.476849718755403</c:v>
                </c:pt>
                <c:pt idx="4391">
                  <c:v>-55.445594255208199</c:v>
                </c:pt>
                <c:pt idx="4392">
                  <c:v>-55.412043916424302</c:v>
                </c:pt>
                <c:pt idx="4393">
                  <c:v>-55.376225791323499</c:v>
                </c:pt>
                <c:pt idx="4394">
                  <c:v>-55.338170611090497</c:v>
                </c:pt>
                <c:pt idx="4395">
                  <c:v>-55.297911682873</c:v>
                </c:pt>
                <c:pt idx="4396">
                  <c:v>-55.255484289644102</c:v>
                </c:pt>
                <c:pt idx="4397">
                  <c:v>-55.210925713435103</c:v>
                </c:pt>
                <c:pt idx="4398">
                  <c:v>-55.164275263876704</c:v>
                </c:pt>
                <c:pt idx="4399">
                  <c:v>-55.115574263884398</c:v>
                </c:pt>
                <c:pt idx="4400">
                  <c:v>-55.064866019622301</c:v>
                </c:pt>
                <c:pt idx="4401">
                  <c:v>-55.012125115609003</c:v>
                </c:pt>
                <c:pt idx="4402">
                  <c:v>-54.957393369308299</c:v>
                </c:pt>
                <c:pt idx="4403">
                  <c:v>-54.900759800273597</c:v>
                </c:pt>
                <c:pt idx="4404">
                  <c:v>-54.842306980196497</c:v>
                </c:pt>
                <c:pt idx="4405">
                  <c:v>-54.7821083363296</c:v>
                </c:pt>
                <c:pt idx="4406">
                  <c:v>-54.720231264414501</c:v>
                </c:pt>
                <c:pt idx="4407">
                  <c:v>-54.656736166545201</c:v>
                </c:pt>
                <c:pt idx="4408">
                  <c:v>-54.591683278342998</c:v>
                </c:pt>
                <c:pt idx="4409">
                  <c:v>-54.525137535477697</c:v>
                </c:pt>
                <c:pt idx="4410">
                  <c:v>-54.457163359764898</c:v>
                </c:pt>
                <c:pt idx="4411">
                  <c:v>-54.387825209288799</c:v>
                </c:pt>
                <c:pt idx="4412">
                  <c:v>-54.317188123793699</c:v>
                </c:pt>
                <c:pt idx="4413">
                  <c:v>-54.245317913506298</c:v>
                </c:pt>
                <c:pt idx="4414">
                  <c:v>-54.172278153718302</c:v>
                </c:pt>
                <c:pt idx="4415">
                  <c:v>-54.098132238273202</c:v>
                </c:pt>
                <c:pt idx="4416">
                  <c:v>-54.022950588276103</c:v>
                </c:pt>
                <c:pt idx="4417">
                  <c:v>-53.946804211877897</c:v>
                </c:pt>
                <c:pt idx="4418">
                  <c:v>-53.869514740766299</c:v>
                </c:pt>
                <c:pt idx="4419">
                  <c:v>-53.791101425544198</c:v>
                </c:pt>
                <c:pt idx="4420">
                  <c:v>-53.7117604463186</c:v>
                </c:pt>
                <c:pt idx="4421">
                  <c:v>-53.631648449071903</c:v>
                </c:pt>
                <c:pt idx="4422">
                  <c:v>-53.550888940229001</c:v>
                </c:pt>
                <c:pt idx="4423">
                  <c:v>-53.469567562926201</c:v>
                </c:pt>
                <c:pt idx="4424">
                  <c:v>-53.387781242206501</c:v>
                </c:pt>
                <c:pt idx="4425">
                  <c:v>-53.305621257196002</c:v>
                </c:pt>
                <c:pt idx="4426">
                  <c:v>-53.2231726701391</c:v>
                </c:pt>
                <c:pt idx="4427">
                  <c:v>-53.140516969695199</c:v>
                </c:pt>
                <c:pt idx="4428">
                  <c:v>-53.057733980370898</c:v>
                </c:pt>
                <c:pt idx="4429">
                  <c:v>-52.974888920444002</c:v>
                </c:pt>
                <c:pt idx="4430">
                  <c:v>-52.892057023499603</c:v>
                </c:pt>
                <c:pt idx="4431">
                  <c:v>-52.809264239525397</c:v>
                </c:pt>
                <c:pt idx="4432">
                  <c:v>-52.725764671770797</c:v>
                </c:pt>
                <c:pt idx="4433">
                  <c:v>-52.641881190641698</c:v>
                </c:pt>
                <c:pt idx="4434">
                  <c:v>-52.557921310682197</c:v>
                </c:pt>
                <c:pt idx="4435">
                  <c:v>-52.474094158573699</c:v>
                </c:pt>
                <c:pt idx="4436">
                  <c:v>-52.390530389445601</c:v>
                </c:pt>
                <c:pt idx="4437">
                  <c:v>-52.3073380565435</c:v>
                </c:pt>
                <c:pt idx="4438">
                  <c:v>-52.224638528995797</c:v>
                </c:pt>
                <c:pt idx="4439">
                  <c:v>-52.142539814716699</c:v>
                </c:pt>
                <c:pt idx="4440">
                  <c:v>-52.061138552674599</c:v>
                </c:pt>
                <c:pt idx="4441">
                  <c:v>-51.980524647104701</c:v>
                </c:pt>
                <c:pt idx="4442">
                  <c:v>-51.900783806934399</c:v>
                </c:pt>
                <c:pt idx="4443">
                  <c:v>-51.8219628617151</c:v>
                </c:pt>
                <c:pt idx="4444">
                  <c:v>-51.744148443944901</c:v>
                </c:pt>
                <c:pt idx="4445">
                  <c:v>-51.666288100207098</c:v>
                </c:pt>
                <c:pt idx="4446">
                  <c:v>-51.588128068278699</c:v>
                </c:pt>
                <c:pt idx="4447">
                  <c:v>-51.510133437314998</c:v>
                </c:pt>
                <c:pt idx="4448">
                  <c:v>-51.432689571254997</c:v>
                </c:pt>
                <c:pt idx="4449">
                  <c:v>-51.356055666923503</c:v>
                </c:pt>
                <c:pt idx="4450">
                  <c:v>-51.280343100685201</c:v>
                </c:pt>
                <c:pt idx="4451">
                  <c:v>-51.205702389813503</c:v>
                </c:pt>
                <c:pt idx="4452">
                  <c:v>-51.132289123656797</c:v>
                </c:pt>
                <c:pt idx="4453">
                  <c:v>-51.0602428860552</c:v>
                </c:pt>
                <c:pt idx="4454">
                  <c:v>-50.989689607087499</c:v>
                </c:pt>
                <c:pt idx="4455">
                  <c:v>-50.920742753604998</c:v>
                </c:pt>
                <c:pt idx="4456">
                  <c:v>-50.853512254803299</c:v>
                </c:pt>
                <c:pt idx="4457">
                  <c:v>-50.788064422402599</c:v>
                </c:pt>
                <c:pt idx="4458">
                  <c:v>-50.724475997208003</c:v>
                </c:pt>
                <c:pt idx="4459">
                  <c:v>-50.662853748910898</c:v>
                </c:pt>
                <c:pt idx="4460">
                  <c:v>-50.601872565346099</c:v>
                </c:pt>
                <c:pt idx="4461">
                  <c:v>-50.540672914602801</c:v>
                </c:pt>
                <c:pt idx="4462">
                  <c:v>-50.479774577020898</c:v>
                </c:pt>
                <c:pt idx="4463">
                  <c:v>-50.419699029370499</c:v>
                </c:pt>
                <c:pt idx="4464">
                  <c:v>-50.360836806537797</c:v>
                </c:pt>
                <c:pt idx="4465">
                  <c:v>-50.303483391756203</c:v>
                </c:pt>
                <c:pt idx="4466">
                  <c:v>-50.247740092260003</c:v>
                </c:pt>
                <c:pt idx="4467">
                  <c:v>-50.193827814335599</c:v>
                </c:pt>
                <c:pt idx="4468">
                  <c:v>-50.1419791249794</c:v>
                </c:pt>
                <c:pt idx="4469">
                  <c:v>-50.092415662156803</c:v>
                </c:pt>
                <c:pt idx="4470">
                  <c:v>-50.045352035643099</c:v>
                </c:pt>
                <c:pt idx="4471">
                  <c:v>-50.0009972652919</c:v>
                </c:pt>
                <c:pt idx="4472">
                  <c:v>-49.959553891555998</c:v>
                </c:pt>
                <c:pt idx="4473">
                  <c:v>-49.921219632794397</c:v>
                </c:pt>
                <c:pt idx="4474">
                  <c:v>-49.8861933131573</c:v>
                </c:pt>
                <c:pt idx="4475">
                  <c:v>-49.854661362436097</c:v>
                </c:pt>
                <c:pt idx="4476">
                  <c:v>-49.826767424546397</c:v>
                </c:pt>
                <c:pt idx="4477">
                  <c:v>-49.8027031254204</c:v>
                </c:pt>
                <c:pt idx="4478">
                  <c:v>-49.782672309332497</c:v>
                </c:pt>
                <c:pt idx="4479">
                  <c:v>-49.766879613664699</c:v>
                </c:pt>
                <c:pt idx="4480">
                  <c:v>-49.755525906334597</c:v>
                </c:pt>
                <c:pt idx="4481">
                  <c:v>-49.748805402901198</c:v>
                </c:pt>
                <c:pt idx="4482">
                  <c:v>-49.746903429050597</c:v>
                </c:pt>
                <c:pt idx="4483">
                  <c:v>-49.749994280059397</c:v>
                </c:pt>
                <c:pt idx="4484">
                  <c:v>-49.758238612746098</c:v>
                </c:pt>
                <c:pt idx="4485">
                  <c:v>-49.7717806133561</c:v>
                </c:pt>
                <c:pt idx="4486">
                  <c:v>-49.790745175986203</c:v>
                </c:pt>
                <c:pt idx="4487">
                  <c:v>-49.8152347589862</c:v>
                </c:pt>
                <c:pt idx="4488">
                  <c:v>-49.845326442700099</c:v>
                </c:pt>
                <c:pt idx="4489">
                  <c:v>-49.881068628721401</c:v>
                </c:pt>
                <c:pt idx="4490">
                  <c:v>-49.9224434009354</c:v>
                </c:pt>
                <c:pt idx="4491">
                  <c:v>-49.969370583302698</c:v>
                </c:pt>
                <c:pt idx="4492">
                  <c:v>-50.021781046340202</c:v>
                </c:pt>
                <c:pt idx="4493">
                  <c:v>-50.079581395167203</c:v>
                </c:pt>
                <c:pt idx="4494">
                  <c:v>-50.142643077628399</c:v>
                </c:pt>
                <c:pt idx="4495">
                  <c:v>-50.210798995104</c:v>
                </c:pt>
                <c:pt idx="4496">
                  <c:v>-50.2838420523682</c:v>
                </c:pt>
                <c:pt idx="4497">
                  <c:v>-50.361523496995403</c:v>
                </c:pt>
                <c:pt idx="4498">
                  <c:v>-50.443418322507597</c:v>
                </c:pt>
                <c:pt idx="4499">
                  <c:v>-50.529087030815298</c:v>
                </c:pt>
                <c:pt idx="4500">
                  <c:v>-50.618171258054304</c:v>
                </c:pt>
                <c:pt idx="4501">
                  <c:v>-50.710229736116403</c:v>
                </c:pt>
                <c:pt idx="4502">
                  <c:v>-50.803966588181602</c:v>
                </c:pt>
                <c:pt idx="4503">
                  <c:v>-50.896074761918399</c:v>
                </c:pt>
                <c:pt idx="4504">
                  <c:v>-50.987552038388401</c:v>
                </c:pt>
                <c:pt idx="4505">
                  <c:v>-51.079064223581</c:v>
                </c:pt>
                <c:pt idx="4506">
                  <c:v>-51.170970489619499</c:v>
                </c:pt>
                <c:pt idx="4507">
                  <c:v>-51.263449175479501</c:v>
                </c:pt>
                <c:pt idx="4508">
                  <c:v>-51.356570337113702</c:v>
                </c:pt>
                <c:pt idx="4509">
                  <c:v>-51.450334474884698</c:v>
                </c:pt>
                <c:pt idx="4510">
                  <c:v>-51.544569575187701</c:v>
                </c:pt>
                <c:pt idx="4511">
                  <c:v>-51.639220409293998</c:v>
                </c:pt>
                <c:pt idx="4512">
                  <c:v>-51.7342152716692</c:v>
                </c:pt>
                <c:pt idx="4513">
                  <c:v>-51.829335856501402</c:v>
                </c:pt>
                <c:pt idx="4514">
                  <c:v>-51.9236352674017</c:v>
                </c:pt>
                <c:pt idx="4515">
                  <c:v>-52.016138422662401</c:v>
                </c:pt>
                <c:pt idx="4516">
                  <c:v>-52.1075911648269</c:v>
                </c:pt>
                <c:pt idx="4517">
                  <c:v>-52.1984494558642</c:v>
                </c:pt>
                <c:pt idx="4518">
                  <c:v>-52.288947331658903</c:v>
                </c:pt>
                <c:pt idx="4519">
                  <c:v>-52.379197581114497</c:v>
                </c:pt>
                <c:pt idx="4520">
                  <c:v>-52.469243410909101</c:v>
                </c:pt>
                <c:pt idx="4521">
                  <c:v>-52.559085100816503</c:v>
                </c:pt>
                <c:pt idx="4522">
                  <c:v>-52.648645928580798</c:v>
                </c:pt>
                <c:pt idx="4523">
                  <c:v>-52.737883108119298</c:v>
                </c:pt>
                <c:pt idx="4524">
                  <c:v>-52.826750746211303</c:v>
                </c:pt>
                <c:pt idx="4525">
                  <c:v>-52.915145863565797</c:v>
                </c:pt>
                <c:pt idx="4526">
                  <c:v>-53.002721915553501</c:v>
                </c:pt>
                <c:pt idx="4527">
                  <c:v>-53.088846407282801</c:v>
                </c:pt>
                <c:pt idx="4528">
                  <c:v>-53.173937731563697</c:v>
                </c:pt>
                <c:pt idx="4529">
                  <c:v>-53.258205436716899</c:v>
                </c:pt>
                <c:pt idx="4530">
                  <c:v>-53.341747288401898</c:v>
                </c:pt>
                <c:pt idx="4531">
                  <c:v>-53.424593685371299</c:v>
                </c:pt>
                <c:pt idx="4532">
                  <c:v>-53.506736866240303</c:v>
                </c:pt>
                <c:pt idx="4533">
                  <c:v>-53.588146536001602</c:v>
                </c:pt>
                <c:pt idx="4534">
                  <c:v>-53.668778093435101</c:v>
                </c:pt>
                <c:pt idx="4535">
                  <c:v>-53.748561832569301</c:v>
                </c:pt>
                <c:pt idx="4536">
                  <c:v>-53.827440620195901</c:v>
                </c:pt>
                <c:pt idx="4537">
                  <c:v>-53.905348890646501</c:v>
                </c:pt>
                <c:pt idx="4538">
                  <c:v>-53.982216893463999</c:v>
                </c:pt>
                <c:pt idx="4539">
                  <c:v>-54.057937015537199</c:v>
                </c:pt>
                <c:pt idx="4540">
                  <c:v>-54.132161131958298</c:v>
                </c:pt>
                <c:pt idx="4541">
                  <c:v>-54.204959006114599</c:v>
                </c:pt>
                <c:pt idx="4542">
                  <c:v>-54.276437394359803</c:v>
                </c:pt>
                <c:pt idx="4543">
                  <c:v>-54.346624520924003</c:v>
                </c:pt>
                <c:pt idx="4544">
                  <c:v>-54.415506138118701</c:v>
                </c:pt>
                <c:pt idx="4545">
                  <c:v>-54.483054195121902</c:v>
                </c:pt>
                <c:pt idx="4546">
                  <c:v>-54.549228897106197</c:v>
                </c:pt>
                <c:pt idx="4547">
                  <c:v>-54.613983140177901</c:v>
                </c:pt>
                <c:pt idx="4548">
                  <c:v>-54.677265533796103</c:v>
                </c:pt>
                <c:pt idx="4549">
                  <c:v>-54.7390222237822</c:v>
                </c:pt>
                <c:pt idx="4550">
                  <c:v>-54.799198137439603</c:v>
                </c:pt>
                <c:pt idx="4551">
                  <c:v>-54.857731159864699</c:v>
                </c:pt>
                <c:pt idx="4552">
                  <c:v>-54.914568901274599</c:v>
                </c:pt>
                <c:pt idx="4553">
                  <c:v>-54.969658920107797</c:v>
                </c:pt>
                <c:pt idx="4554">
                  <c:v>-55.022948456371502</c:v>
                </c:pt>
                <c:pt idx="4555">
                  <c:v>-55.074379145257502</c:v>
                </c:pt>
                <c:pt idx="4556">
                  <c:v>-55.123890723276602</c:v>
                </c:pt>
                <c:pt idx="4557">
                  <c:v>-55.171382624338499</c:v>
                </c:pt>
                <c:pt idx="4558">
                  <c:v>-55.216814423345298</c:v>
                </c:pt>
                <c:pt idx="4559">
                  <c:v>-55.260211100492498</c:v>
                </c:pt>
                <c:pt idx="4560">
                  <c:v>-55.301567881939697</c:v>
                </c:pt>
                <c:pt idx="4561">
                  <c:v>-55.3408638132329</c:v>
                </c:pt>
                <c:pt idx="4562">
                  <c:v>-55.3780707086297</c:v>
                </c:pt>
                <c:pt idx="4563">
                  <c:v>-55.4131572991461</c:v>
                </c:pt>
                <c:pt idx="4564">
                  <c:v>-55.446091292001398</c:v>
                </c:pt>
                <c:pt idx="4565">
                  <c:v>-55.476840039592901</c:v>
                </c:pt>
                <c:pt idx="4566">
                  <c:v>-55.505371208572399</c:v>
                </c:pt>
                <c:pt idx="4567">
                  <c:v>-55.531655224840101</c:v>
                </c:pt>
                <c:pt idx="4568">
                  <c:v>-55.5556638226671</c:v>
                </c:pt>
                <c:pt idx="4569">
                  <c:v>-55.577370237790298</c:v>
                </c:pt>
                <c:pt idx="4570">
                  <c:v>-55.596749476628503</c:v>
                </c:pt>
                <c:pt idx="4571">
                  <c:v>-55.613778504044198</c:v>
                </c:pt>
                <c:pt idx="4572">
                  <c:v>-55.628436370655798</c:v>
                </c:pt>
                <c:pt idx="4573">
                  <c:v>-55.640704316967003</c:v>
                </c:pt>
                <c:pt idx="4574">
                  <c:v>-55.650565845417098</c:v>
                </c:pt>
                <c:pt idx="4575">
                  <c:v>-55.658006787972603</c:v>
                </c:pt>
                <c:pt idx="4576">
                  <c:v>-55.663015342408499</c:v>
                </c:pt>
                <c:pt idx="4577">
                  <c:v>-55.665582094707602</c:v>
                </c:pt>
                <c:pt idx="4578">
                  <c:v>-55.665700044390199</c:v>
                </c:pt>
                <c:pt idx="4579">
                  <c:v>-55.663364611572803</c:v>
                </c:pt>
                <c:pt idx="4580">
                  <c:v>-55.658573646342298</c:v>
                </c:pt>
                <c:pt idx="4581">
                  <c:v>-55.651327428643199</c:v>
                </c:pt>
                <c:pt idx="4582">
                  <c:v>-55.641628663166003</c:v>
                </c:pt>
                <c:pt idx="4583">
                  <c:v>-55.629482470232901</c:v>
                </c:pt>
                <c:pt idx="4584">
                  <c:v>-55.614896374528101</c:v>
                </c:pt>
                <c:pt idx="4585">
                  <c:v>-55.597880293755502</c:v>
                </c:pt>
                <c:pt idx="4586">
                  <c:v>-55.5784465256895</c:v>
                </c:pt>
                <c:pt idx="4587">
                  <c:v>-55.556609727377101</c:v>
                </c:pt>
                <c:pt idx="4588">
                  <c:v>-55.532386908028499</c:v>
                </c:pt>
                <c:pt idx="4589">
                  <c:v>-55.505797406804703</c:v>
                </c:pt>
                <c:pt idx="4590">
                  <c:v>-55.476862872436101</c:v>
                </c:pt>
                <c:pt idx="4591">
                  <c:v>-55.445607242811803</c:v>
                </c:pt>
                <c:pt idx="4592">
                  <c:v>-55.412056720670797</c:v>
                </c:pt>
                <c:pt idx="4593">
                  <c:v>-55.376238395783197</c:v>
                </c:pt>
                <c:pt idx="4594">
                  <c:v>-55.338182998660201</c:v>
                </c:pt>
                <c:pt idx="4595">
                  <c:v>-55.297923836725801</c:v>
                </c:pt>
                <c:pt idx="4596">
                  <c:v>-55.255496193298299</c:v>
                </c:pt>
                <c:pt idx="4597">
                  <c:v>-55.210937350719398</c:v>
                </c:pt>
                <c:pt idx="4598">
                  <c:v>-55.164286618926099</c:v>
                </c:pt>
                <c:pt idx="4599">
                  <c:v>-55.115585321146703</c:v>
                </c:pt>
                <c:pt idx="4600">
                  <c:v>-55.064876763863801</c:v>
                </c:pt>
                <c:pt idx="4601">
                  <c:v>-55.012135556090499</c:v>
                </c:pt>
                <c:pt idx="4602">
                  <c:v>-54.957403477138399</c:v>
                </c:pt>
                <c:pt idx="4603">
                  <c:v>-54.9007695533628</c:v>
                </c:pt>
                <c:pt idx="4604">
                  <c:v>-54.842316358525501</c:v>
                </c:pt>
                <c:pt idx="4605">
                  <c:v>-54.7821173229514</c:v>
                </c:pt>
                <c:pt idx="4606">
                  <c:v>-54.7202398442939</c:v>
                </c:pt>
                <c:pt idx="4607">
                  <c:v>-54.656744327014501</c:v>
                </c:pt>
                <c:pt idx="4608">
                  <c:v>-54.591691006193997</c:v>
                </c:pt>
                <c:pt idx="4609">
                  <c:v>-54.525144818343698</c:v>
                </c:pt>
                <c:pt idx="4610">
                  <c:v>-54.457170186089698</c:v>
                </c:pt>
                <c:pt idx="4611">
                  <c:v>-54.387831568171599</c:v>
                </c:pt>
                <c:pt idx="4612">
                  <c:v>-54.317194004928901</c:v>
                </c:pt>
                <c:pt idx="4613">
                  <c:v>-54.245323307140502</c:v>
                </c:pt>
                <c:pt idx="4614">
                  <c:v>-54.172283051218301</c:v>
                </c:pt>
                <c:pt idx="4615">
                  <c:v>-54.098136630744101</c:v>
                </c:pt>
                <c:pt idx="4616">
                  <c:v>-54.022954467349201</c:v>
                </c:pt>
                <c:pt idx="4617">
                  <c:v>-53.9468075697798</c:v>
                </c:pt>
                <c:pt idx="4618">
                  <c:v>-53.8695175876801</c:v>
                </c:pt>
                <c:pt idx="4619">
                  <c:v>-53.791103745713997</c:v>
                </c:pt>
                <c:pt idx="4620">
                  <c:v>-53.711762225918498</c:v>
                </c:pt>
                <c:pt idx="4621">
                  <c:v>-53.631649678362599</c:v>
                </c:pt>
                <c:pt idx="4622">
                  <c:v>-53.550889611462601</c:v>
                </c:pt>
                <c:pt idx="4623">
                  <c:v>-53.469567670025398</c:v>
                </c:pt>
                <c:pt idx="4624">
                  <c:v>-53.387780779765698</c:v>
                </c:pt>
                <c:pt idx="4625">
                  <c:v>-53.305620220713102</c:v>
                </c:pt>
                <c:pt idx="4626">
                  <c:v>-53.223171055896898</c:v>
                </c:pt>
                <c:pt idx="4627">
                  <c:v>-53.1405147746447</c:v>
                </c:pt>
                <c:pt idx="4628">
                  <c:v>-53.057731202091901</c:v>
                </c:pt>
                <c:pt idx="4629">
                  <c:v>-52.974885556470298</c:v>
                </c:pt>
                <c:pt idx="4630">
                  <c:v>-52.8920530725905</c:v>
                </c:pt>
                <c:pt idx="4631">
                  <c:v>-52.809259662344097</c:v>
                </c:pt>
                <c:pt idx="4632">
                  <c:v>-52.725759471228898</c:v>
                </c:pt>
                <c:pt idx="4633">
                  <c:v>-52.641875370021403</c:v>
                </c:pt>
                <c:pt idx="4634">
                  <c:v>-52.557914874565903</c:v>
                </c:pt>
                <c:pt idx="4635">
                  <c:v>-52.474087108448998</c:v>
                </c:pt>
                <c:pt idx="4636">
                  <c:v>-52.390522723787797</c:v>
                </c:pt>
                <c:pt idx="4637">
                  <c:v>-52.3073297778881</c:v>
                </c:pt>
                <c:pt idx="4638">
                  <c:v>-52.2246296399003</c:v>
                </c:pt>
                <c:pt idx="4639">
                  <c:v>-52.142530317814597</c:v>
                </c:pt>
                <c:pt idx="4640">
                  <c:v>-52.061128450549802</c:v>
                </c:pt>
                <c:pt idx="4641">
                  <c:v>-51.980513942885899</c:v>
                </c:pt>
                <c:pt idx="4642">
                  <c:v>-51.900772499120301</c:v>
                </c:pt>
                <c:pt idx="4643">
                  <c:v>-51.821950954656899</c:v>
                </c:pt>
                <c:pt idx="4644">
                  <c:v>-51.744135942845702</c:v>
                </c:pt>
                <c:pt idx="4645">
                  <c:v>-51.6662747320756</c:v>
                </c:pt>
                <c:pt idx="4646">
                  <c:v>-51.588113874173096</c:v>
                </c:pt>
                <c:pt idx="4647">
                  <c:v>-51.5101184754011</c:v>
                </c:pt>
                <c:pt idx="4648">
                  <c:v>-51.432673877636802</c:v>
                </c:pt>
                <c:pt idx="4649">
                  <c:v>-51.356039256816302</c:v>
                </c:pt>
                <c:pt idx="4650">
                  <c:v>-51.280325971144102</c:v>
                </c:pt>
                <c:pt idx="4651">
                  <c:v>-51.2056845537291</c:v>
                </c:pt>
                <c:pt idx="4652">
                  <c:v>-51.132270593045</c:v>
                </c:pt>
                <c:pt idx="4653">
                  <c:v>-51.060223670656796</c:v>
                </c:pt>
                <c:pt idx="4654">
                  <c:v>-50.989669714567498</c:v>
                </c:pt>
                <c:pt idx="4655">
                  <c:v>-50.920722191546098</c:v>
                </c:pt>
                <c:pt idx="4656">
                  <c:v>-50.853491031207703</c:v>
                </c:pt>
                <c:pt idx="4657">
                  <c:v>-50.788042524203902</c:v>
                </c:pt>
                <c:pt idx="4658">
                  <c:v>-50.724453431643703</c:v>
                </c:pt>
                <c:pt idx="4659">
                  <c:v>-50.6628305270605</c:v>
                </c:pt>
                <c:pt idx="4660">
                  <c:v>-50.6018477075379</c:v>
                </c:pt>
                <c:pt idx="4661">
                  <c:v>-50.540646481887897</c:v>
                </c:pt>
                <c:pt idx="4662">
                  <c:v>-50.479746714213299</c:v>
                </c:pt>
                <c:pt idx="4663">
                  <c:v>-50.419669827717399</c:v>
                </c:pt>
                <c:pt idx="4664">
                  <c:v>-50.360806320145898</c:v>
                </c:pt>
                <c:pt idx="4665">
                  <c:v>-50.303451623516601</c:v>
                </c:pt>
                <c:pt idx="4666">
                  <c:v>-50.247706987992203</c:v>
                </c:pt>
                <c:pt idx="4667">
                  <c:v>-50.1937933787571</c:v>
                </c:pt>
                <c:pt idx="4668">
                  <c:v>-50.141943366954898</c:v>
                </c:pt>
                <c:pt idx="4669">
                  <c:v>-50.092378588700903</c:v>
                </c:pt>
                <c:pt idx="4670">
                  <c:v>-50.0453136505093</c:v>
                </c:pt>
                <c:pt idx="4671">
                  <c:v>-50.000957571967902</c:v>
                </c:pt>
                <c:pt idx="4672">
                  <c:v>-49.959512888925303</c:v>
                </c:pt>
                <c:pt idx="4673">
                  <c:v>-49.921177321877401</c:v>
                </c:pt>
                <c:pt idx="4674">
                  <c:v>-49.886149699230501</c:v>
                </c:pt>
                <c:pt idx="4675">
                  <c:v>-49.854616362684901</c:v>
                </c:pt>
                <c:pt idx="4676">
                  <c:v>-49.826721025021101</c:v>
                </c:pt>
                <c:pt idx="4677">
                  <c:v>-49.802655337460997</c:v>
                </c:pt>
                <c:pt idx="4678">
                  <c:v>-49.782623154034098</c:v>
                </c:pt>
                <c:pt idx="4679">
                  <c:v>-49.766829120171202</c:v>
                </c:pt>
                <c:pt idx="4680">
                  <c:v>-49.7554741110592</c:v>
                </c:pt>
                <c:pt idx="4681">
                  <c:v>-49.748752349178503</c:v>
                </c:pt>
                <c:pt idx="4682">
                  <c:v>-49.7468491684849</c:v>
                </c:pt>
                <c:pt idx="4683">
                  <c:v>-49.749938873649597</c:v>
                </c:pt>
                <c:pt idx="4684">
                  <c:v>-49.758182130976699</c:v>
                </c:pt>
                <c:pt idx="4685">
                  <c:v>-49.771723137039999</c:v>
                </c:pt>
                <c:pt idx="4686">
                  <c:v>-49.790686796382403</c:v>
                </c:pt>
                <c:pt idx="4687">
                  <c:v>-49.815175578753902</c:v>
                </c:pt>
                <c:pt idx="4688">
                  <c:v>-49.845266576318998</c:v>
                </c:pt>
                <c:pt idx="4689">
                  <c:v>-49.881008202731898</c:v>
                </c:pt>
                <c:pt idx="4690">
                  <c:v>-49.9223826788322</c:v>
                </c:pt>
                <c:pt idx="4691">
                  <c:v>-49.969309730554102</c:v>
                </c:pt>
                <c:pt idx="4692">
                  <c:v>-50.021720208731999</c:v>
                </c:pt>
                <c:pt idx="4693">
                  <c:v>-50.079520720859001</c:v>
                </c:pt>
                <c:pt idx="4694">
                  <c:v>-50.142582720608701</c:v>
                </c:pt>
                <c:pt idx="4695">
                  <c:v>-50.2107391162723</c:v>
                </c:pt>
                <c:pt idx="4696">
                  <c:v>-50.283782819727797</c:v>
                </c:pt>
                <c:pt idx="4697">
                  <c:v>-50.361465084027202</c:v>
                </c:pt>
                <c:pt idx="4698">
                  <c:v>-50.443361073334501</c:v>
                </c:pt>
                <c:pt idx="4699">
                  <c:v>-50.529031123603502</c:v>
                </c:pt>
                <c:pt idx="4700">
                  <c:v>-50.6181168396608</c:v>
                </c:pt>
                <c:pt idx="4701">
                  <c:v>-50.710177098972203</c:v>
                </c:pt>
                <c:pt idx="4702">
                  <c:v>-50.803918068812798</c:v>
                </c:pt>
                <c:pt idx="4703">
                  <c:v>-50.896029472326099</c:v>
                </c:pt>
                <c:pt idx="4704">
                  <c:v>-50.987509413568603</c:v>
                </c:pt>
                <c:pt idx="4705">
                  <c:v>-51.079023885372102</c:v>
                </c:pt>
                <c:pt idx="4706">
                  <c:v>-51.170932183863101</c:v>
                </c:pt>
                <c:pt idx="4707">
                  <c:v>-51.263412724934597</c:v>
                </c:pt>
                <c:pt idx="4708">
                  <c:v>-51.356535614059197</c:v>
                </c:pt>
                <c:pt idx="4709">
                  <c:v>-51.450301398054201</c:v>
                </c:pt>
                <c:pt idx="4710">
                  <c:v>-51.5445381008224</c:v>
                </c:pt>
                <c:pt idx="4711">
                  <c:v>-51.639190469338402</c:v>
                </c:pt>
                <c:pt idx="4712">
                  <c:v>-51.7341868132904</c:v>
                </c:pt>
                <c:pt idx="4713">
                  <c:v>-51.829308925056701</c:v>
                </c:pt>
                <c:pt idx="4714">
                  <c:v>-51.923610356705701</c:v>
                </c:pt>
                <c:pt idx="4715">
                  <c:v>-52.016115187065402</c:v>
                </c:pt>
                <c:pt idx="4716">
                  <c:v>-52.107569369340901</c:v>
                </c:pt>
                <c:pt idx="4717">
                  <c:v>-52.198428954275997</c:v>
                </c:pt>
                <c:pt idx="4718">
                  <c:v>-52.288928026832302</c:v>
                </c:pt>
                <c:pt idx="4719">
                  <c:v>-52.379179403986001</c:v>
                </c:pt>
                <c:pt idx="4720">
                  <c:v>-52.469226309974601</c:v>
                </c:pt>
                <c:pt idx="4721">
                  <c:v>-52.559069036152202</c:v>
                </c:pt>
                <c:pt idx="4722">
                  <c:v>-52.648630878073902</c:v>
                </c:pt>
                <c:pt idx="4723">
                  <c:v>-52.737869041759303</c:v>
                </c:pt>
                <c:pt idx="4724">
                  <c:v>-52.826737639214798</c:v>
                </c:pt>
                <c:pt idx="4725">
                  <c:v>-52.9151337141544</c:v>
                </c:pt>
                <c:pt idx="4726">
                  <c:v>-53.002710825519301</c:v>
                </c:pt>
                <c:pt idx="4727">
                  <c:v>-53.088836274176501</c:v>
                </c:pt>
                <c:pt idx="4728">
                  <c:v>-53.1739284907407</c:v>
                </c:pt>
                <c:pt idx="4729">
                  <c:v>-53.258197045104403</c:v>
                </c:pt>
                <c:pt idx="4730">
                  <c:v>-53.341739715665597</c:v>
                </c:pt>
                <c:pt idx="4731">
                  <c:v>-53.424586908408401</c:v>
                </c:pt>
                <c:pt idx="4732">
                  <c:v>-53.506730866246102</c:v>
                </c:pt>
                <c:pt idx="4733">
                  <c:v>-53.588141296839503</c:v>
                </c:pt>
                <c:pt idx="4734">
                  <c:v>-53.668773600663101</c:v>
                </c:pt>
                <c:pt idx="4735">
                  <c:v>-53.748558073792601</c:v>
                </c:pt>
                <c:pt idx="4736">
                  <c:v>-53.8274375822011</c:v>
                </c:pt>
                <c:pt idx="4737">
                  <c:v>-53.905346561040403</c:v>
                </c:pt>
                <c:pt idx="4738">
                  <c:v>-53.982215260693401</c:v>
                </c:pt>
                <c:pt idx="4739">
                  <c:v>-54.057936068415998</c:v>
                </c:pt>
                <c:pt idx="4740">
                  <c:v>-54.132160860820498</c:v>
                </c:pt>
                <c:pt idx="4741">
                  <c:v>-54.204959391808202</c:v>
                </c:pt>
                <c:pt idx="4742">
                  <c:v>-54.276438421089601</c:v>
                </c:pt>
                <c:pt idx="4743">
                  <c:v>-54.346626174670803</c:v>
                </c:pt>
                <c:pt idx="4744">
                  <c:v>-54.415508405860898</c:v>
                </c:pt>
                <c:pt idx="4745">
                  <c:v>-54.483057064187598</c:v>
                </c:pt>
                <c:pt idx="4746">
                  <c:v>-54.549232354881603</c:v>
                </c:pt>
                <c:pt idx="4747">
                  <c:v>-54.613987173948601</c:v>
                </c:pt>
                <c:pt idx="4748">
                  <c:v>-54.677270130647898</c:v>
                </c:pt>
                <c:pt idx="4749">
                  <c:v>-54.739027370542999</c:v>
                </c:pt>
                <c:pt idx="4750">
                  <c:v>-54.799203820632798</c:v>
                </c:pt>
                <c:pt idx="4751">
                  <c:v>-54.857737365026601</c:v>
                </c:pt>
                <c:pt idx="4752">
                  <c:v>-54.914575614495803</c:v>
                </c:pt>
                <c:pt idx="4753">
                  <c:v>-54.969666127043901</c:v>
                </c:pt>
                <c:pt idx="4754">
                  <c:v>-55.022956142204599</c:v>
                </c:pt>
                <c:pt idx="4755">
                  <c:v>-55.074387293043799</c:v>
                </c:pt>
                <c:pt idx="4756">
                  <c:v>-55.123899316400703</c:v>
                </c:pt>
                <c:pt idx="4757">
                  <c:v>-55.171391629820903</c:v>
                </c:pt>
                <c:pt idx="4758">
                  <c:v>-55.216823839078799</c:v>
                </c:pt>
                <c:pt idx="4759">
                  <c:v>-55.260220918580501</c:v>
                </c:pt>
                <c:pt idx="4760">
                  <c:v>-55.3015780906467</c:v>
                </c:pt>
                <c:pt idx="4761">
                  <c:v>-55.340874398817299</c:v>
                </c:pt>
                <c:pt idx="4762">
                  <c:v>-55.378081656177699</c:v>
                </c:pt>
                <c:pt idx="4763">
                  <c:v>-55.413168592953099</c:v>
                </c:pt>
                <c:pt idx="4764">
                  <c:v>-55.446102915775498</c:v>
                </c:pt>
                <c:pt idx="4765">
                  <c:v>-55.476851975999601</c:v>
                </c:pt>
                <c:pt idx="4766">
                  <c:v>-55.505383440674898</c:v>
                </c:pt>
                <c:pt idx="4767">
                  <c:v>-55.531667735316098</c:v>
                </c:pt>
                <c:pt idx="4768">
                  <c:v>-55.555676593815697</c:v>
                </c:pt>
                <c:pt idx="4769">
                  <c:v>-55.577383251599997</c:v>
                </c:pt>
                <c:pt idx="4770">
                  <c:v>-55.596762714827598</c:v>
                </c:pt>
                <c:pt idx="4771">
                  <c:v>-55.613791948140403</c:v>
                </c:pt>
                <c:pt idx="4772">
                  <c:v>-55.628450001961397</c:v>
                </c:pt>
                <c:pt idx="4773">
                  <c:v>-55.640718116637899</c:v>
                </c:pt>
                <c:pt idx="4774">
                  <c:v>-55.650579794472002</c:v>
                </c:pt>
                <c:pt idx="4775">
                  <c:v>-55.658020867321198</c:v>
                </c:pt>
                <c:pt idx="4776">
                  <c:v>-55.663029532870802</c:v>
                </c:pt>
                <c:pt idx="4777">
                  <c:v>-55.665596377038497</c:v>
                </c:pt>
                <c:pt idx="4778">
                  <c:v>-55.665714399298601</c:v>
                </c:pt>
                <c:pt idx="4779">
                  <c:v>-55.663379019742202</c:v>
                </c:pt>
                <c:pt idx="4780">
                  <c:v>-55.658588088449697</c:v>
                </c:pt>
                <c:pt idx="4781">
                  <c:v>-55.651341885380099</c:v>
                </c:pt>
                <c:pt idx="4782">
                  <c:v>-55.641643115256102</c:v>
                </c:pt>
                <c:pt idx="4783">
                  <c:v>-55.629496898447101</c:v>
                </c:pt>
                <c:pt idx="4784">
                  <c:v>-55.614910759700201</c:v>
                </c:pt>
                <c:pt idx="4785">
                  <c:v>-55.597894616802201</c:v>
                </c:pt>
                <c:pt idx="4786">
                  <c:v>-55.578460767626503</c:v>
                </c:pt>
                <c:pt idx="4787">
                  <c:v>-55.556623869341301</c:v>
                </c:pt>
                <c:pt idx="4788">
                  <c:v>-55.532400931283902</c:v>
                </c:pt>
                <c:pt idx="4789">
                  <c:v>-55.505811292767099</c:v>
                </c:pt>
                <c:pt idx="4790">
                  <c:v>-55.476876602684499</c:v>
                </c:pt>
                <c:pt idx="4791">
                  <c:v>-55.445620799105903</c:v>
                </c:pt>
                <c:pt idx="4792">
                  <c:v>-55.412070084968597</c:v>
                </c:pt>
                <c:pt idx="4793">
                  <c:v>-55.376251550931599</c:v>
                </c:pt>
                <c:pt idx="4794">
                  <c:v>-55.338195926804097</c:v>
                </c:pt>
                <c:pt idx="4795">
                  <c:v>-55.297936520299203</c:v>
                </c:pt>
                <c:pt idx="4796">
                  <c:v>-55.255508615097</c:v>
                </c:pt>
                <c:pt idx="4797">
                  <c:v>-55.210949493863502</c:v>
                </c:pt>
                <c:pt idx="4798">
                  <c:v>-55.164298466856998</c:v>
                </c:pt>
                <c:pt idx="4799">
                  <c:v>-55.115596857632902</c:v>
                </c:pt>
                <c:pt idx="4800">
                  <c:v>-55.064887973007501</c:v>
                </c:pt>
                <c:pt idx="4801">
                  <c:v>-55.012146447549199</c:v>
                </c:pt>
                <c:pt idx="4802">
                  <c:v>-54.957414020765803</c:v>
                </c:pt>
                <c:pt idx="4803">
                  <c:v>-54.900779726111203</c:v>
                </c:pt>
                <c:pt idx="4804">
                  <c:v>-54.8423261395087</c:v>
                </c:pt>
                <c:pt idx="4805">
                  <c:v>-54.782126694489698</c:v>
                </c:pt>
                <c:pt idx="4806">
                  <c:v>-54.7202487907036</c:v>
                </c:pt>
                <c:pt idx="4807">
                  <c:v>-54.656752835082301</c:v>
                </c:pt>
                <c:pt idx="4808">
                  <c:v>-54.591699062144798</c:v>
                </c:pt>
                <c:pt idx="4809">
                  <c:v>-54.525152409280999</c:v>
                </c:pt>
                <c:pt idx="4810">
                  <c:v>-54.457177299963902</c:v>
                </c:pt>
                <c:pt idx="4811">
                  <c:v>-54.387838193617903</c:v>
                </c:pt>
                <c:pt idx="4812">
                  <c:v>-54.317200131203997</c:v>
                </c:pt>
                <c:pt idx="4813">
                  <c:v>-54.245328924078599</c:v>
                </c:pt>
                <c:pt idx="4814">
                  <c:v>-54.172288149821902</c:v>
                </c:pt>
                <c:pt idx="4815">
                  <c:v>-54.0981412017452</c:v>
                </c:pt>
                <c:pt idx="4816">
                  <c:v>-54.022958502029702</c:v>
                </c:pt>
                <c:pt idx="4817">
                  <c:v>-53.946811060043103</c:v>
                </c:pt>
                <c:pt idx="4818">
                  <c:v>-53.869520544098201</c:v>
                </c:pt>
                <c:pt idx="4819">
                  <c:v>-53.791106151883703</c:v>
                </c:pt>
                <c:pt idx="4820">
                  <c:v>-53.711764067451703</c:v>
                </c:pt>
                <c:pt idx="4821">
                  <c:v>-53.631650945124797</c:v>
                </c:pt>
                <c:pt idx="4822">
                  <c:v>-53.550890295394801</c:v>
                </c:pt>
                <c:pt idx="4823">
                  <c:v>-53.469567764805198</c:v>
                </c:pt>
                <c:pt idx="4824">
                  <c:v>-53.387780279776202</c:v>
                </c:pt>
                <c:pt idx="4825">
                  <c:v>-53.305619121279499</c:v>
                </c:pt>
                <c:pt idx="4826">
                  <c:v>-53.223169353162803</c:v>
                </c:pt>
                <c:pt idx="4827">
                  <c:v>-53.140512465450897</c:v>
                </c:pt>
                <c:pt idx="4828">
                  <c:v>-53.057728283935703</c:v>
                </c:pt>
                <c:pt idx="4829">
                  <c:v>-52.974882026796799</c:v>
                </c:pt>
                <c:pt idx="4830">
                  <c:v>-52.8920489301291</c:v>
                </c:pt>
                <c:pt idx="4831">
                  <c:v>-52.809254865878202</c:v>
                </c:pt>
                <c:pt idx="4832">
                  <c:v>-52.725754023867601</c:v>
                </c:pt>
                <c:pt idx="4833">
                  <c:v>-52.641869275253597</c:v>
                </c:pt>
                <c:pt idx="4834">
                  <c:v>-52.5579081372329</c:v>
                </c:pt>
                <c:pt idx="4835">
                  <c:v>-52.474079730143501</c:v>
                </c:pt>
                <c:pt idx="4836">
                  <c:v>-52.390514702945701</c:v>
                </c:pt>
                <c:pt idx="4837">
                  <c:v>-52.3073211171913</c:v>
                </c:pt>
                <c:pt idx="4838">
                  <c:v>-52.224620342050997</c:v>
                </c:pt>
                <c:pt idx="4839">
                  <c:v>-52.142520385592</c:v>
                </c:pt>
                <c:pt idx="4840">
                  <c:v>-52.061117886679</c:v>
                </c:pt>
                <c:pt idx="4841">
                  <c:v>-51.980502750660698</c:v>
                </c:pt>
                <c:pt idx="4842">
                  <c:v>-51.900760676991297</c:v>
                </c:pt>
                <c:pt idx="4843">
                  <c:v>-51.821938507193899</c:v>
                </c:pt>
                <c:pt idx="4844">
                  <c:v>-51.7441228755076</c:v>
                </c:pt>
                <c:pt idx="4845">
                  <c:v>-51.666260759523503</c:v>
                </c:pt>
                <c:pt idx="4846">
                  <c:v>-51.588099039373098</c:v>
                </c:pt>
                <c:pt idx="4847">
                  <c:v>-51.510102839193799</c:v>
                </c:pt>
                <c:pt idx="4848">
                  <c:v>-51.432657477796603</c:v>
                </c:pt>
                <c:pt idx="4849">
                  <c:v>-51.356022109281398</c:v>
                </c:pt>
                <c:pt idx="4850">
                  <c:v>-51.280308072872501</c:v>
                </c:pt>
                <c:pt idx="4851">
                  <c:v>-51.2056659182239</c:v>
                </c:pt>
                <c:pt idx="4852">
                  <c:v>-51.132251232892997</c:v>
                </c:pt>
                <c:pt idx="4853">
                  <c:v>-51.060203596065897</c:v>
                </c:pt>
                <c:pt idx="4854">
                  <c:v>-50.9896489335745</c:v>
                </c:pt>
                <c:pt idx="4855">
                  <c:v>-50.920700712100597</c:v>
                </c:pt>
                <c:pt idx="4856">
                  <c:v>-50.853468861696399</c:v>
                </c:pt>
                <c:pt idx="4857">
                  <c:v>-50.788019651004397</c:v>
                </c:pt>
                <c:pt idx="4858">
                  <c:v>-50.7244298623364</c:v>
                </c:pt>
                <c:pt idx="4859">
                  <c:v>-50.662806273246503</c:v>
                </c:pt>
                <c:pt idx="4860">
                  <c:v>-50.601821746024498</c:v>
                </c:pt>
                <c:pt idx="4861">
                  <c:v>-50.540618876513697</c:v>
                </c:pt>
                <c:pt idx="4862">
                  <c:v>-50.4797176162947</c:v>
                </c:pt>
                <c:pt idx="4863">
                  <c:v>-50.419639332618402</c:v>
                </c:pt>
                <c:pt idx="4864">
                  <c:v>-50.3607744844359</c:v>
                </c:pt>
                <c:pt idx="4865">
                  <c:v>-50.303418450277199</c:v>
                </c:pt>
                <c:pt idx="4866">
                  <c:v>-50.2476724207065</c:v>
                </c:pt>
                <c:pt idx="4867">
                  <c:v>-50.193757422411601</c:v>
                </c:pt>
                <c:pt idx="4868">
                  <c:v>-50.141906030865698</c:v>
                </c:pt>
                <c:pt idx="4869">
                  <c:v>-50.092339880250599</c:v>
                </c:pt>
                <c:pt idx="4870">
                  <c:v>-50.045273573674201</c:v>
                </c:pt>
                <c:pt idx="4871">
                  <c:v>-50.000916130445503</c:v>
                </c:pt>
                <c:pt idx="4872">
                  <c:v>-49.9594700815884</c:v>
                </c:pt>
                <c:pt idx="4873">
                  <c:v>-49.921133149849503</c:v>
                </c:pt>
                <c:pt idx="4874">
                  <c:v>-49.8861041680765</c:v>
                </c:pt>
                <c:pt idx="4875">
                  <c:v>-49.8545693860003</c:v>
                </c:pt>
                <c:pt idx="4876">
                  <c:v>-49.826672588292602</c:v>
                </c:pt>
                <c:pt idx="4877">
                  <c:v>-49.802605452575001</c:v>
                </c:pt>
                <c:pt idx="4878">
                  <c:v>-49.782571843058001</c:v>
                </c:pt>
                <c:pt idx="4879">
                  <c:v>-49.766776413572003</c:v>
                </c:pt>
                <c:pt idx="4880">
                  <c:v>-49.755420046888297</c:v>
                </c:pt>
                <c:pt idx="4881">
                  <c:v>-49.748696972708501</c:v>
                </c:pt>
                <c:pt idx="4882">
                  <c:v>-49.746792533616002</c:v>
                </c:pt>
                <c:pt idx="4883">
                  <c:v>-49.749881044083097</c:v>
                </c:pt>
                <c:pt idx="4884">
                  <c:v>-49.758123180309497</c:v>
                </c:pt>
                <c:pt idx="4885">
                  <c:v>-49.771663149643501</c:v>
                </c:pt>
                <c:pt idx="4886">
                  <c:v>-49.790625867524703</c:v>
                </c:pt>
                <c:pt idx="4887">
                  <c:v>-49.815113815594799</c:v>
                </c:pt>
                <c:pt idx="4888">
                  <c:v>-49.845204098348397</c:v>
                </c:pt>
                <c:pt idx="4889">
                  <c:v>-49.8809451420193</c:v>
                </c:pt>
                <c:pt idx="4890">
                  <c:v>-49.9223193103699</c:v>
                </c:pt>
                <c:pt idx="4891">
                  <c:v>-49.969246227022197</c:v>
                </c:pt>
                <c:pt idx="4892">
                  <c:v>-50.0216567222609</c:v>
                </c:pt>
                <c:pt idx="4893">
                  <c:v>-50.079457406046998</c:v>
                </c:pt>
                <c:pt idx="4894">
                  <c:v>-50.142519738128897</c:v>
                </c:pt>
                <c:pt idx="4895">
                  <c:v>-50.210676633999</c:v>
                </c:pt>
                <c:pt idx="4896">
                  <c:v>-50.283721012944298</c:v>
                </c:pt>
                <c:pt idx="4897">
                  <c:v>-50.361404133724498</c:v>
                </c:pt>
                <c:pt idx="4898">
                  <c:v>-50.443301338553702</c:v>
                </c:pt>
                <c:pt idx="4899">
                  <c:v>-50.528972790208599</c:v>
                </c:pt>
                <c:pt idx="4900">
                  <c:v>-50.618060060837301</c:v>
                </c:pt>
                <c:pt idx="4901">
                  <c:v>-50.710122179790098</c:v>
                </c:pt>
                <c:pt idx="4902">
                  <c:v>-50.8038674471101</c:v>
                </c:pt>
                <c:pt idx="4903">
                  <c:v>-50.895982221483997</c:v>
                </c:pt>
                <c:pt idx="4904">
                  <c:v>-50.9874649439883</c:v>
                </c:pt>
                <c:pt idx="4905">
                  <c:v>-51.0789818024151</c:v>
                </c:pt>
                <c:pt idx="4906">
                  <c:v>-51.170892222280301</c:v>
                </c:pt>
                <c:pt idx="4907">
                  <c:v>-51.263374699735401</c:v>
                </c:pt>
                <c:pt idx="4908">
                  <c:v>-51.356499391923599</c:v>
                </c:pt>
                <c:pt idx="4909">
                  <c:v>-51.450266894130799</c:v>
                </c:pt>
                <c:pt idx="4910">
                  <c:v>-51.544505269392602</c:v>
                </c:pt>
                <c:pt idx="4911">
                  <c:v>-51.6391592393434</c:v>
                </c:pt>
                <c:pt idx="4912">
                  <c:v>-51.7341571295553</c:v>
                </c:pt>
                <c:pt idx="4913">
                  <c:v>-51.829280834830101</c:v>
                </c:pt>
                <c:pt idx="4914">
                  <c:v>-51.923584374995599</c:v>
                </c:pt>
                <c:pt idx="4915">
                  <c:v>-52.016090953270002</c:v>
                </c:pt>
                <c:pt idx="4916">
                  <c:v>-52.1075466382961</c:v>
                </c:pt>
                <c:pt idx="4917">
                  <c:v>-52.198407573422003</c:v>
                </c:pt>
                <c:pt idx="4918">
                  <c:v>-52.288907894803103</c:v>
                </c:pt>
                <c:pt idx="4919">
                  <c:v>-52.379160448700397</c:v>
                </c:pt>
                <c:pt idx="4920">
                  <c:v>-52.469208477669497</c:v>
                </c:pt>
                <c:pt idx="4921">
                  <c:v>-52.559052285144503</c:v>
                </c:pt>
                <c:pt idx="4922">
                  <c:v>-52.648615185256197</c:v>
                </c:pt>
                <c:pt idx="4923">
                  <c:v>-52.737854375792502</c:v>
                </c:pt>
                <c:pt idx="4924">
                  <c:v>-52.826723974212896</c:v>
                </c:pt>
                <c:pt idx="4925">
                  <c:v>-52.915121048218403</c:v>
                </c:pt>
                <c:pt idx="4926">
                  <c:v>-53.002699264725301</c:v>
                </c:pt>
                <c:pt idx="4927">
                  <c:v>-53.088825711668903</c:v>
                </c:pt>
                <c:pt idx="4928">
                  <c:v>-53.173918859081901</c:v>
                </c:pt>
                <c:pt idx="4929">
                  <c:v>-53.258188299350003</c:v>
                </c:pt>
                <c:pt idx="4930">
                  <c:v>-53.341731824154003</c:v>
                </c:pt>
                <c:pt idx="4931">
                  <c:v>-53.424579847018201</c:v>
                </c:pt>
                <c:pt idx="4932">
                  <c:v>-53.506724615338499</c:v>
                </c:pt>
                <c:pt idx="4933">
                  <c:v>-53.588135839557602</c:v>
                </c:pt>
                <c:pt idx="4934">
                  <c:v>-53.668768921917803</c:v>
                </c:pt>
                <c:pt idx="4935">
                  <c:v>-53.748554160627997</c:v>
                </c:pt>
                <c:pt idx="4936">
                  <c:v>-53.827434420810199</c:v>
                </c:pt>
                <c:pt idx="4937">
                  <c:v>-53.9053441384712</c:v>
                </c:pt>
                <c:pt idx="4938">
                  <c:v>-53.982213564868097</c:v>
                </c:pt>
                <c:pt idx="4939">
                  <c:v>-54.057935087637901</c:v>
                </c:pt>
                <c:pt idx="4940">
                  <c:v>-54.132160584956203</c:v>
                </c:pt>
                <c:pt idx="4941">
                  <c:v>-54.204959800882001</c:v>
                </c:pt>
                <c:pt idx="4942">
                  <c:v>-54.276439498617201</c:v>
                </c:pt>
                <c:pt idx="4943">
                  <c:v>-54.346627906014099</c:v>
                </c:pt>
                <c:pt idx="4944">
                  <c:v>-54.4155107774206</c:v>
                </c:pt>
                <c:pt idx="4945">
                  <c:v>-54.483060062728001</c:v>
                </c:pt>
                <c:pt idx="4946">
                  <c:v>-54.549235967227098</c:v>
                </c:pt>
                <c:pt idx="4947">
                  <c:v>-54.613991386818398</c:v>
                </c:pt>
                <c:pt idx="4948">
                  <c:v>-54.677274930553097</c:v>
                </c:pt>
                <c:pt idx="4949">
                  <c:v>-54.7390327437259</c:v>
                </c:pt>
                <c:pt idx="4950">
                  <c:v>-54.799209753018197</c:v>
                </c:pt>
                <c:pt idx="4951">
                  <c:v>-54.8577438415101</c:v>
                </c:pt>
                <c:pt idx="4952">
                  <c:v>-54.914582620552501</c:v>
                </c:pt>
                <c:pt idx="4953">
                  <c:v>-54.969673647695203</c:v>
                </c:pt>
                <c:pt idx="4954">
                  <c:v>-55.022964161978798</c:v>
                </c:pt>
                <c:pt idx="4955">
                  <c:v>-55.074395794251799</c:v>
                </c:pt>
                <c:pt idx="4956">
                  <c:v>-55.123908281697098</c:v>
                </c:pt>
                <c:pt idx="4957">
                  <c:v>-55.171401024789098</c:v>
                </c:pt>
                <c:pt idx="4958">
                  <c:v>-55.216833661512702</c:v>
                </c:pt>
                <c:pt idx="4959">
                  <c:v>-55.260231160234</c:v>
                </c:pt>
                <c:pt idx="4960">
                  <c:v>-55.301588739268901</c:v>
                </c:pt>
                <c:pt idx="4961">
                  <c:v>-55.340885440064497</c:v>
                </c:pt>
                <c:pt idx="4962">
                  <c:v>-55.378093074484099</c:v>
                </c:pt>
                <c:pt idx="4963">
                  <c:v>-55.413180371928803</c:v>
                </c:pt>
                <c:pt idx="4964">
                  <c:v>-55.446115038418398</c:v>
                </c:pt>
                <c:pt idx="4965">
                  <c:v>-55.476864424221297</c:v>
                </c:pt>
                <c:pt idx="4966">
                  <c:v>-55.505396196801897</c:v>
                </c:pt>
                <c:pt idx="4967">
                  <c:v>-55.531680781274297</c:v>
                </c:pt>
                <c:pt idx="4968">
                  <c:v>-55.555689911136199</c:v>
                </c:pt>
                <c:pt idx="4969">
                  <c:v>-55.577396821491398</c:v>
                </c:pt>
                <c:pt idx="4970">
                  <c:v>-55.596776518227799</c:v>
                </c:pt>
                <c:pt idx="4971">
                  <c:v>-55.613805965757997</c:v>
                </c:pt>
                <c:pt idx="4972">
                  <c:v>-55.628464214302099</c:v>
                </c:pt>
                <c:pt idx="4973">
                  <c:v>-55.640732504045197</c:v>
                </c:pt>
                <c:pt idx="4974">
                  <c:v>-55.650594337147197</c:v>
                </c:pt>
                <c:pt idx="4975">
                  <c:v>-55.658035545352703</c:v>
                </c:pt>
                <c:pt idx="4976">
                  <c:v>-55.6630443262546</c:v>
                </c:pt>
                <c:pt idx="4977">
                  <c:v>-55.665611265703497</c:v>
                </c:pt>
                <c:pt idx="4978">
                  <c:v>-55.665729363126502</c:v>
                </c:pt>
                <c:pt idx="4979">
                  <c:v>-55.663394038589203</c:v>
                </c:pt>
                <c:pt idx="4980">
                  <c:v>-55.6586031421662</c:v>
                </c:pt>
                <c:pt idx="4981">
                  <c:v>-55.651356953832597</c:v>
                </c:pt>
                <c:pt idx="4982">
                  <c:v>-55.641658178345303</c:v>
                </c:pt>
                <c:pt idx="4983">
                  <c:v>-55.629511936123897</c:v>
                </c:pt>
                <c:pt idx="4984">
                  <c:v>-55.614925751982</c:v>
                </c:pt>
                <c:pt idx="4985">
                  <c:v>-55.597909543793797</c:v>
                </c:pt>
                <c:pt idx="4986">
                  <c:v>-55.578475609536802</c:v>
                </c:pt>
                <c:pt idx="4987">
                  <c:v>-55.556638606506503</c:v>
                </c:pt>
                <c:pt idx="4988">
                  <c:v>-55.532415544173404</c:v>
                </c:pt>
                <c:pt idx="4989">
                  <c:v>-55.5058257620097</c:v>
                </c:pt>
                <c:pt idx="4990">
                  <c:v>-55.4768909090797</c:v>
                </c:pt>
                <c:pt idx="4991">
                  <c:v>-55.4456349236428</c:v>
                </c:pt>
                <c:pt idx="4992">
                  <c:v>-55.412084008843998</c:v>
                </c:pt>
                <c:pt idx="4993">
                  <c:v>-55.376265256269001</c:v>
                </c:pt>
                <c:pt idx="4994">
                  <c:v>-55.338209394996603</c:v>
                </c:pt>
                <c:pt idx="4995">
                  <c:v>-55.297949733042699</c:v>
                </c:pt>
                <c:pt idx="4996">
                  <c:v>-55.255521554464501</c:v>
                </c:pt>
                <c:pt idx="4997">
                  <c:v>-55.210962142267697</c:v>
                </c:pt>
                <c:pt idx="4998">
                  <c:v>-55.164310807045801</c:v>
                </c:pt>
                <c:pt idx="4999">
                  <c:v>-55.1156088726962</c:v>
                </c:pt>
                <c:pt idx="5000">
                  <c:v>-55.064899646383701</c:v>
                </c:pt>
                <c:pt idx="5001">
                  <c:v>-55.0121577892915</c:v>
                </c:pt>
                <c:pt idx="5002">
                  <c:v>-54.957424999474902</c:v>
                </c:pt>
                <c:pt idx="5003">
                  <c:v>-54.900790317781698</c:v>
                </c:pt>
                <c:pt idx="5004">
                  <c:v>-54.842336322388498</c:v>
                </c:pt>
                <c:pt idx="5005">
                  <c:v>-54.782136450167599</c:v>
                </c:pt>
                <c:pt idx="5006">
                  <c:v>-54.720258102848</c:v>
                </c:pt>
                <c:pt idx="5007">
                  <c:v>-54.656761689935102</c:v>
                </c:pt>
                <c:pt idx="5008">
                  <c:v>-54.591707445364598</c:v>
                </c:pt>
                <c:pt idx="5009">
                  <c:v>-54.525160307440899</c:v>
                </c:pt>
                <c:pt idx="5010">
                  <c:v>-54.4571847005232</c:v>
                </c:pt>
                <c:pt idx="5011">
                  <c:v>-54.387845084748697</c:v>
                </c:pt>
                <c:pt idx="5012">
                  <c:v>-54.317206501726503</c:v>
                </c:pt>
                <c:pt idx="5013">
                  <c:v>-54.245334763415201</c:v>
                </c:pt>
                <c:pt idx="5014">
                  <c:v>-54.172293448611498</c:v>
                </c:pt>
                <c:pt idx="5015">
                  <c:v>-54.098145950347302</c:v>
                </c:pt>
                <c:pt idx="5016">
                  <c:v>-54.0229626913776</c:v>
                </c:pt>
                <c:pt idx="5017">
                  <c:v>-53.946814681718003</c:v>
                </c:pt>
                <c:pt idx="5018">
                  <c:v>-53.869523609056699</c:v>
                </c:pt>
                <c:pt idx="5019">
                  <c:v>-53.7911086430775</c:v>
                </c:pt>
                <c:pt idx="5020">
                  <c:v>-53.711765969933502</c:v>
                </c:pt>
                <c:pt idx="5021">
                  <c:v>-53.631652248366201</c:v>
                </c:pt>
                <c:pt idx="5022">
                  <c:v>-53.550890991027302</c:v>
                </c:pt>
                <c:pt idx="5023">
                  <c:v>-53.469567846262102</c:v>
                </c:pt>
                <c:pt idx="5024">
                  <c:v>-53.387779741230702</c:v>
                </c:pt>
                <c:pt idx="5025">
                  <c:v>-53.305617957884998</c:v>
                </c:pt>
                <c:pt idx="5026">
                  <c:v>-53.223167560924601</c:v>
                </c:pt>
                <c:pt idx="5027">
                  <c:v>-53.140510041100598</c:v>
                </c:pt>
                <c:pt idx="5028">
                  <c:v>-53.057725224889197</c:v>
                </c:pt>
                <c:pt idx="5029">
                  <c:v>-52.974878330411102</c:v>
                </c:pt>
                <c:pt idx="5030">
                  <c:v>-52.892044595104501</c:v>
                </c:pt>
                <c:pt idx="5031">
                  <c:v>-52.809249849109598</c:v>
                </c:pt>
                <c:pt idx="5032">
                  <c:v>-52.725748328664601</c:v>
                </c:pt>
                <c:pt idx="5033">
                  <c:v>-52.641862905315399</c:v>
                </c:pt>
                <c:pt idx="5034">
                  <c:v>-52.557901097661997</c:v>
                </c:pt>
                <c:pt idx="5035">
                  <c:v>-52.474072022639902</c:v>
                </c:pt>
                <c:pt idx="5036">
                  <c:v>-52.3905063259066</c:v>
                </c:pt>
                <c:pt idx="5037">
                  <c:v>-52.307312073446802</c:v>
                </c:pt>
                <c:pt idx="5038">
                  <c:v>-52.224610634449</c:v>
                </c:pt>
                <c:pt idx="5039">
                  <c:v>-52.142510017058598</c:v>
                </c:pt>
                <c:pt idx="5040">
                  <c:v>-52.061106860081999</c:v>
                </c:pt>
                <c:pt idx="5041">
                  <c:v>-51.980491069459198</c:v>
                </c:pt>
                <c:pt idx="5042">
                  <c:v>-51.900748339589001</c:v>
                </c:pt>
                <c:pt idx="5043">
                  <c:v>-51.821925518380098</c:v>
                </c:pt>
                <c:pt idx="5044">
                  <c:v>-51.744109240997901</c:v>
                </c:pt>
                <c:pt idx="5045">
                  <c:v>-51.666246181611498</c:v>
                </c:pt>
                <c:pt idx="5046">
                  <c:v>-51.588083562937598</c:v>
                </c:pt>
                <c:pt idx="5047">
                  <c:v>-51.510086527756499</c:v>
                </c:pt>
                <c:pt idx="5048">
                  <c:v>-51.432640370805998</c:v>
                </c:pt>
                <c:pt idx="5049">
                  <c:v>-51.356004223401101</c:v>
                </c:pt>
                <c:pt idx="5050">
                  <c:v>-51.280289404964499</c:v>
                </c:pt>
                <c:pt idx="5051">
                  <c:v>-51.205646482405797</c:v>
                </c:pt>
                <c:pt idx="5052">
                  <c:v>-51.132231042324499</c:v>
                </c:pt>
                <c:pt idx="5053">
                  <c:v>-51.060182661423397</c:v>
                </c:pt>
                <c:pt idx="5054">
                  <c:v>-50.989627263268197</c:v>
                </c:pt>
                <c:pt idx="5055">
                  <c:v>-50.920678314448303</c:v>
                </c:pt>
                <c:pt idx="5056">
                  <c:v>-50.853445745470196</c:v>
                </c:pt>
                <c:pt idx="5057">
                  <c:v>-50.787995802026501</c:v>
                </c:pt>
                <c:pt idx="5058">
                  <c:v>-50.724405288536602</c:v>
                </c:pt>
                <c:pt idx="5059">
                  <c:v>-50.6627809867461</c:v>
                </c:pt>
                <c:pt idx="5060">
                  <c:v>-50.6017946800769</c:v>
                </c:pt>
                <c:pt idx="5061">
                  <c:v>-50.540590097747803</c:v>
                </c:pt>
                <c:pt idx="5062">
                  <c:v>-50.479687282536702</c:v>
                </c:pt>
                <c:pt idx="5063">
                  <c:v>-50.419607543353898</c:v>
                </c:pt>
                <c:pt idx="5064">
                  <c:v>-50.360741298701498</c:v>
                </c:pt>
                <c:pt idx="5065">
                  <c:v>-50.303383871347002</c:v>
                </c:pt>
                <c:pt idx="5066">
                  <c:v>-50.247636389728498</c:v>
                </c:pt>
                <c:pt idx="5067">
                  <c:v>-50.193719944643497</c:v>
                </c:pt>
                <c:pt idx="5068">
                  <c:v>-50.141867116077101</c:v>
                </c:pt>
                <c:pt idx="5069">
                  <c:v>-50.0922995361951</c:v>
                </c:pt>
                <c:pt idx="5070">
                  <c:v>-50.045231804552998</c:v>
                </c:pt>
                <c:pt idx="5071">
                  <c:v>-50.000872940167604</c:v>
                </c:pt>
                <c:pt idx="5072">
                  <c:v>-49.959425469013802</c:v>
                </c:pt>
                <c:pt idx="5073">
                  <c:v>-49.921087116208199</c:v>
                </c:pt>
                <c:pt idx="5074">
                  <c:v>-49.886056719225301</c:v>
                </c:pt>
                <c:pt idx="5075">
                  <c:v>-49.854520431946597</c:v>
                </c:pt>
                <c:pt idx="5076">
                  <c:v>-49.826622113961101</c:v>
                </c:pt>
                <c:pt idx="5077">
                  <c:v>-49.802553470400397</c:v>
                </c:pt>
                <c:pt idx="5078">
                  <c:v>-49.782518376082301</c:v>
                </c:pt>
                <c:pt idx="5079">
                  <c:v>-49.766721493587099</c:v>
                </c:pt>
                <c:pt idx="5080">
                  <c:v>-49.755363713585801</c:v>
                </c:pt>
                <c:pt idx="5081">
                  <c:v>-49.748639273300697</c:v>
                </c:pt>
                <c:pt idx="5082">
                  <c:v>-49.746733524300502</c:v>
                </c:pt>
                <c:pt idx="5083">
                  <c:v>-49.749820791265599</c:v>
                </c:pt>
                <c:pt idx="5084">
                  <c:v>-49.758061760700699</c:v>
                </c:pt>
                <c:pt idx="5085">
                  <c:v>-49.771600651174701</c:v>
                </c:pt>
                <c:pt idx="5086">
                  <c:v>-49.790562389474204</c:v>
                </c:pt>
                <c:pt idx="5087">
                  <c:v>-49.815049469624398</c:v>
                </c:pt>
                <c:pt idx="5088">
                  <c:v>-49.845139008958803</c:v>
                </c:pt>
                <c:pt idx="5089">
                  <c:v>-49.880879446810098</c:v>
                </c:pt>
                <c:pt idx="5090">
                  <c:v>-49.922253295831197</c:v>
                </c:pt>
                <c:pt idx="5091">
                  <c:v>-49.969180073046402</c:v>
                </c:pt>
                <c:pt idx="5092">
                  <c:v>-50.021590587321803</c:v>
                </c:pt>
                <c:pt idx="5093">
                  <c:v>-50.079391451181401</c:v>
                </c:pt>
                <c:pt idx="5094">
                  <c:v>-50.142454130693203</c:v>
                </c:pt>
                <c:pt idx="5095">
                  <c:v>-50.210611548843502</c:v>
                </c:pt>
                <c:pt idx="5096">
                  <c:v>-50.283656632628897</c:v>
                </c:pt>
                <c:pt idx="5097">
                  <c:v>-50.361340646747301</c:v>
                </c:pt>
                <c:pt idx="5098">
                  <c:v>-50.443239118869897</c:v>
                </c:pt>
                <c:pt idx="5099">
                  <c:v>-50.528912031376898</c:v>
                </c:pt>
                <c:pt idx="5100">
                  <c:v>-50.6180009223689</c:v>
                </c:pt>
                <c:pt idx="5101">
                  <c:v>-50.710064979388797</c:v>
                </c:pt>
                <c:pt idx="5102">
                  <c:v>-50.803814723897197</c:v>
                </c:pt>
                <c:pt idx="5103">
                  <c:v>-50.895933010227303</c:v>
                </c:pt>
                <c:pt idx="5104">
                  <c:v>-50.987418630497601</c:v>
                </c:pt>
                <c:pt idx="5105">
                  <c:v>-51.078937975576999</c:v>
                </c:pt>
                <c:pt idx="5106">
                  <c:v>-51.170850605755497</c:v>
                </c:pt>
                <c:pt idx="5107">
                  <c:v>-51.263335100782903</c:v>
                </c:pt>
                <c:pt idx="5108">
                  <c:v>-51.356461671623499</c:v>
                </c:pt>
                <c:pt idx="5109">
                  <c:v>-51.450230964044898</c:v>
                </c:pt>
                <c:pt idx="5110">
                  <c:v>-51.544471081839497</c:v>
                </c:pt>
                <c:pt idx="5111">
                  <c:v>-51.639126720259902</c:v>
                </c:pt>
                <c:pt idx="5112">
                  <c:v>-51.734126221423203</c:v>
                </c:pt>
                <c:pt idx="5113">
                  <c:v>-51.829251586716403</c:v>
                </c:pt>
                <c:pt idx="5114">
                  <c:v>-51.923557323149097</c:v>
                </c:pt>
                <c:pt idx="5115">
                  <c:v>-52.016065722159503</c:v>
                </c:pt>
                <c:pt idx="5116">
                  <c:v>-52.107522972586402</c:v>
                </c:pt>
                <c:pt idx="5117">
                  <c:v>-52.198385314206199</c:v>
                </c:pt>
                <c:pt idx="5118">
                  <c:v>-52.288886936484701</c:v>
                </c:pt>
                <c:pt idx="5119">
                  <c:v>-52.379140716179201</c:v>
                </c:pt>
                <c:pt idx="5120">
                  <c:v>-52.469189914921401</c:v>
                </c:pt>
                <c:pt idx="5121">
                  <c:v>-52.559034848726</c:v>
                </c:pt>
                <c:pt idx="5122">
                  <c:v>-52.648598851063298</c:v>
                </c:pt>
                <c:pt idx="5123">
                  <c:v>-52.737839111156298</c:v>
                </c:pt>
                <c:pt idx="5124">
                  <c:v>-52.826709752143501</c:v>
                </c:pt>
                <c:pt idx="5125">
                  <c:v>-52.915107866693297</c:v>
                </c:pt>
                <c:pt idx="5126">
                  <c:v>-53.002687234093798</c:v>
                </c:pt>
                <c:pt idx="5127">
                  <c:v>-53.088814720674101</c:v>
                </c:pt>
                <c:pt idx="5128">
                  <c:v>-53.1739088374947</c:v>
                </c:pt>
                <c:pt idx="5129">
                  <c:v>-53.258179200355599</c:v>
                </c:pt>
                <c:pt idx="5130">
                  <c:v>-53.341723614763197</c:v>
                </c:pt>
                <c:pt idx="5131">
                  <c:v>-53.424572502091102</c:v>
                </c:pt>
                <c:pt idx="5132">
                  <c:v>-53.506718114401302</c:v>
                </c:pt>
                <c:pt idx="5133">
                  <c:v>-53.588130165032602</c:v>
                </c:pt>
                <c:pt idx="5134">
                  <c:v>-53.668764058067701</c:v>
                </c:pt>
                <c:pt idx="5135">
                  <c:v>-53.748550093935002</c:v>
                </c:pt>
                <c:pt idx="5136">
                  <c:v>-53.827431136872903</c:v>
                </c:pt>
                <c:pt idx="5137">
                  <c:v>-53.905341623777602</c:v>
                </c:pt>
                <c:pt idx="5138">
                  <c:v>-53.982211806815002</c:v>
                </c:pt>
                <c:pt idx="5139">
                  <c:v>-54.057934074016103</c:v>
                </c:pt>
                <c:pt idx="5140">
                  <c:v>-54.132160305161499</c:v>
                </c:pt>
                <c:pt idx="5141">
                  <c:v>-54.204960234116101</c:v>
                </c:pt>
                <c:pt idx="5142">
                  <c:v>-54.276440627707899</c:v>
                </c:pt>
                <c:pt idx="5143">
                  <c:v>-54.346629715704402</c:v>
                </c:pt>
                <c:pt idx="5144">
                  <c:v>-54.415513253533</c:v>
                </c:pt>
                <c:pt idx="5145">
                  <c:v>-54.483063191462797</c:v>
                </c:pt>
                <c:pt idx="5146">
                  <c:v>-54.549239734846097</c:v>
                </c:pt>
                <c:pt idx="5147">
                  <c:v>-54.613995779474003</c:v>
                </c:pt>
                <c:pt idx="5148">
                  <c:v>-54.677279934180902</c:v>
                </c:pt>
                <c:pt idx="5149">
                  <c:v>-54.739038343981903</c:v>
                </c:pt>
                <c:pt idx="5150">
                  <c:v>-54.799215935228197</c:v>
                </c:pt>
                <c:pt idx="5151">
                  <c:v>-54.857750589928003</c:v>
                </c:pt>
                <c:pt idx="5152">
                  <c:v>-54.914589920037102</c:v>
                </c:pt>
                <c:pt idx="5153">
                  <c:v>-54.969681482633398</c:v>
                </c:pt>
                <c:pt idx="5154">
                  <c:v>-55.022972516244501</c:v>
                </c:pt>
                <c:pt idx="5155">
                  <c:v>-55.0744046494098</c:v>
                </c:pt>
                <c:pt idx="5156">
                  <c:v>-55.123917619671502</c:v>
                </c:pt>
                <c:pt idx="5157">
                  <c:v>-55.1714108097242</c:v>
                </c:pt>
                <c:pt idx="5158">
                  <c:v>-55.216843891104503</c:v>
                </c:pt>
                <c:pt idx="5159">
                  <c:v>-55.260241825886702</c:v>
                </c:pt>
                <c:pt idx="5160">
                  <c:v>-55.301599828215799</c:v>
                </c:pt>
                <c:pt idx="5161">
                  <c:v>-55.340896937359801</c:v>
                </c:pt>
                <c:pt idx="5162">
                  <c:v>-55.378104963909699</c:v>
                </c:pt>
                <c:pt idx="5163">
                  <c:v>-55.413192636408901</c:v>
                </c:pt>
                <c:pt idx="5164">
                  <c:v>-55.4461276602404</c:v>
                </c:pt>
                <c:pt idx="5165">
                  <c:v>-55.476877384542298</c:v>
                </c:pt>
                <c:pt idx="5166">
                  <c:v>-55.505409477211799</c:v>
                </c:pt>
                <c:pt idx="5167">
                  <c:v>-55.531694362946197</c:v>
                </c:pt>
                <c:pt idx="5168">
                  <c:v>-55.555703774833702</c:v>
                </c:pt>
                <c:pt idx="5169">
                  <c:v>-55.577410947642498</c:v>
                </c:pt>
                <c:pt idx="5170">
                  <c:v>-55.596790886979598</c:v>
                </c:pt>
                <c:pt idx="5171">
                  <c:v>-55.613820557019899</c:v>
                </c:pt>
                <c:pt idx="5172">
                  <c:v>-55.628479007772903</c:v>
                </c:pt>
                <c:pt idx="5173">
                  <c:v>-55.6407474792559</c:v>
                </c:pt>
                <c:pt idx="5174">
                  <c:v>-55.650609473481502</c:v>
                </c:pt>
                <c:pt idx="5175">
                  <c:v>-55.658050822077797</c:v>
                </c:pt>
                <c:pt idx="5176">
                  <c:v>-55.663059722542101</c:v>
                </c:pt>
                <c:pt idx="5177">
                  <c:v>-55.665626760656203</c:v>
                </c:pt>
                <c:pt idx="5178">
                  <c:v>-55.665744935799097</c:v>
                </c:pt>
                <c:pt idx="5179">
                  <c:v>-55.663409668010502</c:v>
                </c:pt>
                <c:pt idx="5180">
                  <c:v>-55.6586188073599</c:v>
                </c:pt>
                <c:pt idx="5181">
                  <c:v>-55.651372633840197</c:v>
                </c:pt>
                <c:pt idx="5182">
                  <c:v>-55.641673852244502</c:v>
                </c:pt>
                <c:pt idx="5183">
                  <c:v>-55.629527583045899</c:v>
                </c:pt>
                <c:pt idx="5184">
                  <c:v>-55.614941351128003</c:v>
                </c:pt>
                <c:pt idx="5185">
                  <c:v>-55.597925074456697</c:v>
                </c:pt>
                <c:pt idx="5186">
                  <c:v>-55.578491051119002</c:v>
                </c:pt>
                <c:pt idx="5187">
                  <c:v>-55.556653938543498</c:v>
                </c:pt>
                <c:pt idx="5188">
                  <c:v>-55.532430746340403</c:v>
                </c:pt>
                <c:pt idx="5189">
                  <c:v>-55.505840814148598</c:v>
                </c:pt>
                <c:pt idx="5190">
                  <c:v>-55.476905791211102</c:v>
                </c:pt>
                <c:pt idx="5191">
                  <c:v>-55.445649615985303</c:v>
                </c:pt>
                <c:pt idx="5192">
                  <c:v>-55.412098491833298</c:v>
                </c:pt>
                <c:pt idx="5193">
                  <c:v>-55.376279511305803</c:v>
                </c:pt>
                <c:pt idx="5194">
                  <c:v>-55.338223402722903</c:v>
                </c:pt>
                <c:pt idx="5195">
                  <c:v>-55.297963474416001</c:v>
                </c:pt>
                <c:pt idx="5196">
                  <c:v>-55.255535010836098</c:v>
                </c:pt>
                <c:pt idx="5197">
                  <c:v>-55.210975295342998</c:v>
                </c:pt>
                <c:pt idx="5198">
                  <c:v>-55.164323638879701</c:v>
                </c:pt>
                <c:pt idx="5199">
                  <c:v>-55.115621365700697</c:v>
                </c:pt>
                <c:pt idx="5200">
                  <c:v>-55.064911783333898</c:v>
                </c:pt>
                <c:pt idx="5201">
                  <c:v>-55.012169580635401</c:v>
                </c:pt>
                <c:pt idx="5202">
                  <c:v>-54.9574364125613</c:v>
                </c:pt>
                <c:pt idx="5203">
                  <c:v>-54.900801327648701</c:v>
                </c:pt>
                <c:pt idx="5204">
                  <c:v>-54.842346906419301</c:v>
                </c:pt>
                <c:pt idx="5205">
                  <c:v>-54.782146589219998</c:v>
                </c:pt>
                <c:pt idx="5206">
                  <c:v>-54.720267779943498</c:v>
                </c:pt>
                <c:pt idx="5207">
                  <c:v>-54.656770890771597</c:v>
                </c:pt>
                <c:pt idx="5208">
                  <c:v>-54.591716155035002</c:v>
                </c:pt>
                <c:pt idx="5209">
                  <c:v>-54.5251685119865</c:v>
                </c:pt>
                <c:pt idx="5210">
                  <c:v>-54.457192386915303</c:v>
                </c:pt>
                <c:pt idx="5211">
                  <c:v>-54.387852240697796</c:v>
                </c:pt>
                <c:pt idx="5212">
                  <c:v>-54.317213115616703</c:v>
                </c:pt>
                <c:pt idx="5213">
                  <c:v>-54.245340824257603</c:v>
                </c:pt>
                <c:pt idx="5214">
                  <c:v>-54.172298946682297</c:v>
                </c:pt>
                <c:pt idx="5215">
                  <c:v>-54.098150875634197</c:v>
                </c:pt>
                <c:pt idx="5216">
                  <c:v>-54.0229670344659</c:v>
                </c:pt>
                <c:pt idx="5217">
                  <c:v>-53.946818433867598</c:v>
                </c:pt>
                <c:pt idx="5218">
                  <c:v>-53.869526781605003</c:v>
                </c:pt>
                <c:pt idx="5219">
                  <c:v>-53.791111218333697</c:v>
                </c:pt>
                <c:pt idx="5220">
                  <c:v>-53.711767932392803</c:v>
                </c:pt>
                <c:pt idx="5221">
                  <c:v>-53.631653587108701</c:v>
                </c:pt>
                <c:pt idx="5222">
                  <c:v>-53.550891697375803</c:v>
                </c:pt>
                <c:pt idx="5223">
                  <c:v>-53.469567913406898</c:v>
                </c:pt>
                <c:pt idx="5224">
                  <c:v>-53.387779163135797</c:v>
                </c:pt>
                <c:pt idx="5225">
                  <c:v>-53.305616729533199</c:v>
                </c:pt>
                <c:pt idx="5226">
                  <c:v>-53.223165678184102</c:v>
                </c:pt>
                <c:pt idx="5227">
                  <c:v>-53.140507500595</c:v>
                </c:pt>
                <c:pt idx="5228">
                  <c:v>-53.057722023953303</c:v>
                </c:pt>
                <c:pt idx="5229">
                  <c:v>-52.974874466314603</c:v>
                </c:pt>
                <c:pt idx="5230">
                  <c:v>-52.892040066520003</c:v>
                </c:pt>
                <c:pt idx="5231">
                  <c:v>-52.809244611034103</c:v>
                </c:pt>
                <c:pt idx="5232">
                  <c:v>-52.725742384612097</c:v>
                </c:pt>
                <c:pt idx="5233">
                  <c:v>-52.6418562591982</c:v>
                </c:pt>
                <c:pt idx="5234">
                  <c:v>-52.557893754846702</c:v>
                </c:pt>
                <c:pt idx="5235">
                  <c:v>-52.4740639849351</c:v>
                </c:pt>
                <c:pt idx="5236">
                  <c:v>-52.390497591672201</c:v>
                </c:pt>
                <c:pt idx="5237">
                  <c:v>-52.307302645662197</c:v>
                </c:pt>
                <c:pt idx="5238">
                  <c:v>-52.224600516109703</c:v>
                </c:pt>
                <c:pt idx="5239">
                  <c:v>-52.142499211238501</c:v>
                </c:pt>
                <c:pt idx="5240">
                  <c:v>-52.061095369792099</c:v>
                </c:pt>
                <c:pt idx="5241">
                  <c:v>-51.980478898325899</c:v>
                </c:pt>
                <c:pt idx="5242">
                  <c:v>-51.900735485969101</c:v>
                </c:pt>
                <c:pt idx="5243">
                  <c:v>-51.821911987283102</c:v>
                </c:pt>
                <c:pt idx="5244">
                  <c:v>-51.744095038397703</c:v>
                </c:pt>
                <c:pt idx="5245">
                  <c:v>-51.666230997413997</c:v>
                </c:pt>
                <c:pt idx="5246">
                  <c:v>-51.588067443939302</c:v>
                </c:pt>
                <c:pt idx="5247">
                  <c:v>-51.510069540166199</c:v>
                </c:pt>
                <c:pt idx="5248">
                  <c:v>-51.432622555750498</c:v>
                </c:pt>
                <c:pt idx="5249">
                  <c:v>-51.355985598271502</c:v>
                </c:pt>
                <c:pt idx="5250">
                  <c:v>-51.280269966528003</c:v>
                </c:pt>
                <c:pt idx="5251">
                  <c:v>-51.205626245396402</c:v>
                </c:pt>
                <c:pt idx="5252">
                  <c:v>-51.132210020476698</c:v>
                </c:pt>
                <c:pt idx="5253">
                  <c:v>-51.060160865883503</c:v>
                </c:pt>
                <c:pt idx="5254">
                  <c:v>-50.989604702821097</c:v>
                </c:pt>
                <c:pt idx="5255">
                  <c:v>-50.920654997781398</c:v>
                </c:pt>
                <c:pt idx="5256">
                  <c:v>-50.853421681742397</c:v>
                </c:pt>
                <c:pt idx="5257">
                  <c:v>-50.787970976504802</c:v>
                </c:pt>
                <c:pt idx="5258">
                  <c:v>-50.724379709501598</c:v>
                </c:pt>
                <c:pt idx="5259">
                  <c:v>-50.662754666840698</c:v>
                </c:pt>
                <c:pt idx="5260">
                  <c:v>-50.601766508968502</c:v>
                </c:pt>
                <c:pt idx="5261">
                  <c:v>-50.540560144860898</c:v>
                </c:pt>
                <c:pt idx="5262">
                  <c:v>-50.479655712213997</c:v>
                </c:pt>
                <c:pt idx="5263">
                  <c:v>-50.419574459207901</c:v>
                </c:pt>
                <c:pt idx="5264">
                  <c:v>-50.360706762239602</c:v>
                </c:pt>
                <c:pt idx="5265">
                  <c:v>-50.303347886038701</c:v>
                </c:pt>
                <c:pt idx="5266">
                  <c:v>-50.247598894102403</c:v>
                </c:pt>
                <c:pt idx="5267">
                  <c:v>-50.193680944503797</c:v>
                </c:pt>
                <c:pt idx="5268">
                  <c:v>-50.141826621684501</c:v>
                </c:pt>
                <c:pt idx="5269">
                  <c:v>-50.092257555674799</c:v>
                </c:pt>
                <c:pt idx="5270">
                  <c:v>-50.045188342329098</c:v>
                </c:pt>
                <c:pt idx="5271">
                  <c:v>-50.000828000359299</c:v>
                </c:pt>
                <c:pt idx="5272">
                  <c:v>-49.959379050485602</c:v>
                </c:pt>
                <c:pt idx="5273">
                  <c:v>-49.921039220289799</c:v>
                </c:pt>
                <c:pt idx="5274">
                  <c:v>-49.8860073520597</c:v>
                </c:pt>
                <c:pt idx="5275">
                  <c:v>-49.854469499948301</c:v>
                </c:pt>
                <c:pt idx="5276">
                  <c:v>-49.826569601491798</c:v>
                </c:pt>
                <c:pt idx="5277">
                  <c:v>-49.802499390443302</c:v>
                </c:pt>
                <c:pt idx="5278">
                  <c:v>-49.782462752654503</c:v>
                </c:pt>
                <c:pt idx="5279">
                  <c:v>-49.766664359806398</c:v>
                </c:pt>
                <c:pt idx="5280">
                  <c:v>-49.755305110785301</c:v>
                </c:pt>
                <c:pt idx="5281">
                  <c:v>-49.748579250633597</c:v>
                </c:pt>
                <c:pt idx="5282">
                  <c:v>-49.7466721402633</c:v>
                </c:pt>
                <c:pt idx="5283">
                  <c:v>-49.749758114969097</c:v>
                </c:pt>
                <c:pt idx="5284">
                  <c:v>-49.757997871970801</c:v>
                </c:pt>
                <c:pt idx="5285">
                  <c:v>-49.771535641503597</c:v>
                </c:pt>
                <c:pt idx="5286">
                  <c:v>-49.790496362151401</c:v>
                </c:pt>
                <c:pt idx="5287">
                  <c:v>-49.8149825408141</c:v>
                </c:pt>
                <c:pt idx="5288">
                  <c:v>-49.845071308172997</c:v>
                </c:pt>
                <c:pt idx="5289">
                  <c:v>-49.880811117178801</c:v>
                </c:pt>
                <c:pt idx="5290">
                  <c:v>-49.9221846353432</c:v>
                </c:pt>
                <c:pt idx="5291">
                  <c:v>-49.969111268806301</c:v>
                </c:pt>
                <c:pt idx="5292">
                  <c:v>-50.021521804147397</c:v>
                </c:pt>
                <c:pt idx="5293">
                  <c:v>-50.079322856547002</c:v>
                </c:pt>
                <c:pt idx="5294">
                  <c:v>-50.142385898637599</c:v>
                </c:pt>
                <c:pt idx="5295">
                  <c:v>-50.210543861191603</c:v>
                </c:pt>
                <c:pt idx="5296">
                  <c:v>-50.283589679215901</c:v>
                </c:pt>
                <c:pt idx="5297">
                  <c:v>-50.361274623576797</c:v>
                </c:pt>
                <c:pt idx="5298">
                  <c:v>-50.443174414808603</c:v>
                </c:pt>
                <c:pt idx="5299">
                  <c:v>-50.528848847676102</c:v>
                </c:pt>
                <c:pt idx="5300">
                  <c:v>-50.617939424862797</c:v>
                </c:pt>
                <c:pt idx="5301">
                  <c:v>-50.710005498411398</c:v>
                </c:pt>
                <c:pt idx="5302">
                  <c:v>-50.803759899832002</c:v>
                </c:pt>
                <c:pt idx="5303">
                  <c:v>-50.895881839233503</c:v>
                </c:pt>
                <c:pt idx="5304">
                  <c:v>-50.987370473795202</c:v>
                </c:pt>
                <c:pt idx="5305">
                  <c:v>-51.078892405578102</c:v>
                </c:pt>
                <c:pt idx="5306">
                  <c:v>-51.170807335030197</c:v>
                </c:pt>
                <c:pt idx="5307">
                  <c:v>-51.263293928838998</c:v>
                </c:pt>
                <c:pt idx="5308">
                  <c:v>-51.356422453940397</c:v>
                </c:pt>
                <c:pt idx="5309">
                  <c:v>-51.450193608595796</c:v>
                </c:pt>
                <c:pt idx="5310">
                  <c:v>-51.544435538978497</c:v>
                </c:pt>
                <c:pt idx="5311">
                  <c:v>-51.639092912917903</c:v>
                </c:pt>
                <c:pt idx="5312">
                  <c:v>-51.734094089736701</c:v>
                </c:pt>
                <c:pt idx="5313">
                  <c:v>-51.829221181272104</c:v>
                </c:pt>
                <c:pt idx="5314">
                  <c:v>-51.923529201752501</c:v>
                </c:pt>
                <c:pt idx="5315">
                  <c:v>-52.016039494376898</c:v>
                </c:pt>
                <c:pt idx="5316">
                  <c:v>-52.107498372898299</c:v>
                </c:pt>
                <c:pt idx="5317">
                  <c:v>-52.198362177346802</c:v>
                </c:pt>
                <c:pt idx="5318">
                  <c:v>-52.288865152618499</c:v>
                </c:pt>
                <c:pt idx="5319">
                  <c:v>-52.379120207181003</c:v>
                </c:pt>
                <c:pt idx="5320">
                  <c:v>-52.469170622502297</c:v>
                </c:pt>
                <c:pt idx="5321">
                  <c:v>-52.559016727678902</c:v>
                </c:pt>
                <c:pt idx="5322">
                  <c:v>-52.648581876284197</c:v>
                </c:pt>
                <c:pt idx="5323">
                  <c:v>-52.737823248644403</c:v>
                </c:pt>
                <c:pt idx="5324">
                  <c:v>-52.8266949738031</c:v>
                </c:pt>
                <c:pt idx="5325">
                  <c:v>-52.915094170375703</c:v>
                </c:pt>
                <c:pt idx="5326">
                  <c:v>-53.002674734412402</c:v>
                </c:pt>
                <c:pt idx="5327">
                  <c:v>-53.0888033019734</c:v>
                </c:pt>
                <c:pt idx="5328">
                  <c:v>-53.173898426756303</c:v>
                </c:pt>
                <c:pt idx="5329">
                  <c:v>-53.258169748894197</c:v>
                </c:pt>
                <c:pt idx="5330">
                  <c:v>-53.341715088262198</c:v>
                </c:pt>
                <c:pt idx="5331">
                  <c:v>-53.424564874391699</c:v>
                </c:pt>
                <c:pt idx="5332">
                  <c:v>-53.506711364193897</c:v>
                </c:pt>
                <c:pt idx="5333">
                  <c:v>-53.588124274018</c:v>
                </c:pt>
                <c:pt idx="5334">
                  <c:v>-53.668759009859798</c:v>
                </c:pt>
                <c:pt idx="5335">
                  <c:v>-53.748545874452901</c:v>
                </c:pt>
                <c:pt idx="5336">
                  <c:v>-53.827427731120103</c:v>
                </c:pt>
                <c:pt idx="5337">
                  <c:v>-53.9053390176812</c:v>
                </c:pt>
                <c:pt idx="5338">
                  <c:v>-53.982209987245099</c:v>
                </c:pt>
                <c:pt idx="5339">
                  <c:v>-54.057933028250098</c:v>
                </c:pt>
                <c:pt idx="5340">
                  <c:v>-54.132160022120303</c:v>
                </c:pt>
                <c:pt idx="5341">
                  <c:v>-54.204960692180897</c:v>
                </c:pt>
                <c:pt idx="5342">
                  <c:v>-54.276441809018699</c:v>
                </c:pt>
                <c:pt idx="5343">
                  <c:v>-54.346631604385003</c:v>
                </c:pt>
                <c:pt idx="5344">
                  <c:v>-54.4155158348279</c:v>
                </c:pt>
                <c:pt idx="5345">
                  <c:v>-54.483066451007403</c:v>
                </c:pt>
                <c:pt idx="5346">
                  <c:v>-54.549243658339201</c:v>
                </c:pt>
                <c:pt idx="5347">
                  <c:v>-54.614000352500398</c:v>
                </c:pt>
                <c:pt idx="5348">
                  <c:v>-54.677285142100303</c:v>
                </c:pt>
                <c:pt idx="5349">
                  <c:v>-54.739044171863199</c:v>
                </c:pt>
                <c:pt idx="5350">
                  <c:v>-54.799222367797597</c:v>
                </c:pt>
                <c:pt idx="5351">
                  <c:v>-54.857757610797002</c:v>
                </c:pt>
                <c:pt idx="5352">
                  <c:v>-54.914597513447603</c:v>
                </c:pt>
                <c:pt idx="5353">
                  <c:v>-54.969689632336902</c:v>
                </c:pt>
                <c:pt idx="5354">
                  <c:v>-55.022981205459999</c:v>
                </c:pt>
                <c:pt idx="5355">
                  <c:v>-55.074413858955403</c:v>
                </c:pt>
                <c:pt idx="5356">
                  <c:v>-55.123927330740003</c:v>
                </c:pt>
                <c:pt idx="5357">
                  <c:v>-55.1714209850198</c:v>
                </c:pt>
                <c:pt idx="5358">
                  <c:v>-55.216854528225099</c:v>
                </c:pt>
                <c:pt idx="5359">
                  <c:v>-55.260252915887001</c:v>
                </c:pt>
                <c:pt idx="5360">
                  <c:v>-55.301611357813002</c:v>
                </c:pt>
                <c:pt idx="5361">
                  <c:v>-55.340908891005597</c:v>
                </c:pt>
                <c:pt idx="5362">
                  <c:v>-55.378117324733203</c:v>
                </c:pt>
                <c:pt idx="5363">
                  <c:v>-55.413205386648102</c:v>
                </c:pt>
                <c:pt idx="5364">
                  <c:v>-55.446140781471897</c:v>
                </c:pt>
                <c:pt idx="5365">
                  <c:v>-55.476890857168101</c:v>
                </c:pt>
                <c:pt idx="5366">
                  <c:v>-55.505423282084699</c:v>
                </c:pt>
                <c:pt idx="5367">
                  <c:v>-55.531708480486799</c:v>
                </c:pt>
                <c:pt idx="5368">
                  <c:v>-55.555718185037101</c:v>
                </c:pt>
                <c:pt idx="5369">
                  <c:v>-55.577425630156</c:v>
                </c:pt>
                <c:pt idx="5370">
                  <c:v>-55.5968058211593</c:v>
                </c:pt>
                <c:pt idx="5371">
                  <c:v>-55.613835721975697</c:v>
                </c:pt>
                <c:pt idx="5372">
                  <c:v>-55.628494382396603</c:v>
                </c:pt>
                <c:pt idx="5373">
                  <c:v>-55.640763042265597</c:v>
                </c:pt>
                <c:pt idx="5374">
                  <c:v>-55.650625203443198</c:v>
                </c:pt>
                <c:pt idx="5375">
                  <c:v>-55.6580666974371</c:v>
                </c:pt>
                <c:pt idx="5376">
                  <c:v>-55.6630757216465</c:v>
                </c:pt>
                <c:pt idx="5377">
                  <c:v>-55.665642861782203</c:v>
                </c:pt>
                <c:pt idx="5378">
                  <c:v>-55.665761117174</c:v>
                </c:pt>
                <c:pt idx="5379">
                  <c:v>-55.663425907836</c:v>
                </c:pt>
                <c:pt idx="5380">
                  <c:v>-55.658635083832898</c:v>
                </c:pt>
                <c:pt idx="5381">
                  <c:v>-55.651388925177002</c:v>
                </c:pt>
                <c:pt idx="5382">
                  <c:v>-55.641690136700298</c:v>
                </c:pt>
                <c:pt idx="5383">
                  <c:v>-55.629543838932001</c:v>
                </c:pt>
                <c:pt idx="5384">
                  <c:v>-55.614957556829403</c:v>
                </c:pt>
                <c:pt idx="5385">
                  <c:v>-55.597941208454799</c:v>
                </c:pt>
                <c:pt idx="5386">
                  <c:v>-55.578507092009502</c:v>
                </c:pt>
                <c:pt idx="5387">
                  <c:v>-55.5566698650616</c:v>
                </c:pt>
                <c:pt idx="5388">
                  <c:v>-55.532446537367399</c:v>
                </c:pt>
                <c:pt idx="5389">
                  <c:v>-55.505856448739699</c:v>
                </c:pt>
                <c:pt idx="5390">
                  <c:v>-55.476921248608299</c:v>
                </c:pt>
                <c:pt idx="5391">
                  <c:v>-55.445664875636901</c:v>
                </c:pt>
                <c:pt idx="5392">
                  <c:v>-55.412113533414299</c:v>
                </c:pt>
                <c:pt idx="5393">
                  <c:v>-55.376294315494398</c:v>
                </c:pt>
                <c:pt idx="5394">
                  <c:v>-55.3382379494101</c:v>
                </c:pt>
                <c:pt idx="5395">
                  <c:v>-55.297977743821797</c:v>
                </c:pt>
                <c:pt idx="5396">
                  <c:v>-55.255548983590302</c:v>
                </c:pt>
                <c:pt idx="5397">
                  <c:v>-55.210988952443998</c:v>
                </c:pt>
                <c:pt idx="5398">
                  <c:v>-55.164336961690303</c:v>
                </c:pt>
                <c:pt idx="5399">
                  <c:v>-55.1156343359551</c:v>
                </c:pt>
                <c:pt idx="5400">
                  <c:v>-55.0649243831447</c:v>
                </c:pt>
                <c:pt idx="5401">
                  <c:v>-55.012181820844198</c:v>
                </c:pt>
                <c:pt idx="5402">
                  <c:v>-54.957448259266201</c:v>
                </c:pt>
                <c:pt idx="5403">
                  <c:v>-54.9008127549329</c:v>
                </c:pt>
                <c:pt idx="5404">
                  <c:v>-54.842357890801701</c:v>
                </c:pt>
                <c:pt idx="5405">
                  <c:v>-54.782157110828599</c:v>
                </c:pt>
                <c:pt idx="5406">
                  <c:v>-54.720277821153701</c:v>
                </c:pt>
                <c:pt idx="5407">
                  <c:v>-54.656780436737598</c:v>
                </c:pt>
                <c:pt idx="5408">
                  <c:v>-54.591725190285203</c:v>
                </c:pt>
                <c:pt idx="5409">
                  <c:v>-54.525177022034697</c:v>
                </c:pt>
                <c:pt idx="5410">
                  <c:v>-54.457200358241899</c:v>
                </c:pt>
                <c:pt idx="5411">
                  <c:v>-54.3878596605512</c:v>
                </c:pt>
                <c:pt idx="5412">
                  <c:v>-54.317219971946102</c:v>
                </c:pt>
                <c:pt idx="5413">
                  <c:v>-54.245347105664102</c:v>
                </c:pt>
                <c:pt idx="5414">
                  <c:v>-54.172304643079698</c:v>
                </c:pt>
                <c:pt idx="5415">
                  <c:v>-54.098155976639703</c:v>
                </c:pt>
                <c:pt idx="5416">
                  <c:v>-54.022971530317598</c:v>
                </c:pt>
                <c:pt idx="5417">
                  <c:v>-53.946822315505102</c:v>
                </c:pt>
                <c:pt idx="5418">
                  <c:v>-53.8695300607421</c:v>
                </c:pt>
                <c:pt idx="5419">
                  <c:v>-53.791113876639798</c:v>
                </c:pt>
                <c:pt idx="5420">
                  <c:v>-53.7117699538084</c:v>
                </c:pt>
                <c:pt idx="5421">
                  <c:v>-53.631654960323502</c:v>
                </c:pt>
                <c:pt idx="5422">
                  <c:v>-53.550892413405897</c:v>
                </c:pt>
                <c:pt idx="5423">
                  <c:v>-53.469567965200199</c:v>
                </c:pt>
                <c:pt idx="5424">
                  <c:v>-53.387778544448501</c:v>
                </c:pt>
                <c:pt idx="5425">
                  <c:v>-53.305615435178701</c:v>
                </c:pt>
                <c:pt idx="5426">
                  <c:v>-53.223163703894102</c:v>
                </c:pt>
                <c:pt idx="5427">
                  <c:v>-53.140504842885903</c:v>
                </c:pt>
                <c:pt idx="5428">
                  <c:v>-53.057718680080399</c:v>
                </c:pt>
                <c:pt idx="5429">
                  <c:v>-52.974870433460801</c:v>
                </c:pt>
                <c:pt idx="5430">
                  <c:v>-52.892035343330797</c:v>
                </c:pt>
                <c:pt idx="5431">
                  <c:v>-52.8092391505999</c:v>
                </c:pt>
                <c:pt idx="5432">
                  <c:v>-52.725736190654402</c:v>
                </c:pt>
                <c:pt idx="5433">
                  <c:v>-52.641849335845599</c:v>
                </c:pt>
                <c:pt idx="5434">
                  <c:v>-52.557886107732799</c:v>
                </c:pt>
                <c:pt idx="5435">
                  <c:v>-52.474055615979097</c:v>
                </c:pt>
                <c:pt idx="5436">
                  <c:v>-52.390488499197403</c:v>
                </c:pt>
                <c:pt idx="5437">
                  <c:v>-52.307292832799199</c:v>
                </c:pt>
                <c:pt idx="5438">
                  <c:v>-52.224589986002201</c:v>
                </c:pt>
                <c:pt idx="5439">
                  <c:v>-52.142487967109901</c:v>
                </c:pt>
                <c:pt idx="5440">
                  <c:v>-52.061083414798098</c:v>
                </c:pt>
                <c:pt idx="5441">
                  <c:v>-51.980466236260398</c:v>
                </c:pt>
                <c:pt idx="5442">
                  <c:v>-51.900722115142898</c:v>
                </c:pt>
                <c:pt idx="5443">
                  <c:v>-51.821897912927</c:v>
                </c:pt>
                <c:pt idx="5444">
                  <c:v>-51.744080266744703</c:v>
                </c:pt>
                <c:pt idx="5445">
                  <c:v>-51.666215205961599</c:v>
                </c:pt>
                <c:pt idx="5446">
                  <c:v>-51.588050681407204</c:v>
                </c:pt>
                <c:pt idx="5447">
                  <c:v>-51.510051875456099</c:v>
                </c:pt>
                <c:pt idx="5448">
                  <c:v>-51.432604031671701</c:v>
                </c:pt>
                <c:pt idx="5449">
                  <c:v>-51.355966232945001</c:v>
                </c:pt>
                <c:pt idx="5450">
                  <c:v>-51.280249756627398</c:v>
                </c:pt>
                <c:pt idx="5451">
                  <c:v>-51.205605206274299</c:v>
                </c:pt>
                <c:pt idx="5452">
                  <c:v>-51.132188166444003</c:v>
                </c:pt>
                <c:pt idx="5453">
                  <c:v>-51.060138208558101</c:v>
                </c:pt>
                <c:pt idx="5454">
                  <c:v>-50.9895812513642</c:v>
                </c:pt>
                <c:pt idx="5455">
                  <c:v>-50.920630761250997</c:v>
                </c:pt>
                <c:pt idx="5456">
                  <c:v>-50.8533966696858</c:v>
                </c:pt>
                <c:pt idx="5457">
                  <c:v>-50.787945173634</c:v>
                </c:pt>
                <c:pt idx="5458">
                  <c:v>-50.724353124449301</c:v>
                </c:pt>
                <c:pt idx="5459">
                  <c:v>-50.662727312772198</c:v>
                </c:pt>
                <c:pt idx="5460">
                  <c:v>-50.601737231933001</c:v>
                </c:pt>
                <c:pt idx="5461">
                  <c:v>-50.540529017082797</c:v>
                </c:pt>
                <c:pt idx="5462">
                  <c:v>-50.479622904559903</c:v>
                </c:pt>
                <c:pt idx="5463">
                  <c:v>-50.419540079422802</c:v>
                </c:pt>
                <c:pt idx="5464">
                  <c:v>-50.360670874305697</c:v>
                </c:pt>
                <c:pt idx="5465">
                  <c:v>-50.303310493623101</c:v>
                </c:pt>
                <c:pt idx="5466">
                  <c:v>-50.247559933354502</c:v>
                </c:pt>
                <c:pt idx="5467">
                  <c:v>-50.193640421547599</c:v>
                </c:pt>
                <c:pt idx="5468">
                  <c:v>-50.141784547244399</c:v>
                </c:pt>
                <c:pt idx="5469">
                  <c:v>-50.092213938251398</c:v>
                </c:pt>
                <c:pt idx="5470">
                  <c:v>-50.045143186575103</c:v>
                </c:pt>
                <c:pt idx="5471">
                  <c:v>-50.000781310609199</c:v>
                </c:pt>
                <c:pt idx="5472">
                  <c:v>-49.959330825612803</c:v>
                </c:pt>
                <c:pt idx="5473">
                  <c:v>-49.920989461727601</c:v>
                </c:pt>
                <c:pt idx="5474">
                  <c:v>-49.885956066240603</c:v>
                </c:pt>
                <c:pt idx="5475">
                  <c:v>-49.8544165896961</c:v>
                </c:pt>
                <c:pt idx="5476">
                  <c:v>-49.826515050607398</c:v>
                </c:pt>
                <c:pt idx="5477">
                  <c:v>-49.802443212460702</c:v>
                </c:pt>
                <c:pt idx="5478">
                  <c:v>-49.7824049725685</c:v>
                </c:pt>
                <c:pt idx="5479">
                  <c:v>-49.766605012063003</c:v>
                </c:pt>
                <c:pt idx="5480">
                  <c:v>-49.755244238361399</c:v>
                </c:pt>
                <c:pt idx="5481">
                  <c:v>-49.748516904625397</c:v>
                </c:pt>
                <c:pt idx="5482">
                  <c:v>-49.7466083814681</c:v>
                </c:pt>
                <c:pt idx="5483">
                  <c:v>-49.749693015204699</c:v>
                </c:pt>
                <c:pt idx="5484">
                  <c:v>-49.757931514179703</c:v>
                </c:pt>
                <c:pt idx="5485">
                  <c:v>-49.771468120740302</c:v>
                </c:pt>
                <c:pt idx="5486">
                  <c:v>-49.790427785717597</c:v>
                </c:pt>
                <c:pt idx="5487">
                  <c:v>-49.814913029377301</c:v>
                </c:pt>
                <c:pt idx="5488">
                  <c:v>-49.845000996257603</c:v>
                </c:pt>
                <c:pt idx="5489">
                  <c:v>-49.880740153445203</c:v>
                </c:pt>
                <c:pt idx="5490">
                  <c:v>-49.922113329279298</c:v>
                </c:pt>
                <c:pt idx="5491">
                  <c:v>-49.969039814729001</c:v>
                </c:pt>
                <c:pt idx="5492">
                  <c:v>-50.021450372664702</c:v>
                </c:pt>
                <c:pt idx="5493">
                  <c:v>-50.079251621708998</c:v>
                </c:pt>
                <c:pt idx="5494">
                  <c:v>-50.142315041316301</c:v>
                </c:pt>
                <c:pt idx="5495">
                  <c:v>-50.2104735702925</c:v>
                </c:pt>
                <c:pt idx="5496">
                  <c:v>-50.283520151923902</c:v>
                </c:pt>
                <c:pt idx="5497">
                  <c:v>-50.361206063453501</c:v>
                </c:pt>
                <c:pt idx="5498">
                  <c:v>-50.443107225672897</c:v>
                </c:pt>
                <c:pt idx="5499">
                  <c:v>-50.528783238498399</c:v>
                </c:pt>
                <c:pt idx="5500">
                  <c:v>-50.617875566993</c:v>
                </c:pt>
                <c:pt idx="5501">
                  <c:v>-50.709943735324899</c:v>
                </c:pt>
                <c:pt idx="5502">
                  <c:v>-50.803702971252498</c:v>
                </c:pt>
                <c:pt idx="5503">
                  <c:v>-50.8958286990594</c:v>
                </c:pt>
                <c:pt idx="5504">
                  <c:v>-50.987320453878702</c:v>
                </c:pt>
                <c:pt idx="5505">
                  <c:v>-51.078845056167502</c:v>
                </c:pt>
                <c:pt idx="5506">
                  <c:v>-51.1707623511547</c:v>
                </c:pt>
                <c:pt idx="5507">
                  <c:v>-51.263251095164101</c:v>
                </c:pt>
                <c:pt idx="5508">
                  <c:v>-51.3563816127172</c:v>
                </c:pt>
                <c:pt idx="5509">
                  <c:v>-51.4501546561929</c:v>
                </c:pt>
                <c:pt idx="5510">
                  <c:v>-51.544398415543</c:v>
                </c:pt>
                <c:pt idx="5511">
                  <c:v>-51.639057529706498</c:v>
                </c:pt>
                <c:pt idx="5512">
                  <c:v>-51.734060375694</c:v>
                </c:pt>
                <c:pt idx="5513">
                  <c:v>-51.829189180944702</c:v>
                </c:pt>
                <c:pt idx="5514">
                  <c:v>-51.923499494134298</c:v>
                </c:pt>
                <c:pt idx="5515">
                  <c:v>-52.016011662560501</c:v>
                </c:pt>
                <c:pt idx="5516">
                  <c:v>-52.107472130259197</c:v>
                </c:pt>
                <c:pt idx="5517">
                  <c:v>-52.198337342032801</c:v>
                </c:pt>
                <c:pt idx="5518">
                  <c:v>-52.2888416007087</c:v>
                </c:pt>
                <c:pt idx="5519">
                  <c:v>-52.379097847912099</c:v>
                </c:pt>
                <c:pt idx="5520">
                  <c:v>-52.469149385897801</c:v>
                </c:pt>
                <c:pt idx="5521">
                  <c:v>-52.558996557533</c:v>
                </c:pt>
                <c:pt idx="5522">
                  <c:v>-52.648562738369698</c:v>
                </c:pt>
                <c:pt idx="5523">
                  <c:v>-52.737805098627803</c:v>
                </c:pt>
                <c:pt idx="5524">
                  <c:v>-52.826677773765297</c:v>
                </c:pt>
                <c:pt idx="5525">
                  <c:v>-52.915077912367302</c:v>
                </c:pt>
                <c:pt idx="5526">
                  <c:v>-53.002659549938102</c:v>
                </c:pt>
                <c:pt idx="5527">
                  <c:v>-53.0887890526947</c:v>
                </c:pt>
                <c:pt idx="5528">
                  <c:v>-53.173885023074199</c:v>
                </c:pt>
                <c:pt idx="5529">
                  <c:v>-53.258157128723099</c:v>
                </c:pt>
                <c:pt idx="5530">
                  <c:v>-53.341703205999401</c:v>
                </c:pt>
                <c:pt idx="5531">
                  <c:v>-53.424553693914199</c:v>
                </c:pt>
                <c:pt idx="5532">
                  <c:v>-53.506700855144999</c:v>
                </c:pt>
                <c:pt idx="5533">
                  <c:v>-53.5881144097551</c:v>
                </c:pt>
                <c:pt idx="5534">
                  <c:v>-53.668749766253796</c:v>
                </c:pt>
                <c:pt idx="5535">
                  <c:v>-53.748537231210499</c:v>
                </c:pt>
                <c:pt idx="5536">
                  <c:v>-53.827419666220401</c:v>
                </c:pt>
                <c:pt idx="5537">
                  <c:v>-53.905331511056303</c:v>
                </c:pt>
                <c:pt idx="5538">
                  <c:v>-53.982203021590799</c:v>
                </c:pt>
                <c:pt idx="5539">
                  <c:v>-54.0579265891541</c:v>
                </c:pt>
                <c:pt idx="5540">
                  <c:v>-54.132154115066697</c:v>
                </c:pt>
                <c:pt idx="5541">
                  <c:v>-54.2049552751796</c:v>
                </c:pt>
                <c:pt idx="5542">
                  <c:v>-54.2764368505172</c:v>
                </c:pt>
                <c:pt idx="5543">
                  <c:v>-54.346627079986</c:v>
                </c:pt>
                <c:pt idx="5544">
                  <c:v>-54.415511722858803</c:v>
                </c:pt>
                <c:pt idx="5545">
                  <c:v>-54.483062731722399</c:v>
                </c:pt>
                <c:pt idx="5546">
                  <c:v>-54.549240313227301</c:v>
                </c:pt>
                <c:pt idx="5547">
                  <c:v>-54.613997363870801</c:v>
                </c:pt>
                <c:pt idx="5548">
                  <c:v>-54.677282492844</c:v>
                </c:pt>
                <c:pt idx="5549">
                  <c:v>-54.739041845311299</c:v>
                </c:pt>
                <c:pt idx="5550">
                  <c:v>-54.799220347624697</c:v>
                </c:pt>
                <c:pt idx="5551">
                  <c:v>-54.857755881188602</c:v>
                </c:pt>
                <c:pt idx="5552">
                  <c:v>-54.914596058513503</c:v>
                </c:pt>
                <c:pt idx="5553">
                  <c:v>-54.9696884364729</c:v>
                </c:pt>
                <c:pt idx="5554">
                  <c:v>-55.0229802533241</c:v>
                </c:pt>
                <c:pt idx="5555">
                  <c:v>-55.074413135660002</c:v>
                </c:pt>
                <c:pt idx="5556">
                  <c:v>-55.1239268213983</c:v>
                </c:pt>
                <c:pt idx="5557">
                  <c:v>-55.171420675829701</c:v>
                </c:pt>
                <c:pt idx="5558">
                  <c:v>-55.216854403392603</c:v>
                </c:pt>
                <c:pt idx="5559">
                  <c:v>-55.260252960654398</c:v>
                </c:pt>
                <c:pt idx="5560">
                  <c:v>-55.3016115581649</c:v>
                </c:pt>
                <c:pt idx="5561">
                  <c:v>-55.3409092334524</c:v>
                </c:pt>
                <c:pt idx="5562">
                  <c:v>-55.378117796216301</c:v>
                </c:pt>
                <c:pt idx="5563">
                  <c:v>-55.413205974499697</c:v>
                </c:pt>
                <c:pt idx="5564">
                  <c:v>-55.446141473400097</c:v>
                </c:pt>
                <c:pt idx="5565">
                  <c:v>-55.476891641217598</c:v>
                </c:pt>
                <c:pt idx="5566">
                  <c:v>-55.505424146724401</c:v>
                </c:pt>
                <c:pt idx="5567">
                  <c:v>-55.531709414566699</c:v>
                </c:pt>
                <c:pt idx="5568">
                  <c:v>-55.555719177794501</c:v>
                </c:pt>
                <c:pt idx="5569">
                  <c:v>-55.577426671227101</c:v>
                </c:pt>
                <c:pt idx="5570">
                  <c:v>-55.596806900589598</c:v>
                </c:pt>
                <c:pt idx="5571">
                  <c:v>-55.613836830231797</c:v>
                </c:pt>
                <c:pt idx="5572">
                  <c:v>-55.6284955103771</c:v>
                </c:pt>
                <c:pt idx="5573">
                  <c:v>-55.640764181311901</c:v>
                </c:pt>
                <c:pt idx="5574">
                  <c:v>-55.650626345349103</c:v>
                </c:pt>
                <c:pt idx="5575">
                  <c:v>-55.658067834458897</c:v>
                </c:pt>
                <c:pt idx="5576">
                  <c:v>-55.663076846512602</c:v>
                </c:pt>
                <c:pt idx="5577">
                  <c:v>-55.665643967701897</c:v>
                </c:pt>
                <c:pt idx="5578">
                  <c:v>-55.665762197845503</c:v>
                </c:pt>
                <c:pt idx="5579">
                  <c:v>-55.663426957453702</c:v>
                </c:pt>
                <c:pt idx="5580">
                  <c:v>-55.658636097093598</c:v>
                </c:pt>
                <c:pt idx="5581">
                  <c:v>-55.651389897285199</c:v>
                </c:pt>
                <c:pt idx="5582">
                  <c:v>-55.641691063372697</c:v>
                </c:pt>
                <c:pt idx="5583">
                  <c:v>-55.629544716400602</c:v>
                </c:pt>
                <c:pt idx="5584">
                  <c:v>-55.614958381844403</c:v>
                </c:pt>
                <c:pt idx="5585">
                  <c:v>-55.597941978285498</c:v>
                </c:pt>
                <c:pt idx="5586">
                  <c:v>-55.578507804445202</c:v>
                </c:pt>
                <c:pt idx="5587">
                  <c:v>-55.556670518411501</c:v>
                </c:pt>
                <c:pt idx="5588">
                  <c:v>-55.532447130458699</c:v>
                </c:pt>
                <c:pt idx="5589">
                  <c:v>-55.505856980916001</c:v>
                </c:pt>
                <c:pt idx="5590">
                  <c:v>-55.4769217197261</c:v>
                </c:pt>
                <c:pt idx="5591">
                  <c:v>-55.445665286062102</c:v>
                </c:pt>
                <c:pt idx="5592">
                  <c:v>-55.412113884017103</c:v>
                </c:pt>
                <c:pt idx="5593">
                  <c:v>-55.376294607661499</c:v>
                </c:pt>
                <c:pt idx="5594">
                  <c:v>-55.338238184994204</c:v>
                </c:pt>
                <c:pt idx="5595">
                  <c:v>-55.297977925162698</c:v>
                </c:pt>
                <c:pt idx="5596">
                  <c:v>-55.255549113507797</c:v>
                </c:pt>
                <c:pt idx="5597">
                  <c:v>-55.210989034227502</c:v>
                </c:pt>
                <c:pt idx="5598">
                  <c:v>-55.164336999088299</c:v>
                </c:pt>
                <c:pt idx="5599">
                  <c:v>-55.115634333164401</c:v>
                </c:pt>
                <c:pt idx="5600">
                  <c:v>-55.064924344798499</c:v>
                </c:pt>
                <c:pt idx="5601">
                  <c:v>-55.012181751965599</c:v>
                </c:pt>
                <c:pt idx="5602">
                  <c:v>-54.957448165367403</c:v>
                </c:pt>
                <c:pt idx="5603">
                  <c:v>-54.900812641936398</c:v>
                </c:pt>
                <c:pt idx="5604">
                  <c:v>-54.842357765047701</c:v>
                </c:pt>
                <c:pt idx="5605">
                  <c:v>-54.782156979030397</c:v>
                </c:pt>
                <c:pt idx="5606">
                  <c:v>-54.720277690380598</c:v>
                </c:pt>
                <c:pt idx="5607">
                  <c:v>-54.656780314382402</c:v>
                </c:pt>
                <c:pt idx="5608">
                  <c:v>-54.591725084087997</c:v>
                </c:pt>
                <c:pt idx="5609">
                  <c:v>-54.525176940038499</c:v>
                </c:pt>
                <c:pt idx="5610">
                  <c:v>-54.4572003087737</c:v>
                </c:pt>
                <c:pt idx="5611">
                  <c:v>-54.387859652205002</c:v>
                </c:pt>
                <c:pt idx="5612">
                  <c:v>-54.317220013564402</c:v>
                </c:pt>
                <c:pt idx="5613">
                  <c:v>-54.245347206318598</c:v>
                </c:pt>
                <c:pt idx="5614">
                  <c:v>-54.172304812062499</c:v>
                </c:pt>
                <c:pt idx="5615">
                  <c:v>-54.098156223430799</c:v>
                </c:pt>
                <c:pt idx="5616">
                  <c:v>-54.022971864565001</c:v>
                </c:pt>
                <c:pt idx="5617">
                  <c:v>-53.946822747004099</c:v>
                </c:pt>
                <c:pt idx="5618">
                  <c:v>-53.8695306017771</c:v>
                </c:pt>
                <c:pt idx="5619">
                  <c:v>-53.791114537348001</c:v>
                </c:pt>
                <c:pt idx="5620">
                  <c:v>-53.711770744201402</c:v>
                </c:pt>
                <c:pt idx="5621">
                  <c:v>-53.631655890752299</c:v>
                </c:pt>
                <c:pt idx="5622">
                  <c:v>-53.5508934942902</c:v>
                </c:pt>
                <c:pt idx="5623">
                  <c:v>-53.469569207347298</c:v>
                </c:pt>
                <c:pt idx="5624">
                  <c:v>-53.387779958381003</c:v>
                </c:pt>
                <c:pt idx="5625">
                  <c:v>-53.305617031445202</c:v>
                </c:pt>
                <c:pt idx="5626">
                  <c:v>-53.223165493060698</c:v>
                </c:pt>
                <c:pt idx="5627">
                  <c:v>-53.140506835471299</c:v>
                </c:pt>
                <c:pt idx="5628">
                  <c:v>-53.057720886540999</c:v>
                </c:pt>
                <c:pt idx="5629">
                  <c:v>-52.974872864673998</c:v>
                </c:pt>
                <c:pt idx="5630">
                  <c:v>-52.892038009497099</c:v>
                </c:pt>
                <c:pt idx="5631">
                  <c:v>-52.809242087936603</c:v>
                </c:pt>
                <c:pt idx="5632">
                  <c:v>-52.725739405889399</c:v>
                </c:pt>
                <c:pt idx="5633">
                  <c:v>-52.641852836067997</c:v>
                </c:pt>
                <c:pt idx="5634">
                  <c:v>-52.557889899840099</c:v>
                </c:pt>
                <c:pt idx="5635">
                  <c:v>-52.474059709188801</c:v>
                </c:pt>
                <c:pt idx="5636">
                  <c:v>-52.390492904782903</c:v>
                </c:pt>
                <c:pt idx="5637">
                  <c:v>-52.307297559866903</c:v>
                </c:pt>
                <c:pt idx="5638">
                  <c:v>-52.224595043781598</c:v>
                </c:pt>
                <c:pt idx="5639">
                  <c:v>-52.142493364870901</c:v>
                </c:pt>
                <c:pt idx="5640">
                  <c:v>-52.061089161886898</c:v>
                </c:pt>
                <c:pt idx="5641">
                  <c:v>-51.980472341712399</c:v>
                </c:pt>
                <c:pt idx="5642">
                  <c:v>-51.900728590620901</c:v>
                </c:pt>
                <c:pt idx="5643">
                  <c:v>-51.821904766719598</c:v>
                </c:pt>
                <c:pt idx="5644">
                  <c:v>-51.744087506575703</c:v>
                </c:pt>
                <c:pt idx="5645">
                  <c:v>-51.666223001314997</c:v>
                </c:pt>
                <c:pt idx="5646">
                  <c:v>-51.5880590215232</c:v>
                </c:pt>
                <c:pt idx="5647">
                  <c:v>-51.510060739333902</c:v>
                </c:pt>
                <c:pt idx="5648">
                  <c:v>-51.432613410809701</c:v>
                </c:pt>
                <c:pt idx="5649">
                  <c:v>-51.355976130901801</c:v>
                </c:pt>
                <c:pt idx="5650">
                  <c:v>-51.280260187742101</c:v>
                </c:pt>
                <c:pt idx="5651">
                  <c:v>-51.2056161751578</c:v>
                </c:pt>
                <c:pt idx="5652">
                  <c:v>-51.132199677996503</c:v>
                </c:pt>
                <c:pt idx="5653">
                  <c:v>-51.060150268812798</c:v>
                </c:pt>
                <c:pt idx="5654">
                  <c:v>-50.989593867368498</c:v>
                </c:pt>
                <c:pt idx="5655">
                  <c:v>-50.920643939829603</c:v>
                </c:pt>
                <c:pt idx="5656">
                  <c:v>-50.853410417101898</c:v>
                </c:pt>
                <c:pt idx="5657">
                  <c:v>-50.787959509604498</c:v>
                </c:pt>
                <c:pt idx="5658">
                  <c:v>-50.7243680552684</c:v>
                </c:pt>
                <c:pt idx="5659">
                  <c:v>-50.662742841873197</c:v>
                </c:pt>
                <c:pt idx="5660">
                  <c:v>-50.601754025854703</c:v>
                </c:pt>
                <c:pt idx="5661">
                  <c:v>-50.540547055484303</c:v>
                </c:pt>
                <c:pt idx="5662">
                  <c:v>-50.479642109666202</c:v>
                </c:pt>
                <c:pt idx="5663">
                  <c:v>-50.419560408287602</c:v>
                </c:pt>
                <c:pt idx="5664">
                  <c:v>-50.360692308221701</c:v>
                </c:pt>
                <c:pt idx="5665">
                  <c:v>-50.303333048912201</c:v>
                </c:pt>
                <c:pt idx="5666">
                  <c:v>-50.247583666843497</c:v>
                </c:pt>
                <c:pt idx="5667">
                  <c:v>-50.193665347504499</c:v>
                </c:pt>
                <c:pt idx="5668">
                  <c:v>-50.141810676667802</c:v>
                </c:pt>
                <c:pt idx="5669">
                  <c:v>-50.092241282940797</c:v>
                </c:pt>
                <c:pt idx="5670">
                  <c:v>-50.0451717600885</c:v>
                </c:pt>
                <c:pt idx="5671">
                  <c:v>-50.000811126033298</c:v>
                </c:pt>
                <c:pt idx="5672">
                  <c:v>-49.9593618987168</c:v>
                </c:pt>
                <c:pt idx="5673">
                  <c:v>-49.921021805894497</c:v>
                </c:pt>
                <c:pt idx="5674">
                  <c:v>-49.885989690784299</c:v>
                </c:pt>
                <c:pt idx="5675">
                  <c:v>-49.8544515715285</c:v>
                </c:pt>
                <c:pt idx="5676">
                  <c:v>-49.826551412668003</c:v>
                </c:pt>
                <c:pt idx="5677">
                  <c:v>-49.802480957071602</c:v>
                </c:pt>
                <c:pt idx="5678">
                  <c:v>-49.7824440931794</c:v>
                </c:pt>
                <c:pt idx="5679">
                  <c:v>-49.766645494374501</c:v>
                </c:pt>
                <c:pt idx="5680">
                  <c:v>-49.755286060717502</c:v>
                </c:pt>
                <c:pt idx="5681">
                  <c:v>-49.748560038088698</c:v>
                </c:pt>
                <c:pt idx="5682">
                  <c:v>-49.746652788559402</c:v>
                </c:pt>
                <c:pt idx="5683">
                  <c:v>-49.749738648816397</c:v>
                </c:pt>
                <c:pt idx="5684">
                  <c:v>-49.7579783173123</c:v>
                </c:pt>
                <c:pt idx="5685">
                  <c:v>-49.771516025650797</c:v>
                </c:pt>
                <c:pt idx="5686">
                  <c:v>-49.790476713662102</c:v>
                </c:pt>
                <c:pt idx="5687">
                  <c:v>-49.8149628897038</c:v>
                </c:pt>
                <c:pt idx="5688">
                  <c:v>-49.845051685944</c:v>
                </c:pt>
                <c:pt idx="5689">
                  <c:v>-49.8807915568037</c:v>
                </c:pt>
                <c:pt idx="5690">
                  <c:v>-49.9221652106826</c:v>
                </c:pt>
                <c:pt idx="5691">
                  <c:v>-49.969092019921199</c:v>
                </c:pt>
                <c:pt idx="5692">
                  <c:v>-50.0215027624971</c:v>
                </c:pt>
                <c:pt idx="5693">
                  <c:v>-50.079304052123497</c:v>
                </c:pt>
                <c:pt idx="5694">
                  <c:v>-50.142367361177897</c:v>
                </c:pt>
                <c:pt idx="5695">
                  <c:v>-50.210525620660697</c:v>
                </c:pt>
                <c:pt idx="5696">
                  <c:v>-50.2835717660532</c:v>
                </c:pt>
                <c:pt idx="5697">
                  <c:v>-50.3612570683919</c:v>
                </c:pt>
                <c:pt idx="5698">
                  <c:v>-50.443157297307302</c:v>
                </c:pt>
                <c:pt idx="5699">
                  <c:v>-50.528832197682298</c:v>
                </c:pt>
                <c:pt idx="5700">
                  <c:v>-50.617923262069802</c:v>
                </c:pt>
                <c:pt idx="5701">
                  <c:v>-50.7099898855653</c:v>
                </c:pt>
                <c:pt idx="5702">
                  <c:v>-50.803745506304701</c:v>
                </c:pt>
                <c:pt idx="5703">
                  <c:v>-50.895868380513498</c:v>
                </c:pt>
                <c:pt idx="5704">
                  <c:v>-50.987357761975098</c:v>
                </c:pt>
                <c:pt idx="5705">
                  <c:v>-51.078880309261002</c:v>
                </c:pt>
                <c:pt idx="5706">
                  <c:v>-51.170795760258599</c:v>
                </c:pt>
                <c:pt idx="5707">
                  <c:v>-51.2632828050303</c:v>
                </c:pt>
                <c:pt idx="5708">
                  <c:v>-51.356411725762698</c:v>
                </c:pt>
                <c:pt idx="5709">
                  <c:v>-51.450183235176802</c:v>
                </c:pt>
                <c:pt idx="5710">
                  <c:v>-51.544425491664498</c:v>
                </c:pt>
                <c:pt idx="5711">
                  <c:v>-51.639083156117302</c:v>
                </c:pt>
                <c:pt idx="5712">
                  <c:v>-51.734084593084297</c:v>
                </c:pt>
                <c:pt idx="5713">
                  <c:v>-51.829211947293601</c:v>
                </c:pt>
                <c:pt idx="5714">
                  <c:v>-51.923520389829598</c:v>
                </c:pt>
                <c:pt idx="5715">
                  <c:v>-52.016030982287397</c:v>
                </c:pt>
                <c:pt idx="5716">
                  <c:v>-52.107490073540198</c:v>
                </c:pt>
                <c:pt idx="5717">
                  <c:v>-52.198354032382603</c:v>
                </c:pt>
                <c:pt idx="5718">
                  <c:v>-52.288857119737401</c:v>
                </c:pt>
                <c:pt idx="5719">
                  <c:v>-52.379112253370501</c:v>
                </c:pt>
                <c:pt idx="5720">
                  <c:v>-52.469162720731703</c:v>
                </c:pt>
                <c:pt idx="5721">
                  <c:v>-52.559008855036701</c:v>
                </c:pt>
                <c:pt idx="5722">
                  <c:v>-52.648574017863602</c:v>
                </c:pt>
                <c:pt idx="5723">
                  <c:v>-52.7378153853141</c:v>
                </c:pt>
                <c:pt idx="5724">
                  <c:v>-52.826687088709299</c:v>
                </c:pt>
                <c:pt idx="5725">
                  <c:v>-52.915086260083001</c:v>
                </c:pt>
                <c:pt idx="5726">
                  <c:v>-53.002666864674701</c:v>
                </c:pt>
                <c:pt idx="5727">
                  <c:v>-53.088795412457699</c:v>
                </c:pt>
                <c:pt idx="5728">
                  <c:v>-53.173890477965003</c:v>
                </c:pt>
                <c:pt idx="5729">
                  <c:v>-53.258161712616896</c:v>
                </c:pt>
                <c:pt idx="5730">
                  <c:v>-53.341706943375399</c:v>
                </c:pt>
                <c:pt idx="5731">
                  <c:v>-53.424556603988101</c:v>
                </c:pt>
                <c:pt idx="5732">
                  <c:v>-53.506702954076097</c:v>
                </c:pt>
                <c:pt idx="5733">
                  <c:v>-53.588115711877201</c:v>
                </c:pt>
                <c:pt idx="5734">
                  <c:v>-53.668750284822401</c:v>
                </c:pt>
                <c:pt idx="5735">
                  <c:v>-53.748536978839901</c:v>
                </c:pt>
                <c:pt idx="5736">
                  <c:v>-53.827418655444703</c:v>
                </c:pt>
                <c:pt idx="5737">
                  <c:v>-53.905329754384603</c:v>
                </c:pt>
                <c:pt idx="5738">
                  <c:v>-53.982200532064198</c:v>
                </c:pt>
                <c:pt idx="5739">
                  <c:v>-54.057923381211801</c:v>
                </c:pt>
                <c:pt idx="5740">
                  <c:v>-54.1321502153518</c:v>
                </c:pt>
                <c:pt idx="5741">
                  <c:v>-54.204950690524903</c:v>
                </c:pt>
                <c:pt idx="5742">
                  <c:v>-54.276431589792502</c:v>
                </c:pt>
                <c:pt idx="5743">
                  <c:v>-54.346621154256802</c:v>
                </c:pt>
                <c:pt idx="5744">
                  <c:v>-54.415505143389801</c:v>
                </c:pt>
                <c:pt idx="5745">
                  <c:v>-54.483055510434703</c:v>
                </c:pt>
                <c:pt idx="5746">
                  <c:v>-54.549232462654501</c:v>
                </c:pt>
                <c:pt idx="5747">
                  <c:v>-54.613988897100903</c:v>
                </c:pt>
                <c:pt idx="5748">
                  <c:v>-54.677273423494498</c:v>
                </c:pt>
                <c:pt idx="5749">
                  <c:v>-54.739032187507398</c:v>
                </c:pt>
                <c:pt idx="5750">
                  <c:v>-54.799210115992999</c:v>
                </c:pt>
                <c:pt idx="5751">
                  <c:v>-54.8577450920248</c:v>
                </c:pt>
                <c:pt idx="5752">
                  <c:v>-54.914584726956399</c:v>
                </c:pt>
                <c:pt idx="5753">
                  <c:v>-54.969676578292201</c:v>
                </c:pt>
                <c:pt idx="5754">
                  <c:v>-55.022967884951299</c:v>
                </c:pt>
                <c:pt idx="5755">
                  <c:v>-55.074400276831703</c:v>
                </c:pt>
                <c:pt idx="5756">
                  <c:v>-55.123913491063199</c:v>
                </c:pt>
                <c:pt idx="5757">
                  <c:v>-55.171406918132298</c:v>
                </c:pt>
                <c:pt idx="5758">
                  <c:v>-55.2168402140992</c:v>
                </c:pt>
                <c:pt idx="5759">
                  <c:v>-55.260238344782003</c:v>
                </c:pt>
                <c:pt idx="5760">
                  <c:v>-55.301596526792402</c:v>
                </c:pt>
                <c:pt idx="5761">
                  <c:v>-55.340893800776001</c:v>
                </c:pt>
                <c:pt idx="5762">
                  <c:v>-55.378101978205599</c:v>
                </c:pt>
                <c:pt idx="5763">
                  <c:v>-55.413189788281898</c:v>
                </c:pt>
                <c:pt idx="5764">
                  <c:v>-55.446124936932897</c:v>
                </c:pt>
                <c:pt idx="5765">
                  <c:v>-55.476874773914602</c:v>
                </c:pt>
                <c:pt idx="5766">
                  <c:v>-55.505406967393299</c:v>
                </c:pt>
                <c:pt idx="5767">
                  <c:v>-55.531691942520901</c:v>
                </c:pt>
                <c:pt idx="5768">
                  <c:v>-55.555701432840003</c:v>
                </c:pt>
                <c:pt idx="5769">
                  <c:v>-55.577408673563397</c:v>
                </c:pt>
                <c:pt idx="5770">
                  <c:v>-55.596788670738199</c:v>
                </c:pt>
                <c:pt idx="5771">
                  <c:v>-55.613818388981201</c:v>
                </c:pt>
                <c:pt idx="5772">
                  <c:v>-55.628476878749098</c:v>
                </c:pt>
                <c:pt idx="5773">
                  <c:v>-55.640745380509401</c:v>
                </c:pt>
                <c:pt idx="5774">
                  <c:v>-55.650607396731701</c:v>
                </c:pt>
                <c:pt idx="5775">
                  <c:v>-55.658048759507302</c:v>
                </c:pt>
                <c:pt idx="5776">
                  <c:v>-55.6630576668055</c:v>
                </c:pt>
                <c:pt idx="5777">
                  <c:v>-55.665624704886199</c:v>
                </c:pt>
                <c:pt idx="5778">
                  <c:v>-55.6657428736141</c:v>
                </c:pt>
                <c:pt idx="5779">
                  <c:v>-55.6634075935211</c:v>
                </c:pt>
                <c:pt idx="5780">
                  <c:v>-55.658616715174801</c:v>
                </c:pt>
                <c:pt idx="5781">
                  <c:v>-55.651370519070497</c:v>
                </c:pt>
                <c:pt idx="5782">
                  <c:v>-55.641671710508497</c:v>
                </c:pt>
                <c:pt idx="5783">
                  <c:v>-55.629525410473001</c:v>
                </c:pt>
                <c:pt idx="5784">
                  <c:v>-55.614939144361799</c:v>
                </c:pt>
                <c:pt idx="5785">
                  <c:v>-55.597922830655897</c:v>
                </c:pt>
                <c:pt idx="5786">
                  <c:v>-55.578488767958099</c:v>
                </c:pt>
                <c:pt idx="5787">
                  <c:v>-55.5566516142121</c:v>
                </c:pt>
                <c:pt idx="5788">
                  <c:v>-55.532428379543902</c:v>
                </c:pt>
                <c:pt idx="5789">
                  <c:v>-55.505838404104502</c:v>
                </c:pt>
                <c:pt idx="5790">
                  <c:v>-55.476903337647798</c:v>
                </c:pt>
                <c:pt idx="5791">
                  <c:v>-55.445647119137497</c:v>
                </c:pt>
                <c:pt idx="5792">
                  <c:v>-55.412095952437497</c:v>
                </c:pt>
                <c:pt idx="5793">
                  <c:v>-55.376276930467498</c:v>
                </c:pt>
                <c:pt idx="5794">
                  <c:v>-55.3382207822117</c:v>
                </c:pt>
                <c:pt idx="5795">
                  <c:v>-55.297960816477698</c:v>
                </c:pt>
                <c:pt idx="5796">
                  <c:v>-55.255532318173202</c:v>
                </c:pt>
                <c:pt idx="5797">
                  <c:v>-55.210972571116201</c:v>
                </c:pt>
                <c:pt idx="5798">
                  <c:v>-55.164320886701503</c:v>
                </c:pt>
                <c:pt idx="5799">
                  <c:v>-55.115618589626798</c:v>
                </c:pt>
                <c:pt idx="5800">
                  <c:v>-55.0649089878533</c:v>
                </c:pt>
                <c:pt idx="5801">
                  <c:v>-55.012166764481002</c:v>
                </c:pt>
                <c:pt idx="5802">
                  <c:v>-54.957433584680103</c:v>
                </c:pt>
                <c:pt idx="5803">
                  <c:v>-54.900798495788301</c:v>
                </c:pt>
                <c:pt idx="5804">
                  <c:v>-54.842344078372903</c:v>
                </c:pt>
                <c:pt idx="5805">
                  <c:v>-54.782143772485703</c:v>
                </c:pt>
                <c:pt idx="5806">
                  <c:v>-54.720264981997701</c:v>
                </c:pt>
                <c:pt idx="5807">
                  <c:v>-54.656768118861997</c:v>
                </c:pt>
                <c:pt idx="5808">
                  <c:v>-54.591713417074097</c:v>
                </c:pt>
                <c:pt idx="5809">
                  <c:v>-54.5251658160863</c:v>
                </c:pt>
                <c:pt idx="5810">
                  <c:v>-54.457189741369604</c:v>
                </c:pt>
                <c:pt idx="5811">
                  <c:v>-54.387849654015803</c:v>
                </c:pt>
                <c:pt idx="5812">
                  <c:v>-54.317210596522202</c:v>
                </c:pt>
                <c:pt idx="5813">
                  <c:v>-54.245338381683503</c:v>
                </c:pt>
                <c:pt idx="5814">
                  <c:v>-54.172296589495197</c:v>
                </c:pt>
                <c:pt idx="5815">
                  <c:v>-54.098148613230002</c:v>
                </c:pt>
                <c:pt idx="5816">
                  <c:v>-54.022964876403599</c:v>
                </c:pt>
                <c:pt idx="5817">
                  <c:v>-53.946816389820199</c:v>
                </c:pt>
                <c:pt idx="5818">
                  <c:v>-53.869524851118904</c:v>
                </c:pt>
                <c:pt idx="5819">
                  <c:v>-53.791109416077397</c:v>
                </c:pt>
                <c:pt idx="5820">
                  <c:v>-53.711766272704303</c:v>
                </c:pt>
                <c:pt idx="5821">
                  <c:v>-53.631652082422498</c:v>
                </c:pt>
                <c:pt idx="5822">
                  <c:v>-53.550890359475403</c:v>
                </c:pt>
                <c:pt idx="5823">
                  <c:v>-53.469566753259301</c:v>
                </c:pt>
                <c:pt idx="5824">
                  <c:v>-53.387778191941798</c:v>
                </c:pt>
                <c:pt idx="5825">
                  <c:v>-53.305615958269101</c:v>
                </c:pt>
                <c:pt idx="5826">
                  <c:v>-53.223165117630302</c:v>
                </c:pt>
                <c:pt idx="5827">
                  <c:v>-53.140507161408998</c:v>
                </c:pt>
                <c:pt idx="5828">
                  <c:v>-53.057721916661698</c:v>
                </c:pt>
                <c:pt idx="5829">
                  <c:v>-52.974874601309097</c:v>
                </c:pt>
                <c:pt idx="5830">
                  <c:v>-52.892040454139497</c:v>
                </c:pt>
                <c:pt idx="5831">
                  <c:v>-52.809245265293598</c:v>
                </c:pt>
                <c:pt idx="5832">
                  <c:v>-52.725743318564398</c:v>
                </c:pt>
                <c:pt idx="5833">
                  <c:v>-52.641857485278301</c:v>
                </c:pt>
                <c:pt idx="5834">
                  <c:v>-52.557895284446701</c:v>
                </c:pt>
                <c:pt idx="5835">
                  <c:v>-52.474065829505399</c:v>
                </c:pt>
                <c:pt idx="5836">
                  <c:v>-52.390499763128503</c:v>
                </c:pt>
                <c:pt idx="5837">
                  <c:v>-52.3073051546505</c:v>
                </c:pt>
                <c:pt idx="5838">
                  <c:v>-52.224603373013103</c:v>
                </c:pt>
                <c:pt idx="5839">
                  <c:v>-52.1425024261899</c:v>
                </c:pt>
                <c:pt idx="5840">
                  <c:v>-52.061098952724599</c:v>
                </c:pt>
                <c:pt idx="5841">
                  <c:v>-51.980482858800102</c:v>
                </c:pt>
                <c:pt idx="5842">
                  <c:v>-51.900739835099699</c:v>
                </c:pt>
                <c:pt idx="5843">
                  <c:v>-51.821916733896302</c:v>
                </c:pt>
                <c:pt idx="5844">
                  <c:v>-51.744100190785304</c:v>
                </c:pt>
                <c:pt idx="5845">
                  <c:v>-51.666236679439699</c:v>
                </c:pt>
                <c:pt idx="5846">
                  <c:v>-51.588073654945099</c:v>
                </c:pt>
                <c:pt idx="5847">
                  <c:v>-51.510076271123701</c:v>
                </c:pt>
                <c:pt idx="5848">
                  <c:v>-51.432629805778298</c:v>
                </c:pt>
                <c:pt idx="5849">
                  <c:v>-51.355993374906603</c:v>
                </c:pt>
                <c:pt idx="5850">
                  <c:v>-51.280278285347897</c:v>
                </c:pt>
                <c:pt idx="5851">
                  <c:v>-51.205635114016602</c:v>
                </c:pt>
                <c:pt idx="5852">
                  <c:v>-51.132219446432003</c:v>
                </c:pt>
                <c:pt idx="5853">
                  <c:v>-51.060170857337901</c:v>
                </c:pt>
                <c:pt idx="5854">
                  <c:v>-50.989615268510597</c:v>
                </c:pt>
                <c:pt idx="5855">
                  <c:v>-50.920666146064796</c:v>
                </c:pt>
                <c:pt idx="5856">
                  <c:v>-50.853433420329097</c:v>
                </c:pt>
                <c:pt idx="5857">
                  <c:v>-50.787983324540697</c:v>
                </c:pt>
                <c:pt idx="5858">
                  <c:v>-50.724392674526001</c:v>
                </c:pt>
                <c:pt idx="5859">
                  <c:v>-50.662768253785401</c:v>
                </c:pt>
                <c:pt idx="5860">
                  <c:v>-50.601781303406703</c:v>
                </c:pt>
                <c:pt idx="5861">
                  <c:v>-50.5405761370086</c:v>
                </c:pt>
                <c:pt idx="5862">
                  <c:v>-50.479672841037399</c:v>
                </c:pt>
                <c:pt idx="5863">
                  <c:v>-50.419592693497201</c:v>
                </c:pt>
                <c:pt idx="5864">
                  <c:v>-50.360726091624301</c:v>
                </c:pt>
                <c:pt idx="5865">
                  <c:v>-50.303368331267798</c:v>
                </c:pt>
                <c:pt idx="5866">
                  <c:v>-50.2476205125786</c:v>
                </c:pt>
                <c:pt idx="5867">
                  <c:v>-50.1937037548144</c:v>
                </c:pt>
                <c:pt idx="5868">
                  <c:v>-50.141850639241298</c:v>
                </c:pt>
                <c:pt idx="5869">
                  <c:v>-50.092282796424797</c:v>
                </c:pt>
                <c:pt idx="5870">
                  <c:v>-50.045214823629799</c:v>
                </c:pt>
                <c:pt idx="5871">
                  <c:v>-50.000855738930099</c:v>
                </c:pt>
                <c:pt idx="5872">
                  <c:v>-49.959408065302497</c:v>
                </c:pt>
                <c:pt idx="5873">
                  <c:v>-49.9210695279167</c:v>
                </c:pt>
                <c:pt idx="5874">
                  <c:v>-49.886038965045998</c:v>
                </c:pt>
                <c:pt idx="5875">
                  <c:v>-49.854502494546999</c:v>
                </c:pt>
                <c:pt idx="5876">
                  <c:v>-49.826604002900702</c:v>
                </c:pt>
                <c:pt idx="5877">
                  <c:v>-49.802535204177197</c:v>
                </c:pt>
                <c:pt idx="5878">
                  <c:v>-49.7824999755344</c:v>
                </c:pt>
                <c:pt idx="5879">
                  <c:v>-49.766702980966699</c:v>
                </c:pt>
                <c:pt idx="5880">
                  <c:v>-49.7553451119812</c:v>
                </c:pt>
                <c:pt idx="5881">
                  <c:v>-49.748620606253802</c:v>
                </c:pt>
                <c:pt idx="5882">
                  <c:v>-49.746714816078303</c:v>
                </c:pt>
                <c:pt idx="5883">
                  <c:v>-49.749802067042403</c:v>
                </c:pt>
                <c:pt idx="5884">
                  <c:v>-49.758043046351403</c:v>
                </c:pt>
                <c:pt idx="5885">
                  <c:v>-49.771581973361101</c:v>
                </c:pt>
                <c:pt idx="5886">
                  <c:v>-49.790543775481702</c:v>
                </c:pt>
                <c:pt idx="5887">
                  <c:v>-49.8150309475309</c:v>
                </c:pt>
                <c:pt idx="5888">
                  <c:v>-49.8451206076261</c:v>
                </c:pt>
                <c:pt idx="5889">
                  <c:v>-49.880861195836303</c:v>
                </c:pt>
                <c:pt idx="5890">
                  <c:v>-49.922235261833301</c:v>
                </c:pt>
                <c:pt idx="5891">
                  <c:v>-49.969162290710102</c:v>
                </c:pt>
                <c:pt idx="5892">
                  <c:v>-50.021573082760703</c:v>
                </c:pt>
                <c:pt idx="5893">
                  <c:v>-50.079374248552</c:v>
                </c:pt>
                <c:pt idx="5894">
                  <c:v>-50.142437253334698</c:v>
                </c:pt>
                <c:pt idx="5895">
                  <c:v>-50.210595019750301</c:v>
                </c:pt>
                <c:pt idx="5896">
                  <c:v>-50.283640474717302</c:v>
                </c:pt>
                <c:pt idx="5897">
                  <c:v>-50.361324882618703</c:v>
                </c:pt>
                <c:pt idx="5898">
                  <c:v>-50.443223814331098</c:v>
                </c:pt>
                <c:pt idx="5899">
                  <c:v>-50.528897207517801</c:v>
                </c:pt>
                <c:pt idx="5900">
                  <c:v>-50.617986591158299</c:v>
                </c:pt>
                <c:pt idx="5901">
                  <c:v>-50.710051190247903</c:v>
                </c:pt>
                <c:pt idx="5902">
                  <c:v>-50.803802061991803</c:v>
                </c:pt>
                <c:pt idx="5903">
                  <c:v>-50.895921217701598</c:v>
                </c:pt>
                <c:pt idx="5904">
                  <c:v>-50.987407535619496</c:v>
                </c:pt>
                <c:pt idx="5905">
                  <c:v>-51.078927457445097</c:v>
                </c:pt>
                <c:pt idx="5906">
                  <c:v>-51.170840577012697</c:v>
                </c:pt>
                <c:pt idx="5907">
                  <c:v>-51.2633254950265</c:v>
                </c:pt>
                <c:pt idx="5908">
                  <c:v>-51.3564524361582</c:v>
                </c:pt>
                <c:pt idx="5909">
                  <c:v>-51.450222058989901</c:v>
                </c:pt>
                <c:pt idx="5910">
                  <c:v>-51.544462478184599</c:v>
                </c:pt>
                <c:pt idx="5911">
                  <c:v>-51.639118383441698</c:v>
                </c:pt>
                <c:pt idx="5912">
                  <c:v>-51.734118121629002</c:v>
                </c:pt>
                <c:pt idx="5913">
                  <c:v>-51.829243722455701</c:v>
                </c:pt>
                <c:pt idx="5914">
                  <c:v>-51.923549826987198</c:v>
                </c:pt>
                <c:pt idx="5915">
                  <c:v>-52.016058487244599</c:v>
                </c:pt>
                <c:pt idx="5916">
                  <c:v>-52.107515922160701</c:v>
                </c:pt>
                <c:pt idx="5917">
                  <c:v>-52.198378396107898</c:v>
                </c:pt>
                <c:pt idx="5918">
                  <c:v>-52.288880112286897</c:v>
                </c:pt>
                <c:pt idx="5919">
                  <c:v>-52.379133955456801</c:v>
                </c:pt>
                <c:pt idx="5920">
                  <c:v>-52.469183192425497</c:v>
                </c:pt>
                <c:pt idx="5921">
                  <c:v>-52.559028142795</c:v>
                </c:pt>
                <c:pt idx="5922">
                  <c:v>-52.648592146921999</c:v>
                </c:pt>
                <c:pt idx="5923">
                  <c:v>-52.737832390551503</c:v>
                </c:pt>
                <c:pt idx="5924">
                  <c:v>-52.826702998835003</c:v>
                </c:pt>
                <c:pt idx="5925">
                  <c:v>-52.915101075996397</c:v>
                </c:pt>
                <c:pt idx="5926">
                  <c:v>-53.002680460953997</c:v>
                </c:pt>
                <c:pt idx="5927">
                  <c:v>-53.088807912255596</c:v>
                </c:pt>
                <c:pt idx="5928">
                  <c:v>-53.173901958688703</c:v>
                </c:pt>
                <c:pt idx="5929">
                  <c:v>-53.258172225666101</c:v>
                </c:pt>
                <c:pt idx="5930">
                  <c:v>-53.341716524750801</c:v>
                </c:pt>
                <c:pt idx="5931">
                  <c:v>-53.424565280939298</c:v>
                </c:pt>
                <c:pt idx="5932">
                  <c:v>-53.506710748640302</c:v>
                </c:pt>
                <c:pt idx="5933">
                  <c:v>-53.588122642845399</c:v>
                </c:pt>
                <c:pt idx="5934">
                  <c:v>-53.668756368908099</c:v>
                </c:pt>
                <c:pt idx="5935">
                  <c:v>-53.748542230093697</c:v>
                </c:pt>
                <c:pt idx="5936">
                  <c:v>-53.8274230890814</c:v>
                </c:pt>
                <c:pt idx="5937">
                  <c:v>-53.905333384501503</c:v>
                </c:pt>
                <c:pt idx="5938">
                  <c:v>-53.982203371484196</c:v>
                </c:pt>
                <c:pt idx="5939">
                  <c:v>-54.057925441947603</c:v>
                </c:pt>
                <c:pt idx="5940">
                  <c:v>-54.132151504586297</c:v>
                </c:pt>
                <c:pt idx="5941">
                  <c:v>-54.2049512331713</c:v>
                </c:pt>
                <c:pt idx="5942">
                  <c:v>-54.276431405606097</c:v>
                </c:pt>
                <c:pt idx="5943">
                  <c:v>-54.346620260000201</c:v>
                </c:pt>
                <c:pt idx="5944">
                  <c:v>-54.415503554388899</c:v>
                </c:pt>
                <c:pt idx="5945">
                  <c:v>-54.4830532413676</c:v>
                </c:pt>
                <c:pt idx="5946">
                  <c:v>-54.549229527967398</c:v>
                </c:pt>
                <c:pt idx="5947">
                  <c:v>-54.613985311241798</c:v>
                </c:pt>
                <c:pt idx="5948">
                  <c:v>-54.677269201056497</c:v>
                </c:pt>
                <c:pt idx="5949">
                  <c:v>-54.739027343314604</c:v>
                </c:pt>
                <c:pt idx="5950">
                  <c:v>-54.7992046651664</c:v>
                </c:pt>
                <c:pt idx="5951">
                  <c:v>-54.857739050652498</c:v>
                </c:pt>
                <c:pt idx="5952">
                  <c:v>-54.914578110624902</c:v>
                </c:pt>
                <c:pt idx="5953">
                  <c:v>-54.969669403033201</c:v>
                </c:pt>
                <c:pt idx="5954">
                  <c:v>-55.022960167286797</c:v>
                </c:pt>
                <c:pt idx="5955">
                  <c:v>-55.074392035439999</c:v>
                </c:pt>
                <c:pt idx="5956">
                  <c:v>-55.123904744348899</c:v>
                </c:pt>
                <c:pt idx="5957">
                  <c:v>-55.171397701216897</c:v>
                </c:pt>
                <c:pt idx="5958">
                  <c:v>-55.216830530796102</c:v>
                </c:pt>
                <c:pt idx="5959">
                  <c:v>-55.260228204706998</c:v>
                </c:pt>
                <c:pt idx="5960">
                  <c:v>-55.3015859434229</c:v>
                </c:pt>
                <c:pt idx="5961">
                  <c:v>-55.340882789614199</c:v>
                </c:pt>
                <c:pt idx="5962">
                  <c:v>-55.378090555942897</c:v>
                </c:pt>
                <c:pt idx="5963">
                  <c:v>-55.413177972417202</c:v>
                </c:pt>
                <c:pt idx="5964">
                  <c:v>-55.446112745568797</c:v>
                </c:pt>
                <c:pt idx="5965">
                  <c:v>-55.476862226240598</c:v>
                </c:pt>
                <c:pt idx="5966">
                  <c:v>-55.505394082178597</c:v>
                </c:pt>
                <c:pt idx="5967">
                  <c:v>-55.531678738935597</c:v>
                </c:pt>
                <c:pt idx="5968">
                  <c:v>-55.555687930449601</c:v>
                </c:pt>
                <c:pt idx="5969">
                  <c:v>-55.577394892257303</c:v>
                </c:pt>
                <c:pt idx="5970">
                  <c:v>-55.596774630677501</c:v>
                </c:pt>
                <c:pt idx="5971">
                  <c:v>-55.6138041105566</c:v>
                </c:pt>
                <c:pt idx="5972">
                  <c:v>-55.628462382554503</c:v>
                </c:pt>
                <c:pt idx="5973">
                  <c:v>-55.640730687300199</c:v>
                </c:pt>
                <c:pt idx="5974">
                  <c:v>-55.650592527404001</c:v>
                </c:pt>
                <c:pt idx="5975">
                  <c:v>-55.658033735067697</c:v>
                </c:pt>
                <c:pt idx="5976">
                  <c:v>-55.663042508349697</c:v>
                </c:pt>
                <c:pt idx="5977">
                  <c:v>-55.665609433572598</c:v>
                </c:pt>
                <c:pt idx="5978">
                  <c:v>-55.665727510643002</c:v>
                </c:pt>
                <c:pt idx="5979">
                  <c:v>-55.663392160111897</c:v>
                </c:pt>
                <c:pt idx="5980">
                  <c:v>-55.658601232545102</c:v>
                </c:pt>
                <c:pt idx="5981">
                  <c:v>-55.651355008413503</c:v>
                </c:pt>
                <c:pt idx="5982">
                  <c:v>-55.641656192973798</c:v>
                </c:pt>
                <c:pt idx="5983">
                  <c:v>-55.629509907149597</c:v>
                </c:pt>
                <c:pt idx="5984">
                  <c:v>-55.614923676260901</c:v>
                </c:pt>
                <c:pt idx="5985">
                  <c:v>-55.597907418689502</c:v>
                </c:pt>
                <c:pt idx="5986">
                  <c:v>-55.578473432921101</c:v>
                </c:pt>
                <c:pt idx="5987">
                  <c:v>-55.556636376758398</c:v>
                </c:pt>
                <c:pt idx="5988">
                  <c:v>-55.532413260179702</c:v>
                </c:pt>
                <c:pt idx="5989">
                  <c:v>-55.505823423161701</c:v>
                </c:pt>
                <c:pt idx="5990">
                  <c:v>-55.476888515271497</c:v>
                </c:pt>
                <c:pt idx="5991">
                  <c:v>-55.445632475266997</c:v>
                </c:pt>
                <c:pt idx="5992">
                  <c:v>-55.412081506787501</c:v>
                </c:pt>
                <c:pt idx="5993">
                  <c:v>-55.376262701781798</c:v>
                </c:pt>
                <c:pt idx="5994">
                  <c:v>-55.338206789982401</c:v>
                </c:pt>
                <c:pt idx="5995">
                  <c:v>-55.2979470798739</c:v>
                </c:pt>
                <c:pt idx="5996">
                  <c:v>-55.255518855963501</c:v>
                </c:pt>
                <c:pt idx="5997">
                  <c:v>-55.210959401708202</c:v>
                </c:pt>
                <c:pt idx="5998">
                  <c:v>-55.164308028146401</c:v>
                </c:pt>
                <c:pt idx="5999">
                  <c:v>-55.115606059612197</c:v>
                </c:pt>
                <c:pt idx="6000">
                  <c:v>-55.064896803697103</c:v>
                </c:pt>
                <c:pt idx="6001">
                  <c:v>-55.012154915730399</c:v>
                </c:pt>
                <c:pt idx="6002">
                  <c:v>-54.9574221041211</c:v>
                </c:pt>
                <c:pt idx="6003">
                  <c:v>-54.900787408492</c:v>
                </c:pt>
                <c:pt idx="6004">
                  <c:v>-54.842333407064302</c:v>
                </c:pt>
                <c:pt idx="6005">
                  <c:v>-54.782133536401602</c:v>
                </c:pt>
                <c:pt idx="6006">
                  <c:v>-54.720255198201798</c:v>
                </c:pt>
                <c:pt idx="6007">
                  <c:v>-54.656758801721899</c:v>
                </c:pt>
                <c:pt idx="6008">
                  <c:v>-54.591704581573197</c:v>
                </c:pt>
                <c:pt idx="6009">
                  <c:v>-54.525157476254002</c:v>
                </c:pt>
                <c:pt idx="6010">
                  <c:v>-54.457181910299703</c:v>
                </c:pt>
                <c:pt idx="6011">
                  <c:v>-54.387842344058797</c:v>
                </c:pt>
                <c:pt idx="6012">
                  <c:v>-54.317203819351498</c:v>
                </c:pt>
                <c:pt idx="6013">
                  <c:v>-54.245332148342797</c:v>
                </c:pt>
                <c:pt idx="6014">
                  <c:v>-54.172290909743197</c:v>
                </c:pt>
                <c:pt idx="6015">
                  <c:v>-54.098143497134799</c:v>
                </c:pt>
                <c:pt idx="6016">
                  <c:v>-54.022960333434902</c:v>
                </c:pt>
                <c:pt idx="6017">
                  <c:v>-53.946812428770102</c:v>
                </c:pt>
                <c:pt idx="6018">
                  <c:v>-53.869521459667901</c:v>
                </c:pt>
                <c:pt idx="6019">
                  <c:v>-53.791106612338702</c:v>
                </c:pt>
                <c:pt idx="6020">
                  <c:v>-53.711764072606996</c:v>
                </c:pt>
                <c:pt idx="6021">
                  <c:v>-53.631650497130202</c:v>
                </c:pt>
                <c:pt idx="6022">
                  <c:v>-53.5508893978568</c:v>
                </c:pt>
                <c:pt idx="6023">
                  <c:v>-53.469566422207301</c:v>
                </c:pt>
                <c:pt idx="6024">
                  <c:v>-53.387778497636504</c:v>
                </c:pt>
                <c:pt idx="6025">
                  <c:v>-53.3056169058531</c:v>
                </c:pt>
                <c:pt idx="6026">
                  <c:v>-53.223166711344902</c:v>
                </c:pt>
                <c:pt idx="6027">
                  <c:v>-53.140509404736697</c:v>
                </c:pt>
                <c:pt idx="6028">
                  <c:v>-53.057724812371497</c:v>
                </c:pt>
                <c:pt idx="6029">
                  <c:v>-52.974878152168699</c:v>
                </c:pt>
                <c:pt idx="6030">
                  <c:v>-52.892044661598497</c:v>
                </c:pt>
                <c:pt idx="6031">
                  <c:v>-52.809250171339599</c:v>
                </c:pt>
                <c:pt idx="6032">
                  <c:v>-52.725748920633301</c:v>
                </c:pt>
                <c:pt idx="6033">
                  <c:v>-52.641863780294699</c:v>
                </c:pt>
                <c:pt idx="6034">
                  <c:v>-52.557902267793203</c:v>
                </c:pt>
                <c:pt idx="6035">
                  <c:v>-52.474073499810899</c:v>
                </c:pt>
                <c:pt idx="6036">
                  <c:v>-52.390508122240199</c:v>
                </c:pt>
                <c:pt idx="6037">
                  <c:v>-52.307314199958498</c:v>
                </c:pt>
                <c:pt idx="6038">
                  <c:v>-52.224613101845598</c:v>
                </c:pt>
                <c:pt idx="6039">
                  <c:v>-52.142512835762702</c:v>
                </c:pt>
                <c:pt idx="6040">
                  <c:v>-52.061110040283701</c:v>
                </c:pt>
                <c:pt idx="6041">
                  <c:v>-51.980494620977197</c:v>
                </c:pt>
                <c:pt idx="6042">
                  <c:v>-51.9007522736064</c:v>
                </c:pt>
                <c:pt idx="6043">
                  <c:v>-51.8219298440046</c:v>
                </c:pt>
                <c:pt idx="6044">
                  <c:v>-51.744113966820301</c:v>
                </c:pt>
                <c:pt idx="6045">
                  <c:v>-51.666251422416799</c:v>
                </c:pt>
                <c:pt idx="6046">
                  <c:v>-51.588089320160101</c:v>
                </c:pt>
                <c:pt idx="6047">
                  <c:v>-51.510092794912303</c:v>
                </c:pt>
                <c:pt idx="6048">
                  <c:v>-51.4326471487189</c:v>
                </c:pt>
                <c:pt idx="6049">
                  <c:v>-51.356011520588403</c:v>
                </c:pt>
                <c:pt idx="6050">
                  <c:v>-51.280297237415198</c:v>
                </c:pt>
                <c:pt idx="6051">
                  <c:v>-51.205654858572601</c:v>
                </c:pt>
                <c:pt idx="6052">
                  <c:v>-51.132239970527003</c:v>
                </c:pt>
                <c:pt idx="6053">
                  <c:v>-51.060192150523598</c:v>
                </c:pt>
                <c:pt idx="6054">
                  <c:v>-50.989637322624802</c:v>
                </c:pt>
                <c:pt idx="6055">
                  <c:v>-50.920688953029703</c:v>
                </c:pt>
                <c:pt idx="6056">
                  <c:v>-50.853456971596898</c:v>
                </c:pt>
                <c:pt idx="6057">
                  <c:v>-50.788007634968501</c:v>
                </c:pt>
                <c:pt idx="6058">
                  <c:v>-50.724417736433502</c:v>
                </c:pt>
                <c:pt idx="6059">
                  <c:v>-50.662794055216601</c:v>
                </c:pt>
                <c:pt idx="6060">
                  <c:v>-50.601808933404797</c:v>
                </c:pt>
                <c:pt idx="6061">
                  <c:v>-50.540605528966204</c:v>
                </c:pt>
                <c:pt idx="6062">
                  <c:v>-50.479703835178903</c:v>
                </c:pt>
                <c:pt idx="6063">
                  <c:v>-50.419625189521199</c:v>
                </c:pt>
                <c:pt idx="6064">
                  <c:v>-50.360760030486396</c:v>
                </c:pt>
                <c:pt idx="6065">
                  <c:v>-50.303403710934099</c:v>
                </c:pt>
                <c:pt idx="6066">
                  <c:v>-50.247657394731696</c:v>
                </c:pt>
                <c:pt idx="6067">
                  <c:v>-50.193742135315901</c:v>
                </c:pt>
                <c:pt idx="6068">
                  <c:v>-50.141890509431597</c:v>
                </c:pt>
                <c:pt idx="6069">
                  <c:v>-50.092324149731297</c:v>
                </c:pt>
                <c:pt idx="6070">
                  <c:v>-50.045257657129</c:v>
                </c:pt>
                <c:pt idx="6071">
                  <c:v>-50.000900050005598</c:v>
                </c:pt>
                <c:pt idx="6072">
                  <c:v>-49.959453856519701</c:v>
                </c:pt>
                <c:pt idx="6073">
                  <c:v>-49.921116799418897</c:v>
                </c:pt>
                <c:pt idx="6074">
                  <c:v>-49.886087712231301</c:v>
                </c:pt>
                <c:pt idx="6075">
                  <c:v>-49.854552811385602</c:v>
                </c:pt>
                <c:pt idx="6076">
                  <c:v>-49.826655906369503</c:v>
                </c:pt>
                <c:pt idx="6077">
                  <c:v>-49.802588682974601</c:v>
                </c:pt>
                <c:pt idx="6078">
                  <c:v>-49.782555007436102</c:v>
                </c:pt>
                <c:pt idx="6079">
                  <c:v>-49.766759534722802</c:v>
                </c:pt>
                <c:pt idx="6080">
                  <c:v>-49.755403148173698</c:v>
                </c:pt>
                <c:pt idx="6081">
                  <c:v>-49.748680077671501</c:v>
                </c:pt>
                <c:pt idx="6082">
                  <c:v>-49.7467756661934</c:v>
                </c:pt>
                <c:pt idx="6083">
                  <c:v>-49.749864228734701</c:v>
                </c:pt>
                <c:pt idx="6084">
                  <c:v>-49.758106441789103</c:v>
                </c:pt>
                <c:pt idx="6085">
                  <c:v>-49.771646513039798</c:v>
                </c:pt>
                <c:pt idx="6086">
                  <c:v>-49.7906093580742</c:v>
                </c:pt>
                <c:pt idx="6087">
                  <c:v>-49.815097458800402</c:v>
                </c:pt>
                <c:pt idx="6088">
                  <c:v>-49.8451879199365</c:v>
                </c:pt>
                <c:pt idx="6089">
                  <c:v>-49.880929167863798</c:v>
                </c:pt>
                <c:pt idx="6090">
                  <c:v>-49.9223035979279</c:v>
                </c:pt>
                <c:pt idx="6091">
                  <c:v>-49.969230805392499</c:v>
                </c:pt>
                <c:pt idx="6092">
                  <c:v>-50.021641612552997</c:v>
                </c:pt>
                <c:pt idx="6093">
                  <c:v>-50.0794426271436</c:v>
                </c:pt>
                <c:pt idx="6094">
                  <c:v>-50.142505307682399</c:v>
                </c:pt>
                <c:pt idx="6095">
                  <c:v>-50.210662568850999</c:v>
                </c:pt>
                <c:pt idx="6096">
                  <c:v>-50.2837073293759</c:v>
                </c:pt>
                <c:pt idx="6097">
                  <c:v>-50.361390847274002</c:v>
                </c:pt>
                <c:pt idx="6098">
                  <c:v>-50.443288500390103</c:v>
                </c:pt>
                <c:pt idx="6099">
                  <c:v>-50.528960413668599</c:v>
                </c:pt>
                <c:pt idx="6100">
                  <c:v>-50.618048151257099</c:v>
                </c:pt>
                <c:pt idx="6101">
                  <c:v>-50.710110773208399</c:v>
                </c:pt>
                <c:pt idx="6102">
                  <c:v>-50.803857022364603</c:v>
                </c:pt>
                <c:pt idx="6103">
                  <c:v>-50.895972558919397</c:v>
                </c:pt>
                <c:pt idx="6104">
                  <c:v>-50.987455895942702</c:v>
                </c:pt>
                <c:pt idx="6105">
                  <c:v>-51.078973264095197</c:v>
                </c:pt>
                <c:pt idx="6106">
                  <c:v>-51.170884117061597</c:v>
                </c:pt>
                <c:pt idx="6107">
                  <c:v>-51.263366968589303</c:v>
                </c:pt>
                <c:pt idx="6108">
                  <c:v>-51.3564919873522</c:v>
                </c:pt>
                <c:pt idx="6109">
                  <c:v>-51.450259779248199</c:v>
                </c:pt>
                <c:pt idx="6110">
                  <c:v>-51.544498416332601</c:v>
                </c:pt>
                <c:pt idx="6111">
                  <c:v>-51.639152616153098</c:v>
                </c:pt>
                <c:pt idx="6112">
                  <c:v>-51.734150708312001</c:v>
                </c:pt>
                <c:pt idx="6113">
                  <c:v>-51.829274610357899</c:v>
                </c:pt>
                <c:pt idx="6114">
                  <c:v>-51.923578448468099</c:v>
                </c:pt>
                <c:pt idx="6115">
                  <c:v>-52.016085236733701</c:v>
                </c:pt>
                <c:pt idx="6116">
                  <c:v>-52.107541067838298</c:v>
                </c:pt>
                <c:pt idx="6117">
                  <c:v>-52.198402104721403</c:v>
                </c:pt>
                <c:pt idx="6118">
                  <c:v>-52.288902494510097</c:v>
                </c:pt>
                <c:pt idx="6119">
                  <c:v>-52.379155089891299</c:v>
                </c:pt>
                <c:pt idx="6120">
                  <c:v>-52.469203137606499</c:v>
                </c:pt>
                <c:pt idx="6121">
                  <c:v>-52.559046944015599</c:v>
                </c:pt>
                <c:pt idx="6122">
                  <c:v>-52.6486098287956</c:v>
                </c:pt>
                <c:pt idx="6123">
                  <c:v>-52.737848987080902</c:v>
                </c:pt>
                <c:pt idx="6124">
                  <c:v>-52.826718538007398</c:v>
                </c:pt>
                <c:pt idx="6125">
                  <c:v>-52.915115558636302</c:v>
                </c:pt>
                <c:pt idx="6126">
                  <c:v>-53.002693764308901</c:v>
                </c:pt>
                <c:pt idx="6127">
                  <c:v>-53.088820156295597</c:v>
                </c:pt>
                <c:pt idx="6128">
                  <c:v>-53.173913218801601</c:v>
                </c:pt>
                <c:pt idx="6129">
                  <c:v>-53.258182551903801</c:v>
                </c:pt>
                <c:pt idx="6130">
                  <c:v>-53.341725952156999</c:v>
                </c:pt>
                <c:pt idx="6131">
                  <c:v>-53.4245738360258</c:v>
                </c:pt>
                <c:pt idx="6132">
                  <c:v>-53.506718452834001</c:v>
                </c:pt>
                <c:pt idx="6133">
                  <c:v>-53.588129514402802</c:v>
                </c:pt>
                <c:pt idx="6134">
                  <c:v>-53.668762424053703</c:v>
                </c:pt>
                <c:pt idx="6135">
                  <c:v>-53.7485474824161</c:v>
                </c:pt>
                <c:pt idx="6136">
                  <c:v>-53.827427553333301</c:v>
                </c:pt>
                <c:pt idx="6137">
                  <c:v>-53.905337074320201</c:v>
                </c:pt>
                <c:pt idx="6138">
                  <c:v>-53.982206299213402</c:v>
                </c:pt>
                <c:pt idx="6139">
                  <c:v>-54.057927619062198</c:v>
                </c:pt>
                <c:pt idx="6140">
                  <c:v>-54.132152937228803</c:v>
                </c:pt>
                <c:pt idx="6141">
                  <c:v>-54.204951945934802</c:v>
                </c:pt>
                <c:pt idx="6142">
                  <c:v>-54.2764314178769</c:v>
                </c:pt>
                <c:pt idx="6143">
                  <c:v>-54.346619588105597</c:v>
                </c:pt>
                <c:pt idx="6144">
                  <c:v>-54.415502213219703</c:v>
                </c:pt>
                <c:pt idx="6145">
                  <c:v>-54.4830512451476</c:v>
                </c:pt>
                <c:pt idx="6146">
                  <c:v>-54.549226890668301</c:v>
                </c:pt>
                <c:pt idx="6147">
                  <c:v>-54.613982046818599</c:v>
                </c:pt>
                <c:pt idx="6148">
                  <c:v>-54.677265323590397</c:v>
                </c:pt>
                <c:pt idx="6149">
                  <c:v>-54.7390228670995</c:v>
                </c:pt>
                <c:pt idx="6150">
                  <c:v>-54.799199604774302</c:v>
                </c:pt>
                <c:pt idx="6151">
                  <c:v>-54.8577334215584</c:v>
                </c:pt>
                <c:pt idx="6152">
                  <c:v>-54.914571927846502</c:v>
                </c:pt>
                <c:pt idx="6153">
                  <c:v>-54.969662682009599</c:v>
                </c:pt>
                <c:pt idx="6154">
                  <c:v>-55.022952923922197</c:v>
                </c:pt>
                <c:pt idx="6155">
                  <c:v>-55.074384287666703</c:v>
                </c:pt>
                <c:pt idx="6156">
                  <c:v>-55.123896509853999</c:v>
                </c:pt>
                <c:pt idx="6157">
                  <c:v>-55.171389013424999</c:v>
                </c:pt>
                <c:pt idx="6158">
                  <c:v>-55.216821393677598</c:v>
                </c:pt>
                <c:pt idx="6159">
                  <c:v>-55.260218627686399</c:v>
                </c:pt>
                <c:pt idx="6160">
                  <c:v>-55.301575939557999</c:v>
                </c:pt>
                <c:pt idx="6161">
                  <c:v>-55.3408723738699</c:v>
                </c:pt>
                <c:pt idx="6162">
                  <c:v>-55.378079744406399</c:v>
                </c:pt>
                <c:pt idx="6163">
                  <c:v>-55.413166781939204</c:v>
                </c:pt>
                <c:pt idx="6164">
                  <c:v>-55.446101193572503</c:v>
                </c:pt>
                <c:pt idx="6165">
                  <c:v>-55.476850331179399</c:v>
                </c:pt>
                <c:pt idx="6166">
                  <c:v>-55.505381862109502</c:v>
                </c:pt>
                <c:pt idx="6167">
                  <c:v>-55.531666212296798</c:v>
                </c:pt>
                <c:pt idx="6168">
                  <c:v>-55.555675116055298</c:v>
                </c:pt>
                <c:pt idx="6169">
                  <c:v>-55.577381809230303</c:v>
                </c:pt>
                <c:pt idx="6170">
                  <c:v>-55.596761298399599</c:v>
                </c:pt>
                <c:pt idx="6171">
                  <c:v>-55.613790548628401</c:v>
                </c:pt>
                <c:pt idx="6172">
                  <c:v>-55.628448610770398</c:v>
                </c:pt>
                <c:pt idx="6173">
                  <c:v>-55.6407167256083</c:v>
                </c:pt>
                <c:pt idx="6174">
                  <c:v>-55.650578395886598</c:v>
                </c:pt>
                <c:pt idx="6175">
                  <c:v>-55.658019453912303</c:v>
                </c:pt>
                <c:pt idx="6176">
                  <c:v>-55.663028097828501</c:v>
                </c:pt>
                <c:pt idx="6177">
                  <c:v>-55.665594914017198</c:v>
                </c:pt>
                <c:pt idx="6178">
                  <c:v>-55.665712902423998</c:v>
                </c:pt>
                <c:pt idx="6179">
                  <c:v>-55.663377483617502</c:v>
                </c:pt>
                <c:pt idx="6180">
                  <c:v>-55.6585865081611</c:v>
                </c:pt>
                <c:pt idx="6181">
                  <c:v>-55.6513402565012</c:v>
                </c:pt>
                <c:pt idx="6182">
                  <c:v>-55.641641433851703</c:v>
                </c:pt>
                <c:pt idx="6183">
                  <c:v>-55.629495161077003</c:v>
                </c:pt>
                <c:pt idx="6184">
                  <c:v>-55.614908963421499</c:v>
                </c:pt>
                <c:pt idx="6185">
                  <c:v>-55.597892759170499</c:v>
                </c:pt>
                <c:pt idx="6186">
                  <c:v>-55.5784588466963</c:v>
                </c:pt>
                <c:pt idx="6187">
                  <c:v>-55.556621883665102</c:v>
                </c:pt>
                <c:pt idx="6188">
                  <c:v>-55.5323988799123</c:v>
                </c:pt>
                <c:pt idx="6189">
                  <c:v>-55.505809175245901</c:v>
                </c:pt>
                <c:pt idx="6190">
                  <c:v>-55.476874419052699</c:v>
                </c:pt>
                <c:pt idx="6191">
                  <c:v>-55.445618549891698</c:v>
                </c:pt>
                <c:pt idx="6192">
                  <c:v>-55.412067771185001</c:v>
                </c:pt>
                <c:pt idx="6193">
                  <c:v>-55.376249173954903</c:v>
                </c:pt>
                <c:pt idx="6194">
                  <c:v>-55.3381934886417</c:v>
                </c:pt>
                <c:pt idx="6195">
                  <c:v>-55.297934023418897</c:v>
                </c:pt>
                <c:pt idx="6196">
                  <c:v>-55.255506062409097</c:v>
                </c:pt>
                <c:pt idx="6197">
                  <c:v>-55.2109468887218</c:v>
                </c:pt>
                <c:pt idx="6198">
                  <c:v>-55.1642958130521</c:v>
                </c:pt>
                <c:pt idx="6199">
                  <c:v>-55.115594159383797</c:v>
                </c:pt>
                <c:pt idx="6200">
                  <c:v>-55.064885234952499</c:v>
                </c:pt>
                <c:pt idx="6201">
                  <c:v>-55.012143668701498</c:v>
                </c:pt>
                <c:pt idx="6202">
                  <c:v>-54.957411210092303</c:v>
                </c:pt>
                <c:pt idx="6203">
                  <c:v>-54.900776891417003</c:v>
                </c:pt>
                <c:pt idx="6204">
                  <c:v>-54.842323288661298</c:v>
                </c:pt>
                <c:pt idx="6205">
                  <c:v>-54.782123835071303</c:v>
                </c:pt>
                <c:pt idx="6206">
                  <c:v>-54.720245930274999</c:v>
                </c:pt>
                <c:pt idx="6207">
                  <c:v>-54.6567499809655</c:v>
                </c:pt>
                <c:pt idx="6208">
                  <c:v>-54.591696222328899</c:v>
                </c:pt>
                <c:pt idx="6209">
                  <c:v>-54.525149591946501</c:v>
                </c:pt>
                <c:pt idx="6210">
                  <c:v>-54.457174513469297</c:v>
                </c:pt>
                <c:pt idx="6211">
                  <c:v>-54.387835446529301</c:v>
                </c:pt>
                <c:pt idx="6212">
                  <c:v>-54.317197432295799</c:v>
                </c:pt>
                <c:pt idx="6213">
                  <c:v>-54.245326282329202</c:v>
                </c:pt>
                <c:pt idx="6214">
                  <c:v>-54.172285574118</c:v>
                </c:pt>
                <c:pt idx="6215">
                  <c:v>-54.098138701524597</c:v>
                </c:pt>
                <c:pt idx="6216">
                  <c:v>-54.022956086890602</c:v>
                </c:pt>
                <c:pt idx="6217">
                  <c:v>-53.946808739693402</c:v>
                </c:pt>
                <c:pt idx="6218">
                  <c:v>-53.869518316742102</c:v>
                </c:pt>
                <c:pt idx="6219">
                  <c:v>-53.7911040326548</c:v>
                </c:pt>
                <c:pt idx="6220">
                  <c:v>-53.711762071175997</c:v>
                </c:pt>
                <c:pt idx="6221">
                  <c:v>-53.631649084495798</c:v>
                </c:pt>
                <c:pt idx="6222">
                  <c:v>-53.550888582395103</c:v>
                </c:pt>
                <c:pt idx="6223">
                  <c:v>-53.4695662104509</c:v>
                </c:pt>
                <c:pt idx="6224">
                  <c:v>-53.387778895412097</c:v>
                </c:pt>
                <c:pt idx="6225">
                  <c:v>-53.305617918003399</c:v>
                </c:pt>
                <c:pt idx="6226">
                  <c:v>-53.223168341857203</c:v>
                </c:pt>
                <c:pt idx="6227">
                  <c:v>-53.140511656873699</c:v>
                </c:pt>
                <c:pt idx="6228">
                  <c:v>-53.057727688713697</c:v>
                </c:pt>
                <c:pt idx="6229">
                  <c:v>-52.974881655317297</c:v>
                </c:pt>
                <c:pt idx="6230">
                  <c:v>-52.892048792863697</c:v>
                </c:pt>
                <c:pt idx="6231">
                  <c:v>-52.809254971845903</c:v>
                </c:pt>
                <c:pt idx="6232">
                  <c:v>-52.725754387478602</c:v>
                </c:pt>
                <c:pt idx="6233">
                  <c:v>-52.641869910138603</c:v>
                </c:pt>
                <c:pt idx="6234">
                  <c:v>-52.557909055869096</c:v>
                </c:pt>
                <c:pt idx="6235">
                  <c:v>-52.474080944568001</c:v>
                </c:pt>
                <c:pt idx="6236">
                  <c:v>-52.390516225279903</c:v>
                </c:pt>
                <c:pt idx="6237">
                  <c:v>-52.307322958576997</c:v>
                </c:pt>
                <c:pt idx="6238">
                  <c:v>-52.224622513299003</c:v>
                </c:pt>
                <c:pt idx="6239">
                  <c:v>-52.142522897213802</c:v>
                </c:pt>
                <c:pt idx="6240">
                  <c:v>-52.061120748937398</c:v>
                </c:pt>
                <c:pt idx="6241">
                  <c:v>-51.9805059734542</c:v>
                </c:pt>
                <c:pt idx="6242">
                  <c:v>-51.9007642714338</c:v>
                </c:pt>
                <c:pt idx="6243">
                  <c:v>-51.821942482499601</c:v>
                </c:pt>
                <c:pt idx="6244">
                  <c:v>-51.744127240393503</c:v>
                </c:pt>
                <c:pt idx="6245">
                  <c:v>-51.666265620865701</c:v>
                </c:pt>
                <c:pt idx="6246">
                  <c:v>-51.588104399937698</c:v>
                </c:pt>
                <c:pt idx="6247">
                  <c:v>-51.510108694276198</c:v>
                </c:pt>
                <c:pt idx="6248">
                  <c:v>-51.432663829332697</c:v>
                </c:pt>
                <c:pt idx="6249">
                  <c:v>-51.356028966295597</c:v>
                </c:pt>
                <c:pt idx="6250">
                  <c:v>-51.280315451355897</c:v>
                </c:pt>
                <c:pt idx="6251">
                  <c:v>-51.2056738270485</c:v>
                </c:pt>
                <c:pt idx="6252">
                  <c:v>-51.132259680767604</c:v>
                </c:pt>
                <c:pt idx="6253">
                  <c:v>-51.060212592177798</c:v>
                </c:pt>
                <c:pt idx="6254">
                  <c:v>-50.989658487551402</c:v>
                </c:pt>
                <c:pt idx="6255">
                  <c:v>-50.9207108331792</c:v>
                </c:pt>
                <c:pt idx="6256">
                  <c:v>-50.8534795584793</c:v>
                </c:pt>
                <c:pt idx="6257">
                  <c:v>-50.788030942525403</c:v>
                </c:pt>
                <c:pt idx="6258">
                  <c:v>-50.724441757012499</c:v>
                </c:pt>
                <c:pt idx="6259">
                  <c:v>-50.662818777076602</c:v>
                </c:pt>
                <c:pt idx="6260">
                  <c:v>-50.601835399585802</c:v>
                </c:pt>
                <c:pt idx="6261">
                  <c:v>-50.5406336746953</c:v>
                </c:pt>
                <c:pt idx="6262">
                  <c:v>-50.4797335065007</c:v>
                </c:pt>
                <c:pt idx="6263">
                  <c:v>-50.419656289508801</c:v>
                </c:pt>
                <c:pt idx="6264">
                  <c:v>-50.360792501763903</c:v>
                </c:pt>
                <c:pt idx="6265">
                  <c:v>-50.303437550684798</c:v>
                </c:pt>
                <c:pt idx="6266">
                  <c:v>-50.2476926609516</c:v>
                </c:pt>
                <c:pt idx="6267">
                  <c:v>-50.193778823283601</c:v>
                </c:pt>
                <c:pt idx="6268">
                  <c:v>-50.141928610029503</c:v>
                </c:pt>
                <c:pt idx="6269">
                  <c:v>-50.0923636558366</c:v>
                </c:pt>
                <c:pt idx="6270">
                  <c:v>-50.045298565118699</c:v>
                </c:pt>
                <c:pt idx="6271">
                  <c:v>-50.000942356567201</c:v>
                </c:pt>
                <c:pt idx="6272">
                  <c:v>-49.959497563305803</c:v>
                </c:pt>
                <c:pt idx="6273">
                  <c:v>-49.921161905795103</c:v>
                </c:pt>
                <c:pt idx="6274">
                  <c:v>-49.886134213058803</c:v>
                </c:pt>
                <c:pt idx="6275">
                  <c:v>-49.854600795493702</c:v>
                </c:pt>
                <c:pt idx="6276">
                  <c:v>-49.826705389207397</c:v>
                </c:pt>
                <c:pt idx="6277">
                  <c:v>-49.802639653064098</c:v>
                </c:pt>
                <c:pt idx="6278">
                  <c:v>-49.7826074429314</c:v>
                </c:pt>
                <c:pt idx="6279">
                  <c:v>-49.766813405226998</c:v>
                </c:pt>
                <c:pt idx="6280">
                  <c:v>-49.755458415567503</c:v>
                </c:pt>
                <c:pt idx="6281">
                  <c:v>-49.7487366964803</c:v>
                </c:pt>
                <c:pt idx="6282">
                  <c:v>-49.7468335821452</c:v>
                </c:pt>
                <c:pt idx="6283">
                  <c:v>-49.749923377555</c:v>
                </c:pt>
                <c:pt idx="6284">
                  <c:v>-49.758166749097803</c:v>
                </c:pt>
                <c:pt idx="6285">
                  <c:v>-49.7717078934445</c:v>
                </c:pt>
                <c:pt idx="6286">
                  <c:v>-49.790671715036602</c:v>
                </c:pt>
                <c:pt idx="6287">
                  <c:v>-49.815160683608703</c:v>
                </c:pt>
                <c:pt idx="6288">
                  <c:v>-49.845251891246598</c:v>
                </c:pt>
                <c:pt idx="6289">
                  <c:v>-49.880993751430999</c:v>
                </c:pt>
                <c:pt idx="6290">
                  <c:v>-49.922368513087598</c:v>
                </c:pt>
                <c:pt idx="6291">
                  <c:v>-49.969295876198103</c:v>
                </c:pt>
                <c:pt idx="6292">
                  <c:v>-50.021706684045199</c:v>
                </c:pt>
                <c:pt idx="6293">
                  <c:v>-50.079507541766397</c:v>
                </c:pt>
                <c:pt idx="6294">
                  <c:v>-50.142569901577303</c:v>
                </c:pt>
                <c:pt idx="6295">
                  <c:v>-50.210726670689297</c:v>
                </c:pt>
                <c:pt idx="6296">
                  <c:v>-50.283770760130999</c:v>
                </c:pt>
                <c:pt idx="6297">
                  <c:v>-50.361453421949697</c:v>
                </c:pt>
                <c:pt idx="6298">
                  <c:v>-50.443349851032302</c:v>
                </c:pt>
                <c:pt idx="6299">
                  <c:v>-50.5290203499437</c:v>
                </c:pt>
                <c:pt idx="6300">
                  <c:v>-50.618106516219299</c:v>
                </c:pt>
                <c:pt idx="6301">
                  <c:v>-50.7101672535943</c:v>
                </c:pt>
                <c:pt idx="6302">
                  <c:v>-50.803909111147597</c:v>
                </c:pt>
                <c:pt idx="6303">
                  <c:v>-50.896021207948998</c:v>
                </c:pt>
                <c:pt idx="6304">
                  <c:v>-50.987501710799201</c:v>
                </c:pt>
                <c:pt idx="6305">
                  <c:v>-51.0790166501668</c:v>
                </c:pt>
                <c:pt idx="6306">
                  <c:v>-51.170925346819701</c:v>
                </c:pt>
                <c:pt idx="6307">
                  <c:v>-51.263406232040197</c:v>
                </c:pt>
                <c:pt idx="6308">
                  <c:v>-51.356529421395898</c:v>
                </c:pt>
                <c:pt idx="6309">
                  <c:v>-51.450295470860901</c:v>
                </c:pt>
                <c:pt idx="6310">
                  <c:v>-51.544532412117498</c:v>
                </c:pt>
                <c:pt idx="6311">
                  <c:v>-51.639184989007198</c:v>
                </c:pt>
                <c:pt idx="6312">
                  <c:v>-51.734181514762497</c:v>
                </c:pt>
                <c:pt idx="6313">
                  <c:v>-51.829303800711003</c:v>
                </c:pt>
                <c:pt idx="6314">
                  <c:v>-51.923605486722501</c:v>
                </c:pt>
                <c:pt idx="6315">
                  <c:v>-52.016110496047197</c:v>
                </c:pt>
                <c:pt idx="6316">
                  <c:v>-52.1075648019211</c:v>
                </c:pt>
                <c:pt idx="6317">
                  <c:v>-52.198424471363502</c:v>
                </c:pt>
                <c:pt idx="6318">
                  <c:v>-52.288923598477801</c:v>
                </c:pt>
                <c:pt idx="6319">
                  <c:v>-52.379175005623502</c:v>
                </c:pt>
                <c:pt idx="6320">
                  <c:v>-52.469221920567399</c:v>
                </c:pt>
                <c:pt idx="6321">
                  <c:v>-52.5590646371489</c:v>
                </c:pt>
                <c:pt idx="6322">
                  <c:v>-52.648626455552801</c:v>
                </c:pt>
                <c:pt idx="6323">
                  <c:v>-52.737864579717098</c:v>
                </c:pt>
                <c:pt idx="6324">
                  <c:v>-52.826733123096702</c:v>
                </c:pt>
                <c:pt idx="6325">
                  <c:v>-52.915129137235503</c:v>
                </c:pt>
                <c:pt idx="6326">
                  <c:v>-53.002706221613799</c:v>
                </c:pt>
                <c:pt idx="6327">
                  <c:v>-53.088831605171798</c:v>
                </c:pt>
                <c:pt idx="6328">
                  <c:v>-53.173923730244901</c:v>
                </c:pt>
                <c:pt idx="6329">
                  <c:v>-53.258192173095097</c:v>
                </c:pt>
                <c:pt idx="6330">
                  <c:v>-53.3417347161799</c:v>
                </c:pt>
                <c:pt idx="6331">
                  <c:v>-53.424581767952397</c:v>
                </c:pt>
                <c:pt idx="6332">
                  <c:v>-53.506725572964001</c:v>
                </c:pt>
                <c:pt idx="6333">
                  <c:v>-53.5881358400637</c:v>
                </c:pt>
                <c:pt idx="6334">
                  <c:v>-53.668767970670302</c:v>
                </c:pt>
                <c:pt idx="6335">
                  <c:v>-53.7485522629785</c:v>
                </c:pt>
                <c:pt idx="6336">
                  <c:v>-53.827431581887303</c:v>
                </c:pt>
                <c:pt idx="6337">
                  <c:v>-53.905340363891298</c:v>
                </c:pt>
                <c:pt idx="6338">
                  <c:v>-53.9822088616679</c:v>
                </c:pt>
                <c:pt idx="6339">
                  <c:v>-54.0579294655289</c:v>
                </c:pt>
                <c:pt idx="6340">
                  <c:v>-54.132154074471501</c:v>
                </c:pt>
                <c:pt idx="6341">
                  <c:v>-54.204952396690302</c:v>
                </c:pt>
                <c:pt idx="6342">
                  <c:v>-54.276431200231002</c:v>
                </c:pt>
                <c:pt idx="6343">
                  <c:v>-54.346618717453701</c:v>
                </c:pt>
                <c:pt idx="6344">
                  <c:v>-54.4155007036575</c:v>
                </c:pt>
                <c:pt idx="6345">
                  <c:v>-54.483049110191999</c:v>
                </c:pt>
                <c:pt idx="6346">
                  <c:v>-54.549224143634</c:v>
                </c:pt>
                <c:pt idx="6347">
                  <c:v>-54.613978701028799</c:v>
                </c:pt>
                <c:pt idx="6348">
                  <c:v>-54.6772613925068</c:v>
                </c:pt>
                <c:pt idx="6349">
                  <c:v>-54.739018364399399</c:v>
                </c:pt>
                <c:pt idx="6350">
                  <c:v>-54.799194544410099</c:v>
                </c:pt>
                <c:pt idx="6351">
                  <c:v>-54.857727818377398</c:v>
                </c:pt>
                <c:pt idx="6352">
                  <c:v>-54.914565796228302</c:v>
                </c:pt>
                <c:pt idx="6353">
                  <c:v>-54.969656036745</c:v>
                </c:pt>
                <c:pt idx="6354">
                  <c:v>-55.022945780254702</c:v>
                </c:pt>
                <c:pt idx="6355">
                  <c:v>-55.074376662831497</c:v>
                </c:pt>
                <c:pt idx="6356">
                  <c:v>-55.123888420827001</c:v>
                </c:pt>
                <c:pt idx="6357">
                  <c:v>-55.171380492622603</c:v>
                </c:pt>
                <c:pt idx="6358">
                  <c:v>-55.216812444548601</c:v>
                </c:pt>
                <c:pt idx="6359">
                  <c:v>-55.260209259059302</c:v>
                </c:pt>
                <c:pt idx="6360">
                  <c:v>-55.301566163839702</c:v>
                </c:pt>
                <c:pt idx="6361">
                  <c:v>-55.340862205343001</c:v>
                </c:pt>
                <c:pt idx="6362">
                  <c:v>-55.3780691984539</c:v>
                </c:pt>
                <c:pt idx="6363">
                  <c:v>-55.413155874690602</c:v>
                </c:pt>
                <c:pt idx="6364">
                  <c:v>-55.446089941715002</c:v>
                </c:pt>
                <c:pt idx="6365">
                  <c:v>-55.4768387524025</c:v>
                </c:pt>
                <c:pt idx="6366">
                  <c:v>-55.505369973714402</c:v>
                </c:pt>
                <c:pt idx="6367">
                  <c:v>-55.531654031953401</c:v>
                </c:pt>
                <c:pt idx="6368">
                  <c:v>-55.555662661797498</c:v>
                </c:pt>
                <c:pt idx="6369">
                  <c:v>-55.5773690993895</c:v>
                </c:pt>
                <c:pt idx="6370">
                  <c:v>-55.596748351556599</c:v>
                </c:pt>
                <c:pt idx="6371">
                  <c:v>-55.613777383574501</c:v>
                </c:pt>
                <c:pt idx="6372">
                  <c:v>-55.628435246482802</c:v>
                </c:pt>
                <c:pt idx="6373">
                  <c:v>-55.640703181211201</c:v>
                </c:pt>
                <c:pt idx="6374">
                  <c:v>-55.650564690632798</c:v>
                </c:pt>
                <c:pt idx="6375">
                  <c:v>-55.6580056071546</c:v>
                </c:pt>
                <c:pt idx="6376">
                  <c:v>-55.663014129000402</c:v>
                </c:pt>
                <c:pt idx="6377">
                  <c:v>-55.665580842608101</c:v>
                </c:pt>
                <c:pt idx="6378">
                  <c:v>-55.665698747960299</c:v>
                </c:pt>
                <c:pt idx="6379">
                  <c:v>-55.663363265641202</c:v>
                </c:pt>
                <c:pt idx="6380">
                  <c:v>-55.6585722462113</c:v>
                </c:pt>
                <c:pt idx="6381">
                  <c:v>-55.651325970092302</c:v>
                </c:pt>
                <c:pt idx="6382">
                  <c:v>-55.641627142456102</c:v>
                </c:pt>
                <c:pt idx="6383">
                  <c:v>-55.629480884109498</c:v>
                </c:pt>
                <c:pt idx="6384">
                  <c:v>-55.614894720223603</c:v>
                </c:pt>
                <c:pt idx="6385">
                  <c:v>-55.597878568990097</c:v>
                </c:pt>
                <c:pt idx="6386">
                  <c:v>-55.578444728671897</c:v>
                </c:pt>
                <c:pt idx="6387">
                  <c:v>-55.556607856802998</c:v>
                </c:pt>
                <c:pt idx="6388">
                  <c:v>-55.532384963081199</c:v>
                </c:pt>
                <c:pt idx="6389">
                  <c:v>-55.505795387151899</c:v>
                </c:pt>
                <c:pt idx="6390">
                  <c:v>-55.476860778227703</c:v>
                </c:pt>
                <c:pt idx="6391">
                  <c:v>-55.4456050746765</c:v>
                </c:pt>
                <c:pt idx="6392">
                  <c:v>-55.412054479711102</c:v>
                </c:pt>
                <c:pt idx="6393">
                  <c:v>-55.376236083458501</c:v>
                </c:pt>
                <c:pt idx="6394">
                  <c:v>-55.338180617044998</c:v>
                </c:pt>
                <c:pt idx="6395">
                  <c:v>-55.297921388344903</c:v>
                </c:pt>
                <c:pt idx="6396">
                  <c:v>-55.255493681110003</c:v>
                </c:pt>
                <c:pt idx="6397">
                  <c:v>-55.210934778115401</c:v>
                </c:pt>
                <c:pt idx="6398">
                  <c:v>-55.164283989726002</c:v>
                </c:pt>
                <c:pt idx="6399">
                  <c:v>-55.1155826395891</c:v>
                </c:pt>
                <c:pt idx="6400">
                  <c:v>-55.064874034597601</c:v>
                </c:pt>
                <c:pt idx="6401">
                  <c:v>-55.012132778147603</c:v>
                </c:pt>
                <c:pt idx="6402">
                  <c:v>-54.957400659443401</c:v>
                </c:pt>
                <c:pt idx="6403">
                  <c:v>-54.900766703684397</c:v>
                </c:pt>
                <c:pt idx="6404">
                  <c:v>-54.842313484697499</c:v>
                </c:pt>
                <c:pt idx="6405">
                  <c:v>-54.7821144325208</c:v>
                </c:pt>
                <c:pt idx="6406">
                  <c:v>-54.7202369447823</c:v>
                </c:pt>
                <c:pt idx="6407">
                  <c:v>-54.656741425694896</c:v>
                </c:pt>
                <c:pt idx="6408">
                  <c:v>-54.591688111006398</c:v>
                </c:pt>
                <c:pt idx="6409">
                  <c:v>-54.525141937414098</c:v>
                </c:pt>
                <c:pt idx="6410">
                  <c:v>-54.457167327716697</c:v>
                </c:pt>
                <c:pt idx="6411">
                  <c:v>-54.387828740856399</c:v>
                </c:pt>
                <c:pt idx="6412">
                  <c:v>-54.317191217376198</c:v>
                </c:pt>
                <c:pt idx="6413">
                  <c:v>-54.245320568255202</c:v>
                </c:pt>
                <c:pt idx="6414">
                  <c:v>-54.172280369799601</c:v>
                </c:pt>
                <c:pt idx="6415">
                  <c:v>-54.098134016150901</c:v>
                </c:pt>
                <c:pt idx="6416">
                  <c:v>-54.022951929098902</c:v>
                </c:pt>
                <c:pt idx="6417">
                  <c:v>-53.946805117496098</c:v>
                </c:pt>
                <c:pt idx="6418">
                  <c:v>-53.869515218794803</c:v>
                </c:pt>
                <c:pt idx="6419">
                  <c:v>-53.791101475439397</c:v>
                </c:pt>
                <c:pt idx="6420">
                  <c:v>-53.711760069175398</c:v>
                </c:pt>
                <c:pt idx="6421">
                  <c:v>-53.6316476478341</c:v>
                </c:pt>
                <c:pt idx="6422">
                  <c:v>-53.550887719093602</c:v>
                </c:pt>
                <c:pt idx="6423">
                  <c:v>-53.4695659267216</c:v>
                </c:pt>
                <c:pt idx="6424">
                  <c:v>-53.387779196807799</c:v>
                </c:pt>
                <c:pt idx="6425">
                  <c:v>-53.305618809124802</c:v>
                </c:pt>
                <c:pt idx="6426">
                  <c:v>-53.223169826477097</c:v>
                </c:pt>
                <c:pt idx="6427">
                  <c:v>-53.140513738067597</c:v>
                </c:pt>
                <c:pt idx="6428">
                  <c:v>-53.0577303689006</c:v>
                </c:pt>
                <c:pt idx="6429">
                  <c:v>-52.974884936915799</c:v>
                </c:pt>
                <c:pt idx="6430">
                  <c:v>-52.892052677075597</c:v>
                </c:pt>
                <c:pt idx="6431">
                  <c:v>-52.809259497290299</c:v>
                </c:pt>
                <c:pt idx="6432">
                  <c:v>-52.725759551472898</c:v>
                </c:pt>
                <c:pt idx="6433">
                  <c:v>-52.641875709551897</c:v>
                </c:pt>
                <c:pt idx="6434">
                  <c:v>-52.557915486183397</c:v>
                </c:pt>
                <c:pt idx="6435">
                  <c:v>-52.474088004274897</c:v>
                </c:pt>
                <c:pt idx="6436">
                  <c:v>-52.3905239158398</c:v>
                </c:pt>
                <c:pt idx="6437">
                  <c:v>-52.3073312773558</c:v>
                </c:pt>
                <c:pt idx="6438">
                  <c:v>-52.224631457612603</c:v>
                </c:pt>
                <c:pt idx="6439">
                  <c:v>-52.142532464280002</c:v>
                </c:pt>
                <c:pt idx="6440">
                  <c:v>-52.061130936005597</c:v>
                </c:pt>
                <c:pt idx="6441">
                  <c:v>-51.980516777212799</c:v>
                </c:pt>
                <c:pt idx="6442">
                  <c:v>-51.900775693233399</c:v>
                </c:pt>
                <c:pt idx="6443">
                  <c:v>-51.821954517779503</c:v>
                </c:pt>
                <c:pt idx="6444">
                  <c:v>-51.744139883726</c:v>
                </c:pt>
                <c:pt idx="6445">
                  <c:v>-51.666279148133199</c:v>
                </c:pt>
                <c:pt idx="6446">
                  <c:v>-51.588118769561902</c:v>
                </c:pt>
                <c:pt idx="6447">
                  <c:v>-51.510123847331499</c:v>
                </c:pt>
                <c:pt idx="6448">
                  <c:v>-51.432679729176101</c:v>
                </c:pt>
                <c:pt idx="6449">
                  <c:v>-51.356045597405704</c:v>
                </c:pt>
                <c:pt idx="6450">
                  <c:v>-51.280332816592598</c:v>
                </c:pt>
                <c:pt idx="6451">
                  <c:v>-51.2056919132174</c:v>
                </c:pt>
                <c:pt idx="6452">
                  <c:v>-51.132278475553797</c:v>
                </c:pt>
                <c:pt idx="6453">
                  <c:v>-51.060232085567897</c:v>
                </c:pt>
                <c:pt idx="6454">
                  <c:v>-50.989678671635097</c:v>
                </c:pt>
                <c:pt idx="6455">
                  <c:v>-50.920731700130702</c:v>
                </c:pt>
                <c:pt idx="6456">
                  <c:v>-50.853501100050501</c:v>
                </c:pt>
                <c:pt idx="6457">
                  <c:v>-50.788053171850997</c:v>
                </c:pt>
                <c:pt idx="6458">
                  <c:v>-50.724464666634901</c:v>
                </c:pt>
                <c:pt idx="6459">
                  <c:v>-50.662842355642098</c:v>
                </c:pt>
                <c:pt idx="6460">
                  <c:v>-50.601860641675202</c:v>
                </c:pt>
                <c:pt idx="6461">
                  <c:v>-50.540660518259998</c:v>
                </c:pt>
                <c:pt idx="6462">
                  <c:v>-50.479761804437103</c:v>
                </c:pt>
                <c:pt idx="6463">
                  <c:v>-50.419685949097897</c:v>
                </c:pt>
                <c:pt idx="6464">
                  <c:v>-50.360823468002302</c:v>
                </c:pt>
                <c:pt idx="6465">
                  <c:v>-50.303469820584503</c:v>
                </c:pt>
                <c:pt idx="6466">
                  <c:v>-50.247726289495901</c:v>
                </c:pt>
                <c:pt idx="6467">
                  <c:v>-50.193813805655701</c:v>
                </c:pt>
                <c:pt idx="6468">
                  <c:v>-50.1419649372164</c:v>
                </c:pt>
                <c:pt idx="6469">
                  <c:v>-50.0924013207241</c:v>
                </c:pt>
                <c:pt idx="6470">
                  <c:v>-50.045337563926701</c:v>
                </c:pt>
                <c:pt idx="6471">
                  <c:v>-50.000982685809603</c:v>
                </c:pt>
                <c:pt idx="6472">
                  <c:v>-49.959539224201301</c:v>
                </c:pt>
                <c:pt idx="6473">
                  <c:v>-49.921204897420601</c:v>
                </c:pt>
                <c:pt idx="6474">
                  <c:v>-49.886178530200198</c:v>
                </c:pt>
                <c:pt idx="6475">
                  <c:v>-49.8546465224588</c:v>
                </c:pt>
                <c:pt idx="6476">
                  <c:v>-49.826752540386103</c:v>
                </c:pt>
                <c:pt idx="6477">
                  <c:v>-49.802688217193797</c:v>
                </c:pt>
                <c:pt idx="6478">
                  <c:v>-49.782657398880197</c:v>
                </c:pt>
                <c:pt idx="6479">
                  <c:v>-49.766864723727601</c:v>
                </c:pt>
                <c:pt idx="6480">
                  <c:v>-49.755511060010498</c:v>
                </c:pt>
                <c:pt idx="6481">
                  <c:v>-49.748790623267404</c:v>
                </c:pt>
                <c:pt idx="6482">
                  <c:v>-49.746888739319502</c:v>
                </c:pt>
                <c:pt idx="6483">
                  <c:v>-49.749979703656699</c:v>
                </c:pt>
                <c:pt idx="6484">
                  <c:v>-49.7582241730695</c:v>
                </c:pt>
                <c:pt idx="6485">
                  <c:v>-49.771766333771801</c:v>
                </c:pt>
                <c:pt idx="6486">
                  <c:v>-49.7907310796245</c:v>
                </c:pt>
                <c:pt idx="6487">
                  <c:v>-49.815220868806598</c:v>
                </c:pt>
                <c:pt idx="6488">
                  <c:v>-49.845312781414599</c:v>
                </c:pt>
                <c:pt idx="6489">
                  <c:v>-49.881055218687202</c:v>
                </c:pt>
                <c:pt idx="6490">
                  <c:v>-49.922430290274797</c:v>
                </c:pt>
                <c:pt idx="6491">
                  <c:v>-49.969357795840601</c:v>
                </c:pt>
                <c:pt idx="6492">
                  <c:v>-50.021768598673503</c:v>
                </c:pt>
                <c:pt idx="6493">
                  <c:v>-50.079569301477399</c:v>
                </c:pt>
                <c:pt idx="6494">
                  <c:v>-50.142631350509497</c:v>
                </c:pt>
                <c:pt idx="6495">
                  <c:v>-50.210787645911097</c:v>
                </c:pt>
                <c:pt idx="6496">
                  <c:v>-50.283831091424503</c:v>
                </c:pt>
                <c:pt idx="6497">
                  <c:v>-50.361512933453703</c:v>
                </c:pt>
                <c:pt idx="6498">
                  <c:v>-50.443408192954998</c:v>
                </c:pt>
                <c:pt idx="6499">
                  <c:v>-50.5290773414198</c:v>
                </c:pt>
                <c:pt idx="6500">
                  <c:v>-50.618162008159999</c:v>
                </c:pt>
                <c:pt idx="6501">
                  <c:v>-50.710220948329003</c:v>
                </c:pt>
                <c:pt idx="6502">
                  <c:v>-50.8039586255397</c:v>
                </c:pt>
                <c:pt idx="6503">
                  <c:v>-50.896067447177202</c:v>
                </c:pt>
                <c:pt idx="6504">
                  <c:v>-50.987545250796799</c:v>
                </c:pt>
                <c:pt idx="6505">
                  <c:v>-51.0790578764827</c:v>
                </c:pt>
                <c:pt idx="6506">
                  <c:v>-51.170964518613197</c:v>
                </c:pt>
                <c:pt idx="6507">
                  <c:v>-51.263443530058503</c:v>
                </c:pt>
                <c:pt idx="6508">
                  <c:v>-51.356564975892503</c:v>
                </c:pt>
                <c:pt idx="6509">
                  <c:v>-51.4503293646424</c:v>
                </c:pt>
                <c:pt idx="6510">
                  <c:v>-51.544564689626803</c:v>
                </c:pt>
                <c:pt idx="6511">
                  <c:v>-51.6392157196331</c:v>
                </c:pt>
                <c:pt idx="6512">
                  <c:v>-51.734210752334903</c:v>
                </c:pt>
                <c:pt idx="6513">
                  <c:v>-51.829331498233401</c:v>
                </c:pt>
                <c:pt idx="6514">
                  <c:v>-51.923631135776603</c:v>
                </c:pt>
                <c:pt idx="6515">
                  <c:v>-52.016134450956699</c:v>
                </c:pt>
                <c:pt idx="6516">
                  <c:v>-52.107587303597803</c:v>
                </c:pt>
                <c:pt idx="6517">
                  <c:v>-52.198445669663002</c:v>
                </c:pt>
                <c:pt idx="6518">
                  <c:v>-52.288943592921498</c:v>
                </c:pt>
                <c:pt idx="6519">
                  <c:v>-52.379193866942899</c:v>
                </c:pt>
                <c:pt idx="6520">
                  <c:v>-52.469239701482302</c:v>
                </c:pt>
                <c:pt idx="6521">
                  <c:v>-52.559081378495499</c:v>
                </c:pt>
                <c:pt idx="6522">
                  <c:v>-52.6486421797037</c:v>
                </c:pt>
                <c:pt idx="6523">
                  <c:v>-52.737879317356303</c:v>
                </c:pt>
                <c:pt idx="6524">
                  <c:v>-52.8267468995206</c:v>
                </c:pt>
                <c:pt idx="6525">
                  <c:v>-52.915141953624598</c:v>
                </c:pt>
                <c:pt idx="6526">
                  <c:v>-53.002717969800102</c:v>
                </c:pt>
                <c:pt idx="6527">
                  <c:v>-53.0888423919518</c:v>
                </c:pt>
                <c:pt idx="6528">
                  <c:v>-53.173933622844501</c:v>
                </c:pt>
                <c:pt idx="6529">
                  <c:v>-53.258201216220698</c:v>
                </c:pt>
                <c:pt idx="6530">
                  <c:v>-53.341742941212999</c:v>
                </c:pt>
                <c:pt idx="6531">
                  <c:v>-53.4245891987036</c:v>
                </c:pt>
                <c:pt idx="6532">
                  <c:v>-53.506732228735402</c:v>
                </c:pt>
                <c:pt idx="6533">
                  <c:v>-53.588141737350803</c:v>
                </c:pt>
                <c:pt idx="6534">
                  <c:v>-53.668773124174699</c:v>
                </c:pt>
                <c:pt idx="6535">
                  <c:v>-53.748556685125898</c:v>
                </c:pt>
                <c:pt idx="6536">
                  <c:v>-53.827435286077701</c:v>
                </c:pt>
                <c:pt idx="6537">
                  <c:v>-53.905343362577</c:v>
                </c:pt>
                <c:pt idx="6538">
                  <c:v>-53.982211166240603</c:v>
                </c:pt>
                <c:pt idx="6539">
                  <c:v>-54.057931086732601</c:v>
                </c:pt>
                <c:pt idx="6540">
                  <c:v>-54.132155019332401</c:v>
                </c:pt>
                <c:pt idx="6541">
                  <c:v>-54.204952686481697</c:v>
                </c:pt>
                <c:pt idx="6542">
                  <c:v>-54.276430851977601</c:v>
                </c:pt>
                <c:pt idx="6543">
                  <c:v>-54.346617745750798</c:v>
                </c:pt>
                <c:pt idx="6544">
                  <c:v>-54.415499121902201</c:v>
                </c:pt>
                <c:pt idx="6545">
                  <c:v>-54.483046931263402</c:v>
                </c:pt>
                <c:pt idx="6546">
                  <c:v>-54.549221380241001</c:v>
                </c:pt>
                <c:pt idx="6547">
                  <c:v>-54.613975365903201</c:v>
                </c:pt>
                <c:pt idx="6548">
                  <c:v>-54.677257498522899</c:v>
                </c:pt>
                <c:pt idx="6549">
                  <c:v>-54.739013924644802</c:v>
                </c:pt>
                <c:pt idx="6550">
                  <c:v>-54.7991895722406</c:v>
                </c:pt>
                <c:pt idx="6551">
                  <c:v>-54.857722328023598</c:v>
                </c:pt>
                <c:pt idx="6552">
                  <c:v>-54.914559801454402</c:v>
                </c:pt>
                <c:pt idx="6553">
                  <c:v>-54.969649551713303</c:v>
                </c:pt>
                <c:pt idx="6554">
                  <c:v>-55.022938819563997</c:v>
                </c:pt>
                <c:pt idx="6555">
                  <c:v>-55.074369243017003</c:v>
                </c:pt>
                <c:pt idx="6556">
                  <c:v>-55.123880558160103</c:v>
                </c:pt>
                <c:pt idx="6557">
                  <c:v>-55.1713722183732</c:v>
                </c:pt>
                <c:pt idx="6558">
                  <c:v>-55.216803761809103</c:v>
                </c:pt>
                <c:pt idx="6559">
                  <c:v>-55.260200176163401</c:v>
                </c:pt>
                <c:pt idx="6560">
                  <c:v>-55.301556692604798</c:v>
                </c:pt>
                <c:pt idx="6561">
                  <c:v>-55.340852359409602</c:v>
                </c:pt>
                <c:pt idx="6562">
                  <c:v>-55.378058992531102</c:v>
                </c:pt>
                <c:pt idx="6563">
                  <c:v>-55.413145324210603</c:v>
                </c:pt>
                <c:pt idx="6564">
                  <c:v>-55.446079062648899</c:v>
                </c:pt>
                <c:pt idx="6565">
                  <c:v>-55.476827561689298</c:v>
                </c:pt>
                <c:pt idx="6566">
                  <c:v>-55.5053584879157</c:v>
                </c:pt>
                <c:pt idx="6567">
                  <c:v>-55.531642267986101</c:v>
                </c:pt>
                <c:pt idx="6568">
                  <c:v>-55.555650636928299</c:v>
                </c:pt>
                <c:pt idx="6569">
                  <c:v>-55.577356831170697</c:v>
                </c:pt>
                <c:pt idx="6570">
                  <c:v>-55.5967358577795</c:v>
                </c:pt>
                <c:pt idx="6571">
                  <c:v>-55.613764682232201</c:v>
                </c:pt>
                <c:pt idx="6572">
                  <c:v>-55.628422355745499</c:v>
                </c:pt>
                <c:pt idx="6573">
                  <c:v>-55.6406901193903</c:v>
                </c:pt>
                <c:pt idx="6574">
                  <c:v>-55.650551476161397</c:v>
                </c:pt>
                <c:pt idx="6575">
                  <c:v>-55.657992258561301</c:v>
                </c:pt>
                <c:pt idx="6576">
                  <c:v>-55.6630006648899</c:v>
                </c:pt>
                <c:pt idx="6577">
                  <c:v>-55.665567281638303</c:v>
                </c:pt>
                <c:pt idx="6578">
                  <c:v>-55.665685108823197</c:v>
                </c:pt>
                <c:pt idx="6579">
                  <c:v>-55.663349567043198</c:v>
                </c:pt>
                <c:pt idx="6580">
                  <c:v>-55.658558506854703</c:v>
                </c:pt>
                <c:pt idx="6581">
                  <c:v>-55.651312208655298</c:v>
                </c:pt>
                <c:pt idx="6582">
                  <c:v>-55.641613377575602</c:v>
                </c:pt>
                <c:pt idx="6583">
                  <c:v>-55.629467134366401</c:v>
                </c:pt>
                <c:pt idx="6584">
                  <c:v>-55.614881004127497</c:v>
                </c:pt>
                <c:pt idx="6585">
                  <c:v>-55.597864904960502</c:v>
                </c:pt>
                <c:pt idx="6586">
                  <c:v>-55.5784311350222</c:v>
                </c:pt>
                <c:pt idx="6587">
                  <c:v>-55.556594351719603</c:v>
                </c:pt>
                <c:pt idx="6588">
                  <c:v>-55.532371564617797</c:v>
                </c:pt>
                <c:pt idx="6589">
                  <c:v>-55.505782113205399</c:v>
                </c:pt>
                <c:pt idx="6590">
                  <c:v>-55.476847646527901</c:v>
                </c:pt>
                <c:pt idx="6591">
                  <c:v>-55.445592102768899</c:v>
                </c:pt>
                <c:pt idx="6592">
                  <c:v>-55.412041684940299</c:v>
                </c:pt>
                <c:pt idx="6593">
                  <c:v>-55.376223482307502</c:v>
                </c:pt>
                <c:pt idx="6594">
                  <c:v>-55.3381682266577</c:v>
                </c:pt>
                <c:pt idx="6595">
                  <c:v>-55.297909225577698</c:v>
                </c:pt>
                <c:pt idx="6596">
                  <c:v>-55.255481762462999</c:v>
                </c:pt>
                <c:pt idx="6597">
                  <c:v>-55.210923119767699</c:v>
                </c:pt>
                <c:pt idx="6598">
                  <c:v>-55.164272607539601</c:v>
                </c:pt>
                <c:pt idx="6599">
                  <c:v>-55.115571549102803</c:v>
                </c:pt>
                <c:pt idx="6600">
                  <c:v>-55.064863251021599</c:v>
                </c:pt>
                <c:pt idx="6601">
                  <c:v>-55.012122292095398</c:v>
                </c:pt>
                <c:pt idx="6602">
                  <c:v>-54.9573904997916</c:v>
                </c:pt>
                <c:pt idx="6603">
                  <c:v>-54.900756892482498</c:v>
                </c:pt>
                <c:pt idx="6604">
                  <c:v>-54.842304041919398</c:v>
                </c:pt>
                <c:pt idx="6605">
                  <c:v>-54.782105375053199</c:v>
                </c:pt>
                <c:pt idx="6606">
                  <c:v>-54.720228287588803</c:v>
                </c:pt>
                <c:pt idx="6607">
                  <c:v>-54.656733181351598</c:v>
                </c:pt>
                <c:pt idx="6608">
                  <c:v>-54.591680292633299</c:v>
                </c:pt>
                <c:pt idx="6609">
                  <c:v>-54.525134557281703</c:v>
                </c:pt>
                <c:pt idx="6610">
                  <c:v>-54.4571603972771</c:v>
                </c:pt>
                <c:pt idx="6611">
                  <c:v>-54.387822270899498</c:v>
                </c:pt>
                <c:pt idx="6612">
                  <c:v>-54.317185218091197</c:v>
                </c:pt>
                <c:pt idx="6613">
                  <c:v>-54.2453150492736</c:v>
                </c:pt>
                <c:pt idx="6614">
                  <c:v>-54.172275339614799</c:v>
                </c:pt>
                <c:pt idx="6615">
                  <c:v>-54.098129483530201</c:v>
                </c:pt>
                <c:pt idx="6616">
                  <c:v>-54.022947902280002</c:v>
                </c:pt>
                <c:pt idx="6617">
                  <c:v>-53.946801604117901</c:v>
                </c:pt>
                <c:pt idx="6618">
                  <c:v>-53.869512207725101</c:v>
                </c:pt>
                <c:pt idx="6619">
                  <c:v>-53.791098982503698</c:v>
                </c:pt>
                <c:pt idx="6620">
                  <c:v>-53.7117581082816</c:v>
                </c:pt>
                <c:pt idx="6621">
                  <c:v>-53.631646228675798</c:v>
                </c:pt>
                <c:pt idx="6622">
                  <c:v>-53.550886849338603</c:v>
                </c:pt>
                <c:pt idx="6623">
                  <c:v>-53.469565612282601</c:v>
                </c:pt>
                <c:pt idx="6624">
                  <c:v>-53.387779442975599</c:v>
                </c:pt>
                <c:pt idx="6625">
                  <c:v>-53.305619620274101</c:v>
                </c:pt>
                <c:pt idx="6626">
                  <c:v>-53.223171206186201</c:v>
                </c:pt>
                <c:pt idx="6627">
                  <c:v>-53.140515689245603</c:v>
                </c:pt>
                <c:pt idx="6628">
                  <c:v>-53.057732893826497</c:v>
                </c:pt>
                <c:pt idx="6629">
                  <c:v>-52.974888037858101</c:v>
                </c:pt>
                <c:pt idx="6630">
                  <c:v>-52.892056355149101</c:v>
                </c:pt>
                <c:pt idx="6631">
                  <c:v>-52.809263789032897</c:v>
                </c:pt>
                <c:pt idx="6632">
                  <c:v>-52.725764454369703</c:v>
                </c:pt>
                <c:pt idx="6633">
                  <c:v>-52.641881220643398</c:v>
                </c:pt>
                <c:pt idx="6634">
                  <c:v>-52.557921601169802</c:v>
                </c:pt>
                <c:pt idx="6635">
                  <c:v>-52.474094721699203</c:v>
                </c:pt>
                <c:pt idx="6636">
                  <c:v>-52.390531237058497</c:v>
                </c:pt>
                <c:pt idx="6637">
                  <c:v>-52.307339199822898</c:v>
                </c:pt>
                <c:pt idx="6638">
                  <c:v>-52.224639978728099</c:v>
                </c:pt>
                <c:pt idx="6639">
                  <c:v>-52.142541581345199</c:v>
                </c:pt>
                <c:pt idx="6640">
                  <c:v>-52.061140646347702</c:v>
                </c:pt>
                <c:pt idx="6641">
                  <c:v>-51.980527077621097</c:v>
                </c:pt>
                <c:pt idx="6642">
                  <c:v>-51.900786584939297</c:v>
                </c:pt>
                <c:pt idx="6643">
                  <c:v>-51.821965996377003</c:v>
                </c:pt>
                <c:pt idx="6644">
                  <c:v>-51.744151943980597</c:v>
                </c:pt>
                <c:pt idx="6645">
                  <c:v>-51.666292053128103</c:v>
                </c:pt>
                <c:pt idx="6646">
                  <c:v>-51.588132479594499</c:v>
                </c:pt>
                <c:pt idx="6647">
                  <c:v>-51.510138306142103</c:v>
                </c:pt>
                <c:pt idx="6648">
                  <c:v>-51.432694901752399</c:v>
                </c:pt>
                <c:pt idx="6649">
                  <c:v>-51.356061468879901</c:v>
                </c:pt>
                <c:pt idx="6650">
                  <c:v>-51.280349389631702</c:v>
                </c:pt>
                <c:pt idx="6651">
                  <c:v>-51.205709175165502</c:v>
                </c:pt>
                <c:pt idx="6652">
                  <c:v>-51.132296414591202</c:v>
                </c:pt>
                <c:pt idx="6653">
                  <c:v>-51.060250692068799</c:v>
                </c:pt>
                <c:pt idx="6654">
                  <c:v>-50.9896979379781</c:v>
                </c:pt>
                <c:pt idx="6655">
                  <c:v>-50.920751618773998</c:v>
                </c:pt>
                <c:pt idx="6656">
                  <c:v>-50.853521663047303</c:v>
                </c:pt>
                <c:pt idx="6657">
                  <c:v>-50.788074391661901</c:v>
                </c:pt>
                <c:pt idx="6658">
                  <c:v>-50.724486536061498</c:v>
                </c:pt>
                <c:pt idx="6659">
                  <c:v>-50.662864863771802</c:v>
                </c:pt>
                <c:pt idx="6660">
                  <c:v>-50.6018847378309</c:v>
                </c:pt>
                <c:pt idx="6661">
                  <c:v>-50.540686143097602</c:v>
                </c:pt>
                <c:pt idx="6662">
                  <c:v>-50.479788817418601</c:v>
                </c:pt>
                <c:pt idx="6663">
                  <c:v>-50.419714261596603</c:v>
                </c:pt>
                <c:pt idx="6664">
                  <c:v>-50.3608530273913</c:v>
                </c:pt>
                <c:pt idx="6665">
                  <c:v>-50.3035006238823</c:v>
                </c:pt>
                <c:pt idx="6666">
                  <c:v>-50.247758389049402</c:v>
                </c:pt>
                <c:pt idx="6667">
                  <c:v>-50.193847196730196</c:v>
                </c:pt>
                <c:pt idx="6668">
                  <c:v>-50.141999611070602</c:v>
                </c:pt>
                <c:pt idx="6669">
                  <c:v>-50.092437270426203</c:v>
                </c:pt>
                <c:pt idx="6670">
                  <c:v>-50.045374785725699</c:v>
                </c:pt>
                <c:pt idx="6671">
                  <c:v>-50.001021176233699</c:v>
                </c:pt>
                <c:pt idx="6672">
                  <c:v>-49.959578984267402</c:v>
                </c:pt>
                <c:pt idx="6673">
                  <c:v>-49.921245926101498</c:v>
                </c:pt>
                <c:pt idx="6674">
                  <c:v>-49.886220822372998</c:v>
                </c:pt>
                <c:pt idx="6675">
                  <c:v>-49.854690158419999</c:v>
                </c:pt>
                <c:pt idx="6676">
                  <c:v>-49.826797533714597</c:v>
                </c:pt>
                <c:pt idx="6677">
                  <c:v>-49.8027345569921</c:v>
                </c:pt>
                <c:pt idx="6678">
                  <c:v>-49.7827050648362</c:v>
                </c:pt>
                <c:pt idx="6679">
                  <c:v>-49.766913687770803</c:v>
                </c:pt>
                <c:pt idx="6680">
                  <c:v>-49.755561287069902</c:v>
                </c:pt>
                <c:pt idx="6681">
                  <c:v>-49.748842071610497</c:v>
                </c:pt>
                <c:pt idx="6682">
                  <c:v>-49.746941359246797</c:v>
                </c:pt>
                <c:pt idx="6683">
                  <c:v>-49.750033436411201</c:v>
                </c:pt>
                <c:pt idx="6684">
                  <c:v>-49.758278950748903</c:v>
                </c:pt>
                <c:pt idx="6685">
                  <c:v>-49.7718220785098</c:v>
                </c:pt>
                <c:pt idx="6686">
                  <c:v>-49.790787703474798</c:v>
                </c:pt>
                <c:pt idx="6687">
                  <c:v>-49.815278272814297</c:v>
                </c:pt>
                <c:pt idx="6688">
                  <c:v>-49.845370855204301</c:v>
                </c:pt>
                <c:pt idx="6689">
                  <c:v>-49.881113840224003</c:v>
                </c:pt>
                <c:pt idx="6690">
                  <c:v>-49.922489204731299</c:v>
                </c:pt>
                <c:pt idx="6691">
                  <c:v>-49.969416843464501</c:v>
                </c:pt>
                <c:pt idx="6692">
                  <c:v>-50.021827638807302</c:v>
                </c:pt>
                <c:pt idx="6693">
                  <c:v>-50.079628191160303</c:v>
                </c:pt>
                <c:pt idx="6694">
                  <c:v>-50.1426899411166</c:v>
                </c:pt>
                <c:pt idx="6695">
                  <c:v>-50.210845781943803</c:v>
                </c:pt>
                <c:pt idx="6696">
                  <c:v>-50.283888610653598</c:v>
                </c:pt>
                <c:pt idx="6697">
                  <c:v>-50.361569668298102</c:v>
                </c:pt>
                <c:pt idx="6698">
                  <c:v>-50.443463810030401</c:v>
                </c:pt>
                <c:pt idx="6699">
                  <c:v>-50.529131668374802</c:v>
                </c:pt>
                <c:pt idx="6700">
                  <c:v>-50.618214902942</c:v>
                </c:pt>
                <c:pt idx="6701">
                  <c:v>-50.710272127278401</c:v>
                </c:pt>
                <c:pt idx="6702">
                  <c:v>-50.804005817324501</c:v>
                </c:pt>
                <c:pt idx="6703">
                  <c:v>-50.896111514711301</c:v>
                </c:pt>
                <c:pt idx="6704">
                  <c:v>-50.9875867431481</c:v>
                </c:pt>
                <c:pt idx="6705">
                  <c:v>-51.079097161222798</c:v>
                </c:pt>
                <c:pt idx="6706">
                  <c:v>-51.171001842831799</c:v>
                </c:pt>
                <c:pt idx="6707">
                  <c:v>-51.2634790661007</c:v>
                </c:pt>
                <c:pt idx="6708">
                  <c:v>-51.356598847971703</c:v>
                </c:pt>
                <c:pt idx="6709">
                  <c:v>-51.450361651756197</c:v>
                </c:pt>
                <c:pt idx="6710">
                  <c:v>-51.544595434216198</c:v>
                </c:pt>
                <c:pt idx="6711">
                  <c:v>-51.639244987891402</c:v>
                </c:pt>
                <c:pt idx="6712">
                  <c:v>-51.734238595626998</c:v>
                </c:pt>
                <c:pt idx="6713">
                  <c:v>-51.8293578719001</c:v>
                </c:pt>
                <c:pt idx="6714">
                  <c:v>-51.923655555805603</c:v>
                </c:pt>
                <c:pt idx="6715">
                  <c:v>-52.0161572548772</c:v>
                </c:pt>
                <c:pt idx="6716">
                  <c:v>-52.107608720911102</c:v>
                </c:pt>
                <c:pt idx="6717">
                  <c:v>-52.198465843145101</c:v>
                </c:pt>
                <c:pt idx="6718">
                  <c:v>-52.288962617407897</c:v>
                </c:pt>
                <c:pt idx="6719">
                  <c:v>-52.379211809847902</c:v>
                </c:pt>
                <c:pt idx="6720">
                  <c:v>-52.469256613065603</c:v>
                </c:pt>
                <c:pt idx="6721">
                  <c:v>-52.559097297698301</c:v>
                </c:pt>
                <c:pt idx="6722">
                  <c:v>-52.648657127901302</c:v>
                </c:pt>
                <c:pt idx="6723">
                  <c:v>-52.737893323817303</c:v>
                </c:pt>
                <c:pt idx="6724">
                  <c:v>-52.826759988384701</c:v>
                </c:pt>
                <c:pt idx="6725">
                  <c:v>-52.915154126112903</c:v>
                </c:pt>
                <c:pt idx="6726">
                  <c:v>-53.002729123282997</c:v>
                </c:pt>
                <c:pt idx="6727">
                  <c:v>-53.088852627999501</c:v>
                </c:pt>
                <c:pt idx="6728">
                  <c:v>-53.17394300542</c:v>
                </c:pt>
                <c:pt idx="6729">
                  <c:v>-53.258209787878798</c:v>
                </c:pt>
                <c:pt idx="6730">
                  <c:v>-53.341750731843902</c:v>
                </c:pt>
                <c:pt idx="6731">
                  <c:v>-53.4245962310018</c:v>
                </c:pt>
                <c:pt idx="6732">
                  <c:v>-53.506738521111401</c:v>
                </c:pt>
                <c:pt idx="6733">
                  <c:v>-53.588147305548603</c:v>
                </c:pt>
                <c:pt idx="6734">
                  <c:v>-53.668777982234602</c:v>
                </c:pt>
                <c:pt idx="6735">
                  <c:v>-53.748560844936499</c:v>
                </c:pt>
                <c:pt idx="6736">
                  <c:v>-53.827438760442199</c:v>
                </c:pt>
                <c:pt idx="6737">
                  <c:v>-53.905346163405497</c:v>
                </c:pt>
                <c:pt idx="6738">
                  <c:v>-53.982213304450099</c:v>
                </c:pt>
                <c:pt idx="6739">
                  <c:v>-54.057932572646202</c:v>
                </c:pt>
                <c:pt idx="6740">
                  <c:v>-54.132155859920502</c:v>
                </c:pt>
                <c:pt idx="6741">
                  <c:v>-54.204952901877903</c:v>
                </c:pt>
                <c:pt idx="6742">
                  <c:v>-54.276430458342801</c:v>
                </c:pt>
                <c:pt idx="6743">
                  <c:v>-54.346616756986698</c:v>
                </c:pt>
                <c:pt idx="6744">
                  <c:v>-54.4154975507846</c:v>
                </c:pt>
                <c:pt idx="6745">
                  <c:v>-54.483044790088996</c:v>
                </c:pt>
                <c:pt idx="6746">
                  <c:v>-54.549218681152702</c:v>
                </c:pt>
                <c:pt idx="6747">
                  <c:v>-54.613972121072401</c:v>
                </c:pt>
                <c:pt idx="6748">
                  <c:v>-54.677253720261099</c:v>
                </c:pt>
                <c:pt idx="6749">
                  <c:v>-54.739009625470104</c:v>
                </c:pt>
                <c:pt idx="6750">
                  <c:v>-54.799184764929102</c:v>
                </c:pt>
                <c:pt idx="6751">
                  <c:v>-54.857717026194699</c:v>
                </c:pt>
                <c:pt idx="6752">
                  <c:v>-54.914554018273499</c:v>
                </c:pt>
                <c:pt idx="6753">
                  <c:v>-54.969643300727803</c:v>
                </c:pt>
                <c:pt idx="6754">
                  <c:v>-55.022932114739902</c:v>
                </c:pt>
                <c:pt idx="6755">
                  <c:v>-55.074362100182803</c:v>
                </c:pt>
                <c:pt idx="6756">
                  <c:v>-55.123872992885403</c:v>
                </c:pt>
                <c:pt idx="6757">
                  <c:v>-55.171364260654201</c:v>
                </c:pt>
                <c:pt idx="6758">
                  <c:v>-55.216795414521101</c:v>
                </c:pt>
                <c:pt idx="6759">
                  <c:v>-55.260191447229701</c:v>
                </c:pt>
                <c:pt idx="6760">
                  <c:v>-55.301547593301997</c:v>
                </c:pt>
                <c:pt idx="6761">
                  <c:v>-55.340842902768998</c:v>
                </c:pt>
                <c:pt idx="6762">
                  <c:v>-55.378049192610803</c:v>
                </c:pt>
                <c:pt idx="6763">
                  <c:v>-55.413135195762798</c:v>
                </c:pt>
                <c:pt idx="6764">
                  <c:v>-55.446068620942697</c:v>
                </c:pt>
                <c:pt idx="6765">
                  <c:v>-55.476816822922103</c:v>
                </c:pt>
                <c:pt idx="6766">
                  <c:v>-55.505347467921702</c:v>
                </c:pt>
                <c:pt idx="6767">
                  <c:v>-55.5316309829389</c:v>
                </c:pt>
                <c:pt idx="6768">
                  <c:v>-55.555639103336198</c:v>
                </c:pt>
                <c:pt idx="6769">
                  <c:v>-55.577345065814903</c:v>
                </c:pt>
                <c:pt idx="6770">
                  <c:v>-55.596723877669298</c:v>
                </c:pt>
                <c:pt idx="6771">
                  <c:v>-55.6137525045689</c:v>
                </c:pt>
                <c:pt idx="6772">
                  <c:v>-55.628409997899801</c:v>
                </c:pt>
                <c:pt idx="6773">
                  <c:v>-55.640677598866198</c:v>
                </c:pt>
                <c:pt idx="6774">
                  <c:v>-55.650538810579299</c:v>
                </c:pt>
                <c:pt idx="6775">
                  <c:v>-55.657979465631399</c:v>
                </c:pt>
                <c:pt idx="6776">
                  <c:v>-55.662987762394998</c:v>
                </c:pt>
                <c:pt idx="6777">
                  <c:v>-55.665554287410501</c:v>
                </c:pt>
                <c:pt idx="6778">
                  <c:v>-55.665672040726697</c:v>
                </c:pt>
                <c:pt idx="6779">
                  <c:v>-55.6633364429549</c:v>
                </c:pt>
                <c:pt idx="6780">
                  <c:v>-55.658545344647102</c:v>
                </c:pt>
                <c:pt idx="6781">
                  <c:v>-55.651299026176297</c:v>
                </c:pt>
                <c:pt idx="6782">
                  <c:v>-55.641600192633199</c:v>
                </c:pt>
                <c:pt idx="6783">
                  <c:v>-55.629453964714102</c:v>
                </c:pt>
                <c:pt idx="6784">
                  <c:v>-55.614867867449902</c:v>
                </c:pt>
                <c:pt idx="6785">
                  <c:v>-55.597851818854899</c:v>
                </c:pt>
                <c:pt idx="6786">
                  <c:v>-55.578418116983897</c:v>
                </c:pt>
                <c:pt idx="6787">
                  <c:v>-55.556581419121599</c:v>
                </c:pt>
                <c:pt idx="6788">
                  <c:v>-55.532358734705198</c:v>
                </c:pt>
                <c:pt idx="6789">
                  <c:v>-55.505769403073003</c:v>
                </c:pt>
                <c:pt idx="6790">
                  <c:v>-55.476835073109797</c:v>
                </c:pt>
                <c:pt idx="6791">
                  <c:v>-55.445579682822199</c:v>
                </c:pt>
                <c:pt idx="6792">
                  <c:v>-55.412029435029403</c:v>
                </c:pt>
                <c:pt idx="6793">
                  <c:v>-55.376211418171302</c:v>
                </c:pt>
                <c:pt idx="6794">
                  <c:v>-55.338156364667498</c:v>
                </c:pt>
                <c:pt idx="6795">
                  <c:v>-55.297897581829403</c:v>
                </c:pt>
                <c:pt idx="6796">
                  <c:v>-55.255470352710397</c:v>
                </c:pt>
                <c:pt idx="6797">
                  <c:v>-55.210911959458102</c:v>
                </c:pt>
                <c:pt idx="6798">
                  <c:v>-55.164261711816003</c:v>
                </c:pt>
                <c:pt idx="6799">
                  <c:v>-55.115560932798601</c:v>
                </c:pt>
                <c:pt idx="6800">
                  <c:v>-55.064852928655398</c:v>
                </c:pt>
                <c:pt idx="6801">
                  <c:v>-55.012112254640101</c:v>
                </c:pt>
                <c:pt idx="6802">
                  <c:v>-54.957380774847302</c:v>
                </c:pt>
                <c:pt idx="6803">
                  <c:v>-54.900747501114097</c:v>
                </c:pt>
                <c:pt idx="6804">
                  <c:v>-54.8422950032042</c:v>
                </c:pt>
                <c:pt idx="6805">
                  <c:v>-54.7820967051141</c:v>
                </c:pt>
                <c:pt idx="6806">
                  <c:v>-54.720220000707201</c:v>
                </c:pt>
                <c:pt idx="6807">
                  <c:v>-54.656725289523997</c:v>
                </c:pt>
                <c:pt idx="6808">
                  <c:v>-54.5916728083766</c:v>
                </c:pt>
                <c:pt idx="6809">
                  <c:v>-54.5251274923003</c:v>
                </c:pt>
                <c:pt idx="6810">
                  <c:v>-54.457153762491998</c:v>
                </c:pt>
                <c:pt idx="6811">
                  <c:v>-54.387816076598</c:v>
                </c:pt>
                <c:pt idx="6812">
                  <c:v>-54.317179473985803</c:v>
                </c:pt>
                <c:pt idx="6813">
                  <c:v>-54.245309764543698</c:v>
                </c:pt>
                <c:pt idx="6814">
                  <c:v>-54.172270522350502</c:v>
                </c:pt>
                <c:pt idx="6815">
                  <c:v>-54.098125142084101</c:v>
                </c:pt>
                <c:pt idx="6816">
                  <c:v>-54.022944044498502</c:v>
                </c:pt>
                <c:pt idx="6817">
                  <c:v>-53.946798237274798</c:v>
                </c:pt>
                <c:pt idx="6818">
                  <c:v>-53.869509321106001</c:v>
                </c:pt>
                <c:pt idx="6819">
                  <c:v>-53.791096591221198</c:v>
                </c:pt>
                <c:pt idx="6820">
                  <c:v>-53.711756225614998</c:v>
                </c:pt>
                <c:pt idx="6821">
                  <c:v>-53.631644863868303</c:v>
                </c:pt>
                <c:pt idx="6822">
                  <c:v>-53.550886009694104</c:v>
                </c:pt>
                <c:pt idx="6823">
                  <c:v>-53.4695653034236</c:v>
                </c:pt>
                <c:pt idx="6824">
                  <c:v>-53.387779669932002</c:v>
                </c:pt>
                <c:pt idx="6825">
                  <c:v>-53.305620387199099</c:v>
                </c:pt>
                <c:pt idx="6826">
                  <c:v>-53.223172516471301</c:v>
                </c:pt>
                <c:pt idx="6827">
                  <c:v>-53.140517545642197</c:v>
                </c:pt>
                <c:pt idx="6828">
                  <c:v>-53.057735298484097</c:v>
                </c:pt>
                <c:pt idx="6829">
                  <c:v>-52.974890992913799</c:v>
                </c:pt>
                <c:pt idx="6830">
                  <c:v>-52.892059861639801</c:v>
                </c:pt>
                <c:pt idx="6831">
                  <c:v>-52.809267881764796</c:v>
                </c:pt>
                <c:pt idx="6832">
                  <c:v>-52.725769130926302</c:v>
                </c:pt>
                <c:pt idx="6833">
                  <c:v>-52.641886478180602</c:v>
                </c:pt>
                <c:pt idx="6834">
                  <c:v>-52.557927435561503</c:v>
                </c:pt>
                <c:pt idx="6835">
                  <c:v>-52.474101131527597</c:v>
                </c:pt>
                <c:pt idx="6836">
                  <c:v>-52.390538223588599</c:v>
                </c:pt>
                <c:pt idx="6837">
                  <c:v>-52.307346760594797</c:v>
                </c:pt>
                <c:pt idx="6838">
                  <c:v>-52.224648111229101</c:v>
                </c:pt>
                <c:pt idx="6839">
                  <c:v>-52.142550282967697</c:v>
                </c:pt>
                <c:pt idx="6840">
                  <c:v>-52.061149914508299</c:v>
                </c:pt>
                <c:pt idx="6841">
                  <c:v>-51.980536909222501</c:v>
                </c:pt>
                <c:pt idx="6842">
                  <c:v>-51.9007969811233</c:v>
                </c:pt>
                <c:pt idx="6843">
                  <c:v>-51.821976952904798</c:v>
                </c:pt>
                <c:pt idx="6844">
                  <c:v>-51.744163455822502</c:v>
                </c:pt>
                <c:pt idx="6845">
                  <c:v>-51.666304371363701</c:v>
                </c:pt>
                <c:pt idx="6846">
                  <c:v>-51.588145566287302</c:v>
                </c:pt>
                <c:pt idx="6847">
                  <c:v>-51.5101521075511</c:v>
                </c:pt>
                <c:pt idx="6848">
                  <c:v>-51.4327093844174</c:v>
                </c:pt>
                <c:pt idx="6849">
                  <c:v>-51.356076618568601</c:v>
                </c:pt>
                <c:pt idx="6850">
                  <c:v>-51.280365208848103</c:v>
                </c:pt>
                <c:pt idx="6851">
                  <c:v>-51.2057256517882</c:v>
                </c:pt>
                <c:pt idx="6852">
                  <c:v>-51.132313537296298</c:v>
                </c:pt>
                <c:pt idx="6853">
                  <c:v>-51.060268451626698</c:v>
                </c:pt>
                <c:pt idx="6854">
                  <c:v>-50.9897163270726</c:v>
                </c:pt>
                <c:pt idx="6855">
                  <c:v>-50.920770630164299</c:v>
                </c:pt>
                <c:pt idx="6856">
                  <c:v>-50.853541289106801</c:v>
                </c:pt>
                <c:pt idx="6857">
                  <c:v>-50.788094644239997</c:v>
                </c:pt>
                <c:pt idx="6858">
                  <c:v>-50.724507408245202</c:v>
                </c:pt>
                <c:pt idx="6859">
                  <c:v>-50.662886345103502</c:v>
                </c:pt>
                <c:pt idx="6860">
                  <c:v>-50.601907734266803</c:v>
                </c:pt>
                <c:pt idx="6861">
                  <c:v>-50.540710597920601</c:v>
                </c:pt>
                <c:pt idx="6862">
                  <c:v>-50.479814596426202</c:v>
                </c:pt>
                <c:pt idx="6863">
                  <c:v>-50.4197412801308</c:v>
                </c:pt>
                <c:pt idx="6864">
                  <c:v>-50.360881235151702</c:v>
                </c:pt>
                <c:pt idx="6865">
                  <c:v>-50.303530017943402</c:v>
                </c:pt>
                <c:pt idx="6866">
                  <c:v>-50.247789019279999</c:v>
                </c:pt>
                <c:pt idx="6867">
                  <c:v>-50.193879058530001</c:v>
                </c:pt>
                <c:pt idx="6868">
                  <c:v>-50.142032696015399</c:v>
                </c:pt>
                <c:pt idx="6869">
                  <c:v>-50.092471571818798</c:v>
                </c:pt>
                <c:pt idx="6870">
                  <c:v>-50.045410299903402</c:v>
                </c:pt>
                <c:pt idx="6871">
                  <c:v>-50.0010578998005</c:v>
                </c:pt>
                <c:pt idx="6872">
                  <c:v>-49.9596169181101</c:v>
                </c:pt>
                <c:pt idx="6873">
                  <c:v>-49.921285069156802</c:v>
                </c:pt>
                <c:pt idx="6874">
                  <c:v>-49.886261169670803</c:v>
                </c:pt>
                <c:pt idx="6875">
                  <c:v>-49.854731786475597</c:v>
                </c:pt>
                <c:pt idx="6876">
                  <c:v>-49.826840455396102</c:v>
                </c:pt>
                <c:pt idx="6877">
                  <c:v>-49.802778761819098</c:v>
                </c:pt>
                <c:pt idx="6878">
                  <c:v>-49.7827505333494</c:v>
                </c:pt>
                <c:pt idx="6879">
                  <c:v>-49.766960393112598</c:v>
                </c:pt>
                <c:pt idx="6880">
                  <c:v>-49.755609195708502</c:v>
                </c:pt>
                <c:pt idx="6881">
                  <c:v>-49.748891143664203</c:v>
                </c:pt>
                <c:pt idx="6882">
                  <c:v>-49.746991547238899</c:v>
                </c:pt>
                <c:pt idx="6883">
                  <c:v>-49.7500846842321</c:v>
                </c:pt>
                <c:pt idx="6884">
                  <c:v>-49.758331193572097</c:v>
                </c:pt>
                <c:pt idx="6885">
                  <c:v>-49.771875242012896</c:v>
                </c:pt>
                <c:pt idx="6886">
                  <c:v>-49.790841703729598</c:v>
                </c:pt>
                <c:pt idx="6887">
                  <c:v>-49.815333015402601</c:v>
                </c:pt>
                <c:pt idx="6888">
                  <c:v>-49.845426234825602</c:v>
                </c:pt>
                <c:pt idx="6889">
                  <c:v>-49.881169740469097</c:v>
                </c:pt>
                <c:pt idx="6890">
                  <c:v>-49.922545382583898</c:v>
                </c:pt>
                <c:pt idx="6891">
                  <c:v>-49.969473146576703</c:v>
                </c:pt>
                <c:pt idx="6892">
                  <c:v>-50.021883933048997</c:v>
                </c:pt>
                <c:pt idx="6893">
                  <c:v>-50.079684340215898</c:v>
                </c:pt>
                <c:pt idx="6894">
                  <c:v>-50.142745803281599</c:v>
                </c:pt>
                <c:pt idx="6895">
                  <c:v>-50.210901208920603</c:v>
                </c:pt>
                <c:pt idx="6896">
                  <c:v>-50.283943447802699</c:v>
                </c:pt>
                <c:pt idx="6897">
                  <c:v>-50.361623755896098</c:v>
                </c:pt>
                <c:pt idx="6898">
                  <c:v>-50.443516830303203</c:v>
                </c:pt>
                <c:pt idx="6899">
                  <c:v>-50.529183457066601</c:v>
                </c:pt>
                <c:pt idx="6900">
                  <c:v>-50.618265324688998</c:v>
                </c:pt>
                <c:pt idx="6901">
                  <c:v>-50.710320911745498</c:v>
                </c:pt>
                <c:pt idx="6902">
                  <c:v>-50.804050799572103</c:v>
                </c:pt>
                <c:pt idx="6903">
                  <c:v>-50.896153517388697</c:v>
                </c:pt>
                <c:pt idx="6904">
                  <c:v>-50.987626289726201</c:v>
                </c:pt>
                <c:pt idx="6905">
                  <c:v>-51.079134602147498</c:v>
                </c:pt>
                <c:pt idx="6906">
                  <c:v>-51.171037413695203</c:v>
                </c:pt>
                <c:pt idx="6907">
                  <c:v>-51.263512931242197</c:v>
                </c:pt>
                <c:pt idx="6908">
                  <c:v>-51.356631125849098</c:v>
                </c:pt>
                <c:pt idx="6909">
                  <c:v>-51.450392417730001</c:v>
                </c:pt>
                <c:pt idx="6910">
                  <c:v>-51.544624728805999</c:v>
                </c:pt>
                <c:pt idx="6911">
                  <c:v>-51.6392728742427</c:v>
                </c:pt>
                <c:pt idx="6912">
                  <c:v>-51.734265122751701</c:v>
                </c:pt>
                <c:pt idx="6913">
                  <c:v>-51.829382997320799</c:v>
                </c:pt>
                <c:pt idx="6914">
                  <c:v>-51.923678818497301</c:v>
                </c:pt>
                <c:pt idx="6915">
                  <c:v>-52.016178976486998</c:v>
                </c:pt>
                <c:pt idx="6916">
                  <c:v>-52.107629120151302</c:v>
                </c:pt>
                <c:pt idx="6917">
                  <c:v>-52.198485056095002</c:v>
                </c:pt>
                <c:pt idx="6918">
                  <c:v>-52.288980734468304</c:v>
                </c:pt>
                <c:pt idx="6919">
                  <c:v>-52.379228895292002</c:v>
                </c:pt>
                <c:pt idx="6920">
                  <c:v>-52.469272714820697</c:v>
                </c:pt>
                <c:pt idx="6921">
                  <c:v>-52.5591124529072</c:v>
                </c:pt>
                <c:pt idx="6922">
                  <c:v>-52.648671356978497</c:v>
                </c:pt>
                <c:pt idx="6923">
                  <c:v>-52.737906654686903</c:v>
                </c:pt>
                <c:pt idx="6924">
                  <c:v>-52.826772444084298</c:v>
                </c:pt>
                <c:pt idx="6925">
                  <c:v>-52.915165707866201</c:v>
                </c:pt>
                <c:pt idx="6926">
                  <c:v>-53.002739733505301</c:v>
                </c:pt>
                <c:pt idx="6927">
                  <c:v>-53.088862363410399</c:v>
                </c:pt>
                <c:pt idx="6928">
                  <c:v>-53.173951926945499</c:v>
                </c:pt>
                <c:pt idx="6929">
                  <c:v>-53.258217936065897</c:v>
                </c:pt>
                <c:pt idx="6930">
                  <c:v>-53.341758135184897</c:v>
                </c:pt>
                <c:pt idx="6931">
                  <c:v>-53.424602911140099</c:v>
                </c:pt>
                <c:pt idx="6932">
                  <c:v>-53.506744495612601</c:v>
                </c:pt>
                <c:pt idx="6933">
                  <c:v>-53.588152589440597</c:v>
                </c:pt>
                <c:pt idx="6934">
                  <c:v>-53.668782588923598</c:v>
                </c:pt>
                <c:pt idx="6935">
                  <c:v>-53.748564785785497</c:v>
                </c:pt>
                <c:pt idx="6936">
                  <c:v>-53.827442047679298</c:v>
                </c:pt>
                <c:pt idx="6937">
                  <c:v>-53.905348808411397</c:v>
                </c:pt>
                <c:pt idx="6938">
                  <c:v>-53.982215317666501</c:v>
                </c:pt>
                <c:pt idx="6939">
                  <c:v>-54.057933963958199</c:v>
                </c:pt>
                <c:pt idx="6940">
                  <c:v>-54.132156636096703</c:v>
                </c:pt>
                <c:pt idx="6941">
                  <c:v>-54.204953082057401</c:v>
                </c:pt>
                <c:pt idx="6942">
                  <c:v>-54.276430057910403</c:v>
                </c:pt>
                <c:pt idx="6943">
                  <c:v>-54.3466157891976</c:v>
                </c:pt>
                <c:pt idx="6944">
                  <c:v>-54.4154960278278</c:v>
                </c:pt>
                <c:pt idx="6945">
                  <c:v>-54.483042723701899</c:v>
                </c:pt>
                <c:pt idx="6946">
                  <c:v>-54.5492160829303</c:v>
                </c:pt>
                <c:pt idx="6947">
                  <c:v>-54.613969002638797</c:v>
                </c:pt>
                <c:pt idx="6948">
                  <c:v>-54.6772500933751</c:v>
                </c:pt>
                <c:pt idx="6949">
                  <c:v>-54.739005502088503</c:v>
                </c:pt>
                <c:pt idx="6950">
                  <c:v>-54.799180157255201</c:v>
                </c:pt>
                <c:pt idx="6951">
                  <c:v>-54.857711947238698</c:v>
                </c:pt>
                <c:pt idx="6952">
                  <c:v>-54.914548480609199</c:v>
                </c:pt>
                <c:pt idx="6953">
                  <c:v>-54.969637317293</c:v>
                </c:pt>
                <c:pt idx="6954">
                  <c:v>-55.022925698872001</c:v>
                </c:pt>
                <c:pt idx="6955">
                  <c:v>-55.0743552670003</c:v>
                </c:pt>
                <c:pt idx="6956">
                  <c:v>-55.123865757256503</c:v>
                </c:pt>
                <c:pt idx="6957">
                  <c:v>-55.171356651242803</c:v>
                </c:pt>
                <c:pt idx="6958">
                  <c:v>-55.216787434047703</c:v>
                </c:pt>
                <c:pt idx="6959">
                  <c:v>-55.260183103244401</c:v>
                </c:pt>
                <c:pt idx="6960">
                  <c:v>-55.301538896562803</c:v>
                </c:pt>
                <c:pt idx="6961">
                  <c:v>-55.340833865711502</c:v>
                </c:pt>
                <c:pt idx="6962">
                  <c:v>-55.3780398286519</c:v>
                </c:pt>
                <c:pt idx="6963">
                  <c:v>-55.413125518982397</c:v>
                </c:pt>
                <c:pt idx="6964">
                  <c:v>-55.446058645913901</c:v>
                </c:pt>
                <c:pt idx="6965">
                  <c:v>-55.476806565103999</c:v>
                </c:pt>
                <c:pt idx="6966">
                  <c:v>-55.505336942425501</c:v>
                </c:pt>
                <c:pt idx="6967">
                  <c:v>-55.531620205199403</c:v>
                </c:pt>
                <c:pt idx="6968">
                  <c:v>-55.555628089106698</c:v>
                </c:pt>
                <c:pt idx="6969">
                  <c:v>-55.577333831108703</c:v>
                </c:pt>
                <c:pt idx="6970">
                  <c:v>-55.596712438716402</c:v>
                </c:pt>
                <c:pt idx="6971">
                  <c:v>-55.613740877781801</c:v>
                </c:pt>
                <c:pt idx="6972">
                  <c:v>-55.628398199851702</c:v>
                </c:pt>
                <c:pt idx="6973">
                  <c:v>-55.640665646256899</c:v>
                </c:pt>
                <c:pt idx="6974">
                  <c:v>-55.650526720218402</c:v>
                </c:pt>
                <c:pt idx="6975">
                  <c:v>-55.657967254413798</c:v>
                </c:pt>
                <c:pt idx="6976">
                  <c:v>-55.662975447283301</c:v>
                </c:pt>
                <c:pt idx="6977">
                  <c:v>-55.6655418854141</c:v>
                </c:pt>
                <c:pt idx="6978">
                  <c:v>-55.665659568884401</c:v>
                </c:pt>
                <c:pt idx="6979">
                  <c:v>-55.663323918316799</c:v>
                </c:pt>
                <c:pt idx="6980">
                  <c:v>-55.658532784257901</c:v>
                </c:pt>
                <c:pt idx="6981">
                  <c:v>-55.651286447056897</c:v>
                </c:pt>
                <c:pt idx="6982">
                  <c:v>-55.641587611765303</c:v>
                </c:pt>
                <c:pt idx="6983">
                  <c:v>-55.629441399026298</c:v>
                </c:pt>
                <c:pt idx="6984">
                  <c:v>-55.614855333804499</c:v>
                </c:pt>
                <c:pt idx="6985">
                  <c:v>-55.597839334029899</c:v>
                </c:pt>
                <c:pt idx="6986">
                  <c:v>-55.578405697659399</c:v>
                </c:pt>
                <c:pt idx="6987">
                  <c:v>-55.556569081859799</c:v>
                </c:pt>
                <c:pt idx="6988">
                  <c:v>-55.532346495945802</c:v>
                </c:pt>
                <c:pt idx="6989">
                  <c:v>-55.5057572791113</c:v>
                </c:pt>
                <c:pt idx="6990">
                  <c:v>-55.476823080087001</c:v>
                </c:pt>
                <c:pt idx="6991">
                  <c:v>-55.445567836710097</c:v>
                </c:pt>
                <c:pt idx="6992">
                  <c:v>-55.412017751614897</c:v>
                </c:pt>
                <c:pt idx="6993">
                  <c:v>-55.376199912453401</c:v>
                </c:pt>
                <c:pt idx="6994">
                  <c:v>-55.338145052247697</c:v>
                </c:pt>
                <c:pt idx="6995">
                  <c:v>-55.297886478045498</c:v>
                </c:pt>
                <c:pt idx="6996">
                  <c:v>-55.255459472572703</c:v>
                </c:pt>
                <c:pt idx="6997">
                  <c:v>-55.2109013176849</c:v>
                </c:pt>
                <c:pt idx="6998">
                  <c:v>-55.164251322834303</c:v>
                </c:pt>
                <c:pt idx="6999">
                  <c:v>-55.1155508107393</c:v>
                </c:pt>
                <c:pt idx="7000">
                  <c:v>-55.0648430873484</c:v>
                </c:pt>
                <c:pt idx="7001">
                  <c:v>-55.012102685465898</c:v>
                </c:pt>
                <c:pt idx="7002">
                  <c:v>-54.957371504107201</c:v>
                </c:pt>
                <c:pt idx="7003">
                  <c:v>-54.900738548877399</c:v>
                </c:pt>
                <c:pt idx="7004">
                  <c:v>-54.842286387644499</c:v>
                </c:pt>
                <c:pt idx="7005">
                  <c:v>-54.782088441586801</c:v>
                </c:pt>
                <c:pt idx="7006">
                  <c:v>-54.720212102811402</c:v>
                </c:pt>
                <c:pt idx="7007">
                  <c:v>-54.656717768680203</c:v>
                </c:pt>
                <c:pt idx="7008">
                  <c:v>-54.591665676500398</c:v>
                </c:pt>
                <c:pt idx="7009">
                  <c:v>-54.525120760531699</c:v>
                </c:pt>
                <c:pt idx="7010">
                  <c:v>-54.457147441223697</c:v>
                </c:pt>
                <c:pt idx="7011">
                  <c:v>-54.387810175618299</c:v>
                </c:pt>
                <c:pt idx="7012">
                  <c:v>-54.317174002534401</c:v>
                </c:pt>
                <c:pt idx="7013">
                  <c:v>-54.245304731351297</c:v>
                </c:pt>
                <c:pt idx="7014">
                  <c:v>-54.1722659351095</c:v>
                </c:pt>
                <c:pt idx="7015">
                  <c:v>-54.098121008736101</c:v>
                </c:pt>
                <c:pt idx="7016">
                  <c:v>-54.022940372502198</c:v>
                </c:pt>
                <c:pt idx="7017">
                  <c:v>-53.9467950335425</c:v>
                </c:pt>
                <c:pt idx="7018">
                  <c:v>-53.869506575431103</c:v>
                </c:pt>
                <c:pt idx="7019">
                  <c:v>-53.791094317978498</c:v>
                </c:pt>
                <c:pt idx="7020">
                  <c:v>-53.711754437430599</c:v>
                </c:pt>
                <c:pt idx="7021">
                  <c:v>-53.6316435695256</c:v>
                </c:pt>
                <c:pt idx="7022">
                  <c:v>-53.550885216129103</c:v>
                </c:pt>
                <c:pt idx="7023">
                  <c:v>-53.469565015971902</c:v>
                </c:pt>
                <c:pt idx="7024">
                  <c:v>-53.387779893362499</c:v>
                </c:pt>
                <c:pt idx="7025">
                  <c:v>-53.305621125445398</c:v>
                </c:pt>
                <c:pt idx="7026">
                  <c:v>-53.223173772741198</c:v>
                </c:pt>
                <c:pt idx="7027">
                  <c:v>-53.1405193225334</c:v>
                </c:pt>
                <c:pt idx="7028">
                  <c:v>-53.057737598020601</c:v>
                </c:pt>
                <c:pt idx="7029">
                  <c:v>-52.974893817109297</c:v>
                </c:pt>
                <c:pt idx="7030">
                  <c:v>-52.892063211457497</c:v>
                </c:pt>
                <c:pt idx="7031">
                  <c:v>-52.809271790429001</c:v>
                </c:pt>
                <c:pt idx="7032">
                  <c:v>-52.725773596087897</c:v>
                </c:pt>
                <c:pt idx="7033">
                  <c:v>-52.641891497085702</c:v>
                </c:pt>
                <c:pt idx="7034">
                  <c:v>-52.557933004236602</c:v>
                </c:pt>
                <c:pt idx="7035">
                  <c:v>-52.474107248588098</c:v>
                </c:pt>
                <c:pt idx="7036">
                  <c:v>-52.390544890212297</c:v>
                </c:pt>
                <c:pt idx="7037">
                  <c:v>-52.307353974405999</c:v>
                </c:pt>
                <c:pt idx="7038">
                  <c:v>-52.2246558698032</c:v>
                </c:pt>
                <c:pt idx="7039">
                  <c:v>-52.142558583790901</c:v>
                </c:pt>
                <c:pt idx="7040">
                  <c:v>-52.061158755090297</c:v>
                </c:pt>
                <c:pt idx="7041">
                  <c:v>-51.980546286583802</c:v>
                </c:pt>
                <c:pt idx="7042">
                  <c:v>-51.900806896328596</c:v>
                </c:pt>
                <c:pt idx="7043">
                  <c:v>-51.821987401886901</c:v>
                </c:pt>
                <c:pt idx="7044">
                  <c:v>-51.744174433760698</c:v>
                </c:pt>
                <c:pt idx="7045">
                  <c:v>-51.666316117665701</c:v>
                </c:pt>
                <c:pt idx="7046">
                  <c:v>-51.588158044733198</c:v>
                </c:pt>
                <c:pt idx="7047">
                  <c:v>-51.510165266854202</c:v>
                </c:pt>
                <c:pt idx="7048">
                  <c:v>-51.432723192634299</c:v>
                </c:pt>
                <c:pt idx="7049">
                  <c:v>-51.356091062092503</c:v>
                </c:pt>
                <c:pt idx="7050">
                  <c:v>-51.280380290030301</c:v>
                </c:pt>
                <c:pt idx="7051">
                  <c:v>-51.205741359037098</c:v>
                </c:pt>
                <c:pt idx="7052">
                  <c:v>-51.132329859782701</c:v>
                </c:pt>
                <c:pt idx="7053">
                  <c:v>-51.0602853805187</c:v>
                </c:pt>
                <c:pt idx="7054">
                  <c:v>-50.989733855363497</c:v>
                </c:pt>
                <c:pt idx="7055">
                  <c:v>-50.920788750920401</c:v>
                </c:pt>
                <c:pt idx="7056">
                  <c:v>-50.853559995026998</c:v>
                </c:pt>
                <c:pt idx="7057">
                  <c:v>-50.788113946586698</c:v>
                </c:pt>
                <c:pt idx="7058">
                  <c:v>-50.7245273003983</c:v>
                </c:pt>
                <c:pt idx="7059">
                  <c:v>-50.662906817065704</c:v>
                </c:pt>
                <c:pt idx="7060">
                  <c:v>-50.601929649382001</c:v>
                </c:pt>
                <c:pt idx="7061">
                  <c:v>-50.540733902061298</c:v>
                </c:pt>
                <c:pt idx="7062">
                  <c:v>-50.479839161628099</c:v>
                </c:pt>
                <c:pt idx="7063">
                  <c:v>-50.419767025649797</c:v>
                </c:pt>
                <c:pt idx="7064">
                  <c:v>-50.360908112988596</c:v>
                </c:pt>
                <c:pt idx="7065">
                  <c:v>-50.303558025243298</c:v>
                </c:pt>
                <c:pt idx="7066">
                  <c:v>-50.247818203490603</c:v>
                </c:pt>
                <c:pt idx="7067">
                  <c:v>-50.193909415200402</c:v>
                </c:pt>
                <c:pt idx="7068">
                  <c:v>-50.142064217052202</c:v>
                </c:pt>
                <c:pt idx="7069">
                  <c:v>-50.092504250774603</c:v>
                </c:pt>
                <c:pt idx="7070">
                  <c:v>-50.045444133223</c:v>
                </c:pt>
                <c:pt idx="7071">
                  <c:v>-50.0010928841834</c:v>
                </c:pt>
                <c:pt idx="7072">
                  <c:v>-49.959653054337203</c:v>
                </c:pt>
                <c:pt idx="7073">
                  <c:v>-49.921322356151599</c:v>
                </c:pt>
                <c:pt idx="7074">
                  <c:v>-49.886299602636399</c:v>
                </c:pt>
                <c:pt idx="7075">
                  <c:v>-49.854771438231403</c:v>
                </c:pt>
                <c:pt idx="7076">
                  <c:v>-49.826881338134903</c:v>
                </c:pt>
                <c:pt idx="7077">
                  <c:v>-49.802820865495399</c:v>
                </c:pt>
                <c:pt idx="7078">
                  <c:v>-49.782793839367599</c:v>
                </c:pt>
                <c:pt idx="7079">
                  <c:v>-49.767004875833202</c:v>
                </c:pt>
                <c:pt idx="7080">
                  <c:v>-49.755654823138499</c:v>
                </c:pt>
                <c:pt idx="7081">
                  <c:v>-49.748937877766302</c:v>
                </c:pt>
                <c:pt idx="7082">
                  <c:v>-49.747039342747399</c:v>
                </c:pt>
                <c:pt idx="7083">
                  <c:v>-49.750133487664002</c:v>
                </c:pt>
                <c:pt idx="7084">
                  <c:v>-49.758380943148701</c:v>
                </c:pt>
                <c:pt idx="7085">
                  <c:v>-49.7719258669186</c:v>
                </c:pt>
                <c:pt idx="7086">
                  <c:v>-49.790893124008299</c:v>
                </c:pt>
                <c:pt idx="7087">
                  <c:v>-49.815385141115897</c:v>
                </c:pt>
                <c:pt idx="7088">
                  <c:v>-49.845478965680798</c:v>
                </c:pt>
                <c:pt idx="7089">
                  <c:v>-49.881222965604202</c:v>
                </c:pt>
                <c:pt idx="7090">
                  <c:v>-49.922598870605398</c:v>
                </c:pt>
                <c:pt idx="7091">
                  <c:v>-49.9695267524271</c:v>
                </c:pt>
                <c:pt idx="7092">
                  <c:v>-50.021937529024903</c:v>
                </c:pt>
                <c:pt idx="7093">
                  <c:v>-50.079737796541899</c:v>
                </c:pt>
                <c:pt idx="7094">
                  <c:v>-50.142798985060701</c:v>
                </c:pt>
                <c:pt idx="7095">
                  <c:v>-50.210953974988897</c:v>
                </c:pt>
                <c:pt idx="7096">
                  <c:v>-50.283995650968301</c:v>
                </c:pt>
                <c:pt idx="7097">
                  <c:v>-50.361675244136599</c:v>
                </c:pt>
                <c:pt idx="7098">
                  <c:v>-50.443567301121703</c:v>
                </c:pt>
                <c:pt idx="7099">
                  <c:v>-50.5292327541706</c:v>
                </c:pt>
                <c:pt idx="7100">
                  <c:v>-50.618313319297499</c:v>
                </c:pt>
                <c:pt idx="7101">
                  <c:v>-50.710367346606198</c:v>
                </c:pt>
                <c:pt idx="7102">
                  <c:v>-50.804093614135702</c:v>
                </c:pt>
                <c:pt idx="7103">
                  <c:v>-50.896193494779901</c:v>
                </c:pt>
                <c:pt idx="7104">
                  <c:v>-50.987663928285798</c:v>
                </c:pt>
                <c:pt idx="7105">
                  <c:v>-51.079170235510098</c:v>
                </c:pt>
                <c:pt idx="7106">
                  <c:v>-51.171071266165598</c:v>
                </c:pt>
                <c:pt idx="7107">
                  <c:v>-51.263545159301003</c:v>
                </c:pt>
                <c:pt idx="7108">
                  <c:v>-51.356661842302202</c:v>
                </c:pt>
                <c:pt idx="7109">
                  <c:v>-51.450421694364501</c:v>
                </c:pt>
                <c:pt idx="7110">
                  <c:v>-51.544652604249599</c:v>
                </c:pt>
                <c:pt idx="7111">
                  <c:v>-51.639299408648</c:v>
                </c:pt>
                <c:pt idx="7112">
                  <c:v>-51.734290362818001</c:v>
                </c:pt>
                <c:pt idx="7113">
                  <c:v>-51.829406902694402</c:v>
                </c:pt>
                <c:pt idx="7114">
                  <c:v>-51.923700950609202</c:v>
                </c:pt>
                <c:pt idx="7115">
                  <c:v>-52.016199641441098</c:v>
                </c:pt>
                <c:pt idx="7116">
                  <c:v>-52.107648526100597</c:v>
                </c:pt>
                <c:pt idx="7117">
                  <c:v>-52.198503332564201</c:v>
                </c:pt>
                <c:pt idx="7118">
                  <c:v>-52.288997967516302</c:v>
                </c:pt>
                <c:pt idx="7119">
                  <c:v>-52.379245146115302</c:v>
                </c:pt>
                <c:pt idx="7120">
                  <c:v>-52.469288029061303</c:v>
                </c:pt>
                <c:pt idx="7121">
                  <c:v>-52.559126865944599</c:v>
                </c:pt>
                <c:pt idx="7122">
                  <c:v>-52.648684888279597</c:v>
                </c:pt>
                <c:pt idx="7123">
                  <c:v>-52.737919330856499</c:v>
                </c:pt>
                <c:pt idx="7124">
                  <c:v>-52.826784287077203</c:v>
                </c:pt>
                <c:pt idx="7125">
                  <c:v>-52.915176718894401</c:v>
                </c:pt>
                <c:pt idx="7126">
                  <c:v>-53.002749819841704</c:v>
                </c:pt>
                <c:pt idx="7127">
                  <c:v>-53.088871617064001</c:v>
                </c:pt>
                <c:pt idx="7128">
                  <c:v>-53.173960405888998</c:v>
                </c:pt>
                <c:pt idx="7129">
                  <c:v>-53.258225678891797</c:v>
                </c:pt>
                <c:pt idx="7130">
                  <c:v>-53.341765169022104</c:v>
                </c:pt>
                <c:pt idx="7131">
                  <c:v>-53.4246092566041</c:v>
                </c:pt>
                <c:pt idx="7132">
                  <c:v>-53.506750169441197</c:v>
                </c:pt>
                <c:pt idx="7133">
                  <c:v>-53.588157605957598</c:v>
                </c:pt>
                <c:pt idx="7134">
                  <c:v>-53.668786960911099</c:v>
                </c:pt>
                <c:pt idx="7135">
                  <c:v>-53.748568524084199</c:v>
                </c:pt>
                <c:pt idx="7136">
                  <c:v>-53.827445163949697</c:v>
                </c:pt>
                <c:pt idx="7137">
                  <c:v>-53.9053513135092</c:v>
                </c:pt>
                <c:pt idx="7138">
                  <c:v>-53.982217221556802</c:v>
                </c:pt>
                <c:pt idx="7139">
                  <c:v>-54.057935276080599</c:v>
                </c:pt>
                <c:pt idx="7140">
                  <c:v>-54.132157362962701</c:v>
                </c:pt>
                <c:pt idx="7141">
                  <c:v>-54.204953241865098</c:v>
                </c:pt>
                <c:pt idx="7142">
                  <c:v>-54.276429665301301</c:v>
                </c:pt>
                <c:pt idx="7143">
                  <c:v>-54.346614856797402</c:v>
                </c:pt>
                <c:pt idx="7144">
                  <c:v>-54.415494567250697</c:v>
                </c:pt>
                <c:pt idx="7145">
                  <c:v>-54.483040746135003</c:v>
                </c:pt>
                <c:pt idx="7146">
                  <c:v>-54.549213599426302</c:v>
                </c:pt>
                <c:pt idx="7147">
                  <c:v>-54.613966024278703</c:v>
                </c:pt>
                <c:pt idx="7148">
                  <c:v>-54.677246631368703</c:v>
                </c:pt>
                <c:pt idx="7149">
                  <c:v>-54.739001567833697</c:v>
                </c:pt>
                <c:pt idx="7150">
                  <c:v>-54.7991757623845</c:v>
                </c:pt>
                <c:pt idx="7151">
                  <c:v>-54.857707104153597</c:v>
                </c:pt>
                <c:pt idx="7152">
                  <c:v>-54.9145432012931</c:v>
                </c:pt>
                <c:pt idx="7153">
                  <c:v>-54.969631614076299</c:v>
                </c:pt>
                <c:pt idx="7154">
                  <c:v>-55.022919584464802</c:v>
                </c:pt>
                <c:pt idx="7155">
                  <c:v>-55.074348755808998</c:v>
                </c:pt>
                <c:pt idx="7156">
                  <c:v>-55.123858863447602</c:v>
                </c:pt>
                <c:pt idx="7157">
                  <c:v>-55.171349402125401</c:v>
                </c:pt>
                <c:pt idx="7158">
                  <c:v>-55.216779832210499</c:v>
                </c:pt>
                <c:pt idx="7159">
                  <c:v>-55.260175155878002</c:v>
                </c:pt>
                <c:pt idx="7160">
                  <c:v>-55.301530613914203</c:v>
                </c:pt>
                <c:pt idx="7161">
                  <c:v>-55.340825259625497</c:v>
                </c:pt>
                <c:pt idx="7162">
                  <c:v>-55.3780309119077</c:v>
                </c:pt>
                <c:pt idx="7163">
                  <c:v>-55.413116304989799</c:v>
                </c:pt>
                <c:pt idx="7164">
                  <c:v>-55.4460491485519</c:v>
                </c:pt>
                <c:pt idx="7165">
                  <c:v>-55.476796799094402</c:v>
                </c:pt>
                <c:pt idx="7166">
                  <c:v>-55.505326922157998</c:v>
                </c:pt>
                <c:pt idx="7167">
                  <c:v>-55.531609945371102</c:v>
                </c:pt>
                <c:pt idx="7168">
                  <c:v>-55.555617604717099</c:v>
                </c:pt>
                <c:pt idx="7169">
                  <c:v>-55.577323137403901</c:v>
                </c:pt>
                <c:pt idx="7170">
                  <c:v>-55.596701551147902</c:v>
                </c:pt>
                <c:pt idx="7171">
                  <c:v>-55.613729811974203</c:v>
                </c:pt>
                <c:pt idx="7172">
                  <c:v>-55.628386971581499</c:v>
                </c:pt>
                <c:pt idx="7173">
                  <c:v>-55.640654271420203</c:v>
                </c:pt>
                <c:pt idx="7174">
                  <c:v>-55.650515214815101</c:v>
                </c:pt>
                <c:pt idx="7175">
                  <c:v>-55.657955634523702</c:v>
                </c:pt>
                <c:pt idx="7176">
                  <c:v>-55.662963729050198</c:v>
                </c:pt>
                <c:pt idx="7177">
                  <c:v>-55.665530085024997</c:v>
                </c:pt>
                <c:pt idx="7178">
                  <c:v>-55.665647702553599</c:v>
                </c:pt>
                <c:pt idx="7179">
                  <c:v>-55.663312002268498</c:v>
                </c:pt>
                <c:pt idx="7180">
                  <c:v>-55.658520834710203</c:v>
                </c:pt>
                <c:pt idx="7181">
                  <c:v>-55.6512744802043</c:v>
                </c:pt>
                <c:pt idx="7182">
                  <c:v>-55.641575643764</c:v>
                </c:pt>
                <c:pt idx="7183">
                  <c:v>-55.629429445981401</c:v>
                </c:pt>
                <c:pt idx="7184">
                  <c:v>-55.614843411756702</c:v>
                </c:pt>
                <c:pt idx="7185">
                  <c:v>-55.5978274589393</c:v>
                </c:pt>
                <c:pt idx="7186">
                  <c:v>-55.578393885391499</c:v>
                </c:pt>
                <c:pt idx="7187">
                  <c:v>-55.556557348167502</c:v>
                </c:pt>
                <c:pt idx="7188">
                  <c:v>-55.532334856464303</c:v>
                </c:pt>
                <c:pt idx="7189">
                  <c:v>-55.505745749337699</c:v>
                </c:pt>
                <c:pt idx="7190">
                  <c:v>-55.476811675370797</c:v>
                </c:pt>
                <c:pt idx="7191">
                  <c:v>-55.4455565722389</c:v>
                </c:pt>
                <c:pt idx="7192">
                  <c:v>-55.412006642399398</c:v>
                </c:pt>
                <c:pt idx="7193">
                  <c:v>-55.376188972754299</c:v>
                </c:pt>
                <c:pt idx="7194">
                  <c:v>-55.3381342968976</c:v>
                </c:pt>
                <c:pt idx="7195">
                  <c:v>-55.297875921625199</c:v>
                </c:pt>
                <c:pt idx="7196">
                  <c:v>-55.255449129351099</c:v>
                </c:pt>
                <c:pt idx="7197">
                  <c:v>-55.210891201651997</c:v>
                </c:pt>
                <c:pt idx="7198">
                  <c:v>-55.164241447702203</c:v>
                </c:pt>
                <c:pt idx="7199">
                  <c:v>-55.115541189937701</c:v>
                </c:pt>
                <c:pt idx="7200">
                  <c:v>-55.064833734020098</c:v>
                </c:pt>
                <c:pt idx="7201">
                  <c:v>-55.012093591415798</c:v>
                </c:pt>
                <c:pt idx="7202">
                  <c:v>-54.957362694330499</c:v>
                </c:pt>
                <c:pt idx="7203">
                  <c:v>-54.900730042444799</c:v>
                </c:pt>
                <c:pt idx="7204">
                  <c:v>-54.8422782018229</c:v>
                </c:pt>
                <c:pt idx="7205">
                  <c:v>-54.782080590963602</c:v>
                </c:pt>
                <c:pt idx="7206">
                  <c:v>-54.7202046003041</c:v>
                </c:pt>
                <c:pt idx="7207">
                  <c:v>-54.656710625134401</c:v>
                </c:pt>
                <c:pt idx="7208">
                  <c:v>-54.591658903231298</c:v>
                </c:pt>
                <c:pt idx="7209">
                  <c:v>-54.525114368116498</c:v>
                </c:pt>
                <c:pt idx="7210">
                  <c:v>-54.4571414395283</c:v>
                </c:pt>
                <c:pt idx="7211">
                  <c:v>-54.387804573933302</c:v>
                </c:pt>
                <c:pt idx="7212">
                  <c:v>-54.317168809628399</c:v>
                </c:pt>
                <c:pt idx="7213">
                  <c:v>-54.245299955508202</c:v>
                </c:pt>
                <c:pt idx="7214">
                  <c:v>-54.1722615836266</c:v>
                </c:pt>
                <c:pt idx="7215">
                  <c:v>-54.098117089145703</c:v>
                </c:pt>
                <c:pt idx="7216">
                  <c:v>-54.022936891876903</c:v>
                </c:pt>
                <c:pt idx="7217">
                  <c:v>-53.946791998434797</c:v>
                </c:pt>
                <c:pt idx="7218">
                  <c:v>-53.869503976172801</c:v>
                </c:pt>
                <c:pt idx="7219">
                  <c:v>-53.791092168198396</c:v>
                </c:pt>
                <c:pt idx="7220">
                  <c:v>-53.711752749094501</c:v>
                </c:pt>
                <c:pt idx="7221">
                  <c:v>-53.631642350954301</c:v>
                </c:pt>
                <c:pt idx="7222">
                  <c:v>-53.550884473889703</c:v>
                </c:pt>
                <c:pt idx="7223">
                  <c:v>-53.469564755114902</c:v>
                </c:pt>
                <c:pt idx="7224">
                  <c:v>-53.3877801183964</c:v>
                </c:pt>
                <c:pt idx="7225">
                  <c:v>-53.305621840085401</c:v>
                </c:pt>
                <c:pt idx="7226">
                  <c:v>-53.223174980012899</c:v>
                </c:pt>
                <c:pt idx="7227">
                  <c:v>-53.140521024882901</c:v>
                </c:pt>
                <c:pt idx="7228">
                  <c:v>-53.057739797347999</c:v>
                </c:pt>
                <c:pt idx="7229">
                  <c:v>-52.974896515308302</c:v>
                </c:pt>
                <c:pt idx="7230">
                  <c:v>-52.892066409419201</c:v>
                </c:pt>
                <c:pt idx="7231">
                  <c:v>-52.8092755198454</c:v>
                </c:pt>
                <c:pt idx="7232">
                  <c:v>-52.725777854667399</c:v>
                </c:pt>
                <c:pt idx="7233">
                  <c:v>-52.6418962821568</c:v>
                </c:pt>
                <c:pt idx="7234">
                  <c:v>-52.5579383119723</c:v>
                </c:pt>
                <c:pt idx="7235">
                  <c:v>-52.4741130776357</c:v>
                </c:pt>
                <c:pt idx="7236">
                  <c:v>-52.390551241664198</c:v>
                </c:pt>
                <c:pt idx="7237">
                  <c:v>-52.307360845970699</c:v>
                </c:pt>
                <c:pt idx="7238">
                  <c:v>-52.224663259144997</c:v>
                </c:pt>
                <c:pt idx="7239">
                  <c:v>-52.142566488490502</c:v>
                </c:pt>
                <c:pt idx="7240">
                  <c:v>-52.061167172753102</c:v>
                </c:pt>
                <c:pt idx="7241">
                  <c:v>-51.980555214350296</c:v>
                </c:pt>
                <c:pt idx="7242">
                  <c:v>-51.900816335190399</c:v>
                </c:pt>
                <c:pt idx="7243">
                  <c:v>-51.821997347950699</c:v>
                </c:pt>
                <c:pt idx="7244">
                  <c:v>-51.744184882416597</c:v>
                </c:pt>
                <c:pt idx="7245">
                  <c:v>-51.666327296755902</c:v>
                </c:pt>
                <c:pt idx="7246">
                  <c:v>-51.588169919738903</c:v>
                </c:pt>
                <c:pt idx="7247">
                  <c:v>-51.510177788922903</c:v>
                </c:pt>
                <c:pt idx="7248">
                  <c:v>-51.432736331328897</c:v>
                </c:pt>
                <c:pt idx="7249">
                  <c:v>-51.356104804428597</c:v>
                </c:pt>
                <c:pt idx="7250">
                  <c:v>-51.280394638209998</c:v>
                </c:pt>
                <c:pt idx="7251">
                  <c:v>-51.205756301998498</c:v>
                </c:pt>
                <c:pt idx="7252">
                  <c:v>-51.132345387190703</c:v>
                </c:pt>
                <c:pt idx="7253">
                  <c:v>-51.0603014839404</c:v>
                </c:pt>
                <c:pt idx="7254">
                  <c:v>-50.989750528103897</c:v>
                </c:pt>
                <c:pt idx="7255">
                  <c:v>-50.9208059863548</c:v>
                </c:pt>
                <c:pt idx="7256">
                  <c:v>-50.853577786182697</c:v>
                </c:pt>
                <c:pt idx="7257">
                  <c:v>-50.788132304146998</c:v>
                </c:pt>
                <c:pt idx="7258">
                  <c:v>-50.724546218039301</c:v>
                </c:pt>
                <c:pt idx="7259">
                  <c:v>-50.662926285252297</c:v>
                </c:pt>
                <c:pt idx="7260">
                  <c:v>-50.601950489088999</c:v>
                </c:pt>
                <c:pt idx="7261">
                  <c:v>-50.540756061740403</c:v>
                </c:pt>
                <c:pt idx="7262">
                  <c:v>-50.479862519522101</c:v>
                </c:pt>
                <c:pt idx="7263">
                  <c:v>-50.4197915049117</c:v>
                </c:pt>
                <c:pt idx="7264">
                  <c:v>-50.360933667913201</c:v>
                </c:pt>
                <c:pt idx="7265">
                  <c:v>-50.303584653051402</c:v>
                </c:pt>
                <c:pt idx="7266">
                  <c:v>-50.247845949227901</c:v>
                </c:pt>
                <c:pt idx="7267">
                  <c:v>-50.193938274571302</c:v>
                </c:pt>
                <c:pt idx="7268">
                  <c:v>-50.142094182299203</c:v>
                </c:pt>
                <c:pt idx="7269">
                  <c:v>-50.092535315706201</c:v>
                </c:pt>
                <c:pt idx="7270">
                  <c:v>-50.045476294398298</c:v>
                </c:pt>
                <c:pt idx="7271">
                  <c:v>-50.001126138404999</c:v>
                </c:pt>
                <c:pt idx="7272">
                  <c:v>-49.959687402288402</c:v>
                </c:pt>
                <c:pt idx="7273">
                  <c:v>-49.9213577967516</c:v>
                </c:pt>
                <c:pt idx="7274">
                  <c:v>-49.886336131269097</c:v>
                </c:pt>
                <c:pt idx="7275">
                  <c:v>-49.854809124048998</c:v>
                </c:pt>
                <c:pt idx="7276">
                  <c:v>-49.826920192668098</c:v>
                </c:pt>
                <c:pt idx="7277">
                  <c:v>-49.802860879140603</c:v>
                </c:pt>
                <c:pt idx="7278">
                  <c:v>-49.782834994397902</c:v>
                </c:pt>
                <c:pt idx="7279">
                  <c:v>-49.767047147829999</c:v>
                </c:pt>
                <c:pt idx="7280">
                  <c:v>-49.755698181648697</c:v>
                </c:pt>
                <c:pt idx="7281">
                  <c:v>-49.748982286596899</c:v>
                </c:pt>
                <c:pt idx="7282">
                  <c:v>-49.747084758840501</c:v>
                </c:pt>
                <c:pt idx="7283">
                  <c:v>-49.750179860158099</c:v>
                </c:pt>
                <c:pt idx="7284">
                  <c:v>-49.758428213305201</c:v>
                </c:pt>
                <c:pt idx="7285">
                  <c:v>-49.7719739674179</c:v>
                </c:pt>
                <c:pt idx="7286">
                  <c:v>-49.790941978852103</c:v>
                </c:pt>
                <c:pt idx="7287">
                  <c:v>-49.8154346648288</c:v>
                </c:pt>
                <c:pt idx="7288">
                  <c:v>-49.845529062956899</c:v>
                </c:pt>
                <c:pt idx="7289">
                  <c:v>-49.881273531104</c:v>
                </c:pt>
                <c:pt idx="7290">
                  <c:v>-49.9226496844962</c:v>
                </c:pt>
                <c:pt idx="7291">
                  <c:v>-49.969577676904898</c:v>
                </c:pt>
                <c:pt idx="7292">
                  <c:v>-50.021988442756196</c:v>
                </c:pt>
                <c:pt idx="7293">
                  <c:v>-50.079788576265102</c:v>
                </c:pt>
                <c:pt idx="7294">
                  <c:v>-50.1428495026584</c:v>
                </c:pt>
                <c:pt idx="7295">
                  <c:v>-50.211004096395797</c:v>
                </c:pt>
                <c:pt idx="7296">
                  <c:v>-50.284045236399301</c:v>
                </c:pt>
                <c:pt idx="7297">
                  <c:v>-50.361724149226603</c:v>
                </c:pt>
                <c:pt idx="7298">
                  <c:v>-50.443615238387402</c:v>
                </c:pt>
                <c:pt idx="7299">
                  <c:v>-50.529279575325099</c:v>
                </c:pt>
                <c:pt idx="7300">
                  <c:v>-50.618358902167003</c:v>
                </c:pt>
                <c:pt idx="7301">
                  <c:v>-50.710411446965203</c:v>
                </c:pt>
                <c:pt idx="7302">
                  <c:v>-50.804134275152599</c:v>
                </c:pt>
                <c:pt idx="7303">
                  <c:v>-50.896231460301799</c:v>
                </c:pt>
                <c:pt idx="7304">
                  <c:v>-50.987699671677198</c:v>
                </c:pt>
                <c:pt idx="7305">
                  <c:v>-51.079204073695003</c:v>
                </c:pt>
                <c:pt idx="7306">
                  <c:v>-51.171103412228803</c:v>
                </c:pt>
                <c:pt idx="7307">
                  <c:v>-51.263575761909799</c:v>
                </c:pt>
                <c:pt idx="7308">
                  <c:v>-51.356691008643402</c:v>
                </c:pt>
                <c:pt idx="7309">
                  <c:v>-51.450449492669897</c:v>
                </c:pt>
                <c:pt idx="7310">
                  <c:v>-51.544679071261697</c:v>
                </c:pt>
                <c:pt idx="7311">
                  <c:v>-51.639324601542697</c:v>
                </c:pt>
                <c:pt idx="7312">
                  <c:v>-51.7343143259939</c:v>
                </c:pt>
                <c:pt idx="7313">
                  <c:v>-51.829429597898901</c:v>
                </c:pt>
                <c:pt idx="7314">
                  <c:v>-51.923721961539997</c:v>
                </c:pt>
                <c:pt idx="7315">
                  <c:v>-52.016219258774399</c:v>
                </c:pt>
                <c:pt idx="7316">
                  <c:v>-52.107666947509202</c:v>
                </c:pt>
                <c:pt idx="7317">
                  <c:v>-52.198520681065702</c:v>
                </c:pt>
                <c:pt idx="7318">
                  <c:v>-52.289014324858499</c:v>
                </c:pt>
                <c:pt idx="7319">
                  <c:v>-52.379260570439499</c:v>
                </c:pt>
                <c:pt idx="7320">
                  <c:v>-52.469302563739099</c:v>
                </c:pt>
                <c:pt idx="7321">
                  <c:v>-52.559140544603302</c:v>
                </c:pt>
                <c:pt idx="7322">
                  <c:v>-52.648697729441601</c:v>
                </c:pt>
                <c:pt idx="7323">
                  <c:v>-52.7379313598152</c:v>
                </c:pt>
                <c:pt idx="7324">
                  <c:v>-52.826795524710697</c:v>
                </c:pt>
                <c:pt idx="7325">
                  <c:v>-52.915187166396002</c:v>
                </c:pt>
                <c:pt idx="7326">
                  <c:v>-53.002759389273301</c:v>
                </c:pt>
                <c:pt idx="7327">
                  <c:v>-53.088880395773401</c:v>
                </c:pt>
                <c:pt idx="7328">
                  <c:v>-53.173968448924697</c:v>
                </c:pt>
                <c:pt idx="7329">
                  <c:v>-53.258233022909799</c:v>
                </c:pt>
                <c:pt idx="7330">
                  <c:v>-53.341771839799001</c:v>
                </c:pt>
                <c:pt idx="7331">
                  <c:v>-53.424615273735498</c:v>
                </c:pt>
                <c:pt idx="7332">
                  <c:v>-53.506755548841802</c:v>
                </c:pt>
                <c:pt idx="7333">
                  <c:v>-53.588162361251598</c:v>
                </c:pt>
                <c:pt idx="7334">
                  <c:v>-53.668791104258602</c:v>
                </c:pt>
                <c:pt idx="7335">
                  <c:v>-53.748572065804098</c:v>
                </c:pt>
                <c:pt idx="7336">
                  <c:v>-53.827448115137003</c:v>
                </c:pt>
                <c:pt idx="7337">
                  <c:v>-53.905353684495097</c:v>
                </c:pt>
                <c:pt idx="7338">
                  <c:v>-53.982219021829103</c:v>
                </c:pt>
                <c:pt idx="7339">
                  <c:v>-54.0579365146302</c:v>
                </c:pt>
                <c:pt idx="7340">
                  <c:v>-54.132158046022198</c:v>
                </c:pt>
                <c:pt idx="7341">
                  <c:v>-54.204953386711097</c:v>
                </c:pt>
                <c:pt idx="7342">
                  <c:v>-54.276429285842703</c:v>
                </c:pt>
                <c:pt idx="7343">
                  <c:v>-54.346613965036397</c:v>
                </c:pt>
                <c:pt idx="7344">
                  <c:v>-54.415493174230498</c:v>
                </c:pt>
                <c:pt idx="7345">
                  <c:v>-54.483038862494702</c:v>
                </c:pt>
                <c:pt idx="7346">
                  <c:v>-54.549211235677902</c:v>
                </c:pt>
                <c:pt idx="7347">
                  <c:v>-54.6139631909613</c:v>
                </c:pt>
                <c:pt idx="7348">
                  <c:v>-54.677243339143502</c:v>
                </c:pt>
                <c:pt idx="7349">
                  <c:v>-54.738997827540302</c:v>
                </c:pt>
                <c:pt idx="7350">
                  <c:v>-54.7991715850848</c:v>
                </c:pt>
                <c:pt idx="7351">
                  <c:v>-54.857702501639501</c:v>
                </c:pt>
                <c:pt idx="7352">
                  <c:v>-54.914538184958701</c:v>
                </c:pt>
                <c:pt idx="7353">
                  <c:v>-54.969626195644103</c:v>
                </c:pt>
                <c:pt idx="7354">
                  <c:v>-55.022913776017504</c:v>
                </c:pt>
                <c:pt idx="7355">
                  <c:v>-55.0743425710398</c:v>
                </c:pt>
                <c:pt idx="7356">
                  <c:v>-55.123852315820898</c:v>
                </c:pt>
                <c:pt idx="7357">
                  <c:v>-55.171342517586901</c:v>
                </c:pt>
                <c:pt idx="7358">
                  <c:v>-55.216772613224698</c:v>
                </c:pt>
                <c:pt idx="7359">
                  <c:v>-55.260167609280799</c:v>
                </c:pt>
                <c:pt idx="7360">
                  <c:v>-55.301522749443997</c:v>
                </c:pt>
                <c:pt idx="7361">
                  <c:v>-55.340817088537698</c:v>
                </c:pt>
                <c:pt idx="7362">
                  <c:v>-55.378022446344303</c:v>
                </c:pt>
                <c:pt idx="7363">
                  <c:v>-55.413107557691497</c:v>
                </c:pt>
                <c:pt idx="7364">
                  <c:v>-55.446040132703601</c:v>
                </c:pt>
                <c:pt idx="7365">
                  <c:v>-55.476787528680497</c:v>
                </c:pt>
                <c:pt idx="7366">
                  <c:v>-55.505317410847098</c:v>
                </c:pt>
                <c:pt idx="7367">
                  <c:v>-55.5316002071228</c:v>
                </c:pt>
                <c:pt idx="7368">
                  <c:v>-55.555607653777002</c:v>
                </c:pt>
                <c:pt idx="7369">
                  <c:v>-55.577312988251101</c:v>
                </c:pt>
                <c:pt idx="7370">
                  <c:v>-55.596691218455703</c:v>
                </c:pt>
                <c:pt idx="7371">
                  <c:v>-55.613719310579</c:v>
                </c:pt>
                <c:pt idx="7372">
                  <c:v>-55.628376316463203</c:v>
                </c:pt>
                <c:pt idx="7373">
                  <c:v>-55.640643477671397</c:v>
                </c:pt>
                <c:pt idx="7374">
                  <c:v>-55.650504297625702</c:v>
                </c:pt>
                <c:pt idx="7375">
                  <c:v>-55.657944609159102</c:v>
                </c:pt>
                <c:pt idx="7376">
                  <c:v>-55.662952610835099</c:v>
                </c:pt>
                <c:pt idx="7377">
                  <c:v>-55.665518889324503</c:v>
                </c:pt>
                <c:pt idx="7378">
                  <c:v>-55.665636444757702</c:v>
                </c:pt>
                <c:pt idx="7379">
                  <c:v>-55.663300697775497</c:v>
                </c:pt>
                <c:pt idx="7380">
                  <c:v>-55.658509498911997</c:v>
                </c:pt>
                <c:pt idx="7381">
                  <c:v>-55.651263128469303</c:v>
                </c:pt>
                <c:pt idx="7382">
                  <c:v>-55.6415642914233</c:v>
                </c:pt>
                <c:pt idx="7383">
                  <c:v>-55.629418108316699</c:v>
                </c:pt>
                <c:pt idx="7384">
                  <c:v>-55.614832103987901</c:v>
                </c:pt>
                <c:pt idx="7385">
                  <c:v>-55.597816196208399</c:v>
                </c:pt>
                <c:pt idx="7386">
                  <c:v>-55.578382682750402</c:v>
                </c:pt>
                <c:pt idx="7387">
                  <c:v>-55.556546220559902</c:v>
                </c:pt>
                <c:pt idx="7388">
                  <c:v>-55.5323238187217</c:v>
                </c:pt>
                <c:pt idx="7389">
                  <c:v>-55.505734816159297</c:v>
                </c:pt>
                <c:pt idx="7390">
                  <c:v>-55.476800861314999</c:v>
                </c:pt>
                <c:pt idx="7391">
                  <c:v>-55.4455458917095</c:v>
                </c:pt>
                <c:pt idx="7392">
                  <c:v>-55.411996109631701</c:v>
                </c:pt>
                <c:pt idx="7393">
                  <c:v>-55.376178601271398</c:v>
                </c:pt>
                <c:pt idx="7394">
                  <c:v>-55.3381241007637</c:v>
                </c:pt>
                <c:pt idx="7395">
                  <c:v>-55.297865914665202</c:v>
                </c:pt>
                <c:pt idx="7396">
                  <c:v>-55.255439325092503</c:v>
                </c:pt>
                <c:pt idx="7397">
                  <c:v>-55.2108816133575</c:v>
                </c:pt>
                <c:pt idx="7398">
                  <c:v>-55.164232088369801</c:v>
                </c:pt>
                <c:pt idx="7399">
                  <c:v>-55.115532072296801</c:v>
                </c:pt>
                <c:pt idx="7400">
                  <c:v>-55.064824870526799</c:v>
                </c:pt>
                <c:pt idx="7401">
                  <c:v>-55.012084974304699</c:v>
                </c:pt>
                <c:pt idx="7402">
                  <c:v>-54.957354347288998</c:v>
                </c:pt>
                <c:pt idx="7403">
                  <c:v>-54.900721983544301</c:v>
                </c:pt>
                <c:pt idx="7404">
                  <c:v>-54.842270447423701</c:v>
                </c:pt>
                <c:pt idx="7405">
                  <c:v>-54.782073154885602</c:v>
                </c:pt>
                <c:pt idx="7406">
                  <c:v>-54.720197494783001</c:v>
                </c:pt>
                <c:pt idx="7407">
                  <c:v>-54.656703860442697</c:v>
                </c:pt>
                <c:pt idx="7408">
                  <c:v>-54.5916524900844</c:v>
                </c:pt>
                <c:pt idx="7409">
                  <c:v>-54.525108316529398</c:v>
                </c:pt>
                <c:pt idx="7410">
                  <c:v>-54.457135758841297</c:v>
                </c:pt>
                <c:pt idx="7411">
                  <c:v>-54.387799272940299</c:v>
                </c:pt>
                <c:pt idx="7412">
                  <c:v>-54.317163896627797</c:v>
                </c:pt>
                <c:pt idx="7413">
                  <c:v>-54.245295438338403</c:v>
                </c:pt>
                <c:pt idx="7414">
                  <c:v>-54.172257469190797</c:v>
                </c:pt>
                <c:pt idx="7415">
                  <c:v>-54.098113384568002</c:v>
                </c:pt>
                <c:pt idx="7416">
                  <c:v>-54.022933603844898</c:v>
                </c:pt>
                <c:pt idx="7417">
                  <c:v>-53.946789133142801</c:v>
                </c:pt>
                <c:pt idx="7418">
                  <c:v>-53.869501524498197</c:v>
                </c:pt>
                <c:pt idx="7419">
                  <c:v>-53.791090143022899</c:v>
                </c:pt>
                <c:pt idx="7420">
                  <c:v>-53.711751161722297</c:v>
                </c:pt>
                <c:pt idx="7421">
                  <c:v>-53.6316412092443</c:v>
                </c:pt>
                <c:pt idx="7422">
                  <c:v>-53.550883784040302</c:v>
                </c:pt>
                <c:pt idx="7423">
                  <c:v>-53.4695645218927</c:v>
                </c:pt>
                <c:pt idx="7424">
                  <c:v>-53.387780346050597</c:v>
                </c:pt>
                <c:pt idx="7425">
                  <c:v>-53.305622532113702</c:v>
                </c:pt>
                <c:pt idx="7426">
                  <c:v>-53.223176139260197</c:v>
                </c:pt>
                <c:pt idx="7427">
                  <c:v>-53.140522653644098</c:v>
                </c:pt>
                <c:pt idx="7428">
                  <c:v>-53.0577418974013</c:v>
                </c:pt>
                <c:pt idx="7429">
                  <c:v>-52.9748990884287</c:v>
                </c:pt>
                <c:pt idx="7430">
                  <c:v>-52.892069456427002</c:v>
                </c:pt>
                <c:pt idx="7431">
                  <c:v>-52.809279070910399</c:v>
                </c:pt>
                <c:pt idx="7432">
                  <c:v>-52.725781907554598</c:v>
                </c:pt>
                <c:pt idx="7433">
                  <c:v>-52.641900834276299</c:v>
                </c:pt>
                <c:pt idx="7434">
                  <c:v>-52.557943359643403</c:v>
                </c:pt>
                <c:pt idx="7435">
                  <c:v>-52.474118619538103</c:v>
                </c:pt>
                <c:pt idx="7436">
                  <c:v>-52.390557278806298</c:v>
                </c:pt>
                <c:pt idx="7437">
                  <c:v>-52.307367376146203</c:v>
                </c:pt>
                <c:pt idx="7438">
                  <c:v>-52.224670280107901</c:v>
                </c:pt>
                <c:pt idx="7439">
                  <c:v>-52.1425739979178</c:v>
                </c:pt>
                <c:pt idx="7440">
                  <c:v>-52.061175168346701</c:v>
                </c:pt>
                <c:pt idx="7441">
                  <c:v>-51.980563693371998</c:v>
                </c:pt>
                <c:pt idx="7442">
                  <c:v>-51.900825298560697</c:v>
                </c:pt>
                <c:pt idx="7443">
                  <c:v>-51.822006791951203</c:v>
                </c:pt>
                <c:pt idx="7444">
                  <c:v>-51.744194802649602</c:v>
                </c:pt>
                <c:pt idx="7445">
                  <c:v>-51.666337909518802</c:v>
                </c:pt>
                <c:pt idx="7446">
                  <c:v>-51.588181192212602</c:v>
                </c:pt>
                <c:pt idx="7447">
                  <c:v>-51.510189674686501</c:v>
                </c:pt>
                <c:pt idx="7448">
                  <c:v>-51.432748801450202</c:v>
                </c:pt>
                <c:pt idx="7449">
                  <c:v>-51.356117846546802</c:v>
                </c:pt>
                <c:pt idx="7450">
                  <c:v>-51.2804082543798</c:v>
                </c:pt>
                <c:pt idx="7451">
                  <c:v>-51.205770481688297</c:v>
                </c:pt>
                <c:pt idx="7452">
                  <c:v>-51.132360120560897</c:v>
                </c:pt>
                <c:pt idx="7453">
                  <c:v>-51.060316762958401</c:v>
                </c:pt>
                <c:pt idx="7454">
                  <c:v>-50.989766346387498</c:v>
                </c:pt>
                <c:pt idx="7455">
                  <c:v>-50.920822337590302</c:v>
                </c:pt>
                <c:pt idx="7456">
                  <c:v>-50.8535946637272</c:v>
                </c:pt>
                <c:pt idx="7457">
                  <c:v>-50.788149718107498</c:v>
                </c:pt>
                <c:pt idx="7458">
                  <c:v>-50.724564162389697</c:v>
                </c:pt>
                <c:pt idx="7459">
                  <c:v>-50.662944750921298</c:v>
                </c:pt>
                <c:pt idx="7460">
                  <c:v>-50.601970254739499</c:v>
                </c:pt>
                <c:pt idx="7461">
                  <c:v>-50.5407770784024</c:v>
                </c:pt>
                <c:pt idx="7462">
                  <c:v>-50.479884671641102</c:v>
                </c:pt>
                <c:pt idx="7463">
                  <c:v>-50.4198147195359</c:v>
                </c:pt>
                <c:pt idx="7464">
                  <c:v>-50.360957901631402</c:v>
                </c:pt>
                <c:pt idx="7465">
                  <c:v>-50.303609903163597</c:v>
                </c:pt>
                <c:pt idx="7466">
                  <c:v>-50.247872258384902</c:v>
                </c:pt>
                <c:pt idx="7467">
                  <c:v>-50.193965638635802</c:v>
                </c:pt>
                <c:pt idx="7468">
                  <c:v>-50.142122593853003</c:v>
                </c:pt>
                <c:pt idx="7469">
                  <c:v>-50.092564768817297</c:v>
                </c:pt>
                <c:pt idx="7470">
                  <c:v>-50.045506785744003</c:v>
                </c:pt>
                <c:pt idx="7471">
                  <c:v>-50.001157664894599</c:v>
                </c:pt>
                <c:pt idx="7472">
                  <c:v>-49.959719964512097</c:v>
                </c:pt>
                <c:pt idx="7473">
                  <c:v>-49.921391393628298</c:v>
                </c:pt>
                <c:pt idx="7474">
                  <c:v>-49.886370758367597</c:v>
                </c:pt>
                <c:pt idx="7475">
                  <c:v>-49.854844846864403</c:v>
                </c:pt>
                <c:pt idx="7476">
                  <c:v>-49.826957022074701</c:v>
                </c:pt>
                <c:pt idx="7477">
                  <c:v>-49.802898805980902</c:v>
                </c:pt>
                <c:pt idx="7478">
                  <c:v>-49.782874001816602</c:v>
                </c:pt>
                <c:pt idx="7479">
                  <c:v>-49.767087212598099</c:v>
                </c:pt>
                <c:pt idx="7480">
                  <c:v>-49.755739274859899</c:v>
                </c:pt>
                <c:pt idx="7481">
                  <c:v>-49.749024373916697</c:v>
                </c:pt>
                <c:pt idx="7482">
                  <c:v>-49.747127799428803</c:v>
                </c:pt>
                <c:pt idx="7483">
                  <c:v>-49.750223805780202</c:v>
                </c:pt>
                <c:pt idx="7484">
                  <c:v>-49.758473008264197</c:v>
                </c:pt>
                <c:pt idx="7485">
                  <c:v>-49.772019547889798</c:v>
                </c:pt>
                <c:pt idx="7486">
                  <c:v>-49.790988272794699</c:v>
                </c:pt>
                <c:pt idx="7487">
                  <c:v>-49.815481591225499</c:v>
                </c:pt>
                <c:pt idx="7488">
                  <c:v>-49.845576531483502</c:v>
                </c:pt>
                <c:pt idx="7489">
                  <c:v>-49.881321441936599</c:v>
                </c:pt>
                <c:pt idx="7490">
                  <c:v>-49.922697829343498</c:v>
                </c:pt>
                <c:pt idx="7491">
                  <c:v>-49.969625925204497</c:v>
                </c:pt>
                <c:pt idx="7492">
                  <c:v>-50.022036679508403</c:v>
                </c:pt>
                <c:pt idx="7493">
                  <c:v>-50.079836684719297</c:v>
                </c:pt>
                <c:pt idx="7494">
                  <c:v>-50.142897361474297</c:v>
                </c:pt>
                <c:pt idx="7495">
                  <c:v>-50.211051578598202</c:v>
                </c:pt>
                <c:pt idx="7496">
                  <c:v>-50.2840922095981</c:v>
                </c:pt>
                <c:pt idx="7497">
                  <c:v>-50.361770476698801</c:v>
                </c:pt>
                <c:pt idx="7498">
                  <c:v>-50.443660647736301</c:v>
                </c:pt>
                <c:pt idx="7499">
                  <c:v>-50.529323926196</c:v>
                </c:pt>
                <c:pt idx="7500">
                  <c:v>-50.618402078923701</c:v>
                </c:pt>
                <c:pt idx="7501">
                  <c:v>-50.7104532183508</c:v>
                </c:pt>
                <c:pt idx="7502">
                  <c:v>-50.804172787791799</c:v>
                </c:pt>
                <c:pt idx="7503">
                  <c:v>-50.8962674188558</c:v>
                </c:pt>
                <c:pt idx="7504">
                  <c:v>-50.987733524595498</c:v>
                </c:pt>
                <c:pt idx="7505">
                  <c:v>-51.0792361212335</c:v>
                </c:pt>
                <c:pt idx="7506">
                  <c:v>-51.171133856281003</c:v>
                </c:pt>
                <c:pt idx="7507">
                  <c:v>-51.263604743349298</c:v>
                </c:pt>
                <c:pt idx="7508">
                  <c:v>-51.356718629051301</c:v>
                </c:pt>
                <c:pt idx="7509">
                  <c:v>-51.450475816731199</c:v>
                </c:pt>
                <c:pt idx="7510">
                  <c:v>-51.544704133836902</c:v>
                </c:pt>
                <c:pt idx="7511">
                  <c:v>-51.639348456836899</c:v>
                </c:pt>
                <c:pt idx="7512">
                  <c:v>-51.734337016109102</c:v>
                </c:pt>
                <c:pt idx="7513">
                  <c:v>-51.829451086673899</c:v>
                </c:pt>
                <c:pt idx="7514">
                  <c:v>-51.923741854866499</c:v>
                </c:pt>
                <c:pt idx="7515">
                  <c:v>-52.016237831943798</c:v>
                </c:pt>
                <c:pt idx="7516">
                  <c:v>-52.107684387742502</c:v>
                </c:pt>
                <c:pt idx="7517">
                  <c:v>-52.198537104890399</c:v>
                </c:pt>
                <c:pt idx="7518">
                  <c:v>-52.289029809722201</c:v>
                </c:pt>
                <c:pt idx="7519">
                  <c:v>-52.379275171434998</c:v>
                </c:pt>
                <c:pt idx="7520">
                  <c:v>-52.469316321972897</c:v>
                </c:pt>
                <c:pt idx="7521">
                  <c:v>-52.559153491953403</c:v>
                </c:pt>
                <c:pt idx="7522">
                  <c:v>-52.648709883486198</c:v>
                </c:pt>
                <c:pt idx="7523">
                  <c:v>-52.737942744538302</c:v>
                </c:pt>
                <c:pt idx="7524">
                  <c:v>-52.826806159915002</c:v>
                </c:pt>
                <c:pt idx="7525">
                  <c:v>-52.915197053252797</c:v>
                </c:pt>
                <c:pt idx="7526">
                  <c:v>-53.002768444605202</c:v>
                </c:pt>
                <c:pt idx="7527">
                  <c:v>-53.088888702285203</c:v>
                </c:pt>
                <c:pt idx="7528">
                  <c:v>-53.1739760587513</c:v>
                </c:pt>
                <c:pt idx="7529">
                  <c:v>-53.258239970777097</c:v>
                </c:pt>
                <c:pt idx="7530">
                  <c:v>-53.341778150135497</c:v>
                </c:pt>
                <c:pt idx="7531">
                  <c:v>-53.4246209651185</c:v>
                </c:pt>
                <c:pt idx="7532">
                  <c:v>-53.506760636364902</c:v>
                </c:pt>
                <c:pt idx="7533">
                  <c:v>-53.588166857839298</c:v>
                </c:pt>
                <c:pt idx="7534">
                  <c:v>-53.668795021449803</c:v>
                </c:pt>
                <c:pt idx="7535">
                  <c:v>-53.748575413395699</c:v>
                </c:pt>
                <c:pt idx="7536">
                  <c:v>-53.827450903657997</c:v>
                </c:pt>
                <c:pt idx="7537">
                  <c:v>-53.905355923752303</c:v>
                </c:pt>
                <c:pt idx="7538">
                  <c:v>-53.982220720831499</c:v>
                </c:pt>
                <c:pt idx="7539">
                  <c:v>-54.057937681917601</c:v>
                </c:pt>
                <c:pt idx="7540">
                  <c:v>-54.1321586875398</c:v>
                </c:pt>
                <c:pt idx="7541">
                  <c:v>-54.204953518820702</c:v>
                </c:pt>
                <c:pt idx="7542">
                  <c:v>-54.276428921725099</c:v>
                </c:pt>
                <c:pt idx="7543">
                  <c:v>-54.346613116071701</c:v>
                </c:pt>
                <c:pt idx="7544">
                  <c:v>-54.415491850892202</c:v>
                </c:pt>
                <c:pt idx="7545">
                  <c:v>-54.483037074874098</c:v>
                </c:pt>
                <c:pt idx="7546">
                  <c:v>-54.549208993746603</c:v>
                </c:pt>
                <c:pt idx="7547">
                  <c:v>-54.613960504716097</c:v>
                </c:pt>
                <c:pt idx="7548">
                  <c:v>-54.677240218696902</c:v>
                </c:pt>
                <c:pt idx="7549">
                  <c:v>-54.738994283173199</c:v>
                </c:pt>
                <c:pt idx="7550">
                  <c:v>-54.799167627288</c:v>
                </c:pt>
                <c:pt idx="7551">
                  <c:v>-54.857698141594803</c:v>
                </c:pt>
                <c:pt idx="7552">
                  <c:v>-54.914533433470197</c:v>
                </c:pt>
                <c:pt idx="7553">
                  <c:v>-54.969621063826203</c:v>
                </c:pt>
                <c:pt idx="7554">
                  <c:v>-55.022908275325001</c:v>
                </c:pt>
                <c:pt idx="7555">
                  <c:v>-55.074336714452102</c:v>
                </c:pt>
                <c:pt idx="7556">
                  <c:v>-55.123846116099202</c:v>
                </c:pt>
                <c:pt idx="7557">
                  <c:v>-55.171335999309903</c:v>
                </c:pt>
                <c:pt idx="7558">
                  <c:v>-55.216765778735699</c:v>
                </c:pt>
                <c:pt idx="7559">
                  <c:v>-55.2601604650621</c:v>
                </c:pt>
                <c:pt idx="7560">
                  <c:v>-55.301515304725903</c:v>
                </c:pt>
                <c:pt idx="7561">
                  <c:v>-55.340809353986501</c:v>
                </c:pt>
                <c:pt idx="7562">
                  <c:v>-55.378014433464998</c:v>
                </c:pt>
                <c:pt idx="7563">
                  <c:v>-55.413099278554903</c:v>
                </c:pt>
                <c:pt idx="7564">
                  <c:v>-55.446031599800698</c:v>
                </c:pt>
                <c:pt idx="7565">
                  <c:v>-55.476778755258302</c:v>
                </c:pt>
                <c:pt idx="7566">
                  <c:v>-55.505308409852802</c:v>
                </c:pt>
                <c:pt idx="7567">
                  <c:v>-55.531590991777897</c:v>
                </c:pt>
                <c:pt idx="7568">
                  <c:v>-55.555598237573498</c:v>
                </c:pt>
                <c:pt idx="7569">
                  <c:v>-55.577303384900603</c:v>
                </c:pt>
                <c:pt idx="7570">
                  <c:v>-55.596681441852901</c:v>
                </c:pt>
                <c:pt idx="7571">
                  <c:v>-55.613709374772199</c:v>
                </c:pt>
                <c:pt idx="7572">
                  <c:v>-55.628366235635497</c:v>
                </c:pt>
                <c:pt idx="7573">
                  <c:v>-55.6406332661116</c:v>
                </c:pt>
                <c:pt idx="7574">
                  <c:v>-55.650493969714098</c:v>
                </c:pt>
                <c:pt idx="7575">
                  <c:v>-55.657934179346</c:v>
                </c:pt>
                <c:pt idx="7576">
                  <c:v>-55.662942093626498</c:v>
                </c:pt>
                <c:pt idx="7577">
                  <c:v>-55.665508299263301</c:v>
                </c:pt>
                <c:pt idx="7578">
                  <c:v>-55.665625796409699</c:v>
                </c:pt>
                <c:pt idx="7579">
                  <c:v>-55.663290005713399</c:v>
                </c:pt>
                <c:pt idx="7580">
                  <c:v>-55.658498777701297</c:v>
                </c:pt>
                <c:pt idx="7581">
                  <c:v>-55.651252392652303</c:v>
                </c:pt>
                <c:pt idx="7582">
                  <c:v>-55.641553555506199</c:v>
                </c:pt>
                <c:pt idx="7583">
                  <c:v>-55.629407386758103</c:v>
                </c:pt>
                <c:pt idx="7584">
                  <c:v>-55.614821411186803</c:v>
                </c:pt>
                <c:pt idx="7585">
                  <c:v>-55.597805546489298</c:v>
                </c:pt>
                <c:pt idx="7586">
                  <c:v>-55.578372090351301</c:v>
                </c:pt>
                <c:pt idx="7587">
                  <c:v>-55.556535699615999</c:v>
                </c:pt>
                <c:pt idx="7588">
                  <c:v>-55.5323133832606</c:v>
                </c:pt>
                <c:pt idx="7589">
                  <c:v>-55.505724480082897</c:v>
                </c:pt>
                <c:pt idx="7590">
                  <c:v>-55.476790638391002</c:v>
                </c:pt>
                <c:pt idx="7591">
                  <c:v>-55.4455357955583</c:v>
                </c:pt>
                <c:pt idx="7592">
                  <c:v>-55.411986153713499</c:v>
                </c:pt>
                <c:pt idx="7593">
                  <c:v>-55.376168798371999</c:v>
                </c:pt>
                <c:pt idx="7594">
                  <c:v>-55.338114464179597</c:v>
                </c:pt>
                <c:pt idx="7595">
                  <c:v>-55.2978564574654</c:v>
                </c:pt>
                <c:pt idx="7596">
                  <c:v>-55.255430060064299</c:v>
                </c:pt>
                <c:pt idx="7597">
                  <c:v>-55.210872553036303</c:v>
                </c:pt>
                <c:pt idx="7598">
                  <c:v>-55.164223245040297</c:v>
                </c:pt>
                <c:pt idx="7599">
                  <c:v>-55.115523457988303</c:v>
                </c:pt>
                <c:pt idx="7600">
                  <c:v>-55.064816497009801</c:v>
                </c:pt>
                <c:pt idx="7601">
                  <c:v>-55.012076834244297</c:v>
                </c:pt>
                <c:pt idx="7602">
                  <c:v>-54.9573464630651</c:v>
                </c:pt>
                <c:pt idx="7603">
                  <c:v>-54.900714372229601</c:v>
                </c:pt>
                <c:pt idx="7604">
                  <c:v>-54.842263124472503</c:v>
                </c:pt>
                <c:pt idx="7605">
                  <c:v>-54.782066133350597</c:v>
                </c:pt>
                <c:pt idx="7606">
                  <c:v>-54.720190786219597</c:v>
                </c:pt>
                <c:pt idx="7607">
                  <c:v>-54.656697474550398</c:v>
                </c:pt>
                <c:pt idx="7608">
                  <c:v>-54.591646436979502</c:v>
                </c:pt>
                <c:pt idx="7609">
                  <c:v>-54.525102605665701</c:v>
                </c:pt>
                <c:pt idx="7610">
                  <c:v>-54.457130399034199</c:v>
                </c:pt>
                <c:pt idx="7611">
                  <c:v>-54.387794272488101</c:v>
                </c:pt>
                <c:pt idx="7612">
                  <c:v>-54.3171592633594</c:v>
                </c:pt>
                <c:pt idx="7613">
                  <c:v>-54.245291179647502</c:v>
                </c:pt>
                <c:pt idx="7614">
                  <c:v>-54.172253591587399</c:v>
                </c:pt>
                <c:pt idx="7615">
                  <c:v>-54.098109894769102</c:v>
                </c:pt>
                <c:pt idx="7616">
                  <c:v>-54.022930508153898</c:v>
                </c:pt>
                <c:pt idx="7617">
                  <c:v>-53.946786437396298</c:v>
                </c:pt>
                <c:pt idx="7618">
                  <c:v>-53.869499220119003</c:v>
                </c:pt>
                <c:pt idx="7619">
                  <c:v>-53.791088242146799</c:v>
                </c:pt>
                <c:pt idx="7620">
                  <c:v>-53.711749674993698</c:v>
                </c:pt>
                <c:pt idx="7621">
                  <c:v>-53.631640144061102</c:v>
                </c:pt>
                <c:pt idx="7622">
                  <c:v>-53.550883146233403</c:v>
                </c:pt>
                <c:pt idx="7623">
                  <c:v>-53.469564315945703</c:v>
                </c:pt>
                <c:pt idx="7624">
                  <c:v>-53.387780575954302</c:v>
                </c:pt>
                <c:pt idx="7625">
                  <c:v>-53.3056232011497</c:v>
                </c:pt>
                <c:pt idx="7626">
                  <c:v>-53.223177250093201</c:v>
                </c:pt>
                <c:pt idx="7627">
                  <c:v>-53.140524208419698</c:v>
                </c:pt>
                <c:pt idx="7628">
                  <c:v>-53.057743897776099</c:v>
                </c:pt>
                <c:pt idx="7629">
                  <c:v>-52.974901536060202</c:v>
                </c:pt>
                <c:pt idx="7630">
                  <c:v>-52.892072352065703</c:v>
                </c:pt>
                <c:pt idx="7631">
                  <c:v>-52.809282443200701</c:v>
                </c:pt>
                <c:pt idx="7632">
                  <c:v>-52.72578575432</c:v>
                </c:pt>
                <c:pt idx="7633">
                  <c:v>-52.641905153010804</c:v>
                </c:pt>
                <c:pt idx="7634">
                  <c:v>-52.557948146814503</c:v>
                </c:pt>
                <c:pt idx="7635">
                  <c:v>-52.474123873859199</c:v>
                </c:pt>
                <c:pt idx="7636">
                  <c:v>-52.3905630012028</c:v>
                </c:pt>
                <c:pt idx="7637">
                  <c:v>-52.307373564498199</c:v>
                </c:pt>
                <c:pt idx="7638">
                  <c:v>-52.2246769322605</c:v>
                </c:pt>
                <c:pt idx="7639">
                  <c:v>-52.1425811116452</c:v>
                </c:pt>
                <c:pt idx="7640">
                  <c:v>-52.061182741448597</c:v>
                </c:pt>
                <c:pt idx="7641">
                  <c:v>-51.980571723232501</c:v>
                </c:pt>
                <c:pt idx="7642">
                  <c:v>-51.900833786029999</c:v>
                </c:pt>
                <c:pt idx="7643">
                  <c:v>-51.822015733487298</c:v>
                </c:pt>
                <c:pt idx="7644">
                  <c:v>-51.744204194068097</c:v>
                </c:pt>
                <c:pt idx="7645">
                  <c:v>-51.666347955564603</c:v>
                </c:pt>
                <c:pt idx="7646">
                  <c:v>-51.588191861769303</c:v>
                </c:pt>
                <c:pt idx="7647">
                  <c:v>-51.510200923768302</c:v>
                </c:pt>
                <c:pt idx="7648">
                  <c:v>-51.4327606026323</c:v>
                </c:pt>
                <c:pt idx="7649">
                  <c:v>-51.356130188093601</c:v>
                </c:pt>
                <c:pt idx="7650">
                  <c:v>-51.280421138199998</c:v>
                </c:pt>
                <c:pt idx="7651">
                  <c:v>-51.205783897782403</c:v>
                </c:pt>
                <c:pt idx="7652">
                  <c:v>-51.132374059586397</c:v>
                </c:pt>
                <c:pt idx="7653">
                  <c:v>-51.0603312172843</c:v>
                </c:pt>
                <c:pt idx="7654">
                  <c:v>-50.989781309946103</c:v>
                </c:pt>
                <c:pt idx="7655">
                  <c:v>-50.9208378043799</c:v>
                </c:pt>
                <c:pt idx="7656">
                  <c:v>-50.853610627436197</c:v>
                </c:pt>
                <c:pt idx="7657">
                  <c:v>-50.788166188267802</c:v>
                </c:pt>
                <c:pt idx="7658">
                  <c:v>-50.724581133274398</c:v>
                </c:pt>
                <c:pt idx="7659">
                  <c:v>-50.662962213924203</c:v>
                </c:pt>
                <c:pt idx="7660">
                  <c:v>-50.601988946207697</c:v>
                </c:pt>
                <c:pt idx="7661">
                  <c:v>-50.540796951948302</c:v>
                </c:pt>
                <c:pt idx="7662">
                  <c:v>-50.479905617916401</c:v>
                </c:pt>
                <c:pt idx="7663">
                  <c:v>-50.419836669487303</c:v>
                </c:pt>
                <c:pt idx="7664">
                  <c:v>-50.360980814144803</c:v>
                </c:pt>
                <c:pt idx="7665">
                  <c:v>-50.303633775620902</c:v>
                </c:pt>
                <c:pt idx="7666">
                  <c:v>-50.247897131044901</c:v>
                </c:pt>
                <c:pt idx="7667">
                  <c:v>-50.193991507523101</c:v>
                </c:pt>
                <c:pt idx="7668">
                  <c:v>-50.142149451891498</c:v>
                </c:pt>
                <c:pt idx="7669">
                  <c:v>-50.092592610337199</c:v>
                </c:pt>
                <c:pt idx="7670">
                  <c:v>-50.045535607543798</c:v>
                </c:pt>
                <c:pt idx="7671">
                  <c:v>-50.001187463993404</c:v>
                </c:pt>
                <c:pt idx="7672">
                  <c:v>-49.959750741409998</c:v>
                </c:pt>
                <c:pt idx="7673">
                  <c:v>-49.921423147246799</c:v>
                </c:pt>
                <c:pt idx="7674">
                  <c:v>-49.886403484463301</c:v>
                </c:pt>
                <c:pt idx="7675">
                  <c:v>-49.854878607280099</c:v>
                </c:pt>
                <c:pt idx="7676">
                  <c:v>-49.826991827031698</c:v>
                </c:pt>
                <c:pt idx="7677">
                  <c:v>-49.802934646770701</c:v>
                </c:pt>
                <c:pt idx="7678">
                  <c:v>-49.782910862458799</c:v>
                </c:pt>
                <c:pt idx="7679">
                  <c:v>-49.767125071076897</c:v>
                </c:pt>
                <c:pt idx="7680">
                  <c:v>-49.755778103815501</c:v>
                </c:pt>
                <c:pt idx="7681">
                  <c:v>-49.749064140867503</c:v>
                </c:pt>
                <c:pt idx="7682">
                  <c:v>-49.747168465748999</c:v>
                </c:pt>
                <c:pt idx="7683">
                  <c:v>-49.750265325860397</c:v>
                </c:pt>
                <c:pt idx="7684">
                  <c:v>-49.758515329448997</c:v>
                </c:pt>
                <c:pt idx="7685">
                  <c:v>-49.772062609850799</c:v>
                </c:pt>
                <c:pt idx="7686">
                  <c:v>-49.791032007445203</c:v>
                </c:pt>
                <c:pt idx="7687">
                  <c:v>-49.815525922007602</c:v>
                </c:pt>
                <c:pt idx="7688">
                  <c:v>-49.845621373053397</c:v>
                </c:pt>
                <c:pt idx="7689">
                  <c:v>-49.881366699984497</c:v>
                </c:pt>
                <c:pt idx="7690">
                  <c:v>-49.922743307112498</c:v>
                </c:pt>
                <c:pt idx="7691">
                  <c:v>-49.969671499353502</c:v>
                </c:pt>
                <c:pt idx="7692">
                  <c:v>-50.022082241419703</c:v>
                </c:pt>
                <c:pt idx="7693">
                  <c:v>-50.0798821241371</c:v>
                </c:pt>
                <c:pt idx="7694">
                  <c:v>-50.142942563816703</c:v>
                </c:pt>
                <c:pt idx="7695">
                  <c:v>-50.211096423968002</c:v>
                </c:pt>
                <c:pt idx="7696">
                  <c:v>-50.284136572990903</c:v>
                </c:pt>
                <c:pt idx="7697">
                  <c:v>-50.361814229025903</c:v>
                </c:pt>
                <c:pt idx="7698">
                  <c:v>-50.443703531792103</c:v>
                </c:pt>
                <c:pt idx="7699">
                  <c:v>-50.529365809481497</c:v>
                </c:pt>
                <c:pt idx="7700">
                  <c:v>-50.618442852290997</c:v>
                </c:pt>
                <c:pt idx="7701">
                  <c:v>-50.710492663478497</c:v>
                </c:pt>
                <c:pt idx="7702">
                  <c:v>-50.8042091546249</c:v>
                </c:pt>
                <c:pt idx="7703">
                  <c:v>-50.8963013729105</c:v>
                </c:pt>
                <c:pt idx="7704">
                  <c:v>-50.987765489431702</c:v>
                </c:pt>
                <c:pt idx="7705">
                  <c:v>-51.079266380456701</c:v>
                </c:pt>
                <c:pt idx="7706">
                  <c:v>-51.171162600604603</c:v>
                </c:pt>
                <c:pt idx="7707">
                  <c:v>-51.263632105861099</c:v>
                </c:pt>
                <c:pt idx="7708">
                  <c:v>-51.356744705732098</c:v>
                </c:pt>
                <c:pt idx="7709">
                  <c:v>-51.450500668721403</c:v>
                </c:pt>
                <c:pt idx="7710">
                  <c:v>-51.544727794115403</c:v>
                </c:pt>
                <c:pt idx="7711">
                  <c:v>-51.639370976640102</c:v>
                </c:pt>
                <c:pt idx="7712">
                  <c:v>-51.734358435243401</c:v>
                </c:pt>
                <c:pt idx="7713">
                  <c:v>-51.829471371063498</c:v>
                </c:pt>
                <c:pt idx="7714">
                  <c:v>-51.923760632555997</c:v>
                </c:pt>
                <c:pt idx="7715">
                  <c:v>-52.016255362861799</c:v>
                </c:pt>
                <c:pt idx="7716">
                  <c:v>-52.107700848672998</c:v>
                </c:pt>
                <c:pt idx="7717">
                  <c:v>-52.198552605879797</c:v>
                </c:pt>
                <c:pt idx="7718">
                  <c:v>-52.289044423922803</c:v>
                </c:pt>
                <c:pt idx="7719">
                  <c:v>-52.379288950894498</c:v>
                </c:pt>
                <c:pt idx="7720">
                  <c:v>-52.469329305534302</c:v>
                </c:pt>
                <c:pt idx="7721">
                  <c:v>-52.559165709746999</c:v>
                </c:pt>
                <c:pt idx="7722">
                  <c:v>-52.6487213521455</c:v>
                </c:pt>
                <c:pt idx="7723">
                  <c:v>-52.737953486738498</c:v>
                </c:pt>
                <c:pt idx="7724">
                  <c:v>-52.826816194383497</c:v>
                </c:pt>
                <c:pt idx="7725">
                  <c:v>-52.915206381136201</c:v>
                </c:pt>
                <c:pt idx="7726">
                  <c:v>-53.002776987469602</c:v>
                </c:pt>
                <c:pt idx="7727">
                  <c:v>-53.088896538203102</c:v>
                </c:pt>
                <c:pt idx="7728">
                  <c:v>-53.173983236949397</c:v>
                </c:pt>
                <c:pt idx="7729">
                  <c:v>-53.2582465240543</c:v>
                </c:pt>
                <c:pt idx="7730">
                  <c:v>-53.341784101573602</c:v>
                </c:pt>
                <c:pt idx="7731">
                  <c:v>-53.424626332277803</c:v>
                </c:pt>
                <c:pt idx="7732">
                  <c:v>-53.5067654335177</c:v>
                </c:pt>
                <c:pt idx="7733">
                  <c:v>-53.588171097210903</c:v>
                </c:pt>
                <c:pt idx="7734">
                  <c:v>-53.668798713957401</c:v>
                </c:pt>
                <c:pt idx="7735">
                  <c:v>-53.748578568313199</c:v>
                </c:pt>
                <c:pt idx="7736">
                  <c:v>-53.827453530948603</c:v>
                </c:pt>
                <c:pt idx="7737">
                  <c:v>-53.9053580326974</c:v>
                </c:pt>
                <c:pt idx="7738">
                  <c:v>-53.982222319960201</c:v>
                </c:pt>
                <c:pt idx="7739">
                  <c:v>-54.057938779317702</c:v>
                </c:pt>
                <c:pt idx="7740">
                  <c:v>-54.132159288862098</c:v>
                </c:pt>
                <c:pt idx="7741">
                  <c:v>-54.204953639516702</c:v>
                </c:pt>
                <c:pt idx="7742">
                  <c:v>-54.276428574249103</c:v>
                </c:pt>
                <c:pt idx="7743">
                  <c:v>-54.346612311182398</c:v>
                </c:pt>
                <c:pt idx="7744">
                  <c:v>-54.4154905984933</c:v>
                </c:pt>
                <c:pt idx="7745">
                  <c:v>-54.4830353845094</c:v>
                </c:pt>
                <c:pt idx="7746">
                  <c:v>-54.549206874846497</c:v>
                </c:pt>
                <c:pt idx="7747">
                  <c:v>-54.613957966735299</c:v>
                </c:pt>
                <c:pt idx="7748">
                  <c:v>-54.6772372711984</c:v>
                </c:pt>
                <c:pt idx="7749">
                  <c:v>-54.738990935878697</c:v>
                </c:pt>
                <c:pt idx="7750">
                  <c:v>-54.799163890116702</c:v>
                </c:pt>
                <c:pt idx="7751">
                  <c:v>-54.857694025117802</c:v>
                </c:pt>
                <c:pt idx="7752">
                  <c:v>-54.914528947900898</c:v>
                </c:pt>
                <c:pt idx="7753">
                  <c:v>-54.969616219670499</c:v>
                </c:pt>
                <c:pt idx="7754">
                  <c:v>-55.022903083409098</c:v>
                </c:pt>
                <c:pt idx="7755">
                  <c:v>-55.074331187040599</c:v>
                </c:pt>
                <c:pt idx="7756">
                  <c:v>-55.123840265249903</c:v>
                </c:pt>
                <c:pt idx="7757">
                  <c:v>-55.171329848231899</c:v>
                </c:pt>
                <c:pt idx="7758">
                  <c:v>-55.216759329652298</c:v>
                </c:pt>
                <c:pt idx="7759">
                  <c:v>-55.260153724102601</c:v>
                </c:pt>
                <c:pt idx="7760">
                  <c:v>-55.301508280612602</c:v>
                </c:pt>
                <c:pt idx="7761">
                  <c:v>-55.340802056796399</c:v>
                </c:pt>
                <c:pt idx="7762">
                  <c:v>-55.378006874065903</c:v>
                </c:pt>
                <c:pt idx="7763">
                  <c:v>-55.413091468347702</c:v>
                </c:pt>
                <c:pt idx="7764">
                  <c:v>-55.446023550582098</c:v>
                </c:pt>
                <c:pt idx="7765">
                  <c:v>-55.476770479537201</c:v>
                </c:pt>
                <c:pt idx="7766">
                  <c:v>-55.5052999198546</c:v>
                </c:pt>
                <c:pt idx="7767">
                  <c:v>-55.531582299986198</c:v>
                </c:pt>
                <c:pt idx="7768">
                  <c:v>-55.555589356725903</c:v>
                </c:pt>
                <c:pt idx="7769">
                  <c:v>-55.577294327941203</c:v>
                </c:pt>
                <c:pt idx="7770">
                  <c:v>-55.596672221897599</c:v>
                </c:pt>
                <c:pt idx="7771">
                  <c:v>-55.613700005080901</c:v>
                </c:pt>
                <c:pt idx="7772">
                  <c:v>-55.628356729594302</c:v>
                </c:pt>
                <c:pt idx="7773">
                  <c:v>-55.640623637205401</c:v>
                </c:pt>
                <c:pt idx="7774">
                  <c:v>-55.650484231512998</c:v>
                </c:pt>
                <c:pt idx="7775">
                  <c:v>-55.657924345485497</c:v>
                </c:pt>
                <c:pt idx="7776">
                  <c:v>-55.6629321777935</c:v>
                </c:pt>
                <c:pt idx="7777">
                  <c:v>-55.665498315178702</c:v>
                </c:pt>
                <c:pt idx="7778">
                  <c:v>-55.665615757814699</c:v>
                </c:pt>
                <c:pt idx="7779">
                  <c:v>-55.663279926355102</c:v>
                </c:pt>
                <c:pt idx="7780">
                  <c:v>-55.6584886713188</c:v>
                </c:pt>
                <c:pt idx="7781">
                  <c:v>-55.651242272962001</c:v>
                </c:pt>
                <c:pt idx="7782">
                  <c:v>-55.6415434361896</c:v>
                </c:pt>
                <c:pt idx="7783">
                  <c:v>-55.629397281450501</c:v>
                </c:pt>
                <c:pt idx="7784">
                  <c:v>-55.614811333466399</c:v>
                </c:pt>
                <c:pt idx="7785">
                  <c:v>-55.597795509863303</c:v>
                </c:pt>
                <c:pt idx="7786">
                  <c:v>-55.578362108244299</c:v>
                </c:pt>
                <c:pt idx="7787">
                  <c:v>-55.556525785354602</c:v>
                </c:pt>
                <c:pt idx="7788">
                  <c:v>-55.532303550069003</c:v>
                </c:pt>
                <c:pt idx="7789">
                  <c:v>-55.505714741065702</c:v>
                </c:pt>
                <c:pt idx="7790">
                  <c:v>-55.476781006525499</c:v>
                </c:pt>
                <c:pt idx="7791">
                  <c:v>-55.445526283681801</c:v>
                </c:pt>
                <c:pt idx="7792">
                  <c:v>-55.411976774511601</c:v>
                </c:pt>
                <c:pt idx="7793">
                  <c:v>-55.376159563893502</c:v>
                </c:pt>
                <c:pt idx="7794">
                  <c:v>-55.3381053869537</c:v>
                </c:pt>
                <c:pt idx="7795">
                  <c:v>-55.297847549805702</c:v>
                </c:pt>
                <c:pt idx="7796">
                  <c:v>-55.255421334017903</c:v>
                </c:pt>
                <c:pt idx="7797">
                  <c:v>-55.210864020412203</c:v>
                </c:pt>
                <c:pt idx="7798">
                  <c:v>-55.16421491741</c:v>
                </c:pt>
                <c:pt idx="7799">
                  <c:v>-55.115515346682102</c:v>
                </c:pt>
                <c:pt idx="7800">
                  <c:v>-55.064808613112803</c:v>
                </c:pt>
                <c:pt idx="7801">
                  <c:v>-55.012069170851703</c:v>
                </c:pt>
                <c:pt idx="7802">
                  <c:v>-54.957339041250599</c:v>
                </c:pt>
                <c:pt idx="7803">
                  <c:v>-54.9007072080678</c:v>
                </c:pt>
                <c:pt idx="7804">
                  <c:v>-54.842256232512597</c:v>
                </c:pt>
                <c:pt idx="7805">
                  <c:v>-54.782059525879198</c:v>
                </c:pt>
                <c:pt idx="7806">
                  <c:v>-54.720184474111797</c:v>
                </c:pt>
                <c:pt idx="7807">
                  <c:v>-54.6566914669338</c:v>
                </c:pt>
                <c:pt idx="7808">
                  <c:v>-54.591640743372302</c:v>
                </c:pt>
                <c:pt idx="7809">
                  <c:v>-54.525097234961201</c:v>
                </c:pt>
                <c:pt idx="7810">
                  <c:v>-54.457125359523403</c:v>
                </c:pt>
                <c:pt idx="7811">
                  <c:v>-54.387789571974302</c:v>
                </c:pt>
                <c:pt idx="7812">
                  <c:v>-54.317154909203403</c:v>
                </c:pt>
                <c:pt idx="7813">
                  <c:v>-54.245287178798598</c:v>
                </c:pt>
                <c:pt idx="7814">
                  <c:v>-54.172249950163597</c:v>
                </c:pt>
                <c:pt idx="7815">
                  <c:v>-54.098106619080603</c:v>
                </c:pt>
                <c:pt idx="7816">
                  <c:v>-54.0229276041212</c:v>
                </c:pt>
                <c:pt idx="7817">
                  <c:v>-53.946783910499299</c:v>
                </c:pt>
                <c:pt idx="7818">
                  <c:v>-53.869497062322701</c:v>
                </c:pt>
                <c:pt idx="7819">
                  <c:v>-53.791086464843701</c:v>
                </c:pt>
                <c:pt idx="7820">
                  <c:v>-53.71174828817</c:v>
                </c:pt>
                <c:pt idx="7821">
                  <c:v>-53.631639154654998</c:v>
                </c:pt>
                <c:pt idx="7822">
                  <c:v>-53.550882559709898</c:v>
                </c:pt>
                <c:pt idx="7823">
                  <c:v>-53.469564136506499</c:v>
                </c:pt>
                <c:pt idx="7824">
                  <c:v>-53.387780807332803</c:v>
                </c:pt>
                <c:pt idx="7825">
                  <c:v>-53.305623846411898</c:v>
                </c:pt>
                <c:pt idx="7826">
                  <c:v>-53.223178311725398</c:v>
                </c:pt>
                <c:pt idx="7827">
                  <c:v>-53.140525688418599</c:v>
                </c:pt>
                <c:pt idx="7828">
                  <c:v>-53.057745797678102</c:v>
                </c:pt>
                <c:pt idx="7829">
                  <c:v>-52.9749038574057</c:v>
                </c:pt>
                <c:pt idx="7830">
                  <c:v>-52.892075095536498</c:v>
                </c:pt>
                <c:pt idx="7831">
                  <c:v>-52.809285635909198</c:v>
                </c:pt>
                <c:pt idx="7832">
                  <c:v>-52.725789394151299</c:v>
                </c:pt>
                <c:pt idx="7833">
                  <c:v>-52.6419092375451</c:v>
                </c:pt>
                <c:pt idx="7834">
                  <c:v>-52.5579526726696</c:v>
                </c:pt>
                <c:pt idx="7835">
                  <c:v>-52.4741288397841</c:v>
                </c:pt>
                <c:pt idx="7836">
                  <c:v>-52.390568408040998</c:v>
                </c:pt>
                <c:pt idx="7837">
                  <c:v>-52.3073794102176</c:v>
                </c:pt>
                <c:pt idx="7838">
                  <c:v>-52.224683214798603</c:v>
                </c:pt>
                <c:pt idx="7839">
                  <c:v>-52.142587828874603</c:v>
                </c:pt>
                <c:pt idx="7840">
                  <c:v>-52.061189891267801</c:v>
                </c:pt>
                <c:pt idx="7841">
                  <c:v>-51.980579303149199</c:v>
                </c:pt>
                <c:pt idx="7842">
                  <c:v>-51.9008417968247</c:v>
                </c:pt>
                <c:pt idx="7843">
                  <c:v>-51.822024171795</c:v>
                </c:pt>
                <c:pt idx="7844">
                  <c:v>-51.744213055918799</c:v>
                </c:pt>
                <c:pt idx="7845">
                  <c:v>-51.666357434135797</c:v>
                </c:pt>
                <c:pt idx="7846">
                  <c:v>-51.588201927651298</c:v>
                </c:pt>
                <c:pt idx="7847">
                  <c:v>-51.510211535415102</c:v>
                </c:pt>
                <c:pt idx="7848">
                  <c:v>-51.432771734130398</c:v>
                </c:pt>
                <c:pt idx="7849">
                  <c:v>-51.3561418283347</c:v>
                </c:pt>
                <c:pt idx="7850">
                  <c:v>-51.280433288948103</c:v>
                </c:pt>
                <c:pt idx="7851">
                  <c:v>-51.2057965495719</c:v>
                </c:pt>
                <c:pt idx="7852">
                  <c:v>-51.132387203573501</c:v>
                </c:pt>
                <c:pt idx="7853">
                  <c:v>-51.0603448462412</c:v>
                </c:pt>
                <c:pt idx="7854">
                  <c:v>-50.989795418121098</c:v>
                </c:pt>
                <c:pt idx="7855">
                  <c:v>-50.920852386084903</c:v>
                </c:pt>
                <c:pt idx="7856">
                  <c:v>-50.853625676691898</c:v>
                </c:pt>
                <c:pt idx="7857">
                  <c:v>-50.788181714031801</c:v>
                </c:pt>
                <c:pt idx="7858">
                  <c:v>-50.724597130120102</c:v>
                </c:pt>
                <c:pt idx="7859">
                  <c:v>-50.662978673711898</c:v>
                </c:pt>
                <c:pt idx="7860">
                  <c:v>-50.602006562947999</c:v>
                </c:pt>
                <c:pt idx="7861">
                  <c:v>-50.5408156818404</c:v>
                </c:pt>
                <c:pt idx="7862">
                  <c:v>-50.479925357824797</c:v>
                </c:pt>
                <c:pt idx="7863">
                  <c:v>-50.419857354261701</c:v>
                </c:pt>
                <c:pt idx="7864">
                  <c:v>-50.361002404972098</c:v>
                </c:pt>
                <c:pt idx="7865">
                  <c:v>-50.303656269967902</c:v>
                </c:pt>
                <c:pt idx="7866">
                  <c:v>-50.2479205667805</c:v>
                </c:pt>
                <c:pt idx="7867">
                  <c:v>-50.194015880836503</c:v>
                </c:pt>
                <c:pt idx="7868">
                  <c:v>-50.142174756051404</c:v>
                </c:pt>
                <c:pt idx="7869">
                  <c:v>-50.092618839939298</c:v>
                </c:pt>
                <c:pt idx="7870">
                  <c:v>-50.045562759510297</c:v>
                </c:pt>
                <c:pt idx="7871">
                  <c:v>-50.001215535455998</c:v>
                </c:pt>
                <c:pt idx="7872">
                  <c:v>-49.959779732781399</c:v>
                </c:pt>
                <c:pt idx="7873">
                  <c:v>-49.921453057453903</c:v>
                </c:pt>
                <c:pt idx="7874">
                  <c:v>-49.8864343094533</c:v>
                </c:pt>
                <c:pt idx="7875">
                  <c:v>-49.854910405245903</c:v>
                </c:pt>
                <c:pt idx="7876">
                  <c:v>-49.827024607544701</c:v>
                </c:pt>
                <c:pt idx="7877">
                  <c:v>-49.802968401574397</c:v>
                </c:pt>
                <c:pt idx="7878">
                  <c:v>-49.782945576450601</c:v>
                </c:pt>
                <c:pt idx="7879">
                  <c:v>-49.767160723472898</c:v>
                </c:pt>
                <c:pt idx="7880">
                  <c:v>-49.755814668802898</c:v>
                </c:pt>
                <c:pt idx="7881">
                  <c:v>-49.749101587814202</c:v>
                </c:pt>
                <c:pt idx="7882">
                  <c:v>-49.747206758241703</c:v>
                </c:pt>
                <c:pt idx="7883">
                  <c:v>-49.750304420914702</c:v>
                </c:pt>
                <c:pt idx="7884">
                  <c:v>-49.758555177451498</c:v>
                </c:pt>
                <c:pt idx="7885">
                  <c:v>-49.772103153969503</c:v>
                </c:pt>
                <c:pt idx="7886">
                  <c:v>-49.791073183550097</c:v>
                </c:pt>
                <c:pt idx="7887">
                  <c:v>-49.815567657999701</c:v>
                </c:pt>
                <c:pt idx="7888">
                  <c:v>-49.845663588569899</c:v>
                </c:pt>
                <c:pt idx="7889">
                  <c:v>-49.881409306229401</c:v>
                </c:pt>
                <c:pt idx="7890">
                  <c:v>-49.922786118859896</c:v>
                </c:pt>
                <c:pt idx="7891">
                  <c:v>-49.969714400489799</c:v>
                </c:pt>
                <c:pt idx="7892">
                  <c:v>-50.022125129708201</c:v>
                </c:pt>
                <c:pt idx="7893">
                  <c:v>-50.0799248958118</c:v>
                </c:pt>
                <c:pt idx="7894">
                  <c:v>-50.142985111047899</c:v>
                </c:pt>
                <c:pt idx="7895">
                  <c:v>-50.211138633931199</c:v>
                </c:pt>
                <c:pt idx="7896">
                  <c:v>-50.284178328061998</c:v>
                </c:pt>
                <c:pt idx="7897">
                  <c:v>-50.361855407744699</c:v>
                </c:pt>
                <c:pt idx="7898">
                  <c:v>-50.443743892133</c:v>
                </c:pt>
                <c:pt idx="7899">
                  <c:v>-50.529405226794701</c:v>
                </c:pt>
                <c:pt idx="7900">
                  <c:v>-50.618481223910997</c:v>
                </c:pt>
                <c:pt idx="7901">
                  <c:v>-50.710529784007903</c:v>
                </c:pt>
                <c:pt idx="7902">
                  <c:v>-50.8042433772465</c:v>
                </c:pt>
                <c:pt idx="7903">
                  <c:v>-50.896333324019103</c:v>
                </c:pt>
                <c:pt idx="7904">
                  <c:v>-50.987795567712702</c:v>
                </c:pt>
                <c:pt idx="7905">
                  <c:v>-51.079294852874</c:v>
                </c:pt>
                <c:pt idx="7906">
                  <c:v>-51.1711896466974</c:v>
                </c:pt>
                <c:pt idx="7907">
                  <c:v>-51.263657850934798</c:v>
                </c:pt>
                <c:pt idx="7908">
                  <c:v>-51.356769240168902</c:v>
                </c:pt>
                <c:pt idx="7909">
                  <c:v>-51.4505240501176</c:v>
                </c:pt>
                <c:pt idx="7910">
                  <c:v>-51.544750053567</c:v>
                </c:pt>
                <c:pt idx="7911">
                  <c:v>-51.639392162414701</c:v>
                </c:pt>
                <c:pt idx="7912">
                  <c:v>-51.734378584851697</c:v>
                </c:pt>
                <c:pt idx="7913">
                  <c:v>-51.829490452510299</c:v>
                </c:pt>
                <c:pt idx="7914">
                  <c:v>-51.923778296007697</c:v>
                </c:pt>
                <c:pt idx="7915">
                  <c:v>-52.016271852899202</c:v>
                </c:pt>
                <c:pt idx="7916">
                  <c:v>-52.107716331652703</c:v>
                </c:pt>
                <c:pt idx="7917">
                  <c:v>-52.1985671853719</c:v>
                </c:pt>
                <c:pt idx="7918">
                  <c:v>-52.289058168787598</c:v>
                </c:pt>
                <c:pt idx="7919">
                  <c:v>-52.3793019101361</c:v>
                </c:pt>
                <c:pt idx="7920">
                  <c:v>-52.469341515733099</c:v>
                </c:pt>
                <c:pt idx="7921">
                  <c:v>-52.559177199285799</c:v>
                </c:pt>
                <c:pt idx="7922">
                  <c:v>-52.648732136712098</c:v>
                </c:pt>
                <c:pt idx="7923">
                  <c:v>-52.737963587699298</c:v>
                </c:pt>
                <c:pt idx="7924">
                  <c:v>-52.826825629390299</c:v>
                </c:pt>
                <c:pt idx="7925">
                  <c:v>-52.915215151308303</c:v>
                </c:pt>
                <c:pt idx="7926">
                  <c:v>-53.002785019103399</c:v>
                </c:pt>
                <c:pt idx="7927">
                  <c:v>-53.088903904745301</c:v>
                </c:pt>
                <c:pt idx="7928">
                  <c:v>-53.173989984723001</c:v>
                </c:pt>
                <c:pt idx="7929">
                  <c:v>-53.2582526839332</c:v>
                </c:pt>
                <c:pt idx="7930">
                  <c:v>-53.341789695293798</c:v>
                </c:pt>
                <c:pt idx="7931">
                  <c:v>-53.424631376382798</c:v>
                </c:pt>
                <c:pt idx="7932">
                  <c:v>-53.506769941458401</c:v>
                </c:pt>
                <c:pt idx="7933">
                  <c:v>-53.588175080513103</c:v>
                </c:pt>
                <c:pt idx="7934">
                  <c:v>-53.668802182916103</c:v>
                </c:pt>
                <c:pt idx="7935">
                  <c:v>-53.748581531678497</c:v>
                </c:pt>
                <c:pt idx="7936">
                  <c:v>-53.827455998117003</c:v>
                </c:pt>
                <c:pt idx="7937">
                  <c:v>-53.905360012424403</c:v>
                </c:pt>
                <c:pt idx="7938">
                  <c:v>-53.982223820294202</c:v>
                </c:pt>
                <c:pt idx="7939">
                  <c:v>-54.057939807892403</c:v>
                </c:pt>
                <c:pt idx="7940">
                  <c:v>-54.132159851029797</c:v>
                </c:pt>
                <c:pt idx="7941">
                  <c:v>-54.204953749820604</c:v>
                </c:pt>
                <c:pt idx="7942">
                  <c:v>-54.276428244418597</c:v>
                </c:pt>
                <c:pt idx="7943">
                  <c:v>-54.346611551354897</c:v>
                </c:pt>
                <c:pt idx="7944">
                  <c:v>-54.415489418002998</c:v>
                </c:pt>
                <c:pt idx="7945">
                  <c:v>-54.483033792351897</c:v>
                </c:pt>
                <c:pt idx="7946">
                  <c:v>-54.549204879911201</c:v>
                </c:pt>
                <c:pt idx="7947">
                  <c:v>-54.613955577933602</c:v>
                </c:pt>
                <c:pt idx="7948">
                  <c:v>-54.677234497543402</c:v>
                </c:pt>
                <c:pt idx="7949">
                  <c:v>-54.738987786532299</c:v>
                </c:pt>
                <c:pt idx="7950">
                  <c:v>-54.799160374426002</c:v>
                </c:pt>
                <c:pt idx="7951">
                  <c:v>-54.857690153042199</c:v>
                </c:pt>
                <c:pt idx="7952">
                  <c:v>-54.914524729062798</c:v>
                </c:pt>
                <c:pt idx="7953">
                  <c:v>-54.969611663966397</c:v>
                </c:pt>
                <c:pt idx="7954">
                  <c:v>-55.022898201036298</c:v>
                </c:pt>
                <c:pt idx="7955">
                  <c:v>-55.0743259895482</c:v>
                </c:pt>
                <c:pt idx="7956">
                  <c:v>-55.123834763991397</c:v>
                </c:pt>
                <c:pt idx="7957">
                  <c:v>-55.1713240650448</c:v>
                </c:pt>
                <c:pt idx="7958">
                  <c:v>-55.216753266640801</c:v>
                </c:pt>
                <c:pt idx="7959">
                  <c:v>-55.260147387043297</c:v>
                </c:pt>
                <c:pt idx="7960">
                  <c:v>-55.301501677719898</c:v>
                </c:pt>
                <c:pt idx="7961">
                  <c:v>-55.340795197557497</c:v>
                </c:pt>
                <c:pt idx="7962">
                  <c:v>-55.377999768711</c:v>
                </c:pt>
                <c:pt idx="7963">
                  <c:v>-55.413084127607398</c:v>
                </c:pt>
                <c:pt idx="7964">
                  <c:v>-55.446015985558397</c:v>
                </c:pt>
                <c:pt idx="7965">
                  <c:v>-55.476762702000798</c:v>
                </c:pt>
                <c:pt idx="7966">
                  <c:v>-55.505291941308698</c:v>
                </c:pt>
                <c:pt idx="7967">
                  <c:v>-55.531574132175997</c:v>
                </c:pt>
                <c:pt idx="7968">
                  <c:v>-55.555581011634402</c:v>
                </c:pt>
                <c:pt idx="7969">
                  <c:v>-55.577285817744702</c:v>
                </c:pt>
                <c:pt idx="7970">
                  <c:v>-55.596663558932804</c:v>
                </c:pt>
                <c:pt idx="7971">
                  <c:v>-55.613691201819002</c:v>
                </c:pt>
                <c:pt idx="7972">
                  <c:v>-55.628347798624198</c:v>
                </c:pt>
                <c:pt idx="7973">
                  <c:v>-55.640614591207999</c:v>
                </c:pt>
                <c:pt idx="7974">
                  <c:v>-55.650475083248097</c:v>
                </c:pt>
                <c:pt idx="7975">
                  <c:v>-55.657915107773597</c:v>
                </c:pt>
                <c:pt idx="7976">
                  <c:v>-55.662922863502097</c:v>
                </c:pt>
                <c:pt idx="7977">
                  <c:v>-55.665488937206298</c:v>
                </c:pt>
                <c:pt idx="7978">
                  <c:v>-55.6656063290784</c:v>
                </c:pt>
                <c:pt idx="7979">
                  <c:v>-55.663270459776001</c:v>
                </c:pt>
                <c:pt idx="7980">
                  <c:v>-55.658479179810001</c:v>
                </c:pt>
                <c:pt idx="7981">
                  <c:v>-55.651232769414001</c:v>
                </c:pt>
                <c:pt idx="7982">
                  <c:v>-55.641533933458902</c:v>
                </c:pt>
                <c:pt idx="7983">
                  <c:v>-55.629387792349299</c:v>
                </c:pt>
                <c:pt idx="7984">
                  <c:v>-55.614801870752402</c:v>
                </c:pt>
                <c:pt idx="7985">
                  <c:v>-55.5977860862264</c:v>
                </c:pt>
                <c:pt idx="7986">
                  <c:v>-55.578352736295699</c:v>
                </c:pt>
                <c:pt idx="7987">
                  <c:v>-55.556516477612298</c:v>
                </c:pt>
                <c:pt idx="7988">
                  <c:v>-55.5322943189543</c:v>
                </c:pt>
                <c:pt idx="7989">
                  <c:v>-55.505705598886202</c:v>
                </c:pt>
                <c:pt idx="7990">
                  <c:v>-55.476771965468302</c:v>
                </c:pt>
                <c:pt idx="7991">
                  <c:v>-55.445517355801599</c:v>
                </c:pt>
                <c:pt idx="7992">
                  <c:v>-55.4119679717192</c:v>
                </c:pt>
                <c:pt idx="7993">
                  <c:v>-55.376150897501503</c:v>
                </c:pt>
                <c:pt idx="7994">
                  <c:v>-55.338096868724001</c:v>
                </c:pt>
                <c:pt idx="7995">
                  <c:v>-55.297839191297101</c:v>
                </c:pt>
                <c:pt idx="7996">
                  <c:v>-55.255413146537897</c:v>
                </c:pt>
                <c:pt idx="7997">
                  <c:v>-55.210856015043802</c:v>
                </c:pt>
                <c:pt idx="7998">
                  <c:v>-55.164207105012103</c:v>
                </c:pt>
                <c:pt idx="7999">
                  <c:v>-55.115507737885999</c:v>
                </c:pt>
                <c:pt idx="8000">
                  <c:v>-55.064801218318699</c:v>
                </c:pt>
                <c:pt idx="8001">
                  <c:v>-55.0120619835848</c:v>
                </c:pt>
                <c:pt idx="8002">
                  <c:v>-54.957332081279198</c:v>
                </c:pt>
                <c:pt idx="8003">
                  <c:v>-54.900700490469497</c:v>
                </c:pt>
                <c:pt idx="8004">
                  <c:v>-54.842249770932199</c:v>
                </c:pt>
                <c:pt idx="8005">
                  <c:v>-54.782053331837801</c:v>
                </c:pt>
                <c:pt idx="8006">
                  <c:v>-54.720178557805603</c:v>
                </c:pt>
                <c:pt idx="8007">
                  <c:v>-54.656685836918903</c:v>
                </c:pt>
                <c:pt idx="8008">
                  <c:v>-54.591635408569303</c:v>
                </c:pt>
                <c:pt idx="8009">
                  <c:v>-54.5250922037037</c:v>
                </c:pt>
                <c:pt idx="8010">
                  <c:v>-54.457120639579102</c:v>
                </c:pt>
                <c:pt idx="8011">
                  <c:v>-54.3877851706524</c:v>
                </c:pt>
                <c:pt idx="8012">
                  <c:v>-54.317150833396603</c:v>
                </c:pt>
                <c:pt idx="8013">
                  <c:v>-54.245283435013498</c:v>
                </c:pt>
                <c:pt idx="8014">
                  <c:v>-54.172246544126203</c:v>
                </c:pt>
                <c:pt idx="8015">
                  <c:v>-54.098103556695698</c:v>
                </c:pt>
                <c:pt idx="8016">
                  <c:v>-54.022924890926703</c:v>
                </c:pt>
                <c:pt idx="8017">
                  <c:v>-53.946781551619303</c:v>
                </c:pt>
                <c:pt idx="8018">
                  <c:v>-53.869495050261598</c:v>
                </c:pt>
                <c:pt idx="8019">
                  <c:v>-53.7910848102523</c:v>
                </c:pt>
                <c:pt idx="8020">
                  <c:v>-53.7117470003788</c:v>
                </c:pt>
                <c:pt idx="8021">
                  <c:v>-53.631638240144298</c:v>
                </c:pt>
                <c:pt idx="8022">
                  <c:v>-53.550882023579803</c:v>
                </c:pt>
                <c:pt idx="8023">
                  <c:v>-53.469563982677599</c:v>
                </c:pt>
                <c:pt idx="8024">
                  <c:v>-53.387781039282501</c:v>
                </c:pt>
                <c:pt idx="8025">
                  <c:v>-53.305624466992001</c:v>
                </c:pt>
                <c:pt idx="8026">
                  <c:v>-53.223179323244104</c:v>
                </c:pt>
                <c:pt idx="8027">
                  <c:v>-53.140527092725002</c:v>
                </c:pt>
                <c:pt idx="8028">
                  <c:v>-53.057747596189202</c:v>
                </c:pt>
                <c:pt idx="8029">
                  <c:v>-52.974906051545801</c:v>
                </c:pt>
                <c:pt idx="8030">
                  <c:v>-52.892077685919602</c:v>
                </c:pt>
                <c:pt idx="8031">
                  <c:v>-52.809288648107497</c:v>
                </c:pt>
                <c:pt idx="8032">
                  <c:v>-52.7257928261145</c:v>
                </c:pt>
                <c:pt idx="8033">
                  <c:v>-52.641913086942701</c:v>
                </c:pt>
                <c:pt idx="8034">
                  <c:v>-52.557956936272603</c:v>
                </c:pt>
                <c:pt idx="8035">
                  <c:v>-52.4741335163786</c:v>
                </c:pt>
                <c:pt idx="8036">
                  <c:v>-52.390573498389799</c:v>
                </c:pt>
                <c:pt idx="8037">
                  <c:v>-52.307384912377699</c:v>
                </c:pt>
                <c:pt idx="8038">
                  <c:v>-52.224689126801103</c:v>
                </c:pt>
                <c:pt idx="8039">
                  <c:v>-52.142594148691799</c:v>
                </c:pt>
                <c:pt idx="8040">
                  <c:v>-52.061196616898201</c:v>
                </c:pt>
                <c:pt idx="8041">
                  <c:v>-51.980586432224698</c:v>
                </c:pt>
                <c:pt idx="8042">
                  <c:v>-51.9008493300569</c:v>
                </c:pt>
                <c:pt idx="8043">
                  <c:v>-51.822032105997202</c:v>
                </c:pt>
                <c:pt idx="8044">
                  <c:v>-51.744221387336502</c:v>
                </c:pt>
                <c:pt idx="8045">
                  <c:v>-51.666366344360199</c:v>
                </c:pt>
                <c:pt idx="8046">
                  <c:v>-51.588211388984803</c:v>
                </c:pt>
                <c:pt idx="8047">
                  <c:v>-51.510221508757198</c:v>
                </c:pt>
                <c:pt idx="8048">
                  <c:v>-51.432782195082503</c:v>
                </c:pt>
                <c:pt idx="8049">
                  <c:v>-51.356152766418198</c:v>
                </c:pt>
                <c:pt idx="8050">
                  <c:v>-51.280444705783502</c:v>
                </c:pt>
                <c:pt idx="8051">
                  <c:v>-51.205808436229603</c:v>
                </c:pt>
                <c:pt idx="8052">
                  <c:v>-51.132399551710002</c:v>
                </c:pt>
                <c:pt idx="8053">
                  <c:v>-51.060357649033598</c:v>
                </c:pt>
                <c:pt idx="8054">
                  <c:v>-50.989808670135098</c:v>
                </c:pt>
                <c:pt idx="8055">
                  <c:v>-50.920866081946997</c:v>
                </c:pt>
                <c:pt idx="8056">
                  <c:v>-50.853639810756597</c:v>
                </c:pt>
                <c:pt idx="8057">
                  <c:v>-50.788196294682997</c:v>
                </c:pt>
                <c:pt idx="8058">
                  <c:v>-50.724612152232901</c:v>
                </c:pt>
                <c:pt idx="8059">
                  <c:v>-50.662994129614397</c:v>
                </c:pt>
                <c:pt idx="8060">
                  <c:v>-50.602023104287902</c:v>
                </c:pt>
                <c:pt idx="8061">
                  <c:v>-50.540833267409099</c:v>
                </c:pt>
                <c:pt idx="8062">
                  <c:v>-50.479943890706501</c:v>
                </c:pt>
                <c:pt idx="8063">
                  <c:v>-50.419876773214497</c:v>
                </c:pt>
                <c:pt idx="8064">
                  <c:v>-50.361022673487902</c:v>
                </c:pt>
                <c:pt idx="8065">
                  <c:v>-50.303677385600999</c:v>
                </c:pt>
                <c:pt idx="8066">
                  <c:v>-50.247942565011897</c:v>
                </c:pt>
                <c:pt idx="8067">
                  <c:v>-50.1940387580227</c:v>
                </c:pt>
                <c:pt idx="8068">
                  <c:v>-50.142198505809198</c:v>
                </c:pt>
                <c:pt idx="8069">
                  <c:v>-50.092643457132198</c:v>
                </c:pt>
                <c:pt idx="8070">
                  <c:v>-50.045588241187197</c:v>
                </c:pt>
                <c:pt idx="8071">
                  <c:v>-50.001241878864001</c:v>
                </c:pt>
                <c:pt idx="8072">
                  <c:v>-49.9598069382482</c:v>
                </c:pt>
                <c:pt idx="8073">
                  <c:v>-49.921481123914504</c:v>
                </c:pt>
                <c:pt idx="8074">
                  <c:v>-49.886463233048197</c:v>
                </c:pt>
                <c:pt idx="8075">
                  <c:v>-49.854940240520499</c:v>
                </c:pt>
                <c:pt idx="8076">
                  <c:v>-49.827055363423099</c:v>
                </c:pt>
                <c:pt idx="8077">
                  <c:v>-49.803000070255301</c:v>
                </c:pt>
                <c:pt idx="8078">
                  <c:v>-49.782978143711702</c:v>
                </c:pt>
                <c:pt idx="8079">
                  <c:v>-49.767194169765098</c:v>
                </c:pt>
                <c:pt idx="8080">
                  <c:v>-49.755848969862903</c:v>
                </c:pt>
                <c:pt idx="8081">
                  <c:v>-49.749136714862097</c:v>
                </c:pt>
                <c:pt idx="8082">
                  <c:v>-49.7472426770791</c:v>
                </c:pt>
                <c:pt idx="8083">
                  <c:v>-49.750341091184303</c:v>
                </c:pt>
                <c:pt idx="8084">
                  <c:v>-49.758592552584197</c:v>
                </c:pt>
                <c:pt idx="8085">
                  <c:v>-49.772141180631202</c:v>
                </c:pt>
                <c:pt idx="8086">
                  <c:v>-49.791111801569002</c:v>
                </c:pt>
                <c:pt idx="8087">
                  <c:v>-49.815606799737203</c:v>
                </c:pt>
                <c:pt idx="8088">
                  <c:v>-49.845703178644598</c:v>
                </c:pt>
                <c:pt idx="8089">
                  <c:v>-49.8814492613593</c:v>
                </c:pt>
                <c:pt idx="8090">
                  <c:v>-49.922826265347901</c:v>
                </c:pt>
                <c:pt idx="8091">
                  <c:v>-49.969754629458301</c:v>
                </c:pt>
                <c:pt idx="8092">
                  <c:v>-50.022165345300998</c:v>
                </c:pt>
                <c:pt idx="8093">
                  <c:v>-50.079965000747201</c:v>
                </c:pt>
                <c:pt idx="8094">
                  <c:v>-50.143025004243398</c:v>
                </c:pt>
                <c:pt idx="8095">
                  <c:v>-50.211178209628997</c:v>
                </c:pt>
                <c:pt idx="8096">
                  <c:v>-50.284217476013303</c:v>
                </c:pt>
                <c:pt idx="8097">
                  <c:v>-50.361894014112899</c:v>
                </c:pt>
                <c:pt idx="8098">
                  <c:v>-50.443781730063201</c:v>
                </c:pt>
                <c:pt idx="8099">
                  <c:v>-50.529442179479801</c:v>
                </c:pt>
                <c:pt idx="8100">
                  <c:v>-50.618517195162497</c:v>
                </c:pt>
                <c:pt idx="8101">
                  <c:v>-50.710564581342801</c:v>
                </c:pt>
                <c:pt idx="8102">
                  <c:v>-50.804275457013603</c:v>
                </c:pt>
                <c:pt idx="8103">
                  <c:v>-50.896363273512101</c:v>
                </c:pt>
                <c:pt idx="8104">
                  <c:v>-50.9878237607535</c:v>
                </c:pt>
                <c:pt idx="8105">
                  <c:v>-51.079321539792701</c:v>
                </c:pt>
                <c:pt idx="8106">
                  <c:v>-51.171214995863401</c:v>
                </c:pt>
                <c:pt idx="8107">
                  <c:v>-51.263681979873297</c:v>
                </c:pt>
                <c:pt idx="8108">
                  <c:v>-51.356792233665203</c:v>
                </c:pt>
                <c:pt idx="8109">
                  <c:v>-51.450545962223302</c:v>
                </c:pt>
                <c:pt idx="8110">
                  <c:v>-51.544770913493899</c:v>
                </c:pt>
                <c:pt idx="8111">
                  <c:v>-51.639412015461801</c:v>
                </c:pt>
                <c:pt idx="8112">
                  <c:v>-51.734397466232998</c:v>
                </c:pt>
                <c:pt idx="8113">
                  <c:v>-51.829508332305601</c:v>
                </c:pt>
                <c:pt idx="8114">
                  <c:v>-51.923794846478302</c:v>
                </c:pt>
                <c:pt idx="8115">
                  <c:v>-52.016287303290802</c:v>
                </c:pt>
                <c:pt idx="8116">
                  <c:v>-52.107730837902302</c:v>
                </c:pt>
                <c:pt idx="8117">
                  <c:v>-52.198580844578203</c:v>
                </c:pt>
                <c:pt idx="8118">
                  <c:v>-52.289071045520998</c:v>
                </c:pt>
                <c:pt idx="8119">
                  <c:v>-52.379314050358403</c:v>
                </c:pt>
                <c:pt idx="8120">
                  <c:v>-52.469352953762701</c:v>
                </c:pt>
                <c:pt idx="8121">
                  <c:v>-52.5591879617579</c:v>
                </c:pt>
                <c:pt idx="8122">
                  <c:v>-52.648742238367703</c:v>
                </c:pt>
                <c:pt idx="8123">
                  <c:v>-52.737973048595897</c:v>
                </c:pt>
                <c:pt idx="8124">
                  <c:v>-52.826834466103399</c:v>
                </c:pt>
                <c:pt idx="8125">
                  <c:v>-52.915223364927698</c:v>
                </c:pt>
                <c:pt idx="8126">
                  <c:v>-53.002792540643298</c:v>
                </c:pt>
                <c:pt idx="8127">
                  <c:v>-53.088910803033599</c:v>
                </c:pt>
                <c:pt idx="8128">
                  <c:v>-53.173996303181703</c:v>
                </c:pt>
                <c:pt idx="8129">
                  <c:v>-53.258258451513001</c:v>
                </c:pt>
                <c:pt idx="8130">
                  <c:v>-53.341794932385703</c:v>
                </c:pt>
                <c:pt idx="8131">
                  <c:v>-53.424636098513503</c:v>
                </c:pt>
                <c:pt idx="8132">
                  <c:v>-53.506774161257603</c:v>
                </c:pt>
                <c:pt idx="8133">
                  <c:v>-53.588178808806298</c:v>
                </c:pt>
                <c:pt idx="8134">
                  <c:v>-53.668805429375702</c:v>
                </c:pt>
                <c:pt idx="8135">
                  <c:v>-53.7485843045298</c:v>
                </c:pt>
                <c:pt idx="8136">
                  <c:v>-53.827458306189399</c:v>
                </c:pt>
                <c:pt idx="8137">
                  <c:v>-53.905361863946602</c:v>
                </c:pt>
                <c:pt idx="8138">
                  <c:v>-53.982225222832597</c:v>
                </c:pt>
                <c:pt idx="8139">
                  <c:v>-54.0579407686255</c:v>
                </c:pt>
                <c:pt idx="8140">
                  <c:v>-54.1321603750064</c:v>
                </c:pt>
                <c:pt idx="8141">
                  <c:v>-54.2049538506785</c:v>
                </c:pt>
                <c:pt idx="8142">
                  <c:v>-54.276427933162999</c:v>
                </c:pt>
                <c:pt idx="8143">
                  <c:v>-54.346610837502503</c:v>
                </c:pt>
                <c:pt idx="8144">
                  <c:v>-54.415488310317997</c:v>
                </c:pt>
                <c:pt idx="8145">
                  <c:v>-54.483032299281597</c:v>
                </c:pt>
                <c:pt idx="8146">
                  <c:v>-54.549203009803101</c:v>
                </c:pt>
                <c:pt idx="8147">
                  <c:v>-54.613953339155699</c:v>
                </c:pt>
                <c:pt idx="8148">
                  <c:v>-54.677231898558396</c:v>
                </c:pt>
                <c:pt idx="8149">
                  <c:v>-54.738984835941302</c:v>
                </c:pt>
                <c:pt idx="8150">
                  <c:v>-54.7991570810035</c:v>
                </c:pt>
                <c:pt idx="8151">
                  <c:v>-54.857686526135303</c:v>
                </c:pt>
                <c:pt idx="8152">
                  <c:v>-54.914520777702002</c:v>
                </c:pt>
                <c:pt idx="8153">
                  <c:v>-54.969607397438502</c:v>
                </c:pt>
                <c:pt idx="8154">
                  <c:v>-55.022893628908903</c:v>
                </c:pt>
                <c:pt idx="8155">
                  <c:v>-55.074321122653998</c:v>
                </c:pt>
                <c:pt idx="8156">
                  <c:v>-55.123829612979101</c:v>
                </c:pt>
                <c:pt idx="8157">
                  <c:v>-55.171318650378701</c:v>
                </c:pt>
                <c:pt idx="8158">
                  <c:v>-55.216747590306298</c:v>
                </c:pt>
                <c:pt idx="8159">
                  <c:v>-55.260141454464602</c:v>
                </c:pt>
                <c:pt idx="8160">
                  <c:v>-55.301495496603202</c:v>
                </c:pt>
                <c:pt idx="8161">
                  <c:v>-55.340788776799997</c:v>
                </c:pt>
                <c:pt idx="8162">
                  <c:v>-55.377993117905099</c:v>
                </c:pt>
                <c:pt idx="8163">
                  <c:v>-55.413077256813203</c:v>
                </c:pt>
                <c:pt idx="8164">
                  <c:v>-55.446008905182602</c:v>
                </c:pt>
                <c:pt idx="8165">
                  <c:v>-55.476755423075303</c:v>
                </c:pt>
                <c:pt idx="8166">
                  <c:v>-55.505284474614498</c:v>
                </c:pt>
                <c:pt idx="8167">
                  <c:v>-55.531566488719299</c:v>
                </c:pt>
                <c:pt idx="8168">
                  <c:v>-55.555573202643401</c:v>
                </c:pt>
                <c:pt idx="8169">
                  <c:v>-55.577277854627503</c:v>
                </c:pt>
                <c:pt idx="8170">
                  <c:v>-55.596655453246797</c:v>
                </c:pt>
                <c:pt idx="8171">
                  <c:v>-55.613682965246397</c:v>
                </c:pt>
                <c:pt idx="8172">
                  <c:v>-55.628339442956403</c:v>
                </c:pt>
                <c:pt idx="8173">
                  <c:v>-55.640606128321402</c:v>
                </c:pt>
                <c:pt idx="8174">
                  <c:v>-55.650466525092298</c:v>
                </c:pt>
                <c:pt idx="8175">
                  <c:v>-55.657906466353602</c:v>
                </c:pt>
                <c:pt idx="8176">
                  <c:v>-55.6629141508663</c:v>
                </c:pt>
                <c:pt idx="8177">
                  <c:v>-55.665480165430601</c:v>
                </c:pt>
                <c:pt idx="8178">
                  <c:v>-55.665597510255502</c:v>
                </c:pt>
                <c:pt idx="8179">
                  <c:v>-55.663261606001498</c:v>
                </c:pt>
                <c:pt idx="8180">
                  <c:v>-55.658470303170397</c:v>
                </c:pt>
                <c:pt idx="8181">
                  <c:v>-55.651223881973898</c:v>
                </c:pt>
                <c:pt idx="8182">
                  <c:v>-55.641525047250099</c:v>
                </c:pt>
                <c:pt idx="8183">
                  <c:v>-55.629378919361102</c:v>
                </c:pt>
                <c:pt idx="8184">
                  <c:v>-55.614793022922001</c:v>
                </c:pt>
                <c:pt idx="8185">
                  <c:v>-55.597777275426203</c:v>
                </c:pt>
                <c:pt idx="8186">
                  <c:v>-55.578343974324</c:v>
                </c:pt>
                <c:pt idx="8187">
                  <c:v>-55.556507776178996</c:v>
                </c:pt>
                <c:pt idx="8188">
                  <c:v>-55.532285689677401</c:v>
                </c:pt>
                <c:pt idx="8189">
                  <c:v>-55.505697053276798</c:v>
                </c:pt>
                <c:pt idx="8190">
                  <c:v>-55.476763514923398</c:v>
                </c:pt>
                <c:pt idx="8191">
                  <c:v>-55.445509011593501</c:v>
                </c:pt>
                <c:pt idx="8192">
                  <c:v>-55.4119597449845</c:v>
                </c:pt>
                <c:pt idx="8193">
                  <c:v>-55.376142798816701</c:v>
                </c:pt>
                <c:pt idx="8194">
                  <c:v>-55.338088909084398</c:v>
                </c:pt>
                <c:pt idx="8195">
                  <c:v>-55.297831381507002</c:v>
                </c:pt>
                <c:pt idx="8196">
                  <c:v>-55.255405497165498</c:v>
                </c:pt>
                <c:pt idx="8197">
                  <c:v>-55.210848536446399</c:v>
                </c:pt>
                <c:pt idx="8198">
                  <c:v>-55.164199807336402</c:v>
                </c:pt>
                <c:pt idx="8199">
                  <c:v>-55.115500631065203</c:v>
                </c:pt>
                <c:pt idx="8200">
                  <c:v>-55.064794312068699</c:v>
                </c:pt>
                <c:pt idx="8201">
                  <c:v>-55.012055271859801</c:v>
                </c:pt>
                <c:pt idx="8202">
                  <c:v>-54.957325582543298</c:v>
                </c:pt>
                <c:pt idx="8203">
                  <c:v>-54.900694218804396</c:v>
                </c:pt>
                <c:pt idx="8204">
                  <c:v>-54.842243739079102</c:v>
                </c:pt>
                <c:pt idx="8205">
                  <c:v>-54.782047550553401</c:v>
                </c:pt>
                <c:pt idx="8206">
                  <c:v>-54.720173036607399</c:v>
                </c:pt>
                <c:pt idx="8207">
                  <c:v>-54.656680583792301</c:v>
                </c:pt>
                <c:pt idx="8208">
                  <c:v>-54.591630431838503</c:v>
                </c:pt>
                <c:pt idx="8209">
                  <c:v>-54.525087511143099</c:v>
                </c:pt>
                <c:pt idx="8210">
                  <c:v>-54.457116238433798</c:v>
                </c:pt>
                <c:pt idx="8211">
                  <c:v>-54.387781067738203</c:v>
                </c:pt>
                <c:pt idx="8212">
                  <c:v>-54.3171470351393</c:v>
                </c:pt>
                <c:pt idx="8213">
                  <c:v>-54.245279947477002</c:v>
                </c:pt>
                <c:pt idx="8214">
                  <c:v>-54.172243372645902</c:v>
                </c:pt>
                <c:pt idx="8215">
                  <c:v>-54.098100706771397</c:v>
                </c:pt>
                <c:pt idx="8216">
                  <c:v>-54.022922367714898</c:v>
                </c:pt>
                <c:pt idx="8217">
                  <c:v>-53.946779359889298</c:v>
                </c:pt>
                <c:pt idx="8218">
                  <c:v>-53.869493183052903</c:v>
                </c:pt>
                <c:pt idx="8219">
                  <c:v>-53.791083277476801</c:v>
                </c:pt>
                <c:pt idx="8220">
                  <c:v>-53.711745810713602</c:v>
                </c:pt>
                <c:pt idx="8221">
                  <c:v>-53.631637399613098</c:v>
                </c:pt>
                <c:pt idx="8222">
                  <c:v>-53.550881536919498</c:v>
                </c:pt>
                <c:pt idx="8223">
                  <c:v>-53.469563853528399</c:v>
                </c:pt>
                <c:pt idx="8224">
                  <c:v>-53.387781270866903</c:v>
                </c:pt>
                <c:pt idx="8225">
                  <c:v>-53.305625061948803</c:v>
                </c:pt>
                <c:pt idx="8226">
                  <c:v>-53.223180283704501</c:v>
                </c:pt>
                <c:pt idx="8227">
                  <c:v>-53.140528420391199</c:v>
                </c:pt>
                <c:pt idx="8228">
                  <c:v>-53.057749292359901</c:v>
                </c:pt>
                <c:pt idx="8229">
                  <c:v>-52.974908117529701</c:v>
                </c:pt>
                <c:pt idx="8230">
                  <c:v>-52.892080122263998</c:v>
                </c:pt>
                <c:pt idx="8231">
                  <c:v>-52.809291478836101</c:v>
                </c:pt>
                <c:pt idx="8232">
                  <c:v>-52.725796049245098</c:v>
                </c:pt>
                <c:pt idx="8233">
                  <c:v>-52.641916700236997</c:v>
                </c:pt>
                <c:pt idx="8234">
                  <c:v>-52.557960936657302</c:v>
                </c:pt>
                <c:pt idx="8235">
                  <c:v>-52.4741379026785</c:v>
                </c:pt>
                <c:pt idx="8236">
                  <c:v>-52.3905782712879</c:v>
                </c:pt>
                <c:pt idx="8237">
                  <c:v>-52.307390070021903</c:v>
                </c:pt>
                <c:pt idx="8238">
                  <c:v>-52.224694667317401</c:v>
                </c:pt>
                <c:pt idx="8239">
                  <c:v>-52.1426000701532</c:v>
                </c:pt>
                <c:pt idx="8240">
                  <c:v>-52.061202917404202</c:v>
                </c:pt>
                <c:pt idx="8241">
                  <c:v>-51.980593109532798</c:v>
                </c:pt>
                <c:pt idx="8242">
                  <c:v>-51.900856384810197</c:v>
                </c:pt>
                <c:pt idx="8243">
                  <c:v>-51.822039535188303</c:v>
                </c:pt>
                <c:pt idx="8244">
                  <c:v>-51.744229187427202</c:v>
                </c:pt>
                <c:pt idx="8245">
                  <c:v>-51.666374685337402</c:v>
                </c:pt>
                <c:pt idx="8246">
                  <c:v>-51.588220244867301</c:v>
                </c:pt>
                <c:pt idx="8247">
                  <c:v>-51.510230842895901</c:v>
                </c:pt>
                <c:pt idx="8248">
                  <c:v>-51.4327919845976</c:v>
                </c:pt>
                <c:pt idx="8249">
                  <c:v>-51.356163001463102</c:v>
                </c:pt>
                <c:pt idx="8250">
                  <c:v>-51.280455387836497</c:v>
                </c:pt>
                <c:pt idx="8251">
                  <c:v>-51.205819556898703</c:v>
                </c:pt>
                <c:pt idx="8252">
                  <c:v>-51.132411103154297</c:v>
                </c:pt>
                <c:pt idx="8253">
                  <c:v>-51.060369624836497</c:v>
                </c:pt>
                <c:pt idx="8254">
                  <c:v>-50.989821065180898</c:v>
                </c:pt>
                <c:pt idx="8255">
                  <c:v>-50.920878891178504</c:v>
                </c:pt>
                <c:pt idx="8256">
                  <c:v>-50.853653028863597</c:v>
                </c:pt>
                <c:pt idx="8257">
                  <c:v>-50.788209929475897</c:v>
                </c:pt>
                <c:pt idx="8258">
                  <c:v>-50.724626198889503</c:v>
                </c:pt>
                <c:pt idx="8259">
                  <c:v>-50.6630085809322</c:v>
                </c:pt>
                <c:pt idx="8260">
                  <c:v>-50.602038569524197</c:v>
                </c:pt>
                <c:pt idx="8261">
                  <c:v>-50.540849707952802</c:v>
                </c:pt>
                <c:pt idx="8262">
                  <c:v>-50.479961215868499</c:v>
                </c:pt>
                <c:pt idx="8263">
                  <c:v>-50.419894925666803</c:v>
                </c:pt>
                <c:pt idx="8264">
                  <c:v>-50.361041619031298</c:v>
                </c:pt>
                <c:pt idx="8265">
                  <c:v>-50.303697121880603</c:v>
                </c:pt>
                <c:pt idx="8266">
                  <c:v>-50.247963125122098</c:v>
                </c:pt>
                <c:pt idx="8267">
                  <c:v>-50.194060138490499</c:v>
                </c:pt>
                <c:pt idx="8268">
                  <c:v>-50.142220700602202</c:v>
                </c:pt>
                <c:pt idx="8269">
                  <c:v>-50.092666461384503</c:v>
                </c:pt>
                <c:pt idx="8270">
                  <c:v>-50.045612052077303</c:v>
                </c:pt>
                <c:pt idx="8271">
                  <c:v>-50.001266493756702</c:v>
                </c:pt>
                <c:pt idx="8272">
                  <c:v>-49.959832357389203</c:v>
                </c:pt>
                <c:pt idx="8273">
                  <c:v>-49.9215073462493</c:v>
                </c:pt>
                <c:pt idx="8274">
                  <c:v>-49.886490254913099</c:v>
                </c:pt>
                <c:pt idx="8275">
                  <c:v>-49.854968112815698</c:v>
                </c:pt>
                <c:pt idx="8276">
                  <c:v>-49.8270840944284</c:v>
                </c:pt>
                <c:pt idx="8277">
                  <c:v>-49.803029652626897</c:v>
                </c:pt>
                <c:pt idx="8278">
                  <c:v>-49.783008564110602</c:v>
                </c:pt>
                <c:pt idx="8279">
                  <c:v>-49.767225409879899</c:v>
                </c:pt>
                <c:pt idx="8280">
                  <c:v>-49.755881006982399</c:v>
                </c:pt>
                <c:pt idx="8281">
                  <c:v>-49.749169522061202</c:v>
                </c:pt>
                <c:pt idx="8282">
                  <c:v>-49.747276222376499</c:v>
                </c:pt>
                <c:pt idx="8283">
                  <c:v>-49.7503753368525</c:v>
                </c:pt>
                <c:pt idx="8284">
                  <c:v>-49.758627455099997</c:v>
                </c:pt>
                <c:pt idx="8285">
                  <c:v>-49.772176690160698</c:v>
                </c:pt>
                <c:pt idx="8286">
                  <c:v>-49.791147861899802</c:v>
                </c:pt>
                <c:pt idx="8287">
                  <c:v>-49.815643347692102</c:v>
                </c:pt>
                <c:pt idx="8288">
                  <c:v>-49.845740143824599</c:v>
                </c:pt>
                <c:pt idx="8289">
                  <c:v>-49.881486565997101</c:v>
                </c:pt>
                <c:pt idx="8290">
                  <c:v>-49.922863747272899</c:v>
                </c:pt>
                <c:pt idx="8291">
                  <c:v>-49.969792187027501</c:v>
                </c:pt>
                <c:pt idx="8292">
                  <c:v>-50.022202889037302</c:v>
                </c:pt>
                <c:pt idx="8293">
                  <c:v>-50.080002439852301</c:v>
                </c:pt>
                <c:pt idx="8294">
                  <c:v>-50.143062244379003</c:v>
                </c:pt>
                <c:pt idx="8295">
                  <c:v>-50.211215152101701</c:v>
                </c:pt>
                <c:pt idx="8296">
                  <c:v>-50.284254017946502</c:v>
                </c:pt>
                <c:pt idx="8297">
                  <c:v>-50.361930049289398</c:v>
                </c:pt>
                <c:pt idx="8298">
                  <c:v>-50.443817046789803</c:v>
                </c:pt>
                <c:pt idx="8299">
                  <c:v>-50.529476668787503</c:v>
                </c:pt>
                <c:pt idx="8300">
                  <c:v>-50.618550767334497</c:v>
                </c:pt>
                <c:pt idx="8301">
                  <c:v>-50.710597056800403</c:v>
                </c:pt>
                <c:pt idx="8302">
                  <c:v>-50.804305395205098</c:v>
                </c:pt>
                <c:pt idx="8303">
                  <c:v>-50.8963912226479</c:v>
                </c:pt>
                <c:pt idx="8304">
                  <c:v>-50.987850069802697</c:v>
                </c:pt>
                <c:pt idx="8305">
                  <c:v>-51.079346442457798</c:v>
                </c:pt>
                <c:pt idx="8306">
                  <c:v>-51.1712386493476</c:v>
                </c:pt>
                <c:pt idx="8307">
                  <c:v>-51.263704493924202</c:v>
                </c:pt>
                <c:pt idx="8308">
                  <c:v>-51.356813687471302</c:v>
                </c:pt>
                <c:pt idx="8309">
                  <c:v>-51.450566406291401</c:v>
                </c:pt>
                <c:pt idx="8310">
                  <c:v>-51.544790375149901</c:v>
                </c:pt>
                <c:pt idx="8311">
                  <c:v>-51.639430537035402</c:v>
                </c:pt>
                <c:pt idx="8312">
                  <c:v>-51.734415080641099</c:v>
                </c:pt>
                <c:pt idx="8313">
                  <c:v>-51.829525011698102</c:v>
                </c:pt>
                <c:pt idx="8314">
                  <c:v>-51.923810285184402</c:v>
                </c:pt>
                <c:pt idx="8315">
                  <c:v>-52.0163017152327</c:v>
                </c:pt>
                <c:pt idx="8316">
                  <c:v>-52.1077443686059</c:v>
                </c:pt>
                <c:pt idx="8317">
                  <c:v>-52.198593584674597</c:v>
                </c:pt>
                <c:pt idx="8318">
                  <c:v>-52.289083055292899</c:v>
                </c:pt>
                <c:pt idx="8319">
                  <c:v>-52.379325372726498</c:v>
                </c:pt>
                <c:pt idx="8320">
                  <c:v>-52.469363620783703</c:v>
                </c:pt>
                <c:pt idx="8321">
                  <c:v>-52.559197998319398</c:v>
                </c:pt>
                <c:pt idx="8322">
                  <c:v>-52.648751658263102</c:v>
                </c:pt>
                <c:pt idx="8323">
                  <c:v>-52.737981870572902</c:v>
                </c:pt>
                <c:pt idx="8324">
                  <c:v>-52.8268427056611</c:v>
                </c:pt>
                <c:pt idx="8325">
                  <c:v>-52.915231023124001</c:v>
                </c:pt>
                <c:pt idx="8326">
                  <c:v>-53.002799553197796</c:v>
                </c:pt>
                <c:pt idx="8327">
                  <c:v>-53.088917234161698</c:v>
                </c:pt>
                <c:pt idx="8328">
                  <c:v>-53.174002193407702</c:v>
                </c:pt>
                <c:pt idx="8329">
                  <c:v>-53.258263827866102</c:v>
                </c:pt>
                <c:pt idx="8330">
                  <c:v>-53.341799813912502</c:v>
                </c:pt>
                <c:pt idx="8331">
                  <c:v>-53.424640499724099</c:v>
                </c:pt>
                <c:pt idx="8332">
                  <c:v>-53.506778093960001</c:v>
                </c:pt>
                <c:pt idx="8333">
                  <c:v>-53.588182283125498</c:v>
                </c:pt>
                <c:pt idx="8334">
                  <c:v>-53.668808454360899</c:v>
                </c:pt>
                <c:pt idx="8335">
                  <c:v>-53.748586887880698</c:v>
                </c:pt>
                <c:pt idx="8336">
                  <c:v>-53.827460456167501</c:v>
                </c:pt>
                <c:pt idx="8337">
                  <c:v>-53.905363588253003</c:v>
                </c:pt>
                <c:pt idx="8338">
                  <c:v>-53.982226528550697</c:v>
                </c:pt>
                <c:pt idx="8339">
                  <c:v>-54.057941662476999</c:v>
                </c:pt>
                <c:pt idx="8340">
                  <c:v>-54.132160861732203</c:v>
                </c:pt>
                <c:pt idx="8341">
                  <c:v>-54.204953943013301</c:v>
                </c:pt>
                <c:pt idx="8342">
                  <c:v>-54.276427641389198</c:v>
                </c:pt>
                <c:pt idx="8343">
                  <c:v>-54.346610170515802</c:v>
                </c:pt>
                <c:pt idx="8344">
                  <c:v>-54.415487276312597</c:v>
                </c:pt>
                <c:pt idx="8345">
                  <c:v>-54.483030906156401</c:v>
                </c:pt>
                <c:pt idx="8346">
                  <c:v>-54.549201265363102</c:v>
                </c:pt>
                <c:pt idx="8347">
                  <c:v>-54.613951251224798</c:v>
                </c:pt>
                <c:pt idx="8348">
                  <c:v>-54.677229475048101</c:v>
                </c:pt>
                <c:pt idx="8349">
                  <c:v>-54.738982084892001</c:v>
                </c:pt>
                <c:pt idx="8350">
                  <c:v>-54.799154010615702</c:v>
                </c:pt>
                <c:pt idx="8351">
                  <c:v>-54.857683145143298</c:v>
                </c:pt>
                <c:pt idx="8352">
                  <c:v>-54.914517094544003</c:v>
                </c:pt>
                <c:pt idx="8353">
                  <c:v>-54.969603420790797</c:v>
                </c:pt>
                <c:pt idx="8354">
                  <c:v>-55.0228893677088</c:v>
                </c:pt>
                <c:pt idx="8355">
                  <c:v>-55.074316587017101</c:v>
                </c:pt>
                <c:pt idx="8356">
                  <c:v>-55.123824812848603</c:v>
                </c:pt>
                <c:pt idx="8357">
                  <c:v>-55.171313604843597</c:v>
                </c:pt>
                <c:pt idx="8358">
                  <c:v>-55.216742301234397</c:v>
                </c:pt>
                <c:pt idx="8359">
                  <c:v>-55.260135926927703</c:v>
                </c:pt>
                <c:pt idx="8360">
                  <c:v>-55.301489737798903</c:v>
                </c:pt>
                <c:pt idx="8361">
                  <c:v>-55.3407827950357</c:v>
                </c:pt>
                <c:pt idx="8362">
                  <c:v>-55.377986922134603</c:v>
                </c:pt>
                <c:pt idx="8363">
                  <c:v>-55.413070856425598</c:v>
                </c:pt>
                <c:pt idx="8364">
                  <c:v>-55.446002309889202</c:v>
                </c:pt>
                <c:pt idx="8365">
                  <c:v>-55.476748643168897</c:v>
                </c:pt>
                <c:pt idx="8366">
                  <c:v>-55.5052775201532</c:v>
                </c:pt>
                <c:pt idx="8367">
                  <c:v>-55.531559369970303</c:v>
                </c:pt>
                <c:pt idx="8368">
                  <c:v>-55.555565930079503</c:v>
                </c:pt>
                <c:pt idx="8369">
                  <c:v>-55.577270438888398</c:v>
                </c:pt>
                <c:pt idx="8370">
                  <c:v>-55.596647905110203</c:v>
                </c:pt>
                <c:pt idx="8371">
                  <c:v>-55.613675295605198</c:v>
                </c:pt>
                <c:pt idx="8372">
                  <c:v>-55.628331662804399</c:v>
                </c:pt>
                <c:pt idx="8373">
                  <c:v>-55.640598248730498</c:v>
                </c:pt>
                <c:pt idx="8374">
                  <c:v>-55.650458557201397</c:v>
                </c:pt>
                <c:pt idx="8375">
                  <c:v>-55.6578984213524</c:v>
                </c:pt>
                <c:pt idx="8376">
                  <c:v>-55.662906039983604</c:v>
                </c:pt>
                <c:pt idx="8377">
                  <c:v>-55.665471999920001</c:v>
                </c:pt>
                <c:pt idx="8378">
                  <c:v>-55.665589301384998</c:v>
                </c:pt>
                <c:pt idx="8379">
                  <c:v>-55.663253365040703</c:v>
                </c:pt>
                <c:pt idx="8380">
                  <c:v>-55.6584620413797</c:v>
                </c:pt>
                <c:pt idx="8381">
                  <c:v>-55.651215610591898</c:v>
                </c:pt>
                <c:pt idx="8382">
                  <c:v>-55.641516777483702</c:v>
                </c:pt>
                <c:pt idx="8383">
                  <c:v>-55.6293706623768</c:v>
                </c:pt>
                <c:pt idx="8384">
                  <c:v>-55.614784789836399</c:v>
                </c:pt>
                <c:pt idx="8385">
                  <c:v>-55.597769077295098</c:v>
                </c:pt>
                <c:pt idx="8386">
                  <c:v>-55.578335822132303</c:v>
                </c:pt>
                <c:pt idx="8387">
                  <c:v>-55.556499680828601</c:v>
                </c:pt>
                <c:pt idx="8388">
                  <c:v>-55.532277661983699</c:v>
                </c:pt>
                <c:pt idx="8389">
                  <c:v>-55.505689103954303</c:v>
                </c:pt>
                <c:pt idx="8390">
                  <c:v>-55.476755654579499</c:v>
                </c:pt>
                <c:pt idx="8391">
                  <c:v>-55.445501250718301</c:v>
                </c:pt>
                <c:pt idx="8392">
                  <c:v>-55.411952093940897</c:v>
                </c:pt>
                <c:pt idx="8393">
                  <c:v>-55.376135267445299</c:v>
                </c:pt>
                <c:pt idx="8394">
                  <c:v>-55.338081507614099</c:v>
                </c:pt>
                <c:pt idx="8395">
                  <c:v>-55.297824119988</c:v>
                </c:pt>
                <c:pt idx="8396">
                  <c:v>-55.255398385427199</c:v>
                </c:pt>
                <c:pt idx="8397">
                  <c:v>-55.210841584120899</c:v>
                </c:pt>
                <c:pt idx="8398">
                  <c:v>-55.164193023858999</c:v>
                </c:pt>
                <c:pt idx="8399">
                  <c:v>-55.115494025670998</c:v>
                </c:pt>
                <c:pt idx="8400">
                  <c:v>-55.064787893789997</c:v>
                </c:pt>
                <c:pt idx="8401">
                  <c:v>-55.012049035078903</c:v>
                </c:pt>
                <c:pt idx="8402">
                  <c:v>-54.957319544421502</c:v>
                </c:pt>
                <c:pt idx="8403">
                  <c:v>-54.9006883924283</c:v>
                </c:pt>
                <c:pt idx="8404">
                  <c:v>-54.842238136287598</c:v>
                </c:pt>
                <c:pt idx="8405">
                  <c:v>-54.782042181339101</c:v>
                </c:pt>
                <c:pt idx="8406">
                  <c:v>-54.720167909810499</c:v>
                </c:pt>
                <c:pt idx="8407">
                  <c:v>-54.656675706827897</c:v>
                </c:pt>
                <c:pt idx="8408">
                  <c:v>-54.591625812434799</c:v>
                </c:pt>
                <c:pt idx="8409">
                  <c:v>-54.525083156516502</c:v>
                </c:pt>
                <c:pt idx="8410">
                  <c:v>-54.457112155307399</c:v>
                </c:pt>
                <c:pt idx="8411">
                  <c:v>-54.387777262435002</c:v>
                </c:pt>
                <c:pt idx="8412">
                  <c:v>-54.317143513619101</c:v>
                </c:pt>
                <c:pt idx="8413">
                  <c:v>-54.245276715362102</c:v>
                </c:pt>
                <c:pt idx="8414">
                  <c:v>-54.172240434881402</c:v>
                </c:pt>
                <c:pt idx="8415">
                  <c:v>-54.098098068453197</c:v>
                </c:pt>
                <c:pt idx="8416">
                  <c:v>-54.022920033618803</c:v>
                </c:pt>
                <c:pt idx="8417">
                  <c:v>-53.946777334430301</c:v>
                </c:pt>
                <c:pt idx="8418">
                  <c:v>-53.869491459802397</c:v>
                </c:pt>
                <c:pt idx="8419">
                  <c:v>-53.791081865609897</c:v>
                </c:pt>
                <c:pt idx="8420">
                  <c:v>-53.711744718256497</c:v>
                </c:pt>
                <c:pt idx="8421">
                  <c:v>-53.631636632134601</c:v>
                </c:pt>
                <c:pt idx="8422">
                  <c:v>-53.5508810987942</c:v>
                </c:pt>
                <c:pt idx="8423">
                  <c:v>-53.469563748117501</c:v>
                </c:pt>
                <c:pt idx="8424">
                  <c:v>-53.387781501139003</c:v>
                </c:pt>
                <c:pt idx="8425">
                  <c:v>-53.305625630330297</c:v>
                </c:pt>
                <c:pt idx="8426">
                  <c:v>-53.223181192151003</c:v>
                </c:pt>
                <c:pt idx="8427">
                  <c:v>-53.140529670459102</c:v>
                </c:pt>
                <c:pt idx="8428">
                  <c:v>-53.057750885230199</c:v>
                </c:pt>
                <c:pt idx="8429">
                  <c:v>-52.974910054396702</c:v>
                </c:pt>
                <c:pt idx="8430">
                  <c:v>-52.892082403608903</c:v>
                </c:pt>
                <c:pt idx="8431">
                  <c:v>-52.809294127125703</c:v>
                </c:pt>
                <c:pt idx="8432">
                  <c:v>-52.725799062568697</c:v>
                </c:pt>
                <c:pt idx="8433">
                  <c:v>-52.6419200764511</c:v>
                </c:pt>
                <c:pt idx="8434">
                  <c:v>-52.557964672847199</c:v>
                </c:pt>
                <c:pt idx="8435">
                  <c:v>-52.474141997709701</c:v>
                </c:pt>
                <c:pt idx="8436">
                  <c:v>-52.390582725764702</c:v>
                </c:pt>
                <c:pt idx="8437">
                  <c:v>-52.307394882184099</c:v>
                </c:pt>
                <c:pt idx="8438">
                  <c:v>-52.224699835387497</c:v>
                </c:pt>
                <c:pt idx="8439">
                  <c:v>-52.142605592306097</c:v>
                </c:pt>
                <c:pt idx="8440">
                  <c:v>-52.061208791841501</c:v>
                </c:pt>
                <c:pt idx="8441">
                  <c:v>-51.980599334138397</c:v>
                </c:pt>
                <c:pt idx="8442">
                  <c:v>-51.900862960159401</c:v>
                </c:pt>
                <c:pt idx="8443">
                  <c:v>-51.822046458453997</c:v>
                </c:pt>
                <c:pt idx="8444">
                  <c:v>-51.744236455288799</c:v>
                </c:pt>
                <c:pt idx="8445">
                  <c:v>-51.666382456157798</c:v>
                </c:pt>
                <c:pt idx="8446">
                  <c:v>-51.588228494387302</c:v>
                </c:pt>
                <c:pt idx="8447">
                  <c:v>-51.5102395369235</c:v>
                </c:pt>
                <c:pt idx="8448">
                  <c:v>-51.432801101775702</c:v>
                </c:pt>
                <c:pt idx="8449">
                  <c:v>-51.3561725325795</c:v>
                </c:pt>
                <c:pt idx="8450">
                  <c:v>-51.280465334228403</c:v>
                </c:pt>
                <c:pt idx="8451">
                  <c:v>-51.205829910714002</c:v>
                </c:pt>
                <c:pt idx="8452">
                  <c:v>-51.132421857056102</c:v>
                </c:pt>
                <c:pt idx="8453">
                  <c:v>-51.060380772816202</c:v>
                </c:pt>
                <c:pt idx="8454">
                  <c:v>-50.989832602443002</c:v>
                </c:pt>
                <c:pt idx="8455">
                  <c:v>-50.920890812983401</c:v>
                </c:pt>
                <c:pt idx="8456">
                  <c:v>-50.853665330237199</c:v>
                </c:pt>
                <c:pt idx="8457">
                  <c:v>-50.788222617655997</c:v>
                </c:pt>
                <c:pt idx="8458">
                  <c:v>-50.7246392693582</c:v>
                </c:pt>
                <c:pt idx="8459">
                  <c:v>-50.6630220269573</c:v>
                </c:pt>
                <c:pt idx="8460">
                  <c:v>-50.6020529579447</c:v>
                </c:pt>
                <c:pt idx="8461">
                  <c:v>-50.540865002760299</c:v>
                </c:pt>
                <c:pt idx="8462">
                  <c:v>-50.479977332608101</c:v>
                </c:pt>
                <c:pt idx="8463">
                  <c:v>-50.419911810929698</c:v>
                </c:pt>
                <c:pt idx="8464">
                  <c:v>-50.361059240931503</c:v>
                </c:pt>
                <c:pt idx="8465">
                  <c:v>-50.303715478156398</c:v>
                </c:pt>
                <c:pt idx="8466">
                  <c:v>-50.247982246483602</c:v>
                </c:pt>
                <c:pt idx="8467">
                  <c:v>-50.194080021637497</c:v>
                </c:pt>
                <c:pt idx="8468">
                  <c:v>-50.142241339856</c:v>
                </c:pt>
                <c:pt idx="8469">
                  <c:v>-50.092687852153098</c:v>
                </c:pt>
                <c:pt idx="8470">
                  <c:v>-50.045634191670999</c:v>
                </c:pt>
                <c:pt idx="8471">
                  <c:v>-50.001289379661003</c:v>
                </c:pt>
                <c:pt idx="8472">
                  <c:v>-49.959855989769999</c:v>
                </c:pt>
                <c:pt idx="8473">
                  <c:v>-49.921531724065403</c:v>
                </c:pt>
                <c:pt idx="8474">
                  <c:v>-49.8865153746993</c:v>
                </c:pt>
                <c:pt idx="8475">
                  <c:v>-49.8549940218291</c:v>
                </c:pt>
                <c:pt idx="8476">
                  <c:v>-49.827110800306897</c:v>
                </c:pt>
                <c:pt idx="8477">
                  <c:v>-49.803057148487397</c:v>
                </c:pt>
                <c:pt idx="8478">
                  <c:v>-49.783036837500198</c:v>
                </c:pt>
                <c:pt idx="8479">
                  <c:v>-49.767254443727197</c:v>
                </c:pt>
                <c:pt idx="8480">
                  <c:v>-49.755910780131401</c:v>
                </c:pt>
                <c:pt idx="8481">
                  <c:v>-49.749200009443697</c:v>
                </c:pt>
                <c:pt idx="8482">
                  <c:v>-49.7473073942312</c:v>
                </c:pt>
                <c:pt idx="8483">
                  <c:v>-49.750407158083597</c:v>
                </c:pt>
                <c:pt idx="8484">
                  <c:v>-49.758659885232298</c:v>
                </c:pt>
                <c:pt idx="8485">
                  <c:v>-49.772209682862297</c:v>
                </c:pt>
                <c:pt idx="8486">
                  <c:v>-49.791181364919296</c:v>
                </c:pt>
                <c:pt idx="8487">
                  <c:v>-49.815677302314903</c:v>
                </c:pt>
                <c:pt idx="8488">
                  <c:v>-49.845774484634902</c:v>
                </c:pt>
                <c:pt idx="8489">
                  <c:v>-49.8815212207424</c:v>
                </c:pt>
                <c:pt idx="8490">
                  <c:v>-49.922898565307399</c:v>
                </c:pt>
                <c:pt idx="8491">
                  <c:v>-49.969827073941602</c:v>
                </c:pt>
                <c:pt idx="8492">
                  <c:v>-50.0222377617322</c:v>
                </c:pt>
                <c:pt idx="8493">
                  <c:v>-50.080037214010801</c:v>
                </c:pt>
                <c:pt idx="8494">
                  <c:v>-50.143096832405398</c:v>
                </c:pt>
                <c:pt idx="8495">
                  <c:v>-50.2112494623643</c:v>
                </c:pt>
                <c:pt idx="8496">
                  <c:v>-50.284287954937199</c:v>
                </c:pt>
                <c:pt idx="8497">
                  <c:v>-50.361963514406902</c:v>
                </c:pt>
                <c:pt idx="8498">
                  <c:v>-50.443849843494597</c:v>
                </c:pt>
                <c:pt idx="8499">
                  <c:v>-50.529508695943001</c:v>
                </c:pt>
                <c:pt idx="8500">
                  <c:v>-50.618581941690401</c:v>
                </c:pt>
                <c:pt idx="8501">
                  <c:v>-50.710627211673298</c:v>
                </c:pt>
                <c:pt idx="8502">
                  <c:v>-50.804333193076999</c:v>
                </c:pt>
                <c:pt idx="8503">
                  <c:v>-50.896417172663199</c:v>
                </c:pt>
                <c:pt idx="8504">
                  <c:v>-50.987874496087898</c:v>
                </c:pt>
                <c:pt idx="8505">
                  <c:v>-51.079369562094101</c:v>
                </c:pt>
                <c:pt idx="8506">
                  <c:v>-51.171260608375903</c:v>
                </c:pt>
                <c:pt idx="8507">
                  <c:v>-51.2637253943155</c:v>
                </c:pt>
                <c:pt idx="8508">
                  <c:v>-51.356833602818803</c:v>
                </c:pt>
                <c:pt idx="8509">
                  <c:v>-51.4505853835566</c:v>
                </c:pt>
                <c:pt idx="8510">
                  <c:v>-51.544808439770897</c:v>
                </c:pt>
                <c:pt idx="8511">
                  <c:v>-51.639447728372097</c:v>
                </c:pt>
                <c:pt idx="8512">
                  <c:v>-51.734431429312401</c:v>
                </c:pt>
                <c:pt idx="8513">
                  <c:v>-51.829540491919097</c:v>
                </c:pt>
                <c:pt idx="8514">
                  <c:v>-51.9238246133256</c:v>
                </c:pt>
                <c:pt idx="8515">
                  <c:v>-52.016315089905298</c:v>
                </c:pt>
                <c:pt idx="8516">
                  <c:v>-52.1077569249316</c:v>
                </c:pt>
                <c:pt idx="8517">
                  <c:v>-52.198605406821201</c:v>
                </c:pt>
                <c:pt idx="8518">
                  <c:v>-52.289094199257697</c:v>
                </c:pt>
                <c:pt idx="8519">
                  <c:v>-52.379335878390101</c:v>
                </c:pt>
                <c:pt idx="8520">
                  <c:v>-52.469373517941499</c:v>
                </c:pt>
                <c:pt idx="8521">
                  <c:v>-52.559207310111397</c:v>
                </c:pt>
                <c:pt idx="8522">
                  <c:v>-52.648760397533501</c:v>
                </c:pt>
                <c:pt idx="8523">
                  <c:v>-52.737990054760097</c:v>
                </c:pt>
                <c:pt idx="8524">
                  <c:v>-52.826850349186898</c:v>
                </c:pt>
                <c:pt idx="8525">
                  <c:v>-52.915238127011698</c:v>
                </c:pt>
                <c:pt idx="8526">
                  <c:v>-53.002806057861001</c:v>
                </c:pt>
                <c:pt idx="8527">
                  <c:v>-53.088923199208899</c:v>
                </c:pt>
                <c:pt idx="8528">
                  <c:v>-53.1740076564692</c:v>
                </c:pt>
                <c:pt idx="8529">
                  <c:v>-53.258268814050901</c:v>
                </c:pt>
                <c:pt idx="8530">
                  <c:v>-53.341804340923602</c:v>
                </c:pt>
                <c:pt idx="8531">
                  <c:v>-53.424644581054999</c:v>
                </c:pt>
                <c:pt idx="8532">
                  <c:v>-53.506781740596701</c:v>
                </c:pt>
                <c:pt idx="8533">
                  <c:v>-53.588185504492301</c:v>
                </c:pt>
                <c:pt idx="8534">
                  <c:v>-53.668811258882897</c:v>
                </c:pt>
                <c:pt idx="8535">
                  <c:v>-53.748589282731203</c:v>
                </c:pt>
                <c:pt idx="8536">
                  <c:v>-53.827462449039601</c:v>
                </c:pt>
                <c:pt idx="8537">
                  <c:v>-53.905365186319301</c:v>
                </c:pt>
                <c:pt idx="8538">
                  <c:v>-53.982227738410899</c:v>
                </c:pt>
                <c:pt idx="8539">
                  <c:v>-54.057942490394304</c:v>
                </c:pt>
                <c:pt idx="8540">
                  <c:v>-54.132161312135104</c:v>
                </c:pt>
                <c:pt idx="8541">
                  <c:v>-54.204954027735603</c:v>
                </c:pt>
                <c:pt idx="8542">
                  <c:v>-54.276427369991602</c:v>
                </c:pt>
                <c:pt idx="8543">
                  <c:v>-54.346609551273303</c:v>
                </c:pt>
                <c:pt idx="8544">
                  <c:v>-54.415486316849403</c:v>
                </c:pt>
                <c:pt idx="8545">
                  <c:v>-54.483029613822097</c:v>
                </c:pt>
                <c:pt idx="8546">
                  <c:v>-54.549199647420203</c:v>
                </c:pt>
                <c:pt idx="8547">
                  <c:v>-54.6139493149524</c:v>
                </c:pt>
                <c:pt idx="8548">
                  <c:v>-54.677227227806</c:v>
                </c:pt>
                <c:pt idx="8549">
                  <c:v>-54.738979534158702</c:v>
                </c:pt>
                <c:pt idx="8550">
                  <c:v>-54.7991511640178</c:v>
                </c:pt>
                <c:pt idx="8551">
                  <c:v>-54.857680010801303</c:v>
                </c:pt>
                <c:pt idx="8552">
                  <c:v>-54.914513680303102</c:v>
                </c:pt>
                <c:pt idx="8553">
                  <c:v>-54.969599734716198</c:v>
                </c:pt>
                <c:pt idx="8554">
                  <c:v>-55.022885418106902</c:v>
                </c:pt>
                <c:pt idx="8555">
                  <c:v>-55.074312383285701</c:v>
                </c:pt>
                <c:pt idx="8556">
                  <c:v>-55.123820364224599</c:v>
                </c:pt>
                <c:pt idx="8557">
                  <c:v>-55.171308929039299</c:v>
                </c:pt>
                <c:pt idx="8558">
                  <c:v>-55.216737400000198</c:v>
                </c:pt>
                <c:pt idx="8559">
                  <c:v>-55.260130804983</c:v>
                </c:pt>
                <c:pt idx="8560">
                  <c:v>-55.3014844018331</c:v>
                </c:pt>
                <c:pt idx="8561">
                  <c:v>-55.340777252765498</c:v>
                </c:pt>
                <c:pt idx="8562">
                  <c:v>-55.377981181875398</c:v>
                </c:pt>
                <c:pt idx="8563">
                  <c:v>-55.413064926894997</c:v>
                </c:pt>
                <c:pt idx="8564">
                  <c:v>-55.445996200102599</c:v>
                </c:pt>
                <c:pt idx="8565">
                  <c:v>-55.476742362679602</c:v>
                </c:pt>
                <c:pt idx="8566">
                  <c:v>-55.505271078296097</c:v>
                </c:pt>
                <c:pt idx="8567">
                  <c:v>-55.531552776273102</c:v>
                </c:pt>
                <c:pt idx="8568">
                  <c:v>-55.5555591942597</c:v>
                </c:pt>
                <c:pt idx="8569">
                  <c:v>-55.577263570816598</c:v>
                </c:pt>
                <c:pt idx="8570">
                  <c:v>-55.596640914784103</c:v>
                </c:pt>
                <c:pt idx="8571">
                  <c:v>-55.613668193128397</c:v>
                </c:pt>
                <c:pt idx="8572">
                  <c:v>-55.628324458372603</c:v>
                </c:pt>
                <c:pt idx="8573">
                  <c:v>-55.6405909526108</c:v>
                </c:pt>
                <c:pt idx="8574">
                  <c:v>-55.650451179722197</c:v>
                </c:pt>
                <c:pt idx="8575">
                  <c:v>-55.6578909728875</c:v>
                </c:pt>
                <c:pt idx="8576">
                  <c:v>-55.6628985309424</c:v>
                </c:pt>
                <c:pt idx="8577">
                  <c:v>-55.665464440733402</c:v>
                </c:pt>
                <c:pt idx="8578">
                  <c:v>-55.665581702496397</c:v>
                </c:pt>
                <c:pt idx="8579">
                  <c:v>-55.663245736893899</c:v>
                </c:pt>
                <c:pt idx="8580">
                  <c:v>-55.658454394408501</c:v>
                </c:pt>
                <c:pt idx="8581">
                  <c:v>-55.651207955209003</c:v>
                </c:pt>
                <c:pt idx="8582">
                  <c:v>-55.641509124071497</c:v>
                </c:pt>
                <c:pt idx="8583">
                  <c:v>-55.629363021278799</c:v>
                </c:pt>
                <c:pt idx="8584">
                  <c:v>-55.614777171348997</c:v>
                </c:pt>
                <c:pt idx="8585">
                  <c:v>-55.597761491656897</c:v>
                </c:pt>
                <c:pt idx="8586">
                  <c:v>-55.578328279515603</c:v>
                </c:pt>
                <c:pt idx="8587">
                  <c:v>-55.5564921913275</c:v>
                </c:pt>
                <c:pt idx="8588">
                  <c:v>-55.532270235610902</c:v>
                </c:pt>
                <c:pt idx="8589">
                  <c:v>-55.505681750628099</c:v>
                </c:pt>
                <c:pt idx="8590">
                  <c:v>-55.476748384117798</c:v>
                </c:pt>
                <c:pt idx="8591">
                  <c:v>-55.445494072829497</c:v>
                </c:pt>
                <c:pt idx="8592">
                  <c:v>-55.411945018214297</c:v>
                </c:pt>
                <c:pt idx="8593">
                  <c:v>-55.376128302985897</c:v>
                </c:pt>
                <c:pt idx="8594">
                  <c:v>-55.338074663885102</c:v>
                </c:pt>
                <c:pt idx="8595">
                  <c:v>-55.297817406285702</c:v>
                </c:pt>
                <c:pt idx="8596">
                  <c:v>-55.255391810842802</c:v>
                </c:pt>
                <c:pt idx="8597">
                  <c:v>-55.210835157561597</c:v>
                </c:pt>
                <c:pt idx="8598">
                  <c:v>-55.164186754048899</c:v>
                </c:pt>
                <c:pt idx="8599">
                  <c:v>-55.115487921148002</c:v>
                </c:pt>
                <c:pt idx="8600">
                  <c:v>-55.064781962902998</c:v>
                </c:pt>
                <c:pt idx="8601">
                  <c:v>-55.012043272637897</c:v>
                </c:pt>
                <c:pt idx="8602">
                  <c:v>-54.9573139662863</c:v>
                </c:pt>
                <c:pt idx="8603">
                  <c:v>-54.900683010691203</c:v>
                </c:pt>
                <c:pt idx="8604">
                  <c:v>-54.842232961885799</c:v>
                </c:pt>
                <c:pt idx="8605">
                  <c:v>-54.7820372235023</c:v>
                </c:pt>
                <c:pt idx="8606">
                  <c:v>-54.720163176702002</c:v>
                </c:pt>
                <c:pt idx="8607">
                  <c:v>-54.656671205293399</c:v>
                </c:pt>
                <c:pt idx="8608">
                  <c:v>-54.591621549607403</c:v>
                </c:pt>
                <c:pt idx="8609">
                  <c:v>-54.525079139055102</c:v>
                </c:pt>
                <c:pt idx="8610">
                  <c:v>-54.457108389413897</c:v>
                </c:pt>
                <c:pt idx="8611">
                  <c:v>-54.3877737539406</c:v>
                </c:pt>
                <c:pt idx="8612">
                  <c:v>-54.317140268018299</c:v>
                </c:pt>
                <c:pt idx="8613">
                  <c:v>-54.2452737378362</c:v>
                </c:pt>
                <c:pt idx="8614">
                  <c:v>-54.172237729986001</c:v>
                </c:pt>
                <c:pt idx="8615">
                  <c:v>-54.098095640881098</c:v>
                </c:pt>
                <c:pt idx="8616">
                  <c:v>-54.0229178877659</c:v>
                </c:pt>
                <c:pt idx="8617">
                  <c:v>-53.946775474358297</c:v>
                </c:pt>
                <c:pt idx="8618">
                  <c:v>-53.869489879611002</c:v>
                </c:pt>
                <c:pt idx="8619">
                  <c:v>-53.791080573739698</c:v>
                </c:pt>
                <c:pt idx="8620">
                  <c:v>-53.711743722084698</c:v>
                </c:pt>
                <c:pt idx="8621">
                  <c:v>-53.631635936776902</c:v>
                </c:pt>
                <c:pt idx="8622">
                  <c:v>-53.550880708264501</c:v>
                </c:pt>
                <c:pt idx="8623">
                  <c:v>-53.469563665498598</c:v>
                </c:pt>
                <c:pt idx="8624">
                  <c:v>-53.387781729146802</c:v>
                </c:pt>
                <c:pt idx="8625">
                  <c:v>-53.3056261711803</c:v>
                </c:pt>
                <c:pt idx="8626">
                  <c:v>-53.223182047623702</c:v>
                </c:pt>
                <c:pt idx="8627">
                  <c:v>-53.140530841966203</c:v>
                </c:pt>
                <c:pt idx="8628">
                  <c:v>-53.057752373836301</c:v>
                </c:pt>
                <c:pt idx="8629">
                  <c:v>-52.974911861181603</c:v>
                </c:pt>
                <c:pt idx="8630">
                  <c:v>-52.8920845289894</c:v>
                </c:pt>
                <c:pt idx="8631">
                  <c:v>-52.809296592002902</c:v>
                </c:pt>
                <c:pt idx="8632">
                  <c:v>-52.725801865106597</c:v>
                </c:pt>
                <c:pt idx="8633">
                  <c:v>-52.641923214604603</c:v>
                </c:pt>
                <c:pt idx="8634">
                  <c:v>-52.557968143862396</c:v>
                </c:pt>
                <c:pt idx="8635">
                  <c:v>-52.474145800494497</c:v>
                </c:pt>
                <c:pt idx="8636">
                  <c:v>-52.390586860845602</c:v>
                </c:pt>
                <c:pt idx="8637">
                  <c:v>-52.307399347894801</c:v>
                </c:pt>
                <c:pt idx="8638">
                  <c:v>-52.224704630047903</c:v>
                </c:pt>
                <c:pt idx="8639">
                  <c:v>-52.142610714194298</c:v>
                </c:pt>
                <c:pt idx="8640">
                  <c:v>-52.0612142392621</c:v>
                </c:pt>
                <c:pt idx="8641">
                  <c:v>-51.980605105103002</c:v>
                </c:pt>
                <c:pt idx="8642">
                  <c:v>-51.900869055176003</c:v>
                </c:pt>
                <c:pt idx="8643">
                  <c:v>-51.822052874876697</c:v>
                </c:pt>
                <c:pt idx="8644">
                  <c:v>-51.744243190015702</c:v>
                </c:pt>
                <c:pt idx="8645">
                  <c:v>-51.6663896559092</c:v>
                </c:pt>
                <c:pt idx="8646">
                  <c:v>-51.588236136630499</c:v>
                </c:pt>
                <c:pt idx="8647">
                  <c:v>-51.5102475899293</c:v>
                </c:pt>
                <c:pt idx="8648">
                  <c:v>-51.432809545713802</c:v>
                </c:pt>
                <c:pt idx="8649">
                  <c:v>-51.356181358874501</c:v>
                </c:pt>
                <c:pt idx="8650">
                  <c:v>-51.280474544077499</c:v>
                </c:pt>
                <c:pt idx="8651">
                  <c:v>-51.205839496807101</c:v>
                </c:pt>
                <c:pt idx="8652">
                  <c:v>-51.132431812562103</c:v>
                </c:pt>
                <c:pt idx="8653">
                  <c:v>-51.0603910921362</c:v>
                </c:pt>
                <c:pt idx="8654">
                  <c:v>-50.9898432811029</c:v>
                </c:pt>
                <c:pt idx="8655">
                  <c:v>-50.920901846562501</c:v>
                </c:pt>
                <c:pt idx="8656">
                  <c:v>-50.853676714099201</c:v>
                </c:pt>
                <c:pt idx="8657">
                  <c:v>-50.788234358466497</c:v>
                </c:pt>
                <c:pt idx="8658">
                  <c:v>-50.724651362904403</c:v>
                </c:pt>
                <c:pt idx="8659">
                  <c:v>-50.6630344669789</c:v>
                </c:pt>
                <c:pt idx="8660">
                  <c:v>-50.602066268834498</c:v>
                </c:pt>
                <c:pt idx="8661">
                  <c:v>-50.540879151117501</c:v>
                </c:pt>
                <c:pt idx="8662">
                  <c:v>-50.479992240219502</c:v>
                </c:pt>
                <c:pt idx="8663">
                  <c:v>-50.419927428310899</c:v>
                </c:pt>
                <c:pt idx="8664">
                  <c:v>-50.361075538514001</c:v>
                </c:pt>
                <c:pt idx="8665">
                  <c:v>-50.3037324537746</c:v>
                </c:pt>
                <c:pt idx="8666">
                  <c:v>-50.247999928464502</c:v>
                </c:pt>
                <c:pt idx="8667">
                  <c:v>-50.194098406857101</c:v>
                </c:pt>
                <c:pt idx="8668">
                  <c:v>-50.142260422992102</c:v>
                </c:pt>
                <c:pt idx="8669">
                  <c:v>-50.092707628889997</c:v>
                </c:pt>
                <c:pt idx="8670">
                  <c:v>-50.045654659453803</c:v>
                </c:pt>
                <c:pt idx="8671">
                  <c:v>-50.001310536098401</c:v>
                </c:pt>
                <c:pt idx="8672">
                  <c:v>-49.959877834950902</c:v>
                </c:pt>
                <c:pt idx="8673">
                  <c:v>-49.921554256964498</c:v>
                </c:pt>
                <c:pt idx="8674">
                  <c:v>-49.886538592052197</c:v>
                </c:pt>
                <c:pt idx="8675">
                  <c:v>-49.855017967252003</c:v>
                </c:pt>
                <c:pt idx="8676">
                  <c:v>-49.827135480798603</c:v>
                </c:pt>
                <c:pt idx="8677">
                  <c:v>-49.803082557627903</c:v>
                </c:pt>
                <c:pt idx="8678">
                  <c:v>-49.783062963725499</c:v>
                </c:pt>
                <c:pt idx="8679">
                  <c:v>-49.7672812712091</c:v>
                </c:pt>
                <c:pt idx="8680">
                  <c:v>-49.755938289271199</c:v>
                </c:pt>
                <c:pt idx="8681">
                  <c:v>-49.749228177033203</c:v>
                </c:pt>
                <c:pt idx="8682">
                  <c:v>-49.747336192730998</c:v>
                </c:pt>
                <c:pt idx="8683">
                  <c:v>-49.750436555031797</c:v>
                </c:pt>
                <c:pt idx="8684">
                  <c:v>-49.758689843204202</c:v>
                </c:pt>
                <c:pt idx="8685">
                  <c:v>-49.772240159029302</c:v>
                </c:pt>
                <c:pt idx="8686">
                  <c:v>-49.791212310992698</c:v>
                </c:pt>
                <c:pt idx="8687">
                  <c:v>-49.815708664044003</c:v>
                </c:pt>
                <c:pt idx="8688">
                  <c:v>-49.845806201587799</c:v>
                </c:pt>
                <c:pt idx="8689">
                  <c:v>-49.8815532261752</c:v>
                </c:pt>
                <c:pt idx="8690">
                  <c:v>-49.922930720096403</c:v>
                </c:pt>
                <c:pt idx="8691">
                  <c:v>-49.9698592909116</c:v>
                </c:pt>
                <c:pt idx="8692">
                  <c:v>-50.022269964163499</c:v>
                </c:pt>
                <c:pt idx="8693">
                  <c:v>-50.0800693240678</c:v>
                </c:pt>
                <c:pt idx="8694">
                  <c:v>-50.143128769233897</c:v>
                </c:pt>
                <c:pt idx="8695">
                  <c:v>-50.211281141392398</c:v>
                </c:pt>
                <c:pt idx="8696">
                  <c:v>-50.284319288023099</c:v>
                </c:pt>
                <c:pt idx="8697">
                  <c:v>-50.361994410561699</c:v>
                </c:pt>
                <c:pt idx="8698">
                  <c:v>-50.443880121180698</c:v>
                </c:pt>
                <c:pt idx="8699">
                  <c:v>-50.5295382619449</c:v>
                </c:pt>
                <c:pt idx="8700">
                  <c:v>-50.618610719265298</c:v>
                </c:pt>
                <c:pt idx="8701">
                  <c:v>-50.710655047039097</c:v>
                </c:pt>
                <c:pt idx="8702">
                  <c:v>-50.804358851696797</c:v>
                </c:pt>
                <c:pt idx="8703">
                  <c:v>-50.896441124628801</c:v>
                </c:pt>
                <c:pt idx="8704">
                  <c:v>-50.987897040689397</c:v>
                </c:pt>
                <c:pt idx="8705">
                  <c:v>-51.079390899795001</c:v>
                </c:pt>
                <c:pt idx="8706">
                  <c:v>-51.171280874055299</c:v>
                </c:pt>
                <c:pt idx="8707">
                  <c:v>-51.2637446821686</c:v>
                </c:pt>
                <c:pt idx="8708">
                  <c:v>-51.356851980842301</c:v>
                </c:pt>
                <c:pt idx="8709">
                  <c:v>-51.4506028951647</c:v>
                </c:pt>
                <c:pt idx="8710">
                  <c:v>-51.544825108511503</c:v>
                </c:pt>
                <c:pt idx="8711">
                  <c:v>-51.6394635906342</c:v>
                </c:pt>
                <c:pt idx="8712">
                  <c:v>-51.734446513414902</c:v>
                </c:pt>
                <c:pt idx="8713">
                  <c:v>-51.829554774136902</c:v>
                </c:pt>
                <c:pt idx="8714">
                  <c:v>-51.923837832044903</c:v>
                </c:pt>
                <c:pt idx="8715">
                  <c:v>-52.016327428436597</c:v>
                </c:pt>
                <c:pt idx="8716">
                  <c:v>-52.107768507999701</c:v>
                </c:pt>
                <c:pt idx="8717">
                  <c:v>-52.1986163121339</c:v>
                </c:pt>
                <c:pt idx="8718">
                  <c:v>-52.289104478528301</c:v>
                </c:pt>
                <c:pt idx="8719">
                  <c:v>-52.379345568459698</c:v>
                </c:pt>
                <c:pt idx="8720">
                  <c:v>-52.4693826463443</c:v>
                </c:pt>
                <c:pt idx="8721">
                  <c:v>-52.5592158982397</c:v>
                </c:pt>
                <c:pt idx="8722">
                  <c:v>-52.648768457281399</c:v>
                </c:pt>
                <c:pt idx="8723">
                  <c:v>-52.737997602255497</c:v>
                </c:pt>
                <c:pt idx="8724">
                  <c:v>-52.826857397773701</c:v>
                </c:pt>
                <c:pt idx="8725">
                  <c:v>-52.915244677676696</c:v>
                </c:pt>
                <c:pt idx="8726">
                  <c:v>-53.002812055699302</c:v>
                </c:pt>
                <c:pt idx="8727">
                  <c:v>-53.088928699228497</c:v>
                </c:pt>
                <c:pt idx="8728">
                  <c:v>-53.174012693408997</c:v>
                </c:pt>
                <c:pt idx="8729">
                  <c:v>-53.258273411101399</c:v>
                </c:pt>
                <c:pt idx="8730">
                  <c:v>-53.341808514444601</c:v>
                </c:pt>
                <c:pt idx="8731">
                  <c:v>-53.424648343523501</c:v>
                </c:pt>
                <c:pt idx="8732">
                  <c:v>-53.506785102176501</c:v>
                </c:pt>
                <c:pt idx="8733">
                  <c:v>-53.5881884739062</c:v>
                </c:pt>
                <c:pt idx="8734">
                  <c:v>-53.668813843931602</c:v>
                </c:pt>
                <c:pt idx="8735">
                  <c:v>-53.748591490060697</c:v>
                </c:pt>
                <c:pt idx="8736">
                  <c:v>-53.827464285773701</c:v>
                </c:pt>
                <c:pt idx="8737">
                  <c:v>-53.905366659101603</c:v>
                </c:pt>
                <c:pt idx="8738">
                  <c:v>-53.982228853355601</c:v>
                </c:pt>
                <c:pt idx="8739">
                  <c:v>-54.057943253305098</c:v>
                </c:pt>
                <c:pt idx="8740">
                  <c:v>-54.132161727123801</c:v>
                </c:pt>
                <c:pt idx="8741">
                  <c:v>-54.2049541057375</c:v>
                </c:pt>
                <c:pt idx="8742">
                  <c:v>-54.276427119846502</c:v>
                </c:pt>
                <c:pt idx="8743">
                  <c:v>-54.346608980635601</c:v>
                </c:pt>
                <c:pt idx="8744">
                  <c:v>-54.415485432773004</c:v>
                </c:pt>
                <c:pt idx="8745">
                  <c:v>-54.4830284231072</c:v>
                </c:pt>
                <c:pt idx="8746">
                  <c:v>-54.549198156786098</c:v>
                </c:pt>
                <c:pt idx="8747">
                  <c:v>-54.613947531132901</c:v>
                </c:pt>
                <c:pt idx="8748">
                  <c:v>-54.677225157608603</c:v>
                </c:pt>
                <c:pt idx="8749">
                  <c:v>-54.738977184499497</c:v>
                </c:pt>
                <c:pt idx="8750">
                  <c:v>-54.799148541948597</c:v>
                </c:pt>
                <c:pt idx="8751">
                  <c:v>-54.857677123827997</c:v>
                </c:pt>
                <c:pt idx="8752">
                  <c:v>-54.914510535677401</c:v>
                </c:pt>
                <c:pt idx="8753">
                  <c:v>-54.969596339891602</c:v>
                </c:pt>
                <c:pt idx="8754">
                  <c:v>-55.022881780758297</c:v>
                </c:pt>
                <c:pt idx="8755">
                  <c:v>-55.074308512092301</c:v>
                </c:pt>
                <c:pt idx="8756">
                  <c:v>-55.123816267716599</c:v>
                </c:pt>
                <c:pt idx="8757">
                  <c:v>-55.171304623550199</c:v>
                </c:pt>
                <c:pt idx="8758">
                  <c:v>-55.216732887163602</c:v>
                </c:pt>
                <c:pt idx="8759">
                  <c:v>-55.260126089166498</c:v>
                </c:pt>
                <c:pt idx="8760">
                  <c:v>-55.3014794892173</c:v>
                </c:pt>
                <c:pt idx="8761">
                  <c:v>-55.340772150476297</c:v>
                </c:pt>
                <c:pt idx="8762">
                  <c:v>-55.377975897589003</c:v>
                </c:pt>
                <c:pt idx="8763">
                  <c:v>-55.413059468657501</c:v>
                </c:pt>
                <c:pt idx="8764">
                  <c:v>-55.4459905762331</c:v>
                </c:pt>
                <c:pt idx="8765">
                  <c:v>-55.476736581991503</c:v>
                </c:pt>
                <c:pt idx="8766">
                  <c:v>-55.5052651494006</c:v>
                </c:pt>
                <c:pt idx="8767">
                  <c:v>-55.531546707958199</c:v>
                </c:pt>
                <c:pt idx="8768">
                  <c:v>-55.555552995486899</c:v>
                </c:pt>
                <c:pt idx="8769">
                  <c:v>-55.577257250687502</c:v>
                </c:pt>
                <c:pt idx="8770">
                  <c:v>-55.596634482516201</c:v>
                </c:pt>
                <c:pt idx="8771">
                  <c:v>-55.613661658035497</c:v>
                </c:pt>
                <c:pt idx="8772">
                  <c:v>-55.628317829852101</c:v>
                </c:pt>
                <c:pt idx="8773">
                  <c:v>-55.640584240125001</c:v>
                </c:pt>
                <c:pt idx="8774">
                  <c:v>-55.650444392788103</c:v>
                </c:pt>
                <c:pt idx="8775">
                  <c:v>-55.657884121063603</c:v>
                </c:pt>
                <c:pt idx="8776">
                  <c:v>-55.662891623818197</c:v>
                </c:pt>
                <c:pt idx="8777">
                  <c:v>-55.665457487917202</c:v>
                </c:pt>
                <c:pt idx="8778">
                  <c:v>-55.665574713606802</c:v>
                </c:pt>
                <c:pt idx="8779">
                  <c:v>-55.663238721548701</c:v>
                </c:pt>
                <c:pt idx="8780">
                  <c:v>-55.658447362215199</c:v>
                </c:pt>
                <c:pt idx="8781">
                  <c:v>-55.651200915754401</c:v>
                </c:pt>
                <c:pt idx="8782">
                  <c:v>-55.641502086913299</c:v>
                </c:pt>
                <c:pt idx="8783">
                  <c:v>-55.629355995937601</c:v>
                </c:pt>
                <c:pt idx="8784">
                  <c:v>-55.614770167301103</c:v>
                </c:pt>
                <c:pt idx="8785">
                  <c:v>-55.597754518324102</c:v>
                </c:pt>
                <c:pt idx="8786">
                  <c:v>-55.578321346257503</c:v>
                </c:pt>
                <c:pt idx="8787">
                  <c:v>-55.556485307430499</c:v>
                </c:pt>
                <c:pt idx="8788">
                  <c:v>-55.532263410285303</c:v>
                </c:pt>
                <c:pt idx="8789">
                  <c:v>-55.505674992996397</c:v>
                </c:pt>
                <c:pt idx="8790">
                  <c:v>-55.476741703208603</c:v>
                </c:pt>
                <c:pt idx="8791">
                  <c:v>-55.4454874775696</c:v>
                </c:pt>
                <c:pt idx="8792">
                  <c:v>-55.411938517419898</c:v>
                </c:pt>
                <c:pt idx="8793">
                  <c:v>-55.3761219050267</c:v>
                </c:pt>
                <c:pt idx="8794">
                  <c:v>-55.338068377458796</c:v>
                </c:pt>
                <c:pt idx="8795">
                  <c:v>-55.2978112399352</c:v>
                </c:pt>
                <c:pt idx="8796">
                  <c:v>-55.2553857729215</c:v>
                </c:pt>
                <c:pt idx="8797">
                  <c:v>-55.210829256252403</c:v>
                </c:pt>
                <c:pt idx="8798">
                  <c:v>-55.164180997365101</c:v>
                </c:pt>
                <c:pt idx="8799">
                  <c:v>-55.115482316930702</c:v>
                </c:pt>
                <c:pt idx="8800">
                  <c:v>-55.064776518818398</c:v>
                </c:pt>
                <c:pt idx="8801">
                  <c:v>-55.012037983923001</c:v>
                </c:pt>
                <c:pt idx="8802">
                  <c:v>-54.957308847500201</c:v>
                </c:pt>
                <c:pt idx="8803">
                  <c:v>-54.900678072933097</c:v>
                </c:pt>
                <c:pt idx="8804">
                  <c:v>-54.842228215192101</c:v>
                </c:pt>
                <c:pt idx="8805">
                  <c:v>-54.782032676340897</c:v>
                </c:pt>
                <c:pt idx="8806">
                  <c:v>-54.720158836559797</c:v>
                </c:pt>
                <c:pt idx="8807">
                  <c:v>-54.656667078447398</c:v>
                </c:pt>
                <c:pt idx="8808">
                  <c:v>-54.591617642596397</c:v>
                </c:pt>
                <c:pt idx="8809">
                  <c:v>-54.525075457981103</c:v>
                </c:pt>
                <c:pt idx="8810">
                  <c:v>-54.457104939958597</c:v>
                </c:pt>
                <c:pt idx="8811">
                  <c:v>-54.387770541444098</c:v>
                </c:pt>
                <c:pt idx="8812">
                  <c:v>-54.3171372975103</c:v>
                </c:pt>
                <c:pt idx="8813">
                  <c:v>-54.245271014058098</c:v>
                </c:pt>
                <c:pt idx="8814">
                  <c:v>-54.172235257104496</c:v>
                </c:pt>
                <c:pt idx="8815">
                  <c:v>-54.098093423186697</c:v>
                </c:pt>
                <c:pt idx="8816">
                  <c:v>-54.022915929275499</c:v>
                </c:pt>
                <c:pt idx="8817">
                  <c:v>-53.9467737787812</c:v>
                </c:pt>
                <c:pt idx="8818">
                  <c:v>-53.8694884415712</c:v>
                </c:pt>
                <c:pt idx="8819">
                  <c:v>-53.791079400945698</c:v>
                </c:pt>
                <c:pt idx="8820">
                  <c:v>-53.711742821267499</c:v>
                </c:pt>
                <c:pt idx="8821">
                  <c:v>-53.631635312600402</c:v>
                </c:pt>
                <c:pt idx="8822">
                  <c:v>-53.550880364383303</c:v>
                </c:pt>
                <c:pt idx="8823">
                  <c:v>-53.469563604717997</c:v>
                </c:pt>
                <c:pt idx="8824">
                  <c:v>-53.387781953931203</c:v>
                </c:pt>
                <c:pt idx="8825">
                  <c:v>-53.305626683535102</c:v>
                </c:pt>
                <c:pt idx="8826">
                  <c:v>-53.223182849155698</c:v>
                </c:pt>
                <c:pt idx="8827">
                  <c:v>-53.140531933943002</c:v>
                </c:pt>
                <c:pt idx="8828">
                  <c:v>-53.057753757206797</c:v>
                </c:pt>
                <c:pt idx="8829">
                  <c:v>-52.974913536912702</c:v>
                </c:pt>
                <c:pt idx="8830">
                  <c:v>-52.892086497433603</c:v>
                </c:pt>
                <c:pt idx="8831">
                  <c:v>-52.809298872487503</c:v>
                </c:pt>
                <c:pt idx="8832">
                  <c:v>-52.7258044558737</c:v>
                </c:pt>
                <c:pt idx="8833">
                  <c:v>-52.641926113710099</c:v>
                </c:pt>
                <c:pt idx="8834">
                  <c:v>-52.557971348716201</c:v>
                </c:pt>
                <c:pt idx="8835">
                  <c:v>-52.474149310048404</c:v>
                </c:pt>
                <c:pt idx="8836">
                  <c:v>-52.390590675549703</c:v>
                </c:pt>
                <c:pt idx="8837">
                  <c:v>-52.307403466178002</c:v>
                </c:pt>
                <c:pt idx="8838">
                  <c:v>-52.224709050328798</c:v>
                </c:pt>
                <c:pt idx="8839">
                  <c:v>-52.142615434855301</c:v>
                </c:pt>
                <c:pt idx="8840">
                  <c:v>-52.0612192587121</c:v>
                </c:pt>
                <c:pt idx="8841">
                  <c:v>-51.980610421482197</c:v>
                </c:pt>
                <c:pt idx="8842">
                  <c:v>-51.900874668925503</c:v>
                </c:pt>
                <c:pt idx="8843">
                  <c:v>-51.822058783533201</c:v>
                </c:pt>
                <c:pt idx="8844">
                  <c:v>-51.744249390696602</c:v>
                </c:pt>
                <c:pt idx="8845">
                  <c:v>-51.666396283673102</c:v>
                </c:pt>
                <c:pt idx="8846">
                  <c:v>-51.5882431706764</c:v>
                </c:pt>
                <c:pt idx="8847">
                  <c:v>-51.5102550009968</c:v>
                </c:pt>
                <c:pt idx="8848">
                  <c:v>-51.432817315503101</c:v>
                </c:pt>
                <c:pt idx="8849">
                  <c:v>-51.356189479449398</c:v>
                </c:pt>
                <c:pt idx="8850">
                  <c:v>-51.280483016496802</c:v>
                </c:pt>
                <c:pt idx="8851">
                  <c:v>-51.2058483143039</c:v>
                </c:pt>
                <c:pt idx="8852">
                  <c:v>-51.132440968813398</c:v>
                </c:pt>
                <c:pt idx="8853">
                  <c:v>-51.060400581954198</c:v>
                </c:pt>
                <c:pt idx="8854">
                  <c:v>-50.989853100336703</c:v>
                </c:pt>
                <c:pt idx="8855">
                  <c:v>-50.920911991111304</c:v>
                </c:pt>
                <c:pt idx="8856">
                  <c:v>-50.853687179665798</c:v>
                </c:pt>
                <c:pt idx="8857">
                  <c:v>-50.7882451511447</c:v>
                </c:pt>
                <c:pt idx="8858">
                  <c:v>-50.724662478788197</c:v>
                </c:pt>
                <c:pt idx="8859">
                  <c:v>-50.663045900280899</c:v>
                </c:pt>
                <c:pt idx="8860">
                  <c:v>-50.602078501472803</c:v>
                </c:pt>
                <c:pt idx="8861">
                  <c:v>-50.5408921523046</c:v>
                </c:pt>
                <c:pt idx="8862">
                  <c:v>-50.480005937990697</c:v>
                </c:pt>
                <c:pt idx="8863">
                  <c:v>-50.419941777112001</c:v>
                </c:pt>
                <c:pt idx="8864">
                  <c:v>-50.361090511097899</c:v>
                </c:pt>
                <c:pt idx="8865">
                  <c:v>-50.303748048074802</c:v>
                </c:pt>
                <c:pt idx="8866">
                  <c:v>-50.248016170426702</c:v>
                </c:pt>
                <c:pt idx="8867">
                  <c:v>-50.194115293535901</c:v>
                </c:pt>
                <c:pt idx="8868">
                  <c:v>-50.142277949424802</c:v>
                </c:pt>
                <c:pt idx="8869">
                  <c:v>-50.092725791040202</c:v>
                </c:pt>
                <c:pt idx="8870">
                  <c:v>-50.045673454903799</c:v>
                </c:pt>
                <c:pt idx="8871">
                  <c:v>-50.0013299625831</c:v>
                </c:pt>
                <c:pt idx="8872">
                  <c:v>-49.959897892484399</c:v>
                </c:pt>
                <c:pt idx="8873">
                  <c:v>-49.921574944539799</c:v>
                </c:pt>
                <c:pt idx="8874">
                  <c:v>-49.886559906608802</c:v>
                </c:pt>
                <c:pt idx="8875">
                  <c:v>-49.855039948766901</c:v>
                </c:pt>
                <c:pt idx="8876">
                  <c:v>-49.827158135634001</c:v>
                </c:pt>
                <c:pt idx="8877">
                  <c:v>-49.803105879830099</c:v>
                </c:pt>
                <c:pt idx="8878">
                  <c:v>-49.783086942621999</c:v>
                </c:pt>
                <c:pt idx="8879">
                  <c:v>-49.767305892217301</c:v>
                </c:pt>
                <c:pt idx="8880">
                  <c:v>-49.755963534352503</c:v>
                </c:pt>
                <c:pt idx="8881">
                  <c:v>-49.749254024841598</c:v>
                </c:pt>
                <c:pt idx="8882">
                  <c:v>-49.7473626179519</c:v>
                </c:pt>
                <c:pt idx="8883">
                  <c:v>-49.750463527839301</c:v>
                </c:pt>
                <c:pt idx="8884">
                  <c:v>-49.758717329225803</c:v>
                </c:pt>
                <c:pt idx="8885">
                  <c:v>-49.772268118941803</c:v>
                </c:pt>
                <c:pt idx="8886">
                  <c:v>-49.791240700471498</c:v>
                </c:pt>
                <c:pt idx="8887">
                  <c:v>-49.815737433303198</c:v>
                </c:pt>
                <c:pt idx="8888">
                  <c:v>-49.8458352951804</c:v>
                </c:pt>
                <c:pt idx="8889">
                  <c:v>-49.881582582868703</c:v>
                </c:pt>
                <c:pt idx="8890">
                  <c:v>-49.922960212287201</c:v>
                </c:pt>
                <c:pt idx="8891">
                  <c:v>-49.969888838657397</c:v>
                </c:pt>
                <c:pt idx="8892">
                  <c:v>-50.022299497121999</c:v>
                </c:pt>
                <c:pt idx="8893">
                  <c:v>-50.0800987708826</c:v>
                </c:pt>
                <c:pt idx="8894">
                  <c:v>-50.143158055789897</c:v>
                </c:pt>
                <c:pt idx="8895">
                  <c:v>-50.211310190175098</c:v>
                </c:pt>
                <c:pt idx="8896">
                  <c:v>-50.284348018253198</c:v>
                </c:pt>
                <c:pt idx="8897">
                  <c:v>-50.362022738858897</c:v>
                </c:pt>
                <c:pt idx="8898">
                  <c:v>-50.443907881092301</c:v>
                </c:pt>
                <c:pt idx="8899">
                  <c:v>-50.529565368111797</c:v>
                </c:pt>
                <c:pt idx="8900">
                  <c:v>-50.6186371014185</c:v>
                </c:pt>
                <c:pt idx="8901">
                  <c:v>-50.710680564278903</c:v>
                </c:pt>
                <c:pt idx="8902">
                  <c:v>-50.804382372396702</c:v>
                </c:pt>
                <c:pt idx="8903">
                  <c:v>-50.896463079847301</c:v>
                </c:pt>
                <c:pt idx="8904">
                  <c:v>-50.987917704892098</c:v>
                </c:pt>
                <c:pt idx="8905">
                  <c:v>-51.0794104568348</c:v>
                </c:pt>
                <c:pt idx="8906">
                  <c:v>-51.171299447654697</c:v>
                </c:pt>
                <c:pt idx="8907">
                  <c:v>-51.263762358749098</c:v>
                </c:pt>
                <c:pt idx="8908">
                  <c:v>-51.356868822805701</c:v>
                </c:pt>
                <c:pt idx="8909">
                  <c:v>-51.450618942378398</c:v>
                </c:pt>
                <c:pt idx="8910">
                  <c:v>-51.544840382632103</c:v>
                </c:pt>
                <c:pt idx="8911">
                  <c:v>-51.639478125080103</c:v>
                </c:pt>
                <c:pt idx="8912">
                  <c:v>-51.734460334205103</c:v>
                </c:pt>
                <c:pt idx="8913">
                  <c:v>-51.829567859601198</c:v>
                </c:pt>
                <c:pt idx="8914">
                  <c:v>-51.923849942559201</c:v>
                </c:pt>
                <c:pt idx="8915">
                  <c:v>-52.016338732023002</c:v>
                </c:pt>
                <c:pt idx="8916">
                  <c:v>-52.107779118993903</c:v>
                </c:pt>
                <c:pt idx="8917">
                  <c:v>-52.198626301787797</c:v>
                </c:pt>
                <c:pt idx="8918">
                  <c:v>-52.289113894273903</c:v>
                </c:pt>
                <c:pt idx="8919">
                  <c:v>-52.379354444099697</c:v>
                </c:pt>
                <c:pt idx="8920">
                  <c:v>-52.469391007152403</c:v>
                </c:pt>
                <c:pt idx="8921">
                  <c:v>-52.559223763859897</c:v>
                </c:pt>
                <c:pt idx="8922">
                  <c:v>-52.648775838656597</c:v>
                </c:pt>
                <c:pt idx="8923">
                  <c:v>-52.738004514203098</c:v>
                </c:pt>
                <c:pt idx="8924">
                  <c:v>-52.826863852559399</c:v>
                </c:pt>
                <c:pt idx="8925">
                  <c:v>-52.915250676247901</c:v>
                </c:pt>
                <c:pt idx="8926">
                  <c:v>-53.002817547820797</c:v>
                </c:pt>
                <c:pt idx="8927">
                  <c:v>-53.088933735313901</c:v>
                </c:pt>
                <c:pt idx="8928">
                  <c:v>-53.174017305309</c:v>
                </c:pt>
                <c:pt idx="8929">
                  <c:v>-53.2582776200897</c:v>
                </c:pt>
                <c:pt idx="8930">
                  <c:v>-53.3418123355383</c:v>
                </c:pt>
                <c:pt idx="8931">
                  <c:v>-53.424651788183297</c:v>
                </c:pt>
                <c:pt idx="8932">
                  <c:v>-53.506788179743801</c:v>
                </c:pt>
                <c:pt idx="8933">
                  <c:v>-53.588191192401801</c:v>
                </c:pt>
                <c:pt idx="8934">
                  <c:v>-53.668816210531403</c:v>
                </c:pt>
                <c:pt idx="8935">
                  <c:v>-53.748593510882003</c:v>
                </c:pt>
                <c:pt idx="8936">
                  <c:v>-53.827465967370898</c:v>
                </c:pt>
                <c:pt idx="8937">
                  <c:v>-53.905368007588002</c:v>
                </c:pt>
                <c:pt idx="8938">
                  <c:v>-53.982229874359497</c:v>
                </c:pt>
                <c:pt idx="8939">
                  <c:v>-54.057943952168799</c:v>
                </c:pt>
                <c:pt idx="8940">
                  <c:v>-54.132162107637903</c:v>
                </c:pt>
                <c:pt idx="8941">
                  <c:v>-54.204954177941197</c:v>
                </c:pt>
                <c:pt idx="8942">
                  <c:v>-54.2764268918597</c:v>
                </c:pt>
                <c:pt idx="8943">
                  <c:v>-54.346608459492302</c:v>
                </c:pt>
                <c:pt idx="8944">
                  <c:v>-54.415484624956697</c:v>
                </c:pt>
                <c:pt idx="8945">
                  <c:v>-54.483027334868403</c:v>
                </c:pt>
                <c:pt idx="8946">
                  <c:v>-54.5491967943003</c:v>
                </c:pt>
                <c:pt idx="8947">
                  <c:v>-54.613945900588</c:v>
                </c:pt>
                <c:pt idx="8948">
                  <c:v>-54.6772232652593</c:v>
                </c:pt>
                <c:pt idx="8949">
                  <c:v>-54.738975036698797</c:v>
                </c:pt>
                <c:pt idx="8950">
                  <c:v>-54.799146145172898</c:v>
                </c:pt>
                <c:pt idx="8951">
                  <c:v>-54.857674484968101</c:v>
                </c:pt>
                <c:pt idx="8952">
                  <c:v>-54.914507661390601</c:v>
                </c:pt>
                <c:pt idx="8953">
                  <c:v>-54.969593237019197</c:v>
                </c:pt>
                <c:pt idx="8954">
                  <c:v>-55.0228784563432</c:v>
                </c:pt>
                <c:pt idx="8955">
                  <c:v>-55.074304974094098</c:v>
                </c:pt>
                <c:pt idx="8956">
                  <c:v>-55.123812523958101</c:v>
                </c:pt>
                <c:pt idx="8957">
                  <c:v>-55.171300688984402</c:v>
                </c:pt>
                <c:pt idx="8958">
                  <c:v>-55.216728763308197</c:v>
                </c:pt>
                <c:pt idx="8959">
                  <c:v>-55.260121780036997</c:v>
                </c:pt>
                <c:pt idx="8960">
                  <c:v>-55.301475000485503</c:v>
                </c:pt>
                <c:pt idx="8961">
                  <c:v>-55.340767488677102</c:v>
                </c:pt>
                <c:pt idx="8962">
                  <c:v>-55.377971069759397</c:v>
                </c:pt>
                <c:pt idx="8963">
                  <c:v>-55.413054482171198</c:v>
                </c:pt>
                <c:pt idx="8964">
                  <c:v>-55.445985438712597</c:v>
                </c:pt>
                <c:pt idx="8965">
                  <c:v>-55.476731301509901</c:v>
                </c:pt>
                <c:pt idx="8966">
                  <c:v>-55.5052597338453</c:v>
                </c:pt>
                <c:pt idx="8967">
                  <c:v>-55.531541165377099</c:v>
                </c:pt>
                <c:pt idx="8968">
                  <c:v>-55.555547334085098</c:v>
                </c:pt>
                <c:pt idx="8969">
                  <c:v>-55.577251478797301</c:v>
                </c:pt>
                <c:pt idx="8970">
                  <c:v>-55.596628608574399</c:v>
                </c:pt>
                <c:pt idx="8971">
                  <c:v>-55.6136556905658</c:v>
                </c:pt>
                <c:pt idx="8972">
                  <c:v>-55.628311777453803</c:v>
                </c:pt>
                <c:pt idx="8973">
                  <c:v>-55.6405781114549</c:v>
                </c:pt>
                <c:pt idx="8974">
                  <c:v>-55.6504381965524</c:v>
                </c:pt>
                <c:pt idx="8975">
                  <c:v>-55.657877866004497</c:v>
                </c:pt>
                <c:pt idx="8976">
                  <c:v>-55.662885318705399</c:v>
                </c:pt>
                <c:pt idx="8977">
                  <c:v>-55.665451141536401</c:v>
                </c:pt>
                <c:pt idx="8978">
                  <c:v>-55.665568334751903</c:v>
                </c:pt>
                <c:pt idx="8979">
                  <c:v>-55.6632323190112</c:v>
                </c:pt>
                <c:pt idx="8980">
                  <c:v>-55.658440944776203</c:v>
                </c:pt>
                <c:pt idx="8981">
                  <c:v>-55.651194492175001</c:v>
                </c:pt>
                <c:pt idx="8982">
                  <c:v>-55.6414956659263</c:v>
                </c:pt>
                <c:pt idx="8983">
                  <c:v>-55.629349586241197</c:v>
                </c:pt>
                <c:pt idx="8984">
                  <c:v>-55.614763777551403</c:v>
                </c:pt>
                <c:pt idx="8985">
                  <c:v>-55.597748157126198</c:v>
                </c:pt>
                <c:pt idx="8986">
                  <c:v>-55.578315022158399</c:v>
                </c:pt>
                <c:pt idx="8987">
                  <c:v>-55.556479028909003</c:v>
                </c:pt>
                <c:pt idx="8988">
                  <c:v>-55.532257185749799</c:v>
                </c:pt>
                <c:pt idx="8989">
                  <c:v>-55.505668830773402</c:v>
                </c:pt>
                <c:pt idx="8990">
                  <c:v>-55.476735611538103</c:v>
                </c:pt>
                <c:pt idx="8991">
                  <c:v>-55.445481464597002</c:v>
                </c:pt>
                <c:pt idx="8992">
                  <c:v>-55.411932591188297</c:v>
                </c:pt>
                <c:pt idx="8993">
                  <c:v>-55.376116073171303</c:v>
                </c:pt>
                <c:pt idx="8994">
                  <c:v>-55.338062647911897</c:v>
                </c:pt>
                <c:pt idx="8995">
                  <c:v>-55.297805620486997</c:v>
                </c:pt>
                <c:pt idx="8996">
                  <c:v>-55.255380271187597</c:v>
                </c:pt>
                <c:pt idx="8997">
                  <c:v>-55.210823879692001</c:v>
                </c:pt>
                <c:pt idx="8998">
                  <c:v>-55.164175753281299</c:v>
                </c:pt>
                <c:pt idx="8999">
                  <c:v>-55.1154772124682</c:v>
                </c:pt>
                <c:pt idx="9000">
                  <c:v>-55.064771560961397</c:v>
                </c:pt>
                <c:pt idx="9001">
                  <c:v>-55.012033168334199</c:v>
                </c:pt>
                <c:pt idx="9002">
                  <c:v>-54.957304187439902</c:v>
                </c:pt>
                <c:pt idx="9003">
                  <c:v>-54.900673578507899</c:v>
                </c:pt>
                <c:pt idx="9004">
                  <c:v>-54.842223895539099</c:v>
                </c:pt>
                <c:pt idx="9005">
                  <c:v>-54.782028539166099</c:v>
                </c:pt>
                <c:pt idx="9006">
                  <c:v>-54.720154888675303</c:v>
                </c:pt>
                <c:pt idx="9007">
                  <c:v>-54.656663325561802</c:v>
                </c:pt>
                <c:pt idx="9008">
                  <c:v>-54.5916140906549</c:v>
                </c:pt>
                <c:pt idx="9009">
                  <c:v>-54.525072112529898</c:v>
                </c:pt>
                <c:pt idx="9010">
                  <c:v>-54.457101806159798</c:v>
                </c:pt>
                <c:pt idx="9011">
                  <c:v>-54.387767624147401</c:v>
                </c:pt>
                <c:pt idx="9012">
                  <c:v>-54.317134601281502</c:v>
                </c:pt>
                <c:pt idx="9013">
                  <c:v>-54.245268543199302</c:v>
                </c:pt>
                <c:pt idx="9014">
                  <c:v>-54.172233015394397</c:v>
                </c:pt>
                <c:pt idx="9015">
                  <c:v>-54.098091414514201</c:v>
                </c:pt>
                <c:pt idx="9016">
                  <c:v>-54.022914157279402</c:v>
                </c:pt>
                <c:pt idx="9017">
                  <c:v>-53.946772246819201</c:v>
                </c:pt>
                <c:pt idx="9018">
                  <c:v>-53.869487144787797</c:v>
                </c:pt>
                <c:pt idx="9019">
                  <c:v>-53.7910783463199</c:v>
                </c:pt>
                <c:pt idx="9020">
                  <c:v>-53.711742014886198</c:v>
                </c:pt>
                <c:pt idx="9021">
                  <c:v>-53.631634758677301</c:v>
                </c:pt>
                <c:pt idx="9022">
                  <c:v>-53.550880066215001</c:v>
                </c:pt>
                <c:pt idx="9023">
                  <c:v>-53.4695635648335</c:v>
                </c:pt>
                <c:pt idx="9024">
                  <c:v>-53.387782174544299</c:v>
                </c:pt>
                <c:pt idx="9025">
                  <c:v>-53.305627166442399</c:v>
                </c:pt>
                <c:pt idx="9026">
                  <c:v>-53.2231835957909</c:v>
                </c:pt>
                <c:pt idx="9027">
                  <c:v>-53.140532945430898</c:v>
                </c:pt>
                <c:pt idx="9028">
                  <c:v>-53.057755034381799</c:v>
                </c:pt>
                <c:pt idx="9029">
                  <c:v>-52.974915080628797</c:v>
                </c:pt>
                <c:pt idx="9030">
                  <c:v>-52.8920883079806</c:v>
                </c:pt>
                <c:pt idx="9031">
                  <c:v>-52.809300967610099</c:v>
                </c:pt>
                <c:pt idx="9032">
                  <c:v>-52.725806833895597</c:v>
                </c:pt>
                <c:pt idx="9033">
                  <c:v>-52.641928772791097</c:v>
                </c:pt>
                <c:pt idx="9034">
                  <c:v>-52.557974286432703</c:v>
                </c:pt>
                <c:pt idx="9035">
                  <c:v>-52.474152525397997</c:v>
                </c:pt>
                <c:pt idx="9036">
                  <c:v>-52.390594168907</c:v>
                </c:pt>
                <c:pt idx="9037">
                  <c:v>-52.307407236068101</c:v>
                </c:pt>
                <c:pt idx="9038">
                  <c:v>-52.224713095270801</c:v>
                </c:pt>
                <c:pt idx="9039">
                  <c:v>-52.142619753337101</c:v>
                </c:pt>
                <c:pt idx="9040">
                  <c:v>-52.061223849247803</c:v>
                </c:pt>
                <c:pt idx="9041">
                  <c:v>-51.980615282341603</c:v>
                </c:pt>
                <c:pt idx="9042">
                  <c:v>-51.900879800483601</c:v>
                </c:pt>
                <c:pt idx="9043">
                  <c:v>-51.822064183510101</c:v>
                </c:pt>
                <c:pt idx="9044">
                  <c:v>-51.744255056430497</c:v>
                </c:pt>
                <c:pt idx="9045">
                  <c:v>-51.666402338541502</c:v>
                </c:pt>
                <c:pt idx="9046">
                  <c:v>-51.588249595614997</c:v>
                </c:pt>
                <c:pt idx="9047">
                  <c:v>-51.510261769219703</c:v>
                </c:pt>
                <c:pt idx="9048">
                  <c:v>-51.432824410244997</c:v>
                </c:pt>
                <c:pt idx="9049">
                  <c:v>-51.356196893415898</c:v>
                </c:pt>
                <c:pt idx="9050">
                  <c:v>-51.280490750608898</c:v>
                </c:pt>
                <c:pt idx="9051">
                  <c:v>-51.205856362340803</c:v>
                </c:pt>
                <c:pt idx="9052">
                  <c:v>-51.132449324961399</c:v>
                </c:pt>
                <c:pt idx="9053">
                  <c:v>-51.0604092414384</c:v>
                </c:pt>
                <c:pt idx="9054">
                  <c:v>-50.989862059330299</c:v>
                </c:pt>
                <c:pt idx="9055">
                  <c:v>-50.920921245835402</c:v>
                </c:pt>
                <c:pt idx="9056">
                  <c:v>-50.853696726163498</c:v>
                </c:pt>
                <c:pt idx="9057">
                  <c:v>-50.788254994938399</c:v>
                </c:pt>
                <c:pt idx="9058">
                  <c:v>-50.724672616279598</c:v>
                </c:pt>
                <c:pt idx="9059">
                  <c:v>-50.663056326157403</c:v>
                </c:pt>
                <c:pt idx="9060">
                  <c:v>-50.602089655149399</c:v>
                </c:pt>
                <c:pt idx="9061">
                  <c:v>-50.540904005612198</c:v>
                </c:pt>
                <c:pt idx="9062">
                  <c:v>-50.480018425220699</c:v>
                </c:pt>
                <c:pt idx="9063">
                  <c:v>-50.419954856645496</c:v>
                </c:pt>
                <c:pt idx="9064">
                  <c:v>-50.361104158013497</c:v>
                </c:pt>
                <c:pt idx="9065">
                  <c:v>-50.303762260407701</c:v>
                </c:pt>
                <c:pt idx="9066">
                  <c:v>-50.248030971742701</c:v>
                </c:pt>
                <c:pt idx="9067">
                  <c:v>-50.194130681071599</c:v>
                </c:pt>
                <c:pt idx="9068">
                  <c:v>-50.142293918579703</c:v>
                </c:pt>
                <c:pt idx="9069">
                  <c:v>-50.092742338059502</c:v>
                </c:pt>
                <c:pt idx="9070">
                  <c:v>-50.0456905775102</c:v>
                </c:pt>
                <c:pt idx="9071">
                  <c:v>-50.001347658639801</c:v>
                </c:pt>
                <c:pt idx="9072">
                  <c:v>-49.959916161933798</c:v>
                </c:pt>
                <c:pt idx="9073">
                  <c:v>-49.921593786395597</c:v>
                </c:pt>
                <c:pt idx="9074">
                  <c:v>-49.886579318016601</c:v>
                </c:pt>
                <c:pt idx="9075">
                  <c:v>-49.855059966066698</c:v>
                </c:pt>
                <c:pt idx="9076">
                  <c:v>-49.827178764554297</c:v>
                </c:pt>
                <c:pt idx="9077">
                  <c:v>-49.803127114885903</c:v>
                </c:pt>
                <c:pt idx="9078">
                  <c:v>-49.783108774035099</c:v>
                </c:pt>
                <c:pt idx="9079">
                  <c:v>-49.767328306653198</c:v>
                </c:pt>
                <c:pt idx="9080">
                  <c:v>-49.7559865153356</c:v>
                </c:pt>
                <c:pt idx="9081">
                  <c:v>-49.749277552890703</c:v>
                </c:pt>
                <c:pt idx="9082">
                  <c:v>-49.747386669978802</c:v>
                </c:pt>
                <c:pt idx="9083">
                  <c:v>-49.7504880766569</c:v>
                </c:pt>
                <c:pt idx="9084">
                  <c:v>-49.7587423435156</c:v>
                </c:pt>
                <c:pt idx="9085">
                  <c:v>-49.772293562887803</c:v>
                </c:pt>
                <c:pt idx="9086">
                  <c:v>-49.791266533714598</c:v>
                </c:pt>
                <c:pt idx="9087">
                  <c:v>-49.815763610523902</c:v>
                </c:pt>
                <c:pt idx="9088">
                  <c:v>-49.845861765917</c:v>
                </c:pt>
                <c:pt idx="9089">
                  <c:v>-49.881609291405603</c:v>
                </c:pt>
                <c:pt idx="9090">
                  <c:v>-49.922987042540697</c:v>
                </c:pt>
                <c:pt idx="9091">
                  <c:v>-49.9699157179151</c:v>
                </c:pt>
                <c:pt idx="9092">
                  <c:v>-50.022326361415502</c:v>
                </c:pt>
                <c:pt idx="9093">
                  <c:v>-50.080125555332103</c:v>
                </c:pt>
                <c:pt idx="9094">
                  <c:v>-50.143184693016401</c:v>
                </c:pt>
                <c:pt idx="9095">
                  <c:v>-50.211336609717499</c:v>
                </c:pt>
                <c:pt idx="9096">
                  <c:v>-50.284374146691697</c:v>
                </c:pt>
                <c:pt idx="9097">
                  <c:v>-50.362048500417401</c:v>
                </c:pt>
                <c:pt idx="9098">
                  <c:v>-50.443933124465403</c:v>
                </c:pt>
                <c:pt idx="9099">
                  <c:v>-50.529590015745796</c:v>
                </c:pt>
                <c:pt idx="9100">
                  <c:v>-50.618661089490303</c:v>
                </c:pt>
                <c:pt idx="9101">
                  <c:v>-50.710703764754797</c:v>
                </c:pt>
                <c:pt idx="9102">
                  <c:v>-50.804403756492</c:v>
                </c:pt>
                <c:pt idx="9103">
                  <c:v>-50.896483039605798</c:v>
                </c:pt>
                <c:pt idx="9104">
                  <c:v>-50.987936489966202</c:v>
                </c:pt>
                <c:pt idx="9105">
                  <c:v>-51.079428234474904</c:v>
                </c:pt>
                <c:pt idx="9106">
                  <c:v>-51.171316330431097</c:v>
                </c:pt>
                <c:pt idx="9107">
                  <c:v>-51.263778425312502</c:v>
                </c:pt>
                <c:pt idx="9108">
                  <c:v>-51.356884129964598</c:v>
                </c:pt>
                <c:pt idx="9109">
                  <c:v>-51.450633526453203</c:v>
                </c:pt>
                <c:pt idx="9110">
                  <c:v>-51.544854263387101</c:v>
                </c:pt>
                <c:pt idx="9111">
                  <c:v>-51.6394913329625</c:v>
                </c:pt>
                <c:pt idx="9112">
                  <c:v>-51.734472892933198</c:v>
                </c:pt>
                <c:pt idx="9113">
                  <c:v>-51.8295797495553</c:v>
                </c:pt>
                <c:pt idx="9114">
                  <c:v>-51.9238609460782</c:v>
                </c:pt>
                <c:pt idx="9115">
                  <c:v>-52.016349001852902</c:v>
                </c:pt>
                <c:pt idx="9116">
                  <c:v>-52.107788759088898</c:v>
                </c:pt>
                <c:pt idx="9117">
                  <c:v>-52.198635376948801</c:v>
                </c:pt>
                <c:pt idx="9118">
                  <c:v>-52.289122447653298</c:v>
                </c:pt>
                <c:pt idx="9119">
                  <c:v>-52.379362506463401</c:v>
                </c:pt>
                <c:pt idx="9120">
                  <c:v>-52.469398601513497</c:v>
                </c:pt>
                <c:pt idx="9121">
                  <c:v>-52.559230908114898</c:v>
                </c:pt>
                <c:pt idx="9122">
                  <c:v>-52.6487825427959</c:v>
                </c:pt>
                <c:pt idx="9123">
                  <c:v>-52.738010791733501</c:v>
                </c:pt>
                <c:pt idx="9124">
                  <c:v>-52.826869714667602</c:v>
                </c:pt>
                <c:pt idx="9125">
                  <c:v>-52.915256123839796</c:v>
                </c:pt>
                <c:pt idx="9126">
                  <c:v>-53.002822535318998</c:v>
                </c:pt>
                <c:pt idx="9127">
                  <c:v>-53.088938308543902</c:v>
                </c:pt>
                <c:pt idx="9128">
                  <c:v>-53.174021493236403</c:v>
                </c:pt>
                <c:pt idx="9129">
                  <c:v>-53.258281442072999</c:v>
                </c:pt>
                <c:pt idx="9130">
                  <c:v>-53.3418158052528</c:v>
                </c:pt>
                <c:pt idx="9131">
                  <c:v>-53.424654916073401</c:v>
                </c:pt>
                <c:pt idx="9132">
                  <c:v>-53.506790974328197</c:v>
                </c:pt>
                <c:pt idx="9133">
                  <c:v>-53.588193660999003</c:v>
                </c:pt>
                <c:pt idx="9134">
                  <c:v>-53.668818359691699</c:v>
                </c:pt>
                <c:pt idx="9135">
                  <c:v>-53.748595346193802</c:v>
                </c:pt>
                <c:pt idx="9136">
                  <c:v>-53.827467494817803</c:v>
                </c:pt>
                <c:pt idx="9137">
                  <c:v>-53.905369232752903</c:v>
                </c:pt>
                <c:pt idx="9138">
                  <c:v>-53.982230802383</c:v>
                </c:pt>
                <c:pt idx="9139">
                  <c:v>-54.057944587930798</c:v>
                </c:pt>
                <c:pt idx="9140">
                  <c:v>-54.132162454603296</c:v>
                </c:pt>
                <c:pt idx="9141">
                  <c:v>-54.204954245255202</c:v>
                </c:pt>
                <c:pt idx="9142">
                  <c:v>-54.276426686923799</c:v>
                </c:pt>
                <c:pt idx="9143">
                  <c:v>-54.346607988720002</c:v>
                </c:pt>
                <c:pt idx="9144">
                  <c:v>-54.415483894261001</c:v>
                </c:pt>
                <c:pt idx="9145">
                  <c:v>-54.483026349949697</c:v>
                </c:pt>
                <c:pt idx="9146">
                  <c:v>-54.549195560789698</c:v>
                </c:pt>
                <c:pt idx="9147">
                  <c:v>-54.613944424127297</c:v>
                </c:pt>
                <c:pt idx="9148">
                  <c:v>-54.677221551549501</c:v>
                </c:pt>
                <c:pt idx="9149">
                  <c:v>-54.738973091529203</c:v>
                </c:pt>
                <c:pt idx="9150">
                  <c:v>-54.799143974443901</c:v>
                </c:pt>
                <c:pt idx="9151">
                  <c:v>-54.857672094954403</c:v>
                </c:pt>
                <c:pt idx="9152">
                  <c:v>-54.914505058154901</c:v>
                </c:pt>
                <c:pt idx="9153">
                  <c:v>-54.9695904267898</c:v>
                </c:pt>
                <c:pt idx="9154">
                  <c:v>-55.022875445530097</c:v>
                </c:pt>
                <c:pt idx="9155">
                  <c:v>-55.074301769937101</c:v>
                </c:pt>
                <c:pt idx="9156">
                  <c:v>-55.123809133571498</c:v>
                </c:pt>
                <c:pt idx="9157">
                  <c:v>-55.171297125939198</c:v>
                </c:pt>
                <c:pt idx="9158">
                  <c:v>-55.216725029006703</c:v>
                </c:pt>
                <c:pt idx="9159">
                  <c:v>-55.2601178781428</c:v>
                </c:pt>
                <c:pt idx="9160">
                  <c:v>-55.301470936161401</c:v>
                </c:pt>
                <c:pt idx="9161">
                  <c:v>-55.340763267866699</c:v>
                </c:pt>
                <c:pt idx="9162">
                  <c:v>-55.37796669886</c:v>
                </c:pt>
                <c:pt idx="9163">
                  <c:v>-55.413049967884099</c:v>
                </c:pt>
                <c:pt idx="9164">
                  <c:v>-55.445980787963201</c:v>
                </c:pt>
                <c:pt idx="9165">
                  <c:v>-55.476726521630503</c:v>
                </c:pt>
                <c:pt idx="9166">
                  <c:v>-55.505254831999203</c:v>
                </c:pt>
                <c:pt idx="9167">
                  <c:v>-55.531536148871503</c:v>
                </c:pt>
                <c:pt idx="9168">
                  <c:v>-55.555542210368699</c:v>
                </c:pt>
                <c:pt idx="9169">
                  <c:v>-55.577246255432499</c:v>
                </c:pt>
                <c:pt idx="9170">
                  <c:v>-55.596623293217299</c:v>
                </c:pt>
                <c:pt idx="9171">
                  <c:v>-55.613650290949899</c:v>
                </c:pt>
                <c:pt idx="9172">
                  <c:v>-55.628306301379403</c:v>
                </c:pt>
                <c:pt idx="9173">
                  <c:v>-55.640572566773699</c:v>
                </c:pt>
                <c:pt idx="9174">
                  <c:v>-55.650432591158904</c:v>
                </c:pt>
                <c:pt idx="9175">
                  <c:v>-55.6578722078251</c:v>
                </c:pt>
                <c:pt idx="9176">
                  <c:v>-55.662879615689903</c:v>
                </c:pt>
                <c:pt idx="9177">
                  <c:v>-55.665445401647602</c:v>
                </c:pt>
                <c:pt idx="9178">
                  <c:v>-55.665562565958503</c:v>
                </c:pt>
                <c:pt idx="9179">
                  <c:v>-55.663226529279001</c:v>
                </c:pt>
                <c:pt idx="9180">
                  <c:v>-55.658435142059801</c:v>
                </c:pt>
                <c:pt idx="9181">
                  <c:v>-55.651188684409398</c:v>
                </c:pt>
                <c:pt idx="9182">
                  <c:v>-55.641489861019998</c:v>
                </c:pt>
                <c:pt idx="9183">
                  <c:v>-55.629343792069598</c:v>
                </c:pt>
                <c:pt idx="9184">
                  <c:v>-55.614758001950499</c:v>
                </c:pt>
                <c:pt idx="9185">
                  <c:v>-55.597742407884603</c:v>
                </c:pt>
                <c:pt idx="9186">
                  <c:v>-55.578309307010699</c:v>
                </c:pt>
                <c:pt idx="9187">
                  <c:v>-55.556473355526897</c:v>
                </c:pt>
                <c:pt idx="9188">
                  <c:v>-55.532251561739699</c:v>
                </c:pt>
                <c:pt idx="9189">
                  <c:v>-55.505663263666101</c:v>
                </c:pt>
                <c:pt idx="9190">
                  <c:v>-55.476730108784999</c:v>
                </c:pt>
                <c:pt idx="9191">
                  <c:v>-55.445476033562599</c:v>
                </c:pt>
                <c:pt idx="9192">
                  <c:v>-55.411927239143402</c:v>
                </c:pt>
                <c:pt idx="9193">
                  <c:v>-55.376110807016197</c:v>
                </c:pt>
                <c:pt idx="9194">
                  <c:v>-55.3380574748142</c:v>
                </c:pt>
                <c:pt idx="9195">
                  <c:v>-55.2978005474844</c:v>
                </c:pt>
                <c:pt idx="9196">
                  <c:v>-55.255375305158701</c:v>
                </c:pt>
                <c:pt idx="9197">
                  <c:v>-55.210819027372501</c:v>
                </c:pt>
                <c:pt idx="9198">
                  <c:v>-55.1641710212646</c:v>
                </c:pt>
                <c:pt idx="9199">
                  <c:v>-55.115472607203301</c:v>
                </c:pt>
                <c:pt idx="9200">
                  <c:v>-55.064767088750401</c:v>
                </c:pt>
                <c:pt idx="9201">
                  <c:v>-55.012028825265602</c:v>
                </c:pt>
                <c:pt idx="9202">
                  <c:v>-54.9572999854757</c:v>
                </c:pt>
                <c:pt idx="9203">
                  <c:v>-54.9006695267636</c:v>
                </c:pt>
                <c:pt idx="9204">
                  <c:v>-54.842220002252802</c:v>
                </c:pt>
                <c:pt idx="9205">
                  <c:v>-54.782024811283698</c:v>
                </c:pt>
                <c:pt idx="9206">
                  <c:v>-54.720151332333799</c:v>
                </c:pt>
                <c:pt idx="9207">
                  <c:v>-54.656659945902803</c:v>
                </c:pt>
                <c:pt idx="9208">
                  <c:v>-54.591610893030499</c:v>
                </c:pt>
                <c:pt idx="9209">
                  <c:v>-54.525069101931301</c:v>
                </c:pt>
                <c:pt idx="9210">
                  <c:v>-54.457098987230196</c:v>
                </c:pt>
                <c:pt idx="9211">
                  <c:v>-54.387765001246798</c:v>
                </c:pt>
                <c:pt idx="9212">
                  <c:v>-54.317132178512701</c:v>
                </c:pt>
                <c:pt idx="9213">
                  <c:v>-54.245266324425799</c:v>
                </c:pt>
                <c:pt idx="9214">
                  <c:v>-54.172231004007699</c:v>
                </c:pt>
                <c:pt idx="9215">
                  <c:v>-54.098089614002397</c:v>
                </c:pt>
                <c:pt idx="9216">
                  <c:v>-54.022912570903998</c:v>
                </c:pt>
                <c:pt idx="9217">
                  <c:v>-53.946770877587099</c:v>
                </c:pt>
                <c:pt idx="9218">
                  <c:v>-53.869485988360601</c:v>
                </c:pt>
                <c:pt idx="9219">
                  <c:v>-53.791077408949199</c:v>
                </c:pt>
                <c:pt idx="9220">
                  <c:v>-53.711741302017103</c:v>
                </c:pt>
                <c:pt idx="9221">
                  <c:v>-53.631634274075097</c:v>
                </c:pt>
                <c:pt idx="9222">
                  <c:v>-53.550879812819602</c:v>
                </c:pt>
                <c:pt idx="9223">
                  <c:v>-53.4695635448983</c:v>
                </c:pt>
                <c:pt idx="9224">
                  <c:v>-53.387782390033998</c:v>
                </c:pt>
                <c:pt idx="9225">
                  <c:v>-53.305627618945501</c:v>
                </c:pt>
                <c:pt idx="9226">
                  <c:v>-53.2231842865692</c:v>
                </c:pt>
                <c:pt idx="9227">
                  <c:v>-53.140533875467398</c:v>
                </c:pt>
                <c:pt idx="9228">
                  <c:v>-53.057756204397002</c:v>
                </c:pt>
                <c:pt idx="9229">
                  <c:v>-52.974916491364901</c:v>
                </c:pt>
                <c:pt idx="9230">
                  <c:v>-52.892089959665398</c:v>
                </c:pt>
                <c:pt idx="9231">
                  <c:v>-52.809302876397503</c:v>
                </c:pt>
                <c:pt idx="9232">
                  <c:v>-52.725808998193799</c:v>
                </c:pt>
                <c:pt idx="9233">
                  <c:v>-52.641931190867197</c:v>
                </c:pt>
                <c:pt idx="9234">
                  <c:v>-52.557976956032</c:v>
                </c:pt>
                <c:pt idx="9235">
                  <c:v>-52.474155445565799</c:v>
                </c:pt>
                <c:pt idx="9236">
                  <c:v>-52.390597339943199</c:v>
                </c:pt>
                <c:pt idx="9237">
                  <c:v>-52.307410656596097</c:v>
                </c:pt>
                <c:pt idx="9238">
                  <c:v>-52.224716763910997</c:v>
                </c:pt>
                <c:pt idx="9239">
                  <c:v>-52.142623668684202</c:v>
                </c:pt>
                <c:pt idx="9240">
                  <c:v>-52.061228009922097</c:v>
                </c:pt>
                <c:pt idx="9241">
                  <c:v>-51.980619686743701</c:v>
                </c:pt>
                <c:pt idx="9242">
                  <c:v>-51.900884448922803</c:v>
                </c:pt>
                <c:pt idx="9243">
                  <c:v>-51.822069073890901</c:v>
                </c:pt>
                <c:pt idx="9244">
                  <c:v>-51.7442601863128</c:v>
                </c:pt>
                <c:pt idx="9245">
                  <c:v>-51.666407819603002</c:v>
                </c:pt>
                <c:pt idx="9246">
                  <c:v>-51.588255410532803</c:v>
                </c:pt>
                <c:pt idx="9247">
                  <c:v>-51.5102678936884</c:v>
                </c:pt>
                <c:pt idx="9248">
                  <c:v>-51.432830829037897</c:v>
                </c:pt>
                <c:pt idx="9249">
                  <c:v>-51.3562035998822</c:v>
                </c:pt>
                <c:pt idx="9250">
                  <c:v>-51.280497745533602</c:v>
                </c:pt>
                <c:pt idx="9251">
                  <c:v>-51.205863640050801</c:v>
                </c:pt>
                <c:pt idx="9252">
                  <c:v>-51.132456880154201</c:v>
                </c:pt>
                <c:pt idx="9253">
                  <c:v>-51.060417069753598</c:v>
                </c:pt>
                <c:pt idx="9254">
                  <c:v>-50.9898701572669</c:v>
                </c:pt>
                <c:pt idx="9255">
                  <c:v>-50.920929609937197</c:v>
                </c:pt>
                <c:pt idx="9256">
                  <c:v>-50.853705352815403</c:v>
                </c:pt>
                <c:pt idx="9257">
                  <c:v>-50.7882638890921</c:v>
                </c:pt>
                <c:pt idx="9258">
                  <c:v>-50.724681774645802</c:v>
                </c:pt>
                <c:pt idx="9259">
                  <c:v>-50.663065743898997</c:v>
                </c:pt>
                <c:pt idx="9260">
                  <c:v>-50.602099729150702</c:v>
                </c:pt>
                <c:pt idx="9261">
                  <c:v>-50.5409147103273</c:v>
                </c:pt>
                <c:pt idx="9262">
                  <c:v>-50.4800297012046</c:v>
                </c:pt>
                <c:pt idx="9263">
                  <c:v>-50.419966666219899</c:v>
                </c:pt>
                <c:pt idx="9264">
                  <c:v>-50.361116478586702</c:v>
                </c:pt>
                <c:pt idx="9265">
                  <c:v>-50.303775090119402</c:v>
                </c:pt>
                <c:pt idx="9266">
                  <c:v>-50.248044331780903</c:v>
                </c:pt>
                <c:pt idx="9267">
                  <c:v>-50.194144568856998</c:v>
                </c:pt>
                <c:pt idx="9268">
                  <c:v>-50.142308329125001</c:v>
                </c:pt>
                <c:pt idx="9269">
                  <c:v>-50.0927572686358</c:v>
                </c:pt>
                <c:pt idx="9270">
                  <c:v>-50.045706026094003</c:v>
                </c:pt>
                <c:pt idx="9271">
                  <c:v>-50.0013636232054</c:v>
                </c:pt>
                <c:pt idx="9272">
                  <c:v>-49.959932642328901</c:v>
                </c:pt>
                <c:pt idx="9273">
                  <c:v>-49.921610781641398</c:v>
                </c:pt>
                <c:pt idx="9274">
                  <c:v>-49.886596825457197</c:v>
                </c:pt>
                <c:pt idx="9275">
                  <c:v>-49.855078018399702</c:v>
                </c:pt>
                <c:pt idx="9276">
                  <c:v>-49.827197366871602</c:v>
                </c:pt>
                <c:pt idx="9277">
                  <c:v>-49.803146262170799</c:v>
                </c:pt>
                <c:pt idx="9278">
                  <c:v>-49.783128457403699</c:v>
                </c:pt>
                <c:pt idx="9279">
                  <c:v>-49.767348514020298</c:v>
                </c:pt>
                <c:pt idx="9280">
                  <c:v>-49.756007231788999</c:v>
                </c:pt>
                <c:pt idx="9281">
                  <c:v>-49.749298760815101</c:v>
                </c:pt>
                <c:pt idx="9282">
                  <c:v>-49.747408348514398</c:v>
                </c:pt>
                <c:pt idx="9283">
                  <c:v>-49.750510201256198</c:v>
                </c:pt>
                <c:pt idx="9284">
                  <c:v>-49.758764885915703</c:v>
                </c:pt>
                <c:pt idx="9285">
                  <c:v>-49.772316490781002</c:v>
                </c:pt>
                <c:pt idx="9286">
                  <c:v>-49.791289810708498</c:v>
                </c:pt>
                <c:pt idx="9287">
                  <c:v>-49.8157871957658</c:v>
                </c:pt>
                <c:pt idx="9288">
                  <c:v>-49.845885613931799</c:v>
                </c:pt>
                <c:pt idx="9289">
                  <c:v>-49.8816333519948</c:v>
                </c:pt>
                <c:pt idx="9290">
                  <c:v>-49.923011211139503</c:v>
                </c:pt>
                <c:pt idx="9291">
                  <c:v>-49.969939929040201</c:v>
                </c:pt>
                <c:pt idx="9292">
                  <c:v>-50.022350557472002</c:v>
                </c:pt>
                <c:pt idx="9293">
                  <c:v>-50.080149677914903</c:v>
                </c:pt>
                <c:pt idx="9294">
                  <c:v>-50.143208681480999</c:v>
                </c:pt>
                <c:pt idx="9295">
                  <c:v>-50.211360400654499</c:v>
                </c:pt>
                <c:pt idx="9296">
                  <c:v>-50.2843976740375</c:v>
                </c:pt>
                <c:pt idx="9297">
                  <c:v>-50.362071695997599</c:v>
                </c:pt>
                <c:pt idx="9298">
                  <c:v>-50.443955852115103</c:v>
                </c:pt>
                <c:pt idx="9299">
                  <c:v>-50.529612205712397</c:v>
                </c:pt>
                <c:pt idx="9300">
                  <c:v>-50.618682684392397</c:v>
                </c:pt>
                <c:pt idx="9301">
                  <c:v>-50.710724649417102</c:v>
                </c:pt>
                <c:pt idx="9302">
                  <c:v>-50.804423004922199</c:v>
                </c:pt>
                <c:pt idx="9303">
                  <c:v>-50.896501004844502</c:v>
                </c:pt>
                <c:pt idx="9304">
                  <c:v>-50.987953396858998</c:v>
                </c:pt>
                <c:pt idx="9305">
                  <c:v>-51.079444233673001</c:v>
                </c:pt>
                <c:pt idx="9306">
                  <c:v>-51.171331523354397</c:v>
                </c:pt>
                <c:pt idx="9307">
                  <c:v>-51.263792882841699</c:v>
                </c:pt>
                <c:pt idx="9308">
                  <c:v>-51.356897903314596</c:v>
                </c:pt>
                <c:pt idx="9309">
                  <c:v>-51.450646648396301</c:v>
                </c:pt>
                <c:pt idx="9310">
                  <c:v>-51.544866751792597</c:v>
                </c:pt>
                <c:pt idx="9311">
                  <c:v>-51.639503215305801</c:v>
                </c:pt>
                <c:pt idx="9312">
                  <c:v>-51.734484190630603</c:v>
                </c:pt>
                <c:pt idx="9313">
                  <c:v>-51.829590445032402</c:v>
                </c:pt>
                <c:pt idx="9314">
                  <c:v>-51.923870843614502</c:v>
                </c:pt>
                <c:pt idx="9315">
                  <c:v>-52.016358238927602</c:v>
                </c:pt>
                <c:pt idx="9316">
                  <c:v>-52.1077974292809</c:v>
                </c:pt>
                <c:pt idx="9317">
                  <c:v>-52.198643538610298</c:v>
                </c:pt>
                <c:pt idx="9318">
                  <c:v>-52.2891301396591</c:v>
                </c:pt>
                <c:pt idx="9319">
                  <c:v>-52.379369756542701</c:v>
                </c:pt>
                <c:pt idx="9320">
                  <c:v>-52.4694054304194</c:v>
                </c:pt>
                <c:pt idx="9321">
                  <c:v>-52.559237331995703</c:v>
                </c:pt>
                <c:pt idx="9322">
                  <c:v>-52.648788570688403</c:v>
                </c:pt>
                <c:pt idx="9323">
                  <c:v>-52.738016435833202</c:v>
                </c:pt>
                <c:pt idx="9324">
                  <c:v>-52.826874985081602</c:v>
                </c:pt>
                <c:pt idx="9325">
                  <c:v>-52.915261021430403</c:v>
                </c:pt>
                <c:pt idx="9326">
                  <c:v>-53.002827019155703</c:v>
                </c:pt>
                <c:pt idx="9327">
                  <c:v>-53.088942419869099</c:v>
                </c:pt>
                <c:pt idx="9328">
                  <c:v>-53.174025258133597</c:v>
                </c:pt>
                <c:pt idx="9329">
                  <c:v>-53.258284877986597</c:v>
                </c:pt>
                <c:pt idx="9330">
                  <c:v>-53.341818924516602</c:v>
                </c:pt>
                <c:pt idx="9331">
                  <c:v>-53.4246577281152</c:v>
                </c:pt>
                <c:pt idx="9332">
                  <c:v>-53.506793486843897</c:v>
                </c:pt>
                <c:pt idx="9333">
                  <c:v>-53.588195880604403</c:v>
                </c:pt>
                <c:pt idx="9334">
                  <c:v>-53.668820292310798</c:v>
                </c:pt>
                <c:pt idx="9335">
                  <c:v>-53.7485969968847</c:v>
                </c:pt>
                <c:pt idx="9336">
                  <c:v>-53.8274688689933</c:v>
                </c:pt>
                <c:pt idx="9337">
                  <c:v>-53.9053703354639</c:v>
                </c:pt>
                <c:pt idx="9338">
                  <c:v>-53.982231638282002</c:v>
                </c:pt>
                <c:pt idx="9339">
                  <c:v>-54.0579451614337</c:v>
                </c:pt>
                <c:pt idx="9340">
                  <c:v>-54.132162768844999</c:v>
                </c:pt>
                <c:pt idx="9341">
                  <c:v>-54.204954308489398</c:v>
                </c:pt>
                <c:pt idx="9342">
                  <c:v>-54.276426505833797</c:v>
                </c:pt>
                <c:pt idx="9343">
                  <c:v>-54.346607569099099</c:v>
                </c:pt>
                <c:pt idx="9344">
                  <c:v>-54.415483241451398</c:v>
                </c:pt>
                <c:pt idx="9345">
                  <c:v>-54.4830254691012</c:v>
                </c:pt>
                <c:pt idx="9346">
                  <c:v>-54.5491944569889</c:v>
                </c:pt>
                <c:pt idx="9347">
                  <c:v>-54.613943102468802</c:v>
                </c:pt>
                <c:pt idx="9348">
                  <c:v>-54.677220017180097</c:v>
                </c:pt>
                <c:pt idx="9349">
                  <c:v>-54.738971349674003</c:v>
                </c:pt>
                <c:pt idx="9350">
                  <c:v>-54.799142030426403</c:v>
                </c:pt>
                <c:pt idx="9351">
                  <c:v>-54.857669954432801</c:v>
                </c:pt>
                <c:pt idx="9352">
                  <c:v>-54.914502726596403</c:v>
                </c:pt>
                <c:pt idx="9353">
                  <c:v>-54.9695879098091</c:v>
                </c:pt>
                <c:pt idx="9354">
                  <c:v>-55.022872748903801</c:v>
                </c:pt>
                <c:pt idx="9355">
                  <c:v>-55.074298900184097</c:v>
                </c:pt>
                <c:pt idx="9356">
                  <c:v>-55.123806097097599</c:v>
                </c:pt>
                <c:pt idx="9357">
                  <c:v>-55.171293934931199</c:v>
                </c:pt>
                <c:pt idx="9358">
                  <c:v>-55.216721684752102</c:v>
                </c:pt>
                <c:pt idx="9359">
                  <c:v>-55.2601143839534</c:v>
                </c:pt>
                <c:pt idx="9360">
                  <c:v>-55.301467296690802</c:v>
                </c:pt>
                <c:pt idx="9361">
                  <c:v>-55.340759488466901</c:v>
                </c:pt>
                <c:pt idx="9362">
                  <c:v>-55.377962785288197</c:v>
                </c:pt>
                <c:pt idx="9363">
                  <c:v>-55.4130459261686</c:v>
                </c:pt>
                <c:pt idx="9364">
                  <c:v>-55.445976624332097</c:v>
                </c:pt>
                <c:pt idx="9365">
                  <c:v>-55.476722242674803</c:v>
                </c:pt>
                <c:pt idx="9366">
                  <c:v>-55.505250444157703</c:v>
                </c:pt>
                <c:pt idx="9367">
                  <c:v>-55.531531658710499</c:v>
                </c:pt>
                <c:pt idx="9368">
                  <c:v>-55.555537624579998</c:v>
                </c:pt>
                <c:pt idx="9369">
                  <c:v>-55.577241580808597</c:v>
                </c:pt>
                <c:pt idx="9370">
                  <c:v>-55.596618536633002</c:v>
                </c:pt>
                <c:pt idx="9371">
                  <c:v>-55.613645459348099</c:v>
                </c:pt>
                <c:pt idx="9372">
                  <c:v>-55.628301401761597</c:v>
                </c:pt>
                <c:pt idx="9373">
                  <c:v>-55.640567606185797</c:v>
                </c:pt>
                <c:pt idx="9374">
                  <c:v>-55.650427576684201</c:v>
                </c:pt>
                <c:pt idx="9375">
                  <c:v>-55.657867146573501</c:v>
                </c:pt>
                <c:pt idx="9376">
                  <c:v>-55.662874514791099</c:v>
                </c:pt>
                <c:pt idx="9377">
                  <c:v>-55.665440268241298</c:v>
                </c:pt>
                <c:pt idx="9378">
                  <c:v>-55.6655574071887</c:v>
                </c:pt>
                <c:pt idx="9379">
                  <c:v>-55.663221352285198</c:v>
                </c:pt>
                <c:pt idx="9380">
                  <c:v>-55.658429953970199</c:v>
                </c:pt>
                <c:pt idx="9381">
                  <c:v>-55.651183492333203</c:v>
                </c:pt>
                <c:pt idx="9382">
                  <c:v>-55.641484672041102</c:v>
                </c:pt>
                <c:pt idx="9383">
                  <c:v>-55.629338613240797</c:v>
                </c:pt>
                <c:pt idx="9384">
                  <c:v>-55.614752840287899</c:v>
                </c:pt>
                <c:pt idx="9385">
                  <c:v>-55.597737270360398</c:v>
                </c:pt>
                <c:pt idx="9386">
                  <c:v>-55.578304200547301</c:v>
                </c:pt>
                <c:pt idx="9387">
                  <c:v>-55.556468286988697</c:v>
                </c:pt>
                <c:pt idx="9388">
                  <c:v>-55.5322465379313</c:v>
                </c:pt>
                <c:pt idx="9389">
                  <c:v>-55.5056582913234</c:v>
                </c:pt>
                <c:pt idx="9390">
                  <c:v>-55.476725194570797</c:v>
                </c:pt>
                <c:pt idx="9391">
                  <c:v>-55.4454711840607</c:v>
                </c:pt>
                <c:pt idx="9392">
                  <c:v>-55.411922460852203</c:v>
                </c:pt>
                <c:pt idx="9393">
                  <c:v>-55.3761061061021</c:v>
                </c:pt>
                <c:pt idx="9394">
                  <c:v>-55.338052857680204</c:v>
                </c:pt>
                <c:pt idx="9395">
                  <c:v>-55.2977960204162</c:v>
                </c:pt>
                <c:pt idx="9396">
                  <c:v>-55.255370874298002</c:v>
                </c:pt>
                <c:pt idx="9397">
                  <c:v>-55.2108146987323</c:v>
                </c:pt>
                <c:pt idx="9398">
                  <c:v>-55.1641668007289</c:v>
                </c:pt>
                <c:pt idx="9399">
                  <c:v>-55.115468500525701</c:v>
                </c:pt>
                <c:pt idx="9400">
                  <c:v>-55.064763101552103</c:v>
                </c:pt>
                <c:pt idx="9401">
                  <c:v>-55.0120249540592</c:v>
                </c:pt>
                <c:pt idx="9402">
                  <c:v>-54.957296240926901</c:v>
                </c:pt>
                <c:pt idx="9403">
                  <c:v>-54.900665916997497</c:v>
                </c:pt>
                <c:pt idx="9404">
                  <c:v>-54.842216534609499</c:v>
                </c:pt>
                <c:pt idx="9405">
                  <c:v>-54.782021491949401</c:v>
                </c:pt>
                <c:pt idx="9406">
                  <c:v>-54.720148166771999</c:v>
                </c:pt>
                <c:pt idx="9407">
                  <c:v>-54.656656938687902</c:v>
                </c:pt>
                <c:pt idx="9408">
                  <c:v>-54.5916080489229</c:v>
                </c:pt>
                <c:pt idx="9409">
                  <c:v>-54.525066425367697</c:v>
                </c:pt>
                <c:pt idx="9410">
                  <c:v>-54.457096482335501</c:v>
                </c:pt>
                <c:pt idx="9411">
                  <c:v>-54.387762671892297</c:v>
                </c:pt>
                <c:pt idx="9412">
                  <c:v>-54.317130028338902</c:v>
                </c:pt>
                <c:pt idx="9413">
                  <c:v>-54.245264356858698</c:v>
                </c:pt>
                <c:pt idx="9414">
                  <c:v>-54.172229222051797</c:v>
                </c:pt>
                <c:pt idx="9415">
                  <c:v>-54.098088020746196</c:v>
                </c:pt>
                <c:pt idx="9416">
                  <c:v>-54.022911169232302</c:v>
                </c:pt>
                <c:pt idx="9417">
                  <c:v>-53.946769670156797</c:v>
                </c:pt>
                <c:pt idx="9418">
                  <c:v>-53.869484971346601</c:v>
                </c:pt>
                <c:pt idx="9419">
                  <c:v>-53.791076587878003</c:v>
                </c:pt>
                <c:pt idx="9420">
                  <c:v>-53.7117406816947</c:v>
                </c:pt>
                <c:pt idx="9421">
                  <c:v>-53.6316338578197</c:v>
                </c:pt>
                <c:pt idx="9422">
                  <c:v>-53.550879603216003</c:v>
                </c:pt>
                <c:pt idx="9423">
                  <c:v>-53.469563543924998</c:v>
                </c:pt>
                <c:pt idx="9424">
                  <c:v>-53.3877825994077</c:v>
                </c:pt>
                <c:pt idx="9425">
                  <c:v>-53.3056280400479</c:v>
                </c:pt>
                <c:pt idx="9426">
                  <c:v>-53.2231849204912</c:v>
                </c:pt>
                <c:pt idx="9427">
                  <c:v>-53.140534723050898</c:v>
                </c:pt>
                <c:pt idx="9428">
                  <c:v>-53.057757266249901</c:v>
                </c:pt>
                <c:pt idx="9429">
                  <c:v>-52.974917768118203</c:v>
                </c:pt>
                <c:pt idx="9430">
                  <c:v>-52.892091451485797</c:v>
                </c:pt>
                <c:pt idx="9431">
                  <c:v>-52.809304597839102</c:v>
                </c:pt>
                <c:pt idx="9432">
                  <c:v>-52.725810947753203</c:v>
                </c:pt>
                <c:pt idx="9433">
                  <c:v>-52.6419333669213</c:v>
                </c:pt>
                <c:pt idx="9434">
                  <c:v>-52.557979356498102</c:v>
                </c:pt>
                <c:pt idx="9435">
                  <c:v>-52.474158069538298</c:v>
                </c:pt>
                <c:pt idx="9436">
                  <c:v>-52.390600187648801</c:v>
                </c:pt>
                <c:pt idx="9437">
                  <c:v>-52.307413726757702</c:v>
                </c:pt>
                <c:pt idx="9438">
                  <c:v>-52.224720055251701</c:v>
                </c:pt>
                <c:pt idx="9439">
                  <c:v>-52.142627179906498</c:v>
                </c:pt>
                <c:pt idx="9440">
                  <c:v>-52.061231739753801</c:v>
                </c:pt>
                <c:pt idx="9441">
                  <c:v>-51.980623633717101</c:v>
                </c:pt>
                <c:pt idx="9442">
                  <c:v>-51.900888613282099</c:v>
                </c:pt>
                <c:pt idx="9443">
                  <c:v>-51.822073453726198</c:v>
                </c:pt>
                <c:pt idx="9444">
                  <c:v>-51.744264779406599</c:v>
                </c:pt>
                <c:pt idx="9445">
                  <c:v>-51.666412725913403</c:v>
                </c:pt>
                <c:pt idx="9446">
                  <c:v>-51.588260614483602</c:v>
                </c:pt>
                <c:pt idx="9447">
                  <c:v>-51.5102733734605</c:v>
                </c:pt>
                <c:pt idx="9448">
                  <c:v>-51.432836570947003</c:v>
                </c:pt>
                <c:pt idx="9449">
                  <c:v>-51.356209597924</c:v>
                </c:pt>
                <c:pt idx="9450">
                  <c:v>-51.2805040003581</c:v>
                </c:pt>
                <c:pt idx="9451">
                  <c:v>-51.205870146534302</c:v>
                </c:pt>
                <c:pt idx="9452">
                  <c:v>-51.132463633507598</c:v>
                </c:pt>
                <c:pt idx="9453">
                  <c:v>-51.060424066032503</c:v>
                </c:pt>
                <c:pt idx="9454">
                  <c:v>-50.989877393297398</c:v>
                </c:pt>
                <c:pt idx="9455">
                  <c:v>-50.9209370825875</c:v>
                </c:pt>
                <c:pt idx="9456">
                  <c:v>-50.853713058813199</c:v>
                </c:pt>
                <c:pt idx="9457">
                  <c:v>-50.7882718328189</c:v>
                </c:pt>
                <c:pt idx="9458">
                  <c:v>-50.7246899531225</c:v>
                </c:pt>
                <c:pt idx="9459">
                  <c:v>-50.663074152765802</c:v>
                </c:pt>
                <c:pt idx="9460">
                  <c:v>-50.602108722731103</c:v>
                </c:pt>
                <c:pt idx="9461">
                  <c:v>-50.540924265704099</c:v>
                </c:pt>
                <c:pt idx="9462">
                  <c:v>-50.4800397652035</c:v>
                </c:pt>
                <c:pt idx="9463">
                  <c:v>-50.419977205109099</c:v>
                </c:pt>
                <c:pt idx="9464">
                  <c:v>-50.361127472108301</c:v>
                </c:pt>
                <c:pt idx="9465">
                  <c:v>-50.303786536520498</c:v>
                </c:pt>
                <c:pt idx="9466">
                  <c:v>-50.248056249872903</c:v>
                </c:pt>
                <c:pt idx="9467">
                  <c:v>-50.194156956248001</c:v>
                </c:pt>
                <c:pt idx="9468">
                  <c:v>-50.142321181250999</c:v>
                </c:pt>
                <c:pt idx="9469">
                  <c:v>-50.0927705830006</c:v>
                </c:pt>
                <c:pt idx="9470">
                  <c:v>-50.045719800811398</c:v>
                </c:pt>
                <c:pt idx="9471">
                  <c:v>-50.001377856384799</c:v>
                </c:pt>
                <c:pt idx="9472">
                  <c:v>-49.959947333753099</c:v>
                </c:pt>
                <c:pt idx="9473">
                  <c:v>-49.921625930358402</c:v>
                </c:pt>
                <c:pt idx="9474">
                  <c:v>-49.886612429023401</c:v>
                </c:pt>
                <c:pt idx="9475">
                  <c:v>-49.855094105879701</c:v>
                </c:pt>
                <c:pt idx="9476">
                  <c:v>-49.827213942729202</c:v>
                </c:pt>
                <c:pt idx="9477">
                  <c:v>-49.803163321863501</c:v>
                </c:pt>
                <c:pt idx="9478">
                  <c:v>-49.783145992947503</c:v>
                </c:pt>
                <c:pt idx="9479">
                  <c:v>-49.767366514583699</c:v>
                </c:pt>
                <c:pt idx="9480">
                  <c:v>-49.756025684027897</c:v>
                </c:pt>
                <c:pt idx="9481">
                  <c:v>-49.749317648983798</c:v>
                </c:pt>
                <c:pt idx="9482">
                  <c:v>-49.747427653984801</c:v>
                </c:pt>
                <c:pt idx="9483">
                  <c:v>-49.750529902123503</c:v>
                </c:pt>
                <c:pt idx="9484">
                  <c:v>-49.758784956975198</c:v>
                </c:pt>
                <c:pt idx="9485">
                  <c:v>-49.772336903235697</c:v>
                </c:pt>
                <c:pt idx="9486">
                  <c:v>-49.791310532134602</c:v>
                </c:pt>
                <c:pt idx="9487">
                  <c:v>-49.815808189779197</c:v>
                </c:pt>
                <c:pt idx="9488">
                  <c:v>-49.845906840044201</c:v>
                </c:pt>
                <c:pt idx="9489">
                  <c:v>-49.881654765526001</c:v>
                </c:pt>
                <c:pt idx="9490">
                  <c:v>-49.923032719040698</c:v>
                </c:pt>
                <c:pt idx="9491">
                  <c:v>-49.969961473056401</c:v>
                </c:pt>
                <c:pt idx="9492">
                  <c:v>-50.022372086380003</c:v>
                </c:pt>
                <c:pt idx="9493">
                  <c:v>-50.080171139783197</c:v>
                </c:pt>
                <c:pt idx="9494">
                  <c:v>-50.143230022396999</c:v>
                </c:pt>
                <c:pt idx="9495">
                  <c:v>-50.211381564257401</c:v>
                </c:pt>
                <c:pt idx="9496">
                  <c:v>-50.284418601617098</c:v>
                </c:pt>
                <c:pt idx="9497">
                  <c:v>-50.362092326976502</c:v>
                </c:pt>
                <c:pt idx="9498">
                  <c:v>-50.443976065459999</c:v>
                </c:pt>
                <c:pt idx="9499">
                  <c:v>-50.529631939466199</c:v>
                </c:pt>
                <c:pt idx="9500">
                  <c:v>-50.6187018876103</c:v>
                </c:pt>
                <c:pt idx="9501">
                  <c:v>-50.710743219772098</c:v>
                </c:pt>
                <c:pt idx="9502">
                  <c:v>-50.804440119142001</c:v>
                </c:pt>
                <c:pt idx="9503">
                  <c:v>-50.8965169769873</c:v>
                </c:pt>
                <c:pt idx="9504">
                  <c:v>-50.987968426975897</c:v>
                </c:pt>
                <c:pt idx="9505">
                  <c:v>-51.079458455823698</c:v>
                </c:pt>
                <c:pt idx="9506">
                  <c:v>-51.171345027813402</c:v>
                </c:pt>
                <c:pt idx="9507">
                  <c:v>-51.263805732722403</c:v>
                </c:pt>
                <c:pt idx="9508">
                  <c:v>-51.3569101442395</c:v>
                </c:pt>
                <c:pt idx="9509">
                  <c:v>-51.450658309589301</c:v>
                </c:pt>
                <c:pt idx="9510">
                  <c:v>-51.544877849227198</c:v>
                </c:pt>
                <c:pt idx="9511">
                  <c:v>-51.639513773484701</c:v>
                </c:pt>
                <c:pt idx="9512">
                  <c:v>-51.7344942286677</c:v>
                </c:pt>
                <c:pt idx="9513">
                  <c:v>-51.829599947393703</c:v>
                </c:pt>
                <c:pt idx="9514">
                  <c:v>-51.923879636491399</c:v>
                </c:pt>
                <c:pt idx="9515">
                  <c:v>-52.016366444545802</c:v>
                </c:pt>
                <c:pt idx="9516">
                  <c:v>-52.107805130852398</c:v>
                </c:pt>
                <c:pt idx="9517">
                  <c:v>-52.198650788043899</c:v>
                </c:pt>
                <c:pt idx="9518">
                  <c:v>-52.2891369715542</c:v>
                </c:pt>
                <c:pt idx="9519">
                  <c:v>-52.379376195593103</c:v>
                </c:pt>
                <c:pt idx="9520">
                  <c:v>-52.469411495118699</c:v>
                </c:pt>
                <c:pt idx="9521">
                  <c:v>-52.559243035636598</c:v>
                </c:pt>
                <c:pt idx="9522">
                  <c:v>-52.648793922781003</c:v>
                </c:pt>
                <c:pt idx="9523">
                  <c:v>-52.738021447211203</c:v>
                </c:pt>
                <c:pt idx="9524">
                  <c:v>-52.826879664664503</c:v>
                </c:pt>
                <c:pt idx="9525">
                  <c:v>-52.9152653699716</c:v>
                </c:pt>
                <c:pt idx="9526">
                  <c:v>-53.002831000326402</c:v>
                </c:pt>
                <c:pt idx="9527">
                  <c:v>-53.0889460703129</c:v>
                </c:pt>
                <c:pt idx="9528">
                  <c:v>-53.174028601041599</c:v>
                </c:pt>
                <c:pt idx="9529">
                  <c:v>-53.258287928882197</c:v>
                </c:pt>
                <c:pt idx="9530">
                  <c:v>-53.3418216943872</c:v>
                </c:pt>
                <c:pt idx="9531">
                  <c:v>-53.424660225368598</c:v>
                </c:pt>
                <c:pt idx="9532">
                  <c:v>-53.506795718349601</c:v>
                </c:pt>
                <c:pt idx="9533">
                  <c:v>-53.588197852272899</c:v>
                </c:pt>
                <c:pt idx="9534">
                  <c:v>-53.668822009437697</c:v>
                </c:pt>
                <c:pt idx="9535">
                  <c:v>-53.748598463995698</c:v>
                </c:pt>
                <c:pt idx="9536">
                  <c:v>-53.827470090928699</c:v>
                </c:pt>
                <c:pt idx="9537">
                  <c:v>-53.905371316741501</c:v>
                </c:pt>
                <c:pt idx="9538">
                  <c:v>-53.982232383064201</c:v>
                </c:pt>
                <c:pt idx="9539">
                  <c:v>-54.057945673670403</c:v>
                </c:pt>
                <c:pt idx="9540">
                  <c:v>-54.132163051336498</c:v>
                </c:pt>
                <c:pt idx="9541">
                  <c:v>-54.204954368599601</c:v>
                </c:pt>
                <c:pt idx="9542">
                  <c:v>-54.276426349529103</c:v>
                </c:pt>
                <c:pt idx="9543">
                  <c:v>-54.346607201552601</c:v>
                </c:pt>
                <c:pt idx="9544">
                  <c:v>-54.415482667434098</c:v>
                </c:pt>
                <c:pt idx="9545">
                  <c:v>-54.483024693212101</c:v>
                </c:pt>
                <c:pt idx="9546">
                  <c:v>-54.549193483769201</c:v>
                </c:pt>
                <c:pt idx="9547">
                  <c:v>-54.613941936465501</c:v>
                </c:pt>
                <c:pt idx="9548">
                  <c:v>-54.677218662985297</c:v>
                </c:pt>
                <c:pt idx="9549">
                  <c:v>-54.738969811947896</c:v>
                </c:pt>
                <c:pt idx="9550">
                  <c:v>-54.799140313914997</c:v>
                </c:pt>
                <c:pt idx="9551">
                  <c:v>-54.8576680641767</c:v>
                </c:pt>
                <c:pt idx="9552">
                  <c:v>-54.914500667467003</c:v>
                </c:pt>
                <c:pt idx="9553">
                  <c:v>-54.969585686806901</c:v>
                </c:pt>
                <c:pt idx="9554">
                  <c:v>-55.0228703671714</c:v>
                </c:pt>
                <c:pt idx="9555">
                  <c:v>-55.074296365518599</c:v>
                </c:pt>
                <c:pt idx="9556">
                  <c:v>-55.123803415195603</c:v>
                </c:pt>
                <c:pt idx="9557">
                  <c:v>-55.1712911165937</c:v>
                </c:pt>
                <c:pt idx="9558">
                  <c:v>-55.216718731152397</c:v>
                </c:pt>
                <c:pt idx="9559">
                  <c:v>-55.260111298051697</c:v>
                </c:pt>
                <c:pt idx="9560">
                  <c:v>-55.301464082631497</c:v>
                </c:pt>
                <c:pt idx="9561">
                  <c:v>-55.340756151009899</c:v>
                </c:pt>
                <c:pt idx="9562">
                  <c:v>-55.377959329550301</c:v>
                </c:pt>
                <c:pt idx="9563">
                  <c:v>-55.413042357504999</c:v>
                </c:pt>
                <c:pt idx="9564">
                  <c:v>-55.445972948273003</c:v>
                </c:pt>
                <c:pt idx="9565">
                  <c:v>-55.476718465069801</c:v>
                </c:pt>
                <c:pt idx="9566">
                  <c:v>-55.505246570720502</c:v>
                </c:pt>
                <c:pt idx="9567">
                  <c:v>-55.531527695266199</c:v>
                </c:pt>
                <c:pt idx="9568">
                  <c:v>-55.555533577063301</c:v>
                </c:pt>
                <c:pt idx="9569">
                  <c:v>-55.577237455241502</c:v>
                </c:pt>
                <c:pt idx="9570">
                  <c:v>-55.596614339109003</c:v>
                </c:pt>
                <c:pt idx="9571">
                  <c:v>-55.613641196019103</c:v>
                </c:pt>
                <c:pt idx="9572">
                  <c:v>-55.628297078830201</c:v>
                </c:pt>
                <c:pt idx="9573">
                  <c:v>-55.640563229892003</c:v>
                </c:pt>
                <c:pt idx="9574">
                  <c:v>-55.6504231532994</c:v>
                </c:pt>
                <c:pt idx="9575">
                  <c:v>-55.657862682391396</c:v>
                </c:pt>
                <c:pt idx="9576">
                  <c:v>-55.662870016120998</c:v>
                </c:pt>
                <c:pt idx="9577">
                  <c:v>-55.665435741400202</c:v>
                </c:pt>
                <c:pt idx="9578">
                  <c:v>-55.665552858495303</c:v>
                </c:pt>
                <c:pt idx="9579">
                  <c:v>-55.6632167880528</c:v>
                </c:pt>
                <c:pt idx="9580">
                  <c:v>-55.658425380500603</c:v>
                </c:pt>
                <c:pt idx="9581">
                  <c:v>-55.651178915909803</c:v>
                </c:pt>
                <c:pt idx="9582">
                  <c:v>-55.641480098923203</c:v>
                </c:pt>
                <c:pt idx="9583">
                  <c:v>-55.629334049658802</c:v>
                </c:pt>
                <c:pt idx="9584">
                  <c:v>-55.614748292438101</c:v>
                </c:pt>
                <c:pt idx="9585">
                  <c:v>-55.597732744398598</c:v>
                </c:pt>
                <c:pt idx="9586">
                  <c:v>-55.578299702583699</c:v>
                </c:pt>
                <c:pt idx="9587">
                  <c:v>-55.556463823081103</c:v>
                </c:pt>
                <c:pt idx="9588">
                  <c:v>-55.532242114082599</c:v>
                </c:pt>
                <c:pt idx="9589">
                  <c:v>-55.505653913474397</c:v>
                </c:pt>
                <c:pt idx="9590">
                  <c:v>-55.476720868596402</c:v>
                </c:pt>
                <c:pt idx="9591">
                  <c:v>-55.4454669157642</c:v>
                </c:pt>
                <c:pt idx="9592">
                  <c:v>-55.411918255960103</c:v>
                </c:pt>
                <c:pt idx="9593">
                  <c:v>-55.376101970046797</c:v>
                </c:pt>
                <c:pt idx="9594">
                  <c:v>-55.338048796100999</c:v>
                </c:pt>
                <c:pt idx="9595">
                  <c:v>-55.297792038846701</c:v>
                </c:pt>
                <c:pt idx="9596">
                  <c:v>-55.255366978143996</c:v>
                </c:pt>
                <c:pt idx="9597">
                  <c:v>-55.210810893283899</c:v>
                </c:pt>
                <c:pt idx="9598">
                  <c:v>-55.164163091161697</c:v>
                </c:pt>
                <c:pt idx="9599">
                  <c:v>-55.115464891898199</c:v>
                </c:pt>
                <c:pt idx="9600">
                  <c:v>-55.064759598804997</c:v>
                </c:pt>
                <c:pt idx="9601">
                  <c:v>-55.0120215541289</c:v>
                </c:pt>
                <c:pt idx="9602">
                  <c:v>-54.957292953183497</c:v>
                </c:pt>
                <c:pt idx="9603">
                  <c:v>-54.9006627485767</c:v>
                </c:pt>
                <c:pt idx="9604">
                  <c:v>-54.842213491954702</c:v>
                </c:pt>
                <c:pt idx="9605">
                  <c:v>-54.7820185804879</c:v>
                </c:pt>
                <c:pt idx="9606">
                  <c:v>-54.720145391294203</c:v>
                </c:pt>
                <c:pt idx="9607">
                  <c:v>-54.656654303202103</c:v>
                </c:pt>
                <c:pt idx="9608">
                  <c:v>-54.5916055575982</c:v>
                </c:pt>
                <c:pt idx="9609">
                  <c:v>-54.525064082086999</c:v>
                </c:pt>
                <c:pt idx="9610">
                  <c:v>-54.4570942907066</c:v>
                </c:pt>
                <c:pt idx="9611">
                  <c:v>-54.387760635298498</c:v>
                </c:pt>
                <c:pt idx="9612">
                  <c:v>-54.317128149958997</c:v>
                </c:pt>
                <c:pt idx="9613">
                  <c:v>-54.245262639681599</c:v>
                </c:pt>
                <c:pt idx="9614">
                  <c:v>-54.172227668696202</c:v>
                </c:pt>
                <c:pt idx="9615">
                  <c:v>-54.098086633901602</c:v>
                </c:pt>
                <c:pt idx="9616">
                  <c:v>-54.022909951408003</c:v>
                </c:pt>
                <c:pt idx="9617">
                  <c:v>-53.946768623660503</c:v>
                </c:pt>
                <c:pt idx="9618">
                  <c:v>-53.8694840928624</c:v>
                </c:pt>
                <c:pt idx="9619">
                  <c:v>-53.791075882210201</c:v>
                </c:pt>
                <c:pt idx="9620">
                  <c:v>-53.711740153012002</c:v>
                </c:pt>
                <c:pt idx="9621">
                  <c:v>-53.631633508995201</c:v>
                </c:pt>
                <c:pt idx="9622">
                  <c:v>-53.5508794364804</c:v>
                </c:pt>
                <c:pt idx="9623">
                  <c:v>-53.469563560983303</c:v>
                </c:pt>
                <c:pt idx="9624">
                  <c:v>-53.387782801729401</c:v>
                </c:pt>
                <c:pt idx="9625">
                  <c:v>-53.305628428809101</c:v>
                </c:pt>
                <c:pt idx="9626">
                  <c:v>-53.2231854966128</c:v>
                </c:pt>
                <c:pt idx="9627">
                  <c:v>-53.1405354872348</c:v>
                </c:pt>
                <c:pt idx="9628">
                  <c:v>-53.057758218992099</c:v>
                </c:pt>
                <c:pt idx="9629">
                  <c:v>-52.974918909939099</c:v>
                </c:pt>
                <c:pt idx="9630">
                  <c:v>-52.892092782492398</c:v>
                </c:pt>
                <c:pt idx="9631">
                  <c:v>-52.809306130977298</c:v>
                </c:pt>
                <c:pt idx="9632">
                  <c:v>-52.725812681611004</c:v>
                </c:pt>
                <c:pt idx="9633">
                  <c:v>-52.641935299988702</c:v>
                </c:pt>
                <c:pt idx="9634">
                  <c:v>-52.557981486866801</c:v>
                </c:pt>
                <c:pt idx="9635">
                  <c:v>-52.474160396353803</c:v>
                </c:pt>
                <c:pt idx="9636">
                  <c:v>-52.390602711065299</c:v>
                </c:pt>
                <c:pt idx="9637">
                  <c:v>-52.307416445599003</c:v>
                </c:pt>
                <c:pt idx="9638">
                  <c:v>-52.224722968345198</c:v>
                </c:pt>
                <c:pt idx="9639">
                  <c:v>-52.142630286063699</c:v>
                </c:pt>
                <c:pt idx="9640">
                  <c:v>-52.061235037811102</c:v>
                </c:pt>
                <c:pt idx="9641">
                  <c:v>-51.980627122339399</c:v>
                </c:pt>
                <c:pt idx="9642">
                  <c:v>-51.900892292649203</c:v>
                </c:pt>
                <c:pt idx="9643">
                  <c:v>-51.822077322114403</c:v>
                </c:pt>
                <c:pt idx="9644">
                  <c:v>-51.744268834822599</c:v>
                </c:pt>
                <c:pt idx="9645">
                  <c:v>-51.666417056576499</c:v>
                </c:pt>
                <c:pt idx="9646">
                  <c:v>-51.588265206569403</c:v>
                </c:pt>
                <c:pt idx="9647">
                  <c:v>-51.510278207641903</c:v>
                </c:pt>
                <c:pt idx="9648">
                  <c:v>-51.432841635086099</c:v>
                </c:pt>
                <c:pt idx="9649">
                  <c:v>-51.356214886665398</c:v>
                </c:pt>
                <c:pt idx="9650">
                  <c:v>-51.280509514217698</c:v>
                </c:pt>
                <c:pt idx="9651">
                  <c:v>-51.205875880940198</c:v>
                </c:pt>
                <c:pt idx="9652">
                  <c:v>-51.1324695841856</c:v>
                </c:pt>
                <c:pt idx="9653">
                  <c:v>-51.060430229455797</c:v>
                </c:pt>
                <c:pt idx="9654">
                  <c:v>-50.9898837666207</c:v>
                </c:pt>
                <c:pt idx="9655">
                  <c:v>-50.920943663004699</c:v>
                </c:pt>
                <c:pt idx="9656">
                  <c:v>-50.853719843396199</c:v>
                </c:pt>
                <c:pt idx="9657">
                  <c:v>-50.7882788253794</c:v>
                </c:pt>
                <c:pt idx="9658">
                  <c:v>-50.724697150993002</c:v>
                </c:pt>
                <c:pt idx="9659">
                  <c:v>-50.663081552064597</c:v>
                </c:pt>
                <c:pt idx="9660">
                  <c:v>-50.602116635193603</c:v>
                </c:pt>
                <c:pt idx="9661">
                  <c:v>-50.540932671046903</c:v>
                </c:pt>
                <c:pt idx="9662">
                  <c:v>-50.480048616530297</c:v>
                </c:pt>
                <c:pt idx="9663">
                  <c:v>-50.419986472639401</c:v>
                </c:pt>
                <c:pt idx="9664">
                  <c:v>-50.361137137922398</c:v>
                </c:pt>
                <c:pt idx="9665">
                  <c:v>-50.303796598975602</c:v>
                </c:pt>
                <c:pt idx="9666">
                  <c:v>-50.248066725405501</c:v>
                </c:pt>
                <c:pt idx="9667">
                  <c:v>-50.194167842656199</c:v>
                </c:pt>
                <c:pt idx="9668">
                  <c:v>-50.1423324744258</c:v>
                </c:pt>
                <c:pt idx="9669">
                  <c:v>-50.092782280652898</c:v>
                </c:pt>
                <c:pt idx="9670">
                  <c:v>-50.045731901190599</c:v>
                </c:pt>
                <c:pt idx="9671">
                  <c:v>-50.001390357738799</c:v>
                </c:pt>
                <c:pt idx="9672">
                  <c:v>-49.959960235802903</c:v>
                </c:pt>
                <c:pt idx="9673">
                  <c:v>-49.9216392321825</c:v>
                </c:pt>
                <c:pt idx="9674">
                  <c:v>-49.886626128392798</c:v>
                </c:pt>
                <c:pt idx="9675">
                  <c:v>-49.8551082282289</c:v>
                </c:pt>
                <c:pt idx="9676">
                  <c:v>-49.827228491896001</c:v>
                </c:pt>
                <c:pt idx="9677">
                  <c:v>-49.8031782937828</c:v>
                </c:pt>
                <c:pt idx="9678">
                  <c:v>-49.783161380537798</c:v>
                </c:pt>
                <c:pt idx="9679">
                  <c:v>-49.767382308269802</c:v>
                </c:pt>
                <c:pt idx="9680">
                  <c:v>-49.756041872036299</c:v>
                </c:pt>
                <c:pt idx="9681">
                  <c:v>-49.749334217441103</c:v>
                </c:pt>
                <c:pt idx="9682">
                  <c:v>-49.747444586496599</c:v>
                </c:pt>
                <c:pt idx="9683">
                  <c:v>-49.7505471794301</c:v>
                </c:pt>
                <c:pt idx="9684">
                  <c:v>-49.758802556930497</c:v>
                </c:pt>
                <c:pt idx="9685">
                  <c:v>-49.772354800555</c:v>
                </c:pt>
                <c:pt idx="9686">
                  <c:v>-49.791328698364502</c:v>
                </c:pt>
                <c:pt idx="9687">
                  <c:v>-49.815826593005603</c:v>
                </c:pt>
                <c:pt idx="9688">
                  <c:v>-49.845925444767303</c:v>
                </c:pt>
                <c:pt idx="9689">
                  <c:v>-49.881673532583598</c:v>
                </c:pt>
                <c:pt idx="9690">
                  <c:v>-49.923051566899296</c:v>
                </c:pt>
                <c:pt idx="9691">
                  <c:v>-49.969980350687699</c:v>
                </c:pt>
                <c:pt idx="9692">
                  <c:v>-50.0223909489318</c:v>
                </c:pt>
                <c:pt idx="9693">
                  <c:v>-50.080189941795602</c:v>
                </c:pt>
                <c:pt idx="9694">
                  <c:v>-50.143248716687602</c:v>
                </c:pt>
                <c:pt idx="9695">
                  <c:v>-50.2114001015117</c:v>
                </c:pt>
                <c:pt idx="9696">
                  <c:v>-50.284436930474499</c:v>
                </c:pt>
                <c:pt idx="9697">
                  <c:v>-50.362110394453502</c:v>
                </c:pt>
                <c:pt idx="9698">
                  <c:v>-50.443993765616099</c:v>
                </c:pt>
                <c:pt idx="9699">
                  <c:v>-50.529649218155697</c:v>
                </c:pt>
                <c:pt idx="9700">
                  <c:v>-50.618718700329097</c:v>
                </c:pt>
                <c:pt idx="9701">
                  <c:v>-50.710759477035801</c:v>
                </c:pt>
                <c:pt idx="9702">
                  <c:v>-50.804455100339098</c:v>
                </c:pt>
                <c:pt idx="9703">
                  <c:v>-50.896530957209599</c:v>
                </c:pt>
                <c:pt idx="9704">
                  <c:v>-50.987981581488903</c:v>
                </c:pt>
                <c:pt idx="9705">
                  <c:v>-51.0794709021012</c:v>
                </c:pt>
                <c:pt idx="9706">
                  <c:v>-51.171356844987002</c:v>
                </c:pt>
                <c:pt idx="9707">
                  <c:v>-51.263816976139601</c:v>
                </c:pt>
                <c:pt idx="9708">
                  <c:v>-51.356920853930703</c:v>
                </c:pt>
                <c:pt idx="9709">
                  <c:v>-51.450668511229402</c:v>
                </c:pt>
                <c:pt idx="9710">
                  <c:v>-51.544887556891503</c:v>
                </c:pt>
                <c:pt idx="9711">
                  <c:v>-51.639523008703101</c:v>
                </c:pt>
                <c:pt idx="9712">
                  <c:v>-51.7345030082503</c:v>
                </c:pt>
                <c:pt idx="9713">
                  <c:v>-51.829608257841699</c:v>
                </c:pt>
                <c:pt idx="9714">
                  <c:v>-51.923887325882703</c:v>
                </c:pt>
                <c:pt idx="9715">
                  <c:v>-52.016373619863899</c:v>
                </c:pt>
                <c:pt idx="9716">
                  <c:v>-52.107811864949603</c:v>
                </c:pt>
                <c:pt idx="9717">
                  <c:v>-52.198657126389001</c:v>
                </c:pt>
                <c:pt idx="9718">
                  <c:v>-52.289142944473298</c:v>
                </c:pt>
                <c:pt idx="9719">
                  <c:v>-52.379381824745799</c:v>
                </c:pt>
                <c:pt idx="9720">
                  <c:v>-52.469416796739203</c:v>
                </c:pt>
                <c:pt idx="9721">
                  <c:v>-52.559248019882503</c:v>
                </c:pt>
                <c:pt idx="9722">
                  <c:v>-52.648798599994599</c:v>
                </c:pt>
                <c:pt idx="9723">
                  <c:v>-52.738025826851299</c:v>
                </c:pt>
                <c:pt idx="9724">
                  <c:v>-52.826883754435499</c:v>
                </c:pt>
                <c:pt idx="9725">
                  <c:v>-52.915269170499499</c:v>
                </c:pt>
                <c:pt idx="9726">
                  <c:v>-53.002834479863999</c:v>
                </c:pt>
                <c:pt idx="9727">
                  <c:v>-53.088949260905402</c:v>
                </c:pt>
                <c:pt idx="9728">
                  <c:v>-53.174031522987299</c:v>
                </c:pt>
                <c:pt idx="9729">
                  <c:v>-53.258290595783201</c:v>
                </c:pt>
                <c:pt idx="9730">
                  <c:v>-53.341824115883398</c:v>
                </c:pt>
                <c:pt idx="9731">
                  <c:v>-53.424662408846402</c:v>
                </c:pt>
                <c:pt idx="9732">
                  <c:v>-53.5067976698517</c:v>
                </c:pt>
                <c:pt idx="9733">
                  <c:v>-53.588199577003202</c:v>
                </c:pt>
                <c:pt idx="9734">
                  <c:v>-53.668823512062502</c:v>
                </c:pt>
                <c:pt idx="9735">
                  <c:v>-53.748599748507203</c:v>
                </c:pt>
                <c:pt idx="9736">
                  <c:v>-53.8274711615935</c:v>
                </c:pt>
                <c:pt idx="9737">
                  <c:v>-53.905372177543498</c:v>
                </c:pt>
                <c:pt idx="9738">
                  <c:v>-53.982233037674298</c:v>
                </c:pt>
                <c:pt idx="9739">
                  <c:v>-54.057946125571</c:v>
                </c:pt>
                <c:pt idx="9740">
                  <c:v>-54.1321633029889</c:v>
                </c:pt>
                <c:pt idx="9741">
                  <c:v>-54.2049544264801</c:v>
                </c:pt>
                <c:pt idx="9742">
                  <c:v>-54.276426218888197</c:v>
                </c:pt>
                <c:pt idx="9743">
                  <c:v>-54.3466068869431</c:v>
                </c:pt>
                <c:pt idx="9744">
                  <c:v>-54.415482173055999</c:v>
                </c:pt>
                <c:pt idx="9745">
                  <c:v>-54.483024023112797</c:v>
                </c:pt>
                <c:pt idx="9746">
                  <c:v>-54.549192641944202</c:v>
                </c:pt>
                <c:pt idx="9747">
                  <c:v>-54.6139409269136</c:v>
                </c:pt>
                <c:pt idx="9748">
                  <c:v>-54.6772174897432</c:v>
                </c:pt>
                <c:pt idx="9749">
                  <c:v>-54.73896847911</c:v>
                </c:pt>
                <c:pt idx="9750">
                  <c:v>-54.799138825649401</c:v>
                </c:pt>
                <c:pt idx="9751">
                  <c:v>-54.857666424905901</c:v>
                </c:pt>
                <c:pt idx="9752">
                  <c:v>-54.914498881465597</c:v>
                </c:pt>
                <c:pt idx="9753">
                  <c:v>-54.969583758460701</c:v>
                </c:pt>
                <c:pt idx="9754">
                  <c:v>-55.0228683009883</c:v>
                </c:pt>
                <c:pt idx="9755">
                  <c:v>-55.074294166573701</c:v>
                </c:pt>
                <c:pt idx="9756">
                  <c:v>-55.123801088474899</c:v>
                </c:pt>
                <c:pt idx="9757">
                  <c:v>-55.1712886715111</c:v>
                </c:pt>
                <c:pt idx="9758">
                  <c:v>-55.216716168767398</c:v>
                </c:pt>
                <c:pt idx="9759">
                  <c:v>-55.260108620973099</c:v>
                </c:pt>
                <c:pt idx="9760">
                  <c:v>-55.301461294494203</c:v>
                </c:pt>
                <c:pt idx="9761">
                  <c:v>-55.340753255981703</c:v>
                </c:pt>
                <c:pt idx="9762">
                  <c:v>-55.377956332107203</c:v>
                </c:pt>
                <c:pt idx="9763">
                  <c:v>-55.413039262328503</c:v>
                </c:pt>
                <c:pt idx="9764">
                  <c:v>-55.445969760195098</c:v>
                </c:pt>
                <c:pt idx="9765">
                  <c:v>-55.476715189198202</c:v>
                </c:pt>
                <c:pt idx="9766">
                  <c:v>-55.505243212043602</c:v>
                </c:pt>
                <c:pt idx="9767">
                  <c:v>-55.531524258867798</c:v>
                </c:pt>
                <c:pt idx="9768">
                  <c:v>-55.555530068120198</c:v>
                </c:pt>
                <c:pt idx="9769">
                  <c:v>-55.577233879005199</c:v>
                </c:pt>
                <c:pt idx="9770">
                  <c:v>-55.596610700891297</c:v>
                </c:pt>
                <c:pt idx="9771">
                  <c:v>-55.613637501180897</c:v>
                </c:pt>
                <c:pt idx="9772">
                  <c:v>-55.628293332774597</c:v>
                </c:pt>
                <c:pt idx="9773">
                  <c:v>-55.640559438052897</c:v>
                </c:pt>
                <c:pt idx="9774">
                  <c:v>-55.650419321136503</c:v>
                </c:pt>
                <c:pt idx="9775">
                  <c:v>-55.657858815381701</c:v>
                </c:pt>
                <c:pt idx="9776">
                  <c:v>-55.662866119753502</c:v>
                </c:pt>
                <c:pt idx="9777">
                  <c:v>-55.665431821168703</c:v>
                </c:pt>
                <c:pt idx="9778">
                  <c:v>-55.665548919893403</c:v>
                </c:pt>
                <c:pt idx="9779">
                  <c:v>-55.663212836567602</c:v>
                </c:pt>
                <c:pt idx="9780">
                  <c:v>-55.6584214216074</c:v>
                </c:pt>
                <c:pt idx="9781">
                  <c:v>-55.651174955066203</c:v>
                </c:pt>
                <c:pt idx="9782">
                  <c:v>-55.641476141564098</c:v>
                </c:pt>
                <c:pt idx="9783">
                  <c:v>-55.629330101191997</c:v>
                </c:pt>
                <c:pt idx="9784">
                  <c:v>-55.614744358240301</c:v>
                </c:pt>
                <c:pt idx="9785">
                  <c:v>-55.597728829809498</c:v>
                </c:pt>
                <c:pt idx="9786">
                  <c:v>-55.578295812901601</c:v>
                </c:pt>
                <c:pt idx="9787">
                  <c:v>-55.556459963556797</c:v>
                </c:pt>
                <c:pt idx="9788">
                  <c:v>-55.532238289917998</c:v>
                </c:pt>
                <c:pt idx="9789">
                  <c:v>-55.5056501298154</c:v>
                </c:pt>
                <c:pt idx="9790">
                  <c:v>-55.476717130529899</c:v>
                </c:pt>
                <c:pt idx="9791">
                  <c:v>-55.445463228313599</c:v>
                </c:pt>
                <c:pt idx="9792">
                  <c:v>-55.411914624080197</c:v>
                </c:pt>
                <c:pt idx="9793">
                  <c:v>-55.376098398436604</c:v>
                </c:pt>
                <c:pt idx="9794">
                  <c:v>-55.338045289635801</c:v>
                </c:pt>
                <c:pt idx="9795">
                  <c:v>-55.297788602309097</c:v>
                </c:pt>
                <c:pt idx="9796">
                  <c:v>-55.255363616203901</c:v>
                </c:pt>
                <c:pt idx="9797">
                  <c:v>-55.210807610509498</c:v>
                </c:pt>
                <c:pt idx="9798">
                  <c:v>-55.164159892020002</c:v>
                </c:pt>
                <c:pt idx="9799">
                  <c:v>-55.115461780753598</c:v>
                </c:pt>
                <c:pt idx="9800">
                  <c:v>-55.064756579917898</c:v>
                </c:pt>
                <c:pt idx="9801">
                  <c:v>-55.012018624858896</c:v>
                </c:pt>
                <c:pt idx="9802">
                  <c:v>-54.957290121606498</c:v>
                </c:pt>
                <c:pt idx="9803">
                  <c:v>-54.900660020839901</c:v>
                </c:pt>
                <c:pt idx="9804">
                  <c:v>-54.842210873605502</c:v>
                </c:pt>
                <c:pt idx="9805">
                  <c:v>-54.782016076195397</c:v>
                </c:pt>
                <c:pt idx="9806">
                  <c:v>-54.720143005176801</c:v>
                </c:pt>
                <c:pt idx="9807">
                  <c:v>-54.656652038702703</c:v>
                </c:pt>
                <c:pt idx="9808">
                  <c:v>-54.591603418295101</c:v>
                </c:pt>
                <c:pt idx="9809">
                  <c:v>-54.525062071310501</c:v>
                </c:pt>
                <c:pt idx="9810">
                  <c:v>-54.457092411547798</c:v>
                </c:pt>
                <c:pt idx="9811">
                  <c:v>-54.387758890653302</c:v>
                </c:pt>
                <c:pt idx="9812">
                  <c:v>-54.317126542545701</c:v>
                </c:pt>
                <c:pt idx="9813">
                  <c:v>-54.245261172052899</c:v>
                </c:pt>
                <c:pt idx="9814">
                  <c:v>-54.172226343085498</c:v>
                </c:pt>
                <c:pt idx="9815">
                  <c:v>-54.098085452600003</c:v>
                </c:pt>
                <c:pt idx="9816">
                  <c:v>-54.022908916550001</c:v>
                </c:pt>
                <c:pt idx="9817">
                  <c:v>-53.946767737205803</c:v>
                </c:pt>
                <c:pt idx="9818">
                  <c:v>-53.869483352000898</c:v>
                </c:pt>
                <c:pt idx="9819">
                  <c:v>-53.791075291025599</c:v>
                </c:pt>
                <c:pt idx="9820">
                  <c:v>-53.711739715038703</c:v>
                </c:pt>
                <c:pt idx="9821">
                  <c:v>-53.631633226662402</c:v>
                </c:pt>
                <c:pt idx="9822">
                  <c:v>-53.550879311666201</c:v>
                </c:pt>
                <c:pt idx="9823">
                  <c:v>-53.46956359512</c:v>
                </c:pt>
                <c:pt idx="9824">
                  <c:v>-53.387782996040698</c:v>
                </c:pt>
                <c:pt idx="9825">
                  <c:v>-53.305628784266197</c:v>
                </c:pt>
                <c:pt idx="9826">
                  <c:v>-53.223186013967798</c:v>
                </c:pt>
                <c:pt idx="9827">
                  <c:v>-53.140536167050499</c:v>
                </c:pt>
                <c:pt idx="9828">
                  <c:v>-53.057759061653698</c:v>
                </c:pt>
                <c:pt idx="9829">
                  <c:v>-52.9749199158572</c:v>
                </c:pt>
                <c:pt idx="9830">
                  <c:v>-52.892093951714898</c:v>
                </c:pt>
                <c:pt idx="9831">
                  <c:v>-52.809307474833403</c:v>
                </c:pt>
                <c:pt idx="9832">
                  <c:v>-52.725814198783603</c:v>
                </c:pt>
                <c:pt idx="9833">
                  <c:v>-52.641936989083803</c:v>
                </c:pt>
                <c:pt idx="9834">
                  <c:v>-52.5579833461533</c:v>
                </c:pt>
                <c:pt idx="9835">
                  <c:v>-52.474162425030002</c:v>
                </c:pt>
                <c:pt idx="9836">
                  <c:v>-52.390604909214098</c:v>
                </c:pt>
                <c:pt idx="9837">
                  <c:v>-52.3074188121467</c:v>
                </c:pt>
                <c:pt idx="9838">
                  <c:v>-52.224725502224302</c:v>
                </c:pt>
                <c:pt idx="9839">
                  <c:v>-52.142632986196197</c:v>
                </c:pt>
                <c:pt idx="9840">
                  <c:v>-52.061237903142697</c:v>
                </c:pt>
                <c:pt idx="9841">
                  <c:v>-51.980630151668898</c:v>
                </c:pt>
                <c:pt idx="9842">
                  <c:v>-51.900895486092402</c:v>
                </c:pt>
                <c:pt idx="9843">
                  <c:v>-51.822080678135499</c:v>
                </c:pt>
                <c:pt idx="9844">
                  <c:v>-51.744272351652697</c:v>
                </c:pt>
                <c:pt idx="9845">
                  <c:v>-51.666420810677401</c:v>
                </c:pt>
                <c:pt idx="9846">
                  <c:v>-51.5882691858735</c:v>
                </c:pt>
                <c:pt idx="9847">
                  <c:v>-51.510282395319699</c:v>
                </c:pt>
                <c:pt idx="9848">
                  <c:v>-51.432846020550301</c:v>
                </c:pt>
                <c:pt idx="9849">
                  <c:v>-51.356219465211403</c:v>
                </c:pt>
                <c:pt idx="9850">
                  <c:v>-51.280514286229099</c:v>
                </c:pt>
                <c:pt idx="9851">
                  <c:v>-51.2058808423985</c:v>
                </c:pt>
                <c:pt idx="9852">
                  <c:v>-51.132474731333502</c:v>
                </c:pt>
                <c:pt idx="9853">
                  <c:v>-51.0604355591855</c:v>
                </c:pt>
                <c:pt idx="9854">
                  <c:v>-50.989889276417202</c:v>
                </c:pt>
                <c:pt idx="9855">
                  <c:v>-50.920949350388597</c:v>
                </c:pt>
                <c:pt idx="9856">
                  <c:v>-50.853725705784903</c:v>
                </c:pt>
                <c:pt idx="9857">
                  <c:v>-50.788284866015601</c:v>
                </c:pt>
                <c:pt idx="9858">
                  <c:v>-50.724703367521599</c:v>
                </c:pt>
                <c:pt idx="9859">
                  <c:v>-50.6630879410841</c:v>
                </c:pt>
                <c:pt idx="9860">
                  <c:v>-50.602123465821997</c:v>
                </c:pt>
                <c:pt idx="9861">
                  <c:v>-50.540939925639897</c:v>
                </c:pt>
                <c:pt idx="9862">
                  <c:v>-50.480056254476899</c:v>
                </c:pt>
                <c:pt idx="9863">
                  <c:v>-50.419994468116002</c:v>
                </c:pt>
                <c:pt idx="9864">
                  <c:v>-50.3611454753514</c:v>
                </c:pt>
                <c:pt idx="9865">
                  <c:v>-50.303805276826999</c:v>
                </c:pt>
                <c:pt idx="9866">
                  <c:v>-50.248075757742498</c:v>
                </c:pt>
                <c:pt idx="9867">
                  <c:v>-50.194177227469602</c:v>
                </c:pt>
                <c:pt idx="9868">
                  <c:v>-50.142342208064598</c:v>
                </c:pt>
                <c:pt idx="9869">
                  <c:v>-50.092792361037603</c:v>
                </c:pt>
                <c:pt idx="9870">
                  <c:v>-50.045742326708698</c:v>
                </c:pt>
                <c:pt idx="9871">
                  <c:v>-50.001401126779598</c:v>
                </c:pt>
                <c:pt idx="9872">
                  <c:v>-49.959971348028098</c:v>
                </c:pt>
                <c:pt idx="9873">
                  <c:v>-49.921650686703202</c:v>
                </c:pt>
                <c:pt idx="9874">
                  <c:v>-49.886637923197497</c:v>
                </c:pt>
                <c:pt idx="9875">
                  <c:v>-49.855120385123598</c:v>
                </c:pt>
                <c:pt idx="9876">
                  <c:v>-49.8272410140952</c:v>
                </c:pt>
                <c:pt idx="9877">
                  <c:v>-49.803191177701102</c:v>
                </c:pt>
                <c:pt idx="9878">
                  <c:v>-49.783174619998903</c:v>
                </c:pt>
                <c:pt idx="9879">
                  <c:v>-49.767395894957502</c:v>
                </c:pt>
                <c:pt idx="9880">
                  <c:v>-49.7560557957501</c:v>
                </c:pt>
                <c:pt idx="9881">
                  <c:v>-49.749348466182298</c:v>
                </c:pt>
                <c:pt idx="9882">
                  <c:v>-49.747459146106799</c:v>
                </c:pt>
                <c:pt idx="9883">
                  <c:v>-49.750562033296902</c:v>
                </c:pt>
                <c:pt idx="9884">
                  <c:v>-49.758817685962903</c:v>
                </c:pt>
                <c:pt idx="9885">
                  <c:v>-49.772370182982201</c:v>
                </c:pt>
                <c:pt idx="9886">
                  <c:v>-49.791344309706602</c:v>
                </c:pt>
                <c:pt idx="9887">
                  <c:v>-49.8158424058214</c:v>
                </c:pt>
                <c:pt idx="9888">
                  <c:v>-49.845941428547</c:v>
                </c:pt>
                <c:pt idx="9889">
                  <c:v>-49.881689653684703</c:v>
                </c:pt>
                <c:pt idx="9890">
                  <c:v>-49.923067755301801</c:v>
                </c:pt>
                <c:pt idx="9891">
                  <c:v>-49.969996562589998</c:v>
                </c:pt>
                <c:pt idx="9892">
                  <c:v>-50.022407145851702</c:v>
                </c:pt>
                <c:pt idx="9893">
                  <c:v>-50.080206084743502</c:v>
                </c:pt>
                <c:pt idx="9894">
                  <c:v>-50.143264765209402</c:v>
                </c:pt>
                <c:pt idx="9895">
                  <c:v>-50.211416013336603</c:v>
                </c:pt>
                <c:pt idx="9896">
                  <c:v>-50.284452661583003</c:v>
                </c:pt>
                <c:pt idx="9897">
                  <c:v>-50.362125899452998</c:v>
                </c:pt>
                <c:pt idx="9898">
                  <c:v>-50.444008953636001</c:v>
                </c:pt>
                <c:pt idx="9899">
                  <c:v>-50.529664042870699</c:v>
                </c:pt>
                <c:pt idx="9900">
                  <c:v>-50.618733123677501</c:v>
                </c:pt>
                <c:pt idx="9901">
                  <c:v>-50.710773422369002</c:v>
                </c:pt>
                <c:pt idx="9902">
                  <c:v>-50.804467949650601</c:v>
                </c:pt>
                <c:pt idx="9903">
                  <c:v>-50.896542946639599</c:v>
                </c:pt>
                <c:pt idx="9904">
                  <c:v>-50.987992861525399</c:v>
                </c:pt>
                <c:pt idx="9905">
                  <c:v>-51.079481573636997</c:v>
                </c:pt>
                <c:pt idx="9906">
                  <c:v>-51.171366976013601</c:v>
                </c:pt>
                <c:pt idx="9907">
                  <c:v>-51.263826614239299</c:v>
                </c:pt>
                <c:pt idx="9908">
                  <c:v>-51.356930033542596</c:v>
                </c:pt>
                <c:pt idx="9909">
                  <c:v>-51.450677254478002</c:v>
                </c:pt>
                <c:pt idx="9910">
                  <c:v>-51.544895875952001</c:v>
                </c:pt>
                <c:pt idx="9911">
                  <c:v>-51.639530922131698</c:v>
                </c:pt>
                <c:pt idx="9912">
                  <c:v>-51.734510530552399</c:v>
                </c:pt>
                <c:pt idx="9913">
                  <c:v>-51.829615377548699</c:v>
                </c:pt>
                <c:pt idx="9914">
                  <c:v>-51.9238939129336</c:v>
                </c:pt>
                <c:pt idx="9915">
                  <c:v>-52.016379766010601</c:v>
                </c:pt>
                <c:pt idx="9916">
                  <c:v>-52.107817632692203</c:v>
                </c:pt>
                <c:pt idx="9917">
                  <c:v>-52.1986625547597</c:v>
                </c:pt>
                <c:pt idx="9918">
                  <c:v>-52.289148059526703</c:v>
                </c:pt>
                <c:pt idx="9919">
                  <c:v>-52.379386645108099</c:v>
                </c:pt>
                <c:pt idx="9920">
                  <c:v>-52.469421336385402</c:v>
                </c:pt>
                <c:pt idx="9921">
                  <c:v>-52.559252287580598</c:v>
                </c:pt>
                <c:pt idx="9922">
                  <c:v>-52.648802604667402</c:v>
                </c:pt>
                <c:pt idx="9923">
                  <c:v>-52.738029576661503</c:v>
                </c:pt>
                <c:pt idx="9924">
                  <c:v>-52.826887256040997</c:v>
                </c:pt>
                <c:pt idx="9925">
                  <c:v>-52.915272424495797</c:v>
                </c:pt>
                <c:pt idx="9926">
                  <c:v>-53.002837459125203</c:v>
                </c:pt>
                <c:pt idx="9927">
                  <c:v>-53.088951992919597</c:v>
                </c:pt>
                <c:pt idx="9928">
                  <c:v>-53.174034025184397</c:v>
                </c:pt>
                <c:pt idx="9929">
                  <c:v>-53.258292879858899</c:v>
                </c:pt>
                <c:pt idx="9930">
                  <c:v>-53.341826190139898</c:v>
                </c:pt>
                <c:pt idx="9931">
                  <c:v>-53.424664279655502</c:v>
                </c:pt>
                <c:pt idx="9932">
                  <c:v>-53.506799342433297</c:v>
                </c:pt>
                <c:pt idx="9933">
                  <c:v>-53.588201055857702</c:v>
                </c:pt>
                <c:pt idx="9934">
                  <c:v>-53.668824801228801</c:v>
                </c:pt>
                <c:pt idx="9935">
                  <c:v>-53.748600851445097</c:v>
                </c:pt>
                <c:pt idx="9936">
                  <c:v>-53.827472081997001</c:v>
                </c:pt>
                <c:pt idx="9937">
                  <c:v>-53.905372918862597</c:v>
                </c:pt>
                <c:pt idx="9938">
                  <c:v>-53.982233603088503</c:v>
                </c:pt>
                <c:pt idx="9939">
                  <c:v>-54.057946518094496</c:v>
                </c:pt>
                <c:pt idx="9940">
                  <c:v>-54.132163524739703</c:v>
                </c:pt>
                <c:pt idx="9941">
                  <c:v>-54.204954483050003</c:v>
                </c:pt>
                <c:pt idx="9942">
                  <c:v>-54.276426114813098</c:v>
                </c:pt>
                <c:pt idx="9943">
                  <c:v>-54.346606626156003</c:v>
                </c:pt>
                <c:pt idx="9944">
                  <c:v>-54.415481759185703</c:v>
                </c:pt>
                <c:pt idx="9945">
                  <c:v>-54.4830234596553</c:v>
                </c:pt>
                <c:pt idx="9946">
                  <c:v>-54.549191932348599</c:v>
                </c:pt>
                <c:pt idx="9947">
                  <c:v>-54.6139400746303</c:v>
                </c:pt>
                <c:pt idx="9948">
                  <c:v>-54.677216498252697</c:v>
                </c:pt>
                <c:pt idx="9949">
                  <c:v>-54.738967351940701</c:v>
                </c:pt>
                <c:pt idx="9950">
                  <c:v>-54.799137566390598</c:v>
                </c:pt>
                <c:pt idx="9951">
                  <c:v>-54.857665037361201</c:v>
                </c:pt>
                <c:pt idx="9952">
                  <c:v>-54.9144973693124</c:v>
                </c:pt>
                <c:pt idx="9953">
                  <c:v>-54.969582125469401</c:v>
                </c:pt>
                <c:pt idx="9954">
                  <c:v>-55.022866551031697</c:v>
                </c:pt>
                <c:pt idx="9955">
                  <c:v>-55.0742923040035</c:v>
                </c:pt>
                <c:pt idx="9956">
                  <c:v>-55.123799117566598</c:v>
                </c:pt>
                <c:pt idx="9957">
                  <c:v>-55.171286600289399</c:v>
                </c:pt>
                <c:pt idx="9958">
                  <c:v>-55.216713998178598</c:v>
                </c:pt>
                <c:pt idx="9959">
                  <c:v>-55.2601063532748</c:v>
                </c:pt>
                <c:pt idx="9960">
                  <c:v>-55.301458932811698</c:v>
                </c:pt>
                <c:pt idx="9961">
                  <c:v>-55.340750803890103</c:v>
                </c:pt>
                <c:pt idx="9962">
                  <c:v>-55.377953793441399</c:v>
                </c:pt>
                <c:pt idx="9963">
                  <c:v>-55.413036641096099</c:v>
                </c:pt>
                <c:pt idx="9964">
                  <c:v>-55.445967060529497</c:v>
                </c:pt>
                <c:pt idx="9965">
                  <c:v>-55.476712415464803</c:v>
                </c:pt>
                <c:pt idx="9966">
                  <c:v>-55.505240368505198</c:v>
                </c:pt>
                <c:pt idx="9967">
                  <c:v>-55.531521349865997</c:v>
                </c:pt>
                <c:pt idx="9968">
                  <c:v>-55.5555270980743</c:v>
                </c:pt>
                <c:pt idx="9969">
                  <c:v>-55.577230852395601</c:v>
                </c:pt>
                <c:pt idx="9970">
                  <c:v>-55.596607622247603</c:v>
                </c:pt>
                <c:pt idx="9971">
                  <c:v>-55.613634375072898</c:v>
                </c:pt>
                <c:pt idx="9972">
                  <c:v>-55.628290163805502</c:v>
                </c:pt>
                <c:pt idx="9973">
                  <c:v>-55.640556230850599</c:v>
                </c:pt>
                <c:pt idx="9974">
                  <c:v>-55.6504160803484</c:v>
                </c:pt>
                <c:pt idx="9975">
                  <c:v>-55.657855545668198</c:v>
                </c:pt>
                <c:pt idx="9976">
                  <c:v>-55.662862825783201</c:v>
                </c:pt>
                <c:pt idx="9977">
                  <c:v>-55.665428507611999</c:v>
                </c:pt>
                <c:pt idx="9978">
                  <c:v>-55.665545591418798</c:v>
                </c:pt>
                <c:pt idx="9979">
                  <c:v>-55.663209497835901</c:v>
                </c:pt>
                <c:pt idx="9980">
                  <c:v>-55.658418077267498</c:v>
                </c:pt>
                <c:pt idx="9981">
                  <c:v>-55.651171609749603</c:v>
                </c:pt>
                <c:pt idx="9982">
                  <c:v>-55.641472799881399</c:v>
                </c:pt>
                <c:pt idx="9983">
                  <c:v>-55.629326767728898</c:v>
                </c:pt>
                <c:pt idx="9984">
                  <c:v>-55.6147410375536</c:v>
                </c:pt>
                <c:pt idx="9985">
                  <c:v>-55.597725526422899</c:v>
                </c:pt>
                <c:pt idx="9986">
                  <c:v>-55.578292531301699</c:v>
                </c:pt>
                <c:pt idx="9987">
                  <c:v>-55.556456708187902</c:v>
                </c:pt>
                <c:pt idx="9988">
                  <c:v>-55.532235065180799</c:v>
                </c:pt>
                <c:pt idx="9989">
                  <c:v>-55.505646940061197</c:v>
                </c:pt>
                <c:pt idx="9990">
                  <c:v>-55.4767139800582</c:v>
                </c:pt>
                <c:pt idx="9991">
                  <c:v>-55.445460121367901</c:v>
                </c:pt>
                <c:pt idx="9992">
                  <c:v>-55.411911564844097</c:v>
                </c:pt>
                <c:pt idx="9993">
                  <c:v>-55.376095390875697</c:v>
                </c:pt>
                <c:pt idx="9994">
                  <c:v>-55.338042337862298</c:v>
                </c:pt>
                <c:pt idx="9995">
                  <c:v>-55.297785710354702</c:v>
                </c:pt>
                <c:pt idx="9996">
                  <c:v>-55.255360788003003</c:v>
                </c:pt>
                <c:pt idx="9997">
                  <c:v>-55.210804849908897</c:v>
                </c:pt>
                <c:pt idx="9998">
                  <c:v>-55.164157202778597</c:v>
                </c:pt>
                <c:pt idx="9999">
                  <c:v>-55.115459166542202</c:v>
                </c:pt>
                <c:pt idx="10000">
                  <c:v>-55.064754044317198</c:v>
                </c:pt>
                <c:pt idx="10001">
                  <c:v>-55.0120161656506</c:v>
                </c:pt>
                <c:pt idx="10002">
                  <c:v>-54.957287745573801</c:v>
                </c:pt>
                <c:pt idx="10003">
                  <c:v>-54.900657733142502</c:v>
                </c:pt>
                <c:pt idx="10004">
                  <c:v>-54.842208678895602</c:v>
                </c:pt>
                <c:pt idx="10005">
                  <c:v>-54.782013978385102</c:v>
                </c:pt>
                <c:pt idx="10006">
                  <c:v>-54.720141007712897</c:v>
                </c:pt>
                <c:pt idx="10007">
                  <c:v>-54.6566501444631</c:v>
                </c:pt>
                <c:pt idx="10008">
                  <c:v>-54.591601630268698</c:v>
                </c:pt>
                <c:pt idx="10009">
                  <c:v>-54.5250603922753</c:v>
                </c:pt>
                <c:pt idx="10010">
                  <c:v>-54.457090844079097</c:v>
                </c:pt>
                <c:pt idx="10011">
                  <c:v>-54.387757437160602</c:v>
                </c:pt>
                <c:pt idx="10012">
                  <c:v>-54.317125205287198</c:v>
                </c:pt>
                <c:pt idx="10013">
                  <c:v>-54.245259953145897</c:v>
                </c:pt>
                <c:pt idx="10014">
                  <c:v>-54.1722252443789</c:v>
                </c:pt>
                <c:pt idx="10015">
                  <c:v>-54.098084475987598</c:v>
                </c:pt>
                <c:pt idx="10016">
                  <c:v>-54.0229080637924</c:v>
                </c:pt>
                <c:pt idx="10017">
                  <c:v>-53.946767009915099</c:v>
                </c:pt>
                <c:pt idx="10018">
                  <c:v>-53.869482747869</c:v>
                </c:pt>
                <c:pt idx="10019">
                  <c:v>-53.791074813418398</c:v>
                </c:pt>
                <c:pt idx="10020">
                  <c:v>-53.711739366858403</c:v>
                </c:pt>
                <c:pt idx="10021">
                  <c:v>-53.6316330098959</c:v>
                </c:pt>
                <c:pt idx="10022">
                  <c:v>-53.550879227840703</c:v>
                </c:pt>
                <c:pt idx="10023">
                  <c:v>-53.469563645395603</c:v>
                </c:pt>
                <c:pt idx="10024">
                  <c:v>-53.387783181396401</c:v>
                </c:pt>
                <c:pt idx="10025">
                  <c:v>-53.305629105469798</c:v>
                </c:pt>
                <c:pt idx="10026">
                  <c:v>-53.223186471603199</c:v>
                </c:pt>
                <c:pt idx="10027">
                  <c:v>-53.140536761542599</c:v>
                </c:pt>
                <c:pt idx="10028">
                  <c:v>-53.057759793277597</c:v>
                </c:pt>
                <c:pt idx="10029">
                  <c:v>-52.974920784914701</c:v>
                </c:pt>
                <c:pt idx="10030">
                  <c:v>-52.892094958195699</c:v>
                </c:pt>
                <c:pt idx="10031">
                  <c:v>-52.809308628441499</c:v>
                </c:pt>
                <c:pt idx="10032">
                  <c:v>-52.7258154983003</c:v>
                </c:pt>
                <c:pt idx="10033">
                  <c:v>-52.641938433233904</c:v>
                </c:pt>
                <c:pt idx="10034">
                  <c:v>-52.557984933385498</c:v>
                </c:pt>
                <c:pt idx="10035">
                  <c:v>-52.474164154596998</c:v>
                </c:pt>
                <c:pt idx="10036">
                  <c:v>-52.390606781128703</c:v>
                </c:pt>
                <c:pt idx="10037">
                  <c:v>-52.307420825438903</c:v>
                </c:pt>
                <c:pt idx="10038">
                  <c:v>-52.224727655933599</c:v>
                </c:pt>
                <c:pt idx="10039">
                  <c:v>-52.142635279355801</c:v>
                </c:pt>
                <c:pt idx="10040">
                  <c:v>-52.061240334809</c:v>
                </c:pt>
                <c:pt idx="10041">
                  <c:v>-51.980632720775603</c:v>
                </c:pt>
                <c:pt idx="10042">
                  <c:v>-51.900898192691798</c:v>
                </c:pt>
                <c:pt idx="10043">
                  <c:v>-51.822083520880298</c:v>
                </c:pt>
                <c:pt idx="10044">
                  <c:v>-51.744275328999997</c:v>
                </c:pt>
                <c:pt idx="10045">
                  <c:v>-51.666423987312498</c:v>
                </c:pt>
                <c:pt idx="10046">
                  <c:v>-51.5882725514901</c:v>
                </c:pt>
                <c:pt idx="10047">
                  <c:v>-51.510285935592101</c:v>
                </c:pt>
                <c:pt idx="10048">
                  <c:v>-51.432849726445497</c:v>
                </c:pt>
                <c:pt idx="10049">
                  <c:v>-51.356223332678198</c:v>
                </c:pt>
                <c:pt idx="10050">
                  <c:v>-51.2805183155196</c:v>
                </c:pt>
                <c:pt idx="10051">
                  <c:v>-51.205885030049799</c:v>
                </c:pt>
                <c:pt idx="10052">
                  <c:v>-51.132479074106897</c:v>
                </c:pt>
                <c:pt idx="10053">
                  <c:v>-51.060440054394</c:v>
                </c:pt>
                <c:pt idx="10054">
                  <c:v>-50.989893921876998</c:v>
                </c:pt>
                <c:pt idx="10055">
                  <c:v>-50.920954143948798</c:v>
                </c:pt>
                <c:pt idx="10056">
                  <c:v>-50.8537306452099</c:v>
                </c:pt>
                <c:pt idx="10057">
                  <c:v>-50.788289953979003</c:v>
                </c:pt>
                <c:pt idx="10058">
                  <c:v>-50.724708601982499</c:v>
                </c:pt>
                <c:pt idx="10059">
                  <c:v>-50.6630933191216</c:v>
                </c:pt>
                <c:pt idx="10060">
                  <c:v>-50.602129213909301</c:v>
                </c:pt>
                <c:pt idx="10061">
                  <c:v>-50.540946028776602</c:v>
                </c:pt>
                <c:pt idx="10062">
                  <c:v>-50.480062678344403</c:v>
                </c:pt>
                <c:pt idx="10063">
                  <c:v>-50.420001190853</c:v>
                </c:pt>
                <c:pt idx="10064">
                  <c:v>-50.3611524837263</c:v>
                </c:pt>
                <c:pt idx="10065">
                  <c:v>-50.303812569425602</c:v>
                </c:pt>
                <c:pt idx="10066">
                  <c:v>-50.248083346256003</c:v>
                </c:pt>
                <c:pt idx="10067">
                  <c:v>-50.194185110084497</c:v>
                </c:pt>
                <c:pt idx="10068">
                  <c:v>-50.142350381590298</c:v>
                </c:pt>
                <c:pt idx="10069">
                  <c:v>-50.092800823607099</c:v>
                </c:pt>
                <c:pt idx="10070">
                  <c:v>-50.045751076850202</c:v>
                </c:pt>
                <c:pt idx="10071">
                  <c:v>-50.0014101630262</c:v>
                </c:pt>
                <c:pt idx="10072">
                  <c:v>-49.959980669984603</c:v>
                </c:pt>
                <c:pt idx="10073">
                  <c:v>-49.921660293515799</c:v>
                </c:pt>
                <c:pt idx="10074">
                  <c:v>-49.886647813074703</c:v>
                </c:pt>
                <c:pt idx="10075">
                  <c:v>-49.855130576244697</c:v>
                </c:pt>
                <c:pt idx="10076">
                  <c:v>-49.827251509053703</c:v>
                </c:pt>
                <c:pt idx="10077">
                  <c:v>-49.803201973394003</c:v>
                </c:pt>
                <c:pt idx="10078">
                  <c:v>-49.783185711157799</c:v>
                </c:pt>
                <c:pt idx="10079">
                  <c:v>-49.767407274527599</c:v>
                </c:pt>
                <c:pt idx="10080">
                  <c:v>-49.756067455106397</c:v>
                </c:pt>
                <c:pt idx="10081">
                  <c:v>-49.749360395202999</c:v>
                </c:pt>
                <c:pt idx="10082">
                  <c:v>-49.747471332872202</c:v>
                </c:pt>
                <c:pt idx="10083">
                  <c:v>-49.7505744638434</c:v>
                </c:pt>
                <c:pt idx="10084">
                  <c:v>-49.7588303442651</c:v>
                </c:pt>
                <c:pt idx="10085">
                  <c:v>-49.772383050784804</c:v>
                </c:pt>
                <c:pt idx="10086">
                  <c:v>-49.791357366502403</c:v>
                </c:pt>
                <c:pt idx="10087">
                  <c:v>-49.8158556286403</c:v>
                </c:pt>
                <c:pt idx="10088">
                  <c:v>-49.8459547918686</c:v>
                </c:pt>
                <c:pt idx="10089">
                  <c:v>-49.881703129385002</c:v>
                </c:pt>
                <c:pt idx="10090">
                  <c:v>-49.923081284872602</c:v>
                </c:pt>
                <c:pt idx="10091">
                  <c:v>-49.970010109454797</c:v>
                </c:pt>
                <c:pt idx="10092">
                  <c:v>-50.022420677896697</c:v>
                </c:pt>
                <c:pt idx="10093">
                  <c:v>-50.080219569448097</c:v>
                </c:pt>
                <c:pt idx="10094">
                  <c:v>-50.143278168845498</c:v>
                </c:pt>
                <c:pt idx="10095">
                  <c:v>-50.211429300674702</c:v>
                </c:pt>
                <c:pt idx="10096">
                  <c:v>-50.284465795930998</c:v>
                </c:pt>
                <c:pt idx="10097">
                  <c:v>-50.362138843008204</c:v>
                </c:pt>
                <c:pt idx="10098">
                  <c:v>-50.444021630656103</c:v>
                </c:pt>
                <c:pt idx="10099">
                  <c:v>-50.529676414807099</c:v>
                </c:pt>
                <c:pt idx="10100">
                  <c:v>-50.618745158889404</c:v>
                </c:pt>
                <c:pt idx="10101">
                  <c:v>-50.710785057031103</c:v>
                </c:pt>
                <c:pt idx="10102">
                  <c:v>-50.804478668299197</c:v>
                </c:pt>
                <c:pt idx="10103">
                  <c:v>-50.89655294648</c:v>
                </c:pt>
                <c:pt idx="10104">
                  <c:v>-50.988002268278301</c:v>
                </c:pt>
                <c:pt idx="10105">
                  <c:v>-51.079490471620304</c:v>
                </c:pt>
                <c:pt idx="10106">
                  <c:v>-51.171375422082498</c:v>
                </c:pt>
                <c:pt idx="10107">
                  <c:v>-51.263834648213297</c:v>
                </c:pt>
                <c:pt idx="10108">
                  <c:v>-51.356937684269703</c:v>
                </c:pt>
                <c:pt idx="10109">
                  <c:v>-51.4506845405324</c:v>
                </c:pt>
                <c:pt idx="10110">
                  <c:v>-51.5449028076074</c:v>
                </c:pt>
                <c:pt idx="10111">
                  <c:v>-51.639537514970201</c:v>
                </c:pt>
                <c:pt idx="10112">
                  <c:v>-51.734516796773903</c:v>
                </c:pt>
                <c:pt idx="10113">
                  <c:v>-51.8296213077099</c:v>
                </c:pt>
                <c:pt idx="10114">
                  <c:v>-51.923899398809702</c:v>
                </c:pt>
                <c:pt idx="10115">
                  <c:v>-52.016384884133601</c:v>
                </c:pt>
                <c:pt idx="10116">
                  <c:v>-52.107822435216598</c:v>
                </c:pt>
                <c:pt idx="10117">
                  <c:v>-52.198667074285503</c:v>
                </c:pt>
                <c:pt idx="10118">
                  <c:v>-52.289152317838898</c:v>
                </c:pt>
                <c:pt idx="10119">
                  <c:v>-52.3793906578003</c:v>
                </c:pt>
                <c:pt idx="10120">
                  <c:v>-52.469425115173799</c:v>
                </c:pt>
                <c:pt idx="10121">
                  <c:v>-52.559255839843402</c:v>
                </c:pt>
                <c:pt idx="10122">
                  <c:v>-52.6488059379069</c:v>
                </c:pt>
                <c:pt idx="10123">
                  <c:v>-52.738032697744302</c:v>
                </c:pt>
                <c:pt idx="10124">
                  <c:v>-52.826890170578103</c:v>
                </c:pt>
                <c:pt idx="10125">
                  <c:v>-52.915275133049498</c:v>
                </c:pt>
                <c:pt idx="10126">
                  <c:v>-53.002839939178898</c:v>
                </c:pt>
                <c:pt idx="10127">
                  <c:v>-53.088954267410301</c:v>
                </c:pt>
                <c:pt idx="10128">
                  <c:v>-53.174036108676901</c:v>
                </c:pt>
                <c:pt idx="10129">
                  <c:v>-53.258294782144098</c:v>
                </c:pt>
                <c:pt idx="10130">
                  <c:v>-53.341827918183</c:v>
                </c:pt>
                <c:pt idx="10131">
                  <c:v>-53.424665838813503</c:v>
                </c:pt>
                <c:pt idx="10132">
                  <c:v>-53.5068007371028</c:v>
                </c:pt>
                <c:pt idx="10133">
                  <c:v>-53.5882022898356</c:v>
                </c:pt>
                <c:pt idx="10134">
                  <c:v>-53.668825877925897</c:v>
                </c:pt>
                <c:pt idx="10135">
                  <c:v>-53.748601773787797</c:v>
                </c:pt>
                <c:pt idx="10136">
                  <c:v>-53.827472853106102</c:v>
                </c:pt>
                <c:pt idx="10137">
                  <c:v>-53.905373541653397</c:v>
                </c:pt>
                <c:pt idx="10138">
                  <c:v>-53.982234080247999</c:v>
                </c:pt>
                <c:pt idx="10139">
                  <c:v>-54.057946852167298</c:v>
                </c:pt>
                <c:pt idx="10140">
                  <c:v>-54.132163717496098</c:v>
                </c:pt>
                <c:pt idx="10141">
                  <c:v>-54.204954539199498</c:v>
                </c:pt>
                <c:pt idx="10142">
                  <c:v>-54.276426038178101</c:v>
                </c:pt>
                <c:pt idx="10143">
                  <c:v>-54.346606420049703</c:v>
                </c:pt>
                <c:pt idx="10144">
                  <c:v>-54.4154814266656</c:v>
                </c:pt>
                <c:pt idx="10145">
                  <c:v>-54.483023003665501</c:v>
                </c:pt>
                <c:pt idx="10146">
                  <c:v>-54.549191355791599</c:v>
                </c:pt>
                <c:pt idx="10147">
                  <c:v>-54.613939380407203</c:v>
                </c:pt>
                <c:pt idx="10148">
                  <c:v>-54.6772156892875</c:v>
                </c:pt>
                <c:pt idx="10149">
                  <c:v>-54.738966431194797</c:v>
                </c:pt>
                <c:pt idx="10150">
                  <c:v>-54.799136536874201</c:v>
                </c:pt>
                <c:pt idx="10151">
                  <c:v>-54.857663902258103</c:v>
                </c:pt>
                <c:pt idx="10152">
                  <c:v>-54.9144961317023</c:v>
                </c:pt>
                <c:pt idx="10153">
                  <c:v>-54.969580788506597</c:v>
                </c:pt>
                <c:pt idx="10154">
                  <c:v>-55.022865117953302</c:v>
                </c:pt>
                <c:pt idx="10155">
                  <c:v>-55.074290778437103</c:v>
                </c:pt>
                <c:pt idx="10156">
                  <c:v>-55.123797503076503</c:v>
                </c:pt>
                <c:pt idx="10157">
                  <c:v>-55.171284903508997</c:v>
                </c:pt>
                <c:pt idx="10158">
                  <c:v>-55.216712219942103</c:v>
                </c:pt>
                <c:pt idx="10159">
                  <c:v>-55.260104495488498</c:v>
                </c:pt>
                <c:pt idx="10160">
                  <c:v>-55.301456998090998</c:v>
                </c:pt>
                <c:pt idx="10161">
                  <c:v>-55.3407487952175</c:v>
                </c:pt>
                <c:pt idx="10162">
                  <c:v>-55.377951714010401</c:v>
                </c:pt>
                <c:pt idx="10163">
                  <c:v>-55.413034494239596</c:v>
                </c:pt>
                <c:pt idx="10164">
                  <c:v>-55.445964849682099</c:v>
                </c:pt>
                <c:pt idx="10165">
                  <c:v>-55.476710144249203</c:v>
                </c:pt>
                <c:pt idx="10166">
                  <c:v>-55.505238040458003</c:v>
                </c:pt>
                <c:pt idx="10167">
                  <c:v>-55.531518968586802</c:v>
                </c:pt>
                <c:pt idx="10168">
                  <c:v>-55.555524667223999</c:v>
                </c:pt>
                <c:pt idx="10169">
                  <c:v>-55.577228375683298</c:v>
                </c:pt>
                <c:pt idx="10170">
                  <c:v>-55.596605103420799</c:v>
                </c:pt>
                <c:pt idx="10171">
                  <c:v>-55.613631817909599</c:v>
                </c:pt>
                <c:pt idx="10172">
                  <c:v>-55.628287572109301</c:v>
                </c:pt>
                <c:pt idx="10173">
                  <c:v>-55.640553608442701</c:v>
                </c:pt>
                <c:pt idx="10174">
                  <c:v>-55.650413431063903</c:v>
                </c:pt>
                <c:pt idx="10175">
                  <c:v>-55.657852873350798</c:v>
                </c:pt>
                <c:pt idx="10176">
                  <c:v>-55.662860134280599</c:v>
                </c:pt>
                <c:pt idx="10177">
                  <c:v>-55.665425800771501</c:v>
                </c:pt>
                <c:pt idx="10178">
                  <c:v>-55.665542873083503</c:v>
                </c:pt>
                <c:pt idx="10179">
                  <c:v>-55.6632067718404</c:v>
                </c:pt>
                <c:pt idx="10180">
                  <c:v>-55.658415347434001</c:v>
                </c:pt>
                <c:pt idx="10181">
                  <c:v>-55.651168879884203</c:v>
                </c:pt>
                <c:pt idx="10182">
                  <c:v>-55.641470073770101</c:v>
                </c:pt>
                <c:pt idx="10183">
                  <c:v>-55.629324049135001</c:v>
                </c:pt>
                <c:pt idx="10184">
                  <c:v>-55.6147383302146</c:v>
                </c:pt>
                <c:pt idx="10185">
                  <c:v>-55.597722834046401</c:v>
                </c:pt>
                <c:pt idx="10186">
                  <c:v>-55.578289857562702</c:v>
                </c:pt>
                <c:pt idx="10187">
                  <c:v>-55.556454056724398</c:v>
                </c:pt>
                <c:pt idx="10188">
                  <c:v>-55.532232439592597</c:v>
                </c:pt>
                <c:pt idx="10189">
                  <c:v>-55.505644343905303</c:v>
                </c:pt>
                <c:pt idx="10190">
                  <c:v>-55.476711416846797</c:v>
                </c:pt>
                <c:pt idx="10191">
                  <c:v>-55.445457594564999</c:v>
                </c:pt>
                <c:pt idx="10192">
                  <c:v>-55.411909077862298</c:v>
                </c:pt>
                <c:pt idx="10193">
                  <c:v>-55.376092946947701</c:v>
                </c:pt>
                <c:pt idx="10194">
                  <c:v>-55.338039940337502</c:v>
                </c:pt>
                <c:pt idx="10195">
                  <c:v>-55.297783362514203</c:v>
                </c:pt>
                <c:pt idx="10196">
                  <c:v>-55.255358493046302</c:v>
                </c:pt>
                <c:pt idx="10197">
                  <c:v>-55.210802610961402</c:v>
                </c:pt>
                <c:pt idx="10198">
                  <c:v>-55.164155022892402</c:v>
                </c:pt>
                <c:pt idx="10199">
                  <c:v>-55.115457048694303</c:v>
                </c:pt>
                <c:pt idx="10200">
                  <c:v>-55.064751991409402</c:v>
                </c:pt>
                <c:pt idx="10201">
                  <c:v>-55.0120141758862</c:v>
                </c:pt>
                <c:pt idx="10202">
                  <c:v>-54.957285824444099</c:v>
                </c:pt>
                <c:pt idx="10203">
                  <c:v>-54.900655884820601</c:v>
                </c:pt>
                <c:pt idx="10204">
                  <c:v>-54.842206907139797</c:v>
                </c:pt>
                <c:pt idx="10205">
                  <c:v>-54.782012286351097</c:v>
                </c:pt>
                <c:pt idx="10206">
                  <c:v>-54.720139398176798</c:v>
                </c:pt>
                <c:pt idx="10207">
                  <c:v>-54.656648619738696</c:v>
                </c:pt>
                <c:pt idx="10208">
                  <c:v>-54.591600192755699</c:v>
                </c:pt>
                <c:pt idx="10209">
                  <c:v>-54.525059044200603</c:v>
                </c:pt>
                <c:pt idx="10210">
                  <c:v>-54.4570895875029</c:v>
                </c:pt>
                <c:pt idx="10211">
                  <c:v>-54.387756274006598</c:v>
                </c:pt>
                <c:pt idx="10212">
                  <c:v>-54.317124137354298</c:v>
                </c:pt>
                <c:pt idx="10213">
                  <c:v>-54.2452589821171</c:v>
                </c:pt>
                <c:pt idx="10214">
                  <c:v>-54.172224371718997</c:v>
                </c:pt>
                <c:pt idx="10215">
                  <c:v>-54.0980837031939</c:v>
                </c:pt>
                <c:pt idx="10216">
                  <c:v>-54.022907392252499</c:v>
                </c:pt>
                <c:pt idx="10217">
                  <c:v>-53.9467664408944</c:v>
                </c:pt>
                <c:pt idx="10218">
                  <c:v>-53.869482279557801</c:v>
                </c:pt>
                <c:pt idx="10219">
                  <c:v>-53.7910744484671</c:v>
                </c:pt>
                <c:pt idx="10220">
                  <c:v>-53.711739107539103</c:v>
                </c:pt>
                <c:pt idx="10221">
                  <c:v>-53.6316328577551</c:v>
                </c:pt>
                <c:pt idx="10222">
                  <c:v>-53.550879184055603</c:v>
                </c:pt>
                <c:pt idx="10223">
                  <c:v>-53.469563710855503</c:v>
                </c:pt>
                <c:pt idx="10224">
                  <c:v>-53.387783356836898</c:v>
                </c:pt>
                <c:pt idx="10225">
                  <c:v>-53.305629391455803</c:v>
                </c:pt>
                <c:pt idx="10226">
                  <c:v>-53.223186868551799</c:v>
                </c:pt>
                <c:pt idx="10227">
                  <c:v>-53.1405372697415</c:v>
                </c:pt>
                <c:pt idx="10228">
                  <c:v>-53.057760412893003</c:v>
                </c:pt>
                <c:pt idx="10229">
                  <c:v>-52.974921516139801</c:v>
                </c:pt>
                <c:pt idx="10230">
                  <c:v>-52.892095800963403</c:v>
                </c:pt>
                <c:pt idx="10231">
                  <c:v>-52.809309590822103</c:v>
                </c:pt>
                <c:pt idx="10232">
                  <c:v>-52.725816579176502</c:v>
                </c:pt>
                <c:pt idx="10233">
                  <c:v>-52.641939631452701</c:v>
                </c:pt>
                <c:pt idx="10234">
                  <c:v>-52.557986247577901</c:v>
                </c:pt>
                <c:pt idx="10235">
                  <c:v>-52.474165584071898</c:v>
                </c:pt>
                <c:pt idx="10236">
                  <c:v>-52.390608325829703</c:v>
                </c:pt>
                <c:pt idx="10237">
                  <c:v>-52.307422484501501</c:v>
                </c:pt>
                <c:pt idx="10238">
                  <c:v>-52.224729428505199</c:v>
                </c:pt>
                <c:pt idx="10239">
                  <c:v>-52.142637164582197</c:v>
                </c:pt>
                <c:pt idx="10240">
                  <c:v>-52.061242331858203</c:v>
                </c:pt>
                <c:pt idx="10241">
                  <c:v>-51.980634828717299</c:v>
                </c:pt>
                <c:pt idx="10242">
                  <c:v>-51.900900411515302</c:v>
                </c:pt>
                <c:pt idx="10243">
                  <c:v>-51.822085849428099</c:v>
                </c:pt>
                <c:pt idx="10244">
                  <c:v>-51.744277765955999</c:v>
                </c:pt>
                <c:pt idx="10245">
                  <c:v>-51.666426585566199</c:v>
                </c:pt>
                <c:pt idx="10246">
                  <c:v>-51.588275302501799</c:v>
                </c:pt>
                <c:pt idx="10247">
                  <c:v>-51.510288827545601</c:v>
                </c:pt>
                <c:pt idx="10248">
                  <c:v>-51.432852751865802</c:v>
                </c:pt>
                <c:pt idx="10249">
                  <c:v>-51.356226488170101</c:v>
                </c:pt>
                <c:pt idx="10250">
                  <c:v>-51.280521601205002</c:v>
                </c:pt>
                <c:pt idx="10251">
                  <c:v>-51.205888443023198</c:v>
                </c:pt>
                <c:pt idx="10252">
                  <c:v>-51.132482611649998</c:v>
                </c:pt>
                <c:pt idx="10253">
                  <c:v>-51.060443714242297</c:v>
                </c:pt>
                <c:pt idx="10254">
                  <c:v>-50.989897702179498</c:v>
                </c:pt>
                <c:pt idx="10255">
                  <c:v>-50.920958042884003</c:v>
                </c:pt>
                <c:pt idx="10256">
                  <c:v>-50.853734660890503</c:v>
                </c:pt>
                <c:pt idx="10257">
                  <c:v>-50.788294088510398</c:v>
                </c:pt>
                <c:pt idx="10258">
                  <c:v>-50.7247128536387</c:v>
                </c:pt>
                <c:pt idx="10259">
                  <c:v>-50.6630976854644</c:v>
                </c:pt>
                <c:pt idx="10260">
                  <c:v>-50.602133878737597</c:v>
                </c:pt>
                <c:pt idx="10261">
                  <c:v>-50.5409509797393</c:v>
                </c:pt>
                <c:pt idx="10262">
                  <c:v>-50.4800678874225</c:v>
                </c:pt>
                <c:pt idx="10263">
                  <c:v>-50.420006640152799</c:v>
                </c:pt>
                <c:pt idx="10264">
                  <c:v>-50.3611581623665</c:v>
                </c:pt>
                <c:pt idx="10265">
                  <c:v>-50.303818476110102</c:v>
                </c:pt>
                <c:pt idx="10266">
                  <c:v>-50.248089490305901</c:v>
                </c:pt>
                <c:pt idx="10267">
                  <c:v>-50.194191489884297</c:v>
                </c:pt>
                <c:pt idx="10268">
                  <c:v>-50.1423569944129</c:v>
                </c:pt>
                <c:pt idx="10269">
                  <c:v>-50.092807667800699</c:v>
                </c:pt>
                <c:pt idx="10270">
                  <c:v>-50.045758151086197</c:v>
                </c:pt>
                <c:pt idx="10271">
                  <c:v>-50.001417465983799</c:v>
                </c:pt>
                <c:pt idx="10272">
                  <c:v>-49.959988201214401</c:v>
                </c:pt>
                <c:pt idx="10273">
                  <c:v>-49.921668052201603</c:v>
                </c:pt>
                <c:pt idx="10274">
                  <c:v>-49.886655797647201</c:v>
                </c:pt>
                <c:pt idx="10275">
                  <c:v>-49.855138801258398</c:v>
                </c:pt>
                <c:pt idx="10276">
                  <c:v>-49.827259976483496</c:v>
                </c:pt>
                <c:pt idx="10277">
                  <c:v>-49.803210680622001</c:v>
                </c:pt>
                <c:pt idx="10278">
                  <c:v>-49.783194653825603</c:v>
                </c:pt>
                <c:pt idx="10279">
                  <c:v>-49.767416446844699</c:v>
                </c:pt>
                <c:pt idx="10280">
                  <c:v>-49.7560768500257</c:v>
                </c:pt>
                <c:pt idx="10281">
                  <c:v>-49.749370004482003</c:v>
                </c:pt>
                <c:pt idx="10282">
                  <c:v>-49.747481146831703</c:v>
                </c:pt>
                <c:pt idx="10283">
                  <c:v>-49.750584471171202</c:v>
                </c:pt>
                <c:pt idx="10284">
                  <c:v>-49.758840532002999</c:v>
                </c:pt>
                <c:pt idx="10285">
                  <c:v>-49.7723934041951</c:v>
                </c:pt>
                <c:pt idx="10286">
                  <c:v>-49.7913678690513</c:v>
                </c:pt>
                <c:pt idx="10287">
                  <c:v>-49.8158662618306</c:v>
                </c:pt>
                <c:pt idx="10288">
                  <c:v>-49.845965535169498</c:v>
                </c:pt>
                <c:pt idx="10289">
                  <c:v>-49.881713960191902</c:v>
                </c:pt>
                <c:pt idx="10290">
                  <c:v>-49.923092156187501</c:v>
                </c:pt>
                <c:pt idx="10291">
                  <c:v>-49.970020991925502</c:v>
                </c:pt>
                <c:pt idx="10292">
                  <c:v>-50.022431545776897</c:v>
                </c:pt>
                <c:pt idx="10293">
                  <c:v>-50.080230396684499</c:v>
                </c:pt>
                <c:pt idx="10294">
                  <c:v>-50.143288928434401</c:v>
                </c:pt>
                <c:pt idx="10295">
                  <c:v>-50.211439964425502</c:v>
                </c:pt>
                <c:pt idx="10296">
                  <c:v>-50.2844763344971</c:v>
                </c:pt>
                <c:pt idx="10297">
                  <c:v>-50.362149226169201</c:v>
                </c:pt>
                <c:pt idx="10298">
                  <c:v>-50.444031797782898</c:v>
                </c:pt>
                <c:pt idx="10299">
                  <c:v>-50.529686335117397</c:v>
                </c:pt>
                <c:pt idx="10300">
                  <c:v>-50.618754807155902</c:v>
                </c:pt>
                <c:pt idx="10301">
                  <c:v>-50.710794382240998</c:v>
                </c:pt>
                <c:pt idx="10302">
                  <c:v>-50.8044872574728</c:v>
                </c:pt>
                <c:pt idx="10303">
                  <c:v>-50.896560957903098</c:v>
                </c:pt>
                <c:pt idx="10304">
                  <c:v>-50.988009802913297</c:v>
                </c:pt>
                <c:pt idx="10305">
                  <c:v>-51.0794975972156</c:v>
                </c:pt>
                <c:pt idx="10306">
                  <c:v>-51.171382184360098</c:v>
                </c:pt>
                <c:pt idx="10307">
                  <c:v>-51.263841079231597</c:v>
                </c:pt>
                <c:pt idx="10308">
                  <c:v>-51.356943807286399</c:v>
                </c:pt>
                <c:pt idx="10309">
                  <c:v>-51.450690370570797</c:v>
                </c:pt>
                <c:pt idx="10310">
                  <c:v>-51.544908353038203</c:v>
                </c:pt>
                <c:pt idx="10311">
                  <c:v>-51.639542788400703</c:v>
                </c:pt>
                <c:pt idx="10312">
                  <c:v>-51.734521808097703</c:v>
                </c:pt>
                <c:pt idx="10313">
                  <c:v>-51.829626049504498</c:v>
                </c:pt>
                <c:pt idx="10314">
                  <c:v>-51.923903784661299</c:v>
                </c:pt>
                <c:pt idx="10315">
                  <c:v>-52.016388975365601</c:v>
                </c:pt>
                <c:pt idx="10316">
                  <c:v>-52.107826273645102</c:v>
                </c:pt>
                <c:pt idx="10317">
                  <c:v>-52.198670686082103</c:v>
                </c:pt>
                <c:pt idx="10318">
                  <c:v>-52.289155720521002</c:v>
                </c:pt>
                <c:pt idx="10319">
                  <c:v>-52.379393863929799</c:v>
                </c:pt>
                <c:pt idx="10320">
                  <c:v>-52.469428134208599</c:v>
                </c:pt>
                <c:pt idx="10321">
                  <c:v>-52.5592586777706</c:v>
                </c:pt>
                <c:pt idx="10322">
                  <c:v>-52.6488086008087</c:v>
                </c:pt>
                <c:pt idx="10323">
                  <c:v>-52.738035191190299</c:v>
                </c:pt>
                <c:pt idx="10324">
                  <c:v>-52.826892499131503</c:v>
                </c:pt>
                <c:pt idx="10325">
                  <c:v>-52.915277297237601</c:v>
                </c:pt>
                <c:pt idx="10326">
                  <c:v>-53.002841921082798</c:v>
                </c:pt>
                <c:pt idx="10327">
                  <c:v>-53.0889560854217</c:v>
                </c:pt>
                <c:pt idx="10328">
                  <c:v>-53.174037774498601</c:v>
                </c:pt>
                <c:pt idx="10329">
                  <c:v>-53.2582963036634</c:v>
                </c:pt>
                <c:pt idx="10330">
                  <c:v>-53.341829301028604</c:v>
                </c:pt>
                <c:pt idx="10331">
                  <c:v>-53.424667087327599</c:v>
                </c:pt>
                <c:pt idx="10332">
                  <c:v>-53.506801854859098</c:v>
                </c:pt>
                <c:pt idx="10333">
                  <c:v>-53.588203279926297</c:v>
                </c:pt>
                <c:pt idx="10334">
                  <c:v>-53.668826743133302</c:v>
                </c:pt>
                <c:pt idx="10335">
                  <c:v>-53.7486025165041</c:v>
                </c:pt>
                <c:pt idx="10336">
                  <c:v>-53.827473475878101</c:v>
                </c:pt>
                <c:pt idx="10337">
                  <c:v>-53.905374046861098</c:v>
                </c:pt>
                <c:pt idx="10338">
                  <c:v>-53.982234470084698</c:v>
                </c:pt>
                <c:pt idx="10339">
                  <c:v>-54.057947128706402</c:v>
                </c:pt>
                <c:pt idx="10340">
                  <c:v>-54.132163882156199</c:v>
                </c:pt>
                <c:pt idx="10341">
                  <c:v>-54.204954595809902</c:v>
                </c:pt>
                <c:pt idx="10342">
                  <c:v>-54.276425989848498</c:v>
                </c:pt>
                <c:pt idx="10343">
                  <c:v>-54.346606269473803</c:v>
                </c:pt>
                <c:pt idx="10344">
                  <c:v>-54.4154811763295</c:v>
                </c:pt>
                <c:pt idx="10345">
                  <c:v>-54.483022655960902</c:v>
                </c:pt>
                <c:pt idx="10346">
                  <c:v>-54.5491909130739</c:v>
                </c:pt>
                <c:pt idx="10347">
                  <c:v>-54.613938845027697</c:v>
                </c:pt>
                <c:pt idx="10348">
                  <c:v>-54.677215063612898</c:v>
                </c:pt>
                <c:pt idx="10349">
                  <c:v>-54.738965717619102</c:v>
                </c:pt>
                <c:pt idx="10350">
                  <c:v>-54.799135737827598</c:v>
                </c:pt>
                <c:pt idx="10351">
                  <c:v>-54.857663020304201</c:v>
                </c:pt>
                <c:pt idx="10352">
                  <c:v>-54.914495169322002</c:v>
                </c:pt>
                <c:pt idx="10353">
                  <c:v>-54.969579748237898</c:v>
                </c:pt>
                <c:pt idx="10354">
                  <c:v>-55.022864002396602</c:v>
                </c:pt>
                <c:pt idx="10355">
                  <c:v>-55.074289590495503</c:v>
                </c:pt>
                <c:pt idx="10356">
                  <c:v>-55.1237962456023</c:v>
                </c:pt>
                <c:pt idx="10357">
                  <c:v>-55.171283581742998</c:v>
                </c:pt>
                <c:pt idx="10358">
                  <c:v>-55.216710834606502</c:v>
                </c:pt>
                <c:pt idx="10359">
                  <c:v>-55.260103048138497</c:v>
                </c:pt>
                <c:pt idx="10360">
                  <c:v>-55.301455490832097</c:v>
                </c:pt>
                <c:pt idx="10361">
                  <c:v>-55.340747230439</c:v>
                </c:pt>
                <c:pt idx="10362">
                  <c:v>-55.377950094263902</c:v>
                </c:pt>
                <c:pt idx="10363">
                  <c:v>-55.413032822183503</c:v>
                </c:pt>
                <c:pt idx="10364">
                  <c:v>-55.445963128051503</c:v>
                </c:pt>
                <c:pt idx="10365">
                  <c:v>-55.4767083759236</c:v>
                </c:pt>
                <c:pt idx="10366">
                  <c:v>-55.505236228247803</c:v>
                </c:pt>
                <c:pt idx="10367">
                  <c:v>-55.531517115348898</c:v>
                </c:pt>
                <c:pt idx="10368">
                  <c:v>-55.555522775860801</c:v>
                </c:pt>
                <c:pt idx="10369">
                  <c:v>-55.577226449132297</c:v>
                </c:pt>
                <c:pt idx="10370">
                  <c:v>-55.596603144646899</c:v>
                </c:pt>
                <c:pt idx="10371">
                  <c:v>-55.613629829898997</c:v>
                </c:pt>
                <c:pt idx="10372">
                  <c:v>-55.628285557865198</c:v>
                </c:pt>
                <c:pt idx="10373">
                  <c:v>-55.640551570979802</c:v>
                </c:pt>
                <c:pt idx="10374">
                  <c:v>-55.650411373405099</c:v>
                </c:pt>
                <c:pt idx="10375">
                  <c:v>-55.657850798522396</c:v>
                </c:pt>
                <c:pt idx="10376">
                  <c:v>-55.662858045309797</c:v>
                </c:pt>
                <c:pt idx="10377">
                  <c:v>-55.665423700681998</c:v>
                </c:pt>
                <c:pt idx="10378">
                  <c:v>-55.665540764893102</c:v>
                </c:pt>
                <c:pt idx="10379">
                  <c:v>-55.663204658557298</c:v>
                </c:pt>
                <c:pt idx="10380">
                  <c:v>-55.658413232054102</c:v>
                </c:pt>
                <c:pt idx="10381">
                  <c:v>-55.6511667653876</c:v>
                </c:pt>
                <c:pt idx="10382">
                  <c:v>-55.641467963118501</c:v>
                </c:pt>
                <c:pt idx="10383">
                  <c:v>-55.629321945269503</c:v>
                </c:pt>
                <c:pt idx="10384">
                  <c:v>-55.614736236053297</c:v>
                </c:pt>
                <c:pt idx="10385">
                  <c:v>-55.597720752481301</c:v>
                </c:pt>
                <c:pt idx="10386">
                  <c:v>-55.5782877914571</c:v>
                </c:pt>
                <c:pt idx="10387">
                  <c:v>-55.556452008910099</c:v>
                </c:pt>
                <c:pt idx="10388">
                  <c:v>-55.532230412868799</c:v>
                </c:pt>
                <c:pt idx="10389">
                  <c:v>-55.505642341034999</c:v>
                </c:pt>
                <c:pt idx="10390">
                  <c:v>-55.476709440555098</c:v>
                </c:pt>
                <c:pt idx="10391">
                  <c:v>-55.445455647536697</c:v>
                </c:pt>
                <c:pt idx="10392">
                  <c:v>-55.411907162739297</c:v>
                </c:pt>
                <c:pt idx="10393">
                  <c:v>-55.376091066230401</c:v>
                </c:pt>
                <c:pt idx="10394">
                  <c:v>-55.3380380966125</c:v>
                </c:pt>
                <c:pt idx="10395">
                  <c:v>-55.2977815583126</c:v>
                </c:pt>
                <c:pt idx="10396">
                  <c:v>-55.2553567308331</c:v>
                </c:pt>
                <c:pt idx="10397">
                  <c:v>-55.210800893141503</c:v>
                </c:pt>
                <c:pt idx="10398">
                  <c:v>-55.164153351810597</c:v>
                </c:pt>
                <c:pt idx="10399">
                  <c:v>-55.115455426635101</c:v>
                </c:pt>
                <c:pt idx="10400">
                  <c:v>-55.0647504205958</c:v>
                </c:pt>
                <c:pt idx="10401">
                  <c:v>-55.012012654942403</c:v>
                </c:pt>
                <c:pt idx="10402">
                  <c:v>-54.957284357570998</c:v>
                </c:pt>
                <c:pt idx="10403">
                  <c:v>-54.900654475205698</c:v>
                </c:pt>
                <c:pt idx="10404">
                  <c:v>-54.842205557648199</c:v>
                </c:pt>
                <c:pt idx="10405">
                  <c:v>-54.782010999382898</c:v>
                </c:pt>
                <c:pt idx="10406">
                  <c:v>-54.720138175838102</c:v>
                </c:pt>
                <c:pt idx="10407">
                  <c:v>-54.656647463779997</c:v>
                </c:pt>
                <c:pt idx="10408">
                  <c:v>-54.591599104988497</c:v>
                </c:pt>
                <c:pt idx="10409">
                  <c:v>-54.525058026301103</c:v>
                </c:pt>
                <c:pt idx="10410">
                  <c:v>-54.457088641017101</c:v>
                </c:pt>
                <c:pt idx="10411">
                  <c:v>-54.387755400373202</c:v>
                </c:pt>
                <c:pt idx="10412">
                  <c:v>-54.317123337913799</c:v>
                </c:pt>
                <c:pt idx="10413">
                  <c:v>-54.245258258118497</c:v>
                </c:pt>
                <c:pt idx="10414">
                  <c:v>-54.172223724244198</c:v>
                </c:pt>
                <c:pt idx="10415">
                  <c:v>-54.098083133344602</c:v>
                </c:pt>
                <c:pt idx="10416">
                  <c:v>-54.022906901043598</c:v>
                </c:pt>
                <c:pt idx="10417">
                  <c:v>-53.946766029245801</c:v>
                </c:pt>
                <c:pt idx="10418">
                  <c:v>-53.869481946154302</c:v>
                </c:pt>
                <c:pt idx="10419">
                  <c:v>-53.791074195246097</c:v>
                </c:pt>
                <c:pt idx="10420">
                  <c:v>-53.711738936144997</c:v>
                </c:pt>
                <c:pt idx="10421">
                  <c:v>-53.6316327692955</c:v>
                </c:pt>
                <c:pt idx="10422">
                  <c:v>-53.5508791793592</c:v>
                </c:pt>
                <c:pt idx="10423">
                  <c:v>-53.469563790541599</c:v>
                </c:pt>
                <c:pt idx="10424">
                  <c:v>-53.387783521398497</c:v>
                </c:pt>
                <c:pt idx="10425">
                  <c:v>-53.305629641256502</c:v>
                </c:pt>
                <c:pt idx="10426">
                  <c:v>-53.223187203842699</c:v>
                </c:pt>
                <c:pt idx="10427">
                  <c:v>-53.140537690674002</c:v>
                </c:pt>
                <c:pt idx="10428">
                  <c:v>-53.0577609195254</c:v>
                </c:pt>
                <c:pt idx="10429">
                  <c:v>-52.974922108557699</c:v>
                </c:pt>
                <c:pt idx="10430">
                  <c:v>-52.892096479043403</c:v>
                </c:pt>
                <c:pt idx="10431">
                  <c:v>-52.809310360992399</c:v>
                </c:pt>
                <c:pt idx="10432">
                  <c:v>-52.725817440424699</c:v>
                </c:pt>
                <c:pt idx="10433">
                  <c:v>-52.6419405827506</c:v>
                </c:pt>
                <c:pt idx="10434">
                  <c:v>-52.557987287741902</c:v>
                </c:pt>
                <c:pt idx="10435">
                  <c:v>-52.474166712468701</c:v>
                </c:pt>
                <c:pt idx="10436">
                  <c:v>-52.3906095423349</c:v>
                </c:pt>
                <c:pt idx="10437">
                  <c:v>-52.307423788357298</c:v>
                </c:pt>
                <c:pt idx="10438">
                  <c:v>-52.224730818968297</c:v>
                </c:pt>
                <c:pt idx="10439">
                  <c:v>-52.142638640912303</c:v>
                </c:pt>
                <c:pt idx="10440">
                  <c:v>-52.061243893335998</c:v>
                </c:pt>
                <c:pt idx="10441">
                  <c:v>-51.9806364745492</c:v>
                </c:pt>
                <c:pt idx="10442">
                  <c:v>-51.900902141628599</c:v>
                </c:pt>
                <c:pt idx="10443">
                  <c:v>-51.822087662855701</c:v>
                </c:pt>
                <c:pt idx="10444">
                  <c:v>-51.744279661609902</c:v>
                </c:pt>
                <c:pt idx="10445">
                  <c:v>-51.666428604520704</c:v>
                </c:pt>
                <c:pt idx="10446">
                  <c:v>-51.5882774379889</c:v>
                </c:pt>
                <c:pt idx="10447">
                  <c:v>-51.510291070264302</c:v>
                </c:pt>
                <c:pt idx="10448">
                  <c:v>-51.432855095903399</c:v>
                </c:pt>
                <c:pt idx="10449">
                  <c:v>-51.356228930789598</c:v>
                </c:pt>
                <c:pt idx="10450">
                  <c:v>-51.280524142399102</c:v>
                </c:pt>
                <c:pt idx="10451">
                  <c:v>-51.205891080446101</c:v>
                </c:pt>
                <c:pt idx="10452">
                  <c:v>-51.132485343105401</c:v>
                </c:pt>
                <c:pt idx="10453">
                  <c:v>-51.060446537889703</c:v>
                </c:pt>
                <c:pt idx="10454">
                  <c:v>-50.989900616502098</c:v>
                </c:pt>
                <c:pt idx="10455">
                  <c:v>-50.920961046391398</c:v>
                </c:pt>
                <c:pt idx="10456">
                  <c:v>-50.853737752044601</c:v>
                </c:pt>
                <c:pt idx="10457">
                  <c:v>-50.788297268848901</c:v>
                </c:pt>
                <c:pt idx="10458">
                  <c:v>-50.724716121752103</c:v>
                </c:pt>
                <c:pt idx="10459">
                  <c:v>-50.663101039398001</c:v>
                </c:pt>
                <c:pt idx="10460">
                  <c:v>-50.602137459587503</c:v>
                </c:pt>
                <c:pt idx="10461">
                  <c:v>-50.540954777808501</c:v>
                </c:pt>
                <c:pt idx="10462">
                  <c:v>-50.480071880998999</c:v>
                </c:pt>
                <c:pt idx="10463">
                  <c:v>-50.420010815315798</c:v>
                </c:pt>
                <c:pt idx="10464">
                  <c:v>-50.361162510589097</c:v>
                </c:pt>
                <c:pt idx="10465">
                  <c:v>-50.3038229962172</c:v>
                </c:pt>
                <c:pt idx="10466">
                  <c:v>-50.248094189249699</c:v>
                </c:pt>
                <c:pt idx="10467">
                  <c:v>-50.194196366250402</c:v>
                </c:pt>
                <c:pt idx="10468">
                  <c:v>-50.142362045940303</c:v>
                </c:pt>
                <c:pt idx="10469">
                  <c:v>-50.092812893055203</c:v>
                </c:pt>
                <c:pt idx="10470">
                  <c:v>-50.045763548885098</c:v>
                </c:pt>
                <c:pt idx="10471">
                  <c:v>-50.001423035155199</c:v>
                </c:pt>
                <c:pt idx="10472">
                  <c:v>-49.959993941256798</c:v>
                </c:pt>
                <c:pt idx="10473">
                  <c:v>-49.921673962338801</c:v>
                </c:pt>
                <c:pt idx="10474">
                  <c:v>-49.886661876534703</c:v>
                </c:pt>
                <c:pt idx="10475">
                  <c:v>-49.8551450598275</c:v>
                </c:pt>
                <c:pt idx="10476">
                  <c:v>-49.827266416093003</c:v>
                </c:pt>
                <c:pt idx="10477">
                  <c:v>-49.803217299141401</c:v>
                </c:pt>
                <c:pt idx="10478">
                  <c:v>-49.783201447809397</c:v>
                </c:pt>
                <c:pt idx="10479">
                  <c:v>-49.767423411768803</c:v>
                </c:pt>
                <c:pt idx="10480">
                  <c:v>-49.756083980423497</c:v>
                </c:pt>
                <c:pt idx="10481">
                  <c:v>-49.749377293992701</c:v>
                </c:pt>
                <c:pt idx="10482">
                  <c:v>-49.747488588018903</c:v>
                </c:pt>
                <c:pt idx="10483">
                  <c:v>-49.750592055376103</c:v>
                </c:pt>
                <c:pt idx="10484">
                  <c:v>-49.758848249336303</c:v>
                </c:pt>
                <c:pt idx="10485">
                  <c:v>-49.772401243438303</c:v>
                </c:pt>
                <c:pt idx="10486">
                  <c:v>-49.7913758176459</c:v>
                </c:pt>
                <c:pt idx="10487">
                  <c:v>-49.815874305752899</c:v>
                </c:pt>
                <c:pt idx="10488">
                  <c:v>-49.845973658879501</c:v>
                </c:pt>
                <c:pt idx="10489">
                  <c:v>-49.881722146604297</c:v>
                </c:pt>
                <c:pt idx="10490">
                  <c:v>-49.923100369813604</c:v>
                </c:pt>
                <c:pt idx="10491">
                  <c:v>-49.970029210636199</c:v>
                </c:pt>
                <c:pt idx="10492">
                  <c:v>-50.022439750192703</c:v>
                </c:pt>
                <c:pt idx="10493">
                  <c:v>-50.080238567217997</c:v>
                </c:pt>
                <c:pt idx="10494">
                  <c:v>-50.143297044804299</c:v>
                </c:pt>
                <c:pt idx="10495">
                  <c:v>-50.211448005477799</c:v>
                </c:pt>
                <c:pt idx="10496">
                  <c:v>-50.2844842782279</c:v>
                </c:pt>
                <c:pt idx="10497">
                  <c:v>-50.362157049937103</c:v>
                </c:pt>
                <c:pt idx="10498">
                  <c:v>-50.4440394560649</c:v>
                </c:pt>
                <c:pt idx="10499">
                  <c:v>-50.529693804892801</c:v>
                </c:pt>
                <c:pt idx="10500">
                  <c:v>-50.618762069606298</c:v>
                </c:pt>
                <c:pt idx="10501">
                  <c:v>-50.710801399158498</c:v>
                </c:pt>
                <c:pt idx="10502">
                  <c:v>-50.804493718305899</c:v>
                </c:pt>
                <c:pt idx="10503">
                  <c:v>-50.896566982032702</c:v>
                </c:pt>
                <c:pt idx="10504">
                  <c:v>-50.988015466551502</c:v>
                </c:pt>
                <c:pt idx="10505">
                  <c:v>-51.079502951547099</c:v>
                </c:pt>
                <c:pt idx="10506">
                  <c:v>-51.171387263976101</c:v>
                </c:pt>
                <c:pt idx="10507">
                  <c:v>-51.263845908430397</c:v>
                </c:pt>
                <c:pt idx="10508">
                  <c:v>-51.356948403735998</c:v>
                </c:pt>
                <c:pt idx="10509">
                  <c:v>-51.450694745742602</c:v>
                </c:pt>
                <c:pt idx="10510">
                  <c:v>-51.544912513397897</c:v>
                </c:pt>
                <c:pt idx="10511">
                  <c:v>-51.639546743580198</c:v>
                </c:pt>
                <c:pt idx="10512">
                  <c:v>-51.734525565682901</c:v>
                </c:pt>
                <c:pt idx="10513">
                  <c:v>-51.829629604089199</c:v>
                </c:pt>
                <c:pt idx="10514">
                  <c:v>-51.923907071618501</c:v>
                </c:pt>
                <c:pt idx="10515">
                  <c:v>-52.016392040820399</c:v>
                </c:pt>
                <c:pt idx="10516">
                  <c:v>-52.107829149082903</c:v>
                </c:pt>
                <c:pt idx="10517">
                  <c:v>-52.198673391249201</c:v>
                </c:pt>
                <c:pt idx="10518">
                  <c:v>-52.289158268669198</c:v>
                </c:pt>
                <c:pt idx="10519">
                  <c:v>-52.379396264590298</c:v>
                </c:pt>
                <c:pt idx="10520">
                  <c:v>-52.469430394580797</c:v>
                </c:pt>
                <c:pt idx="10521">
                  <c:v>-52.559260802450403</c:v>
                </c:pt>
                <c:pt idx="10522">
                  <c:v>-52.648810594456897</c:v>
                </c:pt>
                <c:pt idx="10523">
                  <c:v>-52.738037058079499</c:v>
                </c:pt>
                <c:pt idx="10524">
                  <c:v>-52.826894242776703</c:v>
                </c:pt>
                <c:pt idx="10525">
                  <c:v>-52.915278918128102</c:v>
                </c:pt>
                <c:pt idx="10526">
                  <c:v>-53.002843405886097</c:v>
                </c:pt>
                <c:pt idx="10527">
                  <c:v>-53.088957447989898</c:v>
                </c:pt>
                <c:pt idx="10528">
                  <c:v>-53.1740390236751</c:v>
                </c:pt>
                <c:pt idx="10529">
                  <c:v>-53.258297445433698</c:v>
                </c:pt>
                <c:pt idx="10530">
                  <c:v>-53.341830339685302</c:v>
                </c:pt>
                <c:pt idx="10531">
                  <c:v>-53.424668026198397</c:v>
                </c:pt>
                <c:pt idx="10532">
                  <c:v>-53.506802696694002</c:v>
                </c:pt>
                <c:pt idx="10533">
                  <c:v>-53.588204027112702</c:v>
                </c:pt>
                <c:pt idx="10534">
                  <c:v>-53.668827397824302</c:v>
                </c:pt>
                <c:pt idx="10535">
                  <c:v>-53.748603080556698</c:v>
                </c:pt>
                <c:pt idx="10536">
                  <c:v>-53.827473951264302</c:v>
                </c:pt>
                <c:pt idx="10537">
                  <c:v>-53.905374435425003</c:v>
                </c:pt>
                <c:pt idx="10538">
                  <c:v>-53.982234773524603</c:v>
                </c:pt>
                <c:pt idx="10539">
                  <c:v>-54.057947348623401</c:v>
                </c:pt>
                <c:pt idx="10540">
                  <c:v>-54.132164019612503</c:v>
                </c:pt>
                <c:pt idx="10541">
                  <c:v>-54.204954653757</c:v>
                </c:pt>
                <c:pt idx="10542">
                  <c:v>-54.2764259706844</c:v>
                </c:pt>
                <c:pt idx="10543">
                  <c:v>-54.346606175272697</c:v>
                </c:pt>
                <c:pt idx="10544">
                  <c:v>-54.415481009005703</c:v>
                </c:pt>
                <c:pt idx="10545">
                  <c:v>-54.483022417353702</c:v>
                </c:pt>
                <c:pt idx="10546">
                  <c:v>-54.549190604990898</c:v>
                </c:pt>
                <c:pt idx="10547">
                  <c:v>-54.613938469269698</c:v>
                </c:pt>
                <c:pt idx="10548">
                  <c:v>-54.677214621989002</c:v>
                </c:pt>
                <c:pt idx="10549">
                  <c:v>-54.738965211955197</c:v>
                </c:pt>
                <c:pt idx="10550">
                  <c:v>-54.799135169973098</c:v>
                </c:pt>
                <c:pt idx="10551">
                  <c:v>-54.857662392201597</c:v>
                </c:pt>
                <c:pt idx="10552">
                  <c:v>-54.914494482853499</c:v>
                </c:pt>
                <c:pt idx="10553">
                  <c:v>-54.969579005323801</c:v>
                </c:pt>
                <c:pt idx="10554">
                  <c:v>-55.022863205000498</c:v>
                </c:pt>
                <c:pt idx="10555">
                  <c:v>-55.074288740795097</c:v>
                </c:pt>
                <c:pt idx="10556">
                  <c:v>-55.123795345737001</c:v>
                </c:pt>
                <c:pt idx="10557">
                  <c:v>-55.171282635559301</c:v>
                </c:pt>
                <c:pt idx="10558">
                  <c:v>-55.216709842715296</c:v>
                </c:pt>
                <c:pt idx="10559">
                  <c:v>-55.260102011744102</c:v>
                </c:pt>
                <c:pt idx="10560">
                  <c:v>-55.301454411529903</c:v>
                </c:pt>
                <c:pt idx="10561">
                  <c:v>-55.340746110024803</c:v>
                </c:pt>
                <c:pt idx="10562">
                  <c:v>-55.377948934647101</c:v>
                </c:pt>
                <c:pt idx="10563">
                  <c:v>-55.413031625347301</c:v>
                </c:pt>
                <c:pt idx="10564">
                  <c:v>-55.445961896031498</c:v>
                </c:pt>
                <c:pt idx="10565">
                  <c:v>-55.476707110855699</c:v>
                </c:pt>
                <c:pt idx="10566">
                  <c:v>-55.505234932215501</c:v>
                </c:pt>
                <c:pt idx="10567">
                  <c:v>-55.531515790466202</c:v>
                </c:pt>
                <c:pt idx="10568">
                  <c:v>-55.555521424271397</c:v>
                </c:pt>
                <c:pt idx="10569">
                  <c:v>-55.577225073001699</c:v>
                </c:pt>
                <c:pt idx="10570">
                  <c:v>-55.596601746157198</c:v>
                </c:pt>
                <c:pt idx="10571">
                  <c:v>-55.613628411244001</c:v>
                </c:pt>
                <c:pt idx="10572">
                  <c:v>-55.6282841212482</c:v>
                </c:pt>
                <c:pt idx="10573">
                  <c:v>-55.640550118608402</c:v>
                </c:pt>
                <c:pt idx="10574">
                  <c:v>-55.650409907489298</c:v>
                </c:pt>
                <c:pt idx="10575">
                  <c:v>-55.657849321271598</c:v>
                </c:pt>
                <c:pt idx="10576">
                  <c:v>-55.662856558930201</c:v>
                </c:pt>
                <c:pt idx="10577">
                  <c:v>-55.665422207373901</c:v>
                </c:pt>
                <c:pt idx="10578">
                  <c:v>-55.665539266848803</c:v>
                </c:pt>
                <c:pt idx="10579">
                  <c:v>-55.663203157958698</c:v>
                </c:pt>
                <c:pt idx="10580">
                  <c:v>-55.658411731070402</c:v>
                </c:pt>
                <c:pt idx="10581">
                  <c:v>-55.651165266173201</c:v>
                </c:pt>
                <c:pt idx="10582">
                  <c:v>-55.641466467810901</c:v>
                </c:pt>
                <c:pt idx="10583">
                  <c:v>-55.629320455987703</c:v>
                </c:pt>
                <c:pt idx="10584">
                  <c:v>-55.6147347548958</c:v>
                </c:pt>
                <c:pt idx="10585">
                  <c:v>-55.597719281524498</c:v>
                </c:pt>
                <c:pt idx="10586">
                  <c:v>-55.578286332753301</c:v>
                </c:pt>
                <c:pt idx="10587">
                  <c:v>-55.556450564484997</c:v>
                </c:pt>
                <c:pt idx="10588">
                  <c:v>-55.532228984721101</c:v>
                </c:pt>
                <c:pt idx="10589">
                  <c:v>-55.505640931133698</c:v>
                </c:pt>
                <c:pt idx="10590">
                  <c:v>-55.476708050838702</c:v>
                </c:pt>
                <c:pt idx="10591">
                  <c:v>-55.445454279911097</c:v>
                </c:pt>
                <c:pt idx="10592">
                  <c:v>-55.411905819076203</c:v>
                </c:pt>
                <c:pt idx="10593">
                  <c:v>-55.376089748297602</c:v>
                </c:pt>
                <c:pt idx="10594">
                  <c:v>-55.338036806234904</c:v>
                </c:pt>
                <c:pt idx="10595">
                  <c:v>-55.297780297271402</c:v>
                </c:pt>
                <c:pt idx="10596">
                  <c:v>-55.255355500859203</c:v>
                </c:pt>
                <c:pt idx="10597">
                  <c:v>-55.210799695919597</c:v>
                </c:pt>
                <c:pt idx="10598">
                  <c:v>-55.164152188979102</c:v>
                </c:pt>
                <c:pt idx="10599">
                  <c:v>-55.115454299786002</c:v>
                </c:pt>
                <c:pt idx="10600">
                  <c:v>-55.064749331274399</c:v>
                </c:pt>
                <c:pt idx="10601">
                  <c:v>-55.012011602192501</c:v>
                </c:pt>
                <c:pt idx="10602">
                  <c:v>-54.9572833443045</c:v>
                </c:pt>
                <c:pt idx="10603">
                  <c:v>-54.900653503625499</c:v>
                </c:pt>
                <c:pt idx="10604">
                  <c:v>-54.8422046297271</c:v>
                </c:pt>
                <c:pt idx="10605">
                  <c:v>-54.782010116766301</c:v>
                </c:pt>
                <c:pt idx="10606">
                  <c:v>-54.720137339963202</c:v>
                </c:pt>
                <c:pt idx="10607">
                  <c:v>-54.656646675834203</c:v>
                </c:pt>
                <c:pt idx="10608">
                  <c:v>-54.591598366196003</c:v>
                </c:pt>
                <c:pt idx="10609">
                  <c:v>-54.525057337788198</c:v>
                </c:pt>
                <c:pt idx="10610">
                  <c:v>-54.457088003816402</c:v>
                </c:pt>
                <c:pt idx="10611">
                  <c:v>-54.387754815439102</c:v>
                </c:pt>
                <c:pt idx="10612">
                  <c:v>-54.317122806129198</c:v>
                </c:pt>
                <c:pt idx="10613">
                  <c:v>-54.245257780299397</c:v>
                </c:pt>
                <c:pt idx="10614">
                  <c:v>-54.1722233010899</c:v>
                </c:pt>
                <c:pt idx="10615">
                  <c:v>-54.098082765561898</c:v>
                </c:pt>
                <c:pt idx="10616">
                  <c:v>-54.022906589276197</c:v>
                </c:pt>
                <c:pt idx="10617">
                  <c:v>-53.946765774068702</c:v>
                </c:pt>
                <c:pt idx="10618">
                  <c:v>-53.869481746742899</c:v>
                </c:pt>
                <c:pt idx="10619">
                  <c:v>-53.791074052827</c:v>
                </c:pt>
                <c:pt idx="10620">
                  <c:v>-53.711738851737699</c:v>
                </c:pt>
                <c:pt idx="10621">
                  <c:v>-53.631632743570002</c:v>
                </c:pt>
                <c:pt idx="10622">
                  <c:v>-53.550879212797099</c:v>
                </c:pt>
                <c:pt idx="10623">
                  <c:v>-53.469563883493102</c:v>
                </c:pt>
                <c:pt idx="10624">
                  <c:v>-53.387783674115497</c:v>
                </c:pt>
                <c:pt idx="10625">
                  <c:v>-53.305629853901998</c:v>
                </c:pt>
                <c:pt idx="10626">
                  <c:v>-53.223187476502702</c:v>
                </c:pt>
                <c:pt idx="10627">
                  <c:v>-53.140538023365004</c:v>
                </c:pt>
                <c:pt idx="10628">
                  <c:v>-53.057761312198402</c:v>
                </c:pt>
                <c:pt idx="10629">
                  <c:v>-52.974922561191299</c:v>
                </c:pt>
                <c:pt idx="10630">
                  <c:v>-52.892096991459198</c:v>
                </c:pt>
                <c:pt idx="10631">
                  <c:v>-52.809310937967702</c:v>
                </c:pt>
                <c:pt idx="10632">
                  <c:v>-52.725818081055401</c:v>
                </c:pt>
                <c:pt idx="10633">
                  <c:v>-52.6419412861365</c:v>
                </c:pt>
                <c:pt idx="10634">
                  <c:v>-52.557988052887097</c:v>
                </c:pt>
                <c:pt idx="10635">
                  <c:v>-52.474167538799797</c:v>
                </c:pt>
                <c:pt idx="10636">
                  <c:v>-52.390610429660299</c:v>
                </c:pt>
                <c:pt idx="10637">
                  <c:v>-52.3074247360274</c:v>
                </c:pt>
                <c:pt idx="10638">
                  <c:v>-52.224731826350499</c:v>
                </c:pt>
                <c:pt idx="10639">
                  <c:v>-52.142639707381299</c:v>
                </c:pt>
                <c:pt idx="10640">
                  <c:v>-52.0612450182863</c:v>
                </c:pt>
                <c:pt idx="10641">
                  <c:v>-51.980637657325097</c:v>
                </c:pt>
                <c:pt idx="10642">
                  <c:v>-51.900903382095599</c:v>
                </c:pt>
                <c:pt idx="10643">
                  <c:v>-51.822088960238503</c:v>
                </c:pt>
                <c:pt idx="10644">
                  <c:v>-51.744281015049502</c:v>
                </c:pt>
                <c:pt idx="10645">
                  <c:v>-51.666430043257101</c:v>
                </c:pt>
                <c:pt idx="10646">
                  <c:v>-51.588278957030397</c:v>
                </c:pt>
                <c:pt idx="10647">
                  <c:v>-51.510292662831297</c:v>
                </c:pt>
                <c:pt idx="10648">
                  <c:v>-51.432856757649098</c:v>
                </c:pt>
                <c:pt idx="10649">
                  <c:v>-51.356230659637703</c:v>
                </c:pt>
                <c:pt idx="10650">
                  <c:v>-51.280525938214602</c:v>
                </c:pt>
                <c:pt idx="10651">
                  <c:v>-51.205892941444297</c:v>
                </c:pt>
                <c:pt idx="10652">
                  <c:v>-51.132487267614302</c:v>
                </c:pt>
                <c:pt idx="10653">
                  <c:v>-51.060448524494198</c:v>
                </c:pt>
                <c:pt idx="10654">
                  <c:v>-50.989902664021102</c:v>
                </c:pt>
                <c:pt idx="10655">
                  <c:v>-50.920963153666698</c:v>
                </c:pt>
                <c:pt idx="10656">
                  <c:v>-50.853739917889001</c:v>
                </c:pt>
                <c:pt idx="10657">
                  <c:v>-50.788299494232703</c:v>
                </c:pt>
                <c:pt idx="10658">
                  <c:v>-50.724718405583403</c:v>
                </c:pt>
                <c:pt idx="10659">
                  <c:v>-50.663103380206998</c:v>
                </c:pt>
                <c:pt idx="10660">
                  <c:v>-50.602139955738402</c:v>
                </c:pt>
                <c:pt idx="10661">
                  <c:v>-50.540957422263602</c:v>
                </c:pt>
                <c:pt idx="10662">
                  <c:v>-50.4800746583606</c:v>
                </c:pt>
                <c:pt idx="10663">
                  <c:v>-50.420013715641197</c:v>
                </c:pt>
                <c:pt idx="10664">
                  <c:v>-50.3611655277099</c:v>
                </c:pt>
                <c:pt idx="10665">
                  <c:v>-50.303826129082097</c:v>
                </c:pt>
                <c:pt idx="10666">
                  <c:v>-50.248097442443502</c:v>
                </c:pt>
                <c:pt idx="10667">
                  <c:v>-50.194199738562297</c:v>
                </c:pt>
                <c:pt idx="10668">
                  <c:v>-50.1423655355782</c:v>
                </c:pt>
                <c:pt idx="10669">
                  <c:v>-50.092816498805298</c:v>
                </c:pt>
                <c:pt idx="10670">
                  <c:v>-50.045767269713103</c:v>
                </c:pt>
                <c:pt idx="10671">
                  <c:v>-50.001426870040397</c:v>
                </c:pt>
                <c:pt idx="10672">
                  <c:v>-49.959997889648299</c:v>
                </c:pt>
                <c:pt idx="10673">
                  <c:v>-49.921678023502899</c:v>
                </c:pt>
                <c:pt idx="10674">
                  <c:v>-49.886666049353799</c:v>
                </c:pt>
                <c:pt idx="10675">
                  <c:v>-49.855149351611502</c:v>
                </c:pt>
                <c:pt idx="10676">
                  <c:v>-49.827270827586901</c:v>
                </c:pt>
                <c:pt idx="10677">
                  <c:v>-49.803221828704601</c:v>
                </c:pt>
                <c:pt idx="10678">
                  <c:v>-49.783206092912003</c:v>
                </c:pt>
                <c:pt idx="10679">
                  <c:v>-49.767428169155501</c:v>
                </c:pt>
                <c:pt idx="10680">
                  <c:v>-49.756088846210503</c:v>
                </c:pt>
                <c:pt idx="10681">
                  <c:v>-49.749382263703197</c:v>
                </c:pt>
                <c:pt idx="10682">
                  <c:v>-49.7474936564617</c:v>
                </c:pt>
                <c:pt idx="10683">
                  <c:v>-49.750597216547497</c:v>
                </c:pt>
                <c:pt idx="10684">
                  <c:v>-49.758853496418297</c:v>
                </c:pt>
                <c:pt idx="10685">
                  <c:v>-49.772406568732798</c:v>
                </c:pt>
                <c:pt idx="10686">
                  <c:v>-49.791381212571203</c:v>
                </c:pt>
                <c:pt idx="10687">
                  <c:v>-49.815879760759799</c:v>
                </c:pt>
                <c:pt idx="10688">
                  <c:v>-49.845979163419599</c:v>
                </c:pt>
                <c:pt idx="10689">
                  <c:v>-49.881727689112303</c:v>
                </c:pt>
                <c:pt idx="10690">
                  <c:v>-49.923105926308303</c:v>
                </c:pt>
                <c:pt idx="10691">
                  <c:v>-49.970034766211398</c:v>
                </c:pt>
                <c:pt idx="10692">
                  <c:v>-50.022445291834302</c:v>
                </c:pt>
                <c:pt idx="10693">
                  <c:v>-50.080244081803201</c:v>
                </c:pt>
                <c:pt idx="10694">
                  <c:v>-50.143302518772401</c:v>
                </c:pt>
                <c:pt idx="10695">
                  <c:v>-50.211453424709099</c:v>
                </c:pt>
                <c:pt idx="10696">
                  <c:v>-50.284489628058402</c:v>
                </c:pt>
                <c:pt idx="10697">
                  <c:v>-50.362162315301099</c:v>
                </c:pt>
                <c:pt idx="10698">
                  <c:v>-50.444044606538199</c:v>
                </c:pt>
                <c:pt idx="10699">
                  <c:v>-50.5296988252123</c:v>
                </c:pt>
                <c:pt idx="10700">
                  <c:v>-50.618766947358097</c:v>
                </c:pt>
                <c:pt idx="10701">
                  <c:v>-50.710806108931102</c:v>
                </c:pt>
                <c:pt idx="10702">
                  <c:v>-50.804498051921797</c:v>
                </c:pt>
                <c:pt idx="10703">
                  <c:v>-50.896571019982197</c:v>
                </c:pt>
                <c:pt idx="10704">
                  <c:v>-50.988019260304903</c:v>
                </c:pt>
                <c:pt idx="10705">
                  <c:v>-51.0795065357295</c:v>
                </c:pt>
                <c:pt idx="10706">
                  <c:v>-51.171390662051003</c:v>
                </c:pt>
                <c:pt idx="10707">
                  <c:v>-51.263849136937402</c:v>
                </c:pt>
                <c:pt idx="10708">
                  <c:v>-51.3569514747536</c:v>
                </c:pt>
                <c:pt idx="10709">
                  <c:v>-51.450697667189303</c:v>
                </c:pt>
                <c:pt idx="10710">
                  <c:v>-51.544915289833</c:v>
                </c:pt>
                <c:pt idx="10711">
                  <c:v>-51.639549381659499</c:v>
                </c:pt>
                <c:pt idx="10712">
                  <c:v>-51.7345280706841</c:v>
                </c:pt>
                <c:pt idx="10713">
                  <c:v>-51.829631972616802</c:v>
                </c:pt>
                <c:pt idx="10714">
                  <c:v>-51.923909260807797</c:v>
                </c:pt>
                <c:pt idx="10715">
                  <c:v>-52.0163940816091</c:v>
                </c:pt>
                <c:pt idx="10716">
                  <c:v>-52.107831062631497</c:v>
                </c:pt>
                <c:pt idx="10717">
                  <c:v>-52.198675190882703</c:v>
                </c:pt>
                <c:pt idx="10718">
                  <c:v>-52.289159963375297</c:v>
                </c:pt>
                <c:pt idx="10719">
                  <c:v>-52.379397860870398</c:v>
                </c:pt>
                <c:pt idx="10720">
                  <c:v>-52.469431897376097</c:v>
                </c:pt>
                <c:pt idx="10721">
                  <c:v>-52.559262214964399</c:v>
                </c:pt>
                <c:pt idx="10722">
                  <c:v>-52.648811919929301</c:v>
                </c:pt>
                <c:pt idx="10723">
                  <c:v>-52.738038299484899</c:v>
                </c:pt>
                <c:pt idx="10724">
                  <c:v>-52.8268954025813</c:v>
                </c:pt>
                <c:pt idx="10725">
                  <c:v>-52.915279996781102</c:v>
                </c:pt>
                <c:pt idx="10726">
                  <c:v>-53.002844394629697</c:v>
                </c:pt>
                <c:pt idx="10727">
                  <c:v>-53.088958356142399</c:v>
                </c:pt>
                <c:pt idx="10728">
                  <c:v>-53.174039857223697</c:v>
                </c:pt>
                <c:pt idx="10729">
                  <c:v>-53.258298208463501</c:v>
                </c:pt>
                <c:pt idx="10730">
                  <c:v>-53.341831035153298</c:v>
                </c:pt>
                <c:pt idx="10731">
                  <c:v>-53.424668656417602</c:v>
                </c:pt>
                <c:pt idx="10732">
                  <c:v>-53.506803263590399</c:v>
                </c:pt>
                <c:pt idx="10733">
                  <c:v>-53.5882045323686</c:v>
                </c:pt>
                <c:pt idx="10734">
                  <c:v>-53.668827842962898</c:v>
                </c:pt>
                <c:pt idx="10735">
                  <c:v>-53.748603466898999</c:v>
                </c:pt>
                <c:pt idx="10736">
                  <c:v>-53.827474280207198</c:v>
                </c:pt>
                <c:pt idx="10737">
                  <c:v>-53.905374708275303</c:v>
                </c:pt>
                <c:pt idx="10738">
                  <c:v>-53.982234991485001</c:v>
                </c:pt>
                <c:pt idx="10739">
                  <c:v>-54.057947512820697</c:v>
                </c:pt>
                <c:pt idx="10740">
                  <c:v>-54.132164130748599</c:v>
                </c:pt>
                <c:pt idx="10741">
                  <c:v>-54.204954713907703</c:v>
                </c:pt>
                <c:pt idx="10742">
                  <c:v>-54.276425981537102</c:v>
                </c:pt>
                <c:pt idx="10743">
                  <c:v>-54.346606138281999</c:v>
                </c:pt>
                <c:pt idx="10744">
                  <c:v>-54.415480925514302</c:v>
                </c:pt>
                <c:pt idx="10745">
                  <c:v>-54.483022288647597</c:v>
                </c:pt>
                <c:pt idx="10746">
                  <c:v>-54.549190432329603</c:v>
                </c:pt>
                <c:pt idx="10747">
                  <c:v>-54.6139382539032</c:v>
                </c:pt>
                <c:pt idx="10748">
                  <c:v>-54.677214365167899</c:v>
                </c:pt>
                <c:pt idx="10749">
                  <c:v>-54.738964914936503</c:v>
                </c:pt>
                <c:pt idx="10750">
                  <c:v>-54.799134834025097</c:v>
                </c:pt>
                <c:pt idx="10751">
                  <c:v>-54.857662018644902</c:v>
                </c:pt>
                <c:pt idx="10752">
                  <c:v>-54.914494072970399</c:v>
                </c:pt>
                <c:pt idx="10753">
                  <c:v>-54.969578560417197</c:v>
                </c:pt>
                <c:pt idx="10754">
                  <c:v>-55.022862726395999</c:v>
                </c:pt>
                <c:pt idx="10755">
                  <c:v>-55.074288229944301</c:v>
                </c:pt>
                <c:pt idx="10756">
                  <c:v>-55.123794804066002</c:v>
                </c:pt>
                <c:pt idx="10757">
                  <c:v>-55.171282065518497</c:v>
                </c:pt>
                <c:pt idx="10758">
                  <c:v>-55.216709244805003</c:v>
                </c:pt>
                <c:pt idx="10759">
                  <c:v>-55.260101386817503</c:v>
                </c:pt>
                <c:pt idx="10760">
                  <c:v>-55.301453760672103</c:v>
                </c:pt>
                <c:pt idx="10761">
                  <c:v>-55.340745434437999</c:v>
                </c:pt>
                <c:pt idx="10762">
                  <c:v>-55.377948235598197</c:v>
                </c:pt>
                <c:pt idx="10763">
                  <c:v>-55.413030904143902</c:v>
                </c:pt>
                <c:pt idx="10764">
                  <c:v>-55.445961154008998</c:v>
                </c:pt>
                <c:pt idx="10765">
                  <c:v>-55.476706349406101</c:v>
                </c:pt>
                <c:pt idx="10766">
                  <c:v>-55.505234152695401</c:v>
                </c:pt>
                <c:pt idx="10767">
                  <c:v>-55.531514994246301</c:v>
                </c:pt>
                <c:pt idx="10768">
                  <c:v>-55.555520612735997</c:v>
                </c:pt>
                <c:pt idx="10769">
                  <c:v>-55.577224247544201</c:v>
                </c:pt>
                <c:pt idx="10770">
                  <c:v>-55.596600908176399</c:v>
                </c:pt>
                <c:pt idx="10771">
                  <c:v>-55.613627562141602</c:v>
                </c:pt>
                <c:pt idx="10772">
                  <c:v>-55.628283262426599</c:v>
                </c:pt>
                <c:pt idx="10773">
                  <c:v>-55.640549251468201</c:v>
                </c:pt>
                <c:pt idx="10774">
                  <c:v>-55.650409033427898</c:v>
                </c:pt>
                <c:pt idx="10775">
                  <c:v>-55.657848441680898</c:v>
                </c:pt>
                <c:pt idx="10776">
                  <c:v>-55.662855675195303</c:v>
                </c:pt>
                <c:pt idx="10777">
                  <c:v>-55.665421320871502</c:v>
                </c:pt>
                <c:pt idx="10778">
                  <c:v>-55.665538378945698</c:v>
                </c:pt>
                <c:pt idx="10779">
                  <c:v>-55.663202270010402</c:v>
                </c:pt>
                <c:pt idx="10780">
                  <c:v>-55.658410844419699</c:v>
                </c:pt>
                <c:pt idx="10781">
                  <c:v>-55.6511643821486</c:v>
                </c:pt>
                <c:pt idx="10782">
                  <c:v>-55.641465587725698</c:v>
                </c:pt>
                <c:pt idx="10783">
                  <c:v>-55.629319581138702</c:v>
                </c:pt>
                <c:pt idx="10784">
                  <c:v>-55.614733886562597</c:v>
                </c:pt>
                <c:pt idx="10785">
                  <c:v>-55.597718420967801</c:v>
                </c:pt>
                <c:pt idx="10786">
                  <c:v>-55.578285481214103</c:v>
                </c:pt>
                <c:pt idx="10787">
                  <c:v>-55.556449723183299</c:v>
                </c:pt>
                <c:pt idx="10788">
                  <c:v>-55.532228154855403</c:v>
                </c:pt>
                <c:pt idx="10789">
                  <c:v>-55.505640113879601</c:v>
                </c:pt>
                <c:pt idx="10790">
                  <c:v>-55.476707247348003</c:v>
                </c:pt>
                <c:pt idx="10791">
                  <c:v>-55.445453491311</c:v>
                </c:pt>
                <c:pt idx="10792">
                  <c:v>-55.411905046468398</c:v>
                </c:pt>
                <c:pt idx="10793">
                  <c:v>-55.376088992718401</c:v>
                </c:pt>
                <c:pt idx="10794">
                  <c:v>-55.338036068746902</c:v>
                </c:pt>
                <c:pt idx="10795">
                  <c:v>-55.297779578906898</c:v>
                </c:pt>
                <c:pt idx="10796">
                  <c:v>-55.2553548026154</c:v>
                </c:pt>
                <c:pt idx="10797">
                  <c:v>-55.2107990187612</c:v>
                </c:pt>
                <c:pt idx="10798">
                  <c:v>-55.164151533838798</c:v>
                </c:pt>
                <c:pt idx="10799">
                  <c:v>-55.115453667563997</c:v>
                </c:pt>
                <c:pt idx="10800">
                  <c:v>-55.064748722838303</c:v>
                </c:pt>
                <c:pt idx="10801">
                  <c:v>-55.0120110170053</c:v>
                </c:pt>
                <c:pt idx="10802">
                  <c:v>-54.957282783990102</c:v>
                </c:pt>
                <c:pt idx="10803">
                  <c:v>-54.900652969403303</c:v>
                </c:pt>
                <c:pt idx="10804">
                  <c:v>-54.842204122678503</c:v>
                </c:pt>
                <c:pt idx="10805">
                  <c:v>-54.782009637782998</c:v>
                </c:pt>
                <c:pt idx="10806">
                  <c:v>-54.720136889813901</c:v>
                </c:pt>
                <c:pt idx="10807">
                  <c:v>-54.656646255144203</c:v>
                </c:pt>
                <c:pt idx="10808">
                  <c:v>-54.591597975602802</c:v>
                </c:pt>
                <c:pt idx="10809">
                  <c:v>-54.525056977869198</c:v>
                </c:pt>
                <c:pt idx="10810">
                  <c:v>-54.457087675091401</c:v>
                </c:pt>
                <c:pt idx="10811">
                  <c:v>-54.387754518378898</c:v>
                </c:pt>
                <c:pt idx="10812">
                  <c:v>-54.317122541160003</c:v>
                </c:pt>
                <c:pt idx="10813">
                  <c:v>-54.245257547804897</c:v>
                </c:pt>
                <c:pt idx="10814">
                  <c:v>-54.1722231013878</c:v>
                </c:pt>
                <c:pt idx="10815">
                  <c:v>-54.098082598964801</c:v>
                </c:pt>
                <c:pt idx="10816">
                  <c:v>-54.0229064560572</c:v>
                </c:pt>
                <c:pt idx="10817">
                  <c:v>-53.946765674458597</c:v>
                </c:pt>
                <c:pt idx="10818">
                  <c:v>-53.869481680404398</c:v>
                </c:pt>
                <c:pt idx="10819">
                  <c:v>-53.791074020278103</c:v>
                </c:pt>
                <c:pt idx="10820">
                  <c:v>-53.711738853375103</c:v>
                </c:pt>
                <c:pt idx="10821">
                  <c:v>-53.631632779627999</c:v>
                </c:pt>
                <c:pt idx="10822">
                  <c:v>-53.550879283411597</c:v>
                </c:pt>
                <c:pt idx="10823">
                  <c:v>-53.469563988746103</c:v>
                </c:pt>
                <c:pt idx="10824">
                  <c:v>-53.387783814018697</c:v>
                </c:pt>
                <c:pt idx="10825">
                  <c:v>-53.305630028419102</c:v>
                </c:pt>
                <c:pt idx="10826">
                  <c:v>-53.2231876855557</c:v>
                </c:pt>
                <c:pt idx="10827">
                  <c:v>-53.140538266835897</c:v>
                </c:pt>
                <c:pt idx="10828">
                  <c:v>-53.057761589932298</c:v>
                </c:pt>
                <c:pt idx="10829">
                  <c:v>-52.974922873060699</c:v>
                </c:pt>
                <c:pt idx="10830">
                  <c:v>-52.892097337231398</c:v>
                </c:pt>
                <c:pt idx="10831">
                  <c:v>-52.809311320760401</c:v>
                </c:pt>
                <c:pt idx="10832">
                  <c:v>-52.725818500076301</c:v>
                </c:pt>
                <c:pt idx="10833">
                  <c:v>-52.641941740616303</c:v>
                </c:pt>
                <c:pt idx="10834">
                  <c:v>-52.557988542020503</c:v>
                </c:pt>
                <c:pt idx="10835">
                  <c:v>-52.474168062074803</c:v>
                </c:pt>
                <c:pt idx="10836">
                  <c:v>-52.390610986819098</c:v>
                </c:pt>
                <c:pt idx="10837">
                  <c:v>-52.307425326530499</c:v>
                </c:pt>
                <c:pt idx="10838">
                  <c:v>-52.224732449677099</c:v>
                </c:pt>
                <c:pt idx="10839">
                  <c:v>-52.142640363022203</c:v>
                </c:pt>
                <c:pt idx="10840">
                  <c:v>-52.0612457057507</c:v>
                </c:pt>
                <c:pt idx="10841">
                  <c:v>-51.980638376096501</c:v>
                </c:pt>
                <c:pt idx="10842">
                  <c:v>-51.900904131978301</c:v>
                </c:pt>
                <c:pt idx="10843">
                  <c:v>-51.822089740649801</c:v>
                </c:pt>
                <c:pt idx="10844">
                  <c:v>-51.744281825360503</c:v>
                </c:pt>
                <c:pt idx="10845">
                  <c:v>-51.666430900854003</c:v>
                </c:pt>
                <c:pt idx="10846">
                  <c:v>-51.588279858703302</c:v>
                </c:pt>
                <c:pt idx="10847">
                  <c:v>-51.510293604327202</c:v>
                </c:pt>
                <c:pt idx="10848">
                  <c:v>-51.4328577361916</c:v>
                </c:pt>
                <c:pt idx="10849">
                  <c:v>-51.356231673813497</c:v>
                </c:pt>
                <c:pt idx="10850">
                  <c:v>-51.280526987761803</c:v>
                </c:pt>
                <c:pt idx="10851">
                  <c:v>-51.205894025141902</c:v>
                </c:pt>
                <c:pt idx="10852">
                  <c:v>-51.132488384315899</c:v>
                </c:pt>
                <c:pt idx="10853">
                  <c:v>-51.060449673211899</c:v>
                </c:pt>
                <c:pt idx="10854">
                  <c:v>-50.989903843910902</c:v>
                </c:pt>
                <c:pt idx="10855">
                  <c:v>-50.920964363903998</c:v>
                </c:pt>
                <c:pt idx="10856">
                  <c:v>-50.853741157638602</c:v>
                </c:pt>
                <c:pt idx="10857">
                  <c:v>-50.7883007638981</c:v>
                </c:pt>
                <c:pt idx="10858">
                  <c:v>-50.724719704391298</c:v>
                </c:pt>
                <c:pt idx="10859">
                  <c:v>-50.663104707174199</c:v>
                </c:pt>
                <c:pt idx="10860">
                  <c:v>-50.602141366467897</c:v>
                </c:pt>
                <c:pt idx="10861">
                  <c:v>-50.540958912381903</c:v>
                </c:pt>
                <c:pt idx="10862">
                  <c:v>-50.480076218791503</c:v>
                </c:pt>
                <c:pt idx="10863">
                  <c:v>-50.420015340425898</c:v>
                </c:pt>
                <c:pt idx="10864">
                  <c:v>-50.361167213042201</c:v>
                </c:pt>
                <c:pt idx="10865">
                  <c:v>-50.303827874037303</c:v>
                </c:pt>
                <c:pt idx="10866">
                  <c:v>-50.248099249240497</c:v>
                </c:pt>
                <c:pt idx="10867">
                  <c:v>-50.194201606196501</c:v>
                </c:pt>
                <c:pt idx="10868">
                  <c:v>-50.142367462729503</c:v>
                </c:pt>
                <c:pt idx="10869">
                  <c:v>-50.0928184844825</c:v>
                </c:pt>
                <c:pt idx="10870">
                  <c:v>-50.045769313032999</c:v>
                </c:pt>
                <c:pt idx="10871">
                  <c:v>-50.001428970136203</c:v>
                </c:pt>
                <c:pt idx="10872">
                  <c:v>-49.960000045921703</c:v>
                </c:pt>
                <c:pt idx="10873">
                  <c:v>-49.921680235265001</c:v>
                </c:pt>
                <c:pt idx="10874">
                  <c:v>-49.886668315716904</c:v>
                </c:pt>
                <c:pt idx="10875">
                  <c:v>-49.8551516762655</c:v>
                </c:pt>
                <c:pt idx="10876">
                  <c:v>-49.827273210665197</c:v>
                </c:pt>
                <c:pt idx="10877">
                  <c:v>-49.8032242690592</c:v>
                </c:pt>
                <c:pt idx="10878">
                  <c:v>-49.783208588930599</c:v>
                </c:pt>
                <c:pt idx="10879">
                  <c:v>-49.767430718854499</c:v>
                </c:pt>
                <c:pt idx="10880">
                  <c:v>-49.756091447291297</c:v>
                </c:pt>
                <c:pt idx="10881">
                  <c:v>-49.749384913575199</c:v>
                </c:pt>
                <c:pt idx="10882">
                  <c:v>-49.747496352180796</c:v>
                </c:pt>
                <c:pt idx="10883">
                  <c:v>-49.750599954767601</c:v>
                </c:pt>
                <c:pt idx="10884">
                  <c:v>-49.758856273393903</c:v>
                </c:pt>
                <c:pt idx="10885">
                  <c:v>-49.772409380288501</c:v>
                </c:pt>
                <c:pt idx="10886">
                  <c:v>-49.791384054102998</c:v>
                </c:pt>
                <c:pt idx="10887">
                  <c:v>-49.815882627194398</c:v>
                </c:pt>
                <c:pt idx="10888">
                  <c:v>-49.845982049200899</c:v>
                </c:pt>
                <c:pt idx="10889">
                  <c:v>-49.881730588194998</c:v>
                </c:pt>
                <c:pt idx="10890">
                  <c:v>-49.923108826218197</c:v>
                </c:pt>
                <c:pt idx="10891">
                  <c:v>-49.970037659263902</c:v>
                </c:pt>
                <c:pt idx="10892">
                  <c:v>-50.022448171379999</c:v>
                </c:pt>
                <c:pt idx="10893">
                  <c:v>-50.080246941182502</c:v>
                </c:pt>
                <c:pt idx="10894">
                  <c:v>-50.143305351143397</c:v>
                </c:pt>
                <c:pt idx="10895">
                  <c:v>-50.211456222984197</c:v>
                </c:pt>
                <c:pt idx="10896">
                  <c:v>-50.284492384910401</c:v>
                </c:pt>
                <c:pt idx="10897">
                  <c:v>-50.362165023236898</c:v>
                </c:pt>
                <c:pt idx="10898">
                  <c:v>-50.444047250225999</c:v>
                </c:pt>
                <c:pt idx="10899">
                  <c:v>-50.529701397141601</c:v>
                </c:pt>
                <c:pt idx="10900">
                  <c:v>-50.618769441514999</c:v>
                </c:pt>
                <c:pt idx="10901">
                  <c:v>-50.710808512692999</c:v>
                </c:pt>
                <c:pt idx="10902">
                  <c:v>-50.804500259431499</c:v>
                </c:pt>
                <c:pt idx="10903">
                  <c:v>-50.896573072853698</c:v>
                </c:pt>
                <c:pt idx="10904">
                  <c:v>-50.988021185274199</c:v>
                </c:pt>
                <c:pt idx="10905">
                  <c:v>-51.079508350867499</c:v>
                </c:pt>
                <c:pt idx="10906">
                  <c:v>-51.171392379695803</c:v>
                </c:pt>
                <c:pt idx="10907">
                  <c:v>-51.263850765870899</c:v>
                </c:pt>
                <c:pt idx="10908">
                  <c:v>-51.356953021465003</c:v>
                </c:pt>
                <c:pt idx="10909">
                  <c:v>-51.450699136043703</c:v>
                </c:pt>
                <c:pt idx="10910">
                  <c:v>-51.544916683480999</c:v>
                </c:pt>
                <c:pt idx="10911">
                  <c:v>-51.639550703780401</c:v>
                </c:pt>
                <c:pt idx="10912">
                  <c:v>-51.734529324246097</c:v>
                </c:pt>
                <c:pt idx="10913">
                  <c:v>-51.829633156230898</c:v>
                </c:pt>
                <c:pt idx="10914">
                  <c:v>-51.923910353346798</c:v>
                </c:pt>
                <c:pt idx="10915">
                  <c:v>-52.016395098833797</c:v>
                </c:pt>
                <c:pt idx="10916">
                  <c:v>-52.107832015384602</c:v>
                </c:pt>
                <c:pt idx="10917">
                  <c:v>-52.198676086071103</c:v>
                </c:pt>
                <c:pt idx="10918">
                  <c:v>-52.2891608057244</c:v>
                </c:pt>
                <c:pt idx="10919">
                  <c:v>-52.379398653852299</c:v>
                </c:pt>
                <c:pt idx="10920">
                  <c:v>-52.469432643674303</c:v>
                </c:pt>
                <c:pt idx="10921">
                  <c:v>-52.559262916389301</c:v>
                </c:pt>
                <c:pt idx="10922">
                  <c:v>-52.648812578298603</c:v>
                </c:pt>
                <c:pt idx="10923">
                  <c:v>-52.738038916475197</c:v>
                </c:pt>
                <c:pt idx="10924">
                  <c:v>-52.826895979609198</c:v>
                </c:pt>
                <c:pt idx="10925">
                  <c:v>-52.915280534253199</c:v>
                </c:pt>
                <c:pt idx="10926">
                  <c:v>-53.002844888351497</c:v>
                </c:pt>
                <c:pt idx="10927">
                  <c:v>-53.088958810904202</c:v>
                </c:pt>
                <c:pt idx="10928">
                  <c:v>-53.174040276159303</c:v>
                </c:pt>
                <c:pt idx="10929">
                  <c:v>-53.258298593758703</c:v>
                </c:pt>
                <c:pt idx="10930">
                  <c:v>-53.3418313884304</c:v>
                </c:pt>
                <c:pt idx="10931">
                  <c:v>-53.424668978974701</c:v>
                </c:pt>
                <c:pt idx="10932">
                  <c:v>-53.506803556529597</c:v>
                </c:pt>
                <c:pt idx="10933">
                  <c:v>-53.588204796666197</c:v>
                </c:pt>
                <c:pt idx="10934">
                  <c:v>-53.668828079511897</c:v>
                </c:pt>
                <c:pt idx="10935">
                  <c:v>-53.7486036764831</c:v>
                </c:pt>
                <c:pt idx="10936">
                  <c:v>-53.827474463647498</c:v>
                </c:pt>
                <c:pt idx="10937">
                  <c:v>-53.9053748663409</c:v>
                </c:pt>
                <c:pt idx="10938">
                  <c:v>-53.982235124881498</c:v>
                </c:pt>
                <c:pt idx="10939">
                  <c:v>-54.057947622199698</c:v>
                </c:pt>
                <c:pt idx="10940">
                  <c:v>-54.132164216447102</c:v>
                </c:pt>
                <c:pt idx="10941">
                  <c:v>-54.204954777127803</c:v>
                </c:pt>
                <c:pt idx="10942">
                  <c:v>-54.276426023256597</c:v>
                </c:pt>
                <c:pt idx="10943">
                  <c:v>-54.346606159336297</c:v>
                </c:pt>
                <c:pt idx="10944">
                  <c:v>-54.415480926673901</c:v>
                </c:pt>
                <c:pt idx="10945">
                  <c:v>-54.483022270645002</c:v>
                </c:pt>
                <c:pt idx="10946">
                  <c:v>-54.549190395875897</c:v>
                </c:pt>
                <c:pt idx="10947">
                  <c:v>-54.613938199696697</c:v>
                </c:pt>
                <c:pt idx="10948">
                  <c:v>-54.6772142939001</c:v>
                </c:pt>
                <c:pt idx="10949">
                  <c:v>-54.738964827295199</c:v>
                </c:pt>
                <c:pt idx="10950">
                  <c:v>-54.799134730696501</c:v>
                </c:pt>
                <c:pt idx="10951">
                  <c:v>-54.857661900327102</c:v>
                </c:pt>
                <c:pt idx="10952">
                  <c:v>-54.914493940345501</c:v>
                </c:pt>
                <c:pt idx="10953">
                  <c:v>-54.969578414169497</c:v>
                </c:pt>
                <c:pt idx="10954">
                  <c:v>-55.022862567212798</c:v>
                </c:pt>
                <c:pt idx="10955">
                  <c:v>-55.074288058550302</c:v>
                </c:pt>
                <c:pt idx="10956">
                  <c:v>-55.123794621173403</c:v>
                </c:pt>
                <c:pt idx="10957">
                  <c:v>-55.171281872179797</c:v>
                </c:pt>
                <c:pt idx="10958">
                  <c:v>-55.216709041410297</c:v>
                </c:pt>
                <c:pt idx="10959">
                  <c:v>-55.260101173869401</c:v>
                </c:pt>
                <c:pt idx="10960">
                  <c:v>-55.301453538745101</c:v>
                </c:pt>
                <c:pt idx="10961">
                  <c:v>-55.340745204140198</c:v>
                </c:pt>
                <c:pt idx="10962">
                  <c:v>-55.377947997553797</c:v>
                </c:pt>
                <c:pt idx="10963">
                  <c:v>-55.413030658984503</c:v>
                </c:pt>
                <c:pt idx="10964">
                  <c:v>-55.445960902369499</c:v>
                </c:pt>
                <c:pt idx="10965">
                  <c:v>-55.476706091934197</c:v>
                </c:pt>
                <c:pt idx="10966">
                  <c:v>-55.505233890020101</c:v>
                </c:pt>
                <c:pt idx="10967">
                  <c:v>-55.5315147269948</c:v>
                </c:pt>
                <c:pt idx="10968">
                  <c:v>-55.555520341533096</c:v>
                </c:pt>
                <c:pt idx="10969">
                  <c:v>-55.577223973010803</c:v>
                </c:pt>
                <c:pt idx="10970">
                  <c:v>-55.596600630927902</c:v>
                </c:pt>
                <c:pt idx="10971">
                  <c:v>-55.613627282786901</c:v>
                </c:pt>
                <c:pt idx="10972">
                  <c:v>-55.628282981567402</c:v>
                </c:pt>
                <c:pt idx="10973">
                  <c:v>-55.640548969697697</c:v>
                </c:pt>
                <c:pt idx="10974">
                  <c:v>-55.650408751330403</c:v>
                </c:pt>
                <c:pt idx="10975">
                  <c:v>-55.657848159830898</c:v>
                </c:pt>
                <c:pt idx="10976">
                  <c:v>-55.6628553941569</c:v>
                </c:pt>
                <c:pt idx="10977">
                  <c:v>-55.665421041197597</c:v>
                </c:pt>
                <c:pt idx="10978">
                  <c:v>-55.665538101177503</c:v>
                </c:pt>
                <c:pt idx="10979">
                  <c:v>-55.663201994676903</c:v>
                </c:pt>
                <c:pt idx="10980">
                  <c:v>-55.658410572037099</c:v>
                </c:pt>
                <c:pt idx="10981">
                  <c:v>-55.6511641132197</c:v>
                </c:pt>
                <c:pt idx="10982">
                  <c:v>-55.641465322739599</c:v>
                </c:pt>
                <c:pt idx="10983">
                  <c:v>-55.629319320570403</c:v>
                </c:pt>
                <c:pt idx="10984">
                  <c:v>-55.614733630872301</c:v>
                </c:pt>
                <c:pt idx="10985">
                  <c:v>-55.597718170600999</c:v>
                </c:pt>
                <c:pt idx="10986">
                  <c:v>-55.578285236600898</c:v>
                </c:pt>
                <c:pt idx="10987">
                  <c:v>-55.556449484737897</c:v>
                </c:pt>
                <c:pt idx="10988">
                  <c:v>-55.532227922976404</c:v>
                </c:pt>
                <c:pt idx="10989">
                  <c:v>-55.505639888948998</c:v>
                </c:pt>
                <c:pt idx="10990">
                  <c:v>-55.4767070297316</c:v>
                </c:pt>
                <c:pt idx="10991">
                  <c:v>-55.445453281357899</c:v>
                </c:pt>
                <c:pt idx="10992">
                  <c:v>-55.411904844510403</c:v>
                </c:pt>
                <c:pt idx="10993">
                  <c:v>-55.37608879906</c:v>
                </c:pt>
                <c:pt idx="10994">
                  <c:v>-55.338035883689699</c:v>
                </c:pt>
                <c:pt idx="10995">
                  <c:v>-55.297779402734101</c:v>
                </c:pt>
                <c:pt idx="10996">
                  <c:v>-55.255354635590997</c:v>
                </c:pt>
                <c:pt idx="10997">
                  <c:v>-55.210798861130698</c:v>
                </c:pt>
                <c:pt idx="10998">
                  <c:v>-55.1641513858293</c:v>
                </c:pt>
                <c:pt idx="10999">
                  <c:v>-55.115453529384297</c:v>
                </c:pt>
                <c:pt idx="11000">
                  <c:v>-55.064748594679202</c:v>
                </c:pt>
              </c:numCache>
            </c:numRef>
          </c:yVal>
          <c:smooth val="1"/>
          <c:extLst>
            <c:ext xmlns:c16="http://schemas.microsoft.com/office/drawing/2014/chart" uri="{C3380CC4-5D6E-409C-BE32-E72D297353CC}">
              <c16:uniqueId val="{00000000-140B-AC41-A448-332542B213EA}"/>
            </c:ext>
          </c:extLst>
        </c:ser>
        <c:dLbls>
          <c:showLegendKey val="0"/>
          <c:showVal val="0"/>
          <c:showCatName val="0"/>
          <c:showSerName val="0"/>
          <c:showPercent val="0"/>
          <c:showBubbleSize val="0"/>
        </c:dLbls>
        <c:axId val="561342336"/>
        <c:axId val="561344064"/>
      </c:scatterChart>
      <c:valAx>
        <c:axId val="561342336"/>
        <c:scaling>
          <c:orientation val="minMax"/>
          <c:max val="1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344064"/>
        <c:crosses val="autoZero"/>
        <c:crossBetween val="midCat"/>
      </c:valAx>
      <c:valAx>
        <c:axId val="561344064"/>
        <c:scaling>
          <c:orientation val="minMax"/>
          <c:max val="-40"/>
          <c:min val="-6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Membrane Voltage (mV)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3423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3:</a:t>
            </a:r>
            <a:r>
              <a:rPr lang="en-US" baseline="0"/>
              <a:t> FI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'sinusoidal-current-with-noise-f'!$A$1:$A$61</c:f>
              <c:numCache>
                <c:formatCode>0.00E+00</c:formatCode>
                <c:ptCount val="61"/>
                <c:pt idx="0">
                  <c:v>0</c:v>
                </c:pt>
                <c:pt idx="1">
                  <c:v>0.01</c:v>
                </c:pt>
                <c:pt idx="2">
                  <c:v>0.02</c:v>
                </c:pt>
                <c:pt idx="3">
                  <c:v>2.9999999999999898E-2</c:v>
                </c:pt>
                <c:pt idx="4">
                  <c:v>0.04</c:v>
                </c:pt>
                <c:pt idx="5">
                  <c:v>0.05</c:v>
                </c:pt>
                <c:pt idx="6">
                  <c:v>5.9999999999999901E-2</c:v>
                </c:pt>
                <c:pt idx="7">
                  <c:v>7.0000000000000007E-2</c:v>
                </c:pt>
                <c:pt idx="8">
                  <c:v>0.08</c:v>
                </c:pt>
                <c:pt idx="9">
                  <c:v>8.99999999999999E-2</c:v>
                </c:pt>
                <c:pt idx="10">
                  <c:v>0.1</c:v>
                </c:pt>
                <c:pt idx="11">
                  <c:v>0.11</c:v>
                </c:pt>
                <c:pt idx="12">
                  <c:v>0.119999999999999</c:v>
                </c:pt>
                <c:pt idx="13">
                  <c:v>0.13</c:v>
                </c:pt>
                <c:pt idx="14">
                  <c:v>0.14000000000000001</c:v>
                </c:pt>
                <c:pt idx="15">
                  <c:v>0.149999999999999</c:v>
                </c:pt>
                <c:pt idx="16">
                  <c:v>0.16</c:v>
                </c:pt>
                <c:pt idx="17">
                  <c:v>0.17</c:v>
                </c:pt>
                <c:pt idx="18">
                  <c:v>0.17999999999999899</c:v>
                </c:pt>
                <c:pt idx="19">
                  <c:v>0.19</c:v>
                </c:pt>
                <c:pt idx="20">
                  <c:v>0.2</c:v>
                </c:pt>
                <c:pt idx="21">
                  <c:v>0.20999999999999899</c:v>
                </c:pt>
                <c:pt idx="22">
                  <c:v>0.22</c:v>
                </c:pt>
                <c:pt idx="23">
                  <c:v>0.23</c:v>
                </c:pt>
                <c:pt idx="24">
                  <c:v>0.23999999999999899</c:v>
                </c:pt>
                <c:pt idx="25">
                  <c:v>0.25</c:v>
                </c:pt>
                <c:pt idx="26">
                  <c:v>0.26</c:v>
                </c:pt>
                <c:pt idx="27">
                  <c:v>0.27</c:v>
                </c:pt>
                <c:pt idx="28">
                  <c:v>0.28000000000000003</c:v>
                </c:pt>
                <c:pt idx="29">
                  <c:v>0.28999999999999898</c:v>
                </c:pt>
                <c:pt idx="30">
                  <c:v>0.29999999999999899</c:v>
                </c:pt>
                <c:pt idx="31">
                  <c:v>0.309999999999999</c:v>
                </c:pt>
                <c:pt idx="32">
                  <c:v>0.32</c:v>
                </c:pt>
                <c:pt idx="33">
                  <c:v>0.33</c:v>
                </c:pt>
                <c:pt idx="34">
                  <c:v>0.34</c:v>
                </c:pt>
                <c:pt idx="35">
                  <c:v>0.35</c:v>
                </c:pt>
                <c:pt idx="36">
                  <c:v>0.35999999999999899</c:v>
                </c:pt>
                <c:pt idx="37">
                  <c:v>0.369999999999999</c:v>
                </c:pt>
                <c:pt idx="38">
                  <c:v>0.38</c:v>
                </c:pt>
                <c:pt idx="39">
                  <c:v>0.39</c:v>
                </c:pt>
                <c:pt idx="40">
                  <c:v>0.4</c:v>
                </c:pt>
                <c:pt idx="41">
                  <c:v>0.41</c:v>
                </c:pt>
                <c:pt idx="42">
                  <c:v>0.41999999999999899</c:v>
                </c:pt>
                <c:pt idx="43">
                  <c:v>0.42999999999999899</c:v>
                </c:pt>
                <c:pt idx="44">
                  <c:v>0.44</c:v>
                </c:pt>
                <c:pt idx="45">
                  <c:v>0.45</c:v>
                </c:pt>
                <c:pt idx="46">
                  <c:v>0.46</c:v>
                </c:pt>
                <c:pt idx="47">
                  <c:v>0.47</c:v>
                </c:pt>
                <c:pt idx="48">
                  <c:v>0.47999999999999898</c:v>
                </c:pt>
                <c:pt idx="49">
                  <c:v>0.48999999999999899</c:v>
                </c:pt>
                <c:pt idx="50">
                  <c:v>0.5</c:v>
                </c:pt>
                <c:pt idx="51">
                  <c:v>0.51</c:v>
                </c:pt>
                <c:pt idx="52">
                  <c:v>0.52</c:v>
                </c:pt>
                <c:pt idx="53">
                  <c:v>0.53</c:v>
                </c:pt>
                <c:pt idx="54">
                  <c:v>0.54</c:v>
                </c:pt>
                <c:pt idx="55">
                  <c:v>0.55000000000000004</c:v>
                </c:pt>
                <c:pt idx="56">
                  <c:v>0.56000000000000005</c:v>
                </c:pt>
                <c:pt idx="57">
                  <c:v>0.56999999999999995</c:v>
                </c:pt>
                <c:pt idx="58">
                  <c:v>0.57999999999999896</c:v>
                </c:pt>
                <c:pt idx="59">
                  <c:v>0.58999999999999897</c:v>
                </c:pt>
                <c:pt idx="60">
                  <c:v>0.59999999999999898</c:v>
                </c:pt>
              </c:numCache>
            </c:numRef>
          </c:xVal>
          <c:yVal>
            <c:numRef>
              <c:f>'sinusoidal-current-with-noise-f'!$B$1:$B$61</c:f>
              <c:numCache>
                <c:formatCode>0.00E+00</c:formatCode>
                <c:ptCount val="61"/>
                <c:pt idx="0">
                  <c:v>0.31999999999999801</c:v>
                </c:pt>
                <c:pt idx="1">
                  <c:v>0.31999999999999801</c:v>
                </c:pt>
                <c:pt idx="2">
                  <c:v>1.27999999999999</c:v>
                </c:pt>
                <c:pt idx="3">
                  <c:v>2.0799999999999899</c:v>
                </c:pt>
                <c:pt idx="4">
                  <c:v>3.5999999999999801</c:v>
                </c:pt>
                <c:pt idx="5">
                  <c:v>4.1599999999999797</c:v>
                </c:pt>
                <c:pt idx="6">
                  <c:v>5.19999999999997</c:v>
                </c:pt>
                <c:pt idx="7">
                  <c:v>7.91999999999996</c:v>
                </c:pt>
                <c:pt idx="8">
                  <c:v>8.3999999999999595</c:v>
                </c:pt>
                <c:pt idx="9">
                  <c:v>10.319999999999901</c:v>
                </c:pt>
                <c:pt idx="10">
                  <c:v>11.8399999999999</c:v>
                </c:pt>
                <c:pt idx="11">
                  <c:v>13.4399999999999</c:v>
                </c:pt>
                <c:pt idx="12">
                  <c:v>15.0399999999999</c:v>
                </c:pt>
                <c:pt idx="13">
                  <c:v>16.319999999999901</c:v>
                </c:pt>
                <c:pt idx="14">
                  <c:v>17.8399999999999</c:v>
                </c:pt>
                <c:pt idx="15">
                  <c:v>18.479999999999901</c:v>
                </c:pt>
                <c:pt idx="16">
                  <c:v>20.399999999999899</c:v>
                </c:pt>
                <c:pt idx="17">
                  <c:v>20.8799999999999</c:v>
                </c:pt>
                <c:pt idx="18">
                  <c:v>22.559999999999899</c:v>
                </c:pt>
                <c:pt idx="19">
                  <c:v>23.599999999999898</c:v>
                </c:pt>
                <c:pt idx="20">
                  <c:v>23.999999999999901</c:v>
                </c:pt>
                <c:pt idx="21">
                  <c:v>25.1999999999998</c:v>
                </c:pt>
                <c:pt idx="22">
                  <c:v>25.679999999999801</c:v>
                </c:pt>
                <c:pt idx="23">
                  <c:v>26.639999999999802</c:v>
                </c:pt>
                <c:pt idx="24">
                  <c:v>28.159999999999801</c:v>
                </c:pt>
                <c:pt idx="25">
                  <c:v>29.839999999999801</c:v>
                </c:pt>
                <c:pt idx="26">
                  <c:v>30.7199999999998</c:v>
                </c:pt>
                <c:pt idx="27">
                  <c:v>32.479999999999798</c:v>
                </c:pt>
                <c:pt idx="28">
                  <c:v>34.799999999999798</c:v>
                </c:pt>
                <c:pt idx="29">
                  <c:v>35.439999999999799</c:v>
                </c:pt>
                <c:pt idx="30">
                  <c:v>38.7199999999998</c:v>
                </c:pt>
                <c:pt idx="31">
                  <c:v>39.519999999999797</c:v>
                </c:pt>
                <c:pt idx="32">
                  <c:v>43.0399999999998</c:v>
                </c:pt>
                <c:pt idx="33">
                  <c:v>44.639999999999802</c:v>
                </c:pt>
                <c:pt idx="34">
                  <c:v>45.599999999999802</c:v>
                </c:pt>
                <c:pt idx="35">
                  <c:v>46.799999999999798</c:v>
                </c:pt>
                <c:pt idx="36">
                  <c:v>48.559999999999803</c:v>
                </c:pt>
                <c:pt idx="37">
                  <c:v>49.039999999999701</c:v>
                </c:pt>
                <c:pt idx="38">
                  <c:v>49.359999999999701</c:v>
                </c:pt>
                <c:pt idx="39">
                  <c:v>49.839999999999698</c:v>
                </c:pt>
                <c:pt idx="40">
                  <c:v>49.919999999999703</c:v>
                </c:pt>
                <c:pt idx="41">
                  <c:v>49.919999999999703</c:v>
                </c:pt>
                <c:pt idx="42">
                  <c:v>49.919999999999703</c:v>
                </c:pt>
                <c:pt idx="43">
                  <c:v>49.999999999999702</c:v>
                </c:pt>
                <c:pt idx="44">
                  <c:v>49.999999999999702</c:v>
                </c:pt>
                <c:pt idx="45">
                  <c:v>49.999999999999702</c:v>
                </c:pt>
                <c:pt idx="46">
                  <c:v>49.999999999999702</c:v>
                </c:pt>
                <c:pt idx="47">
                  <c:v>49.999999999999702</c:v>
                </c:pt>
                <c:pt idx="48">
                  <c:v>49.999999999999702</c:v>
                </c:pt>
                <c:pt idx="49">
                  <c:v>49.999999999999702</c:v>
                </c:pt>
                <c:pt idx="50">
                  <c:v>49.999999999999702</c:v>
                </c:pt>
                <c:pt idx="51">
                  <c:v>49.999999999999702</c:v>
                </c:pt>
                <c:pt idx="52">
                  <c:v>49.999999999999702</c:v>
                </c:pt>
                <c:pt idx="53">
                  <c:v>49.999999999999702</c:v>
                </c:pt>
                <c:pt idx="54">
                  <c:v>49.999999999999702</c:v>
                </c:pt>
                <c:pt idx="55">
                  <c:v>49.999999999999702</c:v>
                </c:pt>
                <c:pt idx="56">
                  <c:v>49.999999999999702</c:v>
                </c:pt>
                <c:pt idx="57">
                  <c:v>49.999999999999702</c:v>
                </c:pt>
                <c:pt idx="58">
                  <c:v>49.999999999999702</c:v>
                </c:pt>
                <c:pt idx="59">
                  <c:v>49.999999999999702</c:v>
                </c:pt>
                <c:pt idx="60">
                  <c:v>49.999999999999702</c:v>
                </c:pt>
              </c:numCache>
            </c:numRef>
          </c:yVal>
          <c:smooth val="1"/>
          <c:extLst>
            <c:ext xmlns:c16="http://schemas.microsoft.com/office/drawing/2014/chart" uri="{C3380CC4-5D6E-409C-BE32-E72D297353CC}">
              <c16:uniqueId val="{00000000-4CCC-DC45-9BAE-FBC6B76BDFC9}"/>
            </c:ext>
          </c:extLst>
        </c:ser>
        <c:dLbls>
          <c:showLegendKey val="0"/>
          <c:showVal val="0"/>
          <c:showCatName val="0"/>
          <c:showSerName val="0"/>
          <c:showPercent val="0"/>
          <c:showBubbleSize val="0"/>
        </c:dLbls>
        <c:axId val="163480752"/>
        <c:axId val="163483024"/>
      </c:scatterChart>
      <c:valAx>
        <c:axId val="163480752"/>
        <c:scaling>
          <c:orientation val="minMax"/>
          <c:max val="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Injected</a:t>
                </a:r>
                <a:r>
                  <a:rPr lang="en-US" baseline="0"/>
                  <a:t> Current (nA)</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83024"/>
        <c:crosses val="autoZero"/>
        <c:crossBetween val="midCat"/>
      </c:valAx>
      <c:valAx>
        <c:axId val="163483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807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3: FS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'sinusoidal-current-with-noise-f'!$A$1:$A$41</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'sinusoidal-current-with-noise-f'!$B$1:$B$41</c:f>
              <c:numCache>
                <c:formatCode>0.00E+00</c:formatCode>
                <c:ptCount val="41"/>
                <c:pt idx="0">
                  <c:v>0.39999999999999802</c:v>
                </c:pt>
                <c:pt idx="1">
                  <c:v>0.63999999999999702</c:v>
                </c:pt>
                <c:pt idx="2">
                  <c:v>1.27999999999999</c:v>
                </c:pt>
                <c:pt idx="3">
                  <c:v>1.75999999999999</c:v>
                </c:pt>
                <c:pt idx="4">
                  <c:v>2.4799999999999902</c:v>
                </c:pt>
                <c:pt idx="5">
                  <c:v>4.7999999999999803</c:v>
                </c:pt>
                <c:pt idx="6">
                  <c:v>7.6799999999999704</c:v>
                </c:pt>
                <c:pt idx="7">
                  <c:v>12.399999999999901</c:v>
                </c:pt>
                <c:pt idx="8">
                  <c:v>14.8799999999999</c:v>
                </c:pt>
                <c:pt idx="9">
                  <c:v>17.6799999999999</c:v>
                </c:pt>
                <c:pt idx="10">
                  <c:v>20.799999999999901</c:v>
                </c:pt>
                <c:pt idx="11">
                  <c:v>22.959999999999901</c:v>
                </c:pt>
                <c:pt idx="12">
                  <c:v>24.639999999999802</c:v>
                </c:pt>
                <c:pt idx="13">
                  <c:v>26.799999999999802</c:v>
                </c:pt>
                <c:pt idx="14">
                  <c:v>27.599999999999799</c:v>
                </c:pt>
                <c:pt idx="15">
                  <c:v>30.159999999999801</c:v>
                </c:pt>
                <c:pt idx="16">
                  <c:v>33.0399999999998</c:v>
                </c:pt>
                <c:pt idx="17">
                  <c:v>36.239999999999803</c:v>
                </c:pt>
                <c:pt idx="18">
                  <c:v>38.239999999999803</c:v>
                </c:pt>
                <c:pt idx="19">
                  <c:v>39.3599999999998</c:v>
                </c:pt>
                <c:pt idx="20">
                  <c:v>40.799999999999798</c:v>
                </c:pt>
                <c:pt idx="21">
                  <c:v>42.879999999999797</c:v>
                </c:pt>
                <c:pt idx="22">
                  <c:v>43.999999999999801</c:v>
                </c:pt>
                <c:pt idx="23">
                  <c:v>45.0399999999998</c:v>
                </c:pt>
                <c:pt idx="24">
                  <c:v>45.919999999999803</c:v>
                </c:pt>
                <c:pt idx="25">
                  <c:v>45.3599999999998</c:v>
                </c:pt>
                <c:pt idx="26">
                  <c:v>45.839999999999698</c:v>
                </c:pt>
                <c:pt idx="27">
                  <c:v>46.639999999999702</c:v>
                </c:pt>
                <c:pt idx="28">
                  <c:v>46.639999999999702</c:v>
                </c:pt>
                <c:pt idx="29">
                  <c:v>47.199999999999697</c:v>
                </c:pt>
                <c:pt idx="30">
                  <c:v>47.599999999999703</c:v>
                </c:pt>
                <c:pt idx="31">
                  <c:v>48.159999999999698</c:v>
                </c:pt>
                <c:pt idx="32">
                  <c:v>47.599999999999703</c:v>
                </c:pt>
                <c:pt idx="33">
                  <c:v>47.919999999999703</c:v>
                </c:pt>
                <c:pt idx="34">
                  <c:v>47.599999999999703</c:v>
                </c:pt>
                <c:pt idx="35">
                  <c:v>48.639999999999702</c:v>
                </c:pt>
                <c:pt idx="36">
                  <c:v>47.999999999999702</c:v>
                </c:pt>
                <c:pt idx="37">
                  <c:v>48.319999999999702</c:v>
                </c:pt>
                <c:pt idx="38">
                  <c:v>48.959999999999702</c:v>
                </c:pt>
                <c:pt idx="39">
                  <c:v>48.559999999999697</c:v>
                </c:pt>
                <c:pt idx="40">
                  <c:v>48.3999999999997</c:v>
                </c:pt>
              </c:numCache>
            </c:numRef>
          </c:yVal>
          <c:smooth val="1"/>
          <c:extLst>
            <c:ext xmlns:c16="http://schemas.microsoft.com/office/drawing/2014/chart" uri="{C3380CC4-5D6E-409C-BE32-E72D297353CC}">
              <c16:uniqueId val="{00000000-BE6A-0F46-A3FD-66784B34D23F}"/>
            </c:ext>
          </c:extLst>
        </c:ser>
        <c:dLbls>
          <c:showLegendKey val="0"/>
          <c:showVal val="0"/>
          <c:showCatName val="0"/>
          <c:showSerName val="0"/>
          <c:showPercent val="0"/>
          <c:showBubbleSize val="0"/>
        </c:dLbls>
        <c:axId val="386564672"/>
        <c:axId val="386566400"/>
      </c:scatterChart>
      <c:valAx>
        <c:axId val="386564672"/>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Synapses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566400"/>
        <c:crosses val="autoZero"/>
        <c:crossBetween val="midCat"/>
      </c:valAx>
      <c:valAx>
        <c:axId val="386566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5646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3: Voltage Trace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'sinusoidal-current-with-noise-t'!$A$1:$A$11001</c:f>
              <c:numCache>
                <c:formatCode>0.00E+00</c:formatCode>
                <c:ptCount val="11001"/>
                <c:pt idx="0">
                  <c:v>0</c:v>
                </c:pt>
                <c:pt idx="1">
                  <c:v>0.1</c:v>
                </c:pt>
                <c:pt idx="2">
                  <c:v>0.2</c:v>
                </c:pt>
                <c:pt idx="3">
                  <c:v>0.29999999999999899</c:v>
                </c:pt>
                <c:pt idx="4">
                  <c:v>0.39999999999999902</c:v>
                </c:pt>
                <c:pt idx="5">
                  <c:v>0.499999999999999</c:v>
                </c:pt>
                <c:pt idx="6">
                  <c:v>0.59999999999999898</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2.2999999999999901</c:v>
                </c:pt>
                <c:pt idx="24">
                  <c:v>2.3999999999999901</c:v>
                </c:pt>
                <c:pt idx="25">
                  <c:v>2.4999999999999898</c:v>
                </c:pt>
                <c:pt idx="26">
                  <c:v>2.5999999999999899</c:v>
                </c:pt>
                <c:pt idx="27">
                  <c:v>2.69999999999999</c:v>
                </c:pt>
                <c:pt idx="28">
                  <c:v>2.7999999999999901</c:v>
                </c:pt>
                <c:pt idx="29">
                  <c:v>2.8999999999999901</c:v>
                </c:pt>
                <c:pt idx="30">
                  <c:v>2.9999999999999898</c:v>
                </c:pt>
                <c:pt idx="31">
                  <c:v>3.0999999999999899</c:v>
                </c:pt>
                <c:pt idx="32">
                  <c:v>3.19999999999999</c:v>
                </c:pt>
                <c:pt idx="33">
                  <c:v>3.2999999999999901</c:v>
                </c:pt>
                <c:pt idx="34">
                  <c:v>3.3999999999999901</c:v>
                </c:pt>
                <c:pt idx="35">
                  <c:v>3.4999999999999898</c:v>
                </c:pt>
                <c:pt idx="36">
                  <c:v>3.5999999999999899</c:v>
                </c:pt>
                <c:pt idx="37">
                  <c:v>3.69999999999999</c:v>
                </c:pt>
                <c:pt idx="38">
                  <c:v>3.7999999999999901</c:v>
                </c:pt>
                <c:pt idx="39">
                  <c:v>3.8999999999999901</c:v>
                </c:pt>
                <c:pt idx="40">
                  <c:v>3.9999999999999898</c:v>
                </c:pt>
                <c:pt idx="41">
                  <c:v>4.0999999999999899</c:v>
                </c:pt>
                <c:pt idx="42">
                  <c:v>4.1999999999999904</c:v>
                </c:pt>
                <c:pt idx="43">
                  <c:v>4.2999999999999901</c:v>
                </c:pt>
                <c:pt idx="44">
                  <c:v>4.3999999999999897</c:v>
                </c:pt>
                <c:pt idx="45">
                  <c:v>4.4999999999999902</c:v>
                </c:pt>
                <c:pt idx="46">
                  <c:v>4.5999999999999899</c:v>
                </c:pt>
                <c:pt idx="47">
                  <c:v>4.6999999999999904</c:v>
                </c:pt>
                <c:pt idx="48">
                  <c:v>4.7999999999999901</c:v>
                </c:pt>
                <c:pt idx="49">
                  <c:v>4.8999999999999897</c:v>
                </c:pt>
                <c:pt idx="50">
                  <c:v>4.9999999999999902</c:v>
                </c:pt>
                <c:pt idx="51">
                  <c:v>5.0999999999999801</c:v>
                </c:pt>
                <c:pt idx="52">
                  <c:v>5.1999999999999797</c:v>
                </c:pt>
                <c:pt idx="53">
                  <c:v>5.2999999999999803</c:v>
                </c:pt>
                <c:pt idx="54">
                  <c:v>5.3999999999999799</c:v>
                </c:pt>
                <c:pt idx="55">
                  <c:v>5.4999999999999796</c:v>
                </c:pt>
                <c:pt idx="56">
                  <c:v>5.5999999999999801</c:v>
                </c:pt>
                <c:pt idx="57">
                  <c:v>5.6999999999999797</c:v>
                </c:pt>
                <c:pt idx="58">
                  <c:v>5.7999999999999803</c:v>
                </c:pt>
                <c:pt idx="59">
                  <c:v>5.8999999999999799</c:v>
                </c:pt>
                <c:pt idx="60">
                  <c:v>5.9999999999999796</c:v>
                </c:pt>
                <c:pt idx="61">
                  <c:v>6.0999999999999801</c:v>
                </c:pt>
                <c:pt idx="62">
                  <c:v>6.1999999999999797</c:v>
                </c:pt>
                <c:pt idx="63">
                  <c:v>6.2999999999999803</c:v>
                </c:pt>
                <c:pt idx="64">
                  <c:v>6.3999999999999799</c:v>
                </c:pt>
                <c:pt idx="65">
                  <c:v>6.4999999999999796</c:v>
                </c:pt>
                <c:pt idx="66">
                  <c:v>6.5999999999999801</c:v>
                </c:pt>
                <c:pt idx="67">
                  <c:v>6.6999999999999797</c:v>
                </c:pt>
                <c:pt idx="68">
                  <c:v>6.7999999999999803</c:v>
                </c:pt>
                <c:pt idx="69">
                  <c:v>6.8999999999999799</c:v>
                </c:pt>
                <c:pt idx="70">
                  <c:v>6.9999999999999796</c:v>
                </c:pt>
                <c:pt idx="71">
                  <c:v>7.0999999999999801</c:v>
                </c:pt>
                <c:pt idx="72">
                  <c:v>7.1999999999999797</c:v>
                </c:pt>
                <c:pt idx="73">
                  <c:v>7.2999999999999803</c:v>
                </c:pt>
                <c:pt idx="74">
                  <c:v>7.3999999999999799</c:v>
                </c:pt>
                <c:pt idx="75">
                  <c:v>7.4999999999999796</c:v>
                </c:pt>
                <c:pt idx="76">
                  <c:v>7.5999999999999801</c:v>
                </c:pt>
                <c:pt idx="77">
                  <c:v>7.6999999999999797</c:v>
                </c:pt>
                <c:pt idx="78">
                  <c:v>7.7999999999999803</c:v>
                </c:pt>
                <c:pt idx="79">
                  <c:v>7.8999999999999702</c:v>
                </c:pt>
                <c:pt idx="80">
                  <c:v>7.9999999999999698</c:v>
                </c:pt>
                <c:pt idx="81">
                  <c:v>8.0999999999999801</c:v>
                </c:pt>
                <c:pt idx="82">
                  <c:v>8.1999999999999797</c:v>
                </c:pt>
                <c:pt idx="83">
                  <c:v>8.2999999999999794</c:v>
                </c:pt>
                <c:pt idx="84">
                  <c:v>8.3999999999999808</c:v>
                </c:pt>
                <c:pt idx="85">
                  <c:v>8.4999999999999805</c:v>
                </c:pt>
                <c:pt idx="86">
                  <c:v>8.5999999999999801</c:v>
                </c:pt>
                <c:pt idx="87">
                  <c:v>8.6999999999999797</c:v>
                </c:pt>
                <c:pt idx="88">
                  <c:v>8.7999999999999901</c:v>
                </c:pt>
                <c:pt idx="89">
                  <c:v>8.8999999999999897</c:v>
                </c:pt>
                <c:pt idx="90">
                  <c:v>8.9999999999999893</c:v>
                </c:pt>
                <c:pt idx="91">
                  <c:v>9.0999999999999908</c:v>
                </c:pt>
                <c:pt idx="92">
                  <c:v>9.1999999999999904</c:v>
                </c:pt>
                <c:pt idx="93">
                  <c:v>9.2999999999999901</c:v>
                </c:pt>
                <c:pt idx="94">
                  <c:v>9.3999999999999897</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16.600000000000101</c:v>
                </c:pt>
                <c:pt idx="167">
                  <c:v>16.700000000000099</c:v>
                </c:pt>
                <c:pt idx="168">
                  <c:v>16.8000000000001</c:v>
                </c:pt>
                <c:pt idx="169">
                  <c:v>16.900000000000102</c:v>
                </c:pt>
                <c:pt idx="170">
                  <c:v>17.000000000000099</c:v>
                </c:pt>
                <c:pt idx="171">
                  <c:v>17.100000000000101</c:v>
                </c:pt>
                <c:pt idx="172">
                  <c:v>17.200000000000099</c:v>
                </c:pt>
                <c:pt idx="173">
                  <c:v>17.3000000000001</c:v>
                </c:pt>
                <c:pt idx="174">
                  <c:v>17.400000000000102</c:v>
                </c:pt>
                <c:pt idx="175">
                  <c:v>17.500000000000099</c:v>
                </c:pt>
                <c:pt idx="176">
                  <c:v>17.600000000000101</c:v>
                </c:pt>
                <c:pt idx="177">
                  <c:v>17.700000000000099</c:v>
                </c:pt>
                <c:pt idx="178">
                  <c:v>17.8000000000001</c:v>
                </c:pt>
                <c:pt idx="179">
                  <c:v>17.900000000000102</c:v>
                </c:pt>
                <c:pt idx="180">
                  <c:v>18.000000000000099</c:v>
                </c:pt>
                <c:pt idx="181">
                  <c:v>18.100000000000101</c:v>
                </c:pt>
                <c:pt idx="182">
                  <c:v>18.200000000000099</c:v>
                </c:pt>
                <c:pt idx="183">
                  <c:v>18.3000000000001</c:v>
                </c:pt>
                <c:pt idx="184">
                  <c:v>18.400000000000102</c:v>
                </c:pt>
                <c:pt idx="185">
                  <c:v>18.500000000000099</c:v>
                </c:pt>
                <c:pt idx="186">
                  <c:v>18.600000000000101</c:v>
                </c:pt>
                <c:pt idx="187">
                  <c:v>18.700000000000099</c:v>
                </c:pt>
                <c:pt idx="188">
                  <c:v>18.8000000000001</c:v>
                </c:pt>
                <c:pt idx="189">
                  <c:v>18.900000000000102</c:v>
                </c:pt>
                <c:pt idx="190">
                  <c:v>19.000000000000099</c:v>
                </c:pt>
                <c:pt idx="191">
                  <c:v>19.100000000000101</c:v>
                </c:pt>
                <c:pt idx="192">
                  <c:v>19.200000000000099</c:v>
                </c:pt>
                <c:pt idx="193">
                  <c:v>19.3000000000001</c:v>
                </c:pt>
                <c:pt idx="194">
                  <c:v>19.400000000000102</c:v>
                </c:pt>
                <c:pt idx="195">
                  <c:v>19.500000000000099</c:v>
                </c:pt>
                <c:pt idx="196">
                  <c:v>19.600000000000101</c:v>
                </c:pt>
                <c:pt idx="197">
                  <c:v>19.700000000000099</c:v>
                </c:pt>
                <c:pt idx="198">
                  <c:v>19.8000000000001</c:v>
                </c:pt>
                <c:pt idx="199">
                  <c:v>19.900000000000102</c:v>
                </c:pt>
                <c:pt idx="200">
                  <c:v>20.000000000000099</c:v>
                </c:pt>
                <c:pt idx="201">
                  <c:v>20.100000000000101</c:v>
                </c:pt>
                <c:pt idx="202">
                  <c:v>20.200000000000099</c:v>
                </c:pt>
                <c:pt idx="203">
                  <c:v>20.3000000000001</c:v>
                </c:pt>
                <c:pt idx="204">
                  <c:v>20.400000000000102</c:v>
                </c:pt>
                <c:pt idx="205">
                  <c:v>20.500000000000099</c:v>
                </c:pt>
                <c:pt idx="206">
                  <c:v>20.600000000000101</c:v>
                </c:pt>
                <c:pt idx="207">
                  <c:v>20.700000000000099</c:v>
                </c:pt>
                <c:pt idx="208">
                  <c:v>20.8000000000001</c:v>
                </c:pt>
                <c:pt idx="209">
                  <c:v>20.900000000000102</c:v>
                </c:pt>
                <c:pt idx="210">
                  <c:v>21.000000000000099</c:v>
                </c:pt>
                <c:pt idx="211">
                  <c:v>21.100000000000101</c:v>
                </c:pt>
                <c:pt idx="212">
                  <c:v>21.200000000000099</c:v>
                </c:pt>
                <c:pt idx="213">
                  <c:v>21.3000000000001</c:v>
                </c:pt>
                <c:pt idx="214">
                  <c:v>21.400000000000102</c:v>
                </c:pt>
                <c:pt idx="215">
                  <c:v>21.500000000000099</c:v>
                </c:pt>
                <c:pt idx="216">
                  <c:v>21.600000000000101</c:v>
                </c:pt>
                <c:pt idx="217">
                  <c:v>21.700000000000099</c:v>
                </c:pt>
                <c:pt idx="218">
                  <c:v>21.8000000000001</c:v>
                </c:pt>
                <c:pt idx="219">
                  <c:v>21.900000000000102</c:v>
                </c:pt>
                <c:pt idx="220">
                  <c:v>22.000000000000099</c:v>
                </c:pt>
                <c:pt idx="221">
                  <c:v>22.100000000000101</c:v>
                </c:pt>
                <c:pt idx="222">
                  <c:v>22.200000000000099</c:v>
                </c:pt>
                <c:pt idx="223">
                  <c:v>22.3000000000001</c:v>
                </c:pt>
                <c:pt idx="224">
                  <c:v>22.400000000000102</c:v>
                </c:pt>
                <c:pt idx="225">
                  <c:v>22.500000000000099</c:v>
                </c:pt>
                <c:pt idx="226">
                  <c:v>22.600000000000101</c:v>
                </c:pt>
                <c:pt idx="227">
                  <c:v>22.700000000000099</c:v>
                </c:pt>
                <c:pt idx="228">
                  <c:v>22.8000000000001</c:v>
                </c:pt>
                <c:pt idx="229">
                  <c:v>22.900000000000102</c:v>
                </c:pt>
                <c:pt idx="230">
                  <c:v>23.000000000000099</c:v>
                </c:pt>
                <c:pt idx="231">
                  <c:v>23.100000000000101</c:v>
                </c:pt>
                <c:pt idx="232">
                  <c:v>23.200000000000099</c:v>
                </c:pt>
                <c:pt idx="233">
                  <c:v>23.3000000000001</c:v>
                </c:pt>
                <c:pt idx="234">
                  <c:v>23.400000000000102</c:v>
                </c:pt>
                <c:pt idx="235">
                  <c:v>23.500000000000099</c:v>
                </c:pt>
                <c:pt idx="236">
                  <c:v>23.6000000000002</c:v>
                </c:pt>
                <c:pt idx="237">
                  <c:v>23.700000000000198</c:v>
                </c:pt>
                <c:pt idx="238">
                  <c:v>23.8000000000002</c:v>
                </c:pt>
                <c:pt idx="239">
                  <c:v>23.900000000000201</c:v>
                </c:pt>
                <c:pt idx="240">
                  <c:v>24.000000000000199</c:v>
                </c:pt>
                <c:pt idx="241">
                  <c:v>24.1000000000002</c:v>
                </c:pt>
                <c:pt idx="242">
                  <c:v>24.200000000000198</c:v>
                </c:pt>
                <c:pt idx="243">
                  <c:v>24.3000000000002</c:v>
                </c:pt>
                <c:pt idx="244">
                  <c:v>24.400000000000201</c:v>
                </c:pt>
                <c:pt idx="245">
                  <c:v>24.500000000000199</c:v>
                </c:pt>
                <c:pt idx="246">
                  <c:v>24.6000000000002</c:v>
                </c:pt>
                <c:pt idx="247">
                  <c:v>24.700000000000198</c:v>
                </c:pt>
                <c:pt idx="248">
                  <c:v>24.8000000000002</c:v>
                </c:pt>
                <c:pt idx="249">
                  <c:v>24.900000000000201</c:v>
                </c:pt>
                <c:pt idx="250">
                  <c:v>25.000000000000199</c:v>
                </c:pt>
                <c:pt idx="251">
                  <c:v>25.1000000000002</c:v>
                </c:pt>
                <c:pt idx="252">
                  <c:v>25.200000000000198</c:v>
                </c:pt>
                <c:pt idx="253">
                  <c:v>25.3000000000002</c:v>
                </c:pt>
                <c:pt idx="254">
                  <c:v>25.400000000000201</c:v>
                </c:pt>
                <c:pt idx="255">
                  <c:v>25.500000000000199</c:v>
                </c:pt>
                <c:pt idx="256">
                  <c:v>25.6000000000002</c:v>
                </c:pt>
                <c:pt idx="257">
                  <c:v>25.700000000000198</c:v>
                </c:pt>
                <c:pt idx="258">
                  <c:v>25.8000000000002</c:v>
                </c:pt>
                <c:pt idx="259">
                  <c:v>25.900000000000201</c:v>
                </c:pt>
                <c:pt idx="260">
                  <c:v>26.000000000000199</c:v>
                </c:pt>
                <c:pt idx="261">
                  <c:v>26.1000000000002</c:v>
                </c:pt>
                <c:pt idx="262">
                  <c:v>26.200000000000198</c:v>
                </c:pt>
                <c:pt idx="263">
                  <c:v>26.3000000000002</c:v>
                </c:pt>
                <c:pt idx="264">
                  <c:v>26.400000000000201</c:v>
                </c:pt>
                <c:pt idx="265">
                  <c:v>26.500000000000199</c:v>
                </c:pt>
                <c:pt idx="266">
                  <c:v>26.6000000000002</c:v>
                </c:pt>
                <c:pt idx="267">
                  <c:v>26.700000000000198</c:v>
                </c:pt>
                <c:pt idx="268">
                  <c:v>26.8000000000002</c:v>
                </c:pt>
                <c:pt idx="269">
                  <c:v>26.900000000000201</c:v>
                </c:pt>
                <c:pt idx="270">
                  <c:v>27.000000000000199</c:v>
                </c:pt>
                <c:pt idx="271">
                  <c:v>27.1000000000002</c:v>
                </c:pt>
                <c:pt idx="272">
                  <c:v>27.200000000000198</c:v>
                </c:pt>
                <c:pt idx="273">
                  <c:v>27.3000000000002</c:v>
                </c:pt>
                <c:pt idx="274">
                  <c:v>27.400000000000201</c:v>
                </c:pt>
                <c:pt idx="275">
                  <c:v>27.500000000000199</c:v>
                </c:pt>
                <c:pt idx="276">
                  <c:v>27.6000000000002</c:v>
                </c:pt>
                <c:pt idx="277">
                  <c:v>27.700000000000198</c:v>
                </c:pt>
                <c:pt idx="278">
                  <c:v>27.8000000000002</c:v>
                </c:pt>
                <c:pt idx="279">
                  <c:v>27.900000000000201</c:v>
                </c:pt>
                <c:pt idx="280">
                  <c:v>28.000000000000199</c:v>
                </c:pt>
                <c:pt idx="281">
                  <c:v>28.1000000000002</c:v>
                </c:pt>
                <c:pt idx="282">
                  <c:v>28.200000000000198</c:v>
                </c:pt>
                <c:pt idx="283">
                  <c:v>28.3000000000002</c:v>
                </c:pt>
                <c:pt idx="284">
                  <c:v>28.400000000000201</c:v>
                </c:pt>
                <c:pt idx="285">
                  <c:v>28.500000000000199</c:v>
                </c:pt>
                <c:pt idx="286">
                  <c:v>28.6000000000002</c:v>
                </c:pt>
                <c:pt idx="287">
                  <c:v>28.700000000000198</c:v>
                </c:pt>
                <c:pt idx="288">
                  <c:v>28.8000000000002</c:v>
                </c:pt>
                <c:pt idx="289">
                  <c:v>28.900000000000201</c:v>
                </c:pt>
                <c:pt idx="290">
                  <c:v>29.000000000000199</c:v>
                </c:pt>
                <c:pt idx="291">
                  <c:v>29.1000000000002</c:v>
                </c:pt>
                <c:pt idx="292">
                  <c:v>29.200000000000198</c:v>
                </c:pt>
                <c:pt idx="293">
                  <c:v>29.3000000000002</c:v>
                </c:pt>
                <c:pt idx="294">
                  <c:v>29.400000000000201</c:v>
                </c:pt>
                <c:pt idx="295">
                  <c:v>29.500000000000199</c:v>
                </c:pt>
                <c:pt idx="296">
                  <c:v>29.6000000000002</c:v>
                </c:pt>
                <c:pt idx="297">
                  <c:v>29.700000000000198</c:v>
                </c:pt>
                <c:pt idx="298">
                  <c:v>29.8000000000002</c:v>
                </c:pt>
                <c:pt idx="299">
                  <c:v>29.900000000000201</c:v>
                </c:pt>
                <c:pt idx="300">
                  <c:v>30.000000000000199</c:v>
                </c:pt>
                <c:pt idx="301">
                  <c:v>30.1000000000002</c:v>
                </c:pt>
                <c:pt idx="302">
                  <c:v>30.200000000000198</c:v>
                </c:pt>
                <c:pt idx="303">
                  <c:v>30.3000000000002</c:v>
                </c:pt>
                <c:pt idx="304">
                  <c:v>30.400000000000201</c:v>
                </c:pt>
                <c:pt idx="305">
                  <c:v>30.500000000000199</c:v>
                </c:pt>
                <c:pt idx="306">
                  <c:v>30.6000000000002</c:v>
                </c:pt>
                <c:pt idx="307">
                  <c:v>30.700000000000301</c:v>
                </c:pt>
                <c:pt idx="308">
                  <c:v>30.800000000000299</c:v>
                </c:pt>
                <c:pt idx="309">
                  <c:v>30.900000000000301</c:v>
                </c:pt>
                <c:pt idx="310">
                  <c:v>31.000000000000298</c:v>
                </c:pt>
                <c:pt idx="311">
                  <c:v>31.1000000000003</c:v>
                </c:pt>
                <c:pt idx="312">
                  <c:v>31.200000000000301</c:v>
                </c:pt>
                <c:pt idx="313">
                  <c:v>31.300000000000299</c:v>
                </c:pt>
                <c:pt idx="314">
                  <c:v>31.400000000000301</c:v>
                </c:pt>
                <c:pt idx="315">
                  <c:v>31.500000000000298</c:v>
                </c:pt>
                <c:pt idx="316">
                  <c:v>31.6000000000003</c:v>
                </c:pt>
                <c:pt idx="317">
                  <c:v>31.700000000000301</c:v>
                </c:pt>
                <c:pt idx="318">
                  <c:v>31.800000000000299</c:v>
                </c:pt>
                <c:pt idx="319">
                  <c:v>31.900000000000301</c:v>
                </c:pt>
                <c:pt idx="320">
                  <c:v>32.000000000000298</c:v>
                </c:pt>
                <c:pt idx="321">
                  <c:v>32.1000000000003</c:v>
                </c:pt>
                <c:pt idx="322">
                  <c:v>32.200000000000301</c:v>
                </c:pt>
                <c:pt idx="323">
                  <c:v>32.300000000000303</c:v>
                </c:pt>
                <c:pt idx="324">
                  <c:v>32.400000000000198</c:v>
                </c:pt>
                <c:pt idx="325">
                  <c:v>32.500000000000199</c:v>
                </c:pt>
                <c:pt idx="326">
                  <c:v>32.6000000000002</c:v>
                </c:pt>
                <c:pt idx="327">
                  <c:v>32.700000000000202</c:v>
                </c:pt>
                <c:pt idx="328">
                  <c:v>32.800000000000203</c:v>
                </c:pt>
                <c:pt idx="329">
                  <c:v>32.900000000000198</c:v>
                </c:pt>
                <c:pt idx="330">
                  <c:v>33.000000000000199</c:v>
                </c:pt>
                <c:pt idx="331">
                  <c:v>33.1000000000002</c:v>
                </c:pt>
                <c:pt idx="332">
                  <c:v>33.200000000000202</c:v>
                </c:pt>
                <c:pt idx="333">
                  <c:v>33.300000000000203</c:v>
                </c:pt>
                <c:pt idx="334">
                  <c:v>33.400000000000198</c:v>
                </c:pt>
                <c:pt idx="335">
                  <c:v>33.500000000000199</c:v>
                </c:pt>
                <c:pt idx="336">
                  <c:v>33.6000000000002</c:v>
                </c:pt>
                <c:pt idx="337">
                  <c:v>33.700000000000202</c:v>
                </c:pt>
                <c:pt idx="338">
                  <c:v>33.800000000000203</c:v>
                </c:pt>
                <c:pt idx="339">
                  <c:v>33.900000000000198</c:v>
                </c:pt>
                <c:pt idx="340">
                  <c:v>34.000000000000199</c:v>
                </c:pt>
                <c:pt idx="341">
                  <c:v>34.1000000000002</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37.699999999999903</c:v>
                </c:pt>
                <c:pt idx="378">
                  <c:v>37.799999999999898</c:v>
                </c:pt>
                <c:pt idx="379">
                  <c:v>37.899999999999899</c:v>
                </c:pt>
                <c:pt idx="380">
                  <c:v>37.999999999999901</c:v>
                </c:pt>
                <c:pt idx="381">
                  <c:v>38.099999999999902</c:v>
                </c:pt>
                <c:pt idx="382">
                  <c:v>38.199999999999903</c:v>
                </c:pt>
                <c:pt idx="383">
                  <c:v>38.299999999999898</c:v>
                </c:pt>
                <c:pt idx="384">
                  <c:v>38.399999999999899</c:v>
                </c:pt>
                <c:pt idx="385">
                  <c:v>38.499999999999901</c:v>
                </c:pt>
                <c:pt idx="386">
                  <c:v>38.599999999999902</c:v>
                </c:pt>
                <c:pt idx="387">
                  <c:v>38.699999999999903</c:v>
                </c:pt>
                <c:pt idx="388">
                  <c:v>38.799999999999898</c:v>
                </c:pt>
                <c:pt idx="389">
                  <c:v>38.899999999999899</c:v>
                </c:pt>
                <c:pt idx="390">
                  <c:v>38.999999999999901</c:v>
                </c:pt>
                <c:pt idx="391">
                  <c:v>39.099999999999902</c:v>
                </c:pt>
                <c:pt idx="392">
                  <c:v>39.199999999999903</c:v>
                </c:pt>
                <c:pt idx="393">
                  <c:v>39.299999999999898</c:v>
                </c:pt>
                <c:pt idx="394">
                  <c:v>39.3999999999998</c:v>
                </c:pt>
                <c:pt idx="395">
                  <c:v>39.499999999999801</c:v>
                </c:pt>
                <c:pt idx="396">
                  <c:v>39.599999999999802</c:v>
                </c:pt>
                <c:pt idx="397">
                  <c:v>39.699999999999797</c:v>
                </c:pt>
                <c:pt idx="398">
                  <c:v>39.799999999999798</c:v>
                </c:pt>
                <c:pt idx="399">
                  <c:v>39.8999999999998</c:v>
                </c:pt>
                <c:pt idx="400">
                  <c:v>39.999999999999801</c:v>
                </c:pt>
                <c:pt idx="401">
                  <c:v>40.099999999999802</c:v>
                </c:pt>
                <c:pt idx="402">
                  <c:v>40.199999999999797</c:v>
                </c:pt>
                <c:pt idx="403">
                  <c:v>40.299999999999798</c:v>
                </c:pt>
                <c:pt idx="404">
                  <c:v>40.3999999999998</c:v>
                </c:pt>
                <c:pt idx="405">
                  <c:v>40.499999999999801</c:v>
                </c:pt>
                <c:pt idx="406">
                  <c:v>40.599999999999802</c:v>
                </c:pt>
                <c:pt idx="407">
                  <c:v>40.699999999999797</c:v>
                </c:pt>
                <c:pt idx="408">
                  <c:v>40.799999999999798</c:v>
                </c:pt>
                <c:pt idx="409">
                  <c:v>40.8999999999998</c:v>
                </c:pt>
                <c:pt idx="410">
                  <c:v>40.999999999999801</c:v>
                </c:pt>
                <c:pt idx="411">
                  <c:v>41.099999999999802</c:v>
                </c:pt>
                <c:pt idx="412">
                  <c:v>41.199999999999697</c:v>
                </c:pt>
                <c:pt idx="413">
                  <c:v>41.299999999999699</c:v>
                </c:pt>
                <c:pt idx="414">
                  <c:v>41.3999999999997</c:v>
                </c:pt>
                <c:pt idx="415">
                  <c:v>41.499999999999702</c:v>
                </c:pt>
                <c:pt idx="416">
                  <c:v>41.599999999999703</c:v>
                </c:pt>
                <c:pt idx="417">
                  <c:v>41.699999999999697</c:v>
                </c:pt>
                <c:pt idx="418">
                  <c:v>41.799999999999699</c:v>
                </c:pt>
                <c:pt idx="419">
                  <c:v>41.8999999999997</c:v>
                </c:pt>
                <c:pt idx="420">
                  <c:v>41.999999999999702</c:v>
                </c:pt>
                <c:pt idx="421">
                  <c:v>42.099999999999703</c:v>
                </c:pt>
                <c:pt idx="422">
                  <c:v>42.199999999999697</c:v>
                </c:pt>
                <c:pt idx="423">
                  <c:v>42.299999999999699</c:v>
                </c:pt>
                <c:pt idx="424">
                  <c:v>42.3999999999997</c:v>
                </c:pt>
                <c:pt idx="425">
                  <c:v>42.499999999999702</c:v>
                </c:pt>
                <c:pt idx="426">
                  <c:v>42.599999999999703</c:v>
                </c:pt>
                <c:pt idx="427">
                  <c:v>42.699999999999697</c:v>
                </c:pt>
                <c:pt idx="428">
                  <c:v>42.799999999999699</c:v>
                </c:pt>
                <c:pt idx="429">
                  <c:v>42.8999999999997</c:v>
                </c:pt>
                <c:pt idx="430">
                  <c:v>42.999999999999602</c:v>
                </c:pt>
                <c:pt idx="431">
                  <c:v>43.099999999999604</c:v>
                </c:pt>
                <c:pt idx="432">
                  <c:v>43.199999999999598</c:v>
                </c:pt>
                <c:pt idx="433">
                  <c:v>43.299999999999599</c:v>
                </c:pt>
                <c:pt idx="434">
                  <c:v>43.399999999999601</c:v>
                </c:pt>
                <c:pt idx="435">
                  <c:v>43.499999999999602</c:v>
                </c:pt>
                <c:pt idx="436">
                  <c:v>43.599999999999604</c:v>
                </c:pt>
                <c:pt idx="437">
                  <c:v>43.699999999999598</c:v>
                </c:pt>
                <c:pt idx="438">
                  <c:v>43.799999999999599</c:v>
                </c:pt>
                <c:pt idx="439">
                  <c:v>43.899999999999601</c:v>
                </c:pt>
                <c:pt idx="440">
                  <c:v>43.999999999999602</c:v>
                </c:pt>
                <c:pt idx="441">
                  <c:v>44.099999999999604</c:v>
                </c:pt>
                <c:pt idx="442">
                  <c:v>44.199999999999598</c:v>
                </c:pt>
                <c:pt idx="443">
                  <c:v>44.299999999999599</c:v>
                </c:pt>
                <c:pt idx="444">
                  <c:v>44.399999999999601</c:v>
                </c:pt>
                <c:pt idx="445">
                  <c:v>44.499999999999602</c:v>
                </c:pt>
                <c:pt idx="446">
                  <c:v>44.599999999999604</c:v>
                </c:pt>
                <c:pt idx="447">
                  <c:v>44.699999999999498</c:v>
                </c:pt>
                <c:pt idx="448">
                  <c:v>44.7999999999995</c:v>
                </c:pt>
                <c:pt idx="449">
                  <c:v>44.899999999999501</c:v>
                </c:pt>
                <c:pt idx="450">
                  <c:v>44.999999999999503</c:v>
                </c:pt>
                <c:pt idx="451">
                  <c:v>45.099999999999497</c:v>
                </c:pt>
                <c:pt idx="452">
                  <c:v>45.199999999999498</c:v>
                </c:pt>
                <c:pt idx="453">
                  <c:v>45.2999999999995</c:v>
                </c:pt>
                <c:pt idx="454">
                  <c:v>45.399999999999501</c:v>
                </c:pt>
                <c:pt idx="455">
                  <c:v>45.499999999999503</c:v>
                </c:pt>
                <c:pt idx="456">
                  <c:v>45.599999999999497</c:v>
                </c:pt>
                <c:pt idx="457">
                  <c:v>45.699999999999498</c:v>
                </c:pt>
                <c:pt idx="458">
                  <c:v>45.7999999999995</c:v>
                </c:pt>
                <c:pt idx="459">
                  <c:v>45.899999999999501</c:v>
                </c:pt>
                <c:pt idx="460">
                  <c:v>45.999999999999503</c:v>
                </c:pt>
                <c:pt idx="461">
                  <c:v>46.099999999999497</c:v>
                </c:pt>
                <c:pt idx="462">
                  <c:v>46.199999999999498</c:v>
                </c:pt>
                <c:pt idx="463">
                  <c:v>46.2999999999995</c:v>
                </c:pt>
                <c:pt idx="464">
                  <c:v>46.399999999999501</c:v>
                </c:pt>
                <c:pt idx="465">
                  <c:v>46.499999999999403</c:v>
                </c:pt>
                <c:pt idx="466">
                  <c:v>46.599999999999397</c:v>
                </c:pt>
                <c:pt idx="467">
                  <c:v>46.699999999999399</c:v>
                </c:pt>
                <c:pt idx="468">
                  <c:v>46.7999999999994</c:v>
                </c:pt>
                <c:pt idx="469">
                  <c:v>46.899999999999402</c:v>
                </c:pt>
                <c:pt idx="470">
                  <c:v>46.999999999999403</c:v>
                </c:pt>
                <c:pt idx="471">
                  <c:v>47.099999999999397</c:v>
                </c:pt>
                <c:pt idx="472">
                  <c:v>47.199999999999399</c:v>
                </c:pt>
                <c:pt idx="473">
                  <c:v>47.2999999999994</c:v>
                </c:pt>
                <c:pt idx="474">
                  <c:v>47.399999999999402</c:v>
                </c:pt>
                <c:pt idx="475">
                  <c:v>47.499999999999403</c:v>
                </c:pt>
                <c:pt idx="476">
                  <c:v>47.599999999999397</c:v>
                </c:pt>
                <c:pt idx="477">
                  <c:v>47.699999999999399</c:v>
                </c:pt>
                <c:pt idx="478">
                  <c:v>47.7999999999994</c:v>
                </c:pt>
                <c:pt idx="479">
                  <c:v>47.899999999999402</c:v>
                </c:pt>
                <c:pt idx="480">
                  <c:v>47.999999999999403</c:v>
                </c:pt>
                <c:pt idx="481">
                  <c:v>48.099999999999397</c:v>
                </c:pt>
                <c:pt idx="482">
                  <c:v>48.199999999999299</c:v>
                </c:pt>
                <c:pt idx="483">
                  <c:v>48.299999999999301</c:v>
                </c:pt>
                <c:pt idx="484">
                  <c:v>48.399999999999302</c:v>
                </c:pt>
                <c:pt idx="485">
                  <c:v>48.499999999999297</c:v>
                </c:pt>
                <c:pt idx="486">
                  <c:v>48.599999999999298</c:v>
                </c:pt>
                <c:pt idx="487">
                  <c:v>48.699999999999299</c:v>
                </c:pt>
                <c:pt idx="488">
                  <c:v>48.799999999999301</c:v>
                </c:pt>
                <c:pt idx="489">
                  <c:v>48.899999999999302</c:v>
                </c:pt>
                <c:pt idx="490">
                  <c:v>48.999999999999297</c:v>
                </c:pt>
                <c:pt idx="491">
                  <c:v>49.099999999999298</c:v>
                </c:pt>
                <c:pt idx="492">
                  <c:v>49.199999999999299</c:v>
                </c:pt>
                <c:pt idx="493">
                  <c:v>49.299999999999301</c:v>
                </c:pt>
                <c:pt idx="494">
                  <c:v>49.399999999999302</c:v>
                </c:pt>
                <c:pt idx="495">
                  <c:v>49.499999999999297</c:v>
                </c:pt>
                <c:pt idx="496">
                  <c:v>49.599999999999298</c:v>
                </c:pt>
                <c:pt idx="497">
                  <c:v>49.699999999999299</c:v>
                </c:pt>
                <c:pt idx="498">
                  <c:v>49.799999999999301</c:v>
                </c:pt>
                <c:pt idx="499">
                  <c:v>49.899999999999302</c:v>
                </c:pt>
                <c:pt idx="500">
                  <c:v>49.999999999999197</c:v>
                </c:pt>
                <c:pt idx="501">
                  <c:v>50.099999999999199</c:v>
                </c:pt>
                <c:pt idx="502">
                  <c:v>50.1999999999992</c:v>
                </c:pt>
                <c:pt idx="503">
                  <c:v>50.299999999999201</c:v>
                </c:pt>
                <c:pt idx="504">
                  <c:v>50.399999999999203</c:v>
                </c:pt>
                <c:pt idx="505">
                  <c:v>50.499999999999197</c:v>
                </c:pt>
                <c:pt idx="506">
                  <c:v>50.599999999999199</c:v>
                </c:pt>
                <c:pt idx="507">
                  <c:v>50.6999999999992</c:v>
                </c:pt>
                <c:pt idx="508">
                  <c:v>50.799999999999201</c:v>
                </c:pt>
                <c:pt idx="509">
                  <c:v>50.899999999999203</c:v>
                </c:pt>
                <c:pt idx="510">
                  <c:v>50.999999999999197</c:v>
                </c:pt>
                <c:pt idx="511">
                  <c:v>51.099999999999199</c:v>
                </c:pt>
                <c:pt idx="512">
                  <c:v>51.1999999999992</c:v>
                </c:pt>
                <c:pt idx="513">
                  <c:v>51.299999999999201</c:v>
                </c:pt>
                <c:pt idx="514">
                  <c:v>51.399999999999203</c:v>
                </c:pt>
                <c:pt idx="515">
                  <c:v>51.499999999999197</c:v>
                </c:pt>
                <c:pt idx="516">
                  <c:v>51.599999999999199</c:v>
                </c:pt>
                <c:pt idx="517">
                  <c:v>51.6999999999991</c:v>
                </c:pt>
                <c:pt idx="518">
                  <c:v>51.799999999999102</c:v>
                </c:pt>
                <c:pt idx="519">
                  <c:v>51.899999999999103</c:v>
                </c:pt>
                <c:pt idx="520">
                  <c:v>51.999999999999098</c:v>
                </c:pt>
                <c:pt idx="521">
                  <c:v>52.099999999999099</c:v>
                </c:pt>
                <c:pt idx="522">
                  <c:v>52.1999999999991</c:v>
                </c:pt>
                <c:pt idx="523">
                  <c:v>52.299999999999102</c:v>
                </c:pt>
                <c:pt idx="524">
                  <c:v>52.399999999999103</c:v>
                </c:pt>
                <c:pt idx="525">
                  <c:v>52.499999999999098</c:v>
                </c:pt>
                <c:pt idx="526">
                  <c:v>52.599999999999099</c:v>
                </c:pt>
                <c:pt idx="527">
                  <c:v>52.6999999999991</c:v>
                </c:pt>
                <c:pt idx="528">
                  <c:v>52.799999999999102</c:v>
                </c:pt>
                <c:pt idx="529">
                  <c:v>52.899999999999103</c:v>
                </c:pt>
                <c:pt idx="530">
                  <c:v>52.999999999999098</c:v>
                </c:pt>
                <c:pt idx="531">
                  <c:v>53.099999999999099</c:v>
                </c:pt>
                <c:pt idx="532">
                  <c:v>53.1999999999991</c:v>
                </c:pt>
                <c:pt idx="533">
                  <c:v>53.299999999999102</c:v>
                </c:pt>
                <c:pt idx="534">
                  <c:v>53.399999999999103</c:v>
                </c:pt>
                <c:pt idx="535">
                  <c:v>53.499999999998998</c:v>
                </c:pt>
                <c:pt idx="536">
                  <c:v>53.599999999999</c:v>
                </c:pt>
                <c:pt idx="537">
                  <c:v>53.699999999999001</c:v>
                </c:pt>
                <c:pt idx="538">
                  <c:v>53.799999999999002</c:v>
                </c:pt>
                <c:pt idx="539">
                  <c:v>53.899999999998997</c:v>
                </c:pt>
                <c:pt idx="540">
                  <c:v>53.999999999998998</c:v>
                </c:pt>
                <c:pt idx="541">
                  <c:v>54.099999999999</c:v>
                </c:pt>
                <c:pt idx="542">
                  <c:v>54.199999999999001</c:v>
                </c:pt>
                <c:pt idx="543">
                  <c:v>54.299999999999002</c:v>
                </c:pt>
                <c:pt idx="544">
                  <c:v>54.399999999998997</c:v>
                </c:pt>
                <c:pt idx="545">
                  <c:v>54.499999999998998</c:v>
                </c:pt>
                <c:pt idx="546">
                  <c:v>54.599999999999</c:v>
                </c:pt>
                <c:pt idx="547">
                  <c:v>54.699999999999001</c:v>
                </c:pt>
                <c:pt idx="548">
                  <c:v>54.799999999999002</c:v>
                </c:pt>
                <c:pt idx="549">
                  <c:v>54.899999999998997</c:v>
                </c:pt>
                <c:pt idx="550">
                  <c:v>54.999999999998998</c:v>
                </c:pt>
                <c:pt idx="551">
                  <c:v>55.099999999999</c:v>
                </c:pt>
                <c:pt idx="552">
                  <c:v>55.199999999999001</c:v>
                </c:pt>
                <c:pt idx="553">
                  <c:v>55.299999999998903</c:v>
                </c:pt>
                <c:pt idx="554">
                  <c:v>55.399999999998897</c:v>
                </c:pt>
                <c:pt idx="555">
                  <c:v>55.499999999998899</c:v>
                </c:pt>
                <c:pt idx="556">
                  <c:v>55.5999999999989</c:v>
                </c:pt>
                <c:pt idx="557">
                  <c:v>55.699999999998902</c:v>
                </c:pt>
                <c:pt idx="558">
                  <c:v>55.799999999998903</c:v>
                </c:pt>
                <c:pt idx="559">
                  <c:v>55.899999999998897</c:v>
                </c:pt>
                <c:pt idx="560">
                  <c:v>55.999999999998899</c:v>
                </c:pt>
                <c:pt idx="561">
                  <c:v>56.0999999999989</c:v>
                </c:pt>
                <c:pt idx="562">
                  <c:v>56.199999999998902</c:v>
                </c:pt>
                <c:pt idx="563">
                  <c:v>56.299999999998903</c:v>
                </c:pt>
                <c:pt idx="564">
                  <c:v>56.399999999998897</c:v>
                </c:pt>
                <c:pt idx="565">
                  <c:v>56.499999999998899</c:v>
                </c:pt>
                <c:pt idx="566">
                  <c:v>56.5999999999989</c:v>
                </c:pt>
                <c:pt idx="567">
                  <c:v>56.699999999998902</c:v>
                </c:pt>
                <c:pt idx="568">
                  <c:v>56.799999999998903</c:v>
                </c:pt>
                <c:pt idx="569">
                  <c:v>56.899999999998897</c:v>
                </c:pt>
                <c:pt idx="570">
                  <c:v>56.999999999998799</c:v>
                </c:pt>
                <c:pt idx="571">
                  <c:v>57.099999999998801</c:v>
                </c:pt>
                <c:pt idx="572">
                  <c:v>57.199999999998802</c:v>
                </c:pt>
                <c:pt idx="573">
                  <c:v>57.299999999998803</c:v>
                </c:pt>
                <c:pt idx="574">
                  <c:v>57.399999999998798</c:v>
                </c:pt>
                <c:pt idx="575">
                  <c:v>57.499999999998799</c:v>
                </c:pt>
                <c:pt idx="576">
                  <c:v>57.599999999998801</c:v>
                </c:pt>
                <c:pt idx="577">
                  <c:v>57.699999999998802</c:v>
                </c:pt>
                <c:pt idx="578">
                  <c:v>57.799999999998803</c:v>
                </c:pt>
                <c:pt idx="579">
                  <c:v>57.899999999998798</c:v>
                </c:pt>
                <c:pt idx="580">
                  <c:v>57.999999999998799</c:v>
                </c:pt>
                <c:pt idx="581">
                  <c:v>58.099999999998801</c:v>
                </c:pt>
                <c:pt idx="582">
                  <c:v>58.199999999998802</c:v>
                </c:pt>
                <c:pt idx="583">
                  <c:v>58.299999999998803</c:v>
                </c:pt>
                <c:pt idx="584">
                  <c:v>58.399999999998798</c:v>
                </c:pt>
                <c:pt idx="585">
                  <c:v>58.499999999998799</c:v>
                </c:pt>
                <c:pt idx="586">
                  <c:v>58.599999999998801</c:v>
                </c:pt>
                <c:pt idx="587">
                  <c:v>58.699999999998802</c:v>
                </c:pt>
                <c:pt idx="588">
                  <c:v>58.799999999998697</c:v>
                </c:pt>
                <c:pt idx="589">
                  <c:v>58.899999999998698</c:v>
                </c:pt>
                <c:pt idx="590">
                  <c:v>58.9999999999987</c:v>
                </c:pt>
                <c:pt idx="591">
                  <c:v>59.099999999998701</c:v>
                </c:pt>
                <c:pt idx="592">
                  <c:v>59.199999999998703</c:v>
                </c:pt>
                <c:pt idx="593">
                  <c:v>59.299999999998697</c:v>
                </c:pt>
                <c:pt idx="594">
                  <c:v>59.399999999998698</c:v>
                </c:pt>
                <c:pt idx="595">
                  <c:v>59.4999999999987</c:v>
                </c:pt>
                <c:pt idx="596">
                  <c:v>59.599999999998701</c:v>
                </c:pt>
                <c:pt idx="597">
                  <c:v>59.699999999998703</c:v>
                </c:pt>
                <c:pt idx="598">
                  <c:v>59.799999999998697</c:v>
                </c:pt>
                <c:pt idx="599">
                  <c:v>59.899999999998698</c:v>
                </c:pt>
                <c:pt idx="600">
                  <c:v>59.9999999999987</c:v>
                </c:pt>
                <c:pt idx="601">
                  <c:v>60.099999999998701</c:v>
                </c:pt>
                <c:pt idx="602">
                  <c:v>60.199999999998703</c:v>
                </c:pt>
                <c:pt idx="603">
                  <c:v>60.299999999998697</c:v>
                </c:pt>
                <c:pt idx="604">
                  <c:v>60.399999999998698</c:v>
                </c:pt>
                <c:pt idx="605">
                  <c:v>60.4999999999986</c:v>
                </c:pt>
                <c:pt idx="606">
                  <c:v>60.599999999998602</c:v>
                </c:pt>
                <c:pt idx="607">
                  <c:v>60.699999999998603</c:v>
                </c:pt>
                <c:pt idx="608">
                  <c:v>60.799999999998597</c:v>
                </c:pt>
                <c:pt idx="609">
                  <c:v>60.899999999998599</c:v>
                </c:pt>
                <c:pt idx="610">
                  <c:v>60.9999999999986</c:v>
                </c:pt>
                <c:pt idx="611">
                  <c:v>61.099999999998602</c:v>
                </c:pt>
                <c:pt idx="612">
                  <c:v>61.199999999998603</c:v>
                </c:pt>
                <c:pt idx="613">
                  <c:v>61.299999999998597</c:v>
                </c:pt>
                <c:pt idx="614">
                  <c:v>61.399999999998599</c:v>
                </c:pt>
                <c:pt idx="615">
                  <c:v>61.4999999999986</c:v>
                </c:pt>
                <c:pt idx="616">
                  <c:v>61.599999999998602</c:v>
                </c:pt>
                <c:pt idx="617">
                  <c:v>61.699999999998603</c:v>
                </c:pt>
                <c:pt idx="618">
                  <c:v>61.799999999998597</c:v>
                </c:pt>
                <c:pt idx="619">
                  <c:v>61.899999999998599</c:v>
                </c:pt>
                <c:pt idx="620">
                  <c:v>61.9999999999986</c:v>
                </c:pt>
                <c:pt idx="621">
                  <c:v>62.099999999998602</c:v>
                </c:pt>
                <c:pt idx="622">
                  <c:v>62.199999999998603</c:v>
                </c:pt>
                <c:pt idx="623">
                  <c:v>62.299999999998498</c:v>
                </c:pt>
                <c:pt idx="624">
                  <c:v>62.399999999998499</c:v>
                </c:pt>
                <c:pt idx="625">
                  <c:v>62.499999999998501</c:v>
                </c:pt>
                <c:pt idx="626">
                  <c:v>62.599999999998502</c:v>
                </c:pt>
                <c:pt idx="627">
                  <c:v>62.699999999998496</c:v>
                </c:pt>
                <c:pt idx="628">
                  <c:v>62.799999999998498</c:v>
                </c:pt>
                <c:pt idx="629">
                  <c:v>62.899999999998499</c:v>
                </c:pt>
                <c:pt idx="630">
                  <c:v>62.999999999998501</c:v>
                </c:pt>
                <c:pt idx="631">
                  <c:v>63.099999999998502</c:v>
                </c:pt>
                <c:pt idx="632">
                  <c:v>63.199999999998496</c:v>
                </c:pt>
                <c:pt idx="633">
                  <c:v>63.299999999998498</c:v>
                </c:pt>
                <c:pt idx="634">
                  <c:v>63.399999999998499</c:v>
                </c:pt>
                <c:pt idx="635">
                  <c:v>63.499999999998501</c:v>
                </c:pt>
                <c:pt idx="636">
                  <c:v>63.599999999998502</c:v>
                </c:pt>
                <c:pt idx="637">
                  <c:v>63.699999999998496</c:v>
                </c:pt>
                <c:pt idx="638">
                  <c:v>63.799999999998498</c:v>
                </c:pt>
                <c:pt idx="639">
                  <c:v>63.899999999998499</c:v>
                </c:pt>
                <c:pt idx="640">
                  <c:v>63.999999999998501</c:v>
                </c:pt>
                <c:pt idx="641">
                  <c:v>64.099999999998502</c:v>
                </c:pt>
                <c:pt idx="642">
                  <c:v>64.199999999998397</c:v>
                </c:pt>
                <c:pt idx="643">
                  <c:v>64.299999999998406</c:v>
                </c:pt>
                <c:pt idx="644">
                  <c:v>64.3999999999984</c:v>
                </c:pt>
                <c:pt idx="645">
                  <c:v>64.499999999998394</c:v>
                </c:pt>
                <c:pt idx="646">
                  <c:v>64.599999999998403</c:v>
                </c:pt>
                <c:pt idx="647">
                  <c:v>64.699999999998397</c:v>
                </c:pt>
                <c:pt idx="648">
                  <c:v>64.799999999998406</c:v>
                </c:pt>
                <c:pt idx="649">
                  <c:v>64.8999999999984</c:v>
                </c:pt>
                <c:pt idx="650">
                  <c:v>64.999999999998394</c:v>
                </c:pt>
                <c:pt idx="651">
                  <c:v>65.099999999998403</c:v>
                </c:pt>
                <c:pt idx="652">
                  <c:v>65.199999999998397</c:v>
                </c:pt>
                <c:pt idx="653">
                  <c:v>65.299999999998406</c:v>
                </c:pt>
                <c:pt idx="654">
                  <c:v>65.3999999999984</c:v>
                </c:pt>
                <c:pt idx="655">
                  <c:v>65.499999999998394</c:v>
                </c:pt>
                <c:pt idx="656">
                  <c:v>65.599999999998403</c:v>
                </c:pt>
                <c:pt idx="657">
                  <c:v>65.699999999998397</c:v>
                </c:pt>
                <c:pt idx="658">
                  <c:v>65.799999999998406</c:v>
                </c:pt>
                <c:pt idx="659">
                  <c:v>65.8999999999983</c:v>
                </c:pt>
                <c:pt idx="660">
                  <c:v>65.999999999998295</c:v>
                </c:pt>
                <c:pt idx="661">
                  <c:v>66.099999999998303</c:v>
                </c:pt>
                <c:pt idx="662">
                  <c:v>66.199999999998298</c:v>
                </c:pt>
                <c:pt idx="663">
                  <c:v>66.299999999998306</c:v>
                </c:pt>
                <c:pt idx="664">
                  <c:v>66.3999999999983</c:v>
                </c:pt>
                <c:pt idx="665">
                  <c:v>66.499999999998295</c:v>
                </c:pt>
                <c:pt idx="666">
                  <c:v>66.599999999998303</c:v>
                </c:pt>
                <c:pt idx="667">
                  <c:v>66.699999999998298</c:v>
                </c:pt>
                <c:pt idx="668">
                  <c:v>66.799999999998306</c:v>
                </c:pt>
                <c:pt idx="669">
                  <c:v>66.8999999999983</c:v>
                </c:pt>
                <c:pt idx="670">
                  <c:v>66.999999999998295</c:v>
                </c:pt>
                <c:pt idx="671">
                  <c:v>67.099999999998303</c:v>
                </c:pt>
                <c:pt idx="672">
                  <c:v>67.199999999998298</c:v>
                </c:pt>
                <c:pt idx="673">
                  <c:v>67.299999999998306</c:v>
                </c:pt>
                <c:pt idx="674">
                  <c:v>67.3999999999983</c:v>
                </c:pt>
                <c:pt idx="675">
                  <c:v>67.499999999998295</c:v>
                </c:pt>
                <c:pt idx="676">
                  <c:v>67.599999999998303</c:v>
                </c:pt>
                <c:pt idx="677">
                  <c:v>67.699999999998198</c:v>
                </c:pt>
                <c:pt idx="678">
                  <c:v>67.799999999998207</c:v>
                </c:pt>
                <c:pt idx="679">
                  <c:v>67.899999999998201</c:v>
                </c:pt>
                <c:pt idx="680">
                  <c:v>67.999999999998195</c:v>
                </c:pt>
                <c:pt idx="681">
                  <c:v>68.099999999998204</c:v>
                </c:pt>
                <c:pt idx="682">
                  <c:v>68.199999999998198</c:v>
                </c:pt>
                <c:pt idx="683">
                  <c:v>68.299999999998207</c:v>
                </c:pt>
                <c:pt idx="684">
                  <c:v>68.399999999998201</c:v>
                </c:pt>
                <c:pt idx="685">
                  <c:v>68.499999999998195</c:v>
                </c:pt>
                <c:pt idx="686">
                  <c:v>68.599999999998204</c:v>
                </c:pt>
                <c:pt idx="687">
                  <c:v>68.699999999998198</c:v>
                </c:pt>
                <c:pt idx="688">
                  <c:v>68.799999999998207</c:v>
                </c:pt>
                <c:pt idx="689">
                  <c:v>68.899999999998201</c:v>
                </c:pt>
                <c:pt idx="690">
                  <c:v>68.999999999998195</c:v>
                </c:pt>
                <c:pt idx="691">
                  <c:v>69.099999999998204</c:v>
                </c:pt>
                <c:pt idx="692">
                  <c:v>69.199999999998198</c:v>
                </c:pt>
                <c:pt idx="693">
                  <c:v>69.299999999998207</c:v>
                </c:pt>
                <c:pt idx="694">
                  <c:v>69.399999999998201</c:v>
                </c:pt>
                <c:pt idx="695">
                  <c:v>69.499999999998096</c:v>
                </c:pt>
                <c:pt idx="696">
                  <c:v>69.599999999998104</c:v>
                </c:pt>
                <c:pt idx="697">
                  <c:v>69.699999999998099</c:v>
                </c:pt>
                <c:pt idx="698">
                  <c:v>69.799999999998093</c:v>
                </c:pt>
                <c:pt idx="699">
                  <c:v>69.899999999998101</c:v>
                </c:pt>
                <c:pt idx="700">
                  <c:v>69.999999999998096</c:v>
                </c:pt>
                <c:pt idx="701">
                  <c:v>70.099999999998104</c:v>
                </c:pt>
                <c:pt idx="702">
                  <c:v>70.199999999998099</c:v>
                </c:pt>
                <c:pt idx="703">
                  <c:v>70.299999999998093</c:v>
                </c:pt>
                <c:pt idx="704">
                  <c:v>70.399999999998101</c:v>
                </c:pt>
                <c:pt idx="705">
                  <c:v>70.499999999998096</c:v>
                </c:pt>
                <c:pt idx="706">
                  <c:v>70.599999999998104</c:v>
                </c:pt>
                <c:pt idx="707">
                  <c:v>70.699999999998099</c:v>
                </c:pt>
                <c:pt idx="708">
                  <c:v>70.799999999998093</c:v>
                </c:pt>
                <c:pt idx="709">
                  <c:v>70.899999999998101</c:v>
                </c:pt>
                <c:pt idx="710">
                  <c:v>70.999999999998096</c:v>
                </c:pt>
                <c:pt idx="711">
                  <c:v>71.099999999998104</c:v>
                </c:pt>
                <c:pt idx="712">
                  <c:v>71.199999999997999</c:v>
                </c:pt>
                <c:pt idx="713">
                  <c:v>71.299999999997993</c:v>
                </c:pt>
                <c:pt idx="714">
                  <c:v>71.399999999998002</c:v>
                </c:pt>
                <c:pt idx="715">
                  <c:v>71.499999999997996</c:v>
                </c:pt>
                <c:pt idx="716">
                  <c:v>71.599999999998005</c:v>
                </c:pt>
                <c:pt idx="717">
                  <c:v>71.699999999997999</c:v>
                </c:pt>
                <c:pt idx="718">
                  <c:v>71.799999999997993</c:v>
                </c:pt>
                <c:pt idx="719">
                  <c:v>71.899999999998002</c:v>
                </c:pt>
                <c:pt idx="720">
                  <c:v>71.999999999997996</c:v>
                </c:pt>
                <c:pt idx="721">
                  <c:v>72.099999999998005</c:v>
                </c:pt>
                <c:pt idx="722">
                  <c:v>72.199999999997999</c:v>
                </c:pt>
                <c:pt idx="723">
                  <c:v>72.299999999997993</c:v>
                </c:pt>
                <c:pt idx="724">
                  <c:v>72.399999999998002</c:v>
                </c:pt>
                <c:pt idx="725">
                  <c:v>72.499999999997996</c:v>
                </c:pt>
                <c:pt idx="726">
                  <c:v>72.599999999998005</c:v>
                </c:pt>
                <c:pt idx="727">
                  <c:v>72.699999999997999</c:v>
                </c:pt>
                <c:pt idx="728">
                  <c:v>72.799999999997993</c:v>
                </c:pt>
                <c:pt idx="729">
                  <c:v>72.899999999998002</c:v>
                </c:pt>
                <c:pt idx="730">
                  <c:v>72.999999999997897</c:v>
                </c:pt>
                <c:pt idx="731">
                  <c:v>73.099999999997905</c:v>
                </c:pt>
                <c:pt idx="732">
                  <c:v>73.1999999999979</c:v>
                </c:pt>
                <c:pt idx="733">
                  <c:v>73.299999999997894</c:v>
                </c:pt>
                <c:pt idx="734">
                  <c:v>73.399999999997902</c:v>
                </c:pt>
                <c:pt idx="735">
                  <c:v>73.499999999997897</c:v>
                </c:pt>
                <c:pt idx="736">
                  <c:v>73.599999999997905</c:v>
                </c:pt>
                <c:pt idx="737">
                  <c:v>73.6999999999979</c:v>
                </c:pt>
                <c:pt idx="738">
                  <c:v>73.799999999997894</c:v>
                </c:pt>
                <c:pt idx="739">
                  <c:v>73.899999999997902</c:v>
                </c:pt>
                <c:pt idx="740">
                  <c:v>73.999999999997897</c:v>
                </c:pt>
                <c:pt idx="741">
                  <c:v>74.099999999997905</c:v>
                </c:pt>
                <c:pt idx="742">
                  <c:v>74.1999999999979</c:v>
                </c:pt>
                <c:pt idx="743">
                  <c:v>74.299999999997894</c:v>
                </c:pt>
                <c:pt idx="744">
                  <c:v>74.399999999997902</c:v>
                </c:pt>
                <c:pt idx="745">
                  <c:v>74.499999999997897</c:v>
                </c:pt>
                <c:pt idx="746">
                  <c:v>74.599999999997905</c:v>
                </c:pt>
                <c:pt idx="747">
                  <c:v>74.6999999999978</c:v>
                </c:pt>
                <c:pt idx="748">
                  <c:v>74.799999999997794</c:v>
                </c:pt>
                <c:pt idx="749">
                  <c:v>74.899999999997803</c:v>
                </c:pt>
                <c:pt idx="750">
                  <c:v>74.999999999997797</c:v>
                </c:pt>
                <c:pt idx="751">
                  <c:v>75.099999999997806</c:v>
                </c:pt>
                <c:pt idx="752">
                  <c:v>75.1999999999978</c:v>
                </c:pt>
                <c:pt idx="753">
                  <c:v>75.299999999997794</c:v>
                </c:pt>
                <c:pt idx="754">
                  <c:v>75.399999999997803</c:v>
                </c:pt>
                <c:pt idx="755">
                  <c:v>75.499999999997797</c:v>
                </c:pt>
                <c:pt idx="756">
                  <c:v>75.599999999997806</c:v>
                </c:pt>
                <c:pt idx="757">
                  <c:v>75.6999999999978</c:v>
                </c:pt>
                <c:pt idx="758">
                  <c:v>75.799999999997794</c:v>
                </c:pt>
                <c:pt idx="759">
                  <c:v>75.899999999997803</c:v>
                </c:pt>
                <c:pt idx="760">
                  <c:v>75.999999999997797</c:v>
                </c:pt>
                <c:pt idx="761">
                  <c:v>76.099999999997806</c:v>
                </c:pt>
                <c:pt idx="762">
                  <c:v>76.1999999999978</c:v>
                </c:pt>
                <c:pt idx="763">
                  <c:v>76.299999999997794</c:v>
                </c:pt>
                <c:pt idx="764">
                  <c:v>76.399999999997803</c:v>
                </c:pt>
                <c:pt idx="765">
                  <c:v>76.499999999997698</c:v>
                </c:pt>
                <c:pt idx="766">
                  <c:v>76.599999999997706</c:v>
                </c:pt>
                <c:pt idx="767">
                  <c:v>76.699999999997701</c:v>
                </c:pt>
                <c:pt idx="768">
                  <c:v>76.799999999997695</c:v>
                </c:pt>
                <c:pt idx="769">
                  <c:v>76.899999999997704</c:v>
                </c:pt>
                <c:pt idx="770">
                  <c:v>76.999999999997698</c:v>
                </c:pt>
                <c:pt idx="771">
                  <c:v>77.099999999997706</c:v>
                </c:pt>
                <c:pt idx="772">
                  <c:v>77.199999999997701</c:v>
                </c:pt>
                <c:pt idx="773">
                  <c:v>77.299999999997695</c:v>
                </c:pt>
                <c:pt idx="774">
                  <c:v>77.399999999997704</c:v>
                </c:pt>
                <c:pt idx="775">
                  <c:v>77.499999999997698</c:v>
                </c:pt>
                <c:pt idx="776">
                  <c:v>77.599999999997706</c:v>
                </c:pt>
                <c:pt idx="777">
                  <c:v>77.699999999997701</c:v>
                </c:pt>
                <c:pt idx="778">
                  <c:v>77.799999999997695</c:v>
                </c:pt>
                <c:pt idx="779">
                  <c:v>77.899999999997704</c:v>
                </c:pt>
                <c:pt idx="780">
                  <c:v>77.999999999997698</c:v>
                </c:pt>
                <c:pt idx="781">
                  <c:v>78.099999999997706</c:v>
                </c:pt>
                <c:pt idx="782">
                  <c:v>78.199999999997701</c:v>
                </c:pt>
                <c:pt idx="783">
                  <c:v>78.299999999997596</c:v>
                </c:pt>
                <c:pt idx="784">
                  <c:v>78.399999999997604</c:v>
                </c:pt>
                <c:pt idx="785">
                  <c:v>78.499999999997598</c:v>
                </c:pt>
                <c:pt idx="786">
                  <c:v>78.599999999997607</c:v>
                </c:pt>
                <c:pt idx="787">
                  <c:v>78.699999999997601</c:v>
                </c:pt>
                <c:pt idx="788">
                  <c:v>78.799999999997596</c:v>
                </c:pt>
                <c:pt idx="789">
                  <c:v>78.899999999997604</c:v>
                </c:pt>
                <c:pt idx="790">
                  <c:v>78.999999999997598</c:v>
                </c:pt>
                <c:pt idx="791">
                  <c:v>79.099999999997607</c:v>
                </c:pt>
                <c:pt idx="792">
                  <c:v>79.199999999997601</c:v>
                </c:pt>
                <c:pt idx="793">
                  <c:v>79.299999999997596</c:v>
                </c:pt>
                <c:pt idx="794">
                  <c:v>79.399999999997604</c:v>
                </c:pt>
                <c:pt idx="795">
                  <c:v>79.499999999997598</c:v>
                </c:pt>
                <c:pt idx="796">
                  <c:v>79.599999999997607</c:v>
                </c:pt>
                <c:pt idx="797">
                  <c:v>79.699999999997601</c:v>
                </c:pt>
                <c:pt idx="798">
                  <c:v>79.799999999997596</c:v>
                </c:pt>
                <c:pt idx="799">
                  <c:v>79.899999999997604</c:v>
                </c:pt>
                <c:pt idx="800">
                  <c:v>79.999999999997499</c:v>
                </c:pt>
                <c:pt idx="801">
                  <c:v>80.099999999997493</c:v>
                </c:pt>
                <c:pt idx="802">
                  <c:v>80.199999999997502</c:v>
                </c:pt>
                <c:pt idx="803">
                  <c:v>80.299999999997496</c:v>
                </c:pt>
                <c:pt idx="804">
                  <c:v>80.399999999997505</c:v>
                </c:pt>
                <c:pt idx="805">
                  <c:v>80.499999999997499</c:v>
                </c:pt>
                <c:pt idx="806">
                  <c:v>80.599999999997493</c:v>
                </c:pt>
                <c:pt idx="807">
                  <c:v>80.699999999997502</c:v>
                </c:pt>
                <c:pt idx="808">
                  <c:v>80.799999999997496</c:v>
                </c:pt>
                <c:pt idx="809">
                  <c:v>80.899999999997505</c:v>
                </c:pt>
                <c:pt idx="810">
                  <c:v>80.999999999997499</c:v>
                </c:pt>
                <c:pt idx="811">
                  <c:v>81.099999999997493</c:v>
                </c:pt>
                <c:pt idx="812">
                  <c:v>81.199999999997502</c:v>
                </c:pt>
                <c:pt idx="813">
                  <c:v>81.299999999997496</c:v>
                </c:pt>
                <c:pt idx="814">
                  <c:v>81.399999999997505</c:v>
                </c:pt>
                <c:pt idx="815">
                  <c:v>81.499999999997499</c:v>
                </c:pt>
                <c:pt idx="816">
                  <c:v>81.599999999997493</c:v>
                </c:pt>
                <c:pt idx="817">
                  <c:v>81.699999999997502</c:v>
                </c:pt>
                <c:pt idx="818">
                  <c:v>81.799999999997397</c:v>
                </c:pt>
                <c:pt idx="819">
                  <c:v>81.899999999997405</c:v>
                </c:pt>
                <c:pt idx="820">
                  <c:v>81.999999999997399</c:v>
                </c:pt>
                <c:pt idx="821">
                  <c:v>82.099999999997394</c:v>
                </c:pt>
                <c:pt idx="822">
                  <c:v>82.199999999997402</c:v>
                </c:pt>
                <c:pt idx="823">
                  <c:v>82.299999999997397</c:v>
                </c:pt>
                <c:pt idx="824">
                  <c:v>82.399999999997405</c:v>
                </c:pt>
                <c:pt idx="825">
                  <c:v>82.499999999997399</c:v>
                </c:pt>
                <c:pt idx="826">
                  <c:v>82.599999999997394</c:v>
                </c:pt>
                <c:pt idx="827">
                  <c:v>82.699999999997402</c:v>
                </c:pt>
                <c:pt idx="828">
                  <c:v>82.799999999997397</c:v>
                </c:pt>
                <c:pt idx="829">
                  <c:v>82.899999999997405</c:v>
                </c:pt>
                <c:pt idx="830">
                  <c:v>82.999999999997399</c:v>
                </c:pt>
                <c:pt idx="831">
                  <c:v>83.099999999997394</c:v>
                </c:pt>
                <c:pt idx="832">
                  <c:v>83.199999999997402</c:v>
                </c:pt>
                <c:pt idx="833">
                  <c:v>83.299999999997397</c:v>
                </c:pt>
                <c:pt idx="834">
                  <c:v>83.399999999997405</c:v>
                </c:pt>
                <c:pt idx="835">
                  <c:v>83.4999999999973</c:v>
                </c:pt>
                <c:pt idx="836">
                  <c:v>83.599999999997294</c:v>
                </c:pt>
                <c:pt idx="837">
                  <c:v>83.699999999997303</c:v>
                </c:pt>
                <c:pt idx="838">
                  <c:v>83.799999999997297</c:v>
                </c:pt>
                <c:pt idx="839">
                  <c:v>83.899999999997306</c:v>
                </c:pt>
                <c:pt idx="840">
                  <c:v>83.9999999999973</c:v>
                </c:pt>
                <c:pt idx="841">
                  <c:v>84.099999999997294</c:v>
                </c:pt>
                <c:pt idx="842">
                  <c:v>84.199999999997303</c:v>
                </c:pt>
                <c:pt idx="843">
                  <c:v>84.299999999997297</c:v>
                </c:pt>
                <c:pt idx="844">
                  <c:v>84.399999999997306</c:v>
                </c:pt>
                <c:pt idx="845">
                  <c:v>84.4999999999973</c:v>
                </c:pt>
                <c:pt idx="846">
                  <c:v>84.599999999997294</c:v>
                </c:pt>
                <c:pt idx="847">
                  <c:v>84.699999999997303</c:v>
                </c:pt>
                <c:pt idx="848">
                  <c:v>84.799999999997297</c:v>
                </c:pt>
                <c:pt idx="849">
                  <c:v>84.899999999997306</c:v>
                </c:pt>
                <c:pt idx="850">
                  <c:v>84.9999999999973</c:v>
                </c:pt>
                <c:pt idx="851">
                  <c:v>85.099999999997294</c:v>
                </c:pt>
                <c:pt idx="852">
                  <c:v>85.199999999997303</c:v>
                </c:pt>
                <c:pt idx="853">
                  <c:v>85.299999999997198</c:v>
                </c:pt>
                <c:pt idx="854">
                  <c:v>85.399999999997206</c:v>
                </c:pt>
                <c:pt idx="855">
                  <c:v>85.4999999999972</c:v>
                </c:pt>
                <c:pt idx="856">
                  <c:v>85.599999999997195</c:v>
                </c:pt>
                <c:pt idx="857">
                  <c:v>85.699999999997203</c:v>
                </c:pt>
                <c:pt idx="858">
                  <c:v>85.799999999997198</c:v>
                </c:pt>
                <c:pt idx="859">
                  <c:v>85.899999999997206</c:v>
                </c:pt>
                <c:pt idx="860">
                  <c:v>85.9999999999972</c:v>
                </c:pt>
                <c:pt idx="861">
                  <c:v>86.099999999997195</c:v>
                </c:pt>
                <c:pt idx="862">
                  <c:v>86.199999999997203</c:v>
                </c:pt>
                <c:pt idx="863">
                  <c:v>86.299999999997198</c:v>
                </c:pt>
                <c:pt idx="864">
                  <c:v>86.399999999997206</c:v>
                </c:pt>
                <c:pt idx="865">
                  <c:v>86.4999999999972</c:v>
                </c:pt>
                <c:pt idx="866">
                  <c:v>86.599999999997195</c:v>
                </c:pt>
                <c:pt idx="867">
                  <c:v>86.699999999997203</c:v>
                </c:pt>
                <c:pt idx="868">
                  <c:v>86.799999999997198</c:v>
                </c:pt>
                <c:pt idx="869">
                  <c:v>86.899999999997206</c:v>
                </c:pt>
                <c:pt idx="870">
                  <c:v>86.9999999999972</c:v>
                </c:pt>
                <c:pt idx="871">
                  <c:v>87.099999999997095</c:v>
                </c:pt>
                <c:pt idx="872">
                  <c:v>87.199999999997104</c:v>
                </c:pt>
                <c:pt idx="873">
                  <c:v>87.299999999997098</c:v>
                </c:pt>
                <c:pt idx="874">
                  <c:v>87.399999999997107</c:v>
                </c:pt>
                <c:pt idx="875">
                  <c:v>87.499999999997101</c:v>
                </c:pt>
                <c:pt idx="876">
                  <c:v>87.599999999997095</c:v>
                </c:pt>
                <c:pt idx="877">
                  <c:v>87.699999999997104</c:v>
                </c:pt>
                <c:pt idx="878">
                  <c:v>87.799999999997098</c:v>
                </c:pt>
                <c:pt idx="879">
                  <c:v>87.899999999997107</c:v>
                </c:pt>
                <c:pt idx="880">
                  <c:v>87.999999999997101</c:v>
                </c:pt>
                <c:pt idx="881">
                  <c:v>88.099999999997095</c:v>
                </c:pt>
                <c:pt idx="882">
                  <c:v>88.199999999997104</c:v>
                </c:pt>
                <c:pt idx="883">
                  <c:v>88.299999999997098</c:v>
                </c:pt>
                <c:pt idx="884">
                  <c:v>88.399999999997107</c:v>
                </c:pt>
                <c:pt idx="885">
                  <c:v>88.499999999997101</c:v>
                </c:pt>
                <c:pt idx="886">
                  <c:v>88.599999999997095</c:v>
                </c:pt>
                <c:pt idx="887">
                  <c:v>88.699999999997104</c:v>
                </c:pt>
                <c:pt idx="888">
                  <c:v>88.799999999996999</c:v>
                </c:pt>
                <c:pt idx="889">
                  <c:v>88.899999999996993</c:v>
                </c:pt>
                <c:pt idx="890">
                  <c:v>88.999999999997002</c:v>
                </c:pt>
                <c:pt idx="891">
                  <c:v>89.099999999996996</c:v>
                </c:pt>
                <c:pt idx="892">
                  <c:v>89.199999999997004</c:v>
                </c:pt>
                <c:pt idx="893">
                  <c:v>89.299999999996999</c:v>
                </c:pt>
                <c:pt idx="894">
                  <c:v>89.399999999996993</c:v>
                </c:pt>
                <c:pt idx="895">
                  <c:v>89.499999999997002</c:v>
                </c:pt>
                <c:pt idx="896">
                  <c:v>89.599999999996996</c:v>
                </c:pt>
                <c:pt idx="897">
                  <c:v>89.699999999997004</c:v>
                </c:pt>
                <c:pt idx="898">
                  <c:v>89.799999999996999</c:v>
                </c:pt>
                <c:pt idx="899">
                  <c:v>89.899999999996993</c:v>
                </c:pt>
                <c:pt idx="900">
                  <c:v>89.999999999997002</c:v>
                </c:pt>
                <c:pt idx="901">
                  <c:v>90.099999999996996</c:v>
                </c:pt>
                <c:pt idx="902">
                  <c:v>90.199999999997004</c:v>
                </c:pt>
                <c:pt idx="903">
                  <c:v>90.299999999996999</c:v>
                </c:pt>
                <c:pt idx="904">
                  <c:v>90.399999999996993</c:v>
                </c:pt>
                <c:pt idx="905">
                  <c:v>90.499999999997002</c:v>
                </c:pt>
                <c:pt idx="906">
                  <c:v>90.599999999996896</c:v>
                </c:pt>
                <c:pt idx="907">
                  <c:v>90.699999999996905</c:v>
                </c:pt>
                <c:pt idx="908">
                  <c:v>90.799999999996899</c:v>
                </c:pt>
                <c:pt idx="909">
                  <c:v>90.899999999996894</c:v>
                </c:pt>
                <c:pt idx="910">
                  <c:v>90.999999999996902</c:v>
                </c:pt>
                <c:pt idx="911">
                  <c:v>91.099999999996896</c:v>
                </c:pt>
                <c:pt idx="912">
                  <c:v>91.199999999996905</c:v>
                </c:pt>
                <c:pt idx="913">
                  <c:v>91.299999999996899</c:v>
                </c:pt>
                <c:pt idx="914">
                  <c:v>91.399999999996894</c:v>
                </c:pt>
                <c:pt idx="915">
                  <c:v>91.499999999996902</c:v>
                </c:pt>
                <c:pt idx="916">
                  <c:v>91.599999999996896</c:v>
                </c:pt>
                <c:pt idx="917">
                  <c:v>91.699999999996905</c:v>
                </c:pt>
                <c:pt idx="918">
                  <c:v>91.799999999996899</c:v>
                </c:pt>
                <c:pt idx="919">
                  <c:v>91.899999999996894</c:v>
                </c:pt>
                <c:pt idx="920">
                  <c:v>91.999999999996902</c:v>
                </c:pt>
                <c:pt idx="921">
                  <c:v>92.099999999996896</c:v>
                </c:pt>
                <c:pt idx="922">
                  <c:v>92.199999999996905</c:v>
                </c:pt>
                <c:pt idx="923">
                  <c:v>92.2999999999968</c:v>
                </c:pt>
                <c:pt idx="924">
                  <c:v>92.399999999996794</c:v>
                </c:pt>
                <c:pt idx="925">
                  <c:v>92.499999999996803</c:v>
                </c:pt>
                <c:pt idx="926">
                  <c:v>92.599999999996797</c:v>
                </c:pt>
                <c:pt idx="927">
                  <c:v>92.699999999996805</c:v>
                </c:pt>
                <c:pt idx="928">
                  <c:v>92.7999999999968</c:v>
                </c:pt>
                <c:pt idx="929">
                  <c:v>92.899999999996794</c:v>
                </c:pt>
                <c:pt idx="930">
                  <c:v>92.999999999996803</c:v>
                </c:pt>
                <c:pt idx="931">
                  <c:v>93.099999999996797</c:v>
                </c:pt>
                <c:pt idx="932">
                  <c:v>93.199999999996805</c:v>
                </c:pt>
                <c:pt idx="933">
                  <c:v>93.2999999999968</c:v>
                </c:pt>
                <c:pt idx="934">
                  <c:v>93.399999999996794</c:v>
                </c:pt>
                <c:pt idx="935">
                  <c:v>93.499999999996803</c:v>
                </c:pt>
                <c:pt idx="936">
                  <c:v>93.599999999996797</c:v>
                </c:pt>
                <c:pt idx="937">
                  <c:v>93.699999999996805</c:v>
                </c:pt>
                <c:pt idx="938">
                  <c:v>93.7999999999968</c:v>
                </c:pt>
                <c:pt idx="939">
                  <c:v>93.899999999996794</c:v>
                </c:pt>
                <c:pt idx="940">
                  <c:v>93.999999999996803</c:v>
                </c:pt>
                <c:pt idx="941">
                  <c:v>94.099999999996697</c:v>
                </c:pt>
                <c:pt idx="942">
                  <c:v>94.199999999996706</c:v>
                </c:pt>
                <c:pt idx="943">
                  <c:v>94.2999999999967</c:v>
                </c:pt>
                <c:pt idx="944">
                  <c:v>94.399999999996695</c:v>
                </c:pt>
                <c:pt idx="945">
                  <c:v>94.499999999996703</c:v>
                </c:pt>
                <c:pt idx="946">
                  <c:v>94.599999999996697</c:v>
                </c:pt>
                <c:pt idx="947">
                  <c:v>94.699999999996706</c:v>
                </c:pt>
                <c:pt idx="948">
                  <c:v>94.7999999999967</c:v>
                </c:pt>
                <c:pt idx="949">
                  <c:v>94.899999999996695</c:v>
                </c:pt>
                <c:pt idx="950">
                  <c:v>94.999999999996703</c:v>
                </c:pt>
                <c:pt idx="951">
                  <c:v>95.099999999996697</c:v>
                </c:pt>
                <c:pt idx="952">
                  <c:v>95.199999999996706</c:v>
                </c:pt>
                <c:pt idx="953">
                  <c:v>95.2999999999967</c:v>
                </c:pt>
                <c:pt idx="954">
                  <c:v>95.399999999996695</c:v>
                </c:pt>
                <c:pt idx="955">
                  <c:v>95.499999999996703</c:v>
                </c:pt>
                <c:pt idx="956">
                  <c:v>95.599999999996697</c:v>
                </c:pt>
                <c:pt idx="957">
                  <c:v>95.699999999996706</c:v>
                </c:pt>
                <c:pt idx="958">
                  <c:v>95.7999999999967</c:v>
                </c:pt>
                <c:pt idx="959">
                  <c:v>95.899999999996595</c:v>
                </c:pt>
                <c:pt idx="960">
                  <c:v>95.999999999996604</c:v>
                </c:pt>
                <c:pt idx="961">
                  <c:v>96.099999999996598</c:v>
                </c:pt>
                <c:pt idx="962">
                  <c:v>96.199999999996606</c:v>
                </c:pt>
                <c:pt idx="963">
                  <c:v>96.299999999996601</c:v>
                </c:pt>
                <c:pt idx="964">
                  <c:v>96.399999999996595</c:v>
                </c:pt>
                <c:pt idx="965">
                  <c:v>96.499999999996604</c:v>
                </c:pt>
                <c:pt idx="966">
                  <c:v>96.599999999996598</c:v>
                </c:pt>
                <c:pt idx="967">
                  <c:v>96.699999999996606</c:v>
                </c:pt>
                <c:pt idx="968">
                  <c:v>96.799999999996601</c:v>
                </c:pt>
                <c:pt idx="969">
                  <c:v>96.899999999996595</c:v>
                </c:pt>
                <c:pt idx="970">
                  <c:v>96.999999999996604</c:v>
                </c:pt>
                <c:pt idx="971">
                  <c:v>97.099999999996598</c:v>
                </c:pt>
                <c:pt idx="972">
                  <c:v>97.199999999996606</c:v>
                </c:pt>
                <c:pt idx="973">
                  <c:v>97.299999999996601</c:v>
                </c:pt>
                <c:pt idx="974">
                  <c:v>97.399999999996595</c:v>
                </c:pt>
                <c:pt idx="975">
                  <c:v>97.499999999996604</c:v>
                </c:pt>
                <c:pt idx="976">
                  <c:v>97.599999999996498</c:v>
                </c:pt>
                <c:pt idx="977">
                  <c:v>97.699999999996507</c:v>
                </c:pt>
                <c:pt idx="978">
                  <c:v>97.799999999996501</c:v>
                </c:pt>
                <c:pt idx="979">
                  <c:v>97.899999999996496</c:v>
                </c:pt>
                <c:pt idx="980">
                  <c:v>97.999999999996504</c:v>
                </c:pt>
                <c:pt idx="981">
                  <c:v>98.099999999996498</c:v>
                </c:pt>
                <c:pt idx="982">
                  <c:v>98.199999999996507</c:v>
                </c:pt>
                <c:pt idx="983">
                  <c:v>98.299999999996501</c:v>
                </c:pt>
                <c:pt idx="984">
                  <c:v>98.399999999996496</c:v>
                </c:pt>
                <c:pt idx="985">
                  <c:v>98.499999999996504</c:v>
                </c:pt>
                <c:pt idx="986">
                  <c:v>98.599999999996498</c:v>
                </c:pt>
                <c:pt idx="987">
                  <c:v>98.699999999996507</c:v>
                </c:pt>
                <c:pt idx="988">
                  <c:v>98.799999999996501</c:v>
                </c:pt>
                <c:pt idx="989">
                  <c:v>98.899999999996496</c:v>
                </c:pt>
                <c:pt idx="990">
                  <c:v>98.999999999996504</c:v>
                </c:pt>
                <c:pt idx="991">
                  <c:v>99.099999999996498</c:v>
                </c:pt>
                <c:pt idx="992">
                  <c:v>99.199999999996507</c:v>
                </c:pt>
                <c:pt idx="993">
                  <c:v>99.299999999996501</c:v>
                </c:pt>
                <c:pt idx="994">
                  <c:v>99.399999999996396</c:v>
                </c:pt>
                <c:pt idx="995">
                  <c:v>99.499999999996405</c:v>
                </c:pt>
                <c:pt idx="996">
                  <c:v>99.599999999996399</c:v>
                </c:pt>
                <c:pt idx="997">
                  <c:v>99.699999999996393</c:v>
                </c:pt>
                <c:pt idx="998">
                  <c:v>99.799999999996402</c:v>
                </c:pt>
                <c:pt idx="999">
                  <c:v>99.899999999996396</c:v>
                </c:pt>
                <c:pt idx="1000">
                  <c:v>99.999999999996405</c:v>
                </c:pt>
                <c:pt idx="1001">
                  <c:v>100.099999999996</c:v>
                </c:pt>
                <c:pt idx="1002">
                  <c:v>100.199999999996</c:v>
                </c:pt>
                <c:pt idx="1003">
                  <c:v>100.299999999996</c:v>
                </c:pt>
                <c:pt idx="1004">
                  <c:v>100.399999999996</c:v>
                </c:pt>
                <c:pt idx="1005">
                  <c:v>100.49999999999601</c:v>
                </c:pt>
                <c:pt idx="1006">
                  <c:v>100.599999999996</c:v>
                </c:pt>
                <c:pt idx="1007">
                  <c:v>100.699999999996</c:v>
                </c:pt>
                <c:pt idx="1008">
                  <c:v>100.799999999996</c:v>
                </c:pt>
                <c:pt idx="1009">
                  <c:v>100.899999999996</c:v>
                </c:pt>
                <c:pt idx="1010">
                  <c:v>100.99999999999601</c:v>
                </c:pt>
                <c:pt idx="1011">
                  <c:v>101.099999999996</c:v>
                </c:pt>
                <c:pt idx="1012">
                  <c:v>101.199999999996</c:v>
                </c:pt>
                <c:pt idx="1013">
                  <c:v>101.299999999996</c:v>
                </c:pt>
                <c:pt idx="1014">
                  <c:v>101.399999999996</c:v>
                </c:pt>
                <c:pt idx="1015">
                  <c:v>101.49999999999601</c:v>
                </c:pt>
                <c:pt idx="1016">
                  <c:v>101.599999999996</c:v>
                </c:pt>
                <c:pt idx="1017">
                  <c:v>101.699999999996</c:v>
                </c:pt>
                <c:pt idx="1018">
                  <c:v>101.799999999996</c:v>
                </c:pt>
                <c:pt idx="1019">
                  <c:v>101.899999999996</c:v>
                </c:pt>
                <c:pt idx="1020">
                  <c:v>101.99999999999601</c:v>
                </c:pt>
                <c:pt idx="1021">
                  <c:v>102.099999999996</c:v>
                </c:pt>
                <c:pt idx="1022">
                  <c:v>102.199999999996</c:v>
                </c:pt>
                <c:pt idx="1023">
                  <c:v>102.299999999996</c:v>
                </c:pt>
                <c:pt idx="1024">
                  <c:v>102.399999999996</c:v>
                </c:pt>
                <c:pt idx="1025">
                  <c:v>102.49999999999601</c:v>
                </c:pt>
                <c:pt idx="1026">
                  <c:v>102.599999999996</c:v>
                </c:pt>
                <c:pt idx="1027">
                  <c:v>102.699999999996</c:v>
                </c:pt>
                <c:pt idx="1028">
                  <c:v>102.799999999996</c:v>
                </c:pt>
                <c:pt idx="1029">
                  <c:v>102.899999999996</c:v>
                </c:pt>
                <c:pt idx="1030">
                  <c:v>102.99999999999601</c:v>
                </c:pt>
                <c:pt idx="1031">
                  <c:v>103.099999999996</c:v>
                </c:pt>
                <c:pt idx="1032">
                  <c:v>103.199999999996</c:v>
                </c:pt>
                <c:pt idx="1033">
                  <c:v>103.299999999996</c:v>
                </c:pt>
                <c:pt idx="1034">
                  <c:v>103.399999999996</c:v>
                </c:pt>
                <c:pt idx="1035">
                  <c:v>103.49999999999601</c:v>
                </c:pt>
                <c:pt idx="1036">
                  <c:v>103.599999999996</c:v>
                </c:pt>
                <c:pt idx="1037">
                  <c:v>103.699999999996</c:v>
                </c:pt>
                <c:pt idx="1038">
                  <c:v>103.799999999996</c:v>
                </c:pt>
                <c:pt idx="1039">
                  <c:v>103.899999999996</c:v>
                </c:pt>
                <c:pt idx="1040">
                  <c:v>103.99999999999601</c:v>
                </c:pt>
                <c:pt idx="1041">
                  <c:v>104.099999999996</c:v>
                </c:pt>
                <c:pt idx="1042">
                  <c:v>104.199999999996</c:v>
                </c:pt>
                <c:pt idx="1043">
                  <c:v>104.299999999996</c:v>
                </c:pt>
                <c:pt idx="1044">
                  <c:v>104.399999999996</c:v>
                </c:pt>
                <c:pt idx="1045">
                  <c:v>104.49999999999601</c:v>
                </c:pt>
                <c:pt idx="1046">
                  <c:v>104.599999999996</c:v>
                </c:pt>
                <c:pt idx="1047">
                  <c:v>104.699999999996</c:v>
                </c:pt>
                <c:pt idx="1048">
                  <c:v>104.799999999996</c:v>
                </c:pt>
                <c:pt idx="1049">
                  <c:v>104.899999999996</c:v>
                </c:pt>
                <c:pt idx="1050">
                  <c:v>104.99999999999601</c:v>
                </c:pt>
                <c:pt idx="1051">
                  <c:v>105.099999999996</c:v>
                </c:pt>
                <c:pt idx="1052">
                  <c:v>105.199999999996</c:v>
                </c:pt>
                <c:pt idx="1053">
                  <c:v>105.299999999996</c:v>
                </c:pt>
                <c:pt idx="1054">
                  <c:v>105.399999999996</c:v>
                </c:pt>
                <c:pt idx="1055">
                  <c:v>105.49999999999601</c:v>
                </c:pt>
                <c:pt idx="1056">
                  <c:v>105.599999999996</c:v>
                </c:pt>
                <c:pt idx="1057">
                  <c:v>105.699999999996</c:v>
                </c:pt>
                <c:pt idx="1058">
                  <c:v>105.799999999996</c:v>
                </c:pt>
                <c:pt idx="1059">
                  <c:v>105.899999999996</c:v>
                </c:pt>
                <c:pt idx="1060">
                  <c:v>105.99999999999601</c:v>
                </c:pt>
                <c:pt idx="1061">
                  <c:v>106.099999999996</c:v>
                </c:pt>
                <c:pt idx="1062">
                  <c:v>106.199999999996</c:v>
                </c:pt>
                <c:pt idx="1063">
                  <c:v>106.299999999996</c:v>
                </c:pt>
                <c:pt idx="1064">
                  <c:v>106.399999999996</c:v>
                </c:pt>
                <c:pt idx="1065">
                  <c:v>106.49999999999601</c:v>
                </c:pt>
                <c:pt idx="1066">
                  <c:v>106.599999999996</c:v>
                </c:pt>
                <c:pt idx="1067">
                  <c:v>106.699999999996</c:v>
                </c:pt>
                <c:pt idx="1068">
                  <c:v>106.799999999996</c:v>
                </c:pt>
                <c:pt idx="1069">
                  <c:v>106.899999999996</c:v>
                </c:pt>
                <c:pt idx="1070">
                  <c:v>106.99999999999601</c:v>
                </c:pt>
                <c:pt idx="1071">
                  <c:v>107.099999999996</c:v>
                </c:pt>
                <c:pt idx="1072">
                  <c:v>107.199999999996</c:v>
                </c:pt>
                <c:pt idx="1073">
                  <c:v>107.299999999996</c:v>
                </c:pt>
                <c:pt idx="1074">
                  <c:v>107.399999999996</c:v>
                </c:pt>
                <c:pt idx="1075">
                  <c:v>107.49999999999601</c:v>
                </c:pt>
                <c:pt idx="1076">
                  <c:v>107.599999999996</c:v>
                </c:pt>
                <c:pt idx="1077">
                  <c:v>107.699999999996</c:v>
                </c:pt>
                <c:pt idx="1078">
                  <c:v>107.799999999996</c:v>
                </c:pt>
                <c:pt idx="1079">
                  <c:v>107.899999999996</c:v>
                </c:pt>
                <c:pt idx="1080">
                  <c:v>107.99999999999601</c:v>
                </c:pt>
                <c:pt idx="1081">
                  <c:v>108.099999999996</c:v>
                </c:pt>
                <c:pt idx="1082">
                  <c:v>108.199999999995</c:v>
                </c:pt>
                <c:pt idx="1083">
                  <c:v>108.29999999999499</c:v>
                </c:pt>
                <c:pt idx="1084">
                  <c:v>108.399999999995</c:v>
                </c:pt>
                <c:pt idx="1085">
                  <c:v>108.499999999995</c:v>
                </c:pt>
                <c:pt idx="1086">
                  <c:v>108.59999999999501</c:v>
                </c:pt>
                <c:pt idx="1087">
                  <c:v>108.699999999995</c:v>
                </c:pt>
                <c:pt idx="1088">
                  <c:v>108.79999999999499</c:v>
                </c:pt>
                <c:pt idx="1089">
                  <c:v>108.899999999995</c:v>
                </c:pt>
                <c:pt idx="1090">
                  <c:v>108.999999999995</c:v>
                </c:pt>
                <c:pt idx="1091">
                  <c:v>109.09999999999501</c:v>
                </c:pt>
                <c:pt idx="1092">
                  <c:v>109.199999999995</c:v>
                </c:pt>
                <c:pt idx="1093">
                  <c:v>109.29999999999499</c:v>
                </c:pt>
                <c:pt idx="1094">
                  <c:v>109.399999999995</c:v>
                </c:pt>
                <c:pt idx="1095">
                  <c:v>109.499999999995</c:v>
                </c:pt>
                <c:pt idx="1096">
                  <c:v>109.59999999999501</c:v>
                </c:pt>
                <c:pt idx="1097">
                  <c:v>109.699999999995</c:v>
                </c:pt>
                <c:pt idx="1098">
                  <c:v>109.79999999999499</c:v>
                </c:pt>
                <c:pt idx="1099">
                  <c:v>109.899999999995</c:v>
                </c:pt>
                <c:pt idx="1100">
                  <c:v>109.999999999995</c:v>
                </c:pt>
                <c:pt idx="1101">
                  <c:v>110.09999999999501</c:v>
                </c:pt>
                <c:pt idx="1102">
                  <c:v>110.199999999995</c:v>
                </c:pt>
                <c:pt idx="1103">
                  <c:v>110.29999999999499</c:v>
                </c:pt>
                <c:pt idx="1104">
                  <c:v>110.399999999995</c:v>
                </c:pt>
                <c:pt idx="1105">
                  <c:v>110.499999999995</c:v>
                </c:pt>
                <c:pt idx="1106">
                  <c:v>110.59999999999501</c:v>
                </c:pt>
                <c:pt idx="1107">
                  <c:v>110.699999999995</c:v>
                </c:pt>
                <c:pt idx="1108">
                  <c:v>110.79999999999499</c:v>
                </c:pt>
                <c:pt idx="1109">
                  <c:v>110.899999999995</c:v>
                </c:pt>
                <c:pt idx="1110">
                  <c:v>110.999999999995</c:v>
                </c:pt>
                <c:pt idx="1111">
                  <c:v>111.09999999999501</c:v>
                </c:pt>
                <c:pt idx="1112">
                  <c:v>111.199999999995</c:v>
                </c:pt>
                <c:pt idx="1113">
                  <c:v>111.29999999999499</c:v>
                </c:pt>
                <c:pt idx="1114">
                  <c:v>111.399999999995</c:v>
                </c:pt>
                <c:pt idx="1115">
                  <c:v>111.499999999995</c:v>
                </c:pt>
                <c:pt idx="1116">
                  <c:v>111.59999999999501</c:v>
                </c:pt>
                <c:pt idx="1117">
                  <c:v>111.699999999995</c:v>
                </c:pt>
                <c:pt idx="1118">
                  <c:v>111.79999999999499</c:v>
                </c:pt>
                <c:pt idx="1119">
                  <c:v>111.899999999995</c:v>
                </c:pt>
                <c:pt idx="1120">
                  <c:v>111.999999999995</c:v>
                </c:pt>
                <c:pt idx="1121">
                  <c:v>112.09999999999501</c:v>
                </c:pt>
                <c:pt idx="1122">
                  <c:v>112.199999999995</c:v>
                </c:pt>
                <c:pt idx="1123">
                  <c:v>112.29999999999499</c:v>
                </c:pt>
                <c:pt idx="1124">
                  <c:v>112.399999999995</c:v>
                </c:pt>
                <c:pt idx="1125">
                  <c:v>112.499999999995</c:v>
                </c:pt>
                <c:pt idx="1126">
                  <c:v>112.59999999999501</c:v>
                </c:pt>
                <c:pt idx="1127">
                  <c:v>112.699999999995</c:v>
                </c:pt>
                <c:pt idx="1128">
                  <c:v>112.79999999999499</c:v>
                </c:pt>
                <c:pt idx="1129">
                  <c:v>112.899999999995</c:v>
                </c:pt>
                <c:pt idx="1130">
                  <c:v>112.999999999995</c:v>
                </c:pt>
                <c:pt idx="1131">
                  <c:v>113.09999999999501</c:v>
                </c:pt>
                <c:pt idx="1132">
                  <c:v>113.199999999995</c:v>
                </c:pt>
                <c:pt idx="1133">
                  <c:v>113.29999999999499</c:v>
                </c:pt>
                <c:pt idx="1134">
                  <c:v>113.399999999995</c:v>
                </c:pt>
                <c:pt idx="1135">
                  <c:v>113.499999999995</c:v>
                </c:pt>
                <c:pt idx="1136">
                  <c:v>113.59999999999501</c:v>
                </c:pt>
                <c:pt idx="1137">
                  <c:v>113.699999999995</c:v>
                </c:pt>
                <c:pt idx="1138">
                  <c:v>113.79999999999499</c:v>
                </c:pt>
                <c:pt idx="1139">
                  <c:v>113.899999999995</c:v>
                </c:pt>
                <c:pt idx="1140">
                  <c:v>113.999999999995</c:v>
                </c:pt>
                <c:pt idx="1141">
                  <c:v>114.09999999999501</c:v>
                </c:pt>
                <c:pt idx="1142">
                  <c:v>114.199999999995</c:v>
                </c:pt>
                <c:pt idx="1143">
                  <c:v>114.29999999999499</c:v>
                </c:pt>
                <c:pt idx="1144">
                  <c:v>114.399999999995</c:v>
                </c:pt>
                <c:pt idx="1145">
                  <c:v>114.499999999995</c:v>
                </c:pt>
                <c:pt idx="1146">
                  <c:v>114.59999999999501</c:v>
                </c:pt>
                <c:pt idx="1147">
                  <c:v>114.699999999995</c:v>
                </c:pt>
                <c:pt idx="1148">
                  <c:v>114.79999999999499</c:v>
                </c:pt>
                <c:pt idx="1149">
                  <c:v>114.899999999995</c:v>
                </c:pt>
                <c:pt idx="1150">
                  <c:v>114.999999999995</c:v>
                </c:pt>
                <c:pt idx="1151">
                  <c:v>115.09999999999501</c:v>
                </c:pt>
                <c:pt idx="1152">
                  <c:v>115.199999999995</c:v>
                </c:pt>
                <c:pt idx="1153">
                  <c:v>115.29999999999499</c:v>
                </c:pt>
                <c:pt idx="1154">
                  <c:v>115.399999999995</c:v>
                </c:pt>
                <c:pt idx="1155">
                  <c:v>115.499999999995</c:v>
                </c:pt>
                <c:pt idx="1156">
                  <c:v>115.59999999999501</c:v>
                </c:pt>
                <c:pt idx="1157">
                  <c:v>115.699999999995</c:v>
                </c:pt>
                <c:pt idx="1158">
                  <c:v>115.79999999999499</c:v>
                </c:pt>
                <c:pt idx="1159">
                  <c:v>115.899999999995</c:v>
                </c:pt>
                <c:pt idx="1160">
                  <c:v>115.999999999995</c:v>
                </c:pt>
                <c:pt idx="1161">
                  <c:v>116.09999999999501</c:v>
                </c:pt>
                <c:pt idx="1162">
                  <c:v>116.199999999995</c:v>
                </c:pt>
                <c:pt idx="1163">
                  <c:v>116.29999999999499</c:v>
                </c:pt>
                <c:pt idx="1164">
                  <c:v>116.399999999995</c:v>
                </c:pt>
                <c:pt idx="1165">
                  <c:v>116.499999999995</c:v>
                </c:pt>
                <c:pt idx="1166">
                  <c:v>116.59999999999501</c:v>
                </c:pt>
                <c:pt idx="1167">
                  <c:v>116.699999999995</c:v>
                </c:pt>
                <c:pt idx="1168">
                  <c:v>116.79999999999499</c:v>
                </c:pt>
                <c:pt idx="1169">
                  <c:v>116.899999999995</c:v>
                </c:pt>
                <c:pt idx="1170">
                  <c:v>116.999999999995</c:v>
                </c:pt>
                <c:pt idx="1171">
                  <c:v>117.09999999999501</c:v>
                </c:pt>
                <c:pt idx="1172">
                  <c:v>117.199999999995</c:v>
                </c:pt>
                <c:pt idx="1173">
                  <c:v>117.29999999999499</c:v>
                </c:pt>
                <c:pt idx="1174">
                  <c:v>117.399999999995</c:v>
                </c:pt>
                <c:pt idx="1175">
                  <c:v>117.499999999995</c:v>
                </c:pt>
                <c:pt idx="1176">
                  <c:v>117.59999999999501</c:v>
                </c:pt>
                <c:pt idx="1177">
                  <c:v>117.699999999995</c:v>
                </c:pt>
                <c:pt idx="1178">
                  <c:v>117.79999999999499</c:v>
                </c:pt>
                <c:pt idx="1179">
                  <c:v>117.899999999995</c:v>
                </c:pt>
                <c:pt idx="1180">
                  <c:v>117.999999999995</c:v>
                </c:pt>
                <c:pt idx="1181">
                  <c:v>118.09999999999501</c:v>
                </c:pt>
                <c:pt idx="1182">
                  <c:v>118.199999999995</c:v>
                </c:pt>
                <c:pt idx="1183">
                  <c:v>118.29999999999499</c:v>
                </c:pt>
                <c:pt idx="1184">
                  <c:v>118.399999999995</c:v>
                </c:pt>
                <c:pt idx="1185">
                  <c:v>118.499999999995</c:v>
                </c:pt>
                <c:pt idx="1186">
                  <c:v>118.59999999999501</c:v>
                </c:pt>
                <c:pt idx="1187">
                  <c:v>118.699999999995</c:v>
                </c:pt>
                <c:pt idx="1188">
                  <c:v>118.79999999999499</c:v>
                </c:pt>
                <c:pt idx="1189">
                  <c:v>118.899999999995</c:v>
                </c:pt>
                <c:pt idx="1190">
                  <c:v>118.999999999995</c:v>
                </c:pt>
                <c:pt idx="1191">
                  <c:v>119.09999999999501</c:v>
                </c:pt>
                <c:pt idx="1192">
                  <c:v>119.199999999995</c:v>
                </c:pt>
                <c:pt idx="1193">
                  <c:v>119.29999999999499</c:v>
                </c:pt>
                <c:pt idx="1194">
                  <c:v>119.399999999995</c:v>
                </c:pt>
                <c:pt idx="1195">
                  <c:v>119.499999999995</c:v>
                </c:pt>
                <c:pt idx="1196">
                  <c:v>119.59999999999501</c:v>
                </c:pt>
                <c:pt idx="1197">
                  <c:v>119.699999999995</c:v>
                </c:pt>
                <c:pt idx="1198">
                  <c:v>119.79999999999499</c:v>
                </c:pt>
                <c:pt idx="1199">
                  <c:v>119.899999999995</c:v>
                </c:pt>
                <c:pt idx="1200">
                  <c:v>119.999999999995</c:v>
                </c:pt>
                <c:pt idx="1201">
                  <c:v>120.09999999999501</c:v>
                </c:pt>
                <c:pt idx="1202">
                  <c:v>120.199999999995</c:v>
                </c:pt>
                <c:pt idx="1203">
                  <c:v>120.29999999999499</c:v>
                </c:pt>
                <c:pt idx="1204">
                  <c:v>120.399999999995</c:v>
                </c:pt>
                <c:pt idx="1205">
                  <c:v>120.499999999995</c:v>
                </c:pt>
                <c:pt idx="1206">
                  <c:v>120.59999999999501</c:v>
                </c:pt>
                <c:pt idx="1207">
                  <c:v>120.699999999995</c:v>
                </c:pt>
                <c:pt idx="1208">
                  <c:v>120.79999999999499</c:v>
                </c:pt>
                <c:pt idx="1209">
                  <c:v>120.899999999995</c:v>
                </c:pt>
                <c:pt idx="1210">
                  <c:v>120.999999999995</c:v>
                </c:pt>
                <c:pt idx="1211">
                  <c:v>121.09999999999501</c:v>
                </c:pt>
                <c:pt idx="1212">
                  <c:v>121.199999999995</c:v>
                </c:pt>
                <c:pt idx="1213">
                  <c:v>121.29999999999499</c:v>
                </c:pt>
                <c:pt idx="1214">
                  <c:v>121.399999999995</c:v>
                </c:pt>
                <c:pt idx="1215">
                  <c:v>121.499999999995</c:v>
                </c:pt>
                <c:pt idx="1216">
                  <c:v>121.59999999999501</c:v>
                </c:pt>
                <c:pt idx="1217">
                  <c:v>121.699999999995</c:v>
                </c:pt>
                <c:pt idx="1218">
                  <c:v>121.79999999999499</c:v>
                </c:pt>
                <c:pt idx="1219">
                  <c:v>121.899999999995</c:v>
                </c:pt>
                <c:pt idx="1220">
                  <c:v>121.999999999995</c:v>
                </c:pt>
                <c:pt idx="1221">
                  <c:v>122.09999999999501</c:v>
                </c:pt>
                <c:pt idx="1222">
                  <c:v>122.199999999995</c:v>
                </c:pt>
                <c:pt idx="1223">
                  <c:v>122.29999999999499</c:v>
                </c:pt>
                <c:pt idx="1224">
                  <c:v>122.399999999995</c:v>
                </c:pt>
                <c:pt idx="1225">
                  <c:v>122.499999999995</c:v>
                </c:pt>
                <c:pt idx="1226">
                  <c:v>122.59999999999501</c:v>
                </c:pt>
                <c:pt idx="1227">
                  <c:v>122.699999999995</c:v>
                </c:pt>
                <c:pt idx="1228">
                  <c:v>122.79999999999499</c:v>
                </c:pt>
                <c:pt idx="1229">
                  <c:v>122.899999999995</c:v>
                </c:pt>
                <c:pt idx="1230">
                  <c:v>122.999999999995</c:v>
                </c:pt>
                <c:pt idx="1231">
                  <c:v>123.09999999999501</c:v>
                </c:pt>
                <c:pt idx="1232">
                  <c:v>123.199999999995</c:v>
                </c:pt>
                <c:pt idx="1233">
                  <c:v>123.29999999999499</c:v>
                </c:pt>
                <c:pt idx="1234">
                  <c:v>123.399999999995</c:v>
                </c:pt>
                <c:pt idx="1235">
                  <c:v>123.499999999995</c:v>
                </c:pt>
                <c:pt idx="1236">
                  <c:v>123.59999999999501</c:v>
                </c:pt>
                <c:pt idx="1237">
                  <c:v>123.699999999995</c:v>
                </c:pt>
                <c:pt idx="1238">
                  <c:v>123.79999999999499</c:v>
                </c:pt>
                <c:pt idx="1239">
                  <c:v>123.899999999995</c:v>
                </c:pt>
                <c:pt idx="1240">
                  <c:v>123.999999999995</c:v>
                </c:pt>
                <c:pt idx="1241">
                  <c:v>124.09999999999501</c:v>
                </c:pt>
                <c:pt idx="1242">
                  <c:v>124.199999999995</c:v>
                </c:pt>
                <c:pt idx="1243">
                  <c:v>124.29999999999499</c:v>
                </c:pt>
                <c:pt idx="1244">
                  <c:v>124.399999999995</c:v>
                </c:pt>
                <c:pt idx="1245">
                  <c:v>124.499999999995</c:v>
                </c:pt>
                <c:pt idx="1246">
                  <c:v>124.59999999999501</c:v>
                </c:pt>
                <c:pt idx="1247">
                  <c:v>124.699999999995</c:v>
                </c:pt>
                <c:pt idx="1248">
                  <c:v>124.79999999999499</c:v>
                </c:pt>
                <c:pt idx="1249">
                  <c:v>124.899999999995</c:v>
                </c:pt>
                <c:pt idx="1250">
                  <c:v>124.999999999995</c:v>
                </c:pt>
                <c:pt idx="1251">
                  <c:v>125.09999999999501</c:v>
                </c:pt>
                <c:pt idx="1252">
                  <c:v>125.199999999995</c:v>
                </c:pt>
                <c:pt idx="1253">
                  <c:v>125.29999999999499</c:v>
                </c:pt>
                <c:pt idx="1254">
                  <c:v>125.399999999995</c:v>
                </c:pt>
                <c:pt idx="1255">
                  <c:v>125.499999999995</c:v>
                </c:pt>
                <c:pt idx="1256">
                  <c:v>125.59999999999501</c:v>
                </c:pt>
                <c:pt idx="1257">
                  <c:v>125.699999999995</c:v>
                </c:pt>
                <c:pt idx="1258">
                  <c:v>125.799999999994</c:v>
                </c:pt>
                <c:pt idx="1259">
                  <c:v>125.89999999999399</c:v>
                </c:pt>
                <c:pt idx="1260">
                  <c:v>125.999999999994</c:v>
                </c:pt>
                <c:pt idx="1261">
                  <c:v>126.099999999994</c:v>
                </c:pt>
                <c:pt idx="1262">
                  <c:v>126.19999999999401</c:v>
                </c:pt>
                <c:pt idx="1263">
                  <c:v>126.299999999994</c:v>
                </c:pt>
                <c:pt idx="1264">
                  <c:v>126.39999999999399</c:v>
                </c:pt>
                <c:pt idx="1265">
                  <c:v>126.499999999994</c:v>
                </c:pt>
                <c:pt idx="1266">
                  <c:v>126.599999999994</c:v>
                </c:pt>
                <c:pt idx="1267">
                  <c:v>126.69999999999401</c:v>
                </c:pt>
                <c:pt idx="1268">
                  <c:v>126.799999999994</c:v>
                </c:pt>
                <c:pt idx="1269">
                  <c:v>126.89999999999399</c:v>
                </c:pt>
                <c:pt idx="1270">
                  <c:v>126.999999999994</c:v>
                </c:pt>
                <c:pt idx="1271">
                  <c:v>127.099999999994</c:v>
                </c:pt>
                <c:pt idx="1272">
                  <c:v>127.19999999999401</c:v>
                </c:pt>
                <c:pt idx="1273">
                  <c:v>127.299999999994</c:v>
                </c:pt>
                <c:pt idx="1274">
                  <c:v>127.39999999999399</c:v>
                </c:pt>
                <c:pt idx="1275">
                  <c:v>127.499999999994</c:v>
                </c:pt>
                <c:pt idx="1276">
                  <c:v>127.599999999994</c:v>
                </c:pt>
                <c:pt idx="1277">
                  <c:v>127.69999999999401</c:v>
                </c:pt>
                <c:pt idx="1278">
                  <c:v>127.799999999994</c:v>
                </c:pt>
                <c:pt idx="1279">
                  <c:v>127.89999999999399</c:v>
                </c:pt>
                <c:pt idx="1280">
                  <c:v>127.999999999994</c:v>
                </c:pt>
                <c:pt idx="1281">
                  <c:v>128.099999999994</c:v>
                </c:pt>
                <c:pt idx="1282">
                  <c:v>128.19999999999399</c:v>
                </c:pt>
                <c:pt idx="1283">
                  <c:v>128.29999999999399</c:v>
                </c:pt>
                <c:pt idx="1284">
                  <c:v>128.39999999999401</c:v>
                </c:pt>
                <c:pt idx="1285">
                  <c:v>128.499999999994</c:v>
                </c:pt>
                <c:pt idx="1286">
                  <c:v>128.599999999994</c:v>
                </c:pt>
                <c:pt idx="1287">
                  <c:v>128.69999999999499</c:v>
                </c:pt>
                <c:pt idx="1288">
                  <c:v>128.79999999999501</c:v>
                </c:pt>
                <c:pt idx="1289">
                  <c:v>128.899999999995</c:v>
                </c:pt>
                <c:pt idx="1290">
                  <c:v>128.999999999995</c:v>
                </c:pt>
                <c:pt idx="1291">
                  <c:v>129.09999999999499</c:v>
                </c:pt>
                <c:pt idx="1292">
                  <c:v>129.19999999999499</c:v>
                </c:pt>
                <c:pt idx="1293">
                  <c:v>129.29999999999501</c:v>
                </c:pt>
                <c:pt idx="1294">
                  <c:v>129.399999999995</c:v>
                </c:pt>
                <c:pt idx="1295">
                  <c:v>129.499999999995</c:v>
                </c:pt>
                <c:pt idx="1296">
                  <c:v>129.59999999999499</c:v>
                </c:pt>
                <c:pt idx="1297">
                  <c:v>129.69999999999499</c:v>
                </c:pt>
                <c:pt idx="1298">
                  <c:v>129.79999999999501</c:v>
                </c:pt>
                <c:pt idx="1299">
                  <c:v>129.899999999995</c:v>
                </c:pt>
                <c:pt idx="1300">
                  <c:v>129.999999999995</c:v>
                </c:pt>
                <c:pt idx="1301">
                  <c:v>130.09999999999499</c:v>
                </c:pt>
                <c:pt idx="1302">
                  <c:v>130.19999999999499</c:v>
                </c:pt>
                <c:pt idx="1303">
                  <c:v>130.29999999999501</c:v>
                </c:pt>
                <c:pt idx="1304">
                  <c:v>130.399999999995</c:v>
                </c:pt>
                <c:pt idx="1305">
                  <c:v>130.499999999995</c:v>
                </c:pt>
                <c:pt idx="1306">
                  <c:v>130.59999999999499</c:v>
                </c:pt>
                <c:pt idx="1307">
                  <c:v>130.69999999999499</c:v>
                </c:pt>
                <c:pt idx="1308">
                  <c:v>130.79999999999501</c:v>
                </c:pt>
                <c:pt idx="1309">
                  <c:v>130.899999999995</c:v>
                </c:pt>
                <c:pt idx="1310">
                  <c:v>130.999999999995</c:v>
                </c:pt>
                <c:pt idx="1311">
                  <c:v>131.09999999999499</c:v>
                </c:pt>
                <c:pt idx="1312">
                  <c:v>131.19999999999499</c:v>
                </c:pt>
                <c:pt idx="1313">
                  <c:v>131.29999999999501</c:v>
                </c:pt>
                <c:pt idx="1314">
                  <c:v>131.399999999995</c:v>
                </c:pt>
                <c:pt idx="1315">
                  <c:v>131.499999999995</c:v>
                </c:pt>
                <c:pt idx="1316">
                  <c:v>131.59999999999499</c:v>
                </c:pt>
                <c:pt idx="1317">
                  <c:v>131.69999999999499</c:v>
                </c:pt>
                <c:pt idx="1318">
                  <c:v>131.79999999999501</c:v>
                </c:pt>
                <c:pt idx="1319">
                  <c:v>131.899999999995</c:v>
                </c:pt>
                <c:pt idx="1320">
                  <c:v>131.999999999995</c:v>
                </c:pt>
                <c:pt idx="1321">
                  <c:v>132.09999999999499</c:v>
                </c:pt>
                <c:pt idx="1322">
                  <c:v>132.19999999999499</c:v>
                </c:pt>
                <c:pt idx="1323">
                  <c:v>132.29999999999501</c:v>
                </c:pt>
                <c:pt idx="1324">
                  <c:v>132.399999999995</c:v>
                </c:pt>
                <c:pt idx="1325">
                  <c:v>132.499999999995</c:v>
                </c:pt>
                <c:pt idx="1326">
                  <c:v>132.59999999999499</c:v>
                </c:pt>
                <c:pt idx="1327">
                  <c:v>132.69999999999499</c:v>
                </c:pt>
                <c:pt idx="1328">
                  <c:v>132.79999999999501</c:v>
                </c:pt>
                <c:pt idx="1329">
                  <c:v>132.899999999995</c:v>
                </c:pt>
                <c:pt idx="1330">
                  <c:v>132.999999999995</c:v>
                </c:pt>
                <c:pt idx="1331">
                  <c:v>133.09999999999599</c:v>
                </c:pt>
                <c:pt idx="1332">
                  <c:v>133.19999999999601</c:v>
                </c:pt>
                <c:pt idx="1333">
                  <c:v>133.299999999996</c:v>
                </c:pt>
                <c:pt idx="1334">
                  <c:v>133.399999999996</c:v>
                </c:pt>
                <c:pt idx="1335">
                  <c:v>133.49999999999599</c:v>
                </c:pt>
                <c:pt idx="1336">
                  <c:v>133.59999999999599</c:v>
                </c:pt>
                <c:pt idx="1337">
                  <c:v>133.69999999999601</c:v>
                </c:pt>
                <c:pt idx="1338">
                  <c:v>133.799999999996</c:v>
                </c:pt>
                <c:pt idx="1339">
                  <c:v>133.899999999996</c:v>
                </c:pt>
                <c:pt idx="1340">
                  <c:v>133.99999999999599</c:v>
                </c:pt>
                <c:pt idx="1341">
                  <c:v>134.09999999999599</c:v>
                </c:pt>
                <c:pt idx="1342">
                  <c:v>134.19999999999601</c:v>
                </c:pt>
                <c:pt idx="1343">
                  <c:v>134.299999999996</c:v>
                </c:pt>
                <c:pt idx="1344">
                  <c:v>134.399999999996</c:v>
                </c:pt>
                <c:pt idx="1345">
                  <c:v>134.49999999999599</c:v>
                </c:pt>
                <c:pt idx="1346">
                  <c:v>134.59999999999599</c:v>
                </c:pt>
                <c:pt idx="1347">
                  <c:v>134.69999999999601</c:v>
                </c:pt>
                <c:pt idx="1348">
                  <c:v>134.799999999996</c:v>
                </c:pt>
                <c:pt idx="1349">
                  <c:v>134.899999999996</c:v>
                </c:pt>
                <c:pt idx="1350">
                  <c:v>134.99999999999599</c:v>
                </c:pt>
                <c:pt idx="1351">
                  <c:v>135.09999999999599</c:v>
                </c:pt>
                <c:pt idx="1352">
                  <c:v>135.19999999999601</c:v>
                </c:pt>
                <c:pt idx="1353">
                  <c:v>135.299999999996</c:v>
                </c:pt>
                <c:pt idx="1354">
                  <c:v>135.399999999996</c:v>
                </c:pt>
                <c:pt idx="1355">
                  <c:v>135.49999999999599</c:v>
                </c:pt>
                <c:pt idx="1356">
                  <c:v>135.59999999999599</c:v>
                </c:pt>
                <c:pt idx="1357">
                  <c:v>135.69999999999601</c:v>
                </c:pt>
                <c:pt idx="1358">
                  <c:v>135.799999999996</c:v>
                </c:pt>
                <c:pt idx="1359">
                  <c:v>135.899999999996</c:v>
                </c:pt>
                <c:pt idx="1360">
                  <c:v>135.99999999999599</c:v>
                </c:pt>
                <c:pt idx="1361">
                  <c:v>136.09999999999599</c:v>
                </c:pt>
                <c:pt idx="1362">
                  <c:v>136.19999999999601</c:v>
                </c:pt>
                <c:pt idx="1363">
                  <c:v>136.299999999996</c:v>
                </c:pt>
                <c:pt idx="1364">
                  <c:v>136.399999999996</c:v>
                </c:pt>
                <c:pt idx="1365">
                  <c:v>136.49999999999599</c:v>
                </c:pt>
                <c:pt idx="1366">
                  <c:v>136.59999999999599</c:v>
                </c:pt>
                <c:pt idx="1367">
                  <c:v>136.69999999999601</c:v>
                </c:pt>
                <c:pt idx="1368">
                  <c:v>136.799999999996</c:v>
                </c:pt>
                <c:pt idx="1369">
                  <c:v>136.899999999996</c:v>
                </c:pt>
                <c:pt idx="1370">
                  <c:v>136.99999999999599</c:v>
                </c:pt>
                <c:pt idx="1371">
                  <c:v>137.09999999999599</c:v>
                </c:pt>
                <c:pt idx="1372">
                  <c:v>137.19999999999601</c:v>
                </c:pt>
                <c:pt idx="1373">
                  <c:v>137.299999999996</c:v>
                </c:pt>
                <c:pt idx="1374">
                  <c:v>137.399999999996</c:v>
                </c:pt>
                <c:pt idx="1375">
                  <c:v>137.49999999999699</c:v>
                </c:pt>
                <c:pt idx="1376">
                  <c:v>137.59999999999701</c:v>
                </c:pt>
                <c:pt idx="1377">
                  <c:v>137.699999999997</c:v>
                </c:pt>
                <c:pt idx="1378">
                  <c:v>137.799999999997</c:v>
                </c:pt>
                <c:pt idx="1379">
                  <c:v>137.89999999999699</c:v>
                </c:pt>
                <c:pt idx="1380">
                  <c:v>137.99999999999699</c:v>
                </c:pt>
                <c:pt idx="1381">
                  <c:v>138.09999999999701</c:v>
                </c:pt>
                <c:pt idx="1382">
                  <c:v>138.199999999997</c:v>
                </c:pt>
                <c:pt idx="1383">
                  <c:v>138.299999999997</c:v>
                </c:pt>
                <c:pt idx="1384">
                  <c:v>138.39999999999699</c:v>
                </c:pt>
                <c:pt idx="1385">
                  <c:v>138.49999999999699</c:v>
                </c:pt>
                <c:pt idx="1386">
                  <c:v>138.59999999999701</c:v>
                </c:pt>
                <c:pt idx="1387">
                  <c:v>138.699999999997</c:v>
                </c:pt>
                <c:pt idx="1388">
                  <c:v>138.799999999997</c:v>
                </c:pt>
                <c:pt idx="1389">
                  <c:v>138.89999999999699</c:v>
                </c:pt>
                <c:pt idx="1390">
                  <c:v>138.99999999999699</c:v>
                </c:pt>
                <c:pt idx="1391">
                  <c:v>139.09999999999701</c:v>
                </c:pt>
                <c:pt idx="1392">
                  <c:v>139.199999999997</c:v>
                </c:pt>
                <c:pt idx="1393">
                  <c:v>139.299999999997</c:v>
                </c:pt>
                <c:pt idx="1394">
                  <c:v>139.39999999999699</c:v>
                </c:pt>
                <c:pt idx="1395">
                  <c:v>139.49999999999699</c:v>
                </c:pt>
                <c:pt idx="1396">
                  <c:v>139.59999999999701</c:v>
                </c:pt>
                <c:pt idx="1397">
                  <c:v>139.699999999997</c:v>
                </c:pt>
                <c:pt idx="1398">
                  <c:v>139.799999999997</c:v>
                </c:pt>
                <c:pt idx="1399">
                  <c:v>139.89999999999699</c:v>
                </c:pt>
                <c:pt idx="1400">
                  <c:v>139.99999999999699</c:v>
                </c:pt>
                <c:pt idx="1401">
                  <c:v>140.09999999999701</c:v>
                </c:pt>
                <c:pt idx="1402">
                  <c:v>140.199999999997</c:v>
                </c:pt>
                <c:pt idx="1403">
                  <c:v>140.299999999997</c:v>
                </c:pt>
                <c:pt idx="1404">
                  <c:v>140.39999999999699</c:v>
                </c:pt>
                <c:pt idx="1405">
                  <c:v>140.49999999999699</c:v>
                </c:pt>
                <c:pt idx="1406">
                  <c:v>140.59999999999701</c:v>
                </c:pt>
                <c:pt idx="1407">
                  <c:v>140.699999999997</c:v>
                </c:pt>
                <c:pt idx="1408">
                  <c:v>140.799999999997</c:v>
                </c:pt>
                <c:pt idx="1409">
                  <c:v>140.89999999999699</c:v>
                </c:pt>
                <c:pt idx="1410">
                  <c:v>140.99999999999699</c:v>
                </c:pt>
                <c:pt idx="1411">
                  <c:v>141.09999999999701</c:v>
                </c:pt>
                <c:pt idx="1412">
                  <c:v>141.199999999997</c:v>
                </c:pt>
                <c:pt idx="1413">
                  <c:v>141.299999999997</c:v>
                </c:pt>
                <c:pt idx="1414">
                  <c:v>141.39999999999699</c:v>
                </c:pt>
                <c:pt idx="1415">
                  <c:v>141.49999999999699</c:v>
                </c:pt>
                <c:pt idx="1416">
                  <c:v>141.59999999999701</c:v>
                </c:pt>
                <c:pt idx="1417">
                  <c:v>141.699999999997</c:v>
                </c:pt>
                <c:pt idx="1418">
                  <c:v>141.799999999997</c:v>
                </c:pt>
                <c:pt idx="1419">
                  <c:v>141.89999999999799</c:v>
                </c:pt>
                <c:pt idx="1420">
                  <c:v>141.99999999999801</c:v>
                </c:pt>
                <c:pt idx="1421">
                  <c:v>142.099999999998</c:v>
                </c:pt>
                <c:pt idx="1422">
                  <c:v>142.199999999998</c:v>
                </c:pt>
                <c:pt idx="1423">
                  <c:v>142.29999999999799</c:v>
                </c:pt>
                <c:pt idx="1424">
                  <c:v>142.39999999999799</c:v>
                </c:pt>
                <c:pt idx="1425">
                  <c:v>142.49999999999801</c:v>
                </c:pt>
                <c:pt idx="1426">
                  <c:v>142.599999999998</c:v>
                </c:pt>
                <c:pt idx="1427">
                  <c:v>142.699999999998</c:v>
                </c:pt>
                <c:pt idx="1428">
                  <c:v>142.79999999999799</c:v>
                </c:pt>
                <c:pt idx="1429">
                  <c:v>142.89999999999799</c:v>
                </c:pt>
                <c:pt idx="1430">
                  <c:v>142.99999999999801</c:v>
                </c:pt>
                <c:pt idx="1431">
                  <c:v>143.099999999998</c:v>
                </c:pt>
                <c:pt idx="1432">
                  <c:v>143.199999999998</c:v>
                </c:pt>
                <c:pt idx="1433">
                  <c:v>143.29999999999799</c:v>
                </c:pt>
                <c:pt idx="1434">
                  <c:v>143.39999999999799</c:v>
                </c:pt>
                <c:pt idx="1435">
                  <c:v>143.49999999999801</c:v>
                </c:pt>
                <c:pt idx="1436">
                  <c:v>143.599999999998</c:v>
                </c:pt>
                <c:pt idx="1437">
                  <c:v>143.699999999998</c:v>
                </c:pt>
                <c:pt idx="1438">
                  <c:v>143.79999999999799</c:v>
                </c:pt>
                <c:pt idx="1439">
                  <c:v>143.89999999999799</c:v>
                </c:pt>
                <c:pt idx="1440">
                  <c:v>143.99999999999801</c:v>
                </c:pt>
                <c:pt idx="1441">
                  <c:v>144.099999999998</c:v>
                </c:pt>
                <c:pt idx="1442">
                  <c:v>144.199999999998</c:v>
                </c:pt>
                <c:pt idx="1443">
                  <c:v>144.29999999999799</c:v>
                </c:pt>
                <c:pt idx="1444">
                  <c:v>144.39999999999799</c:v>
                </c:pt>
                <c:pt idx="1445">
                  <c:v>144.49999999999801</c:v>
                </c:pt>
                <c:pt idx="1446">
                  <c:v>144.599999999998</c:v>
                </c:pt>
                <c:pt idx="1447">
                  <c:v>144.699999999998</c:v>
                </c:pt>
                <c:pt idx="1448">
                  <c:v>144.79999999999799</c:v>
                </c:pt>
                <c:pt idx="1449">
                  <c:v>144.89999999999799</c:v>
                </c:pt>
                <c:pt idx="1450">
                  <c:v>144.99999999999801</c:v>
                </c:pt>
                <c:pt idx="1451">
                  <c:v>145.099999999998</c:v>
                </c:pt>
                <c:pt idx="1452">
                  <c:v>145.199999999998</c:v>
                </c:pt>
                <c:pt idx="1453">
                  <c:v>145.29999999999799</c:v>
                </c:pt>
                <c:pt idx="1454">
                  <c:v>145.39999999999799</c:v>
                </c:pt>
                <c:pt idx="1455">
                  <c:v>145.49999999999801</c:v>
                </c:pt>
                <c:pt idx="1456">
                  <c:v>145.599999999998</c:v>
                </c:pt>
                <c:pt idx="1457">
                  <c:v>145.699999999998</c:v>
                </c:pt>
                <c:pt idx="1458">
                  <c:v>145.79999999999799</c:v>
                </c:pt>
                <c:pt idx="1459">
                  <c:v>145.89999999999799</c:v>
                </c:pt>
                <c:pt idx="1460">
                  <c:v>145.99999999999801</c:v>
                </c:pt>
                <c:pt idx="1461">
                  <c:v>146.099999999998</c:v>
                </c:pt>
                <c:pt idx="1462">
                  <c:v>146.199999999998</c:v>
                </c:pt>
                <c:pt idx="1463">
                  <c:v>146.29999999999899</c:v>
                </c:pt>
                <c:pt idx="1464">
                  <c:v>146.39999999999901</c:v>
                </c:pt>
                <c:pt idx="1465">
                  <c:v>146.49999999999901</c:v>
                </c:pt>
                <c:pt idx="1466">
                  <c:v>146.599999999999</c:v>
                </c:pt>
                <c:pt idx="1467">
                  <c:v>146.69999999999899</c:v>
                </c:pt>
                <c:pt idx="1468">
                  <c:v>146.79999999999899</c:v>
                </c:pt>
                <c:pt idx="1469">
                  <c:v>146.89999999999901</c:v>
                </c:pt>
                <c:pt idx="1470">
                  <c:v>146.99999999999901</c:v>
                </c:pt>
                <c:pt idx="1471">
                  <c:v>147.099999999999</c:v>
                </c:pt>
                <c:pt idx="1472">
                  <c:v>147.19999999999899</c:v>
                </c:pt>
                <c:pt idx="1473">
                  <c:v>147.29999999999899</c:v>
                </c:pt>
                <c:pt idx="1474">
                  <c:v>147.39999999999901</c:v>
                </c:pt>
                <c:pt idx="1475">
                  <c:v>147.49999999999901</c:v>
                </c:pt>
                <c:pt idx="1476">
                  <c:v>147.599999999999</c:v>
                </c:pt>
                <c:pt idx="1477">
                  <c:v>147.69999999999899</c:v>
                </c:pt>
                <c:pt idx="1478">
                  <c:v>147.79999999999899</c:v>
                </c:pt>
                <c:pt idx="1479">
                  <c:v>147.89999999999901</c:v>
                </c:pt>
                <c:pt idx="1480">
                  <c:v>147.99999999999901</c:v>
                </c:pt>
                <c:pt idx="1481">
                  <c:v>148.099999999999</c:v>
                </c:pt>
                <c:pt idx="1482">
                  <c:v>148.19999999999899</c:v>
                </c:pt>
                <c:pt idx="1483">
                  <c:v>148.29999999999899</c:v>
                </c:pt>
                <c:pt idx="1484">
                  <c:v>148.39999999999901</c:v>
                </c:pt>
                <c:pt idx="1485">
                  <c:v>148.49999999999901</c:v>
                </c:pt>
                <c:pt idx="1486">
                  <c:v>148.599999999999</c:v>
                </c:pt>
                <c:pt idx="1487">
                  <c:v>148.69999999999899</c:v>
                </c:pt>
                <c:pt idx="1488">
                  <c:v>148.79999999999899</c:v>
                </c:pt>
                <c:pt idx="1489">
                  <c:v>148.89999999999901</c:v>
                </c:pt>
                <c:pt idx="1490">
                  <c:v>148.99999999999901</c:v>
                </c:pt>
                <c:pt idx="1491">
                  <c:v>149.099999999999</c:v>
                </c:pt>
                <c:pt idx="1492">
                  <c:v>149.19999999999899</c:v>
                </c:pt>
                <c:pt idx="1493">
                  <c:v>149.29999999999899</c:v>
                </c:pt>
                <c:pt idx="1494">
                  <c:v>149.39999999999901</c:v>
                </c:pt>
                <c:pt idx="1495">
                  <c:v>149.49999999999901</c:v>
                </c:pt>
                <c:pt idx="1496">
                  <c:v>149.599999999999</c:v>
                </c:pt>
                <c:pt idx="1497">
                  <c:v>149.69999999999899</c:v>
                </c:pt>
                <c:pt idx="1498">
                  <c:v>149.79999999999899</c:v>
                </c:pt>
                <c:pt idx="1499">
                  <c:v>149.89999999999901</c:v>
                </c:pt>
                <c:pt idx="1500">
                  <c:v>149.99999999999901</c:v>
                </c:pt>
                <c:pt idx="1501">
                  <c:v>150.099999999999</c:v>
                </c:pt>
                <c:pt idx="1502">
                  <c:v>150.19999999999899</c:v>
                </c:pt>
                <c:pt idx="1503">
                  <c:v>150.29999999999899</c:v>
                </c:pt>
                <c:pt idx="1504">
                  <c:v>150.39999999999901</c:v>
                </c:pt>
                <c:pt idx="1505">
                  <c:v>150.49999999999901</c:v>
                </c:pt>
                <c:pt idx="1506">
                  <c:v>150.599999999999</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155.10000000000099</c:v>
                </c:pt>
                <c:pt idx="1552">
                  <c:v>155.20000000000101</c:v>
                </c:pt>
                <c:pt idx="1553">
                  <c:v>155.30000000000101</c:v>
                </c:pt>
                <c:pt idx="1554">
                  <c:v>155.400000000001</c:v>
                </c:pt>
                <c:pt idx="1555">
                  <c:v>155.50000000000099</c:v>
                </c:pt>
                <c:pt idx="1556">
                  <c:v>155.60000000000099</c:v>
                </c:pt>
                <c:pt idx="1557">
                  <c:v>155.70000000000101</c:v>
                </c:pt>
                <c:pt idx="1558">
                  <c:v>155.80000000000101</c:v>
                </c:pt>
                <c:pt idx="1559">
                  <c:v>155.900000000001</c:v>
                </c:pt>
                <c:pt idx="1560">
                  <c:v>156.00000000000099</c:v>
                </c:pt>
                <c:pt idx="1561">
                  <c:v>156.10000000000099</c:v>
                </c:pt>
                <c:pt idx="1562">
                  <c:v>156.20000000000101</c:v>
                </c:pt>
                <c:pt idx="1563">
                  <c:v>156.30000000000101</c:v>
                </c:pt>
                <c:pt idx="1564">
                  <c:v>156.400000000001</c:v>
                </c:pt>
                <c:pt idx="1565">
                  <c:v>156.50000000000099</c:v>
                </c:pt>
                <c:pt idx="1566">
                  <c:v>156.60000000000099</c:v>
                </c:pt>
                <c:pt idx="1567">
                  <c:v>156.70000000000101</c:v>
                </c:pt>
                <c:pt idx="1568">
                  <c:v>156.80000000000101</c:v>
                </c:pt>
                <c:pt idx="1569">
                  <c:v>156.900000000001</c:v>
                </c:pt>
                <c:pt idx="1570">
                  <c:v>157.00000000000099</c:v>
                </c:pt>
                <c:pt idx="1571">
                  <c:v>157.10000000000099</c:v>
                </c:pt>
                <c:pt idx="1572">
                  <c:v>157.20000000000101</c:v>
                </c:pt>
                <c:pt idx="1573">
                  <c:v>157.30000000000101</c:v>
                </c:pt>
                <c:pt idx="1574">
                  <c:v>157.400000000001</c:v>
                </c:pt>
                <c:pt idx="1575">
                  <c:v>157.50000000000099</c:v>
                </c:pt>
                <c:pt idx="1576">
                  <c:v>157.60000000000099</c:v>
                </c:pt>
                <c:pt idx="1577">
                  <c:v>157.70000000000101</c:v>
                </c:pt>
                <c:pt idx="1578">
                  <c:v>157.80000000000101</c:v>
                </c:pt>
                <c:pt idx="1579">
                  <c:v>157.900000000001</c:v>
                </c:pt>
                <c:pt idx="1580">
                  <c:v>158.00000000000099</c:v>
                </c:pt>
                <c:pt idx="1581">
                  <c:v>158.10000000000099</c:v>
                </c:pt>
                <c:pt idx="1582">
                  <c:v>158.20000000000101</c:v>
                </c:pt>
                <c:pt idx="1583">
                  <c:v>158.30000000000101</c:v>
                </c:pt>
                <c:pt idx="1584">
                  <c:v>158.400000000001</c:v>
                </c:pt>
                <c:pt idx="1585">
                  <c:v>158.50000000000099</c:v>
                </c:pt>
                <c:pt idx="1586">
                  <c:v>158.60000000000099</c:v>
                </c:pt>
                <c:pt idx="1587">
                  <c:v>158.70000000000101</c:v>
                </c:pt>
                <c:pt idx="1588">
                  <c:v>158.80000000000101</c:v>
                </c:pt>
                <c:pt idx="1589">
                  <c:v>158.900000000001</c:v>
                </c:pt>
                <c:pt idx="1590">
                  <c:v>159.00000000000099</c:v>
                </c:pt>
                <c:pt idx="1591">
                  <c:v>159.10000000000099</c:v>
                </c:pt>
                <c:pt idx="1592">
                  <c:v>159.20000000000101</c:v>
                </c:pt>
                <c:pt idx="1593">
                  <c:v>159.30000000000101</c:v>
                </c:pt>
                <c:pt idx="1594">
                  <c:v>159.400000000001</c:v>
                </c:pt>
                <c:pt idx="1595">
                  <c:v>159.50000000000199</c:v>
                </c:pt>
                <c:pt idx="1596">
                  <c:v>159.60000000000201</c:v>
                </c:pt>
                <c:pt idx="1597">
                  <c:v>159.70000000000201</c:v>
                </c:pt>
                <c:pt idx="1598">
                  <c:v>159.800000000002</c:v>
                </c:pt>
                <c:pt idx="1599">
                  <c:v>159.900000000002</c:v>
                </c:pt>
                <c:pt idx="1600">
                  <c:v>160.00000000000199</c:v>
                </c:pt>
                <c:pt idx="1601">
                  <c:v>160.10000000000201</c:v>
                </c:pt>
                <c:pt idx="1602">
                  <c:v>160.20000000000201</c:v>
                </c:pt>
                <c:pt idx="1603">
                  <c:v>160.300000000002</c:v>
                </c:pt>
                <c:pt idx="1604">
                  <c:v>160.400000000002</c:v>
                </c:pt>
                <c:pt idx="1605">
                  <c:v>160.50000000000199</c:v>
                </c:pt>
                <c:pt idx="1606">
                  <c:v>160.60000000000201</c:v>
                </c:pt>
                <c:pt idx="1607">
                  <c:v>160.70000000000201</c:v>
                </c:pt>
                <c:pt idx="1608">
                  <c:v>160.800000000002</c:v>
                </c:pt>
                <c:pt idx="1609">
                  <c:v>160.900000000002</c:v>
                </c:pt>
                <c:pt idx="1610">
                  <c:v>161.00000000000199</c:v>
                </c:pt>
                <c:pt idx="1611">
                  <c:v>161.10000000000201</c:v>
                </c:pt>
                <c:pt idx="1612">
                  <c:v>161.20000000000201</c:v>
                </c:pt>
                <c:pt idx="1613">
                  <c:v>161.300000000002</c:v>
                </c:pt>
                <c:pt idx="1614">
                  <c:v>161.400000000002</c:v>
                </c:pt>
                <c:pt idx="1615">
                  <c:v>161.50000000000199</c:v>
                </c:pt>
                <c:pt idx="1616">
                  <c:v>161.60000000000201</c:v>
                </c:pt>
                <c:pt idx="1617">
                  <c:v>161.70000000000201</c:v>
                </c:pt>
                <c:pt idx="1618">
                  <c:v>161.800000000002</c:v>
                </c:pt>
                <c:pt idx="1619">
                  <c:v>161.900000000002</c:v>
                </c:pt>
                <c:pt idx="1620">
                  <c:v>162.00000000000199</c:v>
                </c:pt>
                <c:pt idx="1621">
                  <c:v>162.10000000000201</c:v>
                </c:pt>
                <c:pt idx="1622">
                  <c:v>162.20000000000201</c:v>
                </c:pt>
                <c:pt idx="1623">
                  <c:v>162.300000000002</c:v>
                </c:pt>
                <c:pt idx="1624">
                  <c:v>162.400000000002</c:v>
                </c:pt>
                <c:pt idx="1625">
                  <c:v>162.50000000000199</c:v>
                </c:pt>
                <c:pt idx="1626">
                  <c:v>162.60000000000201</c:v>
                </c:pt>
                <c:pt idx="1627">
                  <c:v>162.70000000000201</c:v>
                </c:pt>
                <c:pt idx="1628">
                  <c:v>162.800000000002</c:v>
                </c:pt>
                <c:pt idx="1629">
                  <c:v>162.900000000002</c:v>
                </c:pt>
                <c:pt idx="1630">
                  <c:v>163.00000000000199</c:v>
                </c:pt>
                <c:pt idx="1631">
                  <c:v>163.10000000000201</c:v>
                </c:pt>
                <c:pt idx="1632">
                  <c:v>163.20000000000201</c:v>
                </c:pt>
                <c:pt idx="1633">
                  <c:v>163.300000000002</c:v>
                </c:pt>
                <c:pt idx="1634">
                  <c:v>163.400000000002</c:v>
                </c:pt>
                <c:pt idx="1635">
                  <c:v>163.50000000000199</c:v>
                </c:pt>
                <c:pt idx="1636">
                  <c:v>163.60000000000201</c:v>
                </c:pt>
                <c:pt idx="1637">
                  <c:v>163.70000000000201</c:v>
                </c:pt>
                <c:pt idx="1638">
                  <c:v>163.800000000002</c:v>
                </c:pt>
                <c:pt idx="1639">
                  <c:v>163.90000000000299</c:v>
                </c:pt>
                <c:pt idx="1640">
                  <c:v>164.00000000000301</c:v>
                </c:pt>
                <c:pt idx="1641">
                  <c:v>164.10000000000301</c:v>
                </c:pt>
                <c:pt idx="1642">
                  <c:v>164.200000000003</c:v>
                </c:pt>
                <c:pt idx="1643">
                  <c:v>164.300000000003</c:v>
                </c:pt>
                <c:pt idx="1644">
                  <c:v>164.40000000000299</c:v>
                </c:pt>
                <c:pt idx="1645">
                  <c:v>164.50000000000301</c:v>
                </c:pt>
                <c:pt idx="1646">
                  <c:v>164.60000000000301</c:v>
                </c:pt>
                <c:pt idx="1647">
                  <c:v>164.700000000003</c:v>
                </c:pt>
                <c:pt idx="1648">
                  <c:v>164.800000000003</c:v>
                </c:pt>
                <c:pt idx="1649">
                  <c:v>164.90000000000299</c:v>
                </c:pt>
                <c:pt idx="1650">
                  <c:v>165.00000000000301</c:v>
                </c:pt>
                <c:pt idx="1651">
                  <c:v>165.10000000000301</c:v>
                </c:pt>
                <c:pt idx="1652">
                  <c:v>165.200000000003</c:v>
                </c:pt>
                <c:pt idx="1653">
                  <c:v>165.300000000003</c:v>
                </c:pt>
                <c:pt idx="1654">
                  <c:v>165.40000000000299</c:v>
                </c:pt>
                <c:pt idx="1655">
                  <c:v>165.50000000000301</c:v>
                </c:pt>
                <c:pt idx="1656">
                  <c:v>165.60000000000301</c:v>
                </c:pt>
                <c:pt idx="1657">
                  <c:v>165.700000000003</c:v>
                </c:pt>
                <c:pt idx="1658">
                  <c:v>165.800000000003</c:v>
                </c:pt>
                <c:pt idx="1659">
                  <c:v>165.90000000000299</c:v>
                </c:pt>
                <c:pt idx="1660">
                  <c:v>166.00000000000301</c:v>
                </c:pt>
                <c:pt idx="1661">
                  <c:v>166.10000000000301</c:v>
                </c:pt>
                <c:pt idx="1662">
                  <c:v>166.200000000003</c:v>
                </c:pt>
                <c:pt idx="1663">
                  <c:v>166.300000000003</c:v>
                </c:pt>
                <c:pt idx="1664">
                  <c:v>166.40000000000299</c:v>
                </c:pt>
                <c:pt idx="1665">
                  <c:v>166.50000000000301</c:v>
                </c:pt>
                <c:pt idx="1666">
                  <c:v>166.60000000000301</c:v>
                </c:pt>
                <c:pt idx="1667">
                  <c:v>166.700000000003</c:v>
                </c:pt>
                <c:pt idx="1668">
                  <c:v>166.800000000003</c:v>
                </c:pt>
                <c:pt idx="1669">
                  <c:v>166.90000000000299</c:v>
                </c:pt>
                <c:pt idx="1670">
                  <c:v>167.00000000000301</c:v>
                </c:pt>
                <c:pt idx="1671">
                  <c:v>167.10000000000301</c:v>
                </c:pt>
                <c:pt idx="1672">
                  <c:v>167.200000000003</c:v>
                </c:pt>
                <c:pt idx="1673">
                  <c:v>167.300000000003</c:v>
                </c:pt>
                <c:pt idx="1674">
                  <c:v>167.40000000000299</c:v>
                </c:pt>
                <c:pt idx="1675">
                  <c:v>167.50000000000301</c:v>
                </c:pt>
                <c:pt idx="1676">
                  <c:v>167.60000000000301</c:v>
                </c:pt>
                <c:pt idx="1677">
                  <c:v>167.700000000003</c:v>
                </c:pt>
                <c:pt idx="1678">
                  <c:v>167.800000000003</c:v>
                </c:pt>
                <c:pt idx="1679">
                  <c:v>167.90000000000299</c:v>
                </c:pt>
                <c:pt idx="1680">
                  <c:v>168.00000000000301</c:v>
                </c:pt>
                <c:pt idx="1681">
                  <c:v>168.10000000000301</c:v>
                </c:pt>
                <c:pt idx="1682">
                  <c:v>168.200000000003</c:v>
                </c:pt>
                <c:pt idx="1683">
                  <c:v>168.30000000000399</c:v>
                </c:pt>
                <c:pt idx="1684">
                  <c:v>168.40000000000401</c:v>
                </c:pt>
                <c:pt idx="1685">
                  <c:v>168.50000000000401</c:v>
                </c:pt>
                <c:pt idx="1686">
                  <c:v>168.600000000004</c:v>
                </c:pt>
                <c:pt idx="1687">
                  <c:v>168.700000000004</c:v>
                </c:pt>
                <c:pt idx="1688">
                  <c:v>168.80000000000399</c:v>
                </c:pt>
                <c:pt idx="1689">
                  <c:v>168.90000000000401</c:v>
                </c:pt>
                <c:pt idx="1690">
                  <c:v>169.00000000000401</c:v>
                </c:pt>
                <c:pt idx="1691">
                  <c:v>169.100000000004</c:v>
                </c:pt>
                <c:pt idx="1692">
                  <c:v>169.200000000004</c:v>
                </c:pt>
                <c:pt idx="1693">
                  <c:v>169.30000000000399</c:v>
                </c:pt>
                <c:pt idx="1694">
                  <c:v>169.40000000000401</c:v>
                </c:pt>
                <c:pt idx="1695">
                  <c:v>169.50000000000401</c:v>
                </c:pt>
                <c:pt idx="1696">
                  <c:v>169.600000000004</c:v>
                </c:pt>
                <c:pt idx="1697">
                  <c:v>169.700000000004</c:v>
                </c:pt>
                <c:pt idx="1698">
                  <c:v>169.80000000000399</c:v>
                </c:pt>
                <c:pt idx="1699">
                  <c:v>169.90000000000401</c:v>
                </c:pt>
                <c:pt idx="1700">
                  <c:v>170.00000000000401</c:v>
                </c:pt>
                <c:pt idx="1701">
                  <c:v>170.100000000004</c:v>
                </c:pt>
                <c:pt idx="1702">
                  <c:v>170.200000000004</c:v>
                </c:pt>
                <c:pt idx="1703">
                  <c:v>170.30000000000399</c:v>
                </c:pt>
                <c:pt idx="1704">
                  <c:v>170.40000000000401</c:v>
                </c:pt>
                <c:pt idx="1705">
                  <c:v>170.50000000000401</c:v>
                </c:pt>
                <c:pt idx="1706">
                  <c:v>170.600000000004</c:v>
                </c:pt>
                <c:pt idx="1707">
                  <c:v>170.700000000004</c:v>
                </c:pt>
                <c:pt idx="1708">
                  <c:v>170.80000000000399</c:v>
                </c:pt>
                <c:pt idx="1709">
                  <c:v>170.90000000000401</c:v>
                </c:pt>
                <c:pt idx="1710">
                  <c:v>171.00000000000401</c:v>
                </c:pt>
                <c:pt idx="1711">
                  <c:v>171.100000000004</c:v>
                </c:pt>
                <c:pt idx="1712">
                  <c:v>171.200000000004</c:v>
                </c:pt>
                <c:pt idx="1713">
                  <c:v>171.30000000000399</c:v>
                </c:pt>
                <c:pt idx="1714">
                  <c:v>171.40000000000401</c:v>
                </c:pt>
                <c:pt idx="1715">
                  <c:v>171.50000000000401</c:v>
                </c:pt>
                <c:pt idx="1716">
                  <c:v>171.600000000004</c:v>
                </c:pt>
                <c:pt idx="1717">
                  <c:v>171.700000000004</c:v>
                </c:pt>
                <c:pt idx="1718">
                  <c:v>171.80000000000399</c:v>
                </c:pt>
                <c:pt idx="1719">
                  <c:v>171.90000000000401</c:v>
                </c:pt>
                <c:pt idx="1720">
                  <c:v>172.00000000000401</c:v>
                </c:pt>
                <c:pt idx="1721">
                  <c:v>172.100000000004</c:v>
                </c:pt>
                <c:pt idx="1722">
                  <c:v>172.200000000004</c:v>
                </c:pt>
                <c:pt idx="1723">
                  <c:v>172.30000000000399</c:v>
                </c:pt>
                <c:pt idx="1724">
                  <c:v>172.40000000000401</c:v>
                </c:pt>
                <c:pt idx="1725">
                  <c:v>172.50000000000401</c:v>
                </c:pt>
                <c:pt idx="1726">
                  <c:v>172.600000000004</c:v>
                </c:pt>
                <c:pt idx="1727">
                  <c:v>172.70000000000499</c:v>
                </c:pt>
                <c:pt idx="1728">
                  <c:v>172.80000000000501</c:v>
                </c:pt>
                <c:pt idx="1729">
                  <c:v>172.90000000000501</c:v>
                </c:pt>
                <c:pt idx="1730">
                  <c:v>173.000000000005</c:v>
                </c:pt>
                <c:pt idx="1731">
                  <c:v>173.100000000005</c:v>
                </c:pt>
                <c:pt idx="1732">
                  <c:v>173.20000000000499</c:v>
                </c:pt>
                <c:pt idx="1733">
                  <c:v>173.30000000000501</c:v>
                </c:pt>
                <c:pt idx="1734">
                  <c:v>173.40000000000501</c:v>
                </c:pt>
                <c:pt idx="1735">
                  <c:v>173.500000000005</c:v>
                </c:pt>
                <c:pt idx="1736">
                  <c:v>173.600000000005</c:v>
                </c:pt>
                <c:pt idx="1737">
                  <c:v>173.70000000000499</c:v>
                </c:pt>
                <c:pt idx="1738">
                  <c:v>173.80000000000501</c:v>
                </c:pt>
                <c:pt idx="1739">
                  <c:v>173.90000000000501</c:v>
                </c:pt>
                <c:pt idx="1740">
                  <c:v>174.000000000005</c:v>
                </c:pt>
                <c:pt idx="1741">
                  <c:v>174.100000000005</c:v>
                </c:pt>
                <c:pt idx="1742">
                  <c:v>174.20000000000499</c:v>
                </c:pt>
                <c:pt idx="1743">
                  <c:v>174.30000000000501</c:v>
                </c:pt>
                <c:pt idx="1744">
                  <c:v>174.40000000000501</c:v>
                </c:pt>
                <c:pt idx="1745">
                  <c:v>174.500000000005</c:v>
                </c:pt>
                <c:pt idx="1746">
                  <c:v>174.600000000005</c:v>
                </c:pt>
                <c:pt idx="1747">
                  <c:v>174.70000000000499</c:v>
                </c:pt>
                <c:pt idx="1748">
                  <c:v>174.80000000000501</c:v>
                </c:pt>
                <c:pt idx="1749">
                  <c:v>174.90000000000501</c:v>
                </c:pt>
                <c:pt idx="1750">
                  <c:v>175.000000000005</c:v>
                </c:pt>
                <c:pt idx="1751">
                  <c:v>175.100000000005</c:v>
                </c:pt>
                <c:pt idx="1752">
                  <c:v>175.20000000000499</c:v>
                </c:pt>
                <c:pt idx="1753">
                  <c:v>175.30000000000501</c:v>
                </c:pt>
                <c:pt idx="1754">
                  <c:v>175.40000000000501</c:v>
                </c:pt>
                <c:pt idx="1755">
                  <c:v>175.500000000005</c:v>
                </c:pt>
                <c:pt idx="1756">
                  <c:v>175.600000000005</c:v>
                </c:pt>
                <c:pt idx="1757">
                  <c:v>175.70000000000499</c:v>
                </c:pt>
                <c:pt idx="1758">
                  <c:v>175.80000000000501</c:v>
                </c:pt>
                <c:pt idx="1759">
                  <c:v>175.90000000000501</c:v>
                </c:pt>
                <c:pt idx="1760">
                  <c:v>176.000000000005</c:v>
                </c:pt>
                <c:pt idx="1761">
                  <c:v>176.100000000005</c:v>
                </c:pt>
                <c:pt idx="1762">
                  <c:v>176.20000000000499</c:v>
                </c:pt>
                <c:pt idx="1763">
                  <c:v>176.30000000000501</c:v>
                </c:pt>
                <c:pt idx="1764">
                  <c:v>176.40000000000501</c:v>
                </c:pt>
                <c:pt idx="1765">
                  <c:v>176.500000000005</c:v>
                </c:pt>
                <c:pt idx="1766">
                  <c:v>176.600000000005</c:v>
                </c:pt>
                <c:pt idx="1767">
                  <c:v>176.70000000000499</c:v>
                </c:pt>
                <c:pt idx="1768">
                  <c:v>176.80000000000501</c:v>
                </c:pt>
                <c:pt idx="1769">
                  <c:v>176.90000000000501</c:v>
                </c:pt>
                <c:pt idx="1770">
                  <c:v>177.000000000005</c:v>
                </c:pt>
                <c:pt idx="1771">
                  <c:v>177.10000000000599</c:v>
                </c:pt>
                <c:pt idx="1772">
                  <c:v>177.20000000000601</c:v>
                </c:pt>
                <c:pt idx="1773">
                  <c:v>177.30000000000601</c:v>
                </c:pt>
                <c:pt idx="1774">
                  <c:v>177.400000000006</c:v>
                </c:pt>
                <c:pt idx="1775">
                  <c:v>177.500000000006</c:v>
                </c:pt>
                <c:pt idx="1776">
                  <c:v>177.60000000000599</c:v>
                </c:pt>
                <c:pt idx="1777">
                  <c:v>177.70000000000601</c:v>
                </c:pt>
                <c:pt idx="1778">
                  <c:v>177.80000000000601</c:v>
                </c:pt>
                <c:pt idx="1779">
                  <c:v>177.900000000006</c:v>
                </c:pt>
                <c:pt idx="1780">
                  <c:v>178.000000000006</c:v>
                </c:pt>
                <c:pt idx="1781">
                  <c:v>178.10000000000599</c:v>
                </c:pt>
                <c:pt idx="1782">
                  <c:v>178.20000000000601</c:v>
                </c:pt>
                <c:pt idx="1783">
                  <c:v>178.30000000000601</c:v>
                </c:pt>
                <c:pt idx="1784">
                  <c:v>178.400000000006</c:v>
                </c:pt>
                <c:pt idx="1785">
                  <c:v>178.500000000006</c:v>
                </c:pt>
                <c:pt idx="1786">
                  <c:v>178.60000000000599</c:v>
                </c:pt>
                <c:pt idx="1787">
                  <c:v>178.70000000000601</c:v>
                </c:pt>
                <c:pt idx="1788">
                  <c:v>178.80000000000601</c:v>
                </c:pt>
                <c:pt idx="1789">
                  <c:v>178.900000000006</c:v>
                </c:pt>
                <c:pt idx="1790">
                  <c:v>179.000000000006</c:v>
                </c:pt>
                <c:pt idx="1791">
                  <c:v>179.10000000000599</c:v>
                </c:pt>
                <c:pt idx="1792">
                  <c:v>179.20000000000601</c:v>
                </c:pt>
                <c:pt idx="1793">
                  <c:v>179.30000000000601</c:v>
                </c:pt>
                <c:pt idx="1794">
                  <c:v>179.400000000006</c:v>
                </c:pt>
                <c:pt idx="1795">
                  <c:v>179.500000000006</c:v>
                </c:pt>
                <c:pt idx="1796">
                  <c:v>179.60000000000599</c:v>
                </c:pt>
                <c:pt idx="1797">
                  <c:v>179.70000000000601</c:v>
                </c:pt>
                <c:pt idx="1798">
                  <c:v>179.80000000000601</c:v>
                </c:pt>
                <c:pt idx="1799">
                  <c:v>179.900000000006</c:v>
                </c:pt>
                <c:pt idx="1800">
                  <c:v>180.000000000006</c:v>
                </c:pt>
                <c:pt idx="1801">
                  <c:v>180.10000000000599</c:v>
                </c:pt>
                <c:pt idx="1802">
                  <c:v>180.20000000000601</c:v>
                </c:pt>
                <c:pt idx="1803">
                  <c:v>180.30000000000601</c:v>
                </c:pt>
                <c:pt idx="1804">
                  <c:v>180.400000000006</c:v>
                </c:pt>
                <c:pt idx="1805">
                  <c:v>180.500000000006</c:v>
                </c:pt>
                <c:pt idx="1806">
                  <c:v>180.60000000000599</c:v>
                </c:pt>
                <c:pt idx="1807">
                  <c:v>180.70000000000601</c:v>
                </c:pt>
                <c:pt idx="1808">
                  <c:v>180.80000000000601</c:v>
                </c:pt>
                <c:pt idx="1809">
                  <c:v>180.900000000006</c:v>
                </c:pt>
                <c:pt idx="1810">
                  <c:v>181.000000000006</c:v>
                </c:pt>
                <c:pt idx="1811">
                  <c:v>181.10000000000599</c:v>
                </c:pt>
                <c:pt idx="1812">
                  <c:v>181.20000000000601</c:v>
                </c:pt>
                <c:pt idx="1813">
                  <c:v>181.30000000000601</c:v>
                </c:pt>
                <c:pt idx="1814">
                  <c:v>181.400000000006</c:v>
                </c:pt>
                <c:pt idx="1815">
                  <c:v>181.50000000000699</c:v>
                </c:pt>
                <c:pt idx="1816">
                  <c:v>181.60000000000699</c:v>
                </c:pt>
                <c:pt idx="1817">
                  <c:v>181.70000000000701</c:v>
                </c:pt>
                <c:pt idx="1818">
                  <c:v>181.800000000007</c:v>
                </c:pt>
                <c:pt idx="1819">
                  <c:v>181.900000000007</c:v>
                </c:pt>
                <c:pt idx="1820">
                  <c:v>182.00000000000699</c:v>
                </c:pt>
                <c:pt idx="1821">
                  <c:v>182.10000000000699</c:v>
                </c:pt>
                <c:pt idx="1822">
                  <c:v>182.20000000000701</c:v>
                </c:pt>
                <c:pt idx="1823">
                  <c:v>182.300000000007</c:v>
                </c:pt>
                <c:pt idx="1824">
                  <c:v>182.400000000007</c:v>
                </c:pt>
                <c:pt idx="1825">
                  <c:v>182.50000000000699</c:v>
                </c:pt>
                <c:pt idx="1826">
                  <c:v>182.60000000000699</c:v>
                </c:pt>
                <c:pt idx="1827">
                  <c:v>182.70000000000701</c:v>
                </c:pt>
                <c:pt idx="1828">
                  <c:v>182.800000000007</c:v>
                </c:pt>
                <c:pt idx="1829">
                  <c:v>182.900000000007</c:v>
                </c:pt>
                <c:pt idx="1830">
                  <c:v>183.00000000000699</c:v>
                </c:pt>
                <c:pt idx="1831">
                  <c:v>183.10000000000699</c:v>
                </c:pt>
                <c:pt idx="1832">
                  <c:v>183.20000000000701</c:v>
                </c:pt>
                <c:pt idx="1833">
                  <c:v>183.300000000007</c:v>
                </c:pt>
                <c:pt idx="1834">
                  <c:v>183.400000000007</c:v>
                </c:pt>
                <c:pt idx="1835">
                  <c:v>183.50000000000699</c:v>
                </c:pt>
                <c:pt idx="1836">
                  <c:v>183.60000000000699</c:v>
                </c:pt>
                <c:pt idx="1837">
                  <c:v>183.70000000000701</c:v>
                </c:pt>
                <c:pt idx="1838">
                  <c:v>183.800000000007</c:v>
                </c:pt>
                <c:pt idx="1839">
                  <c:v>183.900000000007</c:v>
                </c:pt>
                <c:pt idx="1840">
                  <c:v>184.00000000000699</c:v>
                </c:pt>
                <c:pt idx="1841">
                  <c:v>184.10000000000699</c:v>
                </c:pt>
                <c:pt idx="1842">
                  <c:v>184.20000000000701</c:v>
                </c:pt>
                <c:pt idx="1843">
                  <c:v>184.300000000007</c:v>
                </c:pt>
                <c:pt idx="1844">
                  <c:v>184.400000000007</c:v>
                </c:pt>
                <c:pt idx="1845">
                  <c:v>184.50000000000699</c:v>
                </c:pt>
                <c:pt idx="1846">
                  <c:v>184.60000000000699</c:v>
                </c:pt>
                <c:pt idx="1847">
                  <c:v>184.70000000000701</c:v>
                </c:pt>
                <c:pt idx="1848">
                  <c:v>184.800000000007</c:v>
                </c:pt>
                <c:pt idx="1849">
                  <c:v>184.900000000007</c:v>
                </c:pt>
                <c:pt idx="1850">
                  <c:v>185.00000000000699</c:v>
                </c:pt>
                <c:pt idx="1851">
                  <c:v>185.10000000000699</c:v>
                </c:pt>
                <c:pt idx="1852">
                  <c:v>185.20000000000701</c:v>
                </c:pt>
                <c:pt idx="1853">
                  <c:v>185.300000000007</c:v>
                </c:pt>
                <c:pt idx="1854">
                  <c:v>185.400000000007</c:v>
                </c:pt>
                <c:pt idx="1855">
                  <c:v>185.50000000000699</c:v>
                </c:pt>
                <c:pt idx="1856">
                  <c:v>185.60000000000699</c:v>
                </c:pt>
                <c:pt idx="1857">
                  <c:v>185.70000000000701</c:v>
                </c:pt>
                <c:pt idx="1858">
                  <c:v>185.800000000007</c:v>
                </c:pt>
                <c:pt idx="1859">
                  <c:v>185.90000000000799</c:v>
                </c:pt>
                <c:pt idx="1860">
                  <c:v>186.00000000000799</c:v>
                </c:pt>
                <c:pt idx="1861">
                  <c:v>186.10000000000801</c:v>
                </c:pt>
                <c:pt idx="1862">
                  <c:v>186.200000000008</c:v>
                </c:pt>
                <c:pt idx="1863">
                  <c:v>186.300000000008</c:v>
                </c:pt>
                <c:pt idx="1864">
                  <c:v>186.40000000000799</c:v>
                </c:pt>
                <c:pt idx="1865">
                  <c:v>186.50000000000799</c:v>
                </c:pt>
                <c:pt idx="1866">
                  <c:v>186.60000000000801</c:v>
                </c:pt>
                <c:pt idx="1867">
                  <c:v>186.700000000008</c:v>
                </c:pt>
                <c:pt idx="1868">
                  <c:v>186.800000000008</c:v>
                </c:pt>
                <c:pt idx="1869">
                  <c:v>186.90000000000799</c:v>
                </c:pt>
                <c:pt idx="1870">
                  <c:v>187.00000000000799</c:v>
                </c:pt>
                <c:pt idx="1871">
                  <c:v>187.10000000000801</c:v>
                </c:pt>
                <c:pt idx="1872">
                  <c:v>187.200000000008</c:v>
                </c:pt>
                <c:pt idx="1873">
                  <c:v>187.300000000008</c:v>
                </c:pt>
                <c:pt idx="1874">
                  <c:v>187.40000000000799</c:v>
                </c:pt>
                <c:pt idx="1875">
                  <c:v>187.50000000000799</c:v>
                </c:pt>
                <c:pt idx="1876">
                  <c:v>187.60000000000801</c:v>
                </c:pt>
                <c:pt idx="1877">
                  <c:v>187.700000000008</c:v>
                </c:pt>
                <c:pt idx="1878">
                  <c:v>187.800000000008</c:v>
                </c:pt>
                <c:pt idx="1879">
                  <c:v>187.90000000000799</c:v>
                </c:pt>
                <c:pt idx="1880">
                  <c:v>188.00000000000799</c:v>
                </c:pt>
                <c:pt idx="1881">
                  <c:v>188.10000000000801</c:v>
                </c:pt>
                <c:pt idx="1882">
                  <c:v>188.200000000008</c:v>
                </c:pt>
                <c:pt idx="1883">
                  <c:v>188.300000000008</c:v>
                </c:pt>
                <c:pt idx="1884">
                  <c:v>188.40000000000799</c:v>
                </c:pt>
                <c:pt idx="1885">
                  <c:v>188.50000000000799</c:v>
                </c:pt>
                <c:pt idx="1886">
                  <c:v>188.60000000000801</c:v>
                </c:pt>
                <c:pt idx="1887">
                  <c:v>188.700000000008</c:v>
                </c:pt>
                <c:pt idx="1888">
                  <c:v>188.800000000008</c:v>
                </c:pt>
                <c:pt idx="1889">
                  <c:v>188.90000000000799</c:v>
                </c:pt>
                <c:pt idx="1890">
                  <c:v>189.00000000000799</c:v>
                </c:pt>
                <c:pt idx="1891">
                  <c:v>189.10000000000801</c:v>
                </c:pt>
                <c:pt idx="1892">
                  <c:v>189.200000000008</c:v>
                </c:pt>
                <c:pt idx="1893">
                  <c:v>189.300000000008</c:v>
                </c:pt>
                <c:pt idx="1894">
                  <c:v>189.40000000000799</c:v>
                </c:pt>
                <c:pt idx="1895">
                  <c:v>189.50000000000799</c:v>
                </c:pt>
                <c:pt idx="1896">
                  <c:v>189.60000000000801</c:v>
                </c:pt>
                <c:pt idx="1897">
                  <c:v>189.700000000008</c:v>
                </c:pt>
                <c:pt idx="1898">
                  <c:v>189.800000000008</c:v>
                </c:pt>
                <c:pt idx="1899">
                  <c:v>189.90000000000799</c:v>
                </c:pt>
                <c:pt idx="1900">
                  <c:v>190.00000000000799</c:v>
                </c:pt>
                <c:pt idx="1901">
                  <c:v>190.10000000000801</c:v>
                </c:pt>
                <c:pt idx="1902">
                  <c:v>190.200000000008</c:v>
                </c:pt>
                <c:pt idx="1903">
                  <c:v>190.30000000000899</c:v>
                </c:pt>
                <c:pt idx="1904">
                  <c:v>190.40000000000899</c:v>
                </c:pt>
                <c:pt idx="1905">
                  <c:v>190.50000000000901</c:v>
                </c:pt>
                <c:pt idx="1906">
                  <c:v>190.600000000009</c:v>
                </c:pt>
                <c:pt idx="1907">
                  <c:v>190.700000000009</c:v>
                </c:pt>
                <c:pt idx="1908">
                  <c:v>190.80000000000899</c:v>
                </c:pt>
                <c:pt idx="1909">
                  <c:v>190.90000000000899</c:v>
                </c:pt>
                <c:pt idx="1910">
                  <c:v>191.00000000000901</c:v>
                </c:pt>
                <c:pt idx="1911">
                  <c:v>191.100000000009</c:v>
                </c:pt>
                <c:pt idx="1912">
                  <c:v>191.200000000009</c:v>
                </c:pt>
                <c:pt idx="1913">
                  <c:v>191.30000000000899</c:v>
                </c:pt>
                <c:pt idx="1914">
                  <c:v>191.40000000000899</c:v>
                </c:pt>
                <c:pt idx="1915">
                  <c:v>191.50000000000901</c:v>
                </c:pt>
                <c:pt idx="1916">
                  <c:v>191.600000000009</c:v>
                </c:pt>
                <c:pt idx="1917">
                  <c:v>191.700000000009</c:v>
                </c:pt>
                <c:pt idx="1918">
                  <c:v>191.80000000000899</c:v>
                </c:pt>
                <c:pt idx="1919">
                  <c:v>191.90000000000899</c:v>
                </c:pt>
                <c:pt idx="1920">
                  <c:v>192.00000000000901</c:v>
                </c:pt>
                <c:pt idx="1921">
                  <c:v>192.100000000009</c:v>
                </c:pt>
                <c:pt idx="1922">
                  <c:v>192.200000000009</c:v>
                </c:pt>
                <c:pt idx="1923">
                  <c:v>192.30000000000899</c:v>
                </c:pt>
                <c:pt idx="1924">
                  <c:v>192.40000000000899</c:v>
                </c:pt>
                <c:pt idx="1925">
                  <c:v>192.50000000000901</c:v>
                </c:pt>
                <c:pt idx="1926">
                  <c:v>192.600000000009</c:v>
                </c:pt>
                <c:pt idx="1927">
                  <c:v>192.700000000009</c:v>
                </c:pt>
                <c:pt idx="1928">
                  <c:v>192.80000000000899</c:v>
                </c:pt>
                <c:pt idx="1929">
                  <c:v>192.90000000000899</c:v>
                </c:pt>
                <c:pt idx="1930">
                  <c:v>193.00000000000901</c:v>
                </c:pt>
                <c:pt idx="1931">
                  <c:v>193.100000000009</c:v>
                </c:pt>
                <c:pt idx="1932">
                  <c:v>193.200000000009</c:v>
                </c:pt>
                <c:pt idx="1933">
                  <c:v>193.30000000000899</c:v>
                </c:pt>
                <c:pt idx="1934">
                  <c:v>193.40000000000899</c:v>
                </c:pt>
                <c:pt idx="1935">
                  <c:v>193.50000000000901</c:v>
                </c:pt>
                <c:pt idx="1936">
                  <c:v>193.600000000009</c:v>
                </c:pt>
                <c:pt idx="1937">
                  <c:v>193.700000000009</c:v>
                </c:pt>
                <c:pt idx="1938">
                  <c:v>193.80000000000899</c:v>
                </c:pt>
                <c:pt idx="1939">
                  <c:v>193.90000000000899</c:v>
                </c:pt>
                <c:pt idx="1940">
                  <c:v>194.00000000000901</c:v>
                </c:pt>
                <c:pt idx="1941">
                  <c:v>194.100000000009</c:v>
                </c:pt>
                <c:pt idx="1942">
                  <c:v>194.200000000009</c:v>
                </c:pt>
                <c:pt idx="1943">
                  <c:v>194.30000000000899</c:v>
                </c:pt>
                <c:pt idx="1944">
                  <c:v>194.40000000000899</c:v>
                </c:pt>
                <c:pt idx="1945">
                  <c:v>194.50000000000901</c:v>
                </c:pt>
                <c:pt idx="1946">
                  <c:v>194.600000000009</c:v>
                </c:pt>
                <c:pt idx="1947">
                  <c:v>194.70000000000999</c:v>
                </c:pt>
                <c:pt idx="1948">
                  <c:v>194.80000000000999</c:v>
                </c:pt>
                <c:pt idx="1949">
                  <c:v>194.90000000001001</c:v>
                </c:pt>
                <c:pt idx="1950">
                  <c:v>195.00000000001</c:v>
                </c:pt>
                <c:pt idx="1951">
                  <c:v>195.10000000001</c:v>
                </c:pt>
                <c:pt idx="1952">
                  <c:v>195.20000000000999</c:v>
                </c:pt>
                <c:pt idx="1953">
                  <c:v>195.30000000000999</c:v>
                </c:pt>
                <c:pt idx="1954">
                  <c:v>195.40000000001001</c:v>
                </c:pt>
                <c:pt idx="1955">
                  <c:v>195.50000000001</c:v>
                </c:pt>
                <c:pt idx="1956">
                  <c:v>195.60000000001</c:v>
                </c:pt>
                <c:pt idx="1957">
                  <c:v>195.70000000000999</c:v>
                </c:pt>
                <c:pt idx="1958">
                  <c:v>195.80000000000999</c:v>
                </c:pt>
                <c:pt idx="1959">
                  <c:v>195.90000000001001</c:v>
                </c:pt>
                <c:pt idx="1960">
                  <c:v>196.00000000001</c:v>
                </c:pt>
                <c:pt idx="1961">
                  <c:v>196.10000000001</c:v>
                </c:pt>
                <c:pt idx="1962">
                  <c:v>196.20000000000999</c:v>
                </c:pt>
                <c:pt idx="1963">
                  <c:v>196.30000000000999</c:v>
                </c:pt>
                <c:pt idx="1964">
                  <c:v>196.40000000001001</c:v>
                </c:pt>
                <c:pt idx="1965">
                  <c:v>196.50000000001</c:v>
                </c:pt>
                <c:pt idx="1966">
                  <c:v>196.60000000001</c:v>
                </c:pt>
                <c:pt idx="1967">
                  <c:v>196.70000000000999</c:v>
                </c:pt>
                <c:pt idx="1968">
                  <c:v>196.80000000000999</c:v>
                </c:pt>
                <c:pt idx="1969">
                  <c:v>196.90000000001001</c:v>
                </c:pt>
                <c:pt idx="1970">
                  <c:v>197.00000000001</c:v>
                </c:pt>
                <c:pt idx="1971">
                  <c:v>197.10000000001</c:v>
                </c:pt>
                <c:pt idx="1972">
                  <c:v>197.20000000000999</c:v>
                </c:pt>
                <c:pt idx="1973">
                  <c:v>197.30000000000999</c:v>
                </c:pt>
                <c:pt idx="1974">
                  <c:v>197.40000000001001</c:v>
                </c:pt>
                <c:pt idx="1975">
                  <c:v>197.50000000001</c:v>
                </c:pt>
                <c:pt idx="1976">
                  <c:v>197.60000000001</c:v>
                </c:pt>
                <c:pt idx="1977">
                  <c:v>197.70000000000999</c:v>
                </c:pt>
                <c:pt idx="1978">
                  <c:v>197.80000000000999</c:v>
                </c:pt>
                <c:pt idx="1979">
                  <c:v>197.90000000001001</c:v>
                </c:pt>
                <c:pt idx="1980">
                  <c:v>198.00000000001</c:v>
                </c:pt>
                <c:pt idx="1981">
                  <c:v>198.10000000001</c:v>
                </c:pt>
                <c:pt idx="1982">
                  <c:v>198.20000000000999</c:v>
                </c:pt>
                <c:pt idx="1983">
                  <c:v>198.30000000000999</c:v>
                </c:pt>
                <c:pt idx="1984">
                  <c:v>198.40000000001001</c:v>
                </c:pt>
                <c:pt idx="1985">
                  <c:v>198.50000000001</c:v>
                </c:pt>
                <c:pt idx="1986">
                  <c:v>198.60000000001</c:v>
                </c:pt>
                <c:pt idx="1987">
                  <c:v>198.70000000000999</c:v>
                </c:pt>
                <c:pt idx="1988">
                  <c:v>198.80000000000999</c:v>
                </c:pt>
                <c:pt idx="1989">
                  <c:v>198.90000000001001</c:v>
                </c:pt>
                <c:pt idx="1990">
                  <c:v>199.00000000001</c:v>
                </c:pt>
                <c:pt idx="1991">
                  <c:v>199.10000000001099</c:v>
                </c:pt>
                <c:pt idx="1992">
                  <c:v>199.20000000001099</c:v>
                </c:pt>
                <c:pt idx="1993">
                  <c:v>199.30000000001101</c:v>
                </c:pt>
                <c:pt idx="1994">
                  <c:v>199.400000000011</c:v>
                </c:pt>
                <c:pt idx="1995">
                  <c:v>199.500000000011</c:v>
                </c:pt>
                <c:pt idx="1996">
                  <c:v>199.60000000001099</c:v>
                </c:pt>
                <c:pt idx="1997">
                  <c:v>199.70000000001099</c:v>
                </c:pt>
                <c:pt idx="1998">
                  <c:v>199.80000000001101</c:v>
                </c:pt>
                <c:pt idx="1999">
                  <c:v>199.900000000011</c:v>
                </c:pt>
                <c:pt idx="2000">
                  <c:v>200.000000000011</c:v>
                </c:pt>
                <c:pt idx="2001">
                  <c:v>200.10000000001099</c:v>
                </c:pt>
                <c:pt idx="2002">
                  <c:v>200.20000000001099</c:v>
                </c:pt>
                <c:pt idx="2003">
                  <c:v>200.30000000001101</c:v>
                </c:pt>
                <c:pt idx="2004">
                  <c:v>200.400000000011</c:v>
                </c:pt>
                <c:pt idx="2005">
                  <c:v>200.500000000011</c:v>
                </c:pt>
                <c:pt idx="2006">
                  <c:v>200.60000000001099</c:v>
                </c:pt>
                <c:pt idx="2007">
                  <c:v>200.70000000001099</c:v>
                </c:pt>
                <c:pt idx="2008">
                  <c:v>200.80000000001101</c:v>
                </c:pt>
                <c:pt idx="2009">
                  <c:v>200.900000000011</c:v>
                </c:pt>
                <c:pt idx="2010">
                  <c:v>201.000000000011</c:v>
                </c:pt>
                <c:pt idx="2011">
                  <c:v>201.10000000001099</c:v>
                </c:pt>
                <c:pt idx="2012">
                  <c:v>201.20000000001099</c:v>
                </c:pt>
                <c:pt idx="2013">
                  <c:v>201.30000000001101</c:v>
                </c:pt>
                <c:pt idx="2014">
                  <c:v>201.400000000011</c:v>
                </c:pt>
                <c:pt idx="2015">
                  <c:v>201.500000000011</c:v>
                </c:pt>
                <c:pt idx="2016">
                  <c:v>201.60000000001099</c:v>
                </c:pt>
                <c:pt idx="2017">
                  <c:v>201.70000000001099</c:v>
                </c:pt>
                <c:pt idx="2018">
                  <c:v>201.80000000001101</c:v>
                </c:pt>
                <c:pt idx="2019">
                  <c:v>201.900000000011</c:v>
                </c:pt>
                <c:pt idx="2020">
                  <c:v>202.000000000011</c:v>
                </c:pt>
                <c:pt idx="2021">
                  <c:v>202.10000000001099</c:v>
                </c:pt>
                <c:pt idx="2022">
                  <c:v>202.20000000001099</c:v>
                </c:pt>
                <c:pt idx="2023">
                  <c:v>202.30000000001101</c:v>
                </c:pt>
                <c:pt idx="2024">
                  <c:v>202.400000000011</c:v>
                </c:pt>
                <c:pt idx="2025">
                  <c:v>202.500000000011</c:v>
                </c:pt>
                <c:pt idx="2026">
                  <c:v>202.60000000001099</c:v>
                </c:pt>
                <c:pt idx="2027">
                  <c:v>202.70000000001099</c:v>
                </c:pt>
                <c:pt idx="2028">
                  <c:v>202.80000000001101</c:v>
                </c:pt>
                <c:pt idx="2029">
                  <c:v>202.900000000011</c:v>
                </c:pt>
                <c:pt idx="2030">
                  <c:v>203.000000000011</c:v>
                </c:pt>
                <c:pt idx="2031">
                  <c:v>203.10000000001099</c:v>
                </c:pt>
                <c:pt idx="2032">
                  <c:v>203.20000000001099</c:v>
                </c:pt>
                <c:pt idx="2033">
                  <c:v>203.30000000001101</c:v>
                </c:pt>
                <c:pt idx="2034">
                  <c:v>203.400000000011</c:v>
                </c:pt>
                <c:pt idx="2035">
                  <c:v>203.50000000001199</c:v>
                </c:pt>
                <c:pt idx="2036">
                  <c:v>203.60000000001199</c:v>
                </c:pt>
                <c:pt idx="2037">
                  <c:v>203.70000000001201</c:v>
                </c:pt>
                <c:pt idx="2038">
                  <c:v>203.80000000001201</c:v>
                </c:pt>
                <c:pt idx="2039">
                  <c:v>203.900000000012</c:v>
                </c:pt>
                <c:pt idx="2040">
                  <c:v>204.00000000001199</c:v>
                </c:pt>
                <c:pt idx="2041">
                  <c:v>204.10000000001199</c:v>
                </c:pt>
                <c:pt idx="2042">
                  <c:v>204.20000000001201</c:v>
                </c:pt>
                <c:pt idx="2043">
                  <c:v>204.30000000001201</c:v>
                </c:pt>
                <c:pt idx="2044">
                  <c:v>204.400000000012</c:v>
                </c:pt>
                <c:pt idx="2045">
                  <c:v>204.50000000001199</c:v>
                </c:pt>
                <c:pt idx="2046">
                  <c:v>204.60000000001199</c:v>
                </c:pt>
                <c:pt idx="2047">
                  <c:v>204.70000000001201</c:v>
                </c:pt>
                <c:pt idx="2048">
                  <c:v>204.80000000001201</c:v>
                </c:pt>
                <c:pt idx="2049">
                  <c:v>204.900000000012</c:v>
                </c:pt>
                <c:pt idx="2050">
                  <c:v>205.00000000001199</c:v>
                </c:pt>
                <c:pt idx="2051">
                  <c:v>205.10000000001199</c:v>
                </c:pt>
                <c:pt idx="2052">
                  <c:v>205.20000000001201</c:v>
                </c:pt>
                <c:pt idx="2053">
                  <c:v>205.30000000001201</c:v>
                </c:pt>
                <c:pt idx="2054">
                  <c:v>205.400000000012</c:v>
                </c:pt>
                <c:pt idx="2055">
                  <c:v>205.50000000001199</c:v>
                </c:pt>
                <c:pt idx="2056">
                  <c:v>205.60000000001199</c:v>
                </c:pt>
                <c:pt idx="2057">
                  <c:v>205.70000000001201</c:v>
                </c:pt>
                <c:pt idx="2058">
                  <c:v>205.80000000001201</c:v>
                </c:pt>
                <c:pt idx="2059">
                  <c:v>205.900000000012</c:v>
                </c:pt>
                <c:pt idx="2060">
                  <c:v>206.00000000001199</c:v>
                </c:pt>
                <c:pt idx="2061">
                  <c:v>206.10000000001199</c:v>
                </c:pt>
                <c:pt idx="2062">
                  <c:v>206.20000000001201</c:v>
                </c:pt>
                <c:pt idx="2063">
                  <c:v>206.30000000001201</c:v>
                </c:pt>
                <c:pt idx="2064">
                  <c:v>206.400000000012</c:v>
                </c:pt>
                <c:pt idx="2065">
                  <c:v>206.50000000001199</c:v>
                </c:pt>
                <c:pt idx="2066">
                  <c:v>206.60000000001199</c:v>
                </c:pt>
                <c:pt idx="2067">
                  <c:v>206.70000000001201</c:v>
                </c:pt>
                <c:pt idx="2068">
                  <c:v>206.80000000001201</c:v>
                </c:pt>
                <c:pt idx="2069">
                  <c:v>206.900000000012</c:v>
                </c:pt>
                <c:pt idx="2070">
                  <c:v>207.00000000001199</c:v>
                </c:pt>
                <c:pt idx="2071">
                  <c:v>207.10000000001199</c:v>
                </c:pt>
                <c:pt idx="2072">
                  <c:v>207.20000000001201</c:v>
                </c:pt>
                <c:pt idx="2073">
                  <c:v>207.30000000001201</c:v>
                </c:pt>
                <c:pt idx="2074">
                  <c:v>207.400000000012</c:v>
                </c:pt>
                <c:pt idx="2075">
                  <c:v>207.50000000001199</c:v>
                </c:pt>
                <c:pt idx="2076">
                  <c:v>207.60000000001199</c:v>
                </c:pt>
                <c:pt idx="2077">
                  <c:v>207.70000000001201</c:v>
                </c:pt>
                <c:pt idx="2078">
                  <c:v>207.800000000013</c:v>
                </c:pt>
                <c:pt idx="2079">
                  <c:v>207.90000000001299</c:v>
                </c:pt>
                <c:pt idx="2080">
                  <c:v>208.00000000001299</c:v>
                </c:pt>
                <c:pt idx="2081">
                  <c:v>208.10000000001301</c:v>
                </c:pt>
                <c:pt idx="2082">
                  <c:v>208.20000000001301</c:v>
                </c:pt>
                <c:pt idx="2083">
                  <c:v>208.300000000013</c:v>
                </c:pt>
                <c:pt idx="2084">
                  <c:v>208.40000000001299</c:v>
                </c:pt>
                <c:pt idx="2085">
                  <c:v>208.50000000001299</c:v>
                </c:pt>
                <c:pt idx="2086">
                  <c:v>208.60000000001301</c:v>
                </c:pt>
                <c:pt idx="2087">
                  <c:v>208.70000000001301</c:v>
                </c:pt>
                <c:pt idx="2088">
                  <c:v>208.800000000013</c:v>
                </c:pt>
                <c:pt idx="2089">
                  <c:v>208.90000000001299</c:v>
                </c:pt>
                <c:pt idx="2090">
                  <c:v>209.00000000001299</c:v>
                </c:pt>
                <c:pt idx="2091">
                  <c:v>209.10000000001301</c:v>
                </c:pt>
                <c:pt idx="2092">
                  <c:v>209.20000000001301</c:v>
                </c:pt>
                <c:pt idx="2093">
                  <c:v>209.300000000013</c:v>
                </c:pt>
                <c:pt idx="2094">
                  <c:v>209.40000000001299</c:v>
                </c:pt>
                <c:pt idx="2095">
                  <c:v>209.50000000001299</c:v>
                </c:pt>
                <c:pt idx="2096">
                  <c:v>209.60000000001301</c:v>
                </c:pt>
                <c:pt idx="2097">
                  <c:v>209.70000000001301</c:v>
                </c:pt>
                <c:pt idx="2098">
                  <c:v>209.800000000013</c:v>
                </c:pt>
                <c:pt idx="2099">
                  <c:v>209.90000000001299</c:v>
                </c:pt>
                <c:pt idx="2100">
                  <c:v>210.00000000001299</c:v>
                </c:pt>
                <c:pt idx="2101">
                  <c:v>210.10000000001301</c:v>
                </c:pt>
                <c:pt idx="2102">
                  <c:v>210.20000000001301</c:v>
                </c:pt>
                <c:pt idx="2103">
                  <c:v>210.300000000013</c:v>
                </c:pt>
                <c:pt idx="2104">
                  <c:v>210.40000000001299</c:v>
                </c:pt>
                <c:pt idx="2105">
                  <c:v>210.50000000001299</c:v>
                </c:pt>
                <c:pt idx="2106">
                  <c:v>210.60000000001301</c:v>
                </c:pt>
                <c:pt idx="2107">
                  <c:v>210.70000000001301</c:v>
                </c:pt>
                <c:pt idx="2108">
                  <c:v>210.800000000013</c:v>
                </c:pt>
                <c:pt idx="2109">
                  <c:v>210.90000000001299</c:v>
                </c:pt>
                <c:pt idx="2110">
                  <c:v>211.00000000001299</c:v>
                </c:pt>
                <c:pt idx="2111">
                  <c:v>211.10000000001301</c:v>
                </c:pt>
                <c:pt idx="2112">
                  <c:v>211.20000000001301</c:v>
                </c:pt>
                <c:pt idx="2113">
                  <c:v>211.300000000013</c:v>
                </c:pt>
                <c:pt idx="2114">
                  <c:v>211.40000000001299</c:v>
                </c:pt>
                <c:pt idx="2115">
                  <c:v>211.50000000001299</c:v>
                </c:pt>
                <c:pt idx="2116">
                  <c:v>211.60000000001301</c:v>
                </c:pt>
                <c:pt idx="2117">
                  <c:v>211.70000000001301</c:v>
                </c:pt>
                <c:pt idx="2118">
                  <c:v>211.800000000013</c:v>
                </c:pt>
                <c:pt idx="2119">
                  <c:v>211.90000000001299</c:v>
                </c:pt>
                <c:pt idx="2120">
                  <c:v>212.00000000001299</c:v>
                </c:pt>
                <c:pt idx="2121">
                  <c:v>212.10000000001301</c:v>
                </c:pt>
                <c:pt idx="2122">
                  <c:v>212.200000000014</c:v>
                </c:pt>
                <c:pt idx="2123">
                  <c:v>212.30000000001399</c:v>
                </c:pt>
                <c:pt idx="2124">
                  <c:v>212.40000000001399</c:v>
                </c:pt>
                <c:pt idx="2125">
                  <c:v>212.50000000001401</c:v>
                </c:pt>
                <c:pt idx="2126">
                  <c:v>212.60000000001401</c:v>
                </c:pt>
                <c:pt idx="2127">
                  <c:v>212.700000000014</c:v>
                </c:pt>
                <c:pt idx="2128">
                  <c:v>212.80000000001399</c:v>
                </c:pt>
                <c:pt idx="2129">
                  <c:v>212.90000000001399</c:v>
                </c:pt>
                <c:pt idx="2130">
                  <c:v>213.00000000001401</c:v>
                </c:pt>
                <c:pt idx="2131">
                  <c:v>213.10000000001401</c:v>
                </c:pt>
                <c:pt idx="2132">
                  <c:v>213.200000000014</c:v>
                </c:pt>
                <c:pt idx="2133">
                  <c:v>213.30000000001399</c:v>
                </c:pt>
                <c:pt idx="2134">
                  <c:v>213.40000000001399</c:v>
                </c:pt>
                <c:pt idx="2135">
                  <c:v>213.50000000001401</c:v>
                </c:pt>
                <c:pt idx="2136">
                  <c:v>213.60000000001401</c:v>
                </c:pt>
                <c:pt idx="2137">
                  <c:v>213.700000000014</c:v>
                </c:pt>
                <c:pt idx="2138">
                  <c:v>213.80000000001399</c:v>
                </c:pt>
                <c:pt idx="2139">
                  <c:v>213.90000000001399</c:v>
                </c:pt>
                <c:pt idx="2140">
                  <c:v>214.00000000001401</c:v>
                </c:pt>
                <c:pt idx="2141">
                  <c:v>214.10000000001401</c:v>
                </c:pt>
                <c:pt idx="2142">
                  <c:v>214.200000000014</c:v>
                </c:pt>
                <c:pt idx="2143">
                  <c:v>214.30000000001399</c:v>
                </c:pt>
                <c:pt idx="2144">
                  <c:v>214.40000000001399</c:v>
                </c:pt>
                <c:pt idx="2145">
                  <c:v>214.50000000001401</c:v>
                </c:pt>
                <c:pt idx="2146">
                  <c:v>214.60000000001401</c:v>
                </c:pt>
                <c:pt idx="2147">
                  <c:v>214.700000000014</c:v>
                </c:pt>
                <c:pt idx="2148">
                  <c:v>214.80000000001399</c:v>
                </c:pt>
                <c:pt idx="2149">
                  <c:v>214.90000000001399</c:v>
                </c:pt>
                <c:pt idx="2150">
                  <c:v>215.00000000001401</c:v>
                </c:pt>
                <c:pt idx="2151">
                  <c:v>215.10000000001401</c:v>
                </c:pt>
                <c:pt idx="2152">
                  <c:v>215.200000000014</c:v>
                </c:pt>
                <c:pt idx="2153">
                  <c:v>215.30000000001399</c:v>
                </c:pt>
                <c:pt idx="2154">
                  <c:v>215.40000000001399</c:v>
                </c:pt>
                <c:pt idx="2155">
                  <c:v>215.50000000001401</c:v>
                </c:pt>
                <c:pt idx="2156">
                  <c:v>215.60000000001401</c:v>
                </c:pt>
                <c:pt idx="2157">
                  <c:v>215.700000000014</c:v>
                </c:pt>
                <c:pt idx="2158">
                  <c:v>215.80000000001399</c:v>
                </c:pt>
                <c:pt idx="2159">
                  <c:v>215.90000000001399</c:v>
                </c:pt>
                <c:pt idx="2160">
                  <c:v>216.00000000001401</c:v>
                </c:pt>
                <c:pt idx="2161">
                  <c:v>216.10000000001401</c:v>
                </c:pt>
                <c:pt idx="2162">
                  <c:v>216.200000000014</c:v>
                </c:pt>
                <c:pt idx="2163">
                  <c:v>216.30000000001399</c:v>
                </c:pt>
                <c:pt idx="2164">
                  <c:v>216.40000000001399</c:v>
                </c:pt>
                <c:pt idx="2165">
                  <c:v>216.50000000001401</c:v>
                </c:pt>
                <c:pt idx="2166">
                  <c:v>216.600000000015</c:v>
                </c:pt>
                <c:pt idx="2167">
                  <c:v>216.700000000015</c:v>
                </c:pt>
                <c:pt idx="2168">
                  <c:v>216.80000000001499</c:v>
                </c:pt>
                <c:pt idx="2169">
                  <c:v>216.90000000001501</c:v>
                </c:pt>
                <c:pt idx="2170">
                  <c:v>217.00000000001501</c:v>
                </c:pt>
                <c:pt idx="2171">
                  <c:v>217.100000000015</c:v>
                </c:pt>
                <c:pt idx="2172">
                  <c:v>217.200000000015</c:v>
                </c:pt>
                <c:pt idx="2173">
                  <c:v>217.30000000001499</c:v>
                </c:pt>
                <c:pt idx="2174">
                  <c:v>217.40000000001501</c:v>
                </c:pt>
                <c:pt idx="2175">
                  <c:v>217.50000000001501</c:v>
                </c:pt>
                <c:pt idx="2176">
                  <c:v>217.600000000015</c:v>
                </c:pt>
                <c:pt idx="2177">
                  <c:v>217.700000000015</c:v>
                </c:pt>
                <c:pt idx="2178">
                  <c:v>217.80000000001499</c:v>
                </c:pt>
                <c:pt idx="2179">
                  <c:v>217.90000000001501</c:v>
                </c:pt>
                <c:pt idx="2180">
                  <c:v>218.00000000001501</c:v>
                </c:pt>
                <c:pt idx="2181">
                  <c:v>218.100000000015</c:v>
                </c:pt>
                <c:pt idx="2182">
                  <c:v>218.200000000015</c:v>
                </c:pt>
                <c:pt idx="2183">
                  <c:v>218.30000000001499</c:v>
                </c:pt>
                <c:pt idx="2184">
                  <c:v>218.40000000001501</c:v>
                </c:pt>
                <c:pt idx="2185">
                  <c:v>218.50000000001501</c:v>
                </c:pt>
                <c:pt idx="2186">
                  <c:v>218.600000000015</c:v>
                </c:pt>
                <c:pt idx="2187">
                  <c:v>218.700000000015</c:v>
                </c:pt>
                <c:pt idx="2188">
                  <c:v>218.80000000001499</c:v>
                </c:pt>
                <c:pt idx="2189">
                  <c:v>218.90000000001501</c:v>
                </c:pt>
                <c:pt idx="2190">
                  <c:v>219.00000000001501</c:v>
                </c:pt>
                <c:pt idx="2191">
                  <c:v>219.100000000015</c:v>
                </c:pt>
                <c:pt idx="2192">
                  <c:v>219.200000000015</c:v>
                </c:pt>
                <c:pt idx="2193">
                  <c:v>219.30000000001499</c:v>
                </c:pt>
                <c:pt idx="2194">
                  <c:v>219.40000000001501</c:v>
                </c:pt>
                <c:pt idx="2195">
                  <c:v>219.50000000001501</c:v>
                </c:pt>
                <c:pt idx="2196">
                  <c:v>219.600000000015</c:v>
                </c:pt>
                <c:pt idx="2197">
                  <c:v>219.700000000015</c:v>
                </c:pt>
                <c:pt idx="2198">
                  <c:v>219.80000000001499</c:v>
                </c:pt>
                <c:pt idx="2199">
                  <c:v>219.90000000001501</c:v>
                </c:pt>
                <c:pt idx="2200">
                  <c:v>220.00000000001501</c:v>
                </c:pt>
                <c:pt idx="2201">
                  <c:v>220.100000000015</c:v>
                </c:pt>
                <c:pt idx="2202">
                  <c:v>220.200000000015</c:v>
                </c:pt>
                <c:pt idx="2203">
                  <c:v>220.30000000001499</c:v>
                </c:pt>
                <c:pt idx="2204">
                  <c:v>220.40000000001501</c:v>
                </c:pt>
                <c:pt idx="2205">
                  <c:v>220.50000000001501</c:v>
                </c:pt>
                <c:pt idx="2206">
                  <c:v>220.600000000015</c:v>
                </c:pt>
                <c:pt idx="2207">
                  <c:v>220.700000000015</c:v>
                </c:pt>
                <c:pt idx="2208">
                  <c:v>220.80000000001499</c:v>
                </c:pt>
                <c:pt idx="2209">
                  <c:v>220.90000000001501</c:v>
                </c:pt>
                <c:pt idx="2210">
                  <c:v>221.000000000016</c:v>
                </c:pt>
                <c:pt idx="2211">
                  <c:v>221.100000000016</c:v>
                </c:pt>
                <c:pt idx="2212">
                  <c:v>221.20000000001599</c:v>
                </c:pt>
                <c:pt idx="2213">
                  <c:v>221.30000000001601</c:v>
                </c:pt>
                <c:pt idx="2214">
                  <c:v>221.40000000001601</c:v>
                </c:pt>
                <c:pt idx="2215">
                  <c:v>221.500000000016</c:v>
                </c:pt>
                <c:pt idx="2216">
                  <c:v>221.600000000016</c:v>
                </c:pt>
                <c:pt idx="2217">
                  <c:v>221.70000000001599</c:v>
                </c:pt>
                <c:pt idx="2218">
                  <c:v>221.80000000001601</c:v>
                </c:pt>
                <c:pt idx="2219">
                  <c:v>221.90000000001601</c:v>
                </c:pt>
                <c:pt idx="2220">
                  <c:v>222.000000000016</c:v>
                </c:pt>
                <c:pt idx="2221">
                  <c:v>222.100000000016</c:v>
                </c:pt>
                <c:pt idx="2222">
                  <c:v>222.20000000001599</c:v>
                </c:pt>
                <c:pt idx="2223">
                  <c:v>222.30000000001601</c:v>
                </c:pt>
                <c:pt idx="2224">
                  <c:v>222.40000000001601</c:v>
                </c:pt>
                <c:pt idx="2225">
                  <c:v>222.500000000016</c:v>
                </c:pt>
                <c:pt idx="2226">
                  <c:v>222.600000000016</c:v>
                </c:pt>
                <c:pt idx="2227">
                  <c:v>222.70000000001599</c:v>
                </c:pt>
                <c:pt idx="2228">
                  <c:v>222.80000000001601</c:v>
                </c:pt>
                <c:pt idx="2229">
                  <c:v>222.90000000001601</c:v>
                </c:pt>
                <c:pt idx="2230">
                  <c:v>223.000000000016</c:v>
                </c:pt>
                <c:pt idx="2231">
                  <c:v>223.100000000016</c:v>
                </c:pt>
                <c:pt idx="2232">
                  <c:v>223.20000000001599</c:v>
                </c:pt>
                <c:pt idx="2233">
                  <c:v>223.30000000001601</c:v>
                </c:pt>
                <c:pt idx="2234">
                  <c:v>223.40000000001601</c:v>
                </c:pt>
                <c:pt idx="2235">
                  <c:v>223.500000000016</c:v>
                </c:pt>
                <c:pt idx="2236">
                  <c:v>223.600000000016</c:v>
                </c:pt>
                <c:pt idx="2237">
                  <c:v>223.70000000001599</c:v>
                </c:pt>
                <c:pt idx="2238">
                  <c:v>223.80000000001601</c:v>
                </c:pt>
                <c:pt idx="2239">
                  <c:v>223.90000000001601</c:v>
                </c:pt>
                <c:pt idx="2240">
                  <c:v>224.000000000016</c:v>
                </c:pt>
                <c:pt idx="2241">
                  <c:v>224.100000000016</c:v>
                </c:pt>
                <c:pt idx="2242">
                  <c:v>224.20000000001599</c:v>
                </c:pt>
                <c:pt idx="2243">
                  <c:v>224.30000000001601</c:v>
                </c:pt>
                <c:pt idx="2244">
                  <c:v>224.40000000001601</c:v>
                </c:pt>
                <c:pt idx="2245">
                  <c:v>224.500000000016</c:v>
                </c:pt>
                <c:pt idx="2246">
                  <c:v>224.600000000016</c:v>
                </c:pt>
                <c:pt idx="2247">
                  <c:v>224.70000000001599</c:v>
                </c:pt>
                <c:pt idx="2248">
                  <c:v>224.80000000001601</c:v>
                </c:pt>
                <c:pt idx="2249">
                  <c:v>224.90000000001601</c:v>
                </c:pt>
                <c:pt idx="2250">
                  <c:v>225.000000000016</c:v>
                </c:pt>
                <c:pt idx="2251">
                  <c:v>225.100000000016</c:v>
                </c:pt>
                <c:pt idx="2252">
                  <c:v>225.20000000001599</c:v>
                </c:pt>
                <c:pt idx="2253">
                  <c:v>225.30000000001601</c:v>
                </c:pt>
                <c:pt idx="2254">
                  <c:v>225.400000000017</c:v>
                </c:pt>
                <c:pt idx="2255">
                  <c:v>225.500000000017</c:v>
                </c:pt>
                <c:pt idx="2256">
                  <c:v>225.60000000001699</c:v>
                </c:pt>
                <c:pt idx="2257">
                  <c:v>225.70000000001701</c:v>
                </c:pt>
                <c:pt idx="2258">
                  <c:v>225.80000000001701</c:v>
                </c:pt>
                <c:pt idx="2259">
                  <c:v>225.900000000017</c:v>
                </c:pt>
                <c:pt idx="2260">
                  <c:v>226.000000000017</c:v>
                </c:pt>
                <c:pt idx="2261">
                  <c:v>226.10000000001699</c:v>
                </c:pt>
                <c:pt idx="2262">
                  <c:v>226.20000000001701</c:v>
                </c:pt>
                <c:pt idx="2263">
                  <c:v>226.30000000001701</c:v>
                </c:pt>
                <c:pt idx="2264">
                  <c:v>226.400000000017</c:v>
                </c:pt>
                <c:pt idx="2265">
                  <c:v>226.500000000017</c:v>
                </c:pt>
                <c:pt idx="2266">
                  <c:v>226.60000000001699</c:v>
                </c:pt>
                <c:pt idx="2267">
                  <c:v>226.70000000001701</c:v>
                </c:pt>
                <c:pt idx="2268">
                  <c:v>226.80000000001701</c:v>
                </c:pt>
                <c:pt idx="2269">
                  <c:v>226.900000000017</c:v>
                </c:pt>
                <c:pt idx="2270">
                  <c:v>227.000000000017</c:v>
                </c:pt>
                <c:pt idx="2271">
                  <c:v>227.10000000001699</c:v>
                </c:pt>
                <c:pt idx="2272">
                  <c:v>227.20000000001701</c:v>
                </c:pt>
                <c:pt idx="2273">
                  <c:v>227.30000000001701</c:v>
                </c:pt>
                <c:pt idx="2274">
                  <c:v>227.400000000017</c:v>
                </c:pt>
                <c:pt idx="2275">
                  <c:v>227.500000000017</c:v>
                </c:pt>
                <c:pt idx="2276">
                  <c:v>227.60000000001699</c:v>
                </c:pt>
                <c:pt idx="2277">
                  <c:v>227.70000000001701</c:v>
                </c:pt>
                <c:pt idx="2278">
                  <c:v>227.80000000001701</c:v>
                </c:pt>
                <c:pt idx="2279">
                  <c:v>227.900000000017</c:v>
                </c:pt>
                <c:pt idx="2280">
                  <c:v>228.000000000017</c:v>
                </c:pt>
                <c:pt idx="2281">
                  <c:v>228.10000000001699</c:v>
                </c:pt>
                <c:pt idx="2282">
                  <c:v>228.20000000001701</c:v>
                </c:pt>
                <c:pt idx="2283">
                  <c:v>228.30000000001701</c:v>
                </c:pt>
                <c:pt idx="2284">
                  <c:v>228.400000000017</c:v>
                </c:pt>
                <c:pt idx="2285">
                  <c:v>228.500000000017</c:v>
                </c:pt>
                <c:pt idx="2286">
                  <c:v>228.60000000001699</c:v>
                </c:pt>
                <c:pt idx="2287">
                  <c:v>228.70000000001701</c:v>
                </c:pt>
                <c:pt idx="2288">
                  <c:v>228.80000000001701</c:v>
                </c:pt>
                <c:pt idx="2289">
                  <c:v>228.900000000017</c:v>
                </c:pt>
                <c:pt idx="2290">
                  <c:v>229.000000000017</c:v>
                </c:pt>
                <c:pt idx="2291">
                  <c:v>229.10000000001699</c:v>
                </c:pt>
                <c:pt idx="2292">
                  <c:v>229.20000000001701</c:v>
                </c:pt>
                <c:pt idx="2293">
                  <c:v>229.30000000001701</c:v>
                </c:pt>
                <c:pt idx="2294">
                  <c:v>229.400000000017</c:v>
                </c:pt>
                <c:pt idx="2295">
                  <c:v>229.500000000017</c:v>
                </c:pt>
                <c:pt idx="2296">
                  <c:v>229.60000000001699</c:v>
                </c:pt>
                <c:pt idx="2297">
                  <c:v>229.70000000001701</c:v>
                </c:pt>
                <c:pt idx="2298">
                  <c:v>229.800000000018</c:v>
                </c:pt>
                <c:pt idx="2299">
                  <c:v>229.900000000018</c:v>
                </c:pt>
                <c:pt idx="2300">
                  <c:v>230.00000000001799</c:v>
                </c:pt>
                <c:pt idx="2301">
                  <c:v>230.10000000001801</c:v>
                </c:pt>
                <c:pt idx="2302">
                  <c:v>230.20000000001801</c:v>
                </c:pt>
                <c:pt idx="2303">
                  <c:v>230.300000000018</c:v>
                </c:pt>
                <c:pt idx="2304">
                  <c:v>230.400000000018</c:v>
                </c:pt>
                <c:pt idx="2305">
                  <c:v>230.50000000001799</c:v>
                </c:pt>
                <c:pt idx="2306">
                  <c:v>230.60000000001801</c:v>
                </c:pt>
                <c:pt idx="2307">
                  <c:v>230.70000000001801</c:v>
                </c:pt>
                <c:pt idx="2308">
                  <c:v>230.800000000018</c:v>
                </c:pt>
                <c:pt idx="2309">
                  <c:v>230.900000000018</c:v>
                </c:pt>
                <c:pt idx="2310">
                  <c:v>231.00000000001799</c:v>
                </c:pt>
                <c:pt idx="2311">
                  <c:v>231.10000000001801</c:v>
                </c:pt>
                <c:pt idx="2312">
                  <c:v>231.20000000001801</c:v>
                </c:pt>
                <c:pt idx="2313">
                  <c:v>231.300000000018</c:v>
                </c:pt>
                <c:pt idx="2314">
                  <c:v>231.400000000018</c:v>
                </c:pt>
                <c:pt idx="2315">
                  <c:v>231.50000000001799</c:v>
                </c:pt>
                <c:pt idx="2316">
                  <c:v>231.60000000001801</c:v>
                </c:pt>
                <c:pt idx="2317">
                  <c:v>231.70000000001801</c:v>
                </c:pt>
                <c:pt idx="2318">
                  <c:v>231.800000000018</c:v>
                </c:pt>
                <c:pt idx="2319">
                  <c:v>231.900000000018</c:v>
                </c:pt>
                <c:pt idx="2320">
                  <c:v>232.00000000001799</c:v>
                </c:pt>
                <c:pt idx="2321">
                  <c:v>232.10000000001801</c:v>
                </c:pt>
                <c:pt idx="2322">
                  <c:v>232.20000000001801</c:v>
                </c:pt>
                <c:pt idx="2323">
                  <c:v>232.300000000018</c:v>
                </c:pt>
                <c:pt idx="2324">
                  <c:v>232.400000000018</c:v>
                </c:pt>
                <c:pt idx="2325">
                  <c:v>232.50000000001799</c:v>
                </c:pt>
                <c:pt idx="2326">
                  <c:v>232.60000000001801</c:v>
                </c:pt>
                <c:pt idx="2327">
                  <c:v>232.70000000001801</c:v>
                </c:pt>
                <c:pt idx="2328">
                  <c:v>232.800000000018</c:v>
                </c:pt>
                <c:pt idx="2329">
                  <c:v>232.900000000018</c:v>
                </c:pt>
                <c:pt idx="2330">
                  <c:v>233.00000000001799</c:v>
                </c:pt>
                <c:pt idx="2331">
                  <c:v>233.10000000001801</c:v>
                </c:pt>
                <c:pt idx="2332">
                  <c:v>233.20000000001801</c:v>
                </c:pt>
                <c:pt idx="2333">
                  <c:v>233.300000000018</c:v>
                </c:pt>
                <c:pt idx="2334">
                  <c:v>233.400000000018</c:v>
                </c:pt>
                <c:pt idx="2335">
                  <c:v>233.50000000001799</c:v>
                </c:pt>
                <c:pt idx="2336">
                  <c:v>233.60000000001801</c:v>
                </c:pt>
                <c:pt idx="2337">
                  <c:v>233.70000000001801</c:v>
                </c:pt>
                <c:pt idx="2338">
                  <c:v>233.800000000018</c:v>
                </c:pt>
                <c:pt idx="2339">
                  <c:v>233.900000000018</c:v>
                </c:pt>
                <c:pt idx="2340">
                  <c:v>234.00000000001799</c:v>
                </c:pt>
                <c:pt idx="2341">
                  <c:v>234.10000000001801</c:v>
                </c:pt>
                <c:pt idx="2342">
                  <c:v>234.200000000019</c:v>
                </c:pt>
                <c:pt idx="2343">
                  <c:v>234.300000000019</c:v>
                </c:pt>
                <c:pt idx="2344">
                  <c:v>234.40000000001899</c:v>
                </c:pt>
                <c:pt idx="2345">
                  <c:v>234.50000000001901</c:v>
                </c:pt>
                <c:pt idx="2346">
                  <c:v>234.60000000001901</c:v>
                </c:pt>
                <c:pt idx="2347">
                  <c:v>234.700000000019</c:v>
                </c:pt>
                <c:pt idx="2348">
                  <c:v>234.800000000019</c:v>
                </c:pt>
                <c:pt idx="2349">
                  <c:v>234.90000000001899</c:v>
                </c:pt>
                <c:pt idx="2350">
                  <c:v>235.00000000001901</c:v>
                </c:pt>
                <c:pt idx="2351">
                  <c:v>235.10000000001901</c:v>
                </c:pt>
                <c:pt idx="2352">
                  <c:v>235.200000000019</c:v>
                </c:pt>
                <c:pt idx="2353">
                  <c:v>235.300000000019</c:v>
                </c:pt>
                <c:pt idx="2354">
                  <c:v>235.40000000001899</c:v>
                </c:pt>
                <c:pt idx="2355">
                  <c:v>235.50000000001901</c:v>
                </c:pt>
                <c:pt idx="2356">
                  <c:v>235.60000000001901</c:v>
                </c:pt>
                <c:pt idx="2357">
                  <c:v>235.700000000019</c:v>
                </c:pt>
                <c:pt idx="2358">
                  <c:v>235.800000000019</c:v>
                </c:pt>
                <c:pt idx="2359">
                  <c:v>235.90000000001899</c:v>
                </c:pt>
                <c:pt idx="2360">
                  <c:v>236.00000000001901</c:v>
                </c:pt>
                <c:pt idx="2361">
                  <c:v>236.10000000001901</c:v>
                </c:pt>
                <c:pt idx="2362">
                  <c:v>236.200000000019</c:v>
                </c:pt>
                <c:pt idx="2363">
                  <c:v>236.300000000019</c:v>
                </c:pt>
                <c:pt idx="2364">
                  <c:v>236.40000000001899</c:v>
                </c:pt>
                <c:pt idx="2365">
                  <c:v>236.50000000001901</c:v>
                </c:pt>
                <c:pt idx="2366">
                  <c:v>236.60000000001901</c:v>
                </c:pt>
                <c:pt idx="2367">
                  <c:v>236.700000000019</c:v>
                </c:pt>
                <c:pt idx="2368">
                  <c:v>236.800000000019</c:v>
                </c:pt>
                <c:pt idx="2369">
                  <c:v>236.90000000001899</c:v>
                </c:pt>
                <c:pt idx="2370">
                  <c:v>237.00000000001901</c:v>
                </c:pt>
                <c:pt idx="2371">
                  <c:v>237.10000000001901</c:v>
                </c:pt>
                <c:pt idx="2372">
                  <c:v>237.200000000019</c:v>
                </c:pt>
                <c:pt idx="2373">
                  <c:v>237.300000000019</c:v>
                </c:pt>
                <c:pt idx="2374">
                  <c:v>237.40000000001899</c:v>
                </c:pt>
                <c:pt idx="2375">
                  <c:v>237.50000000001901</c:v>
                </c:pt>
                <c:pt idx="2376">
                  <c:v>237.60000000001901</c:v>
                </c:pt>
                <c:pt idx="2377">
                  <c:v>237.700000000019</c:v>
                </c:pt>
                <c:pt idx="2378">
                  <c:v>237.800000000019</c:v>
                </c:pt>
                <c:pt idx="2379">
                  <c:v>237.90000000001899</c:v>
                </c:pt>
                <c:pt idx="2380">
                  <c:v>238.00000000001901</c:v>
                </c:pt>
                <c:pt idx="2381">
                  <c:v>238.10000000001901</c:v>
                </c:pt>
                <c:pt idx="2382">
                  <c:v>238.200000000019</c:v>
                </c:pt>
                <c:pt idx="2383">
                  <c:v>238.300000000019</c:v>
                </c:pt>
                <c:pt idx="2384">
                  <c:v>238.40000000001899</c:v>
                </c:pt>
                <c:pt idx="2385">
                  <c:v>238.50000000001901</c:v>
                </c:pt>
                <c:pt idx="2386">
                  <c:v>238.60000000002</c:v>
                </c:pt>
                <c:pt idx="2387">
                  <c:v>238.70000000002</c:v>
                </c:pt>
                <c:pt idx="2388">
                  <c:v>238.80000000001999</c:v>
                </c:pt>
                <c:pt idx="2389">
                  <c:v>238.90000000001999</c:v>
                </c:pt>
                <c:pt idx="2390">
                  <c:v>239.00000000002001</c:v>
                </c:pt>
                <c:pt idx="2391">
                  <c:v>239.10000000002</c:v>
                </c:pt>
                <c:pt idx="2392">
                  <c:v>239.20000000002</c:v>
                </c:pt>
                <c:pt idx="2393">
                  <c:v>239.30000000001999</c:v>
                </c:pt>
                <c:pt idx="2394">
                  <c:v>239.40000000001999</c:v>
                </c:pt>
                <c:pt idx="2395">
                  <c:v>239.50000000002001</c:v>
                </c:pt>
                <c:pt idx="2396">
                  <c:v>239.60000000002</c:v>
                </c:pt>
                <c:pt idx="2397">
                  <c:v>239.70000000002</c:v>
                </c:pt>
                <c:pt idx="2398">
                  <c:v>239.80000000001999</c:v>
                </c:pt>
                <c:pt idx="2399">
                  <c:v>239.90000000001999</c:v>
                </c:pt>
                <c:pt idx="2400">
                  <c:v>240.00000000002001</c:v>
                </c:pt>
                <c:pt idx="2401">
                  <c:v>240.10000000002</c:v>
                </c:pt>
                <c:pt idx="2402">
                  <c:v>240.20000000002</c:v>
                </c:pt>
                <c:pt idx="2403">
                  <c:v>240.30000000001999</c:v>
                </c:pt>
                <c:pt idx="2404">
                  <c:v>240.40000000001999</c:v>
                </c:pt>
                <c:pt idx="2405">
                  <c:v>240.50000000002001</c:v>
                </c:pt>
                <c:pt idx="2406">
                  <c:v>240.60000000002</c:v>
                </c:pt>
                <c:pt idx="2407">
                  <c:v>240.70000000002</c:v>
                </c:pt>
                <c:pt idx="2408">
                  <c:v>240.80000000001999</c:v>
                </c:pt>
                <c:pt idx="2409">
                  <c:v>240.90000000001999</c:v>
                </c:pt>
                <c:pt idx="2410">
                  <c:v>241.00000000002001</c:v>
                </c:pt>
                <c:pt idx="2411">
                  <c:v>241.10000000002</c:v>
                </c:pt>
                <c:pt idx="2412">
                  <c:v>241.20000000002</c:v>
                </c:pt>
                <c:pt idx="2413">
                  <c:v>241.30000000001999</c:v>
                </c:pt>
                <c:pt idx="2414">
                  <c:v>241.40000000001999</c:v>
                </c:pt>
                <c:pt idx="2415">
                  <c:v>241.50000000002001</c:v>
                </c:pt>
                <c:pt idx="2416">
                  <c:v>241.60000000002</c:v>
                </c:pt>
                <c:pt idx="2417">
                  <c:v>241.70000000002</c:v>
                </c:pt>
                <c:pt idx="2418">
                  <c:v>241.80000000001999</c:v>
                </c:pt>
                <c:pt idx="2419">
                  <c:v>241.90000000001999</c:v>
                </c:pt>
                <c:pt idx="2420">
                  <c:v>242.00000000002001</c:v>
                </c:pt>
                <c:pt idx="2421">
                  <c:v>242.10000000002</c:v>
                </c:pt>
                <c:pt idx="2422">
                  <c:v>242.20000000002</c:v>
                </c:pt>
                <c:pt idx="2423">
                  <c:v>242.30000000001999</c:v>
                </c:pt>
                <c:pt idx="2424">
                  <c:v>242.40000000001999</c:v>
                </c:pt>
                <c:pt idx="2425">
                  <c:v>242.50000000002001</c:v>
                </c:pt>
                <c:pt idx="2426">
                  <c:v>242.60000000002</c:v>
                </c:pt>
                <c:pt idx="2427">
                  <c:v>242.70000000002</c:v>
                </c:pt>
                <c:pt idx="2428">
                  <c:v>242.80000000001999</c:v>
                </c:pt>
                <c:pt idx="2429">
                  <c:v>242.90000000001999</c:v>
                </c:pt>
                <c:pt idx="2430">
                  <c:v>243.000000000021</c:v>
                </c:pt>
                <c:pt idx="2431">
                  <c:v>243.100000000021</c:v>
                </c:pt>
                <c:pt idx="2432">
                  <c:v>243.20000000002099</c:v>
                </c:pt>
                <c:pt idx="2433">
                  <c:v>243.30000000002099</c:v>
                </c:pt>
                <c:pt idx="2434">
                  <c:v>243.40000000002101</c:v>
                </c:pt>
                <c:pt idx="2435">
                  <c:v>243.500000000021</c:v>
                </c:pt>
                <c:pt idx="2436">
                  <c:v>243.600000000021</c:v>
                </c:pt>
                <c:pt idx="2437">
                  <c:v>243.70000000002099</c:v>
                </c:pt>
                <c:pt idx="2438">
                  <c:v>243.80000000002099</c:v>
                </c:pt>
                <c:pt idx="2439">
                  <c:v>243.90000000002101</c:v>
                </c:pt>
                <c:pt idx="2440">
                  <c:v>244.000000000021</c:v>
                </c:pt>
                <c:pt idx="2441">
                  <c:v>244.100000000021</c:v>
                </c:pt>
                <c:pt idx="2442">
                  <c:v>244.20000000002099</c:v>
                </c:pt>
                <c:pt idx="2443">
                  <c:v>244.30000000002099</c:v>
                </c:pt>
                <c:pt idx="2444">
                  <c:v>244.40000000002101</c:v>
                </c:pt>
                <c:pt idx="2445">
                  <c:v>244.500000000021</c:v>
                </c:pt>
                <c:pt idx="2446">
                  <c:v>244.600000000021</c:v>
                </c:pt>
                <c:pt idx="2447">
                  <c:v>244.70000000002099</c:v>
                </c:pt>
                <c:pt idx="2448">
                  <c:v>244.80000000002099</c:v>
                </c:pt>
                <c:pt idx="2449">
                  <c:v>244.90000000002101</c:v>
                </c:pt>
                <c:pt idx="2450">
                  <c:v>245.000000000021</c:v>
                </c:pt>
                <c:pt idx="2451">
                  <c:v>245.100000000021</c:v>
                </c:pt>
                <c:pt idx="2452">
                  <c:v>245.20000000002099</c:v>
                </c:pt>
                <c:pt idx="2453">
                  <c:v>245.30000000002099</c:v>
                </c:pt>
                <c:pt idx="2454">
                  <c:v>245.40000000002101</c:v>
                </c:pt>
                <c:pt idx="2455">
                  <c:v>245.500000000021</c:v>
                </c:pt>
                <c:pt idx="2456">
                  <c:v>245.600000000021</c:v>
                </c:pt>
                <c:pt idx="2457">
                  <c:v>245.70000000002099</c:v>
                </c:pt>
                <c:pt idx="2458">
                  <c:v>245.80000000002099</c:v>
                </c:pt>
                <c:pt idx="2459">
                  <c:v>245.90000000002101</c:v>
                </c:pt>
                <c:pt idx="2460">
                  <c:v>246.000000000021</c:v>
                </c:pt>
                <c:pt idx="2461">
                  <c:v>246.100000000021</c:v>
                </c:pt>
                <c:pt idx="2462">
                  <c:v>246.20000000002099</c:v>
                </c:pt>
                <c:pt idx="2463">
                  <c:v>246.30000000002099</c:v>
                </c:pt>
                <c:pt idx="2464">
                  <c:v>246.40000000002101</c:v>
                </c:pt>
                <c:pt idx="2465">
                  <c:v>246.500000000021</c:v>
                </c:pt>
                <c:pt idx="2466">
                  <c:v>246.600000000021</c:v>
                </c:pt>
                <c:pt idx="2467">
                  <c:v>246.70000000002099</c:v>
                </c:pt>
                <c:pt idx="2468">
                  <c:v>246.80000000002099</c:v>
                </c:pt>
                <c:pt idx="2469">
                  <c:v>246.90000000002101</c:v>
                </c:pt>
                <c:pt idx="2470">
                  <c:v>247.000000000021</c:v>
                </c:pt>
                <c:pt idx="2471">
                  <c:v>247.100000000021</c:v>
                </c:pt>
                <c:pt idx="2472">
                  <c:v>247.20000000002099</c:v>
                </c:pt>
                <c:pt idx="2473">
                  <c:v>247.30000000002099</c:v>
                </c:pt>
                <c:pt idx="2474">
                  <c:v>247.400000000022</c:v>
                </c:pt>
                <c:pt idx="2475">
                  <c:v>247.500000000022</c:v>
                </c:pt>
                <c:pt idx="2476">
                  <c:v>247.60000000002199</c:v>
                </c:pt>
                <c:pt idx="2477">
                  <c:v>247.70000000002199</c:v>
                </c:pt>
                <c:pt idx="2478">
                  <c:v>247.80000000002201</c:v>
                </c:pt>
                <c:pt idx="2479">
                  <c:v>247.900000000022</c:v>
                </c:pt>
                <c:pt idx="2480">
                  <c:v>248.000000000022</c:v>
                </c:pt>
                <c:pt idx="2481">
                  <c:v>248.10000000002199</c:v>
                </c:pt>
                <c:pt idx="2482">
                  <c:v>248.20000000002199</c:v>
                </c:pt>
                <c:pt idx="2483">
                  <c:v>248.30000000002201</c:v>
                </c:pt>
                <c:pt idx="2484">
                  <c:v>248.400000000022</c:v>
                </c:pt>
                <c:pt idx="2485">
                  <c:v>248.500000000022</c:v>
                </c:pt>
                <c:pt idx="2486">
                  <c:v>248.60000000002199</c:v>
                </c:pt>
                <c:pt idx="2487">
                  <c:v>248.70000000002199</c:v>
                </c:pt>
                <c:pt idx="2488">
                  <c:v>248.80000000002201</c:v>
                </c:pt>
                <c:pt idx="2489">
                  <c:v>248.900000000022</c:v>
                </c:pt>
                <c:pt idx="2490">
                  <c:v>249.000000000022</c:v>
                </c:pt>
                <c:pt idx="2491">
                  <c:v>249.10000000002199</c:v>
                </c:pt>
                <c:pt idx="2492">
                  <c:v>249.20000000002199</c:v>
                </c:pt>
                <c:pt idx="2493">
                  <c:v>249.30000000002201</c:v>
                </c:pt>
                <c:pt idx="2494">
                  <c:v>249.400000000022</c:v>
                </c:pt>
                <c:pt idx="2495">
                  <c:v>249.500000000022</c:v>
                </c:pt>
                <c:pt idx="2496">
                  <c:v>249.60000000002199</c:v>
                </c:pt>
                <c:pt idx="2497">
                  <c:v>249.70000000002199</c:v>
                </c:pt>
                <c:pt idx="2498">
                  <c:v>249.80000000002201</c:v>
                </c:pt>
                <c:pt idx="2499">
                  <c:v>249.900000000022</c:v>
                </c:pt>
                <c:pt idx="2500">
                  <c:v>250.000000000022</c:v>
                </c:pt>
                <c:pt idx="2501">
                  <c:v>250.10000000002199</c:v>
                </c:pt>
                <c:pt idx="2502">
                  <c:v>250.20000000002199</c:v>
                </c:pt>
                <c:pt idx="2503">
                  <c:v>250.30000000002201</c:v>
                </c:pt>
                <c:pt idx="2504">
                  <c:v>250.400000000022</c:v>
                </c:pt>
                <c:pt idx="2505">
                  <c:v>250.500000000022</c:v>
                </c:pt>
                <c:pt idx="2506">
                  <c:v>250.60000000002199</c:v>
                </c:pt>
                <c:pt idx="2507">
                  <c:v>250.70000000002199</c:v>
                </c:pt>
                <c:pt idx="2508">
                  <c:v>250.80000000002201</c:v>
                </c:pt>
                <c:pt idx="2509">
                  <c:v>250.900000000022</c:v>
                </c:pt>
                <c:pt idx="2510">
                  <c:v>251.000000000022</c:v>
                </c:pt>
                <c:pt idx="2511">
                  <c:v>251.10000000002199</c:v>
                </c:pt>
                <c:pt idx="2512">
                  <c:v>251.20000000002199</c:v>
                </c:pt>
                <c:pt idx="2513">
                  <c:v>251.30000000002201</c:v>
                </c:pt>
                <c:pt idx="2514">
                  <c:v>251.400000000022</c:v>
                </c:pt>
                <c:pt idx="2515">
                  <c:v>251.500000000022</c:v>
                </c:pt>
                <c:pt idx="2516">
                  <c:v>251.60000000002199</c:v>
                </c:pt>
                <c:pt idx="2517">
                  <c:v>251.70000000002199</c:v>
                </c:pt>
                <c:pt idx="2518">
                  <c:v>251.800000000023</c:v>
                </c:pt>
                <c:pt idx="2519">
                  <c:v>251.900000000023</c:v>
                </c:pt>
                <c:pt idx="2520">
                  <c:v>252.00000000002299</c:v>
                </c:pt>
                <c:pt idx="2521">
                  <c:v>252.10000000002299</c:v>
                </c:pt>
                <c:pt idx="2522">
                  <c:v>252.20000000002301</c:v>
                </c:pt>
                <c:pt idx="2523">
                  <c:v>252.300000000023</c:v>
                </c:pt>
                <c:pt idx="2524">
                  <c:v>252.400000000023</c:v>
                </c:pt>
                <c:pt idx="2525">
                  <c:v>252.50000000002299</c:v>
                </c:pt>
                <c:pt idx="2526">
                  <c:v>252.60000000002299</c:v>
                </c:pt>
                <c:pt idx="2527">
                  <c:v>252.70000000002301</c:v>
                </c:pt>
                <c:pt idx="2528">
                  <c:v>252.800000000023</c:v>
                </c:pt>
                <c:pt idx="2529">
                  <c:v>252.900000000023</c:v>
                </c:pt>
                <c:pt idx="2530">
                  <c:v>253.00000000002299</c:v>
                </c:pt>
                <c:pt idx="2531">
                  <c:v>253.10000000002299</c:v>
                </c:pt>
                <c:pt idx="2532">
                  <c:v>253.20000000002301</c:v>
                </c:pt>
                <c:pt idx="2533">
                  <c:v>253.300000000023</c:v>
                </c:pt>
                <c:pt idx="2534">
                  <c:v>253.400000000023</c:v>
                </c:pt>
                <c:pt idx="2535">
                  <c:v>253.50000000002299</c:v>
                </c:pt>
                <c:pt idx="2536">
                  <c:v>253.60000000002299</c:v>
                </c:pt>
                <c:pt idx="2537">
                  <c:v>253.70000000002301</c:v>
                </c:pt>
                <c:pt idx="2538">
                  <c:v>253.800000000023</c:v>
                </c:pt>
                <c:pt idx="2539">
                  <c:v>253.900000000023</c:v>
                </c:pt>
                <c:pt idx="2540">
                  <c:v>254.00000000002299</c:v>
                </c:pt>
                <c:pt idx="2541">
                  <c:v>254.10000000002299</c:v>
                </c:pt>
                <c:pt idx="2542">
                  <c:v>254.20000000002301</c:v>
                </c:pt>
                <c:pt idx="2543">
                  <c:v>254.300000000023</c:v>
                </c:pt>
                <c:pt idx="2544">
                  <c:v>254.400000000023</c:v>
                </c:pt>
                <c:pt idx="2545">
                  <c:v>254.50000000002299</c:v>
                </c:pt>
                <c:pt idx="2546">
                  <c:v>254.60000000002299</c:v>
                </c:pt>
                <c:pt idx="2547">
                  <c:v>254.70000000002301</c:v>
                </c:pt>
                <c:pt idx="2548">
                  <c:v>254.800000000023</c:v>
                </c:pt>
                <c:pt idx="2549">
                  <c:v>254.900000000023</c:v>
                </c:pt>
                <c:pt idx="2550">
                  <c:v>255.00000000002299</c:v>
                </c:pt>
                <c:pt idx="2551">
                  <c:v>255.10000000002299</c:v>
                </c:pt>
                <c:pt idx="2552">
                  <c:v>255.20000000002301</c:v>
                </c:pt>
                <c:pt idx="2553">
                  <c:v>255.300000000023</c:v>
                </c:pt>
                <c:pt idx="2554">
                  <c:v>255.400000000023</c:v>
                </c:pt>
                <c:pt idx="2555">
                  <c:v>255.50000000002299</c:v>
                </c:pt>
                <c:pt idx="2556">
                  <c:v>255.60000000002299</c:v>
                </c:pt>
                <c:pt idx="2557">
                  <c:v>255.70000000002301</c:v>
                </c:pt>
                <c:pt idx="2558">
                  <c:v>255.800000000023</c:v>
                </c:pt>
                <c:pt idx="2559">
                  <c:v>255.900000000023</c:v>
                </c:pt>
                <c:pt idx="2560">
                  <c:v>256.00000000002302</c:v>
                </c:pt>
                <c:pt idx="2561">
                  <c:v>256.10000000002299</c:v>
                </c:pt>
                <c:pt idx="2562">
                  <c:v>256.20000000002301</c:v>
                </c:pt>
                <c:pt idx="2563">
                  <c:v>256.30000000002298</c:v>
                </c:pt>
                <c:pt idx="2564">
                  <c:v>256.40000000002402</c:v>
                </c:pt>
                <c:pt idx="2565">
                  <c:v>256.50000000002399</c:v>
                </c:pt>
                <c:pt idx="2566">
                  <c:v>256.60000000002401</c:v>
                </c:pt>
                <c:pt idx="2567">
                  <c:v>256.70000000002398</c:v>
                </c:pt>
                <c:pt idx="2568">
                  <c:v>256.800000000024</c:v>
                </c:pt>
                <c:pt idx="2569">
                  <c:v>256.90000000002402</c:v>
                </c:pt>
                <c:pt idx="2570">
                  <c:v>257.00000000002399</c:v>
                </c:pt>
                <c:pt idx="2571">
                  <c:v>257.10000000002401</c:v>
                </c:pt>
                <c:pt idx="2572">
                  <c:v>257.20000000002398</c:v>
                </c:pt>
                <c:pt idx="2573">
                  <c:v>257.300000000024</c:v>
                </c:pt>
                <c:pt idx="2574">
                  <c:v>257.40000000002402</c:v>
                </c:pt>
                <c:pt idx="2575">
                  <c:v>257.50000000002399</c:v>
                </c:pt>
                <c:pt idx="2576">
                  <c:v>257.60000000002401</c:v>
                </c:pt>
                <c:pt idx="2577">
                  <c:v>257.70000000002398</c:v>
                </c:pt>
                <c:pt idx="2578">
                  <c:v>257.800000000024</c:v>
                </c:pt>
                <c:pt idx="2579">
                  <c:v>257.90000000002402</c:v>
                </c:pt>
                <c:pt idx="2580">
                  <c:v>258.00000000002399</c:v>
                </c:pt>
                <c:pt idx="2581">
                  <c:v>258.10000000002401</c:v>
                </c:pt>
                <c:pt idx="2582">
                  <c:v>258.20000000002398</c:v>
                </c:pt>
                <c:pt idx="2583">
                  <c:v>258.300000000024</c:v>
                </c:pt>
                <c:pt idx="2584">
                  <c:v>258.40000000002402</c:v>
                </c:pt>
                <c:pt idx="2585">
                  <c:v>258.50000000002399</c:v>
                </c:pt>
                <c:pt idx="2586">
                  <c:v>258.60000000002401</c:v>
                </c:pt>
                <c:pt idx="2587">
                  <c:v>258.70000000002398</c:v>
                </c:pt>
                <c:pt idx="2588">
                  <c:v>258.800000000024</c:v>
                </c:pt>
                <c:pt idx="2589">
                  <c:v>258.90000000002402</c:v>
                </c:pt>
                <c:pt idx="2590">
                  <c:v>259.00000000002399</c:v>
                </c:pt>
                <c:pt idx="2591">
                  <c:v>259.10000000002401</c:v>
                </c:pt>
                <c:pt idx="2592">
                  <c:v>259.20000000002398</c:v>
                </c:pt>
                <c:pt idx="2593">
                  <c:v>259.300000000024</c:v>
                </c:pt>
                <c:pt idx="2594">
                  <c:v>259.40000000002402</c:v>
                </c:pt>
                <c:pt idx="2595">
                  <c:v>259.50000000002399</c:v>
                </c:pt>
                <c:pt idx="2596">
                  <c:v>259.60000000002401</c:v>
                </c:pt>
                <c:pt idx="2597">
                  <c:v>259.70000000002398</c:v>
                </c:pt>
                <c:pt idx="2598">
                  <c:v>259.800000000024</c:v>
                </c:pt>
                <c:pt idx="2599">
                  <c:v>259.90000000002402</c:v>
                </c:pt>
                <c:pt idx="2600">
                  <c:v>260.00000000002399</c:v>
                </c:pt>
                <c:pt idx="2601">
                  <c:v>260.10000000002401</c:v>
                </c:pt>
                <c:pt idx="2602">
                  <c:v>260.20000000002398</c:v>
                </c:pt>
                <c:pt idx="2603">
                  <c:v>260.300000000024</c:v>
                </c:pt>
                <c:pt idx="2604">
                  <c:v>260.40000000002402</c:v>
                </c:pt>
                <c:pt idx="2605">
                  <c:v>260.50000000002399</c:v>
                </c:pt>
                <c:pt idx="2606">
                  <c:v>260.60000000002401</c:v>
                </c:pt>
                <c:pt idx="2607">
                  <c:v>260.70000000002398</c:v>
                </c:pt>
                <c:pt idx="2608">
                  <c:v>260.80000000002502</c:v>
                </c:pt>
                <c:pt idx="2609">
                  <c:v>260.90000000002499</c:v>
                </c:pt>
                <c:pt idx="2610">
                  <c:v>261.00000000002501</c:v>
                </c:pt>
                <c:pt idx="2611">
                  <c:v>261.10000000002498</c:v>
                </c:pt>
                <c:pt idx="2612">
                  <c:v>261.200000000025</c:v>
                </c:pt>
                <c:pt idx="2613">
                  <c:v>261.30000000002502</c:v>
                </c:pt>
                <c:pt idx="2614">
                  <c:v>261.40000000002499</c:v>
                </c:pt>
                <c:pt idx="2615">
                  <c:v>261.50000000002501</c:v>
                </c:pt>
                <c:pt idx="2616">
                  <c:v>261.60000000002498</c:v>
                </c:pt>
                <c:pt idx="2617">
                  <c:v>261.700000000025</c:v>
                </c:pt>
                <c:pt idx="2618">
                  <c:v>261.80000000002502</c:v>
                </c:pt>
                <c:pt idx="2619">
                  <c:v>261.90000000002499</c:v>
                </c:pt>
                <c:pt idx="2620">
                  <c:v>262.00000000002501</c:v>
                </c:pt>
                <c:pt idx="2621">
                  <c:v>262.10000000002498</c:v>
                </c:pt>
                <c:pt idx="2622">
                  <c:v>262.200000000025</c:v>
                </c:pt>
                <c:pt idx="2623">
                  <c:v>262.30000000002502</c:v>
                </c:pt>
                <c:pt idx="2624">
                  <c:v>262.40000000002499</c:v>
                </c:pt>
                <c:pt idx="2625">
                  <c:v>262.50000000002501</c:v>
                </c:pt>
                <c:pt idx="2626">
                  <c:v>262.60000000002498</c:v>
                </c:pt>
                <c:pt idx="2627">
                  <c:v>262.700000000025</c:v>
                </c:pt>
                <c:pt idx="2628">
                  <c:v>262.80000000002502</c:v>
                </c:pt>
                <c:pt idx="2629">
                  <c:v>262.90000000002499</c:v>
                </c:pt>
                <c:pt idx="2630">
                  <c:v>263.00000000002501</c:v>
                </c:pt>
                <c:pt idx="2631">
                  <c:v>263.10000000002498</c:v>
                </c:pt>
                <c:pt idx="2632">
                  <c:v>263.200000000025</c:v>
                </c:pt>
                <c:pt idx="2633">
                  <c:v>263.30000000002502</c:v>
                </c:pt>
                <c:pt idx="2634">
                  <c:v>263.40000000002499</c:v>
                </c:pt>
                <c:pt idx="2635">
                  <c:v>263.50000000002501</c:v>
                </c:pt>
                <c:pt idx="2636">
                  <c:v>263.60000000002498</c:v>
                </c:pt>
                <c:pt idx="2637">
                  <c:v>263.700000000025</c:v>
                </c:pt>
                <c:pt idx="2638">
                  <c:v>263.80000000002502</c:v>
                </c:pt>
                <c:pt idx="2639">
                  <c:v>263.90000000002499</c:v>
                </c:pt>
                <c:pt idx="2640">
                  <c:v>264.00000000002501</c:v>
                </c:pt>
                <c:pt idx="2641">
                  <c:v>264.10000000002498</c:v>
                </c:pt>
                <c:pt idx="2642">
                  <c:v>264.200000000025</c:v>
                </c:pt>
                <c:pt idx="2643">
                  <c:v>264.30000000002502</c:v>
                </c:pt>
                <c:pt idx="2644">
                  <c:v>264.40000000002499</c:v>
                </c:pt>
                <c:pt idx="2645">
                  <c:v>264.50000000002501</c:v>
                </c:pt>
                <c:pt idx="2646">
                  <c:v>264.60000000002498</c:v>
                </c:pt>
                <c:pt idx="2647">
                  <c:v>264.700000000025</c:v>
                </c:pt>
                <c:pt idx="2648">
                  <c:v>264.80000000002502</c:v>
                </c:pt>
                <c:pt idx="2649">
                  <c:v>264.90000000002499</c:v>
                </c:pt>
                <c:pt idx="2650">
                  <c:v>265.00000000002501</c:v>
                </c:pt>
                <c:pt idx="2651">
                  <c:v>265.100000000026</c:v>
                </c:pt>
                <c:pt idx="2652">
                  <c:v>265.20000000002602</c:v>
                </c:pt>
                <c:pt idx="2653">
                  <c:v>265.30000000002599</c:v>
                </c:pt>
                <c:pt idx="2654">
                  <c:v>265.40000000002601</c:v>
                </c:pt>
                <c:pt idx="2655">
                  <c:v>265.50000000002598</c:v>
                </c:pt>
                <c:pt idx="2656">
                  <c:v>265.600000000026</c:v>
                </c:pt>
                <c:pt idx="2657">
                  <c:v>265.70000000002602</c:v>
                </c:pt>
                <c:pt idx="2658">
                  <c:v>265.80000000002599</c:v>
                </c:pt>
                <c:pt idx="2659">
                  <c:v>265.90000000002601</c:v>
                </c:pt>
                <c:pt idx="2660">
                  <c:v>266.00000000002598</c:v>
                </c:pt>
                <c:pt idx="2661">
                  <c:v>266.100000000026</c:v>
                </c:pt>
                <c:pt idx="2662">
                  <c:v>266.20000000002602</c:v>
                </c:pt>
                <c:pt idx="2663">
                  <c:v>266.30000000002599</c:v>
                </c:pt>
                <c:pt idx="2664">
                  <c:v>266.40000000002601</c:v>
                </c:pt>
                <c:pt idx="2665">
                  <c:v>266.50000000002598</c:v>
                </c:pt>
                <c:pt idx="2666">
                  <c:v>266.600000000026</c:v>
                </c:pt>
                <c:pt idx="2667">
                  <c:v>266.70000000002602</c:v>
                </c:pt>
                <c:pt idx="2668">
                  <c:v>266.80000000002599</c:v>
                </c:pt>
                <c:pt idx="2669">
                  <c:v>266.90000000002601</c:v>
                </c:pt>
                <c:pt idx="2670">
                  <c:v>267.00000000002598</c:v>
                </c:pt>
                <c:pt idx="2671">
                  <c:v>267.100000000026</c:v>
                </c:pt>
                <c:pt idx="2672">
                  <c:v>267.20000000002602</c:v>
                </c:pt>
                <c:pt idx="2673">
                  <c:v>267.30000000002599</c:v>
                </c:pt>
                <c:pt idx="2674">
                  <c:v>267.40000000002601</c:v>
                </c:pt>
                <c:pt idx="2675">
                  <c:v>267.50000000002598</c:v>
                </c:pt>
                <c:pt idx="2676">
                  <c:v>267.600000000026</c:v>
                </c:pt>
                <c:pt idx="2677">
                  <c:v>267.70000000002602</c:v>
                </c:pt>
                <c:pt idx="2678">
                  <c:v>267.80000000002599</c:v>
                </c:pt>
                <c:pt idx="2679">
                  <c:v>267.90000000002601</c:v>
                </c:pt>
                <c:pt idx="2680">
                  <c:v>268.00000000002598</c:v>
                </c:pt>
                <c:pt idx="2681">
                  <c:v>268.100000000026</c:v>
                </c:pt>
                <c:pt idx="2682">
                  <c:v>268.20000000002602</c:v>
                </c:pt>
                <c:pt idx="2683">
                  <c:v>268.30000000002599</c:v>
                </c:pt>
                <c:pt idx="2684">
                  <c:v>268.40000000002601</c:v>
                </c:pt>
                <c:pt idx="2685">
                  <c:v>268.50000000002598</c:v>
                </c:pt>
                <c:pt idx="2686">
                  <c:v>268.600000000026</c:v>
                </c:pt>
                <c:pt idx="2687">
                  <c:v>268.70000000002602</c:v>
                </c:pt>
                <c:pt idx="2688">
                  <c:v>268.80000000002599</c:v>
                </c:pt>
                <c:pt idx="2689">
                  <c:v>268.90000000002601</c:v>
                </c:pt>
                <c:pt idx="2690">
                  <c:v>269.00000000002598</c:v>
                </c:pt>
                <c:pt idx="2691">
                  <c:v>269.100000000026</c:v>
                </c:pt>
                <c:pt idx="2692">
                  <c:v>269.20000000002602</c:v>
                </c:pt>
                <c:pt idx="2693">
                  <c:v>269.30000000002599</c:v>
                </c:pt>
                <c:pt idx="2694">
                  <c:v>269.40000000002601</c:v>
                </c:pt>
                <c:pt idx="2695">
                  <c:v>269.500000000027</c:v>
                </c:pt>
                <c:pt idx="2696">
                  <c:v>269.60000000002702</c:v>
                </c:pt>
                <c:pt idx="2697">
                  <c:v>269.70000000002699</c:v>
                </c:pt>
                <c:pt idx="2698">
                  <c:v>269.80000000002701</c:v>
                </c:pt>
                <c:pt idx="2699">
                  <c:v>269.90000000002698</c:v>
                </c:pt>
                <c:pt idx="2700">
                  <c:v>270.000000000027</c:v>
                </c:pt>
                <c:pt idx="2701">
                  <c:v>270.10000000002702</c:v>
                </c:pt>
                <c:pt idx="2702">
                  <c:v>270.20000000002699</c:v>
                </c:pt>
                <c:pt idx="2703">
                  <c:v>270.30000000002701</c:v>
                </c:pt>
                <c:pt idx="2704">
                  <c:v>270.40000000002698</c:v>
                </c:pt>
                <c:pt idx="2705">
                  <c:v>270.500000000027</c:v>
                </c:pt>
                <c:pt idx="2706">
                  <c:v>270.60000000002702</c:v>
                </c:pt>
                <c:pt idx="2707">
                  <c:v>270.70000000002699</c:v>
                </c:pt>
                <c:pt idx="2708">
                  <c:v>270.80000000002701</c:v>
                </c:pt>
                <c:pt idx="2709">
                  <c:v>270.90000000002698</c:v>
                </c:pt>
                <c:pt idx="2710">
                  <c:v>271.000000000027</c:v>
                </c:pt>
                <c:pt idx="2711">
                  <c:v>271.10000000002702</c:v>
                </c:pt>
                <c:pt idx="2712">
                  <c:v>271.20000000002699</c:v>
                </c:pt>
                <c:pt idx="2713">
                  <c:v>271.30000000002701</c:v>
                </c:pt>
                <c:pt idx="2714">
                  <c:v>271.40000000002698</c:v>
                </c:pt>
                <c:pt idx="2715">
                  <c:v>271.500000000027</c:v>
                </c:pt>
                <c:pt idx="2716">
                  <c:v>271.60000000002702</c:v>
                </c:pt>
                <c:pt idx="2717">
                  <c:v>271.70000000002699</c:v>
                </c:pt>
                <c:pt idx="2718">
                  <c:v>271.80000000002701</c:v>
                </c:pt>
                <c:pt idx="2719">
                  <c:v>271.90000000002698</c:v>
                </c:pt>
                <c:pt idx="2720">
                  <c:v>272.000000000027</c:v>
                </c:pt>
                <c:pt idx="2721">
                  <c:v>272.10000000002702</c:v>
                </c:pt>
                <c:pt idx="2722">
                  <c:v>272.20000000002699</c:v>
                </c:pt>
                <c:pt idx="2723">
                  <c:v>272.30000000002701</c:v>
                </c:pt>
                <c:pt idx="2724">
                  <c:v>272.40000000002698</c:v>
                </c:pt>
                <c:pt idx="2725">
                  <c:v>272.500000000027</c:v>
                </c:pt>
                <c:pt idx="2726">
                  <c:v>272.60000000002702</c:v>
                </c:pt>
                <c:pt idx="2727">
                  <c:v>272.70000000002699</c:v>
                </c:pt>
                <c:pt idx="2728">
                  <c:v>272.80000000002701</c:v>
                </c:pt>
                <c:pt idx="2729">
                  <c:v>272.90000000002698</c:v>
                </c:pt>
                <c:pt idx="2730">
                  <c:v>273.000000000027</c:v>
                </c:pt>
                <c:pt idx="2731">
                  <c:v>273.10000000002702</c:v>
                </c:pt>
                <c:pt idx="2732">
                  <c:v>273.20000000002699</c:v>
                </c:pt>
                <c:pt idx="2733">
                  <c:v>273.30000000002701</c:v>
                </c:pt>
                <c:pt idx="2734">
                  <c:v>273.40000000002698</c:v>
                </c:pt>
                <c:pt idx="2735">
                  <c:v>273.500000000027</c:v>
                </c:pt>
                <c:pt idx="2736">
                  <c:v>273.60000000002702</c:v>
                </c:pt>
                <c:pt idx="2737">
                  <c:v>273.70000000002699</c:v>
                </c:pt>
                <c:pt idx="2738">
                  <c:v>273.80000000002701</c:v>
                </c:pt>
                <c:pt idx="2739">
                  <c:v>273.900000000028</c:v>
                </c:pt>
                <c:pt idx="2740">
                  <c:v>274.00000000002802</c:v>
                </c:pt>
                <c:pt idx="2741">
                  <c:v>274.10000000002799</c:v>
                </c:pt>
                <c:pt idx="2742">
                  <c:v>274.20000000002801</c:v>
                </c:pt>
                <c:pt idx="2743">
                  <c:v>274.30000000002798</c:v>
                </c:pt>
                <c:pt idx="2744">
                  <c:v>274.400000000028</c:v>
                </c:pt>
                <c:pt idx="2745">
                  <c:v>274.50000000002802</c:v>
                </c:pt>
                <c:pt idx="2746">
                  <c:v>274.60000000002799</c:v>
                </c:pt>
                <c:pt idx="2747">
                  <c:v>274.70000000002801</c:v>
                </c:pt>
                <c:pt idx="2748">
                  <c:v>274.80000000002798</c:v>
                </c:pt>
                <c:pt idx="2749">
                  <c:v>274.900000000028</c:v>
                </c:pt>
                <c:pt idx="2750">
                  <c:v>275.00000000002802</c:v>
                </c:pt>
                <c:pt idx="2751">
                  <c:v>275.10000000002799</c:v>
                </c:pt>
                <c:pt idx="2752">
                  <c:v>275.20000000002801</c:v>
                </c:pt>
                <c:pt idx="2753">
                  <c:v>275.30000000002798</c:v>
                </c:pt>
                <c:pt idx="2754">
                  <c:v>275.400000000028</c:v>
                </c:pt>
                <c:pt idx="2755">
                  <c:v>275.50000000002802</c:v>
                </c:pt>
                <c:pt idx="2756">
                  <c:v>275.60000000002799</c:v>
                </c:pt>
                <c:pt idx="2757">
                  <c:v>275.70000000002801</c:v>
                </c:pt>
                <c:pt idx="2758">
                  <c:v>275.80000000002798</c:v>
                </c:pt>
                <c:pt idx="2759">
                  <c:v>275.900000000028</c:v>
                </c:pt>
                <c:pt idx="2760">
                  <c:v>276.00000000002802</c:v>
                </c:pt>
                <c:pt idx="2761">
                  <c:v>276.10000000002799</c:v>
                </c:pt>
                <c:pt idx="2762">
                  <c:v>276.20000000002801</c:v>
                </c:pt>
                <c:pt idx="2763">
                  <c:v>276.30000000002798</c:v>
                </c:pt>
                <c:pt idx="2764">
                  <c:v>276.400000000028</c:v>
                </c:pt>
                <c:pt idx="2765">
                  <c:v>276.50000000002802</c:v>
                </c:pt>
                <c:pt idx="2766">
                  <c:v>276.60000000002799</c:v>
                </c:pt>
                <c:pt idx="2767">
                  <c:v>276.70000000002801</c:v>
                </c:pt>
                <c:pt idx="2768">
                  <c:v>276.80000000002798</c:v>
                </c:pt>
                <c:pt idx="2769">
                  <c:v>276.900000000028</c:v>
                </c:pt>
                <c:pt idx="2770">
                  <c:v>277.00000000002802</c:v>
                </c:pt>
                <c:pt idx="2771">
                  <c:v>277.10000000002799</c:v>
                </c:pt>
                <c:pt idx="2772">
                  <c:v>277.20000000002801</c:v>
                </c:pt>
                <c:pt idx="2773">
                  <c:v>277.30000000002798</c:v>
                </c:pt>
                <c:pt idx="2774">
                  <c:v>277.400000000028</c:v>
                </c:pt>
                <c:pt idx="2775">
                  <c:v>277.50000000002802</c:v>
                </c:pt>
                <c:pt idx="2776">
                  <c:v>277.60000000002799</c:v>
                </c:pt>
                <c:pt idx="2777">
                  <c:v>277.70000000002801</c:v>
                </c:pt>
                <c:pt idx="2778">
                  <c:v>277.80000000002798</c:v>
                </c:pt>
                <c:pt idx="2779">
                  <c:v>277.900000000028</c:v>
                </c:pt>
                <c:pt idx="2780">
                  <c:v>278.00000000002802</c:v>
                </c:pt>
                <c:pt idx="2781">
                  <c:v>278.10000000002799</c:v>
                </c:pt>
                <c:pt idx="2782">
                  <c:v>278.20000000002801</c:v>
                </c:pt>
                <c:pt idx="2783">
                  <c:v>278.300000000029</c:v>
                </c:pt>
                <c:pt idx="2784">
                  <c:v>278.40000000002902</c:v>
                </c:pt>
                <c:pt idx="2785">
                  <c:v>278.50000000002899</c:v>
                </c:pt>
                <c:pt idx="2786">
                  <c:v>278.60000000002901</c:v>
                </c:pt>
                <c:pt idx="2787">
                  <c:v>278.70000000002898</c:v>
                </c:pt>
                <c:pt idx="2788">
                  <c:v>278.800000000029</c:v>
                </c:pt>
                <c:pt idx="2789">
                  <c:v>278.90000000002902</c:v>
                </c:pt>
                <c:pt idx="2790">
                  <c:v>279.00000000002899</c:v>
                </c:pt>
                <c:pt idx="2791">
                  <c:v>279.10000000002901</c:v>
                </c:pt>
                <c:pt idx="2792">
                  <c:v>279.20000000002898</c:v>
                </c:pt>
                <c:pt idx="2793">
                  <c:v>279.300000000029</c:v>
                </c:pt>
                <c:pt idx="2794">
                  <c:v>279.40000000002902</c:v>
                </c:pt>
                <c:pt idx="2795">
                  <c:v>279.50000000002899</c:v>
                </c:pt>
                <c:pt idx="2796">
                  <c:v>279.60000000002901</c:v>
                </c:pt>
                <c:pt idx="2797">
                  <c:v>279.70000000002898</c:v>
                </c:pt>
                <c:pt idx="2798">
                  <c:v>279.800000000029</c:v>
                </c:pt>
                <c:pt idx="2799">
                  <c:v>279.90000000002902</c:v>
                </c:pt>
                <c:pt idx="2800">
                  <c:v>280.00000000002899</c:v>
                </c:pt>
                <c:pt idx="2801">
                  <c:v>280.10000000002901</c:v>
                </c:pt>
                <c:pt idx="2802">
                  <c:v>280.20000000002898</c:v>
                </c:pt>
                <c:pt idx="2803">
                  <c:v>280.300000000029</c:v>
                </c:pt>
                <c:pt idx="2804">
                  <c:v>280.40000000002902</c:v>
                </c:pt>
                <c:pt idx="2805">
                  <c:v>280.50000000002899</c:v>
                </c:pt>
                <c:pt idx="2806">
                  <c:v>280.60000000002901</c:v>
                </c:pt>
                <c:pt idx="2807">
                  <c:v>280.70000000002898</c:v>
                </c:pt>
                <c:pt idx="2808">
                  <c:v>280.800000000029</c:v>
                </c:pt>
                <c:pt idx="2809">
                  <c:v>280.90000000002902</c:v>
                </c:pt>
                <c:pt idx="2810">
                  <c:v>281.00000000002899</c:v>
                </c:pt>
                <c:pt idx="2811">
                  <c:v>281.10000000002901</c:v>
                </c:pt>
                <c:pt idx="2812">
                  <c:v>281.20000000002898</c:v>
                </c:pt>
                <c:pt idx="2813">
                  <c:v>281.300000000029</c:v>
                </c:pt>
                <c:pt idx="2814">
                  <c:v>281.40000000002902</c:v>
                </c:pt>
                <c:pt idx="2815">
                  <c:v>281.50000000002899</c:v>
                </c:pt>
                <c:pt idx="2816">
                  <c:v>281.60000000002901</c:v>
                </c:pt>
                <c:pt idx="2817">
                  <c:v>281.70000000002898</c:v>
                </c:pt>
                <c:pt idx="2818">
                  <c:v>281.800000000029</c:v>
                </c:pt>
                <c:pt idx="2819">
                  <c:v>281.90000000002902</c:v>
                </c:pt>
                <c:pt idx="2820">
                  <c:v>282.00000000002899</c:v>
                </c:pt>
                <c:pt idx="2821">
                  <c:v>282.10000000002901</c:v>
                </c:pt>
                <c:pt idx="2822">
                  <c:v>282.20000000002898</c:v>
                </c:pt>
                <c:pt idx="2823">
                  <c:v>282.300000000029</c:v>
                </c:pt>
                <c:pt idx="2824">
                  <c:v>282.40000000002902</c:v>
                </c:pt>
                <c:pt idx="2825">
                  <c:v>282.50000000002899</c:v>
                </c:pt>
                <c:pt idx="2826">
                  <c:v>282.60000000002901</c:v>
                </c:pt>
                <c:pt idx="2827">
                  <c:v>282.70000000003</c:v>
                </c:pt>
                <c:pt idx="2828">
                  <c:v>282.80000000003002</c:v>
                </c:pt>
                <c:pt idx="2829">
                  <c:v>282.90000000002999</c:v>
                </c:pt>
                <c:pt idx="2830">
                  <c:v>283.00000000003001</c:v>
                </c:pt>
                <c:pt idx="2831">
                  <c:v>283.10000000002998</c:v>
                </c:pt>
                <c:pt idx="2832">
                  <c:v>283.20000000003</c:v>
                </c:pt>
                <c:pt idx="2833">
                  <c:v>283.30000000003002</c:v>
                </c:pt>
                <c:pt idx="2834">
                  <c:v>283.40000000002999</c:v>
                </c:pt>
                <c:pt idx="2835">
                  <c:v>283.50000000003001</c:v>
                </c:pt>
                <c:pt idx="2836">
                  <c:v>283.60000000002998</c:v>
                </c:pt>
                <c:pt idx="2837">
                  <c:v>283.70000000003</c:v>
                </c:pt>
                <c:pt idx="2838">
                  <c:v>283.80000000003002</c:v>
                </c:pt>
                <c:pt idx="2839">
                  <c:v>283.90000000002999</c:v>
                </c:pt>
                <c:pt idx="2840">
                  <c:v>284.00000000003001</c:v>
                </c:pt>
                <c:pt idx="2841">
                  <c:v>284.10000000002998</c:v>
                </c:pt>
                <c:pt idx="2842">
                  <c:v>284.20000000003</c:v>
                </c:pt>
                <c:pt idx="2843">
                  <c:v>284.30000000003002</c:v>
                </c:pt>
                <c:pt idx="2844">
                  <c:v>284.40000000002999</c:v>
                </c:pt>
                <c:pt idx="2845">
                  <c:v>284.50000000003001</c:v>
                </c:pt>
                <c:pt idx="2846">
                  <c:v>284.60000000002998</c:v>
                </c:pt>
                <c:pt idx="2847">
                  <c:v>284.70000000003</c:v>
                </c:pt>
                <c:pt idx="2848">
                  <c:v>284.80000000003002</c:v>
                </c:pt>
                <c:pt idx="2849">
                  <c:v>284.90000000002999</c:v>
                </c:pt>
                <c:pt idx="2850">
                  <c:v>285.00000000003001</c:v>
                </c:pt>
                <c:pt idx="2851">
                  <c:v>285.10000000002998</c:v>
                </c:pt>
                <c:pt idx="2852">
                  <c:v>285.20000000003</c:v>
                </c:pt>
                <c:pt idx="2853">
                  <c:v>285.30000000003002</c:v>
                </c:pt>
                <c:pt idx="2854">
                  <c:v>285.40000000002999</c:v>
                </c:pt>
                <c:pt idx="2855">
                  <c:v>285.50000000003001</c:v>
                </c:pt>
                <c:pt idx="2856">
                  <c:v>285.60000000002998</c:v>
                </c:pt>
                <c:pt idx="2857">
                  <c:v>285.70000000003</c:v>
                </c:pt>
                <c:pt idx="2858">
                  <c:v>285.80000000003002</c:v>
                </c:pt>
                <c:pt idx="2859">
                  <c:v>285.90000000002999</c:v>
                </c:pt>
                <c:pt idx="2860">
                  <c:v>286.00000000003001</c:v>
                </c:pt>
                <c:pt idx="2861">
                  <c:v>286.10000000002998</c:v>
                </c:pt>
                <c:pt idx="2862">
                  <c:v>286.20000000003</c:v>
                </c:pt>
                <c:pt idx="2863">
                  <c:v>286.30000000003002</c:v>
                </c:pt>
                <c:pt idx="2864">
                  <c:v>286.40000000002999</c:v>
                </c:pt>
                <c:pt idx="2865">
                  <c:v>286.50000000003001</c:v>
                </c:pt>
                <c:pt idx="2866">
                  <c:v>286.60000000002998</c:v>
                </c:pt>
                <c:pt idx="2867">
                  <c:v>286.70000000003</c:v>
                </c:pt>
                <c:pt idx="2868">
                  <c:v>286.80000000003002</c:v>
                </c:pt>
                <c:pt idx="2869">
                  <c:v>286.90000000002999</c:v>
                </c:pt>
                <c:pt idx="2870">
                  <c:v>287.00000000003001</c:v>
                </c:pt>
                <c:pt idx="2871">
                  <c:v>287.100000000031</c:v>
                </c:pt>
                <c:pt idx="2872">
                  <c:v>287.20000000003103</c:v>
                </c:pt>
                <c:pt idx="2873">
                  <c:v>287.30000000003099</c:v>
                </c:pt>
                <c:pt idx="2874">
                  <c:v>287.40000000003101</c:v>
                </c:pt>
                <c:pt idx="2875">
                  <c:v>287.50000000003098</c:v>
                </c:pt>
                <c:pt idx="2876">
                  <c:v>287.600000000031</c:v>
                </c:pt>
                <c:pt idx="2877">
                  <c:v>287.70000000003103</c:v>
                </c:pt>
                <c:pt idx="2878">
                  <c:v>287.80000000003099</c:v>
                </c:pt>
                <c:pt idx="2879">
                  <c:v>287.90000000003101</c:v>
                </c:pt>
                <c:pt idx="2880">
                  <c:v>288.00000000003098</c:v>
                </c:pt>
                <c:pt idx="2881">
                  <c:v>288.100000000031</c:v>
                </c:pt>
                <c:pt idx="2882">
                  <c:v>288.20000000003103</c:v>
                </c:pt>
                <c:pt idx="2883">
                  <c:v>288.30000000003099</c:v>
                </c:pt>
                <c:pt idx="2884">
                  <c:v>288.40000000003101</c:v>
                </c:pt>
                <c:pt idx="2885">
                  <c:v>288.50000000003098</c:v>
                </c:pt>
                <c:pt idx="2886">
                  <c:v>288.600000000031</c:v>
                </c:pt>
                <c:pt idx="2887">
                  <c:v>288.70000000003103</c:v>
                </c:pt>
                <c:pt idx="2888">
                  <c:v>288.80000000003099</c:v>
                </c:pt>
                <c:pt idx="2889">
                  <c:v>288.90000000003101</c:v>
                </c:pt>
                <c:pt idx="2890">
                  <c:v>289.00000000003098</c:v>
                </c:pt>
                <c:pt idx="2891">
                  <c:v>289.100000000031</c:v>
                </c:pt>
                <c:pt idx="2892">
                  <c:v>289.20000000003103</c:v>
                </c:pt>
                <c:pt idx="2893">
                  <c:v>289.30000000003099</c:v>
                </c:pt>
                <c:pt idx="2894">
                  <c:v>289.40000000003101</c:v>
                </c:pt>
                <c:pt idx="2895">
                  <c:v>289.50000000003098</c:v>
                </c:pt>
                <c:pt idx="2896">
                  <c:v>289.600000000031</c:v>
                </c:pt>
                <c:pt idx="2897">
                  <c:v>289.70000000003103</c:v>
                </c:pt>
                <c:pt idx="2898">
                  <c:v>289.80000000003099</c:v>
                </c:pt>
                <c:pt idx="2899">
                  <c:v>289.90000000003101</c:v>
                </c:pt>
                <c:pt idx="2900">
                  <c:v>290.00000000003098</c:v>
                </c:pt>
                <c:pt idx="2901">
                  <c:v>290.100000000031</c:v>
                </c:pt>
                <c:pt idx="2902">
                  <c:v>290.20000000003103</c:v>
                </c:pt>
                <c:pt idx="2903">
                  <c:v>290.30000000003099</c:v>
                </c:pt>
                <c:pt idx="2904">
                  <c:v>290.40000000003101</c:v>
                </c:pt>
                <c:pt idx="2905">
                  <c:v>290.50000000003098</c:v>
                </c:pt>
                <c:pt idx="2906">
                  <c:v>290.600000000031</c:v>
                </c:pt>
                <c:pt idx="2907">
                  <c:v>290.70000000003103</c:v>
                </c:pt>
                <c:pt idx="2908">
                  <c:v>290.80000000003099</c:v>
                </c:pt>
                <c:pt idx="2909">
                  <c:v>290.90000000003101</c:v>
                </c:pt>
                <c:pt idx="2910">
                  <c:v>291.00000000003098</c:v>
                </c:pt>
                <c:pt idx="2911">
                  <c:v>291.100000000031</c:v>
                </c:pt>
                <c:pt idx="2912">
                  <c:v>291.20000000003103</c:v>
                </c:pt>
                <c:pt idx="2913">
                  <c:v>291.30000000003099</c:v>
                </c:pt>
                <c:pt idx="2914">
                  <c:v>291.40000000003101</c:v>
                </c:pt>
                <c:pt idx="2915">
                  <c:v>291.500000000032</c:v>
                </c:pt>
                <c:pt idx="2916">
                  <c:v>291.60000000003203</c:v>
                </c:pt>
                <c:pt idx="2917">
                  <c:v>291.70000000003199</c:v>
                </c:pt>
                <c:pt idx="2918">
                  <c:v>291.80000000003201</c:v>
                </c:pt>
                <c:pt idx="2919">
                  <c:v>291.90000000003198</c:v>
                </c:pt>
                <c:pt idx="2920">
                  <c:v>292.000000000032</c:v>
                </c:pt>
                <c:pt idx="2921">
                  <c:v>292.10000000003203</c:v>
                </c:pt>
                <c:pt idx="2922">
                  <c:v>292.20000000003199</c:v>
                </c:pt>
                <c:pt idx="2923">
                  <c:v>292.30000000003201</c:v>
                </c:pt>
                <c:pt idx="2924">
                  <c:v>292.40000000003198</c:v>
                </c:pt>
                <c:pt idx="2925">
                  <c:v>292.500000000032</c:v>
                </c:pt>
                <c:pt idx="2926">
                  <c:v>292.60000000003203</c:v>
                </c:pt>
                <c:pt idx="2927">
                  <c:v>292.70000000003199</c:v>
                </c:pt>
                <c:pt idx="2928">
                  <c:v>292.80000000003201</c:v>
                </c:pt>
                <c:pt idx="2929">
                  <c:v>292.90000000003198</c:v>
                </c:pt>
                <c:pt idx="2930">
                  <c:v>293.000000000032</c:v>
                </c:pt>
                <c:pt idx="2931">
                  <c:v>293.10000000003203</c:v>
                </c:pt>
                <c:pt idx="2932">
                  <c:v>293.20000000003199</c:v>
                </c:pt>
                <c:pt idx="2933">
                  <c:v>293.30000000003201</c:v>
                </c:pt>
                <c:pt idx="2934">
                  <c:v>293.40000000003198</c:v>
                </c:pt>
                <c:pt idx="2935">
                  <c:v>293.500000000032</c:v>
                </c:pt>
                <c:pt idx="2936">
                  <c:v>293.60000000003203</c:v>
                </c:pt>
                <c:pt idx="2937">
                  <c:v>293.70000000003199</c:v>
                </c:pt>
                <c:pt idx="2938">
                  <c:v>293.80000000003201</c:v>
                </c:pt>
                <c:pt idx="2939">
                  <c:v>293.90000000003198</c:v>
                </c:pt>
                <c:pt idx="2940">
                  <c:v>294.000000000032</c:v>
                </c:pt>
                <c:pt idx="2941">
                  <c:v>294.10000000003203</c:v>
                </c:pt>
                <c:pt idx="2942">
                  <c:v>294.20000000003199</c:v>
                </c:pt>
                <c:pt idx="2943">
                  <c:v>294.30000000003201</c:v>
                </c:pt>
                <c:pt idx="2944">
                  <c:v>294.40000000003198</c:v>
                </c:pt>
                <c:pt idx="2945">
                  <c:v>294.500000000032</c:v>
                </c:pt>
                <c:pt idx="2946">
                  <c:v>294.60000000003203</c:v>
                </c:pt>
                <c:pt idx="2947">
                  <c:v>294.70000000003199</c:v>
                </c:pt>
                <c:pt idx="2948">
                  <c:v>294.80000000003201</c:v>
                </c:pt>
                <c:pt idx="2949">
                  <c:v>294.90000000003198</c:v>
                </c:pt>
                <c:pt idx="2950">
                  <c:v>295.000000000032</c:v>
                </c:pt>
                <c:pt idx="2951">
                  <c:v>295.10000000003203</c:v>
                </c:pt>
                <c:pt idx="2952">
                  <c:v>295.20000000003199</c:v>
                </c:pt>
                <c:pt idx="2953">
                  <c:v>295.30000000003201</c:v>
                </c:pt>
                <c:pt idx="2954">
                  <c:v>295.40000000003198</c:v>
                </c:pt>
                <c:pt idx="2955">
                  <c:v>295.500000000032</c:v>
                </c:pt>
                <c:pt idx="2956">
                  <c:v>295.60000000003203</c:v>
                </c:pt>
                <c:pt idx="2957">
                  <c:v>295.70000000003199</c:v>
                </c:pt>
                <c:pt idx="2958">
                  <c:v>295.80000000003201</c:v>
                </c:pt>
                <c:pt idx="2959">
                  <c:v>295.900000000033</c:v>
                </c:pt>
                <c:pt idx="2960">
                  <c:v>296.00000000003303</c:v>
                </c:pt>
                <c:pt idx="2961">
                  <c:v>296.10000000003299</c:v>
                </c:pt>
                <c:pt idx="2962">
                  <c:v>296.20000000003301</c:v>
                </c:pt>
                <c:pt idx="2963">
                  <c:v>296.30000000003298</c:v>
                </c:pt>
                <c:pt idx="2964">
                  <c:v>296.400000000033</c:v>
                </c:pt>
                <c:pt idx="2965">
                  <c:v>296.50000000003303</c:v>
                </c:pt>
                <c:pt idx="2966">
                  <c:v>296.60000000003299</c:v>
                </c:pt>
                <c:pt idx="2967">
                  <c:v>296.70000000003301</c:v>
                </c:pt>
                <c:pt idx="2968">
                  <c:v>296.80000000003298</c:v>
                </c:pt>
                <c:pt idx="2969">
                  <c:v>296.900000000033</c:v>
                </c:pt>
                <c:pt idx="2970">
                  <c:v>297.00000000003303</c:v>
                </c:pt>
                <c:pt idx="2971">
                  <c:v>297.10000000003299</c:v>
                </c:pt>
                <c:pt idx="2972">
                  <c:v>297.20000000003301</c:v>
                </c:pt>
                <c:pt idx="2973">
                  <c:v>297.30000000003298</c:v>
                </c:pt>
                <c:pt idx="2974">
                  <c:v>297.400000000033</c:v>
                </c:pt>
                <c:pt idx="2975">
                  <c:v>297.50000000003303</c:v>
                </c:pt>
                <c:pt idx="2976">
                  <c:v>297.60000000003299</c:v>
                </c:pt>
                <c:pt idx="2977">
                  <c:v>297.70000000003301</c:v>
                </c:pt>
                <c:pt idx="2978">
                  <c:v>297.80000000003298</c:v>
                </c:pt>
                <c:pt idx="2979">
                  <c:v>297.900000000033</c:v>
                </c:pt>
                <c:pt idx="2980">
                  <c:v>298.00000000003303</c:v>
                </c:pt>
                <c:pt idx="2981">
                  <c:v>298.10000000003299</c:v>
                </c:pt>
                <c:pt idx="2982">
                  <c:v>298.20000000003301</c:v>
                </c:pt>
                <c:pt idx="2983">
                  <c:v>298.30000000003298</c:v>
                </c:pt>
                <c:pt idx="2984">
                  <c:v>298.400000000033</c:v>
                </c:pt>
                <c:pt idx="2985">
                  <c:v>298.50000000003303</c:v>
                </c:pt>
                <c:pt idx="2986">
                  <c:v>298.60000000003299</c:v>
                </c:pt>
                <c:pt idx="2987">
                  <c:v>298.70000000003301</c:v>
                </c:pt>
                <c:pt idx="2988">
                  <c:v>298.80000000003298</c:v>
                </c:pt>
                <c:pt idx="2989">
                  <c:v>298.900000000033</c:v>
                </c:pt>
                <c:pt idx="2990">
                  <c:v>299.00000000003303</c:v>
                </c:pt>
                <c:pt idx="2991">
                  <c:v>299.10000000003299</c:v>
                </c:pt>
                <c:pt idx="2992">
                  <c:v>299.20000000003301</c:v>
                </c:pt>
                <c:pt idx="2993">
                  <c:v>299.30000000003298</c:v>
                </c:pt>
                <c:pt idx="2994">
                  <c:v>299.400000000033</c:v>
                </c:pt>
                <c:pt idx="2995">
                  <c:v>299.50000000003303</c:v>
                </c:pt>
                <c:pt idx="2996">
                  <c:v>299.60000000003299</c:v>
                </c:pt>
                <c:pt idx="2997">
                  <c:v>299.70000000003301</c:v>
                </c:pt>
                <c:pt idx="2998">
                  <c:v>299.80000000003298</c:v>
                </c:pt>
                <c:pt idx="2999">
                  <c:v>299.900000000033</c:v>
                </c:pt>
                <c:pt idx="3000">
                  <c:v>300.00000000003303</c:v>
                </c:pt>
                <c:pt idx="3001">
                  <c:v>300.10000000003299</c:v>
                </c:pt>
                <c:pt idx="3002">
                  <c:v>300.20000000003301</c:v>
                </c:pt>
                <c:pt idx="3003">
                  <c:v>300.300000000034</c:v>
                </c:pt>
                <c:pt idx="3004">
                  <c:v>300.40000000003403</c:v>
                </c:pt>
                <c:pt idx="3005">
                  <c:v>300.50000000003399</c:v>
                </c:pt>
                <c:pt idx="3006">
                  <c:v>300.60000000003402</c:v>
                </c:pt>
                <c:pt idx="3007">
                  <c:v>300.70000000003398</c:v>
                </c:pt>
                <c:pt idx="3008">
                  <c:v>300.800000000034</c:v>
                </c:pt>
                <c:pt idx="3009">
                  <c:v>300.90000000003403</c:v>
                </c:pt>
                <c:pt idx="3010">
                  <c:v>301.00000000003399</c:v>
                </c:pt>
                <c:pt idx="3011">
                  <c:v>301.10000000003402</c:v>
                </c:pt>
                <c:pt idx="3012">
                  <c:v>301.20000000003398</c:v>
                </c:pt>
                <c:pt idx="3013">
                  <c:v>301.300000000034</c:v>
                </c:pt>
                <c:pt idx="3014">
                  <c:v>301.40000000003403</c:v>
                </c:pt>
                <c:pt idx="3015">
                  <c:v>301.50000000003399</c:v>
                </c:pt>
                <c:pt idx="3016">
                  <c:v>301.60000000003402</c:v>
                </c:pt>
                <c:pt idx="3017">
                  <c:v>301.70000000003398</c:v>
                </c:pt>
                <c:pt idx="3018">
                  <c:v>301.800000000034</c:v>
                </c:pt>
                <c:pt idx="3019">
                  <c:v>301.90000000003403</c:v>
                </c:pt>
                <c:pt idx="3020">
                  <c:v>302.00000000003399</c:v>
                </c:pt>
                <c:pt idx="3021">
                  <c:v>302.10000000003402</c:v>
                </c:pt>
                <c:pt idx="3022">
                  <c:v>302.20000000003398</c:v>
                </c:pt>
                <c:pt idx="3023">
                  <c:v>302.300000000034</c:v>
                </c:pt>
                <c:pt idx="3024">
                  <c:v>302.40000000003403</c:v>
                </c:pt>
                <c:pt idx="3025">
                  <c:v>302.50000000003399</c:v>
                </c:pt>
                <c:pt idx="3026">
                  <c:v>302.60000000003402</c:v>
                </c:pt>
                <c:pt idx="3027">
                  <c:v>302.70000000003398</c:v>
                </c:pt>
                <c:pt idx="3028">
                  <c:v>302.800000000034</c:v>
                </c:pt>
                <c:pt idx="3029">
                  <c:v>302.90000000003403</c:v>
                </c:pt>
                <c:pt idx="3030">
                  <c:v>303.00000000003399</c:v>
                </c:pt>
                <c:pt idx="3031">
                  <c:v>303.10000000003402</c:v>
                </c:pt>
                <c:pt idx="3032">
                  <c:v>303.20000000003398</c:v>
                </c:pt>
                <c:pt idx="3033">
                  <c:v>303.300000000034</c:v>
                </c:pt>
                <c:pt idx="3034">
                  <c:v>303.40000000003403</c:v>
                </c:pt>
                <c:pt idx="3035">
                  <c:v>303.50000000003399</c:v>
                </c:pt>
                <c:pt idx="3036">
                  <c:v>303.60000000003402</c:v>
                </c:pt>
                <c:pt idx="3037">
                  <c:v>303.70000000003398</c:v>
                </c:pt>
                <c:pt idx="3038">
                  <c:v>303.800000000034</c:v>
                </c:pt>
                <c:pt idx="3039">
                  <c:v>303.90000000003403</c:v>
                </c:pt>
                <c:pt idx="3040">
                  <c:v>304.00000000003399</c:v>
                </c:pt>
                <c:pt idx="3041">
                  <c:v>304.10000000003402</c:v>
                </c:pt>
                <c:pt idx="3042">
                  <c:v>304.20000000003398</c:v>
                </c:pt>
                <c:pt idx="3043">
                  <c:v>304.300000000034</c:v>
                </c:pt>
                <c:pt idx="3044">
                  <c:v>304.40000000003403</c:v>
                </c:pt>
                <c:pt idx="3045">
                  <c:v>304.50000000003399</c:v>
                </c:pt>
                <c:pt idx="3046">
                  <c:v>304.60000000003402</c:v>
                </c:pt>
                <c:pt idx="3047">
                  <c:v>304.700000000035</c:v>
                </c:pt>
                <c:pt idx="3048">
                  <c:v>304.80000000003503</c:v>
                </c:pt>
                <c:pt idx="3049">
                  <c:v>304.90000000003499</c:v>
                </c:pt>
                <c:pt idx="3050">
                  <c:v>305.00000000003502</c:v>
                </c:pt>
                <c:pt idx="3051">
                  <c:v>305.10000000003498</c:v>
                </c:pt>
                <c:pt idx="3052">
                  <c:v>305.200000000035</c:v>
                </c:pt>
                <c:pt idx="3053">
                  <c:v>305.30000000003503</c:v>
                </c:pt>
                <c:pt idx="3054">
                  <c:v>305.40000000003499</c:v>
                </c:pt>
                <c:pt idx="3055">
                  <c:v>305.50000000003502</c:v>
                </c:pt>
                <c:pt idx="3056">
                  <c:v>305.60000000003498</c:v>
                </c:pt>
                <c:pt idx="3057">
                  <c:v>305.700000000035</c:v>
                </c:pt>
                <c:pt idx="3058">
                  <c:v>305.80000000003503</c:v>
                </c:pt>
                <c:pt idx="3059">
                  <c:v>305.90000000003499</c:v>
                </c:pt>
                <c:pt idx="3060">
                  <c:v>306.00000000003502</c:v>
                </c:pt>
                <c:pt idx="3061">
                  <c:v>306.10000000003498</c:v>
                </c:pt>
                <c:pt idx="3062">
                  <c:v>306.200000000035</c:v>
                </c:pt>
                <c:pt idx="3063">
                  <c:v>306.30000000003503</c:v>
                </c:pt>
                <c:pt idx="3064">
                  <c:v>306.40000000003499</c:v>
                </c:pt>
                <c:pt idx="3065">
                  <c:v>306.50000000003502</c:v>
                </c:pt>
                <c:pt idx="3066">
                  <c:v>306.60000000003498</c:v>
                </c:pt>
                <c:pt idx="3067">
                  <c:v>306.700000000035</c:v>
                </c:pt>
                <c:pt idx="3068">
                  <c:v>306.80000000003503</c:v>
                </c:pt>
                <c:pt idx="3069">
                  <c:v>306.90000000003499</c:v>
                </c:pt>
                <c:pt idx="3070">
                  <c:v>307.00000000003502</c:v>
                </c:pt>
                <c:pt idx="3071">
                  <c:v>307.10000000003498</c:v>
                </c:pt>
                <c:pt idx="3072">
                  <c:v>307.200000000035</c:v>
                </c:pt>
                <c:pt idx="3073">
                  <c:v>307.30000000003503</c:v>
                </c:pt>
                <c:pt idx="3074">
                  <c:v>307.40000000003499</c:v>
                </c:pt>
                <c:pt idx="3075">
                  <c:v>307.50000000003502</c:v>
                </c:pt>
                <c:pt idx="3076">
                  <c:v>307.60000000003498</c:v>
                </c:pt>
                <c:pt idx="3077">
                  <c:v>307.700000000035</c:v>
                </c:pt>
                <c:pt idx="3078">
                  <c:v>307.80000000003503</c:v>
                </c:pt>
                <c:pt idx="3079">
                  <c:v>307.90000000003499</c:v>
                </c:pt>
                <c:pt idx="3080">
                  <c:v>308.00000000003502</c:v>
                </c:pt>
                <c:pt idx="3081">
                  <c:v>308.10000000003498</c:v>
                </c:pt>
                <c:pt idx="3082">
                  <c:v>308.200000000035</c:v>
                </c:pt>
                <c:pt idx="3083">
                  <c:v>308.30000000003503</c:v>
                </c:pt>
                <c:pt idx="3084">
                  <c:v>308.40000000003499</c:v>
                </c:pt>
                <c:pt idx="3085">
                  <c:v>308.50000000003502</c:v>
                </c:pt>
                <c:pt idx="3086">
                  <c:v>308.60000000003498</c:v>
                </c:pt>
                <c:pt idx="3087">
                  <c:v>308.700000000035</c:v>
                </c:pt>
                <c:pt idx="3088">
                  <c:v>308.80000000003503</c:v>
                </c:pt>
                <c:pt idx="3089">
                  <c:v>308.90000000003499</c:v>
                </c:pt>
                <c:pt idx="3090">
                  <c:v>309.00000000003502</c:v>
                </c:pt>
                <c:pt idx="3091">
                  <c:v>309.100000000036</c:v>
                </c:pt>
                <c:pt idx="3092">
                  <c:v>309.20000000003603</c:v>
                </c:pt>
                <c:pt idx="3093">
                  <c:v>309.30000000003599</c:v>
                </c:pt>
                <c:pt idx="3094">
                  <c:v>309.40000000003602</c:v>
                </c:pt>
                <c:pt idx="3095">
                  <c:v>309.50000000003598</c:v>
                </c:pt>
                <c:pt idx="3096">
                  <c:v>309.600000000036</c:v>
                </c:pt>
                <c:pt idx="3097">
                  <c:v>309.70000000003603</c:v>
                </c:pt>
                <c:pt idx="3098">
                  <c:v>309.80000000003599</c:v>
                </c:pt>
                <c:pt idx="3099">
                  <c:v>309.90000000003602</c:v>
                </c:pt>
                <c:pt idx="3100">
                  <c:v>310.00000000003598</c:v>
                </c:pt>
                <c:pt idx="3101">
                  <c:v>310.100000000036</c:v>
                </c:pt>
                <c:pt idx="3102">
                  <c:v>310.20000000003603</c:v>
                </c:pt>
                <c:pt idx="3103">
                  <c:v>310.30000000003599</c:v>
                </c:pt>
                <c:pt idx="3104">
                  <c:v>310.40000000003602</c:v>
                </c:pt>
                <c:pt idx="3105">
                  <c:v>310.50000000003598</c:v>
                </c:pt>
                <c:pt idx="3106">
                  <c:v>310.600000000036</c:v>
                </c:pt>
                <c:pt idx="3107">
                  <c:v>310.70000000003603</c:v>
                </c:pt>
                <c:pt idx="3108">
                  <c:v>310.80000000003599</c:v>
                </c:pt>
                <c:pt idx="3109">
                  <c:v>310.90000000003602</c:v>
                </c:pt>
                <c:pt idx="3110">
                  <c:v>311.00000000003598</c:v>
                </c:pt>
                <c:pt idx="3111">
                  <c:v>311.100000000036</c:v>
                </c:pt>
                <c:pt idx="3112">
                  <c:v>311.20000000003603</c:v>
                </c:pt>
                <c:pt idx="3113">
                  <c:v>311.30000000003599</c:v>
                </c:pt>
                <c:pt idx="3114">
                  <c:v>311.40000000003602</c:v>
                </c:pt>
                <c:pt idx="3115">
                  <c:v>311.50000000003598</c:v>
                </c:pt>
                <c:pt idx="3116">
                  <c:v>311.600000000036</c:v>
                </c:pt>
                <c:pt idx="3117">
                  <c:v>311.70000000003603</c:v>
                </c:pt>
                <c:pt idx="3118">
                  <c:v>311.80000000003599</c:v>
                </c:pt>
                <c:pt idx="3119">
                  <c:v>311.90000000003602</c:v>
                </c:pt>
                <c:pt idx="3120">
                  <c:v>312.00000000003598</c:v>
                </c:pt>
                <c:pt idx="3121">
                  <c:v>312.100000000036</c:v>
                </c:pt>
                <c:pt idx="3122">
                  <c:v>312.20000000003603</c:v>
                </c:pt>
                <c:pt idx="3123">
                  <c:v>312.30000000003599</c:v>
                </c:pt>
                <c:pt idx="3124">
                  <c:v>312.40000000003602</c:v>
                </c:pt>
                <c:pt idx="3125">
                  <c:v>312.50000000003598</c:v>
                </c:pt>
                <c:pt idx="3126">
                  <c:v>312.600000000036</c:v>
                </c:pt>
                <c:pt idx="3127">
                  <c:v>312.70000000003603</c:v>
                </c:pt>
                <c:pt idx="3128">
                  <c:v>312.80000000003599</c:v>
                </c:pt>
                <c:pt idx="3129">
                  <c:v>312.90000000003602</c:v>
                </c:pt>
                <c:pt idx="3130">
                  <c:v>313.00000000003598</c:v>
                </c:pt>
                <c:pt idx="3131">
                  <c:v>313.100000000036</c:v>
                </c:pt>
                <c:pt idx="3132">
                  <c:v>313.20000000003603</c:v>
                </c:pt>
                <c:pt idx="3133">
                  <c:v>313.30000000003599</c:v>
                </c:pt>
                <c:pt idx="3134">
                  <c:v>313.40000000003602</c:v>
                </c:pt>
                <c:pt idx="3135">
                  <c:v>313.50000000003701</c:v>
                </c:pt>
                <c:pt idx="3136">
                  <c:v>313.60000000003703</c:v>
                </c:pt>
                <c:pt idx="3137">
                  <c:v>313.70000000003699</c:v>
                </c:pt>
                <c:pt idx="3138">
                  <c:v>313.80000000003702</c:v>
                </c:pt>
                <c:pt idx="3139">
                  <c:v>313.90000000003698</c:v>
                </c:pt>
                <c:pt idx="3140">
                  <c:v>314.00000000003701</c:v>
                </c:pt>
                <c:pt idx="3141">
                  <c:v>314.10000000003703</c:v>
                </c:pt>
                <c:pt idx="3142">
                  <c:v>314.20000000003699</c:v>
                </c:pt>
                <c:pt idx="3143">
                  <c:v>314.30000000003702</c:v>
                </c:pt>
                <c:pt idx="3144">
                  <c:v>314.40000000003698</c:v>
                </c:pt>
                <c:pt idx="3145">
                  <c:v>314.50000000003701</c:v>
                </c:pt>
                <c:pt idx="3146">
                  <c:v>314.60000000003703</c:v>
                </c:pt>
                <c:pt idx="3147">
                  <c:v>314.70000000003699</c:v>
                </c:pt>
                <c:pt idx="3148">
                  <c:v>314.80000000003702</c:v>
                </c:pt>
                <c:pt idx="3149">
                  <c:v>314.90000000003698</c:v>
                </c:pt>
                <c:pt idx="3150">
                  <c:v>315.00000000003701</c:v>
                </c:pt>
                <c:pt idx="3151">
                  <c:v>315.10000000003703</c:v>
                </c:pt>
                <c:pt idx="3152">
                  <c:v>315.20000000003699</c:v>
                </c:pt>
                <c:pt idx="3153">
                  <c:v>315.30000000003702</c:v>
                </c:pt>
                <c:pt idx="3154">
                  <c:v>315.40000000003698</c:v>
                </c:pt>
                <c:pt idx="3155">
                  <c:v>315.50000000003701</c:v>
                </c:pt>
                <c:pt idx="3156">
                  <c:v>315.60000000003703</c:v>
                </c:pt>
                <c:pt idx="3157">
                  <c:v>315.70000000003699</c:v>
                </c:pt>
                <c:pt idx="3158">
                  <c:v>315.80000000003702</c:v>
                </c:pt>
                <c:pt idx="3159">
                  <c:v>315.90000000003698</c:v>
                </c:pt>
                <c:pt idx="3160">
                  <c:v>316.00000000003701</c:v>
                </c:pt>
                <c:pt idx="3161">
                  <c:v>316.10000000003703</c:v>
                </c:pt>
                <c:pt idx="3162">
                  <c:v>316.20000000003699</c:v>
                </c:pt>
                <c:pt idx="3163">
                  <c:v>316.30000000003702</c:v>
                </c:pt>
                <c:pt idx="3164">
                  <c:v>316.40000000003698</c:v>
                </c:pt>
                <c:pt idx="3165">
                  <c:v>316.50000000003701</c:v>
                </c:pt>
                <c:pt idx="3166">
                  <c:v>316.60000000003703</c:v>
                </c:pt>
                <c:pt idx="3167">
                  <c:v>316.70000000003699</c:v>
                </c:pt>
                <c:pt idx="3168">
                  <c:v>316.80000000003702</c:v>
                </c:pt>
                <c:pt idx="3169">
                  <c:v>316.90000000003698</c:v>
                </c:pt>
                <c:pt idx="3170">
                  <c:v>317.00000000003701</c:v>
                </c:pt>
                <c:pt idx="3171">
                  <c:v>317.10000000003703</c:v>
                </c:pt>
                <c:pt idx="3172">
                  <c:v>317.20000000003699</c:v>
                </c:pt>
                <c:pt idx="3173">
                  <c:v>317.30000000003702</c:v>
                </c:pt>
                <c:pt idx="3174">
                  <c:v>317.40000000003698</c:v>
                </c:pt>
                <c:pt idx="3175">
                  <c:v>317.50000000003701</c:v>
                </c:pt>
                <c:pt idx="3176">
                  <c:v>317.60000000003703</c:v>
                </c:pt>
                <c:pt idx="3177">
                  <c:v>317.70000000003699</c:v>
                </c:pt>
                <c:pt idx="3178">
                  <c:v>317.80000000003702</c:v>
                </c:pt>
                <c:pt idx="3179">
                  <c:v>317.90000000003801</c:v>
                </c:pt>
                <c:pt idx="3180">
                  <c:v>318.00000000003803</c:v>
                </c:pt>
                <c:pt idx="3181">
                  <c:v>318.10000000003799</c:v>
                </c:pt>
                <c:pt idx="3182">
                  <c:v>318.20000000003802</c:v>
                </c:pt>
                <c:pt idx="3183">
                  <c:v>318.30000000003798</c:v>
                </c:pt>
                <c:pt idx="3184">
                  <c:v>318.40000000003801</c:v>
                </c:pt>
                <c:pt idx="3185">
                  <c:v>318.50000000003803</c:v>
                </c:pt>
                <c:pt idx="3186">
                  <c:v>318.60000000003799</c:v>
                </c:pt>
                <c:pt idx="3187">
                  <c:v>318.70000000003802</c:v>
                </c:pt>
                <c:pt idx="3188">
                  <c:v>318.80000000003798</c:v>
                </c:pt>
                <c:pt idx="3189">
                  <c:v>318.90000000003801</c:v>
                </c:pt>
                <c:pt idx="3190">
                  <c:v>319.00000000003803</c:v>
                </c:pt>
                <c:pt idx="3191">
                  <c:v>319.10000000003799</c:v>
                </c:pt>
                <c:pt idx="3192">
                  <c:v>319.20000000003802</c:v>
                </c:pt>
                <c:pt idx="3193">
                  <c:v>319.30000000003798</c:v>
                </c:pt>
                <c:pt idx="3194">
                  <c:v>319.40000000003801</c:v>
                </c:pt>
                <c:pt idx="3195">
                  <c:v>319.50000000003803</c:v>
                </c:pt>
                <c:pt idx="3196">
                  <c:v>319.60000000003799</c:v>
                </c:pt>
                <c:pt idx="3197">
                  <c:v>319.70000000003802</c:v>
                </c:pt>
                <c:pt idx="3198">
                  <c:v>319.80000000003798</c:v>
                </c:pt>
                <c:pt idx="3199">
                  <c:v>319.90000000003801</c:v>
                </c:pt>
                <c:pt idx="3200">
                  <c:v>320.00000000003803</c:v>
                </c:pt>
                <c:pt idx="3201">
                  <c:v>320.10000000003799</c:v>
                </c:pt>
                <c:pt idx="3202">
                  <c:v>320.20000000003802</c:v>
                </c:pt>
                <c:pt idx="3203">
                  <c:v>320.30000000003798</c:v>
                </c:pt>
                <c:pt idx="3204">
                  <c:v>320.40000000003801</c:v>
                </c:pt>
                <c:pt idx="3205">
                  <c:v>320.50000000003803</c:v>
                </c:pt>
                <c:pt idx="3206">
                  <c:v>320.60000000003799</c:v>
                </c:pt>
                <c:pt idx="3207">
                  <c:v>320.70000000003802</c:v>
                </c:pt>
                <c:pt idx="3208">
                  <c:v>320.80000000003798</c:v>
                </c:pt>
                <c:pt idx="3209">
                  <c:v>320.90000000003801</c:v>
                </c:pt>
                <c:pt idx="3210">
                  <c:v>321.00000000003803</c:v>
                </c:pt>
                <c:pt idx="3211">
                  <c:v>321.10000000003799</c:v>
                </c:pt>
                <c:pt idx="3212">
                  <c:v>321.20000000003802</c:v>
                </c:pt>
                <c:pt idx="3213">
                  <c:v>321.30000000003798</c:v>
                </c:pt>
                <c:pt idx="3214">
                  <c:v>321.40000000003801</c:v>
                </c:pt>
                <c:pt idx="3215">
                  <c:v>321.50000000003803</c:v>
                </c:pt>
                <c:pt idx="3216">
                  <c:v>321.60000000003799</c:v>
                </c:pt>
                <c:pt idx="3217">
                  <c:v>321.70000000003802</c:v>
                </c:pt>
                <c:pt idx="3218">
                  <c:v>321.80000000003798</c:v>
                </c:pt>
                <c:pt idx="3219">
                  <c:v>321.90000000003801</c:v>
                </c:pt>
                <c:pt idx="3220">
                  <c:v>322.00000000003803</c:v>
                </c:pt>
                <c:pt idx="3221">
                  <c:v>322.10000000003799</c:v>
                </c:pt>
                <c:pt idx="3222">
                  <c:v>322.20000000003802</c:v>
                </c:pt>
                <c:pt idx="3223">
                  <c:v>322.30000000003901</c:v>
                </c:pt>
                <c:pt idx="3224">
                  <c:v>322.40000000003897</c:v>
                </c:pt>
                <c:pt idx="3225">
                  <c:v>322.50000000003899</c:v>
                </c:pt>
                <c:pt idx="3226">
                  <c:v>322.60000000003902</c:v>
                </c:pt>
                <c:pt idx="3227">
                  <c:v>322.70000000003898</c:v>
                </c:pt>
                <c:pt idx="3228">
                  <c:v>322.80000000003901</c:v>
                </c:pt>
                <c:pt idx="3229">
                  <c:v>322.90000000003897</c:v>
                </c:pt>
                <c:pt idx="3230">
                  <c:v>323.00000000003899</c:v>
                </c:pt>
                <c:pt idx="3231">
                  <c:v>323.10000000003902</c:v>
                </c:pt>
                <c:pt idx="3232">
                  <c:v>323.20000000003898</c:v>
                </c:pt>
                <c:pt idx="3233">
                  <c:v>323.30000000003901</c:v>
                </c:pt>
                <c:pt idx="3234">
                  <c:v>323.40000000003897</c:v>
                </c:pt>
                <c:pt idx="3235">
                  <c:v>323.50000000003899</c:v>
                </c:pt>
                <c:pt idx="3236">
                  <c:v>323.60000000003902</c:v>
                </c:pt>
                <c:pt idx="3237">
                  <c:v>323.70000000003898</c:v>
                </c:pt>
                <c:pt idx="3238">
                  <c:v>323.80000000003901</c:v>
                </c:pt>
                <c:pt idx="3239">
                  <c:v>323.90000000003897</c:v>
                </c:pt>
                <c:pt idx="3240">
                  <c:v>324.00000000003899</c:v>
                </c:pt>
                <c:pt idx="3241">
                  <c:v>324.10000000003902</c:v>
                </c:pt>
                <c:pt idx="3242">
                  <c:v>324.20000000003898</c:v>
                </c:pt>
                <c:pt idx="3243">
                  <c:v>324.30000000003901</c:v>
                </c:pt>
                <c:pt idx="3244">
                  <c:v>324.40000000003897</c:v>
                </c:pt>
                <c:pt idx="3245">
                  <c:v>324.50000000003899</c:v>
                </c:pt>
                <c:pt idx="3246">
                  <c:v>324.60000000003902</c:v>
                </c:pt>
                <c:pt idx="3247">
                  <c:v>324.70000000003898</c:v>
                </c:pt>
                <c:pt idx="3248">
                  <c:v>324.80000000003901</c:v>
                </c:pt>
                <c:pt idx="3249">
                  <c:v>324.90000000003897</c:v>
                </c:pt>
                <c:pt idx="3250">
                  <c:v>325.00000000003899</c:v>
                </c:pt>
                <c:pt idx="3251">
                  <c:v>325.10000000003902</c:v>
                </c:pt>
                <c:pt idx="3252">
                  <c:v>325.20000000003898</c:v>
                </c:pt>
                <c:pt idx="3253">
                  <c:v>325.30000000003901</c:v>
                </c:pt>
                <c:pt idx="3254">
                  <c:v>325.40000000003897</c:v>
                </c:pt>
                <c:pt idx="3255">
                  <c:v>325.50000000003899</c:v>
                </c:pt>
                <c:pt idx="3256">
                  <c:v>325.60000000003902</c:v>
                </c:pt>
                <c:pt idx="3257">
                  <c:v>325.70000000003898</c:v>
                </c:pt>
                <c:pt idx="3258">
                  <c:v>325.80000000003901</c:v>
                </c:pt>
                <c:pt idx="3259">
                  <c:v>325.90000000003897</c:v>
                </c:pt>
                <c:pt idx="3260">
                  <c:v>326.00000000003899</c:v>
                </c:pt>
                <c:pt idx="3261">
                  <c:v>326.10000000003902</c:v>
                </c:pt>
                <c:pt idx="3262">
                  <c:v>326.20000000003898</c:v>
                </c:pt>
                <c:pt idx="3263">
                  <c:v>326.30000000003901</c:v>
                </c:pt>
                <c:pt idx="3264">
                  <c:v>326.40000000003897</c:v>
                </c:pt>
                <c:pt idx="3265">
                  <c:v>326.50000000003899</c:v>
                </c:pt>
                <c:pt idx="3266">
                  <c:v>326.60000000003902</c:v>
                </c:pt>
                <c:pt idx="3267">
                  <c:v>326.70000000004001</c:v>
                </c:pt>
                <c:pt idx="3268">
                  <c:v>326.80000000003997</c:v>
                </c:pt>
                <c:pt idx="3269">
                  <c:v>326.90000000004</c:v>
                </c:pt>
                <c:pt idx="3270">
                  <c:v>327.00000000004002</c:v>
                </c:pt>
                <c:pt idx="3271">
                  <c:v>327.10000000003998</c:v>
                </c:pt>
                <c:pt idx="3272">
                  <c:v>327.20000000004001</c:v>
                </c:pt>
                <c:pt idx="3273">
                  <c:v>327.30000000003997</c:v>
                </c:pt>
                <c:pt idx="3274">
                  <c:v>327.40000000004</c:v>
                </c:pt>
                <c:pt idx="3275">
                  <c:v>327.50000000004002</c:v>
                </c:pt>
                <c:pt idx="3276">
                  <c:v>327.60000000003998</c:v>
                </c:pt>
                <c:pt idx="3277">
                  <c:v>327.70000000004001</c:v>
                </c:pt>
                <c:pt idx="3278">
                  <c:v>327.80000000003997</c:v>
                </c:pt>
                <c:pt idx="3279">
                  <c:v>327.90000000004</c:v>
                </c:pt>
                <c:pt idx="3280">
                  <c:v>328.00000000004002</c:v>
                </c:pt>
                <c:pt idx="3281">
                  <c:v>328.10000000003998</c:v>
                </c:pt>
                <c:pt idx="3282">
                  <c:v>328.20000000004001</c:v>
                </c:pt>
                <c:pt idx="3283">
                  <c:v>328.30000000003997</c:v>
                </c:pt>
                <c:pt idx="3284">
                  <c:v>328.40000000004</c:v>
                </c:pt>
                <c:pt idx="3285">
                  <c:v>328.50000000004002</c:v>
                </c:pt>
                <c:pt idx="3286">
                  <c:v>328.60000000003998</c:v>
                </c:pt>
                <c:pt idx="3287">
                  <c:v>328.70000000004001</c:v>
                </c:pt>
                <c:pt idx="3288">
                  <c:v>328.80000000003997</c:v>
                </c:pt>
                <c:pt idx="3289">
                  <c:v>328.90000000004</c:v>
                </c:pt>
                <c:pt idx="3290">
                  <c:v>329.00000000004002</c:v>
                </c:pt>
                <c:pt idx="3291">
                  <c:v>329.10000000003998</c:v>
                </c:pt>
                <c:pt idx="3292">
                  <c:v>329.20000000004001</c:v>
                </c:pt>
                <c:pt idx="3293">
                  <c:v>329.30000000003997</c:v>
                </c:pt>
                <c:pt idx="3294">
                  <c:v>329.40000000004</c:v>
                </c:pt>
                <c:pt idx="3295">
                  <c:v>329.50000000004002</c:v>
                </c:pt>
                <c:pt idx="3296">
                  <c:v>329.60000000003998</c:v>
                </c:pt>
                <c:pt idx="3297">
                  <c:v>329.70000000004001</c:v>
                </c:pt>
                <c:pt idx="3298">
                  <c:v>329.80000000003997</c:v>
                </c:pt>
                <c:pt idx="3299">
                  <c:v>329.90000000004</c:v>
                </c:pt>
                <c:pt idx="3300">
                  <c:v>330.00000000004002</c:v>
                </c:pt>
                <c:pt idx="3301">
                  <c:v>330.10000000003998</c:v>
                </c:pt>
                <c:pt idx="3302">
                  <c:v>330.20000000004001</c:v>
                </c:pt>
                <c:pt idx="3303">
                  <c:v>330.30000000003997</c:v>
                </c:pt>
                <c:pt idx="3304">
                  <c:v>330.40000000004</c:v>
                </c:pt>
                <c:pt idx="3305">
                  <c:v>330.50000000004002</c:v>
                </c:pt>
                <c:pt idx="3306">
                  <c:v>330.60000000003998</c:v>
                </c:pt>
                <c:pt idx="3307">
                  <c:v>330.70000000004001</c:v>
                </c:pt>
                <c:pt idx="3308">
                  <c:v>330.80000000003997</c:v>
                </c:pt>
                <c:pt idx="3309">
                  <c:v>330.90000000004</c:v>
                </c:pt>
                <c:pt idx="3310">
                  <c:v>331.00000000004002</c:v>
                </c:pt>
                <c:pt idx="3311">
                  <c:v>331.10000000004101</c:v>
                </c:pt>
                <c:pt idx="3312">
                  <c:v>331.20000000004097</c:v>
                </c:pt>
                <c:pt idx="3313">
                  <c:v>331.300000000041</c:v>
                </c:pt>
                <c:pt idx="3314">
                  <c:v>331.40000000004102</c:v>
                </c:pt>
                <c:pt idx="3315">
                  <c:v>331.50000000004098</c:v>
                </c:pt>
                <c:pt idx="3316">
                  <c:v>331.60000000004101</c:v>
                </c:pt>
                <c:pt idx="3317">
                  <c:v>331.70000000004097</c:v>
                </c:pt>
                <c:pt idx="3318">
                  <c:v>331.800000000041</c:v>
                </c:pt>
                <c:pt idx="3319">
                  <c:v>331.90000000004102</c:v>
                </c:pt>
                <c:pt idx="3320">
                  <c:v>332.00000000004098</c:v>
                </c:pt>
                <c:pt idx="3321">
                  <c:v>332.10000000004101</c:v>
                </c:pt>
                <c:pt idx="3322">
                  <c:v>332.20000000004097</c:v>
                </c:pt>
                <c:pt idx="3323">
                  <c:v>332.300000000041</c:v>
                </c:pt>
                <c:pt idx="3324">
                  <c:v>332.40000000004102</c:v>
                </c:pt>
                <c:pt idx="3325">
                  <c:v>332.50000000004098</c:v>
                </c:pt>
                <c:pt idx="3326">
                  <c:v>332.60000000004101</c:v>
                </c:pt>
                <c:pt idx="3327">
                  <c:v>332.70000000004097</c:v>
                </c:pt>
                <c:pt idx="3328">
                  <c:v>332.800000000041</c:v>
                </c:pt>
                <c:pt idx="3329">
                  <c:v>332.90000000004102</c:v>
                </c:pt>
                <c:pt idx="3330">
                  <c:v>333.00000000004098</c:v>
                </c:pt>
                <c:pt idx="3331">
                  <c:v>333.10000000004101</c:v>
                </c:pt>
                <c:pt idx="3332">
                  <c:v>333.20000000004097</c:v>
                </c:pt>
                <c:pt idx="3333">
                  <c:v>333.300000000041</c:v>
                </c:pt>
                <c:pt idx="3334">
                  <c:v>333.40000000004102</c:v>
                </c:pt>
                <c:pt idx="3335">
                  <c:v>333.50000000004098</c:v>
                </c:pt>
                <c:pt idx="3336">
                  <c:v>333.60000000004101</c:v>
                </c:pt>
                <c:pt idx="3337">
                  <c:v>333.70000000004097</c:v>
                </c:pt>
                <c:pt idx="3338">
                  <c:v>333.800000000041</c:v>
                </c:pt>
                <c:pt idx="3339">
                  <c:v>333.90000000004102</c:v>
                </c:pt>
                <c:pt idx="3340">
                  <c:v>334.00000000004098</c:v>
                </c:pt>
                <c:pt idx="3341">
                  <c:v>334.10000000004101</c:v>
                </c:pt>
                <c:pt idx="3342">
                  <c:v>334.20000000004097</c:v>
                </c:pt>
                <c:pt idx="3343">
                  <c:v>334.300000000041</c:v>
                </c:pt>
                <c:pt idx="3344">
                  <c:v>334.40000000004102</c:v>
                </c:pt>
                <c:pt idx="3345">
                  <c:v>334.50000000004098</c:v>
                </c:pt>
                <c:pt idx="3346">
                  <c:v>334.60000000004101</c:v>
                </c:pt>
                <c:pt idx="3347">
                  <c:v>334.70000000004097</c:v>
                </c:pt>
                <c:pt idx="3348">
                  <c:v>334.800000000041</c:v>
                </c:pt>
                <c:pt idx="3349">
                  <c:v>334.90000000004102</c:v>
                </c:pt>
                <c:pt idx="3350">
                  <c:v>335.00000000004098</c:v>
                </c:pt>
                <c:pt idx="3351">
                  <c:v>335.10000000004101</c:v>
                </c:pt>
                <c:pt idx="3352">
                  <c:v>335.20000000004097</c:v>
                </c:pt>
                <c:pt idx="3353">
                  <c:v>335.300000000041</c:v>
                </c:pt>
                <c:pt idx="3354">
                  <c:v>335.40000000004102</c:v>
                </c:pt>
                <c:pt idx="3355">
                  <c:v>335.50000000004201</c:v>
                </c:pt>
                <c:pt idx="3356">
                  <c:v>335.60000000004197</c:v>
                </c:pt>
                <c:pt idx="3357">
                  <c:v>335.700000000042</c:v>
                </c:pt>
                <c:pt idx="3358">
                  <c:v>335.80000000004202</c:v>
                </c:pt>
                <c:pt idx="3359">
                  <c:v>335.90000000004198</c:v>
                </c:pt>
                <c:pt idx="3360">
                  <c:v>336.00000000004201</c:v>
                </c:pt>
                <c:pt idx="3361">
                  <c:v>336.10000000004197</c:v>
                </c:pt>
                <c:pt idx="3362">
                  <c:v>336.200000000042</c:v>
                </c:pt>
                <c:pt idx="3363">
                  <c:v>336.30000000004202</c:v>
                </c:pt>
                <c:pt idx="3364">
                  <c:v>336.40000000004198</c:v>
                </c:pt>
                <c:pt idx="3365">
                  <c:v>336.50000000004201</c:v>
                </c:pt>
                <c:pt idx="3366">
                  <c:v>336.60000000004197</c:v>
                </c:pt>
                <c:pt idx="3367">
                  <c:v>336.700000000042</c:v>
                </c:pt>
                <c:pt idx="3368">
                  <c:v>336.80000000004202</c:v>
                </c:pt>
                <c:pt idx="3369">
                  <c:v>336.90000000004198</c:v>
                </c:pt>
                <c:pt idx="3370">
                  <c:v>337.00000000004201</c:v>
                </c:pt>
                <c:pt idx="3371">
                  <c:v>337.10000000004197</c:v>
                </c:pt>
                <c:pt idx="3372">
                  <c:v>337.200000000042</c:v>
                </c:pt>
                <c:pt idx="3373">
                  <c:v>337.30000000004202</c:v>
                </c:pt>
                <c:pt idx="3374">
                  <c:v>337.40000000004198</c:v>
                </c:pt>
                <c:pt idx="3375">
                  <c:v>337.50000000004201</c:v>
                </c:pt>
                <c:pt idx="3376">
                  <c:v>337.60000000004197</c:v>
                </c:pt>
                <c:pt idx="3377">
                  <c:v>337.700000000042</c:v>
                </c:pt>
                <c:pt idx="3378">
                  <c:v>337.80000000004202</c:v>
                </c:pt>
                <c:pt idx="3379">
                  <c:v>337.90000000004198</c:v>
                </c:pt>
                <c:pt idx="3380">
                  <c:v>338.00000000004201</c:v>
                </c:pt>
                <c:pt idx="3381">
                  <c:v>338.10000000004197</c:v>
                </c:pt>
                <c:pt idx="3382">
                  <c:v>338.200000000042</c:v>
                </c:pt>
                <c:pt idx="3383">
                  <c:v>338.30000000004202</c:v>
                </c:pt>
                <c:pt idx="3384">
                  <c:v>338.40000000004198</c:v>
                </c:pt>
                <c:pt idx="3385">
                  <c:v>338.50000000004201</c:v>
                </c:pt>
                <c:pt idx="3386">
                  <c:v>338.60000000004197</c:v>
                </c:pt>
                <c:pt idx="3387">
                  <c:v>338.700000000042</c:v>
                </c:pt>
                <c:pt idx="3388">
                  <c:v>338.80000000004202</c:v>
                </c:pt>
                <c:pt idx="3389">
                  <c:v>338.90000000004198</c:v>
                </c:pt>
                <c:pt idx="3390">
                  <c:v>339.00000000004201</c:v>
                </c:pt>
                <c:pt idx="3391">
                  <c:v>339.10000000004197</c:v>
                </c:pt>
                <c:pt idx="3392">
                  <c:v>339.200000000042</c:v>
                </c:pt>
                <c:pt idx="3393">
                  <c:v>339.30000000004202</c:v>
                </c:pt>
                <c:pt idx="3394">
                  <c:v>339.40000000004198</c:v>
                </c:pt>
                <c:pt idx="3395">
                  <c:v>339.50000000004201</c:v>
                </c:pt>
                <c:pt idx="3396">
                  <c:v>339.60000000004197</c:v>
                </c:pt>
                <c:pt idx="3397">
                  <c:v>339.700000000042</c:v>
                </c:pt>
                <c:pt idx="3398">
                  <c:v>339.80000000004202</c:v>
                </c:pt>
                <c:pt idx="3399">
                  <c:v>339.90000000004301</c:v>
                </c:pt>
                <c:pt idx="3400">
                  <c:v>340.00000000004297</c:v>
                </c:pt>
                <c:pt idx="3401">
                  <c:v>340.100000000043</c:v>
                </c:pt>
                <c:pt idx="3402">
                  <c:v>340.20000000004302</c:v>
                </c:pt>
                <c:pt idx="3403">
                  <c:v>340.30000000004298</c:v>
                </c:pt>
                <c:pt idx="3404">
                  <c:v>340.40000000004301</c:v>
                </c:pt>
                <c:pt idx="3405">
                  <c:v>340.50000000004297</c:v>
                </c:pt>
                <c:pt idx="3406">
                  <c:v>340.600000000043</c:v>
                </c:pt>
                <c:pt idx="3407">
                  <c:v>340.70000000004302</c:v>
                </c:pt>
                <c:pt idx="3408">
                  <c:v>340.80000000004298</c:v>
                </c:pt>
                <c:pt idx="3409">
                  <c:v>340.90000000004301</c:v>
                </c:pt>
                <c:pt idx="3410">
                  <c:v>341.00000000004297</c:v>
                </c:pt>
                <c:pt idx="3411">
                  <c:v>341.100000000043</c:v>
                </c:pt>
                <c:pt idx="3412">
                  <c:v>341.20000000004302</c:v>
                </c:pt>
                <c:pt idx="3413">
                  <c:v>341.30000000004298</c:v>
                </c:pt>
                <c:pt idx="3414">
                  <c:v>341.40000000004301</c:v>
                </c:pt>
                <c:pt idx="3415">
                  <c:v>341.50000000004297</c:v>
                </c:pt>
                <c:pt idx="3416">
                  <c:v>341.600000000043</c:v>
                </c:pt>
                <c:pt idx="3417">
                  <c:v>341.70000000004302</c:v>
                </c:pt>
                <c:pt idx="3418">
                  <c:v>341.80000000004298</c:v>
                </c:pt>
                <c:pt idx="3419">
                  <c:v>341.90000000004301</c:v>
                </c:pt>
                <c:pt idx="3420">
                  <c:v>342.00000000004297</c:v>
                </c:pt>
                <c:pt idx="3421">
                  <c:v>342.100000000043</c:v>
                </c:pt>
                <c:pt idx="3422">
                  <c:v>342.20000000004302</c:v>
                </c:pt>
                <c:pt idx="3423">
                  <c:v>342.30000000004298</c:v>
                </c:pt>
                <c:pt idx="3424">
                  <c:v>342.40000000004301</c:v>
                </c:pt>
                <c:pt idx="3425">
                  <c:v>342.50000000004297</c:v>
                </c:pt>
                <c:pt idx="3426">
                  <c:v>342.600000000043</c:v>
                </c:pt>
                <c:pt idx="3427">
                  <c:v>342.70000000004302</c:v>
                </c:pt>
                <c:pt idx="3428">
                  <c:v>342.80000000004298</c:v>
                </c:pt>
                <c:pt idx="3429">
                  <c:v>342.90000000004301</c:v>
                </c:pt>
                <c:pt idx="3430">
                  <c:v>343.00000000004297</c:v>
                </c:pt>
                <c:pt idx="3431">
                  <c:v>343.100000000043</c:v>
                </c:pt>
                <c:pt idx="3432">
                  <c:v>343.20000000004302</c:v>
                </c:pt>
                <c:pt idx="3433">
                  <c:v>343.30000000004298</c:v>
                </c:pt>
                <c:pt idx="3434">
                  <c:v>343.40000000004301</c:v>
                </c:pt>
                <c:pt idx="3435">
                  <c:v>343.50000000004297</c:v>
                </c:pt>
                <c:pt idx="3436">
                  <c:v>343.600000000043</c:v>
                </c:pt>
                <c:pt idx="3437">
                  <c:v>343.70000000004302</c:v>
                </c:pt>
                <c:pt idx="3438">
                  <c:v>343.80000000004298</c:v>
                </c:pt>
                <c:pt idx="3439">
                  <c:v>343.90000000004301</c:v>
                </c:pt>
                <c:pt idx="3440">
                  <c:v>344.00000000004297</c:v>
                </c:pt>
                <c:pt idx="3441">
                  <c:v>344.100000000043</c:v>
                </c:pt>
                <c:pt idx="3442">
                  <c:v>344.20000000004302</c:v>
                </c:pt>
                <c:pt idx="3443">
                  <c:v>344.30000000004401</c:v>
                </c:pt>
                <c:pt idx="3444">
                  <c:v>344.40000000004397</c:v>
                </c:pt>
                <c:pt idx="3445">
                  <c:v>344.500000000044</c:v>
                </c:pt>
                <c:pt idx="3446">
                  <c:v>344.60000000004402</c:v>
                </c:pt>
                <c:pt idx="3447">
                  <c:v>344.70000000004399</c:v>
                </c:pt>
                <c:pt idx="3448">
                  <c:v>344.80000000004401</c:v>
                </c:pt>
                <c:pt idx="3449">
                  <c:v>344.90000000004397</c:v>
                </c:pt>
                <c:pt idx="3450">
                  <c:v>345.000000000044</c:v>
                </c:pt>
                <c:pt idx="3451">
                  <c:v>345.10000000004402</c:v>
                </c:pt>
                <c:pt idx="3452">
                  <c:v>345.20000000004399</c:v>
                </c:pt>
                <c:pt idx="3453">
                  <c:v>345.30000000004401</c:v>
                </c:pt>
                <c:pt idx="3454">
                  <c:v>345.40000000004397</c:v>
                </c:pt>
                <c:pt idx="3455">
                  <c:v>345.500000000044</c:v>
                </c:pt>
                <c:pt idx="3456">
                  <c:v>345.60000000004402</c:v>
                </c:pt>
                <c:pt idx="3457">
                  <c:v>345.70000000004399</c:v>
                </c:pt>
                <c:pt idx="3458">
                  <c:v>345.80000000004401</c:v>
                </c:pt>
                <c:pt idx="3459">
                  <c:v>345.90000000004397</c:v>
                </c:pt>
                <c:pt idx="3460">
                  <c:v>346.000000000044</c:v>
                </c:pt>
                <c:pt idx="3461">
                  <c:v>346.10000000004402</c:v>
                </c:pt>
                <c:pt idx="3462">
                  <c:v>346.20000000004399</c:v>
                </c:pt>
                <c:pt idx="3463">
                  <c:v>346.30000000004401</c:v>
                </c:pt>
                <c:pt idx="3464">
                  <c:v>346.40000000004397</c:v>
                </c:pt>
                <c:pt idx="3465">
                  <c:v>346.500000000044</c:v>
                </c:pt>
                <c:pt idx="3466">
                  <c:v>346.60000000004402</c:v>
                </c:pt>
                <c:pt idx="3467">
                  <c:v>346.70000000004399</c:v>
                </c:pt>
                <c:pt idx="3468">
                  <c:v>346.80000000004401</c:v>
                </c:pt>
                <c:pt idx="3469">
                  <c:v>346.90000000004397</c:v>
                </c:pt>
                <c:pt idx="3470">
                  <c:v>347.000000000044</c:v>
                </c:pt>
                <c:pt idx="3471">
                  <c:v>347.10000000004402</c:v>
                </c:pt>
                <c:pt idx="3472">
                  <c:v>347.20000000004399</c:v>
                </c:pt>
                <c:pt idx="3473">
                  <c:v>347.30000000004401</c:v>
                </c:pt>
                <c:pt idx="3474">
                  <c:v>347.40000000004397</c:v>
                </c:pt>
                <c:pt idx="3475">
                  <c:v>347.500000000044</c:v>
                </c:pt>
                <c:pt idx="3476">
                  <c:v>347.60000000004402</c:v>
                </c:pt>
                <c:pt idx="3477">
                  <c:v>347.70000000004399</c:v>
                </c:pt>
                <c:pt idx="3478">
                  <c:v>347.80000000004401</c:v>
                </c:pt>
                <c:pt idx="3479">
                  <c:v>347.90000000004397</c:v>
                </c:pt>
                <c:pt idx="3480">
                  <c:v>348.000000000044</c:v>
                </c:pt>
                <c:pt idx="3481">
                  <c:v>348.10000000004402</c:v>
                </c:pt>
                <c:pt idx="3482">
                  <c:v>348.20000000004399</c:v>
                </c:pt>
                <c:pt idx="3483">
                  <c:v>348.30000000004401</c:v>
                </c:pt>
                <c:pt idx="3484">
                  <c:v>348.40000000004397</c:v>
                </c:pt>
                <c:pt idx="3485">
                  <c:v>348.500000000044</c:v>
                </c:pt>
                <c:pt idx="3486">
                  <c:v>348.60000000004402</c:v>
                </c:pt>
                <c:pt idx="3487">
                  <c:v>348.70000000004501</c:v>
                </c:pt>
                <c:pt idx="3488">
                  <c:v>348.80000000004497</c:v>
                </c:pt>
                <c:pt idx="3489">
                  <c:v>348.900000000045</c:v>
                </c:pt>
                <c:pt idx="3490">
                  <c:v>349.00000000004502</c:v>
                </c:pt>
                <c:pt idx="3491">
                  <c:v>349.10000000004499</c:v>
                </c:pt>
                <c:pt idx="3492">
                  <c:v>349.20000000004501</c:v>
                </c:pt>
                <c:pt idx="3493">
                  <c:v>349.30000000004497</c:v>
                </c:pt>
                <c:pt idx="3494">
                  <c:v>349.400000000045</c:v>
                </c:pt>
                <c:pt idx="3495">
                  <c:v>349.50000000004502</c:v>
                </c:pt>
                <c:pt idx="3496">
                  <c:v>349.60000000004499</c:v>
                </c:pt>
                <c:pt idx="3497">
                  <c:v>349.70000000004501</c:v>
                </c:pt>
                <c:pt idx="3498">
                  <c:v>349.80000000004497</c:v>
                </c:pt>
                <c:pt idx="3499">
                  <c:v>349.900000000045</c:v>
                </c:pt>
                <c:pt idx="3500">
                  <c:v>350.00000000004502</c:v>
                </c:pt>
                <c:pt idx="3501">
                  <c:v>350.10000000004499</c:v>
                </c:pt>
                <c:pt idx="3502">
                  <c:v>350.20000000004501</c:v>
                </c:pt>
                <c:pt idx="3503">
                  <c:v>350.30000000004497</c:v>
                </c:pt>
                <c:pt idx="3504">
                  <c:v>350.400000000045</c:v>
                </c:pt>
                <c:pt idx="3505">
                  <c:v>350.50000000004502</c:v>
                </c:pt>
                <c:pt idx="3506">
                  <c:v>350.60000000004499</c:v>
                </c:pt>
                <c:pt idx="3507">
                  <c:v>350.70000000004501</c:v>
                </c:pt>
                <c:pt idx="3508">
                  <c:v>350.80000000004497</c:v>
                </c:pt>
                <c:pt idx="3509">
                  <c:v>350.900000000045</c:v>
                </c:pt>
                <c:pt idx="3510">
                  <c:v>351.00000000004502</c:v>
                </c:pt>
                <c:pt idx="3511">
                  <c:v>351.10000000004499</c:v>
                </c:pt>
                <c:pt idx="3512">
                  <c:v>351.20000000004501</c:v>
                </c:pt>
                <c:pt idx="3513">
                  <c:v>351.30000000004497</c:v>
                </c:pt>
                <c:pt idx="3514">
                  <c:v>351.400000000045</c:v>
                </c:pt>
                <c:pt idx="3515">
                  <c:v>351.50000000004502</c:v>
                </c:pt>
                <c:pt idx="3516">
                  <c:v>351.60000000004499</c:v>
                </c:pt>
                <c:pt idx="3517">
                  <c:v>351.70000000004501</c:v>
                </c:pt>
                <c:pt idx="3518">
                  <c:v>351.80000000004497</c:v>
                </c:pt>
                <c:pt idx="3519">
                  <c:v>351.900000000045</c:v>
                </c:pt>
                <c:pt idx="3520">
                  <c:v>352.00000000004502</c:v>
                </c:pt>
                <c:pt idx="3521">
                  <c:v>352.10000000004499</c:v>
                </c:pt>
                <c:pt idx="3522">
                  <c:v>352.20000000004501</c:v>
                </c:pt>
                <c:pt idx="3523">
                  <c:v>352.30000000004497</c:v>
                </c:pt>
                <c:pt idx="3524">
                  <c:v>352.400000000045</c:v>
                </c:pt>
                <c:pt idx="3525">
                  <c:v>352.50000000004502</c:v>
                </c:pt>
                <c:pt idx="3526">
                  <c:v>352.60000000004499</c:v>
                </c:pt>
                <c:pt idx="3527">
                  <c:v>352.70000000004501</c:v>
                </c:pt>
                <c:pt idx="3528">
                  <c:v>352.80000000004497</c:v>
                </c:pt>
                <c:pt idx="3529">
                  <c:v>352.900000000045</c:v>
                </c:pt>
                <c:pt idx="3530">
                  <c:v>353.00000000004502</c:v>
                </c:pt>
                <c:pt idx="3531">
                  <c:v>353.10000000004601</c:v>
                </c:pt>
                <c:pt idx="3532">
                  <c:v>353.20000000004597</c:v>
                </c:pt>
                <c:pt idx="3533">
                  <c:v>353.300000000046</c:v>
                </c:pt>
                <c:pt idx="3534">
                  <c:v>353.40000000004602</c:v>
                </c:pt>
                <c:pt idx="3535">
                  <c:v>353.50000000004599</c:v>
                </c:pt>
                <c:pt idx="3536">
                  <c:v>353.60000000004601</c:v>
                </c:pt>
                <c:pt idx="3537">
                  <c:v>353.70000000004597</c:v>
                </c:pt>
                <c:pt idx="3538">
                  <c:v>353.800000000046</c:v>
                </c:pt>
                <c:pt idx="3539">
                  <c:v>353.90000000004602</c:v>
                </c:pt>
                <c:pt idx="3540">
                  <c:v>354.00000000004599</c:v>
                </c:pt>
                <c:pt idx="3541">
                  <c:v>354.10000000004601</c:v>
                </c:pt>
                <c:pt idx="3542">
                  <c:v>354.20000000004597</c:v>
                </c:pt>
                <c:pt idx="3543">
                  <c:v>354.300000000046</c:v>
                </c:pt>
                <c:pt idx="3544">
                  <c:v>354.40000000004602</c:v>
                </c:pt>
                <c:pt idx="3545">
                  <c:v>354.50000000004599</c:v>
                </c:pt>
                <c:pt idx="3546">
                  <c:v>354.60000000004601</c:v>
                </c:pt>
                <c:pt idx="3547">
                  <c:v>354.70000000004597</c:v>
                </c:pt>
                <c:pt idx="3548">
                  <c:v>354.800000000046</c:v>
                </c:pt>
                <c:pt idx="3549">
                  <c:v>354.90000000004602</c:v>
                </c:pt>
                <c:pt idx="3550">
                  <c:v>355.00000000004599</c:v>
                </c:pt>
                <c:pt idx="3551">
                  <c:v>355.10000000004601</c:v>
                </c:pt>
                <c:pt idx="3552">
                  <c:v>355.20000000004597</c:v>
                </c:pt>
                <c:pt idx="3553">
                  <c:v>355.300000000046</c:v>
                </c:pt>
                <c:pt idx="3554">
                  <c:v>355.40000000004602</c:v>
                </c:pt>
                <c:pt idx="3555">
                  <c:v>355.50000000004599</c:v>
                </c:pt>
                <c:pt idx="3556">
                  <c:v>355.60000000004601</c:v>
                </c:pt>
                <c:pt idx="3557">
                  <c:v>355.70000000004597</c:v>
                </c:pt>
                <c:pt idx="3558">
                  <c:v>355.800000000046</c:v>
                </c:pt>
                <c:pt idx="3559">
                  <c:v>355.90000000004602</c:v>
                </c:pt>
                <c:pt idx="3560">
                  <c:v>356.00000000004599</c:v>
                </c:pt>
                <c:pt idx="3561">
                  <c:v>356.10000000004601</c:v>
                </c:pt>
                <c:pt idx="3562">
                  <c:v>356.20000000004597</c:v>
                </c:pt>
                <c:pt idx="3563">
                  <c:v>356.300000000046</c:v>
                </c:pt>
                <c:pt idx="3564">
                  <c:v>356.40000000004602</c:v>
                </c:pt>
                <c:pt idx="3565">
                  <c:v>356.50000000004599</c:v>
                </c:pt>
                <c:pt idx="3566">
                  <c:v>356.60000000004601</c:v>
                </c:pt>
                <c:pt idx="3567">
                  <c:v>356.70000000004597</c:v>
                </c:pt>
                <c:pt idx="3568">
                  <c:v>356.800000000046</c:v>
                </c:pt>
                <c:pt idx="3569">
                  <c:v>356.90000000004602</c:v>
                </c:pt>
                <c:pt idx="3570">
                  <c:v>357.00000000004599</c:v>
                </c:pt>
                <c:pt idx="3571">
                  <c:v>357.10000000004601</c:v>
                </c:pt>
                <c:pt idx="3572">
                  <c:v>357.20000000004597</c:v>
                </c:pt>
                <c:pt idx="3573">
                  <c:v>357.300000000046</c:v>
                </c:pt>
                <c:pt idx="3574">
                  <c:v>357.40000000004602</c:v>
                </c:pt>
                <c:pt idx="3575">
                  <c:v>357.50000000004701</c:v>
                </c:pt>
                <c:pt idx="3576">
                  <c:v>357.60000000004698</c:v>
                </c:pt>
                <c:pt idx="3577">
                  <c:v>357.700000000047</c:v>
                </c:pt>
                <c:pt idx="3578">
                  <c:v>357.80000000004702</c:v>
                </c:pt>
                <c:pt idx="3579">
                  <c:v>357.90000000004699</c:v>
                </c:pt>
                <c:pt idx="3580">
                  <c:v>358.00000000004701</c:v>
                </c:pt>
                <c:pt idx="3581">
                  <c:v>358.10000000004698</c:v>
                </c:pt>
                <c:pt idx="3582">
                  <c:v>358.200000000047</c:v>
                </c:pt>
                <c:pt idx="3583">
                  <c:v>358.30000000004702</c:v>
                </c:pt>
                <c:pt idx="3584">
                  <c:v>358.40000000004699</c:v>
                </c:pt>
                <c:pt idx="3585">
                  <c:v>358.50000000004701</c:v>
                </c:pt>
                <c:pt idx="3586">
                  <c:v>358.60000000004698</c:v>
                </c:pt>
                <c:pt idx="3587">
                  <c:v>358.700000000047</c:v>
                </c:pt>
                <c:pt idx="3588">
                  <c:v>358.80000000004702</c:v>
                </c:pt>
                <c:pt idx="3589">
                  <c:v>358.90000000004699</c:v>
                </c:pt>
                <c:pt idx="3590">
                  <c:v>359.00000000004701</c:v>
                </c:pt>
                <c:pt idx="3591">
                  <c:v>359.10000000004698</c:v>
                </c:pt>
                <c:pt idx="3592">
                  <c:v>359.200000000047</c:v>
                </c:pt>
                <c:pt idx="3593">
                  <c:v>359.30000000004702</c:v>
                </c:pt>
                <c:pt idx="3594">
                  <c:v>359.40000000004699</c:v>
                </c:pt>
                <c:pt idx="3595">
                  <c:v>359.50000000004701</c:v>
                </c:pt>
                <c:pt idx="3596">
                  <c:v>359.60000000004698</c:v>
                </c:pt>
                <c:pt idx="3597">
                  <c:v>359.700000000047</c:v>
                </c:pt>
                <c:pt idx="3598">
                  <c:v>359.80000000004702</c:v>
                </c:pt>
                <c:pt idx="3599">
                  <c:v>359.90000000004699</c:v>
                </c:pt>
                <c:pt idx="3600">
                  <c:v>360.00000000004701</c:v>
                </c:pt>
                <c:pt idx="3601">
                  <c:v>360.10000000004698</c:v>
                </c:pt>
                <c:pt idx="3602">
                  <c:v>360.200000000047</c:v>
                </c:pt>
                <c:pt idx="3603">
                  <c:v>360.30000000004702</c:v>
                </c:pt>
                <c:pt idx="3604">
                  <c:v>360.40000000004699</c:v>
                </c:pt>
                <c:pt idx="3605">
                  <c:v>360.50000000004701</c:v>
                </c:pt>
                <c:pt idx="3606">
                  <c:v>360.60000000004698</c:v>
                </c:pt>
                <c:pt idx="3607">
                  <c:v>360.700000000047</c:v>
                </c:pt>
                <c:pt idx="3608">
                  <c:v>360.80000000004702</c:v>
                </c:pt>
                <c:pt idx="3609">
                  <c:v>360.90000000004699</c:v>
                </c:pt>
                <c:pt idx="3610">
                  <c:v>361.00000000004701</c:v>
                </c:pt>
                <c:pt idx="3611">
                  <c:v>361.10000000004698</c:v>
                </c:pt>
                <c:pt idx="3612">
                  <c:v>361.200000000047</c:v>
                </c:pt>
                <c:pt idx="3613">
                  <c:v>361.30000000004702</c:v>
                </c:pt>
                <c:pt idx="3614">
                  <c:v>361.40000000004699</c:v>
                </c:pt>
                <c:pt idx="3615">
                  <c:v>361.50000000004701</c:v>
                </c:pt>
                <c:pt idx="3616">
                  <c:v>361.60000000004698</c:v>
                </c:pt>
                <c:pt idx="3617">
                  <c:v>361.700000000047</c:v>
                </c:pt>
                <c:pt idx="3618">
                  <c:v>361.80000000004702</c:v>
                </c:pt>
                <c:pt idx="3619">
                  <c:v>361.90000000004801</c:v>
                </c:pt>
                <c:pt idx="3620">
                  <c:v>362.00000000004798</c:v>
                </c:pt>
                <c:pt idx="3621">
                  <c:v>362.100000000048</c:v>
                </c:pt>
                <c:pt idx="3622">
                  <c:v>362.20000000004802</c:v>
                </c:pt>
                <c:pt idx="3623">
                  <c:v>362.30000000004799</c:v>
                </c:pt>
                <c:pt idx="3624">
                  <c:v>362.40000000004801</c:v>
                </c:pt>
                <c:pt idx="3625">
                  <c:v>362.50000000004798</c:v>
                </c:pt>
                <c:pt idx="3626">
                  <c:v>362.600000000048</c:v>
                </c:pt>
                <c:pt idx="3627">
                  <c:v>362.70000000004802</c:v>
                </c:pt>
                <c:pt idx="3628">
                  <c:v>362.80000000004799</c:v>
                </c:pt>
                <c:pt idx="3629">
                  <c:v>362.90000000004801</c:v>
                </c:pt>
                <c:pt idx="3630">
                  <c:v>363.00000000004798</c:v>
                </c:pt>
                <c:pt idx="3631">
                  <c:v>363.100000000048</c:v>
                </c:pt>
                <c:pt idx="3632">
                  <c:v>363.20000000004802</c:v>
                </c:pt>
                <c:pt idx="3633">
                  <c:v>363.30000000004799</c:v>
                </c:pt>
                <c:pt idx="3634">
                  <c:v>363.40000000004801</c:v>
                </c:pt>
                <c:pt idx="3635">
                  <c:v>363.50000000004798</c:v>
                </c:pt>
                <c:pt idx="3636">
                  <c:v>363.600000000048</c:v>
                </c:pt>
                <c:pt idx="3637">
                  <c:v>363.70000000004802</c:v>
                </c:pt>
                <c:pt idx="3638">
                  <c:v>363.80000000004799</c:v>
                </c:pt>
                <c:pt idx="3639">
                  <c:v>363.90000000004801</c:v>
                </c:pt>
                <c:pt idx="3640">
                  <c:v>364.00000000004798</c:v>
                </c:pt>
                <c:pt idx="3641">
                  <c:v>364.100000000048</c:v>
                </c:pt>
                <c:pt idx="3642">
                  <c:v>364.20000000004802</c:v>
                </c:pt>
                <c:pt idx="3643">
                  <c:v>364.30000000004799</c:v>
                </c:pt>
                <c:pt idx="3644">
                  <c:v>364.40000000004801</c:v>
                </c:pt>
                <c:pt idx="3645">
                  <c:v>364.50000000004798</c:v>
                </c:pt>
                <c:pt idx="3646">
                  <c:v>364.600000000048</c:v>
                </c:pt>
                <c:pt idx="3647">
                  <c:v>364.70000000004802</c:v>
                </c:pt>
                <c:pt idx="3648">
                  <c:v>364.80000000004799</c:v>
                </c:pt>
                <c:pt idx="3649">
                  <c:v>364.90000000004801</c:v>
                </c:pt>
                <c:pt idx="3650">
                  <c:v>365.00000000004798</c:v>
                </c:pt>
                <c:pt idx="3651">
                  <c:v>365.100000000048</c:v>
                </c:pt>
                <c:pt idx="3652">
                  <c:v>365.20000000004802</c:v>
                </c:pt>
                <c:pt idx="3653">
                  <c:v>365.30000000004799</c:v>
                </c:pt>
                <c:pt idx="3654">
                  <c:v>365.40000000004801</c:v>
                </c:pt>
                <c:pt idx="3655">
                  <c:v>365.50000000004798</c:v>
                </c:pt>
                <c:pt idx="3656">
                  <c:v>365.600000000048</c:v>
                </c:pt>
                <c:pt idx="3657">
                  <c:v>365.70000000004802</c:v>
                </c:pt>
                <c:pt idx="3658">
                  <c:v>365.80000000004799</c:v>
                </c:pt>
                <c:pt idx="3659">
                  <c:v>365.90000000004801</c:v>
                </c:pt>
                <c:pt idx="3660">
                  <c:v>366.00000000004798</c:v>
                </c:pt>
                <c:pt idx="3661">
                  <c:v>366.100000000048</c:v>
                </c:pt>
                <c:pt idx="3662">
                  <c:v>366.20000000004802</c:v>
                </c:pt>
                <c:pt idx="3663">
                  <c:v>366.30000000004901</c:v>
                </c:pt>
                <c:pt idx="3664">
                  <c:v>366.40000000004898</c:v>
                </c:pt>
                <c:pt idx="3665">
                  <c:v>366.500000000049</c:v>
                </c:pt>
                <c:pt idx="3666">
                  <c:v>366.60000000004902</c:v>
                </c:pt>
                <c:pt idx="3667">
                  <c:v>366.70000000004899</c:v>
                </c:pt>
                <c:pt idx="3668">
                  <c:v>366.80000000004901</c:v>
                </c:pt>
                <c:pt idx="3669">
                  <c:v>366.90000000004898</c:v>
                </c:pt>
                <c:pt idx="3670">
                  <c:v>367.000000000049</c:v>
                </c:pt>
                <c:pt idx="3671">
                  <c:v>367.10000000004902</c:v>
                </c:pt>
                <c:pt idx="3672">
                  <c:v>367.20000000004899</c:v>
                </c:pt>
                <c:pt idx="3673">
                  <c:v>367.30000000004901</c:v>
                </c:pt>
                <c:pt idx="3674">
                  <c:v>367.40000000004898</c:v>
                </c:pt>
                <c:pt idx="3675">
                  <c:v>367.500000000049</c:v>
                </c:pt>
                <c:pt idx="3676">
                  <c:v>367.60000000004902</c:v>
                </c:pt>
                <c:pt idx="3677">
                  <c:v>367.70000000004899</c:v>
                </c:pt>
                <c:pt idx="3678">
                  <c:v>367.80000000004901</c:v>
                </c:pt>
                <c:pt idx="3679">
                  <c:v>367.90000000004898</c:v>
                </c:pt>
                <c:pt idx="3680">
                  <c:v>368.000000000049</c:v>
                </c:pt>
                <c:pt idx="3681">
                  <c:v>368.10000000004902</c:v>
                </c:pt>
                <c:pt idx="3682">
                  <c:v>368.20000000004899</c:v>
                </c:pt>
                <c:pt idx="3683">
                  <c:v>368.30000000004901</c:v>
                </c:pt>
                <c:pt idx="3684">
                  <c:v>368.40000000004898</c:v>
                </c:pt>
                <c:pt idx="3685">
                  <c:v>368.500000000049</c:v>
                </c:pt>
                <c:pt idx="3686">
                  <c:v>368.60000000004902</c:v>
                </c:pt>
                <c:pt idx="3687">
                  <c:v>368.70000000004899</c:v>
                </c:pt>
                <c:pt idx="3688">
                  <c:v>368.80000000004901</c:v>
                </c:pt>
                <c:pt idx="3689">
                  <c:v>368.90000000004898</c:v>
                </c:pt>
                <c:pt idx="3690">
                  <c:v>369.000000000049</c:v>
                </c:pt>
                <c:pt idx="3691">
                  <c:v>369.10000000004902</c:v>
                </c:pt>
                <c:pt idx="3692">
                  <c:v>369.20000000004899</c:v>
                </c:pt>
                <c:pt idx="3693">
                  <c:v>369.30000000004901</c:v>
                </c:pt>
                <c:pt idx="3694">
                  <c:v>369.40000000004898</c:v>
                </c:pt>
                <c:pt idx="3695">
                  <c:v>369.500000000049</c:v>
                </c:pt>
                <c:pt idx="3696">
                  <c:v>369.60000000004902</c:v>
                </c:pt>
                <c:pt idx="3697">
                  <c:v>369.70000000004899</c:v>
                </c:pt>
                <c:pt idx="3698">
                  <c:v>369.80000000004901</c:v>
                </c:pt>
                <c:pt idx="3699">
                  <c:v>369.90000000004898</c:v>
                </c:pt>
                <c:pt idx="3700">
                  <c:v>370.000000000049</c:v>
                </c:pt>
                <c:pt idx="3701">
                  <c:v>370.10000000004902</c:v>
                </c:pt>
                <c:pt idx="3702">
                  <c:v>370.20000000004899</c:v>
                </c:pt>
                <c:pt idx="3703">
                  <c:v>370.30000000004901</c:v>
                </c:pt>
                <c:pt idx="3704">
                  <c:v>370.40000000004898</c:v>
                </c:pt>
                <c:pt idx="3705">
                  <c:v>370.500000000049</c:v>
                </c:pt>
                <c:pt idx="3706">
                  <c:v>370.60000000004902</c:v>
                </c:pt>
                <c:pt idx="3707">
                  <c:v>370.70000000005001</c:v>
                </c:pt>
                <c:pt idx="3708">
                  <c:v>370.80000000004998</c:v>
                </c:pt>
                <c:pt idx="3709">
                  <c:v>370.90000000005</c:v>
                </c:pt>
                <c:pt idx="3710">
                  <c:v>371.00000000005002</c:v>
                </c:pt>
                <c:pt idx="3711">
                  <c:v>371.10000000004999</c:v>
                </c:pt>
                <c:pt idx="3712">
                  <c:v>371.20000000005001</c:v>
                </c:pt>
                <c:pt idx="3713">
                  <c:v>371.30000000004998</c:v>
                </c:pt>
                <c:pt idx="3714">
                  <c:v>371.40000000005</c:v>
                </c:pt>
                <c:pt idx="3715">
                  <c:v>371.50000000005002</c:v>
                </c:pt>
                <c:pt idx="3716">
                  <c:v>371.60000000004999</c:v>
                </c:pt>
                <c:pt idx="3717">
                  <c:v>371.70000000005001</c:v>
                </c:pt>
                <c:pt idx="3718">
                  <c:v>371.80000000004998</c:v>
                </c:pt>
                <c:pt idx="3719">
                  <c:v>371.90000000005</c:v>
                </c:pt>
                <c:pt idx="3720">
                  <c:v>372.00000000005002</c:v>
                </c:pt>
                <c:pt idx="3721">
                  <c:v>372.10000000004999</c:v>
                </c:pt>
                <c:pt idx="3722">
                  <c:v>372.20000000005001</c:v>
                </c:pt>
                <c:pt idx="3723">
                  <c:v>372.30000000004998</c:v>
                </c:pt>
                <c:pt idx="3724">
                  <c:v>372.40000000005</c:v>
                </c:pt>
                <c:pt idx="3725">
                  <c:v>372.50000000005002</c:v>
                </c:pt>
                <c:pt idx="3726">
                  <c:v>372.60000000004999</c:v>
                </c:pt>
                <c:pt idx="3727">
                  <c:v>372.70000000005001</c:v>
                </c:pt>
                <c:pt idx="3728">
                  <c:v>372.80000000004998</c:v>
                </c:pt>
                <c:pt idx="3729">
                  <c:v>372.90000000005</c:v>
                </c:pt>
                <c:pt idx="3730">
                  <c:v>373.00000000005002</c:v>
                </c:pt>
                <c:pt idx="3731">
                  <c:v>373.10000000004999</c:v>
                </c:pt>
                <c:pt idx="3732">
                  <c:v>373.20000000005001</c:v>
                </c:pt>
                <c:pt idx="3733">
                  <c:v>373.30000000004998</c:v>
                </c:pt>
                <c:pt idx="3734">
                  <c:v>373.40000000005</c:v>
                </c:pt>
                <c:pt idx="3735">
                  <c:v>373.50000000005002</c:v>
                </c:pt>
                <c:pt idx="3736">
                  <c:v>373.60000000004999</c:v>
                </c:pt>
                <c:pt idx="3737">
                  <c:v>373.70000000005001</c:v>
                </c:pt>
                <c:pt idx="3738">
                  <c:v>373.80000000004998</c:v>
                </c:pt>
                <c:pt idx="3739">
                  <c:v>373.90000000005</c:v>
                </c:pt>
                <c:pt idx="3740">
                  <c:v>374.00000000005002</c:v>
                </c:pt>
                <c:pt idx="3741">
                  <c:v>374.10000000004999</c:v>
                </c:pt>
                <c:pt idx="3742">
                  <c:v>374.20000000005001</c:v>
                </c:pt>
                <c:pt idx="3743">
                  <c:v>374.30000000004998</c:v>
                </c:pt>
                <c:pt idx="3744">
                  <c:v>374.40000000005</c:v>
                </c:pt>
                <c:pt idx="3745">
                  <c:v>374.50000000005002</c:v>
                </c:pt>
                <c:pt idx="3746">
                  <c:v>374.60000000004999</c:v>
                </c:pt>
                <c:pt idx="3747">
                  <c:v>374.70000000005001</c:v>
                </c:pt>
                <c:pt idx="3748">
                  <c:v>374.80000000004998</c:v>
                </c:pt>
                <c:pt idx="3749">
                  <c:v>374.90000000005</c:v>
                </c:pt>
                <c:pt idx="3750">
                  <c:v>375.00000000005002</c:v>
                </c:pt>
                <c:pt idx="3751">
                  <c:v>375.10000000005101</c:v>
                </c:pt>
                <c:pt idx="3752">
                  <c:v>375.20000000005098</c:v>
                </c:pt>
                <c:pt idx="3753">
                  <c:v>375.300000000051</c:v>
                </c:pt>
                <c:pt idx="3754">
                  <c:v>375.40000000005102</c:v>
                </c:pt>
                <c:pt idx="3755">
                  <c:v>375.50000000005099</c:v>
                </c:pt>
                <c:pt idx="3756">
                  <c:v>375.60000000005101</c:v>
                </c:pt>
                <c:pt idx="3757">
                  <c:v>375.70000000005098</c:v>
                </c:pt>
                <c:pt idx="3758">
                  <c:v>375.800000000051</c:v>
                </c:pt>
                <c:pt idx="3759">
                  <c:v>375.90000000005102</c:v>
                </c:pt>
                <c:pt idx="3760">
                  <c:v>376.00000000005099</c:v>
                </c:pt>
                <c:pt idx="3761">
                  <c:v>376.10000000005101</c:v>
                </c:pt>
                <c:pt idx="3762">
                  <c:v>376.20000000005098</c:v>
                </c:pt>
                <c:pt idx="3763">
                  <c:v>376.300000000051</c:v>
                </c:pt>
                <c:pt idx="3764">
                  <c:v>376.40000000005102</c:v>
                </c:pt>
                <c:pt idx="3765">
                  <c:v>376.50000000005099</c:v>
                </c:pt>
                <c:pt idx="3766">
                  <c:v>376.60000000005101</c:v>
                </c:pt>
                <c:pt idx="3767">
                  <c:v>376.70000000005098</c:v>
                </c:pt>
                <c:pt idx="3768">
                  <c:v>376.800000000051</c:v>
                </c:pt>
                <c:pt idx="3769">
                  <c:v>376.90000000005102</c:v>
                </c:pt>
                <c:pt idx="3770">
                  <c:v>377.00000000005099</c:v>
                </c:pt>
                <c:pt idx="3771">
                  <c:v>377.10000000005101</c:v>
                </c:pt>
                <c:pt idx="3772">
                  <c:v>377.20000000005098</c:v>
                </c:pt>
                <c:pt idx="3773">
                  <c:v>377.300000000051</c:v>
                </c:pt>
                <c:pt idx="3774">
                  <c:v>377.40000000005102</c:v>
                </c:pt>
                <c:pt idx="3775">
                  <c:v>377.50000000005099</c:v>
                </c:pt>
                <c:pt idx="3776">
                  <c:v>377.60000000005101</c:v>
                </c:pt>
                <c:pt idx="3777">
                  <c:v>377.70000000005098</c:v>
                </c:pt>
                <c:pt idx="3778">
                  <c:v>377.800000000051</c:v>
                </c:pt>
                <c:pt idx="3779">
                  <c:v>377.90000000005102</c:v>
                </c:pt>
                <c:pt idx="3780">
                  <c:v>378.00000000005099</c:v>
                </c:pt>
                <c:pt idx="3781">
                  <c:v>378.10000000005101</c:v>
                </c:pt>
                <c:pt idx="3782">
                  <c:v>378.20000000005098</c:v>
                </c:pt>
                <c:pt idx="3783">
                  <c:v>378.300000000051</c:v>
                </c:pt>
                <c:pt idx="3784">
                  <c:v>378.40000000005102</c:v>
                </c:pt>
                <c:pt idx="3785">
                  <c:v>378.50000000005099</c:v>
                </c:pt>
                <c:pt idx="3786">
                  <c:v>378.60000000005101</c:v>
                </c:pt>
                <c:pt idx="3787">
                  <c:v>378.70000000005098</c:v>
                </c:pt>
                <c:pt idx="3788">
                  <c:v>378.800000000051</c:v>
                </c:pt>
                <c:pt idx="3789">
                  <c:v>378.90000000005102</c:v>
                </c:pt>
                <c:pt idx="3790">
                  <c:v>379.00000000005099</c:v>
                </c:pt>
                <c:pt idx="3791">
                  <c:v>379.10000000005101</c:v>
                </c:pt>
                <c:pt idx="3792">
                  <c:v>379.20000000005098</c:v>
                </c:pt>
                <c:pt idx="3793">
                  <c:v>379.300000000051</c:v>
                </c:pt>
                <c:pt idx="3794">
                  <c:v>379.40000000005102</c:v>
                </c:pt>
                <c:pt idx="3795">
                  <c:v>379.50000000005201</c:v>
                </c:pt>
                <c:pt idx="3796">
                  <c:v>379.60000000005198</c:v>
                </c:pt>
                <c:pt idx="3797">
                  <c:v>379.700000000052</c:v>
                </c:pt>
                <c:pt idx="3798">
                  <c:v>379.80000000005202</c:v>
                </c:pt>
                <c:pt idx="3799">
                  <c:v>379.90000000005199</c:v>
                </c:pt>
                <c:pt idx="3800">
                  <c:v>380.00000000005201</c:v>
                </c:pt>
                <c:pt idx="3801">
                  <c:v>380.10000000005198</c:v>
                </c:pt>
                <c:pt idx="3802">
                  <c:v>380.200000000052</c:v>
                </c:pt>
                <c:pt idx="3803">
                  <c:v>380.30000000005202</c:v>
                </c:pt>
                <c:pt idx="3804">
                  <c:v>380.40000000005199</c:v>
                </c:pt>
                <c:pt idx="3805">
                  <c:v>380.50000000005201</c:v>
                </c:pt>
                <c:pt idx="3806">
                  <c:v>380.60000000005198</c:v>
                </c:pt>
                <c:pt idx="3807">
                  <c:v>380.700000000052</c:v>
                </c:pt>
                <c:pt idx="3808">
                  <c:v>380.80000000005202</c:v>
                </c:pt>
                <c:pt idx="3809">
                  <c:v>380.90000000005199</c:v>
                </c:pt>
                <c:pt idx="3810">
                  <c:v>381.00000000005201</c:v>
                </c:pt>
                <c:pt idx="3811">
                  <c:v>381.10000000005198</c:v>
                </c:pt>
                <c:pt idx="3812">
                  <c:v>381.200000000052</c:v>
                </c:pt>
                <c:pt idx="3813">
                  <c:v>381.30000000005202</c:v>
                </c:pt>
                <c:pt idx="3814">
                  <c:v>381.40000000005199</c:v>
                </c:pt>
                <c:pt idx="3815">
                  <c:v>381.50000000005201</c:v>
                </c:pt>
                <c:pt idx="3816">
                  <c:v>381.60000000005198</c:v>
                </c:pt>
                <c:pt idx="3817">
                  <c:v>381.700000000052</c:v>
                </c:pt>
                <c:pt idx="3818">
                  <c:v>381.80000000005202</c:v>
                </c:pt>
                <c:pt idx="3819">
                  <c:v>381.90000000005199</c:v>
                </c:pt>
                <c:pt idx="3820">
                  <c:v>382.00000000005201</c:v>
                </c:pt>
                <c:pt idx="3821">
                  <c:v>382.10000000005198</c:v>
                </c:pt>
                <c:pt idx="3822">
                  <c:v>382.200000000052</c:v>
                </c:pt>
                <c:pt idx="3823">
                  <c:v>382.30000000005202</c:v>
                </c:pt>
                <c:pt idx="3824">
                  <c:v>382.40000000005199</c:v>
                </c:pt>
                <c:pt idx="3825">
                  <c:v>382.50000000005201</c:v>
                </c:pt>
                <c:pt idx="3826">
                  <c:v>382.60000000005198</c:v>
                </c:pt>
                <c:pt idx="3827">
                  <c:v>382.700000000052</c:v>
                </c:pt>
                <c:pt idx="3828">
                  <c:v>382.80000000005202</c:v>
                </c:pt>
                <c:pt idx="3829">
                  <c:v>382.90000000005199</c:v>
                </c:pt>
                <c:pt idx="3830">
                  <c:v>383.00000000005201</c:v>
                </c:pt>
                <c:pt idx="3831">
                  <c:v>383.10000000005198</c:v>
                </c:pt>
                <c:pt idx="3832">
                  <c:v>383.200000000052</c:v>
                </c:pt>
                <c:pt idx="3833">
                  <c:v>383.30000000005202</c:v>
                </c:pt>
                <c:pt idx="3834">
                  <c:v>383.40000000005199</c:v>
                </c:pt>
                <c:pt idx="3835">
                  <c:v>383.50000000005201</c:v>
                </c:pt>
                <c:pt idx="3836">
                  <c:v>383.60000000005198</c:v>
                </c:pt>
                <c:pt idx="3837">
                  <c:v>383.700000000052</c:v>
                </c:pt>
                <c:pt idx="3838">
                  <c:v>383.80000000005202</c:v>
                </c:pt>
                <c:pt idx="3839">
                  <c:v>383.90000000005301</c:v>
                </c:pt>
                <c:pt idx="3840">
                  <c:v>384.00000000005298</c:v>
                </c:pt>
                <c:pt idx="3841">
                  <c:v>384.100000000053</c:v>
                </c:pt>
                <c:pt idx="3842">
                  <c:v>384.20000000005302</c:v>
                </c:pt>
                <c:pt idx="3843">
                  <c:v>384.30000000005299</c:v>
                </c:pt>
                <c:pt idx="3844">
                  <c:v>384.40000000005301</c:v>
                </c:pt>
                <c:pt idx="3845">
                  <c:v>384.50000000005298</c:v>
                </c:pt>
                <c:pt idx="3846">
                  <c:v>384.600000000053</c:v>
                </c:pt>
                <c:pt idx="3847">
                  <c:v>384.70000000005302</c:v>
                </c:pt>
                <c:pt idx="3848">
                  <c:v>384.80000000005299</c:v>
                </c:pt>
                <c:pt idx="3849">
                  <c:v>384.90000000005301</c:v>
                </c:pt>
                <c:pt idx="3850">
                  <c:v>385.00000000005298</c:v>
                </c:pt>
                <c:pt idx="3851">
                  <c:v>385.100000000053</c:v>
                </c:pt>
                <c:pt idx="3852">
                  <c:v>385.20000000005302</c:v>
                </c:pt>
                <c:pt idx="3853">
                  <c:v>385.30000000005299</c:v>
                </c:pt>
                <c:pt idx="3854">
                  <c:v>385.40000000005301</c:v>
                </c:pt>
                <c:pt idx="3855">
                  <c:v>385.50000000005298</c:v>
                </c:pt>
                <c:pt idx="3856">
                  <c:v>385.600000000053</c:v>
                </c:pt>
                <c:pt idx="3857">
                  <c:v>385.70000000005302</c:v>
                </c:pt>
                <c:pt idx="3858">
                  <c:v>385.80000000005299</c:v>
                </c:pt>
                <c:pt idx="3859">
                  <c:v>385.90000000005301</c:v>
                </c:pt>
                <c:pt idx="3860">
                  <c:v>386.00000000005298</c:v>
                </c:pt>
                <c:pt idx="3861">
                  <c:v>386.100000000053</c:v>
                </c:pt>
                <c:pt idx="3862">
                  <c:v>386.20000000005302</c:v>
                </c:pt>
                <c:pt idx="3863">
                  <c:v>386.30000000005299</c:v>
                </c:pt>
                <c:pt idx="3864">
                  <c:v>386.40000000005301</c:v>
                </c:pt>
                <c:pt idx="3865">
                  <c:v>386.50000000005298</c:v>
                </c:pt>
                <c:pt idx="3866">
                  <c:v>386.600000000053</c:v>
                </c:pt>
                <c:pt idx="3867">
                  <c:v>386.70000000005302</c:v>
                </c:pt>
                <c:pt idx="3868">
                  <c:v>386.80000000005299</c:v>
                </c:pt>
                <c:pt idx="3869">
                  <c:v>386.90000000005301</c:v>
                </c:pt>
                <c:pt idx="3870">
                  <c:v>387.00000000005298</c:v>
                </c:pt>
                <c:pt idx="3871">
                  <c:v>387.100000000053</c:v>
                </c:pt>
                <c:pt idx="3872">
                  <c:v>387.20000000005302</c:v>
                </c:pt>
                <c:pt idx="3873">
                  <c:v>387.30000000005299</c:v>
                </c:pt>
                <c:pt idx="3874">
                  <c:v>387.40000000005301</c:v>
                </c:pt>
                <c:pt idx="3875">
                  <c:v>387.50000000005298</c:v>
                </c:pt>
                <c:pt idx="3876">
                  <c:v>387.600000000053</c:v>
                </c:pt>
                <c:pt idx="3877">
                  <c:v>387.70000000005302</c:v>
                </c:pt>
                <c:pt idx="3878">
                  <c:v>387.80000000005299</c:v>
                </c:pt>
                <c:pt idx="3879">
                  <c:v>387.90000000005301</c:v>
                </c:pt>
                <c:pt idx="3880">
                  <c:v>388.00000000005298</c:v>
                </c:pt>
                <c:pt idx="3881">
                  <c:v>388.100000000053</c:v>
                </c:pt>
                <c:pt idx="3882">
                  <c:v>388.20000000005302</c:v>
                </c:pt>
                <c:pt idx="3883">
                  <c:v>388.30000000005401</c:v>
                </c:pt>
                <c:pt idx="3884">
                  <c:v>388.40000000005398</c:v>
                </c:pt>
                <c:pt idx="3885">
                  <c:v>388.500000000054</c:v>
                </c:pt>
                <c:pt idx="3886">
                  <c:v>388.60000000005402</c:v>
                </c:pt>
                <c:pt idx="3887">
                  <c:v>388.70000000005399</c:v>
                </c:pt>
                <c:pt idx="3888">
                  <c:v>388.80000000005401</c:v>
                </c:pt>
                <c:pt idx="3889">
                  <c:v>388.90000000005398</c:v>
                </c:pt>
                <c:pt idx="3890">
                  <c:v>389.000000000054</c:v>
                </c:pt>
                <c:pt idx="3891">
                  <c:v>389.10000000005402</c:v>
                </c:pt>
                <c:pt idx="3892">
                  <c:v>389.20000000005399</c:v>
                </c:pt>
                <c:pt idx="3893">
                  <c:v>389.30000000005401</c:v>
                </c:pt>
                <c:pt idx="3894">
                  <c:v>389.40000000005398</c:v>
                </c:pt>
                <c:pt idx="3895">
                  <c:v>389.500000000054</c:v>
                </c:pt>
                <c:pt idx="3896">
                  <c:v>389.60000000005402</c:v>
                </c:pt>
                <c:pt idx="3897">
                  <c:v>389.70000000005399</c:v>
                </c:pt>
                <c:pt idx="3898">
                  <c:v>389.80000000005401</c:v>
                </c:pt>
                <c:pt idx="3899">
                  <c:v>389.90000000005398</c:v>
                </c:pt>
                <c:pt idx="3900">
                  <c:v>390.000000000054</c:v>
                </c:pt>
                <c:pt idx="3901">
                  <c:v>390.10000000005402</c:v>
                </c:pt>
                <c:pt idx="3902">
                  <c:v>390.20000000005399</c:v>
                </c:pt>
                <c:pt idx="3903">
                  <c:v>390.30000000005401</c:v>
                </c:pt>
                <c:pt idx="3904">
                  <c:v>390.40000000005398</c:v>
                </c:pt>
                <c:pt idx="3905">
                  <c:v>390.500000000054</c:v>
                </c:pt>
                <c:pt idx="3906">
                  <c:v>390.60000000005402</c:v>
                </c:pt>
                <c:pt idx="3907">
                  <c:v>390.70000000005399</c:v>
                </c:pt>
                <c:pt idx="3908">
                  <c:v>390.80000000005401</c:v>
                </c:pt>
                <c:pt idx="3909">
                  <c:v>390.90000000005398</c:v>
                </c:pt>
                <c:pt idx="3910">
                  <c:v>391.000000000054</c:v>
                </c:pt>
                <c:pt idx="3911">
                  <c:v>391.10000000005402</c:v>
                </c:pt>
                <c:pt idx="3912">
                  <c:v>391.20000000005399</c:v>
                </c:pt>
                <c:pt idx="3913">
                  <c:v>391.30000000005401</c:v>
                </c:pt>
                <c:pt idx="3914">
                  <c:v>391.40000000005398</c:v>
                </c:pt>
                <c:pt idx="3915">
                  <c:v>391.500000000054</c:v>
                </c:pt>
                <c:pt idx="3916">
                  <c:v>391.60000000005402</c:v>
                </c:pt>
                <c:pt idx="3917">
                  <c:v>391.70000000005399</c:v>
                </c:pt>
                <c:pt idx="3918">
                  <c:v>391.80000000005401</c:v>
                </c:pt>
                <c:pt idx="3919">
                  <c:v>391.90000000005398</c:v>
                </c:pt>
                <c:pt idx="3920">
                  <c:v>392.000000000054</c:v>
                </c:pt>
                <c:pt idx="3921">
                  <c:v>392.10000000005402</c:v>
                </c:pt>
                <c:pt idx="3922">
                  <c:v>392.20000000005399</c:v>
                </c:pt>
                <c:pt idx="3923">
                  <c:v>392.30000000005401</c:v>
                </c:pt>
                <c:pt idx="3924">
                  <c:v>392.40000000005398</c:v>
                </c:pt>
                <c:pt idx="3925">
                  <c:v>392.500000000054</c:v>
                </c:pt>
                <c:pt idx="3926">
                  <c:v>392.60000000005402</c:v>
                </c:pt>
                <c:pt idx="3927">
                  <c:v>392.70000000005501</c:v>
                </c:pt>
                <c:pt idx="3928">
                  <c:v>392.80000000005498</c:v>
                </c:pt>
                <c:pt idx="3929">
                  <c:v>392.900000000055</c:v>
                </c:pt>
                <c:pt idx="3930">
                  <c:v>393.00000000005502</c:v>
                </c:pt>
                <c:pt idx="3931">
                  <c:v>393.10000000005499</c:v>
                </c:pt>
                <c:pt idx="3932">
                  <c:v>393.20000000005501</c:v>
                </c:pt>
                <c:pt idx="3933">
                  <c:v>393.30000000005498</c:v>
                </c:pt>
                <c:pt idx="3934">
                  <c:v>393.400000000055</c:v>
                </c:pt>
                <c:pt idx="3935">
                  <c:v>393.50000000005502</c:v>
                </c:pt>
                <c:pt idx="3936">
                  <c:v>393.60000000005499</c:v>
                </c:pt>
                <c:pt idx="3937">
                  <c:v>393.70000000005501</c:v>
                </c:pt>
                <c:pt idx="3938">
                  <c:v>393.80000000005498</c:v>
                </c:pt>
                <c:pt idx="3939">
                  <c:v>393.900000000055</c:v>
                </c:pt>
                <c:pt idx="3940">
                  <c:v>394.00000000005502</c:v>
                </c:pt>
                <c:pt idx="3941">
                  <c:v>394.10000000005499</c:v>
                </c:pt>
                <c:pt idx="3942">
                  <c:v>394.20000000005501</c:v>
                </c:pt>
                <c:pt idx="3943">
                  <c:v>394.30000000005498</c:v>
                </c:pt>
                <c:pt idx="3944">
                  <c:v>394.400000000055</c:v>
                </c:pt>
                <c:pt idx="3945">
                  <c:v>394.50000000005502</c:v>
                </c:pt>
                <c:pt idx="3946">
                  <c:v>394.60000000005499</c:v>
                </c:pt>
                <c:pt idx="3947">
                  <c:v>394.70000000005501</c:v>
                </c:pt>
                <c:pt idx="3948">
                  <c:v>394.80000000005498</c:v>
                </c:pt>
                <c:pt idx="3949">
                  <c:v>394.900000000055</c:v>
                </c:pt>
                <c:pt idx="3950">
                  <c:v>395.00000000005502</c:v>
                </c:pt>
                <c:pt idx="3951">
                  <c:v>395.10000000005499</c:v>
                </c:pt>
                <c:pt idx="3952">
                  <c:v>395.20000000005501</c:v>
                </c:pt>
                <c:pt idx="3953">
                  <c:v>395.30000000005498</c:v>
                </c:pt>
                <c:pt idx="3954">
                  <c:v>395.400000000055</c:v>
                </c:pt>
                <c:pt idx="3955">
                  <c:v>395.50000000005502</c:v>
                </c:pt>
                <c:pt idx="3956">
                  <c:v>395.60000000005499</c:v>
                </c:pt>
                <c:pt idx="3957">
                  <c:v>395.70000000005501</c:v>
                </c:pt>
                <c:pt idx="3958">
                  <c:v>395.80000000005498</c:v>
                </c:pt>
                <c:pt idx="3959">
                  <c:v>395.900000000055</c:v>
                </c:pt>
                <c:pt idx="3960">
                  <c:v>396.00000000005502</c:v>
                </c:pt>
                <c:pt idx="3961">
                  <c:v>396.10000000005499</c:v>
                </c:pt>
                <c:pt idx="3962">
                  <c:v>396.20000000005501</c:v>
                </c:pt>
                <c:pt idx="3963">
                  <c:v>396.30000000005498</c:v>
                </c:pt>
                <c:pt idx="3964">
                  <c:v>396.400000000055</c:v>
                </c:pt>
                <c:pt idx="3965">
                  <c:v>396.50000000005502</c:v>
                </c:pt>
                <c:pt idx="3966">
                  <c:v>396.60000000005499</c:v>
                </c:pt>
                <c:pt idx="3967">
                  <c:v>396.70000000005501</c:v>
                </c:pt>
                <c:pt idx="3968">
                  <c:v>396.80000000005498</c:v>
                </c:pt>
                <c:pt idx="3969">
                  <c:v>396.900000000055</c:v>
                </c:pt>
                <c:pt idx="3970">
                  <c:v>397.00000000005502</c:v>
                </c:pt>
                <c:pt idx="3971">
                  <c:v>397.10000000005601</c:v>
                </c:pt>
                <c:pt idx="3972">
                  <c:v>397.20000000005598</c:v>
                </c:pt>
                <c:pt idx="3973">
                  <c:v>397.300000000056</c:v>
                </c:pt>
                <c:pt idx="3974">
                  <c:v>397.40000000005602</c:v>
                </c:pt>
                <c:pt idx="3975">
                  <c:v>397.50000000005599</c:v>
                </c:pt>
                <c:pt idx="3976">
                  <c:v>397.60000000005601</c:v>
                </c:pt>
                <c:pt idx="3977">
                  <c:v>397.70000000005598</c:v>
                </c:pt>
                <c:pt idx="3978">
                  <c:v>397.800000000056</c:v>
                </c:pt>
                <c:pt idx="3979">
                  <c:v>397.90000000005602</c:v>
                </c:pt>
                <c:pt idx="3980">
                  <c:v>398.00000000005599</c:v>
                </c:pt>
                <c:pt idx="3981">
                  <c:v>398.10000000005601</c:v>
                </c:pt>
                <c:pt idx="3982">
                  <c:v>398.20000000005598</c:v>
                </c:pt>
                <c:pt idx="3983">
                  <c:v>398.300000000056</c:v>
                </c:pt>
                <c:pt idx="3984">
                  <c:v>398.40000000005602</c:v>
                </c:pt>
                <c:pt idx="3985">
                  <c:v>398.50000000005599</c:v>
                </c:pt>
                <c:pt idx="3986">
                  <c:v>398.60000000005601</c:v>
                </c:pt>
                <c:pt idx="3987">
                  <c:v>398.70000000005598</c:v>
                </c:pt>
                <c:pt idx="3988">
                  <c:v>398.800000000056</c:v>
                </c:pt>
                <c:pt idx="3989">
                  <c:v>398.90000000005602</c:v>
                </c:pt>
                <c:pt idx="3990">
                  <c:v>399.00000000005599</c:v>
                </c:pt>
                <c:pt idx="3991">
                  <c:v>399.10000000005601</c:v>
                </c:pt>
                <c:pt idx="3992">
                  <c:v>399.20000000005598</c:v>
                </c:pt>
                <c:pt idx="3993">
                  <c:v>399.300000000056</c:v>
                </c:pt>
                <c:pt idx="3994">
                  <c:v>399.40000000005602</c:v>
                </c:pt>
                <c:pt idx="3995">
                  <c:v>399.50000000005599</c:v>
                </c:pt>
                <c:pt idx="3996">
                  <c:v>399.60000000005601</c:v>
                </c:pt>
                <c:pt idx="3997">
                  <c:v>399.70000000005598</c:v>
                </c:pt>
                <c:pt idx="3998">
                  <c:v>399.800000000056</c:v>
                </c:pt>
                <c:pt idx="3999">
                  <c:v>399.90000000005602</c:v>
                </c:pt>
                <c:pt idx="4000">
                  <c:v>400.00000000005599</c:v>
                </c:pt>
                <c:pt idx="4001">
                  <c:v>400.10000000005601</c:v>
                </c:pt>
                <c:pt idx="4002">
                  <c:v>400.20000000005598</c:v>
                </c:pt>
                <c:pt idx="4003">
                  <c:v>400.300000000056</c:v>
                </c:pt>
                <c:pt idx="4004">
                  <c:v>400.40000000005602</c:v>
                </c:pt>
                <c:pt idx="4005">
                  <c:v>400.50000000005599</c:v>
                </c:pt>
                <c:pt idx="4006">
                  <c:v>400.60000000005601</c:v>
                </c:pt>
                <c:pt idx="4007">
                  <c:v>400.70000000005598</c:v>
                </c:pt>
                <c:pt idx="4008">
                  <c:v>400.800000000056</c:v>
                </c:pt>
                <c:pt idx="4009">
                  <c:v>400.90000000005602</c:v>
                </c:pt>
                <c:pt idx="4010">
                  <c:v>401.00000000005599</c:v>
                </c:pt>
                <c:pt idx="4011">
                  <c:v>401.10000000005601</c:v>
                </c:pt>
                <c:pt idx="4012">
                  <c:v>401.20000000005598</c:v>
                </c:pt>
                <c:pt idx="4013">
                  <c:v>401.300000000056</c:v>
                </c:pt>
                <c:pt idx="4014">
                  <c:v>401.40000000005602</c:v>
                </c:pt>
                <c:pt idx="4015">
                  <c:v>401.50000000005701</c:v>
                </c:pt>
                <c:pt idx="4016">
                  <c:v>401.60000000005698</c:v>
                </c:pt>
                <c:pt idx="4017">
                  <c:v>401.700000000057</c:v>
                </c:pt>
                <c:pt idx="4018">
                  <c:v>401.80000000005703</c:v>
                </c:pt>
                <c:pt idx="4019">
                  <c:v>401.90000000005699</c:v>
                </c:pt>
                <c:pt idx="4020">
                  <c:v>402.00000000005701</c:v>
                </c:pt>
                <c:pt idx="4021">
                  <c:v>402.10000000005698</c:v>
                </c:pt>
                <c:pt idx="4022">
                  <c:v>402.200000000057</c:v>
                </c:pt>
                <c:pt idx="4023">
                  <c:v>402.30000000005703</c:v>
                </c:pt>
                <c:pt idx="4024">
                  <c:v>402.40000000005699</c:v>
                </c:pt>
                <c:pt idx="4025">
                  <c:v>402.50000000005701</c:v>
                </c:pt>
                <c:pt idx="4026">
                  <c:v>402.60000000005698</c:v>
                </c:pt>
                <c:pt idx="4027">
                  <c:v>402.700000000057</c:v>
                </c:pt>
                <c:pt idx="4028">
                  <c:v>402.80000000005703</c:v>
                </c:pt>
                <c:pt idx="4029">
                  <c:v>402.90000000005699</c:v>
                </c:pt>
                <c:pt idx="4030">
                  <c:v>403.00000000005701</c:v>
                </c:pt>
                <c:pt idx="4031">
                  <c:v>403.10000000005698</c:v>
                </c:pt>
                <c:pt idx="4032">
                  <c:v>403.200000000057</c:v>
                </c:pt>
                <c:pt idx="4033">
                  <c:v>403.30000000005703</c:v>
                </c:pt>
                <c:pt idx="4034">
                  <c:v>403.40000000005699</c:v>
                </c:pt>
                <c:pt idx="4035">
                  <c:v>403.50000000005701</c:v>
                </c:pt>
                <c:pt idx="4036">
                  <c:v>403.60000000005698</c:v>
                </c:pt>
                <c:pt idx="4037">
                  <c:v>403.700000000057</c:v>
                </c:pt>
                <c:pt idx="4038">
                  <c:v>403.80000000005703</c:v>
                </c:pt>
                <c:pt idx="4039">
                  <c:v>403.90000000005699</c:v>
                </c:pt>
                <c:pt idx="4040">
                  <c:v>404.00000000005701</c:v>
                </c:pt>
                <c:pt idx="4041">
                  <c:v>404.10000000005698</c:v>
                </c:pt>
                <c:pt idx="4042">
                  <c:v>404.200000000057</c:v>
                </c:pt>
                <c:pt idx="4043">
                  <c:v>404.30000000005703</c:v>
                </c:pt>
                <c:pt idx="4044">
                  <c:v>404.40000000005699</c:v>
                </c:pt>
                <c:pt idx="4045">
                  <c:v>404.50000000005701</c:v>
                </c:pt>
                <c:pt idx="4046">
                  <c:v>404.60000000005698</c:v>
                </c:pt>
                <c:pt idx="4047">
                  <c:v>404.700000000057</c:v>
                </c:pt>
                <c:pt idx="4048">
                  <c:v>404.80000000005703</c:v>
                </c:pt>
                <c:pt idx="4049">
                  <c:v>404.90000000005699</c:v>
                </c:pt>
                <c:pt idx="4050">
                  <c:v>405.00000000005701</c:v>
                </c:pt>
                <c:pt idx="4051">
                  <c:v>405.10000000005698</c:v>
                </c:pt>
                <c:pt idx="4052">
                  <c:v>405.200000000057</c:v>
                </c:pt>
                <c:pt idx="4053">
                  <c:v>405.30000000005703</c:v>
                </c:pt>
                <c:pt idx="4054">
                  <c:v>405.40000000005699</c:v>
                </c:pt>
                <c:pt idx="4055">
                  <c:v>405.50000000005701</c:v>
                </c:pt>
                <c:pt idx="4056">
                  <c:v>405.60000000005698</c:v>
                </c:pt>
                <c:pt idx="4057">
                  <c:v>405.700000000057</c:v>
                </c:pt>
                <c:pt idx="4058">
                  <c:v>405.80000000005703</c:v>
                </c:pt>
                <c:pt idx="4059">
                  <c:v>405.90000000005801</c:v>
                </c:pt>
                <c:pt idx="4060">
                  <c:v>406.00000000005798</c:v>
                </c:pt>
                <c:pt idx="4061">
                  <c:v>406.100000000058</c:v>
                </c:pt>
                <c:pt idx="4062">
                  <c:v>406.20000000005803</c:v>
                </c:pt>
                <c:pt idx="4063">
                  <c:v>406.30000000005799</c:v>
                </c:pt>
                <c:pt idx="4064">
                  <c:v>406.40000000005801</c:v>
                </c:pt>
                <c:pt idx="4065">
                  <c:v>406.50000000005798</c:v>
                </c:pt>
                <c:pt idx="4066">
                  <c:v>406.600000000058</c:v>
                </c:pt>
                <c:pt idx="4067">
                  <c:v>406.70000000005803</c:v>
                </c:pt>
                <c:pt idx="4068">
                  <c:v>406.80000000005799</c:v>
                </c:pt>
                <c:pt idx="4069">
                  <c:v>406.90000000005801</c:v>
                </c:pt>
                <c:pt idx="4070">
                  <c:v>407.00000000005798</c:v>
                </c:pt>
                <c:pt idx="4071">
                  <c:v>407.100000000058</c:v>
                </c:pt>
                <c:pt idx="4072">
                  <c:v>407.20000000005803</c:v>
                </c:pt>
                <c:pt idx="4073">
                  <c:v>407.30000000005799</c:v>
                </c:pt>
                <c:pt idx="4074">
                  <c:v>407.40000000005801</c:v>
                </c:pt>
                <c:pt idx="4075">
                  <c:v>407.50000000005798</c:v>
                </c:pt>
                <c:pt idx="4076">
                  <c:v>407.600000000058</c:v>
                </c:pt>
                <c:pt idx="4077">
                  <c:v>407.70000000005803</c:v>
                </c:pt>
                <c:pt idx="4078">
                  <c:v>407.80000000005799</c:v>
                </c:pt>
                <c:pt idx="4079">
                  <c:v>407.90000000005801</c:v>
                </c:pt>
                <c:pt idx="4080">
                  <c:v>408.00000000005798</c:v>
                </c:pt>
                <c:pt idx="4081">
                  <c:v>408.100000000058</c:v>
                </c:pt>
                <c:pt idx="4082">
                  <c:v>408.20000000005803</c:v>
                </c:pt>
                <c:pt idx="4083">
                  <c:v>408.30000000005799</c:v>
                </c:pt>
                <c:pt idx="4084">
                  <c:v>408.40000000005801</c:v>
                </c:pt>
                <c:pt idx="4085">
                  <c:v>408.50000000005798</c:v>
                </c:pt>
                <c:pt idx="4086">
                  <c:v>408.600000000058</c:v>
                </c:pt>
                <c:pt idx="4087">
                  <c:v>408.70000000005803</c:v>
                </c:pt>
                <c:pt idx="4088">
                  <c:v>408.80000000005799</c:v>
                </c:pt>
                <c:pt idx="4089">
                  <c:v>408.90000000005801</c:v>
                </c:pt>
                <c:pt idx="4090">
                  <c:v>409.00000000005798</c:v>
                </c:pt>
                <c:pt idx="4091">
                  <c:v>409.100000000058</c:v>
                </c:pt>
                <c:pt idx="4092">
                  <c:v>409.20000000005803</c:v>
                </c:pt>
                <c:pt idx="4093">
                  <c:v>409.30000000005799</c:v>
                </c:pt>
                <c:pt idx="4094">
                  <c:v>409.40000000005801</c:v>
                </c:pt>
                <c:pt idx="4095">
                  <c:v>409.50000000005798</c:v>
                </c:pt>
                <c:pt idx="4096">
                  <c:v>409.600000000058</c:v>
                </c:pt>
                <c:pt idx="4097">
                  <c:v>409.70000000005803</c:v>
                </c:pt>
                <c:pt idx="4098">
                  <c:v>409.80000000005799</c:v>
                </c:pt>
                <c:pt idx="4099">
                  <c:v>409.90000000005801</c:v>
                </c:pt>
                <c:pt idx="4100">
                  <c:v>410.00000000005798</c:v>
                </c:pt>
                <c:pt idx="4101">
                  <c:v>410.100000000058</c:v>
                </c:pt>
                <c:pt idx="4102">
                  <c:v>410.20000000005803</c:v>
                </c:pt>
                <c:pt idx="4103">
                  <c:v>410.30000000005901</c:v>
                </c:pt>
                <c:pt idx="4104">
                  <c:v>410.40000000005898</c:v>
                </c:pt>
                <c:pt idx="4105">
                  <c:v>410.500000000059</c:v>
                </c:pt>
                <c:pt idx="4106">
                  <c:v>410.60000000005903</c:v>
                </c:pt>
                <c:pt idx="4107">
                  <c:v>410.70000000005899</c:v>
                </c:pt>
                <c:pt idx="4108">
                  <c:v>410.80000000005901</c:v>
                </c:pt>
                <c:pt idx="4109">
                  <c:v>410.90000000005898</c:v>
                </c:pt>
                <c:pt idx="4110">
                  <c:v>411.000000000059</c:v>
                </c:pt>
                <c:pt idx="4111">
                  <c:v>411.10000000005903</c:v>
                </c:pt>
                <c:pt idx="4112">
                  <c:v>411.20000000005899</c:v>
                </c:pt>
                <c:pt idx="4113">
                  <c:v>411.30000000005901</c:v>
                </c:pt>
                <c:pt idx="4114">
                  <c:v>411.40000000005898</c:v>
                </c:pt>
                <c:pt idx="4115">
                  <c:v>411.500000000059</c:v>
                </c:pt>
                <c:pt idx="4116">
                  <c:v>411.60000000005903</c:v>
                </c:pt>
                <c:pt idx="4117">
                  <c:v>411.70000000005899</c:v>
                </c:pt>
                <c:pt idx="4118">
                  <c:v>411.80000000005901</c:v>
                </c:pt>
                <c:pt idx="4119">
                  <c:v>411.90000000005898</c:v>
                </c:pt>
                <c:pt idx="4120">
                  <c:v>412.000000000059</c:v>
                </c:pt>
                <c:pt idx="4121">
                  <c:v>412.10000000005903</c:v>
                </c:pt>
                <c:pt idx="4122">
                  <c:v>412.20000000005899</c:v>
                </c:pt>
                <c:pt idx="4123">
                  <c:v>412.30000000005901</c:v>
                </c:pt>
                <c:pt idx="4124">
                  <c:v>412.40000000005898</c:v>
                </c:pt>
                <c:pt idx="4125">
                  <c:v>412.500000000059</c:v>
                </c:pt>
                <c:pt idx="4126">
                  <c:v>412.60000000005903</c:v>
                </c:pt>
                <c:pt idx="4127">
                  <c:v>412.70000000005899</c:v>
                </c:pt>
                <c:pt idx="4128">
                  <c:v>412.80000000005901</c:v>
                </c:pt>
                <c:pt idx="4129">
                  <c:v>412.90000000005898</c:v>
                </c:pt>
                <c:pt idx="4130">
                  <c:v>413.000000000059</c:v>
                </c:pt>
                <c:pt idx="4131">
                  <c:v>413.10000000005903</c:v>
                </c:pt>
                <c:pt idx="4132">
                  <c:v>413.20000000005899</c:v>
                </c:pt>
                <c:pt idx="4133">
                  <c:v>413.30000000005901</c:v>
                </c:pt>
                <c:pt idx="4134">
                  <c:v>413.40000000005898</c:v>
                </c:pt>
                <c:pt idx="4135">
                  <c:v>413.500000000059</c:v>
                </c:pt>
                <c:pt idx="4136">
                  <c:v>413.60000000005903</c:v>
                </c:pt>
                <c:pt idx="4137">
                  <c:v>413.70000000005899</c:v>
                </c:pt>
                <c:pt idx="4138">
                  <c:v>413.80000000005901</c:v>
                </c:pt>
                <c:pt idx="4139">
                  <c:v>413.90000000005898</c:v>
                </c:pt>
                <c:pt idx="4140">
                  <c:v>414.000000000059</c:v>
                </c:pt>
                <c:pt idx="4141">
                  <c:v>414.10000000005903</c:v>
                </c:pt>
                <c:pt idx="4142">
                  <c:v>414.20000000005899</c:v>
                </c:pt>
                <c:pt idx="4143">
                  <c:v>414.30000000005901</c:v>
                </c:pt>
                <c:pt idx="4144">
                  <c:v>414.40000000005898</c:v>
                </c:pt>
                <c:pt idx="4145">
                  <c:v>414.500000000059</c:v>
                </c:pt>
                <c:pt idx="4146">
                  <c:v>414.60000000005903</c:v>
                </c:pt>
                <c:pt idx="4147">
                  <c:v>414.70000000006002</c:v>
                </c:pt>
                <c:pt idx="4148">
                  <c:v>414.80000000005998</c:v>
                </c:pt>
                <c:pt idx="4149">
                  <c:v>414.90000000006</c:v>
                </c:pt>
                <c:pt idx="4150">
                  <c:v>415.00000000006003</c:v>
                </c:pt>
                <c:pt idx="4151">
                  <c:v>415.10000000005999</c:v>
                </c:pt>
                <c:pt idx="4152">
                  <c:v>415.20000000006002</c:v>
                </c:pt>
                <c:pt idx="4153">
                  <c:v>415.30000000005998</c:v>
                </c:pt>
                <c:pt idx="4154">
                  <c:v>415.40000000006</c:v>
                </c:pt>
                <c:pt idx="4155">
                  <c:v>415.50000000006003</c:v>
                </c:pt>
                <c:pt idx="4156">
                  <c:v>415.60000000005999</c:v>
                </c:pt>
                <c:pt idx="4157">
                  <c:v>415.70000000006002</c:v>
                </c:pt>
                <c:pt idx="4158">
                  <c:v>415.80000000005998</c:v>
                </c:pt>
                <c:pt idx="4159">
                  <c:v>415.90000000006</c:v>
                </c:pt>
                <c:pt idx="4160">
                  <c:v>416.00000000006003</c:v>
                </c:pt>
                <c:pt idx="4161">
                  <c:v>416.10000000005999</c:v>
                </c:pt>
                <c:pt idx="4162">
                  <c:v>416.20000000006002</c:v>
                </c:pt>
                <c:pt idx="4163">
                  <c:v>416.30000000005998</c:v>
                </c:pt>
                <c:pt idx="4164">
                  <c:v>416.40000000006</c:v>
                </c:pt>
                <c:pt idx="4165">
                  <c:v>416.50000000006003</c:v>
                </c:pt>
                <c:pt idx="4166">
                  <c:v>416.60000000005999</c:v>
                </c:pt>
                <c:pt idx="4167">
                  <c:v>416.70000000006002</c:v>
                </c:pt>
                <c:pt idx="4168">
                  <c:v>416.80000000005998</c:v>
                </c:pt>
                <c:pt idx="4169">
                  <c:v>416.90000000006</c:v>
                </c:pt>
                <c:pt idx="4170">
                  <c:v>417.00000000006003</c:v>
                </c:pt>
                <c:pt idx="4171">
                  <c:v>417.10000000005999</c:v>
                </c:pt>
                <c:pt idx="4172">
                  <c:v>417.20000000006002</c:v>
                </c:pt>
                <c:pt idx="4173">
                  <c:v>417.30000000005998</c:v>
                </c:pt>
                <c:pt idx="4174">
                  <c:v>417.40000000006</c:v>
                </c:pt>
                <c:pt idx="4175">
                  <c:v>417.50000000006003</c:v>
                </c:pt>
                <c:pt idx="4176">
                  <c:v>417.60000000005999</c:v>
                </c:pt>
                <c:pt idx="4177">
                  <c:v>417.70000000006002</c:v>
                </c:pt>
                <c:pt idx="4178">
                  <c:v>417.80000000005998</c:v>
                </c:pt>
                <c:pt idx="4179">
                  <c:v>417.90000000006</c:v>
                </c:pt>
                <c:pt idx="4180">
                  <c:v>418.00000000006003</c:v>
                </c:pt>
                <c:pt idx="4181">
                  <c:v>418.10000000005999</c:v>
                </c:pt>
                <c:pt idx="4182">
                  <c:v>418.20000000006002</c:v>
                </c:pt>
                <c:pt idx="4183">
                  <c:v>418.30000000005998</c:v>
                </c:pt>
                <c:pt idx="4184">
                  <c:v>418.40000000006</c:v>
                </c:pt>
                <c:pt idx="4185">
                  <c:v>418.50000000006003</c:v>
                </c:pt>
                <c:pt idx="4186">
                  <c:v>418.60000000005999</c:v>
                </c:pt>
                <c:pt idx="4187">
                  <c:v>418.70000000006002</c:v>
                </c:pt>
                <c:pt idx="4188">
                  <c:v>418.80000000005998</c:v>
                </c:pt>
                <c:pt idx="4189">
                  <c:v>418.90000000006</c:v>
                </c:pt>
                <c:pt idx="4190">
                  <c:v>419.00000000006003</c:v>
                </c:pt>
                <c:pt idx="4191">
                  <c:v>419.10000000006102</c:v>
                </c:pt>
                <c:pt idx="4192">
                  <c:v>419.20000000006098</c:v>
                </c:pt>
                <c:pt idx="4193">
                  <c:v>419.300000000061</c:v>
                </c:pt>
                <c:pt idx="4194">
                  <c:v>419.40000000006103</c:v>
                </c:pt>
                <c:pt idx="4195">
                  <c:v>419.50000000006099</c:v>
                </c:pt>
                <c:pt idx="4196">
                  <c:v>419.60000000006102</c:v>
                </c:pt>
                <c:pt idx="4197">
                  <c:v>419.70000000006098</c:v>
                </c:pt>
                <c:pt idx="4198">
                  <c:v>419.800000000061</c:v>
                </c:pt>
                <c:pt idx="4199">
                  <c:v>419.90000000006103</c:v>
                </c:pt>
                <c:pt idx="4200">
                  <c:v>420.00000000006099</c:v>
                </c:pt>
                <c:pt idx="4201">
                  <c:v>420.10000000006102</c:v>
                </c:pt>
                <c:pt idx="4202">
                  <c:v>420.20000000006098</c:v>
                </c:pt>
                <c:pt idx="4203">
                  <c:v>420.300000000061</c:v>
                </c:pt>
                <c:pt idx="4204">
                  <c:v>420.40000000006103</c:v>
                </c:pt>
                <c:pt idx="4205">
                  <c:v>420.50000000006099</c:v>
                </c:pt>
                <c:pt idx="4206">
                  <c:v>420.60000000006102</c:v>
                </c:pt>
                <c:pt idx="4207">
                  <c:v>420.70000000006098</c:v>
                </c:pt>
                <c:pt idx="4208">
                  <c:v>420.800000000061</c:v>
                </c:pt>
                <c:pt idx="4209">
                  <c:v>420.90000000006103</c:v>
                </c:pt>
                <c:pt idx="4210">
                  <c:v>421.00000000006099</c:v>
                </c:pt>
                <c:pt idx="4211">
                  <c:v>421.10000000006102</c:v>
                </c:pt>
                <c:pt idx="4212">
                  <c:v>421.20000000006098</c:v>
                </c:pt>
                <c:pt idx="4213">
                  <c:v>421.300000000061</c:v>
                </c:pt>
                <c:pt idx="4214">
                  <c:v>421.40000000006103</c:v>
                </c:pt>
                <c:pt idx="4215">
                  <c:v>421.50000000006099</c:v>
                </c:pt>
                <c:pt idx="4216">
                  <c:v>421.60000000006102</c:v>
                </c:pt>
                <c:pt idx="4217">
                  <c:v>421.70000000006098</c:v>
                </c:pt>
                <c:pt idx="4218">
                  <c:v>421.800000000061</c:v>
                </c:pt>
                <c:pt idx="4219">
                  <c:v>421.90000000006103</c:v>
                </c:pt>
                <c:pt idx="4220">
                  <c:v>422.00000000006099</c:v>
                </c:pt>
                <c:pt idx="4221">
                  <c:v>422.10000000006102</c:v>
                </c:pt>
                <c:pt idx="4222">
                  <c:v>422.20000000006098</c:v>
                </c:pt>
                <c:pt idx="4223">
                  <c:v>422.300000000061</c:v>
                </c:pt>
                <c:pt idx="4224">
                  <c:v>422.40000000006103</c:v>
                </c:pt>
                <c:pt idx="4225">
                  <c:v>422.50000000006099</c:v>
                </c:pt>
                <c:pt idx="4226">
                  <c:v>422.60000000006102</c:v>
                </c:pt>
                <c:pt idx="4227">
                  <c:v>422.70000000006098</c:v>
                </c:pt>
                <c:pt idx="4228">
                  <c:v>422.800000000061</c:v>
                </c:pt>
                <c:pt idx="4229">
                  <c:v>422.90000000006103</c:v>
                </c:pt>
                <c:pt idx="4230">
                  <c:v>423.00000000006099</c:v>
                </c:pt>
                <c:pt idx="4231">
                  <c:v>423.10000000006102</c:v>
                </c:pt>
                <c:pt idx="4232">
                  <c:v>423.20000000006098</c:v>
                </c:pt>
                <c:pt idx="4233">
                  <c:v>423.300000000061</c:v>
                </c:pt>
                <c:pt idx="4234">
                  <c:v>423.40000000006103</c:v>
                </c:pt>
                <c:pt idx="4235">
                  <c:v>423.50000000006202</c:v>
                </c:pt>
                <c:pt idx="4236">
                  <c:v>423.60000000006198</c:v>
                </c:pt>
                <c:pt idx="4237">
                  <c:v>423.700000000062</c:v>
                </c:pt>
                <c:pt idx="4238">
                  <c:v>423.80000000006203</c:v>
                </c:pt>
                <c:pt idx="4239">
                  <c:v>423.90000000006199</c:v>
                </c:pt>
                <c:pt idx="4240">
                  <c:v>424.00000000006202</c:v>
                </c:pt>
                <c:pt idx="4241">
                  <c:v>424.10000000006198</c:v>
                </c:pt>
                <c:pt idx="4242">
                  <c:v>424.200000000062</c:v>
                </c:pt>
                <c:pt idx="4243">
                  <c:v>424.30000000006203</c:v>
                </c:pt>
                <c:pt idx="4244">
                  <c:v>424.40000000006199</c:v>
                </c:pt>
                <c:pt idx="4245">
                  <c:v>424.50000000006202</c:v>
                </c:pt>
                <c:pt idx="4246">
                  <c:v>424.60000000006198</c:v>
                </c:pt>
                <c:pt idx="4247">
                  <c:v>424.700000000062</c:v>
                </c:pt>
                <c:pt idx="4248">
                  <c:v>424.80000000006203</c:v>
                </c:pt>
                <c:pt idx="4249">
                  <c:v>424.90000000006199</c:v>
                </c:pt>
                <c:pt idx="4250">
                  <c:v>425.00000000006202</c:v>
                </c:pt>
                <c:pt idx="4251">
                  <c:v>425.10000000006198</c:v>
                </c:pt>
                <c:pt idx="4252">
                  <c:v>425.200000000062</c:v>
                </c:pt>
                <c:pt idx="4253">
                  <c:v>425.30000000006203</c:v>
                </c:pt>
                <c:pt idx="4254">
                  <c:v>425.40000000006199</c:v>
                </c:pt>
                <c:pt idx="4255">
                  <c:v>425.50000000006202</c:v>
                </c:pt>
                <c:pt idx="4256">
                  <c:v>425.60000000006198</c:v>
                </c:pt>
                <c:pt idx="4257">
                  <c:v>425.700000000062</c:v>
                </c:pt>
                <c:pt idx="4258">
                  <c:v>425.80000000006203</c:v>
                </c:pt>
                <c:pt idx="4259">
                  <c:v>425.90000000006199</c:v>
                </c:pt>
                <c:pt idx="4260">
                  <c:v>426.00000000006202</c:v>
                </c:pt>
                <c:pt idx="4261">
                  <c:v>426.10000000006198</c:v>
                </c:pt>
                <c:pt idx="4262">
                  <c:v>426.200000000062</c:v>
                </c:pt>
                <c:pt idx="4263">
                  <c:v>426.30000000006203</c:v>
                </c:pt>
                <c:pt idx="4264">
                  <c:v>426.40000000006199</c:v>
                </c:pt>
                <c:pt idx="4265">
                  <c:v>426.50000000006202</c:v>
                </c:pt>
                <c:pt idx="4266">
                  <c:v>426.60000000006198</c:v>
                </c:pt>
                <c:pt idx="4267">
                  <c:v>426.700000000062</c:v>
                </c:pt>
                <c:pt idx="4268">
                  <c:v>426.80000000006203</c:v>
                </c:pt>
                <c:pt idx="4269">
                  <c:v>426.90000000006199</c:v>
                </c:pt>
                <c:pt idx="4270">
                  <c:v>427.00000000006202</c:v>
                </c:pt>
                <c:pt idx="4271">
                  <c:v>427.10000000006198</c:v>
                </c:pt>
                <c:pt idx="4272">
                  <c:v>427.200000000062</c:v>
                </c:pt>
                <c:pt idx="4273">
                  <c:v>427.30000000006203</c:v>
                </c:pt>
                <c:pt idx="4274">
                  <c:v>427.40000000006199</c:v>
                </c:pt>
                <c:pt idx="4275">
                  <c:v>427.50000000006202</c:v>
                </c:pt>
                <c:pt idx="4276">
                  <c:v>427.60000000006198</c:v>
                </c:pt>
                <c:pt idx="4277">
                  <c:v>427.700000000062</c:v>
                </c:pt>
                <c:pt idx="4278">
                  <c:v>427.80000000006203</c:v>
                </c:pt>
                <c:pt idx="4279">
                  <c:v>427.90000000006302</c:v>
                </c:pt>
                <c:pt idx="4280">
                  <c:v>428.00000000006298</c:v>
                </c:pt>
                <c:pt idx="4281">
                  <c:v>428.10000000006301</c:v>
                </c:pt>
                <c:pt idx="4282">
                  <c:v>428.20000000006303</c:v>
                </c:pt>
                <c:pt idx="4283">
                  <c:v>428.30000000006299</c:v>
                </c:pt>
                <c:pt idx="4284">
                  <c:v>428.40000000006302</c:v>
                </c:pt>
                <c:pt idx="4285">
                  <c:v>428.50000000006298</c:v>
                </c:pt>
                <c:pt idx="4286">
                  <c:v>428.60000000006301</c:v>
                </c:pt>
                <c:pt idx="4287">
                  <c:v>428.70000000006303</c:v>
                </c:pt>
                <c:pt idx="4288">
                  <c:v>428.80000000006299</c:v>
                </c:pt>
                <c:pt idx="4289">
                  <c:v>428.90000000006302</c:v>
                </c:pt>
                <c:pt idx="4290">
                  <c:v>429.00000000006298</c:v>
                </c:pt>
                <c:pt idx="4291">
                  <c:v>429.10000000006301</c:v>
                </c:pt>
                <c:pt idx="4292">
                  <c:v>429.20000000006303</c:v>
                </c:pt>
                <c:pt idx="4293">
                  <c:v>429.30000000006299</c:v>
                </c:pt>
                <c:pt idx="4294">
                  <c:v>429.40000000006302</c:v>
                </c:pt>
                <c:pt idx="4295">
                  <c:v>429.50000000006298</c:v>
                </c:pt>
                <c:pt idx="4296">
                  <c:v>429.60000000006301</c:v>
                </c:pt>
                <c:pt idx="4297">
                  <c:v>429.70000000006303</c:v>
                </c:pt>
                <c:pt idx="4298">
                  <c:v>429.80000000006299</c:v>
                </c:pt>
                <c:pt idx="4299">
                  <c:v>429.90000000006302</c:v>
                </c:pt>
                <c:pt idx="4300">
                  <c:v>430.00000000006298</c:v>
                </c:pt>
                <c:pt idx="4301">
                  <c:v>430.10000000006301</c:v>
                </c:pt>
                <c:pt idx="4302">
                  <c:v>430.20000000006303</c:v>
                </c:pt>
                <c:pt idx="4303">
                  <c:v>430.30000000006299</c:v>
                </c:pt>
                <c:pt idx="4304">
                  <c:v>430.40000000006302</c:v>
                </c:pt>
                <c:pt idx="4305">
                  <c:v>430.50000000006298</c:v>
                </c:pt>
                <c:pt idx="4306">
                  <c:v>430.60000000006301</c:v>
                </c:pt>
                <c:pt idx="4307">
                  <c:v>430.70000000006303</c:v>
                </c:pt>
                <c:pt idx="4308">
                  <c:v>430.80000000006299</c:v>
                </c:pt>
                <c:pt idx="4309">
                  <c:v>430.90000000006302</c:v>
                </c:pt>
                <c:pt idx="4310">
                  <c:v>431.00000000006298</c:v>
                </c:pt>
                <c:pt idx="4311">
                  <c:v>431.10000000006301</c:v>
                </c:pt>
                <c:pt idx="4312">
                  <c:v>431.20000000006303</c:v>
                </c:pt>
                <c:pt idx="4313">
                  <c:v>431.30000000006299</c:v>
                </c:pt>
                <c:pt idx="4314">
                  <c:v>431.40000000006302</c:v>
                </c:pt>
                <c:pt idx="4315">
                  <c:v>431.50000000006298</c:v>
                </c:pt>
                <c:pt idx="4316">
                  <c:v>431.60000000006301</c:v>
                </c:pt>
                <c:pt idx="4317">
                  <c:v>431.70000000006303</c:v>
                </c:pt>
                <c:pt idx="4318">
                  <c:v>431.80000000006299</c:v>
                </c:pt>
                <c:pt idx="4319">
                  <c:v>431.90000000006302</c:v>
                </c:pt>
                <c:pt idx="4320">
                  <c:v>432.00000000006298</c:v>
                </c:pt>
                <c:pt idx="4321">
                  <c:v>432.10000000006301</c:v>
                </c:pt>
                <c:pt idx="4322">
                  <c:v>432.20000000006303</c:v>
                </c:pt>
                <c:pt idx="4323">
                  <c:v>432.30000000006402</c:v>
                </c:pt>
                <c:pt idx="4324">
                  <c:v>432.40000000006398</c:v>
                </c:pt>
                <c:pt idx="4325">
                  <c:v>432.50000000006401</c:v>
                </c:pt>
                <c:pt idx="4326">
                  <c:v>432.60000000006403</c:v>
                </c:pt>
                <c:pt idx="4327">
                  <c:v>432.70000000006399</c:v>
                </c:pt>
                <c:pt idx="4328">
                  <c:v>432.80000000006402</c:v>
                </c:pt>
                <c:pt idx="4329">
                  <c:v>432.90000000006398</c:v>
                </c:pt>
                <c:pt idx="4330">
                  <c:v>433.00000000006401</c:v>
                </c:pt>
                <c:pt idx="4331">
                  <c:v>433.10000000006403</c:v>
                </c:pt>
                <c:pt idx="4332">
                  <c:v>433.20000000006399</c:v>
                </c:pt>
                <c:pt idx="4333">
                  <c:v>433.30000000006402</c:v>
                </c:pt>
                <c:pt idx="4334">
                  <c:v>433.40000000006398</c:v>
                </c:pt>
                <c:pt idx="4335">
                  <c:v>433.50000000006401</c:v>
                </c:pt>
                <c:pt idx="4336">
                  <c:v>433.60000000006403</c:v>
                </c:pt>
                <c:pt idx="4337">
                  <c:v>433.70000000006399</c:v>
                </c:pt>
                <c:pt idx="4338">
                  <c:v>433.80000000006402</c:v>
                </c:pt>
                <c:pt idx="4339">
                  <c:v>433.90000000006398</c:v>
                </c:pt>
                <c:pt idx="4340">
                  <c:v>434.00000000006401</c:v>
                </c:pt>
                <c:pt idx="4341">
                  <c:v>434.10000000006403</c:v>
                </c:pt>
                <c:pt idx="4342">
                  <c:v>434.20000000006399</c:v>
                </c:pt>
                <c:pt idx="4343">
                  <c:v>434.30000000006402</c:v>
                </c:pt>
                <c:pt idx="4344">
                  <c:v>434.40000000006398</c:v>
                </c:pt>
                <c:pt idx="4345">
                  <c:v>434.50000000006401</c:v>
                </c:pt>
                <c:pt idx="4346">
                  <c:v>434.60000000006403</c:v>
                </c:pt>
                <c:pt idx="4347">
                  <c:v>434.70000000006399</c:v>
                </c:pt>
                <c:pt idx="4348">
                  <c:v>434.80000000006402</c:v>
                </c:pt>
                <c:pt idx="4349">
                  <c:v>434.90000000006398</c:v>
                </c:pt>
                <c:pt idx="4350">
                  <c:v>435.00000000006401</c:v>
                </c:pt>
                <c:pt idx="4351">
                  <c:v>435.10000000006403</c:v>
                </c:pt>
                <c:pt idx="4352">
                  <c:v>435.20000000006399</c:v>
                </c:pt>
                <c:pt idx="4353">
                  <c:v>435.30000000006402</c:v>
                </c:pt>
                <c:pt idx="4354">
                  <c:v>435.40000000006398</c:v>
                </c:pt>
                <c:pt idx="4355">
                  <c:v>435.50000000006401</c:v>
                </c:pt>
                <c:pt idx="4356">
                  <c:v>435.60000000006403</c:v>
                </c:pt>
                <c:pt idx="4357">
                  <c:v>435.70000000006399</c:v>
                </c:pt>
                <c:pt idx="4358">
                  <c:v>435.80000000006402</c:v>
                </c:pt>
                <c:pt idx="4359">
                  <c:v>435.90000000006398</c:v>
                </c:pt>
                <c:pt idx="4360">
                  <c:v>436.00000000006401</c:v>
                </c:pt>
                <c:pt idx="4361">
                  <c:v>436.10000000006403</c:v>
                </c:pt>
                <c:pt idx="4362">
                  <c:v>436.20000000006399</c:v>
                </c:pt>
                <c:pt idx="4363">
                  <c:v>436.30000000006402</c:v>
                </c:pt>
                <c:pt idx="4364">
                  <c:v>436.40000000006398</c:v>
                </c:pt>
                <c:pt idx="4365">
                  <c:v>436.50000000006401</c:v>
                </c:pt>
                <c:pt idx="4366">
                  <c:v>436.60000000006403</c:v>
                </c:pt>
                <c:pt idx="4367">
                  <c:v>436.70000000006502</c:v>
                </c:pt>
                <c:pt idx="4368">
                  <c:v>436.80000000006498</c:v>
                </c:pt>
                <c:pt idx="4369">
                  <c:v>436.90000000006501</c:v>
                </c:pt>
                <c:pt idx="4370">
                  <c:v>437.00000000006497</c:v>
                </c:pt>
                <c:pt idx="4371">
                  <c:v>437.10000000006499</c:v>
                </c:pt>
                <c:pt idx="4372">
                  <c:v>437.20000000006502</c:v>
                </c:pt>
                <c:pt idx="4373">
                  <c:v>437.30000000006498</c:v>
                </c:pt>
                <c:pt idx="4374">
                  <c:v>437.40000000006501</c:v>
                </c:pt>
                <c:pt idx="4375">
                  <c:v>437.50000000006497</c:v>
                </c:pt>
                <c:pt idx="4376">
                  <c:v>437.60000000006499</c:v>
                </c:pt>
                <c:pt idx="4377">
                  <c:v>437.70000000006502</c:v>
                </c:pt>
                <c:pt idx="4378">
                  <c:v>437.80000000006498</c:v>
                </c:pt>
                <c:pt idx="4379">
                  <c:v>437.90000000006501</c:v>
                </c:pt>
                <c:pt idx="4380">
                  <c:v>438.00000000006497</c:v>
                </c:pt>
                <c:pt idx="4381">
                  <c:v>438.10000000006499</c:v>
                </c:pt>
                <c:pt idx="4382">
                  <c:v>438.20000000006502</c:v>
                </c:pt>
                <c:pt idx="4383">
                  <c:v>438.30000000006498</c:v>
                </c:pt>
                <c:pt idx="4384">
                  <c:v>438.40000000006501</c:v>
                </c:pt>
                <c:pt idx="4385">
                  <c:v>438.50000000006497</c:v>
                </c:pt>
                <c:pt idx="4386">
                  <c:v>438.60000000006499</c:v>
                </c:pt>
                <c:pt idx="4387">
                  <c:v>438.70000000006502</c:v>
                </c:pt>
                <c:pt idx="4388">
                  <c:v>438.80000000006498</c:v>
                </c:pt>
                <c:pt idx="4389">
                  <c:v>438.90000000006501</c:v>
                </c:pt>
                <c:pt idx="4390">
                  <c:v>439.00000000006497</c:v>
                </c:pt>
                <c:pt idx="4391">
                  <c:v>439.10000000006499</c:v>
                </c:pt>
                <c:pt idx="4392">
                  <c:v>439.20000000006502</c:v>
                </c:pt>
                <c:pt idx="4393">
                  <c:v>439.30000000006498</c:v>
                </c:pt>
                <c:pt idx="4394">
                  <c:v>439.40000000006501</c:v>
                </c:pt>
                <c:pt idx="4395">
                  <c:v>439.50000000006497</c:v>
                </c:pt>
                <c:pt idx="4396">
                  <c:v>439.60000000006499</c:v>
                </c:pt>
                <c:pt idx="4397">
                  <c:v>439.70000000006502</c:v>
                </c:pt>
                <c:pt idx="4398">
                  <c:v>439.80000000006498</c:v>
                </c:pt>
                <c:pt idx="4399">
                  <c:v>439.90000000006501</c:v>
                </c:pt>
                <c:pt idx="4400">
                  <c:v>440.00000000006497</c:v>
                </c:pt>
                <c:pt idx="4401">
                  <c:v>440.10000000006499</c:v>
                </c:pt>
                <c:pt idx="4402">
                  <c:v>440.20000000006502</c:v>
                </c:pt>
                <c:pt idx="4403">
                  <c:v>440.30000000006498</c:v>
                </c:pt>
                <c:pt idx="4404">
                  <c:v>440.40000000006501</c:v>
                </c:pt>
                <c:pt idx="4405">
                  <c:v>440.50000000006497</c:v>
                </c:pt>
                <c:pt idx="4406">
                  <c:v>440.60000000006499</c:v>
                </c:pt>
                <c:pt idx="4407">
                  <c:v>440.70000000006502</c:v>
                </c:pt>
                <c:pt idx="4408">
                  <c:v>440.80000000006498</c:v>
                </c:pt>
                <c:pt idx="4409">
                  <c:v>440.90000000006501</c:v>
                </c:pt>
                <c:pt idx="4410">
                  <c:v>441.00000000006497</c:v>
                </c:pt>
                <c:pt idx="4411">
                  <c:v>441.10000000006602</c:v>
                </c:pt>
                <c:pt idx="4412">
                  <c:v>441.20000000006598</c:v>
                </c:pt>
                <c:pt idx="4413">
                  <c:v>441.30000000006601</c:v>
                </c:pt>
                <c:pt idx="4414">
                  <c:v>441.40000000006597</c:v>
                </c:pt>
                <c:pt idx="4415">
                  <c:v>441.500000000066</c:v>
                </c:pt>
                <c:pt idx="4416">
                  <c:v>441.60000000006602</c:v>
                </c:pt>
                <c:pt idx="4417">
                  <c:v>441.70000000006598</c:v>
                </c:pt>
                <c:pt idx="4418">
                  <c:v>441.80000000006601</c:v>
                </c:pt>
                <c:pt idx="4419">
                  <c:v>441.90000000006597</c:v>
                </c:pt>
                <c:pt idx="4420">
                  <c:v>442.000000000066</c:v>
                </c:pt>
                <c:pt idx="4421">
                  <c:v>442.10000000006602</c:v>
                </c:pt>
                <c:pt idx="4422">
                  <c:v>442.20000000006598</c:v>
                </c:pt>
                <c:pt idx="4423">
                  <c:v>442.30000000006601</c:v>
                </c:pt>
                <c:pt idx="4424">
                  <c:v>442.40000000006597</c:v>
                </c:pt>
                <c:pt idx="4425">
                  <c:v>442.500000000066</c:v>
                </c:pt>
                <c:pt idx="4426">
                  <c:v>442.60000000006602</c:v>
                </c:pt>
                <c:pt idx="4427">
                  <c:v>442.70000000006598</c:v>
                </c:pt>
                <c:pt idx="4428">
                  <c:v>442.80000000006601</c:v>
                </c:pt>
                <c:pt idx="4429">
                  <c:v>442.90000000006597</c:v>
                </c:pt>
                <c:pt idx="4430">
                  <c:v>443.000000000066</c:v>
                </c:pt>
                <c:pt idx="4431">
                  <c:v>443.10000000006602</c:v>
                </c:pt>
                <c:pt idx="4432">
                  <c:v>443.20000000006598</c:v>
                </c:pt>
                <c:pt idx="4433">
                  <c:v>443.30000000006601</c:v>
                </c:pt>
                <c:pt idx="4434">
                  <c:v>443.40000000006597</c:v>
                </c:pt>
                <c:pt idx="4435">
                  <c:v>443.500000000066</c:v>
                </c:pt>
                <c:pt idx="4436">
                  <c:v>443.60000000006602</c:v>
                </c:pt>
                <c:pt idx="4437">
                  <c:v>443.70000000006598</c:v>
                </c:pt>
                <c:pt idx="4438">
                  <c:v>443.80000000006601</c:v>
                </c:pt>
                <c:pt idx="4439">
                  <c:v>443.90000000006597</c:v>
                </c:pt>
                <c:pt idx="4440">
                  <c:v>444.000000000066</c:v>
                </c:pt>
                <c:pt idx="4441">
                  <c:v>444.10000000006602</c:v>
                </c:pt>
                <c:pt idx="4442">
                  <c:v>444.20000000006598</c:v>
                </c:pt>
                <c:pt idx="4443">
                  <c:v>444.30000000006601</c:v>
                </c:pt>
                <c:pt idx="4444">
                  <c:v>444.40000000006597</c:v>
                </c:pt>
                <c:pt idx="4445">
                  <c:v>444.500000000066</c:v>
                </c:pt>
                <c:pt idx="4446">
                  <c:v>444.60000000006602</c:v>
                </c:pt>
                <c:pt idx="4447">
                  <c:v>444.70000000006598</c:v>
                </c:pt>
                <c:pt idx="4448">
                  <c:v>444.80000000006601</c:v>
                </c:pt>
                <c:pt idx="4449">
                  <c:v>444.90000000006597</c:v>
                </c:pt>
                <c:pt idx="4450">
                  <c:v>445.000000000066</c:v>
                </c:pt>
                <c:pt idx="4451">
                  <c:v>445.10000000006602</c:v>
                </c:pt>
                <c:pt idx="4452">
                  <c:v>445.20000000006598</c:v>
                </c:pt>
                <c:pt idx="4453">
                  <c:v>445.30000000006601</c:v>
                </c:pt>
                <c:pt idx="4454">
                  <c:v>445.40000000006597</c:v>
                </c:pt>
                <c:pt idx="4455">
                  <c:v>445.50000000006702</c:v>
                </c:pt>
                <c:pt idx="4456">
                  <c:v>445.60000000006698</c:v>
                </c:pt>
                <c:pt idx="4457">
                  <c:v>445.70000000006701</c:v>
                </c:pt>
                <c:pt idx="4458">
                  <c:v>445.80000000006697</c:v>
                </c:pt>
                <c:pt idx="4459">
                  <c:v>445.900000000067</c:v>
                </c:pt>
                <c:pt idx="4460">
                  <c:v>446.00000000006702</c:v>
                </c:pt>
                <c:pt idx="4461">
                  <c:v>446.10000000006698</c:v>
                </c:pt>
                <c:pt idx="4462">
                  <c:v>446.20000000006701</c:v>
                </c:pt>
                <c:pt idx="4463">
                  <c:v>446.30000000006697</c:v>
                </c:pt>
                <c:pt idx="4464">
                  <c:v>446.400000000067</c:v>
                </c:pt>
                <c:pt idx="4465">
                  <c:v>446.50000000006702</c:v>
                </c:pt>
                <c:pt idx="4466">
                  <c:v>446.60000000006698</c:v>
                </c:pt>
                <c:pt idx="4467">
                  <c:v>446.70000000006701</c:v>
                </c:pt>
                <c:pt idx="4468">
                  <c:v>446.80000000006697</c:v>
                </c:pt>
                <c:pt idx="4469">
                  <c:v>446.900000000067</c:v>
                </c:pt>
                <c:pt idx="4470">
                  <c:v>447.00000000006702</c:v>
                </c:pt>
                <c:pt idx="4471">
                  <c:v>447.10000000006698</c:v>
                </c:pt>
                <c:pt idx="4472">
                  <c:v>447.20000000006701</c:v>
                </c:pt>
                <c:pt idx="4473">
                  <c:v>447.30000000006697</c:v>
                </c:pt>
                <c:pt idx="4474">
                  <c:v>447.400000000067</c:v>
                </c:pt>
                <c:pt idx="4475">
                  <c:v>447.50000000006702</c:v>
                </c:pt>
                <c:pt idx="4476">
                  <c:v>447.60000000006698</c:v>
                </c:pt>
                <c:pt idx="4477">
                  <c:v>447.70000000006701</c:v>
                </c:pt>
                <c:pt idx="4478">
                  <c:v>447.80000000006697</c:v>
                </c:pt>
                <c:pt idx="4479">
                  <c:v>447.900000000067</c:v>
                </c:pt>
                <c:pt idx="4480">
                  <c:v>448.00000000006702</c:v>
                </c:pt>
                <c:pt idx="4481">
                  <c:v>448.10000000006698</c:v>
                </c:pt>
                <c:pt idx="4482">
                  <c:v>448.20000000006701</c:v>
                </c:pt>
                <c:pt idx="4483">
                  <c:v>448.30000000006697</c:v>
                </c:pt>
                <c:pt idx="4484">
                  <c:v>448.400000000067</c:v>
                </c:pt>
                <c:pt idx="4485">
                  <c:v>448.50000000006702</c:v>
                </c:pt>
                <c:pt idx="4486">
                  <c:v>448.60000000006698</c:v>
                </c:pt>
                <c:pt idx="4487">
                  <c:v>448.70000000006701</c:v>
                </c:pt>
                <c:pt idx="4488">
                  <c:v>448.80000000006697</c:v>
                </c:pt>
                <c:pt idx="4489">
                  <c:v>448.900000000067</c:v>
                </c:pt>
                <c:pt idx="4490">
                  <c:v>449.00000000006702</c:v>
                </c:pt>
                <c:pt idx="4491">
                  <c:v>449.10000000006698</c:v>
                </c:pt>
                <c:pt idx="4492">
                  <c:v>449.20000000006701</c:v>
                </c:pt>
                <c:pt idx="4493">
                  <c:v>449.30000000006697</c:v>
                </c:pt>
                <c:pt idx="4494">
                  <c:v>449.400000000067</c:v>
                </c:pt>
                <c:pt idx="4495">
                  <c:v>449.50000000006702</c:v>
                </c:pt>
                <c:pt idx="4496">
                  <c:v>449.60000000006698</c:v>
                </c:pt>
                <c:pt idx="4497">
                  <c:v>449.70000000006701</c:v>
                </c:pt>
                <c:pt idx="4498">
                  <c:v>449.80000000006697</c:v>
                </c:pt>
                <c:pt idx="4499">
                  <c:v>449.90000000006802</c:v>
                </c:pt>
                <c:pt idx="4500">
                  <c:v>450.00000000006798</c:v>
                </c:pt>
                <c:pt idx="4501">
                  <c:v>450.10000000006801</c:v>
                </c:pt>
                <c:pt idx="4502">
                  <c:v>450.20000000006797</c:v>
                </c:pt>
                <c:pt idx="4503">
                  <c:v>450.300000000068</c:v>
                </c:pt>
                <c:pt idx="4504">
                  <c:v>450.40000000006802</c:v>
                </c:pt>
                <c:pt idx="4505">
                  <c:v>450.50000000006798</c:v>
                </c:pt>
                <c:pt idx="4506">
                  <c:v>450.60000000006801</c:v>
                </c:pt>
                <c:pt idx="4507">
                  <c:v>450.70000000006797</c:v>
                </c:pt>
                <c:pt idx="4508">
                  <c:v>450.800000000068</c:v>
                </c:pt>
                <c:pt idx="4509">
                  <c:v>450.90000000006802</c:v>
                </c:pt>
                <c:pt idx="4510">
                  <c:v>451.00000000006798</c:v>
                </c:pt>
                <c:pt idx="4511">
                  <c:v>451.10000000006801</c:v>
                </c:pt>
                <c:pt idx="4512">
                  <c:v>451.20000000006797</c:v>
                </c:pt>
                <c:pt idx="4513">
                  <c:v>451.300000000068</c:v>
                </c:pt>
                <c:pt idx="4514">
                  <c:v>451.40000000006802</c:v>
                </c:pt>
                <c:pt idx="4515">
                  <c:v>451.50000000006798</c:v>
                </c:pt>
                <c:pt idx="4516">
                  <c:v>451.60000000006801</c:v>
                </c:pt>
                <c:pt idx="4517">
                  <c:v>451.70000000006797</c:v>
                </c:pt>
                <c:pt idx="4518">
                  <c:v>451.800000000068</c:v>
                </c:pt>
                <c:pt idx="4519">
                  <c:v>451.90000000006802</c:v>
                </c:pt>
                <c:pt idx="4520">
                  <c:v>452.00000000006798</c:v>
                </c:pt>
                <c:pt idx="4521">
                  <c:v>452.10000000006801</c:v>
                </c:pt>
                <c:pt idx="4522">
                  <c:v>452.20000000006797</c:v>
                </c:pt>
                <c:pt idx="4523">
                  <c:v>452.300000000068</c:v>
                </c:pt>
                <c:pt idx="4524">
                  <c:v>452.40000000006802</c:v>
                </c:pt>
                <c:pt idx="4525">
                  <c:v>452.50000000006798</c:v>
                </c:pt>
                <c:pt idx="4526">
                  <c:v>452.60000000006801</c:v>
                </c:pt>
                <c:pt idx="4527">
                  <c:v>452.70000000006797</c:v>
                </c:pt>
                <c:pt idx="4528">
                  <c:v>452.800000000068</c:v>
                </c:pt>
                <c:pt idx="4529">
                  <c:v>452.90000000006802</c:v>
                </c:pt>
                <c:pt idx="4530">
                  <c:v>453.00000000006798</c:v>
                </c:pt>
                <c:pt idx="4531">
                  <c:v>453.10000000006801</c:v>
                </c:pt>
                <c:pt idx="4532">
                  <c:v>453.20000000006797</c:v>
                </c:pt>
                <c:pt idx="4533">
                  <c:v>453.300000000068</c:v>
                </c:pt>
                <c:pt idx="4534">
                  <c:v>453.40000000006802</c:v>
                </c:pt>
                <c:pt idx="4535">
                  <c:v>453.50000000006798</c:v>
                </c:pt>
                <c:pt idx="4536">
                  <c:v>453.60000000006801</c:v>
                </c:pt>
                <c:pt idx="4537">
                  <c:v>453.70000000006797</c:v>
                </c:pt>
                <c:pt idx="4538">
                  <c:v>453.800000000068</c:v>
                </c:pt>
                <c:pt idx="4539">
                  <c:v>453.90000000006802</c:v>
                </c:pt>
                <c:pt idx="4540">
                  <c:v>454.00000000006798</c:v>
                </c:pt>
                <c:pt idx="4541">
                  <c:v>454.10000000006801</c:v>
                </c:pt>
                <c:pt idx="4542">
                  <c:v>454.20000000006797</c:v>
                </c:pt>
                <c:pt idx="4543">
                  <c:v>454.30000000006902</c:v>
                </c:pt>
                <c:pt idx="4544">
                  <c:v>454.40000000006899</c:v>
                </c:pt>
                <c:pt idx="4545">
                  <c:v>454.50000000006901</c:v>
                </c:pt>
                <c:pt idx="4546">
                  <c:v>454.60000000006897</c:v>
                </c:pt>
                <c:pt idx="4547">
                  <c:v>454.700000000069</c:v>
                </c:pt>
                <c:pt idx="4548">
                  <c:v>454.80000000006902</c:v>
                </c:pt>
                <c:pt idx="4549">
                  <c:v>454.90000000006899</c:v>
                </c:pt>
                <c:pt idx="4550">
                  <c:v>455.00000000006901</c:v>
                </c:pt>
                <c:pt idx="4551">
                  <c:v>455.10000000006897</c:v>
                </c:pt>
                <c:pt idx="4552">
                  <c:v>455.200000000069</c:v>
                </c:pt>
                <c:pt idx="4553">
                  <c:v>455.30000000006902</c:v>
                </c:pt>
                <c:pt idx="4554">
                  <c:v>455.40000000006899</c:v>
                </c:pt>
                <c:pt idx="4555">
                  <c:v>455.50000000006901</c:v>
                </c:pt>
                <c:pt idx="4556">
                  <c:v>455.60000000006897</c:v>
                </c:pt>
                <c:pt idx="4557">
                  <c:v>455.700000000069</c:v>
                </c:pt>
                <c:pt idx="4558">
                  <c:v>455.80000000006902</c:v>
                </c:pt>
                <c:pt idx="4559">
                  <c:v>455.90000000006899</c:v>
                </c:pt>
                <c:pt idx="4560">
                  <c:v>456.00000000006901</c:v>
                </c:pt>
                <c:pt idx="4561">
                  <c:v>456.10000000006897</c:v>
                </c:pt>
                <c:pt idx="4562">
                  <c:v>456.200000000069</c:v>
                </c:pt>
                <c:pt idx="4563">
                  <c:v>456.30000000006902</c:v>
                </c:pt>
                <c:pt idx="4564">
                  <c:v>456.40000000006899</c:v>
                </c:pt>
                <c:pt idx="4565">
                  <c:v>456.50000000006901</c:v>
                </c:pt>
                <c:pt idx="4566">
                  <c:v>456.60000000006897</c:v>
                </c:pt>
                <c:pt idx="4567">
                  <c:v>456.700000000069</c:v>
                </c:pt>
                <c:pt idx="4568">
                  <c:v>456.80000000006902</c:v>
                </c:pt>
                <c:pt idx="4569">
                  <c:v>456.90000000006899</c:v>
                </c:pt>
                <c:pt idx="4570">
                  <c:v>457.00000000006901</c:v>
                </c:pt>
                <c:pt idx="4571">
                  <c:v>457.10000000006897</c:v>
                </c:pt>
                <c:pt idx="4572">
                  <c:v>457.200000000069</c:v>
                </c:pt>
                <c:pt idx="4573">
                  <c:v>457.30000000006902</c:v>
                </c:pt>
                <c:pt idx="4574">
                  <c:v>457.40000000006899</c:v>
                </c:pt>
                <c:pt idx="4575">
                  <c:v>457.50000000006901</c:v>
                </c:pt>
                <c:pt idx="4576">
                  <c:v>457.60000000006897</c:v>
                </c:pt>
                <c:pt idx="4577">
                  <c:v>457.700000000069</c:v>
                </c:pt>
                <c:pt idx="4578">
                  <c:v>457.80000000006902</c:v>
                </c:pt>
                <c:pt idx="4579">
                  <c:v>457.90000000006899</c:v>
                </c:pt>
                <c:pt idx="4580">
                  <c:v>458.00000000006901</c:v>
                </c:pt>
                <c:pt idx="4581">
                  <c:v>458.10000000006897</c:v>
                </c:pt>
                <c:pt idx="4582">
                  <c:v>458.200000000069</c:v>
                </c:pt>
                <c:pt idx="4583">
                  <c:v>458.30000000006902</c:v>
                </c:pt>
                <c:pt idx="4584">
                  <c:v>458.40000000006899</c:v>
                </c:pt>
                <c:pt idx="4585">
                  <c:v>458.50000000006901</c:v>
                </c:pt>
                <c:pt idx="4586">
                  <c:v>458.60000000006897</c:v>
                </c:pt>
                <c:pt idx="4587">
                  <c:v>458.70000000007002</c:v>
                </c:pt>
                <c:pt idx="4588">
                  <c:v>458.80000000006999</c:v>
                </c:pt>
                <c:pt idx="4589">
                  <c:v>458.90000000007001</c:v>
                </c:pt>
                <c:pt idx="4590">
                  <c:v>459.00000000006997</c:v>
                </c:pt>
                <c:pt idx="4591">
                  <c:v>459.10000000007</c:v>
                </c:pt>
                <c:pt idx="4592">
                  <c:v>459.20000000007002</c:v>
                </c:pt>
                <c:pt idx="4593">
                  <c:v>459.30000000006999</c:v>
                </c:pt>
                <c:pt idx="4594">
                  <c:v>459.40000000007001</c:v>
                </c:pt>
                <c:pt idx="4595">
                  <c:v>459.50000000006997</c:v>
                </c:pt>
                <c:pt idx="4596">
                  <c:v>459.60000000007</c:v>
                </c:pt>
                <c:pt idx="4597">
                  <c:v>459.70000000007002</c:v>
                </c:pt>
                <c:pt idx="4598">
                  <c:v>459.80000000006999</c:v>
                </c:pt>
                <c:pt idx="4599">
                  <c:v>459.90000000007001</c:v>
                </c:pt>
                <c:pt idx="4600">
                  <c:v>460.00000000006997</c:v>
                </c:pt>
                <c:pt idx="4601">
                  <c:v>460.10000000007</c:v>
                </c:pt>
                <c:pt idx="4602">
                  <c:v>460.20000000007002</c:v>
                </c:pt>
                <c:pt idx="4603">
                  <c:v>460.30000000006999</c:v>
                </c:pt>
                <c:pt idx="4604">
                  <c:v>460.40000000007001</c:v>
                </c:pt>
                <c:pt idx="4605">
                  <c:v>460.50000000006997</c:v>
                </c:pt>
                <c:pt idx="4606">
                  <c:v>460.60000000007</c:v>
                </c:pt>
                <c:pt idx="4607">
                  <c:v>460.70000000007002</c:v>
                </c:pt>
                <c:pt idx="4608">
                  <c:v>460.80000000006999</c:v>
                </c:pt>
                <c:pt idx="4609">
                  <c:v>460.90000000007001</c:v>
                </c:pt>
                <c:pt idx="4610">
                  <c:v>461.00000000006997</c:v>
                </c:pt>
                <c:pt idx="4611">
                  <c:v>461.10000000007</c:v>
                </c:pt>
                <c:pt idx="4612">
                  <c:v>461.20000000007002</c:v>
                </c:pt>
                <c:pt idx="4613">
                  <c:v>461.30000000006999</c:v>
                </c:pt>
                <c:pt idx="4614">
                  <c:v>461.40000000007001</c:v>
                </c:pt>
                <c:pt idx="4615">
                  <c:v>461.50000000006997</c:v>
                </c:pt>
                <c:pt idx="4616">
                  <c:v>461.60000000007</c:v>
                </c:pt>
                <c:pt idx="4617">
                  <c:v>461.70000000007002</c:v>
                </c:pt>
                <c:pt idx="4618">
                  <c:v>461.80000000006999</c:v>
                </c:pt>
                <c:pt idx="4619">
                  <c:v>461.90000000007001</c:v>
                </c:pt>
                <c:pt idx="4620">
                  <c:v>462.00000000006997</c:v>
                </c:pt>
                <c:pt idx="4621">
                  <c:v>462.10000000007</c:v>
                </c:pt>
                <c:pt idx="4622">
                  <c:v>462.20000000007002</c:v>
                </c:pt>
                <c:pt idx="4623">
                  <c:v>462.30000000006999</c:v>
                </c:pt>
                <c:pt idx="4624">
                  <c:v>462.40000000007001</c:v>
                </c:pt>
                <c:pt idx="4625">
                  <c:v>462.50000000006997</c:v>
                </c:pt>
                <c:pt idx="4626">
                  <c:v>462.60000000007</c:v>
                </c:pt>
                <c:pt idx="4627">
                  <c:v>462.70000000007002</c:v>
                </c:pt>
                <c:pt idx="4628">
                  <c:v>462.80000000006999</c:v>
                </c:pt>
                <c:pt idx="4629">
                  <c:v>462.90000000007001</c:v>
                </c:pt>
                <c:pt idx="4630">
                  <c:v>463.00000000006997</c:v>
                </c:pt>
                <c:pt idx="4631">
                  <c:v>463.10000000007102</c:v>
                </c:pt>
                <c:pt idx="4632">
                  <c:v>463.20000000007099</c:v>
                </c:pt>
                <c:pt idx="4633">
                  <c:v>463.30000000007101</c:v>
                </c:pt>
                <c:pt idx="4634">
                  <c:v>463.40000000007097</c:v>
                </c:pt>
                <c:pt idx="4635">
                  <c:v>463.500000000071</c:v>
                </c:pt>
                <c:pt idx="4636">
                  <c:v>463.60000000007102</c:v>
                </c:pt>
                <c:pt idx="4637">
                  <c:v>463.70000000007099</c:v>
                </c:pt>
                <c:pt idx="4638">
                  <c:v>463.80000000007101</c:v>
                </c:pt>
                <c:pt idx="4639">
                  <c:v>463.90000000007097</c:v>
                </c:pt>
                <c:pt idx="4640">
                  <c:v>464.000000000071</c:v>
                </c:pt>
                <c:pt idx="4641">
                  <c:v>464.10000000007102</c:v>
                </c:pt>
                <c:pt idx="4642">
                  <c:v>464.20000000007099</c:v>
                </c:pt>
                <c:pt idx="4643">
                  <c:v>464.30000000007101</c:v>
                </c:pt>
                <c:pt idx="4644">
                  <c:v>464.40000000007097</c:v>
                </c:pt>
                <c:pt idx="4645">
                  <c:v>464.500000000071</c:v>
                </c:pt>
                <c:pt idx="4646">
                  <c:v>464.60000000007102</c:v>
                </c:pt>
                <c:pt idx="4647">
                  <c:v>464.70000000007099</c:v>
                </c:pt>
                <c:pt idx="4648">
                  <c:v>464.80000000007101</c:v>
                </c:pt>
                <c:pt idx="4649">
                  <c:v>464.90000000007097</c:v>
                </c:pt>
                <c:pt idx="4650">
                  <c:v>465.000000000071</c:v>
                </c:pt>
                <c:pt idx="4651">
                  <c:v>465.10000000007102</c:v>
                </c:pt>
                <c:pt idx="4652">
                  <c:v>465.20000000007099</c:v>
                </c:pt>
                <c:pt idx="4653">
                  <c:v>465.30000000007101</c:v>
                </c:pt>
                <c:pt idx="4654">
                  <c:v>465.40000000007097</c:v>
                </c:pt>
                <c:pt idx="4655">
                  <c:v>465.500000000071</c:v>
                </c:pt>
                <c:pt idx="4656">
                  <c:v>465.60000000007102</c:v>
                </c:pt>
                <c:pt idx="4657">
                  <c:v>465.70000000007099</c:v>
                </c:pt>
                <c:pt idx="4658">
                  <c:v>465.80000000007101</c:v>
                </c:pt>
                <c:pt idx="4659">
                  <c:v>465.90000000007097</c:v>
                </c:pt>
                <c:pt idx="4660">
                  <c:v>466.000000000071</c:v>
                </c:pt>
                <c:pt idx="4661">
                  <c:v>466.10000000007102</c:v>
                </c:pt>
                <c:pt idx="4662">
                  <c:v>466.20000000007099</c:v>
                </c:pt>
                <c:pt idx="4663">
                  <c:v>466.30000000007101</c:v>
                </c:pt>
                <c:pt idx="4664">
                  <c:v>466.40000000007097</c:v>
                </c:pt>
                <c:pt idx="4665">
                  <c:v>466.500000000071</c:v>
                </c:pt>
                <c:pt idx="4666">
                  <c:v>466.60000000007102</c:v>
                </c:pt>
                <c:pt idx="4667">
                  <c:v>466.70000000007099</c:v>
                </c:pt>
                <c:pt idx="4668">
                  <c:v>466.80000000007101</c:v>
                </c:pt>
                <c:pt idx="4669">
                  <c:v>466.90000000007097</c:v>
                </c:pt>
                <c:pt idx="4670">
                  <c:v>467.000000000071</c:v>
                </c:pt>
                <c:pt idx="4671">
                  <c:v>467.10000000007102</c:v>
                </c:pt>
                <c:pt idx="4672">
                  <c:v>467.20000000007099</c:v>
                </c:pt>
                <c:pt idx="4673">
                  <c:v>467.30000000007101</c:v>
                </c:pt>
                <c:pt idx="4674">
                  <c:v>467.40000000007097</c:v>
                </c:pt>
                <c:pt idx="4675">
                  <c:v>467.50000000007202</c:v>
                </c:pt>
                <c:pt idx="4676">
                  <c:v>467.60000000007199</c:v>
                </c:pt>
                <c:pt idx="4677">
                  <c:v>467.70000000007201</c:v>
                </c:pt>
                <c:pt idx="4678">
                  <c:v>467.80000000007198</c:v>
                </c:pt>
                <c:pt idx="4679">
                  <c:v>467.900000000072</c:v>
                </c:pt>
                <c:pt idx="4680">
                  <c:v>468.00000000007202</c:v>
                </c:pt>
                <c:pt idx="4681">
                  <c:v>468.10000000007199</c:v>
                </c:pt>
                <c:pt idx="4682">
                  <c:v>468.20000000007201</c:v>
                </c:pt>
                <c:pt idx="4683">
                  <c:v>468.30000000007198</c:v>
                </c:pt>
                <c:pt idx="4684">
                  <c:v>468.400000000072</c:v>
                </c:pt>
                <c:pt idx="4685">
                  <c:v>468.50000000007202</c:v>
                </c:pt>
                <c:pt idx="4686">
                  <c:v>468.60000000007199</c:v>
                </c:pt>
                <c:pt idx="4687">
                  <c:v>468.70000000007201</c:v>
                </c:pt>
                <c:pt idx="4688">
                  <c:v>468.80000000007198</c:v>
                </c:pt>
                <c:pt idx="4689">
                  <c:v>468.900000000072</c:v>
                </c:pt>
                <c:pt idx="4690">
                  <c:v>469.00000000007202</c:v>
                </c:pt>
                <c:pt idx="4691">
                  <c:v>469.10000000007199</c:v>
                </c:pt>
                <c:pt idx="4692">
                  <c:v>469.20000000007201</c:v>
                </c:pt>
                <c:pt idx="4693">
                  <c:v>469.30000000007198</c:v>
                </c:pt>
                <c:pt idx="4694">
                  <c:v>469.400000000072</c:v>
                </c:pt>
                <c:pt idx="4695">
                  <c:v>469.50000000007202</c:v>
                </c:pt>
                <c:pt idx="4696">
                  <c:v>469.60000000007199</c:v>
                </c:pt>
                <c:pt idx="4697">
                  <c:v>469.70000000007201</c:v>
                </c:pt>
                <c:pt idx="4698">
                  <c:v>469.80000000007198</c:v>
                </c:pt>
                <c:pt idx="4699">
                  <c:v>469.900000000072</c:v>
                </c:pt>
                <c:pt idx="4700">
                  <c:v>470.00000000007202</c:v>
                </c:pt>
                <c:pt idx="4701">
                  <c:v>470.10000000007199</c:v>
                </c:pt>
                <c:pt idx="4702">
                  <c:v>470.20000000007201</c:v>
                </c:pt>
                <c:pt idx="4703">
                  <c:v>470.30000000007198</c:v>
                </c:pt>
                <c:pt idx="4704">
                  <c:v>470.400000000072</c:v>
                </c:pt>
                <c:pt idx="4705">
                  <c:v>470.50000000007202</c:v>
                </c:pt>
                <c:pt idx="4706">
                  <c:v>470.60000000007199</c:v>
                </c:pt>
                <c:pt idx="4707">
                  <c:v>470.70000000007201</c:v>
                </c:pt>
                <c:pt idx="4708">
                  <c:v>470.80000000007198</c:v>
                </c:pt>
                <c:pt idx="4709">
                  <c:v>470.900000000072</c:v>
                </c:pt>
                <c:pt idx="4710">
                  <c:v>471.00000000007202</c:v>
                </c:pt>
                <c:pt idx="4711">
                  <c:v>471.10000000007199</c:v>
                </c:pt>
                <c:pt idx="4712">
                  <c:v>471.20000000007201</c:v>
                </c:pt>
                <c:pt idx="4713">
                  <c:v>471.30000000007198</c:v>
                </c:pt>
                <c:pt idx="4714">
                  <c:v>471.400000000072</c:v>
                </c:pt>
                <c:pt idx="4715">
                  <c:v>471.50000000007202</c:v>
                </c:pt>
                <c:pt idx="4716">
                  <c:v>471.60000000007199</c:v>
                </c:pt>
                <c:pt idx="4717">
                  <c:v>471.70000000007201</c:v>
                </c:pt>
                <c:pt idx="4718">
                  <c:v>471.80000000007198</c:v>
                </c:pt>
                <c:pt idx="4719">
                  <c:v>471.90000000007302</c:v>
                </c:pt>
                <c:pt idx="4720">
                  <c:v>472.00000000007299</c:v>
                </c:pt>
                <c:pt idx="4721">
                  <c:v>472.10000000007301</c:v>
                </c:pt>
                <c:pt idx="4722">
                  <c:v>472.20000000007298</c:v>
                </c:pt>
                <c:pt idx="4723">
                  <c:v>472.300000000073</c:v>
                </c:pt>
                <c:pt idx="4724">
                  <c:v>472.40000000007302</c:v>
                </c:pt>
                <c:pt idx="4725">
                  <c:v>472.50000000007299</c:v>
                </c:pt>
                <c:pt idx="4726">
                  <c:v>472.60000000007301</c:v>
                </c:pt>
                <c:pt idx="4727">
                  <c:v>472.70000000007298</c:v>
                </c:pt>
                <c:pt idx="4728">
                  <c:v>472.800000000073</c:v>
                </c:pt>
                <c:pt idx="4729">
                  <c:v>472.90000000007302</c:v>
                </c:pt>
                <c:pt idx="4730">
                  <c:v>473.00000000007299</c:v>
                </c:pt>
                <c:pt idx="4731">
                  <c:v>473.10000000007301</c:v>
                </c:pt>
                <c:pt idx="4732">
                  <c:v>473.20000000007298</c:v>
                </c:pt>
                <c:pt idx="4733">
                  <c:v>473.300000000073</c:v>
                </c:pt>
                <c:pt idx="4734">
                  <c:v>473.40000000007302</c:v>
                </c:pt>
                <c:pt idx="4735">
                  <c:v>473.50000000007299</c:v>
                </c:pt>
                <c:pt idx="4736">
                  <c:v>473.60000000007301</c:v>
                </c:pt>
                <c:pt idx="4737">
                  <c:v>473.70000000007298</c:v>
                </c:pt>
                <c:pt idx="4738">
                  <c:v>473.800000000073</c:v>
                </c:pt>
                <c:pt idx="4739">
                  <c:v>473.90000000007302</c:v>
                </c:pt>
                <c:pt idx="4740">
                  <c:v>474.00000000007299</c:v>
                </c:pt>
                <c:pt idx="4741">
                  <c:v>474.10000000007301</c:v>
                </c:pt>
                <c:pt idx="4742">
                  <c:v>474.20000000007298</c:v>
                </c:pt>
                <c:pt idx="4743">
                  <c:v>474.300000000073</c:v>
                </c:pt>
                <c:pt idx="4744">
                  <c:v>474.40000000007302</c:v>
                </c:pt>
                <c:pt idx="4745">
                  <c:v>474.50000000007299</c:v>
                </c:pt>
                <c:pt idx="4746">
                  <c:v>474.60000000007301</c:v>
                </c:pt>
                <c:pt idx="4747">
                  <c:v>474.70000000007298</c:v>
                </c:pt>
                <c:pt idx="4748">
                  <c:v>474.800000000073</c:v>
                </c:pt>
                <c:pt idx="4749">
                  <c:v>474.90000000007302</c:v>
                </c:pt>
                <c:pt idx="4750">
                  <c:v>475.00000000007299</c:v>
                </c:pt>
                <c:pt idx="4751">
                  <c:v>475.10000000007301</c:v>
                </c:pt>
                <c:pt idx="4752">
                  <c:v>475.20000000007298</c:v>
                </c:pt>
                <c:pt idx="4753">
                  <c:v>475.300000000073</c:v>
                </c:pt>
                <c:pt idx="4754">
                  <c:v>475.40000000007302</c:v>
                </c:pt>
                <c:pt idx="4755">
                  <c:v>475.50000000007299</c:v>
                </c:pt>
                <c:pt idx="4756">
                  <c:v>475.60000000007301</c:v>
                </c:pt>
                <c:pt idx="4757">
                  <c:v>475.70000000007298</c:v>
                </c:pt>
                <c:pt idx="4758">
                  <c:v>475.800000000073</c:v>
                </c:pt>
                <c:pt idx="4759">
                  <c:v>475.90000000007302</c:v>
                </c:pt>
                <c:pt idx="4760">
                  <c:v>476.00000000007299</c:v>
                </c:pt>
                <c:pt idx="4761">
                  <c:v>476.10000000007301</c:v>
                </c:pt>
                <c:pt idx="4762">
                  <c:v>476.20000000007298</c:v>
                </c:pt>
                <c:pt idx="4763">
                  <c:v>476.30000000007402</c:v>
                </c:pt>
                <c:pt idx="4764">
                  <c:v>476.40000000007399</c:v>
                </c:pt>
                <c:pt idx="4765">
                  <c:v>476.50000000007401</c:v>
                </c:pt>
                <c:pt idx="4766">
                  <c:v>476.60000000007398</c:v>
                </c:pt>
                <c:pt idx="4767">
                  <c:v>476.700000000074</c:v>
                </c:pt>
                <c:pt idx="4768">
                  <c:v>476.80000000007402</c:v>
                </c:pt>
                <c:pt idx="4769">
                  <c:v>476.90000000007399</c:v>
                </c:pt>
                <c:pt idx="4770">
                  <c:v>477.00000000007401</c:v>
                </c:pt>
                <c:pt idx="4771">
                  <c:v>477.10000000007398</c:v>
                </c:pt>
                <c:pt idx="4772">
                  <c:v>477.200000000074</c:v>
                </c:pt>
                <c:pt idx="4773">
                  <c:v>477.30000000007402</c:v>
                </c:pt>
                <c:pt idx="4774">
                  <c:v>477.40000000007399</c:v>
                </c:pt>
                <c:pt idx="4775">
                  <c:v>477.50000000007401</c:v>
                </c:pt>
                <c:pt idx="4776">
                  <c:v>477.60000000007398</c:v>
                </c:pt>
                <c:pt idx="4777">
                  <c:v>477.700000000074</c:v>
                </c:pt>
                <c:pt idx="4778">
                  <c:v>477.80000000007402</c:v>
                </c:pt>
                <c:pt idx="4779">
                  <c:v>477.90000000007399</c:v>
                </c:pt>
                <c:pt idx="4780">
                  <c:v>478.00000000007401</c:v>
                </c:pt>
                <c:pt idx="4781">
                  <c:v>478.10000000007398</c:v>
                </c:pt>
                <c:pt idx="4782">
                  <c:v>478.200000000074</c:v>
                </c:pt>
                <c:pt idx="4783">
                  <c:v>478.30000000007402</c:v>
                </c:pt>
                <c:pt idx="4784">
                  <c:v>478.40000000007399</c:v>
                </c:pt>
                <c:pt idx="4785">
                  <c:v>478.50000000007401</c:v>
                </c:pt>
                <c:pt idx="4786">
                  <c:v>478.60000000007398</c:v>
                </c:pt>
                <c:pt idx="4787">
                  <c:v>478.700000000074</c:v>
                </c:pt>
                <c:pt idx="4788">
                  <c:v>478.80000000007402</c:v>
                </c:pt>
                <c:pt idx="4789">
                  <c:v>478.90000000007399</c:v>
                </c:pt>
                <c:pt idx="4790">
                  <c:v>479.00000000007401</c:v>
                </c:pt>
                <c:pt idx="4791">
                  <c:v>479.10000000007398</c:v>
                </c:pt>
                <c:pt idx="4792">
                  <c:v>479.200000000074</c:v>
                </c:pt>
                <c:pt idx="4793">
                  <c:v>479.30000000007402</c:v>
                </c:pt>
                <c:pt idx="4794">
                  <c:v>479.40000000007399</c:v>
                </c:pt>
                <c:pt idx="4795">
                  <c:v>479.50000000007401</c:v>
                </c:pt>
                <c:pt idx="4796">
                  <c:v>479.60000000007398</c:v>
                </c:pt>
                <c:pt idx="4797">
                  <c:v>479.700000000074</c:v>
                </c:pt>
                <c:pt idx="4798">
                  <c:v>479.80000000007402</c:v>
                </c:pt>
                <c:pt idx="4799">
                  <c:v>479.90000000007399</c:v>
                </c:pt>
                <c:pt idx="4800">
                  <c:v>480.00000000007401</c:v>
                </c:pt>
                <c:pt idx="4801">
                  <c:v>480.10000000007398</c:v>
                </c:pt>
                <c:pt idx="4802">
                  <c:v>480.200000000074</c:v>
                </c:pt>
                <c:pt idx="4803">
                  <c:v>480.30000000007402</c:v>
                </c:pt>
                <c:pt idx="4804">
                  <c:v>480.40000000007399</c:v>
                </c:pt>
                <c:pt idx="4805">
                  <c:v>480.50000000007401</c:v>
                </c:pt>
                <c:pt idx="4806">
                  <c:v>480.60000000007398</c:v>
                </c:pt>
                <c:pt idx="4807">
                  <c:v>480.70000000007502</c:v>
                </c:pt>
                <c:pt idx="4808">
                  <c:v>480.80000000007499</c:v>
                </c:pt>
                <c:pt idx="4809">
                  <c:v>480.90000000007501</c:v>
                </c:pt>
                <c:pt idx="4810">
                  <c:v>481.00000000007498</c:v>
                </c:pt>
                <c:pt idx="4811">
                  <c:v>481.100000000075</c:v>
                </c:pt>
                <c:pt idx="4812">
                  <c:v>481.20000000007502</c:v>
                </c:pt>
                <c:pt idx="4813">
                  <c:v>481.30000000007499</c:v>
                </c:pt>
                <c:pt idx="4814">
                  <c:v>481.40000000007501</c:v>
                </c:pt>
                <c:pt idx="4815">
                  <c:v>481.50000000007498</c:v>
                </c:pt>
                <c:pt idx="4816">
                  <c:v>481.600000000075</c:v>
                </c:pt>
                <c:pt idx="4817">
                  <c:v>481.70000000007502</c:v>
                </c:pt>
                <c:pt idx="4818">
                  <c:v>481.80000000007499</c:v>
                </c:pt>
                <c:pt idx="4819">
                  <c:v>481.90000000007501</c:v>
                </c:pt>
                <c:pt idx="4820">
                  <c:v>482.00000000007498</c:v>
                </c:pt>
                <c:pt idx="4821">
                  <c:v>482.100000000075</c:v>
                </c:pt>
                <c:pt idx="4822">
                  <c:v>482.20000000007502</c:v>
                </c:pt>
                <c:pt idx="4823">
                  <c:v>482.30000000007499</c:v>
                </c:pt>
                <c:pt idx="4824">
                  <c:v>482.40000000007501</c:v>
                </c:pt>
                <c:pt idx="4825">
                  <c:v>482.50000000007498</c:v>
                </c:pt>
                <c:pt idx="4826">
                  <c:v>482.600000000075</c:v>
                </c:pt>
                <c:pt idx="4827">
                  <c:v>482.70000000007502</c:v>
                </c:pt>
                <c:pt idx="4828">
                  <c:v>482.80000000007499</c:v>
                </c:pt>
                <c:pt idx="4829">
                  <c:v>482.90000000007501</c:v>
                </c:pt>
                <c:pt idx="4830">
                  <c:v>483.00000000007498</c:v>
                </c:pt>
                <c:pt idx="4831">
                  <c:v>483.100000000075</c:v>
                </c:pt>
                <c:pt idx="4832">
                  <c:v>483.20000000007502</c:v>
                </c:pt>
                <c:pt idx="4833">
                  <c:v>483.30000000007499</c:v>
                </c:pt>
                <c:pt idx="4834">
                  <c:v>483.40000000007501</c:v>
                </c:pt>
                <c:pt idx="4835">
                  <c:v>483.50000000007498</c:v>
                </c:pt>
                <c:pt idx="4836">
                  <c:v>483.600000000075</c:v>
                </c:pt>
                <c:pt idx="4837">
                  <c:v>483.70000000007502</c:v>
                </c:pt>
                <c:pt idx="4838">
                  <c:v>483.80000000007499</c:v>
                </c:pt>
                <c:pt idx="4839">
                  <c:v>483.90000000007501</c:v>
                </c:pt>
                <c:pt idx="4840">
                  <c:v>484.00000000007498</c:v>
                </c:pt>
                <c:pt idx="4841">
                  <c:v>484.100000000075</c:v>
                </c:pt>
                <c:pt idx="4842">
                  <c:v>484.20000000007502</c:v>
                </c:pt>
                <c:pt idx="4843">
                  <c:v>484.30000000007499</c:v>
                </c:pt>
                <c:pt idx="4844">
                  <c:v>484.40000000007501</c:v>
                </c:pt>
                <c:pt idx="4845">
                  <c:v>484.50000000007498</c:v>
                </c:pt>
                <c:pt idx="4846">
                  <c:v>484.600000000075</c:v>
                </c:pt>
                <c:pt idx="4847">
                  <c:v>484.70000000007502</c:v>
                </c:pt>
                <c:pt idx="4848">
                  <c:v>484.80000000007499</c:v>
                </c:pt>
                <c:pt idx="4849">
                  <c:v>484.90000000007501</c:v>
                </c:pt>
                <c:pt idx="4850">
                  <c:v>485.00000000007498</c:v>
                </c:pt>
                <c:pt idx="4851">
                  <c:v>485.10000000007602</c:v>
                </c:pt>
                <c:pt idx="4852">
                  <c:v>485.20000000007599</c:v>
                </c:pt>
                <c:pt idx="4853">
                  <c:v>485.30000000007601</c:v>
                </c:pt>
                <c:pt idx="4854">
                  <c:v>485.40000000007598</c:v>
                </c:pt>
                <c:pt idx="4855">
                  <c:v>485.500000000076</c:v>
                </c:pt>
                <c:pt idx="4856">
                  <c:v>485.60000000007602</c:v>
                </c:pt>
                <c:pt idx="4857">
                  <c:v>485.70000000007599</c:v>
                </c:pt>
                <c:pt idx="4858">
                  <c:v>485.80000000007601</c:v>
                </c:pt>
                <c:pt idx="4859">
                  <c:v>485.90000000007598</c:v>
                </c:pt>
                <c:pt idx="4860">
                  <c:v>486.000000000076</c:v>
                </c:pt>
                <c:pt idx="4861">
                  <c:v>486.10000000007602</c:v>
                </c:pt>
                <c:pt idx="4862">
                  <c:v>486.20000000007599</c:v>
                </c:pt>
                <c:pt idx="4863">
                  <c:v>486.30000000007601</c:v>
                </c:pt>
                <c:pt idx="4864">
                  <c:v>486.40000000007598</c:v>
                </c:pt>
                <c:pt idx="4865">
                  <c:v>486.500000000076</c:v>
                </c:pt>
                <c:pt idx="4866">
                  <c:v>486.60000000007602</c:v>
                </c:pt>
                <c:pt idx="4867">
                  <c:v>486.70000000007599</c:v>
                </c:pt>
                <c:pt idx="4868">
                  <c:v>486.80000000007601</c:v>
                </c:pt>
                <c:pt idx="4869">
                  <c:v>486.90000000007598</c:v>
                </c:pt>
                <c:pt idx="4870">
                  <c:v>487.000000000076</c:v>
                </c:pt>
                <c:pt idx="4871">
                  <c:v>487.10000000007602</c:v>
                </c:pt>
                <c:pt idx="4872">
                  <c:v>487.20000000007599</c:v>
                </c:pt>
                <c:pt idx="4873">
                  <c:v>487.30000000007601</c:v>
                </c:pt>
                <c:pt idx="4874">
                  <c:v>487.40000000007598</c:v>
                </c:pt>
                <c:pt idx="4875">
                  <c:v>487.500000000076</c:v>
                </c:pt>
                <c:pt idx="4876">
                  <c:v>487.60000000007602</c:v>
                </c:pt>
                <c:pt idx="4877">
                  <c:v>487.70000000007599</c:v>
                </c:pt>
                <c:pt idx="4878">
                  <c:v>487.80000000007601</c:v>
                </c:pt>
                <c:pt idx="4879">
                  <c:v>487.90000000007598</c:v>
                </c:pt>
                <c:pt idx="4880">
                  <c:v>488.000000000076</c:v>
                </c:pt>
                <c:pt idx="4881">
                  <c:v>488.10000000007602</c:v>
                </c:pt>
                <c:pt idx="4882">
                  <c:v>488.20000000007599</c:v>
                </c:pt>
                <c:pt idx="4883">
                  <c:v>488.30000000007601</c:v>
                </c:pt>
                <c:pt idx="4884">
                  <c:v>488.40000000007598</c:v>
                </c:pt>
                <c:pt idx="4885">
                  <c:v>488.500000000076</c:v>
                </c:pt>
                <c:pt idx="4886">
                  <c:v>488.60000000007602</c:v>
                </c:pt>
                <c:pt idx="4887">
                  <c:v>488.70000000007599</c:v>
                </c:pt>
                <c:pt idx="4888">
                  <c:v>488.80000000007601</c:v>
                </c:pt>
                <c:pt idx="4889">
                  <c:v>488.90000000007598</c:v>
                </c:pt>
                <c:pt idx="4890">
                  <c:v>489.000000000076</c:v>
                </c:pt>
                <c:pt idx="4891">
                  <c:v>489.10000000007602</c:v>
                </c:pt>
                <c:pt idx="4892">
                  <c:v>489.20000000007599</c:v>
                </c:pt>
                <c:pt idx="4893">
                  <c:v>489.30000000007601</c:v>
                </c:pt>
                <c:pt idx="4894">
                  <c:v>489.400000000077</c:v>
                </c:pt>
                <c:pt idx="4895">
                  <c:v>489.50000000007702</c:v>
                </c:pt>
                <c:pt idx="4896">
                  <c:v>489.60000000007699</c:v>
                </c:pt>
                <c:pt idx="4897">
                  <c:v>489.70000000007701</c:v>
                </c:pt>
                <c:pt idx="4898">
                  <c:v>489.80000000007698</c:v>
                </c:pt>
                <c:pt idx="4899">
                  <c:v>489.900000000077</c:v>
                </c:pt>
                <c:pt idx="4900">
                  <c:v>490.00000000007702</c:v>
                </c:pt>
                <c:pt idx="4901">
                  <c:v>490.10000000007699</c:v>
                </c:pt>
                <c:pt idx="4902">
                  <c:v>490.20000000007701</c:v>
                </c:pt>
                <c:pt idx="4903">
                  <c:v>490.30000000007698</c:v>
                </c:pt>
                <c:pt idx="4904">
                  <c:v>490.400000000077</c:v>
                </c:pt>
                <c:pt idx="4905">
                  <c:v>490.50000000007702</c:v>
                </c:pt>
                <c:pt idx="4906">
                  <c:v>490.60000000007699</c:v>
                </c:pt>
                <c:pt idx="4907">
                  <c:v>490.70000000007701</c:v>
                </c:pt>
                <c:pt idx="4908">
                  <c:v>490.80000000007698</c:v>
                </c:pt>
                <c:pt idx="4909">
                  <c:v>490.900000000077</c:v>
                </c:pt>
                <c:pt idx="4910">
                  <c:v>491.00000000007702</c:v>
                </c:pt>
                <c:pt idx="4911">
                  <c:v>491.10000000007699</c:v>
                </c:pt>
                <c:pt idx="4912">
                  <c:v>491.20000000007701</c:v>
                </c:pt>
                <c:pt idx="4913">
                  <c:v>491.30000000007698</c:v>
                </c:pt>
                <c:pt idx="4914">
                  <c:v>491.400000000077</c:v>
                </c:pt>
                <c:pt idx="4915">
                  <c:v>491.50000000007702</c:v>
                </c:pt>
                <c:pt idx="4916">
                  <c:v>491.60000000007699</c:v>
                </c:pt>
                <c:pt idx="4917">
                  <c:v>491.70000000007701</c:v>
                </c:pt>
                <c:pt idx="4918">
                  <c:v>491.80000000007698</c:v>
                </c:pt>
                <c:pt idx="4919">
                  <c:v>491.900000000077</c:v>
                </c:pt>
                <c:pt idx="4920">
                  <c:v>492.00000000007702</c:v>
                </c:pt>
                <c:pt idx="4921">
                  <c:v>492.10000000007699</c:v>
                </c:pt>
                <c:pt idx="4922">
                  <c:v>492.20000000007701</c:v>
                </c:pt>
                <c:pt idx="4923">
                  <c:v>492.30000000007698</c:v>
                </c:pt>
                <c:pt idx="4924">
                  <c:v>492.400000000077</c:v>
                </c:pt>
                <c:pt idx="4925">
                  <c:v>492.50000000007702</c:v>
                </c:pt>
                <c:pt idx="4926">
                  <c:v>492.60000000007699</c:v>
                </c:pt>
                <c:pt idx="4927">
                  <c:v>492.70000000007701</c:v>
                </c:pt>
                <c:pt idx="4928">
                  <c:v>492.80000000007698</c:v>
                </c:pt>
                <c:pt idx="4929">
                  <c:v>492.900000000077</c:v>
                </c:pt>
                <c:pt idx="4930">
                  <c:v>493.00000000007702</c:v>
                </c:pt>
                <c:pt idx="4931">
                  <c:v>493.10000000007699</c:v>
                </c:pt>
                <c:pt idx="4932">
                  <c:v>493.20000000007701</c:v>
                </c:pt>
                <c:pt idx="4933">
                  <c:v>493.30000000007698</c:v>
                </c:pt>
                <c:pt idx="4934">
                  <c:v>493.400000000077</c:v>
                </c:pt>
                <c:pt idx="4935">
                  <c:v>493.50000000007702</c:v>
                </c:pt>
                <c:pt idx="4936">
                  <c:v>493.60000000007699</c:v>
                </c:pt>
                <c:pt idx="4937">
                  <c:v>493.70000000007701</c:v>
                </c:pt>
                <c:pt idx="4938">
                  <c:v>493.800000000078</c:v>
                </c:pt>
                <c:pt idx="4939">
                  <c:v>493.90000000007802</c:v>
                </c:pt>
                <c:pt idx="4940">
                  <c:v>494.00000000007799</c:v>
                </c:pt>
                <c:pt idx="4941">
                  <c:v>494.10000000007801</c:v>
                </c:pt>
                <c:pt idx="4942">
                  <c:v>494.20000000007798</c:v>
                </c:pt>
                <c:pt idx="4943">
                  <c:v>494.300000000078</c:v>
                </c:pt>
                <c:pt idx="4944">
                  <c:v>494.40000000007802</c:v>
                </c:pt>
                <c:pt idx="4945">
                  <c:v>494.50000000007799</c:v>
                </c:pt>
                <c:pt idx="4946">
                  <c:v>494.60000000007801</c:v>
                </c:pt>
                <c:pt idx="4947">
                  <c:v>494.70000000007798</c:v>
                </c:pt>
                <c:pt idx="4948">
                  <c:v>494.800000000078</c:v>
                </c:pt>
                <c:pt idx="4949">
                  <c:v>494.90000000007802</c:v>
                </c:pt>
                <c:pt idx="4950">
                  <c:v>495.00000000007799</c:v>
                </c:pt>
                <c:pt idx="4951">
                  <c:v>495.10000000007801</c:v>
                </c:pt>
                <c:pt idx="4952">
                  <c:v>495.20000000007798</c:v>
                </c:pt>
                <c:pt idx="4953">
                  <c:v>495.300000000078</c:v>
                </c:pt>
                <c:pt idx="4954">
                  <c:v>495.40000000007802</c:v>
                </c:pt>
                <c:pt idx="4955">
                  <c:v>495.50000000007799</c:v>
                </c:pt>
                <c:pt idx="4956">
                  <c:v>495.60000000007801</c:v>
                </c:pt>
                <c:pt idx="4957">
                  <c:v>495.70000000007798</c:v>
                </c:pt>
                <c:pt idx="4958">
                  <c:v>495.800000000078</c:v>
                </c:pt>
                <c:pt idx="4959">
                  <c:v>495.90000000007802</c:v>
                </c:pt>
                <c:pt idx="4960">
                  <c:v>496.00000000007799</c:v>
                </c:pt>
                <c:pt idx="4961">
                  <c:v>496.10000000007801</c:v>
                </c:pt>
                <c:pt idx="4962">
                  <c:v>496.20000000007798</c:v>
                </c:pt>
                <c:pt idx="4963">
                  <c:v>496.300000000078</c:v>
                </c:pt>
                <c:pt idx="4964">
                  <c:v>496.40000000007802</c:v>
                </c:pt>
                <c:pt idx="4965">
                  <c:v>496.50000000007799</c:v>
                </c:pt>
                <c:pt idx="4966">
                  <c:v>496.60000000007801</c:v>
                </c:pt>
                <c:pt idx="4967">
                  <c:v>496.70000000007798</c:v>
                </c:pt>
                <c:pt idx="4968">
                  <c:v>496.800000000078</c:v>
                </c:pt>
                <c:pt idx="4969">
                  <c:v>496.90000000007802</c:v>
                </c:pt>
                <c:pt idx="4970">
                  <c:v>497.00000000007799</c:v>
                </c:pt>
                <c:pt idx="4971">
                  <c:v>497.10000000007801</c:v>
                </c:pt>
                <c:pt idx="4972">
                  <c:v>497.20000000007798</c:v>
                </c:pt>
                <c:pt idx="4973">
                  <c:v>497.300000000078</c:v>
                </c:pt>
                <c:pt idx="4974">
                  <c:v>497.40000000007802</c:v>
                </c:pt>
                <c:pt idx="4975">
                  <c:v>497.50000000007799</c:v>
                </c:pt>
                <c:pt idx="4976">
                  <c:v>497.60000000007801</c:v>
                </c:pt>
                <c:pt idx="4977">
                  <c:v>497.70000000007798</c:v>
                </c:pt>
                <c:pt idx="4978">
                  <c:v>497.800000000078</c:v>
                </c:pt>
                <c:pt idx="4979">
                  <c:v>497.90000000007802</c:v>
                </c:pt>
                <c:pt idx="4980">
                  <c:v>498.00000000007799</c:v>
                </c:pt>
                <c:pt idx="4981">
                  <c:v>498.10000000007801</c:v>
                </c:pt>
                <c:pt idx="4982">
                  <c:v>498.200000000079</c:v>
                </c:pt>
                <c:pt idx="4983">
                  <c:v>498.30000000007902</c:v>
                </c:pt>
                <c:pt idx="4984">
                  <c:v>498.40000000007899</c:v>
                </c:pt>
                <c:pt idx="4985">
                  <c:v>498.50000000007901</c:v>
                </c:pt>
                <c:pt idx="4986">
                  <c:v>498.60000000007898</c:v>
                </c:pt>
                <c:pt idx="4987">
                  <c:v>498.700000000079</c:v>
                </c:pt>
                <c:pt idx="4988">
                  <c:v>498.80000000007902</c:v>
                </c:pt>
                <c:pt idx="4989">
                  <c:v>498.90000000007899</c:v>
                </c:pt>
                <c:pt idx="4990">
                  <c:v>499.00000000007901</c:v>
                </c:pt>
                <c:pt idx="4991">
                  <c:v>499.10000000007898</c:v>
                </c:pt>
                <c:pt idx="4992">
                  <c:v>499.200000000079</c:v>
                </c:pt>
                <c:pt idx="4993">
                  <c:v>499.30000000007902</c:v>
                </c:pt>
                <c:pt idx="4994">
                  <c:v>499.40000000007899</c:v>
                </c:pt>
                <c:pt idx="4995">
                  <c:v>499.50000000007901</c:v>
                </c:pt>
                <c:pt idx="4996">
                  <c:v>499.60000000007898</c:v>
                </c:pt>
                <c:pt idx="4997">
                  <c:v>499.700000000079</c:v>
                </c:pt>
                <c:pt idx="4998">
                  <c:v>499.80000000007902</c:v>
                </c:pt>
                <c:pt idx="4999">
                  <c:v>499.90000000007899</c:v>
                </c:pt>
                <c:pt idx="5000">
                  <c:v>500.00000000007901</c:v>
                </c:pt>
                <c:pt idx="5001">
                  <c:v>500.10000000007898</c:v>
                </c:pt>
                <c:pt idx="5002">
                  <c:v>500.200000000079</c:v>
                </c:pt>
                <c:pt idx="5003">
                  <c:v>500.30000000007902</c:v>
                </c:pt>
                <c:pt idx="5004">
                  <c:v>500.40000000007899</c:v>
                </c:pt>
                <c:pt idx="5005">
                  <c:v>500.50000000007901</c:v>
                </c:pt>
                <c:pt idx="5006">
                  <c:v>500.60000000007898</c:v>
                </c:pt>
                <c:pt idx="5007">
                  <c:v>500.700000000079</c:v>
                </c:pt>
                <c:pt idx="5008">
                  <c:v>500.80000000007902</c:v>
                </c:pt>
                <c:pt idx="5009">
                  <c:v>500.90000000007899</c:v>
                </c:pt>
                <c:pt idx="5010">
                  <c:v>501.00000000007901</c:v>
                </c:pt>
                <c:pt idx="5011">
                  <c:v>501.10000000007898</c:v>
                </c:pt>
                <c:pt idx="5012">
                  <c:v>501.200000000079</c:v>
                </c:pt>
                <c:pt idx="5013">
                  <c:v>501.30000000007902</c:v>
                </c:pt>
                <c:pt idx="5014">
                  <c:v>501.40000000007899</c:v>
                </c:pt>
                <c:pt idx="5015">
                  <c:v>501.50000000007901</c:v>
                </c:pt>
                <c:pt idx="5016">
                  <c:v>501.60000000007898</c:v>
                </c:pt>
                <c:pt idx="5017">
                  <c:v>501.700000000079</c:v>
                </c:pt>
                <c:pt idx="5018">
                  <c:v>501.80000000007902</c:v>
                </c:pt>
                <c:pt idx="5019">
                  <c:v>501.90000000007899</c:v>
                </c:pt>
                <c:pt idx="5020">
                  <c:v>502.00000000007901</c:v>
                </c:pt>
                <c:pt idx="5021">
                  <c:v>502.10000000007898</c:v>
                </c:pt>
                <c:pt idx="5022">
                  <c:v>502.200000000079</c:v>
                </c:pt>
                <c:pt idx="5023">
                  <c:v>502.30000000007902</c:v>
                </c:pt>
                <c:pt idx="5024">
                  <c:v>502.40000000007899</c:v>
                </c:pt>
                <c:pt idx="5025">
                  <c:v>502.50000000007901</c:v>
                </c:pt>
                <c:pt idx="5026">
                  <c:v>502.60000000008</c:v>
                </c:pt>
                <c:pt idx="5027">
                  <c:v>502.70000000008002</c:v>
                </c:pt>
                <c:pt idx="5028">
                  <c:v>502.80000000007999</c:v>
                </c:pt>
                <c:pt idx="5029">
                  <c:v>502.90000000008001</c:v>
                </c:pt>
                <c:pt idx="5030">
                  <c:v>503.00000000007998</c:v>
                </c:pt>
                <c:pt idx="5031">
                  <c:v>503.10000000008</c:v>
                </c:pt>
                <c:pt idx="5032">
                  <c:v>503.20000000008002</c:v>
                </c:pt>
                <c:pt idx="5033">
                  <c:v>503.30000000007999</c:v>
                </c:pt>
                <c:pt idx="5034">
                  <c:v>503.40000000008001</c:v>
                </c:pt>
                <c:pt idx="5035">
                  <c:v>503.50000000007998</c:v>
                </c:pt>
                <c:pt idx="5036">
                  <c:v>503.60000000008</c:v>
                </c:pt>
                <c:pt idx="5037">
                  <c:v>503.70000000008002</c:v>
                </c:pt>
                <c:pt idx="5038">
                  <c:v>503.80000000007999</c:v>
                </c:pt>
                <c:pt idx="5039">
                  <c:v>503.90000000008001</c:v>
                </c:pt>
                <c:pt idx="5040">
                  <c:v>504.00000000007998</c:v>
                </c:pt>
                <c:pt idx="5041">
                  <c:v>504.10000000008</c:v>
                </c:pt>
                <c:pt idx="5042">
                  <c:v>504.20000000008002</c:v>
                </c:pt>
                <c:pt idx="5043">
                  <c:v>504.30000000007999</c:v>
                </c:pt>
                <c:pt idx="5044">
                  <c:v>504.40000000008001</c:v>
                </c:pt>
                <c:pt idx="5045">
                  <c:v>504.50000000007998</c:v>
                </c:pt>
                <c:pt idx="5046">
                  <c:v>504.60000000008</c:v>
                </c:pt>
                <c:pt idx="5047">
                  <c:v>504.70000000008002</c:v>
                </c:pt>
                <c:pt idx="5048">
                  <c:v>504.80000000007999</c:v>
                </c:pt>
                <c:pt idx="5049">
                  <c:v>504.90000000008001</c:v>
                </c:pt>
                <c:pt idx="5050">
                  <c:v>505.00000000007998</c:v>
                </c:pt>
                <c:pt idx="5051">
                  <c:v>505.10000000008</c:v>
                </c:pt>
                <c:pt idx="5052">
                  <c:v>505.20000000008002</c:v>
                </c:pt>
                <c:pt idx="5053">
                  <c:v>505.30000000007999</c:v>
                </c:pt>
                <c:pt idx="5054">
                  <c:v>505.40000000008001</c:v>
                </c:pt>
                <c:pt idx="5055">
                  <c:v>505.50000000007998</c:v>
                </c:pt>
                <c:pt idx="5056">
                  <c:v>505.60000000008</c:v>
                </c:pt>
                <c:pt idx="5057">
                  <c:v>505.70000000008002</c:v>
                </c:pt>
                <c:pt idx="5058">
                  <c:v>505.80000000007999</c:v>
                </c:pt>
                <c:pt idx="5059">
                  <c:v>505.90000000008001</c:v>
                </c:pt>
                <c:pt idx="5060">
                  <c:v>506.00000000007998</c:v>
                </c:pt>
                <c:pt idx="5061">
                  <c:v>506.10000000008</c:v>
                </c:pt>
                <c:pt idx="5062">
                  <c:v>506.20000000008002</c:v>
                </c:pt>
                <c:pt idx="5063">
                  <c:v>506.30000000007999</c:v>
                </c:pt>
                <c:pt idx="5064">
                  <c:v>506.40000000008001</c:v>
                </c:pt>
                <c:pt idx="5065">
                  <c:v>506.50000000007998</c:v>
                </c:pt>
                <c:pt idx="5066">
                  <c:v>506.60000000008</c:v>
                </c:pt>
                <c:pt idx="5067">
                  <c:v>506.70000000008002</c:v>
                </c:pt>
                <c:pt idx="5068">
                  <c:v>506.80000000007999</c:v>
                </c:pt>
                <c:pt idx="5069">
                  <c:v>506.90000000008001</c:v>
                </c:pt>
                <c:pt idx="5070">
                  <c:v>507.000000000081</c:v>
                </c:pt>
                <c:pt idx="5071">
                  <c:v>507.10000000008102</c:v>
                </c:pt>
                <c:pt idx="5072">
                  <c:v>507.20000000008099</c:v>
                </c:pt>
                <c:pt idx="5073">
                  <c:v>507.30000000008101</c:v>
                </c:pt>
                <c:pt idx="5074">
                  <c:v>507.40000000008098</c:v>
                </c:pt>
                <c:pt idx="5075">
                  <c:v>507.500000000081</c:v>
                </c:pt>
                <c:pt idx="5076">
                  <c:v>507.60000000008102</c:v>
                </c:pt>
                <c:pt idx="5077">
                  <c:v>507.70000000008099</c:v>
                </c:pt>
                <c:pt idx="5078">
                  <c:v>507.80000000008101</c:v>
                </c:pt>
                <c:pt idx="5079">
                  <c:v>507.90000000008098</c:v>
                </c:pt>
                <c:pt idx="5080">
                  <c:v>508.000000000081</c:v>
                </c:pt>
                <c:pt idx="5081">
                  <c:v>508.10000000008102</c:v>
                </c:pt>
                <c:pt idx="5082">
                  <c:v>508.20000000008099</c:v>
                </c:pt>
                <c:pt idx="5083">
                  <c:v>508.30000000008101</c:v>
                </c:pt>
                <c:pt idx="5084">
                  <c:v>508.40000000008098</c:v>
                </c:pt>
                <c:pt idx="5085">
                  <c:v>508.500000000081</c:v>
                </c:pt>
                <c:pt idx="5086">
                  <c:v>508.60000000008102</c:v>
                </c:pt>
                <c:pt idx="5087">
                  <c:v>508.70000000008099</c:v>
                </c:pt>
                <c:pt idx="5088">
                  <c:v>508.80000000008101</c:v>
                </c:pt>
                <c:pt idx="5089">
                  <c:v>508.90000000008098</c:v>
                </c:pt>
                <c:pt idx="5090">
                  <c:v>509.000000000081</c:v>
                </c:pt>
                <c:pt idx="5091">
                  <c:v>509.10000000008102</c:v>
                </c:pt>
                <c:pt idx="5092">
                  <c:v>509.20000000008099</c:v>
                </c:pt>
                <c:pt idx="5093">
                  <c:v>509.30000000008101</c:v>
                </c:pt>
                <c:pt idx="5094">
                  <c:v>509.40000000008098</c:v>
                </c:pt>
                <c:pt idx="5095">
                  <c:v>509.500000000081</c:v>
                </c:pt>
                <c:pt idx="5096">
                  <c:v>509.60000000008102</c:v>
                </c:pt>
                <c:pt idx="5097">
                  <c:v>509.70000000008099</c:v>
                </c:pt>
                <c:pt idx="5098">
                  <c:v>509.80000000008101</c:v>
                </c:pt>
                <c:pt idx="5099">
                  <c:v>509.90000000008098</c:v>
                </c:pt>
                <c:pt idx="5100">
                  <c:v>510.000000000081</c:v>
                </c:pt>
                <c:pt idx="5101">
                  <c:v>510.10000000008102</c:v>
                </c:pt>
                <c:pt idx="5102">
                  <c:v>510.20000000008099</c:v>
                </c:pt>
                <c:pt idx="5103">
                  <c:v>510.30000000008101</c:v>
                </c:pt>
                <c:pt idx="5104">
                  <c:v>510.40000000008098</c:v>
                </c:pt>
                <c:pt idx="5105">
                  <c:v>510.500000000081</c:v>
                </c:pt>
                <c:pt idx="5106">
                  <c:v>510.60000000008102</c:v>
                </c:pt>
                <c:pt idx="5107">
                  <c:v>510.70000000008099</c:v>
                </c:pt>
                <c:pt idx="5108">
                  <c:v>510.80000000008101</c:v>
                </c:pt>
                <c:pt idx="5109">
                  <c:v>510.90000000008098</c:v>
                </c:pt>
                <c:pt idx="5110">
                  <c:v>511.000000000081</c:v>
                </c:pt>
                <c:pt idx="5111">
                  <c:v>511.10000000008102</c:v>
                </c:pt>
                <c:pt idx="5112">
                  <c:v>511.20000000008099</c:v>
                </c:pt>
                <c:pt idx="5113">
                  <c:v>511.30000000008101</c:v>
                </c:pt>
                <c:pt idx="5114">
                  <c:v>511.400000000082</c:v>
                </c:pt>
                <c:pt idx="5115">
                  <c:v>511.50000000008203</c:v>
                </c:pt>
                <c:pt idx="5116">
                  <c:v>511.60000000008199</c:v>
                </c:pt>
                <c:pt idx="5117">
                  <c:v>511.70000000008201</c:v>
                </c:pt>
                <c:pt idx="5118">
                  <c:v>511.80000000008198</c:v>
                </c:pt>
                <c:pt idx="5119">
                  <c:v>511.900000000082</c:v>
                </c:pt>
                <c:pt idx="5120">
                  <c:v>512.00000000008197</c:v>
                </c:pt>
                <c:pt idx="5121">
                  <c:v>512.10000000008097</c:v>
                </c:pt>
                <c:pt idx="5122">
                  <c:v>512.20000000008099</c:v>
                </c:pt>
                <c:pt idx="5123">
                  <c:v>512.30000000008101</c:v>
                </c:pt>
                <c:pt idx="5124">
                  <c:v>512.40000000008104</c:v>
                </c:pt>
                <c:pt idx="5125">
                  <c:v>512.50000000008095</c:v>
                </c:pt>
                <c:pt idx="5126">
                  <c:v>512.60000000008097</c:v>
                </c:pt>
                <c:pt idx="5127">
                  <c:v>512.70000000008099</c:v>
                </c:pt>
                <c:pt idx="5128">
                  <c:v>512.80000000008101</c:v>
                </c:pt>
                <c:pt idx="5129">
                  <c:v>512.90000000008104</c:v>
                </c:pt>
                <c:pt idx="5130">
                  <c:v>513.00000000008095</c:v>
                </c:pt>
                <c:pt idx="5131">
                  <c:v>513.10000000008097</c:v>
                </c:pt>
                <c:pt idx="5132">
                  <c:v>513.20000000007997</c:v>
                </c:pt>
                <c:pt idx="5133">
                  <c:v>513.30000000007999</c:v>
                </c:pt>
                <c:pt idx="5134">
                  <c:v>513.40000000008001</c:v>
                </c:pt>
                <c:pt idx="5135">
                  <c:v>513.50000000008004</c:v>
                </c:pt>
                <c:pt idx="5136">
                  <c:v>513.60000000007994</c:v>
                </c:pt>
                <c:pt idx="5137">
                  <c:v>513.70000000007997</c:v>
                </c:pt>
                <c:pt idx="5138">
                  <c:v>513.80000000007999</c:v>
                </c:pt>
                <c:pt idx="5139">
                  <c:v>513.90000000008001</c:v>
                </c:pt>
                <c:pt idx="5140">
                  <c:v>514.00000000008004</c:v>
                </c:pt>
                <c:pt idx="5141">
                  <c:v>514.10000000007994</c:v>
                </c:pt>
                <c:pt idx="5142">
                  <c:v>514.20000000007997</c:v>
                </c:pt>
                <c:pt idx="5143">
                  <c:v>514.30000000007897</c:v>
                </c:pt>
                <c:pt idx="5144">
                  <c:v>514.40000000007899</c:v>
                </c:pt>
                <c:pt idx="5145">
                  <c:v>514.50000000007901</c:v>
                </c:pt>
                <c:pt idx="5146">
                  <c:v>514.60000000007904</c:v>
                </c:pt>
                <c:pt idx="5147">
                  <c:v>514.70000000007894</c:v>
                </c:pt>
                <c:pt idx="5148">
                  <c:v>514.80000000007897</c:v>
                </c:pt>
                <c:pt idx="5149">
                  <c:v>514.90000000007899</c:v>
                </c:pt>
                <c:pt idx="5150">
                  <c:v>515.00000000007901</c:v>
                </c:pt>
                <c:pt idx="5151">
                  <c:v>515.10000000007904</c:v>
                </c:pt>
                <c:pt idx="5152">
                  <c:v>515.20000000007894</c:v>
                </c:pt>
                <c:pt idx="5153">
                  <c:v>515.30000000007897</c:v>
                </c:pt>
                <c:pt idx="5154">
                  <c:v>515.40000000007797</c:v>
                </c:pt>
                <c:pt idx="5155">
                  <c:v>515.50000000007799</c:v>
                </c:pt>
                <c:pt idx="5156">
                  <c:v>515.60000000007801</c:v>
                </c:pt>
                <c:pt idx="5157">
                  <c:v>515.70000000007803</c:v>
                </c:pt>
                <c:pt idx="5158">
                  <c:v>515.80000000007794</c:v>
                </c:pt>
                <c:pt idx="5159">
                  <c:v>515.90000000007797</c:v>
                </c:pt>
                <c:pt idx="5160">
                  <c:v>516.00000000007799</c:v>
                </c:pt>
                <c:pt idx="5161">
                  <c:v>516.10000000007801</c:v>
                </c:pt>
                <c:pt idx="5162">
                  <c:v>516.20000000007803</c:v>
                </c:pt>
                <c:pt idx="5163">
                  <c:v>516.30000000007794</c:v>
                </c:pt>
                <c:pt idx="5164">
                  <c:v>516.40000000007797</c:v>
                </c:pt>
                <c:pt idx="5165">
                  <c:v>516.50000000007697</c:v>
                </c:pt>
                <c:pt idx="5166">
                  <c:v>516.60000000007699</c:v>
                </c:pt>
                <c:pt idx="5167">
                  <c:v>516.70000000007701</c:v>
                </c:pt>
                <c:pt idx="5168">
                  <c:v>516.80000000007703</c:v>
                </c:pt>
                <c:pt idx="5169">
                  <c:v>516.90000000007694</c:v>
                </c:pt>
                <c:pt idx="5170">
                  <c:v>517.00000000007697</c:v>
                </c:pt>
                <c:pt idx="5171">
                  <c:v>517.10000000007699</c:v>
                </c:pt>
                <c:pt idx="5172">
                  <c:v>517.20000000007701</c:v>
                </c:pt>
                <c:pt idx="5173">
                  <c:v>517.30000000007703</c:v>
                </c:pt>
                <c:pt idx="5174">
                  <c:v>517.40000000007694</c:v>
                </c:pt>
                <c:pt idx="5175">
                  <c:v>517.50000000007697</c:v>
                </c:pt>
                <c:pt idx="5176">
                  <c:v>517.60000000007597</c:v>
                </c:pt>
                <c:pt idx="5177">
                  <c:v>517.70000000007599</c:v>
                </c:pt>
                <c:pt idx="5178">
                  <c:v>517.80000000007601</c:v>
                </c:pt>
                <c:pt idx="5179">
                  <c:v>517.90000000007603</c:v>
                </c:pt>
                <c:pt idx="5180">
                  <c:v>518.00000000007606</c:v>
                </c:pt>
                <c:pt idx="5181">
                  <c:v>518.10000000007597</c:v>
                </c:pt>
                <c:pt idx="5182">
                  <c:v>518.20000000007599</c:v>
                </c:pt>
                <c:pt idx="5183">
                  <c:v>518.30000000007601</c:v>
                </c:pt>
                <c:pt idx="5184">
                  <c:v>518.40000000007603</c:v>
                </c:pt>
                <c:pt idx="5185">
                  <c:v>518.50000000007606</c:v>
                </c:pt>
                <c:pt idx="5186">
                  <c:v>518.60000000007597</c:v>
                </c:pt>
                <c:pt idx="5187">
                  <c:v>518.70000000007497</c:v>
                </c:pt>
                <c:pt idx="5188">
                  <c:v>518.80000000007499</c:v>
                </c:pt>
                <c:pt idx="5189">
                  <c:v>518.90000000007501</c:v>
                </c:pt>
                <c:pt idx="5190">
                  <c:v>519.00000000007503</c:v>
                </c:pt>
                <c:pt idx="5191">
                  <c:v>519.10000000007506</c:v>
                </c:pt>
                <c:pt idx="5192">
                  <c:v>519.20000000007497</c:v>
                </c:pt>
                <c:pt idx="5193">
                  <c:v>519.30000000007499</c:v>
                </c:pt>
                <c:pt idx="5194">
                  <c:v>519.40000000007501</c:v>
                </c:pt>
                <c:pt idx="5195">
                  <c:v>519.50000000007503</c:v>
                </c:pt>
                <c:pt idx="5196">
                  <c:v>519.60000000007506</c:v>
                </c:pt>
                <c:pt idx="5197">
                  <c:v>519.70000000007497</c:v>
                </c:pt>
                <c:pt idx="5198">
                  <c:v>519.80000000007396</c:v>
                </c:pt>
                <c:pt idx="5199">
                  <c:v>519.90000000007399</c:v>
                </c:pt>
                <c:pt idx="5200">
                  <c:v>520.00000000007401</c:v>
                </c:pt>
                <c:pt idx="5201">
                  <c:v>520.10000000007403</c:v>
                </c:pt>
                <c:pt idx="5202">
                  <c:v>520.20000000007406</c:v>
                </c:pt>
                <c:pt idx="5203">
                  <c:v>520.30000000007396</c:v>
                </c:pt>
                <c:pt idx="5204">
                  <c:v>520.40000000007399</c:v>
                </c:pt>
                <c:pt idx="5205">
                  <c:v>520.50000000007401</c:v>
                </c:pt>
                <c:pt idx="5206">
                  <c:v>520.60000000007403</c:v>
                </c:pt>
                <c:pt idx="5207">
                  <c:v>520.70000000007406</c:v>
                </c:pt>
                <c:pt idx="5208">
                  <c:v>520.80000000007396</c:v>
                </c:pt>
                <c:pt idx="5209">
                  <c:v>520.90000000007296</c:v>
                </c:pt>
                <c:pt idx="5210">
                  <c:v>521.00000000007299</c:v>
                </c:pt>
                <c:pt idx="5211">
                  <c:v>521.10000000007301</c:v>
                </c:pt>
                <c:pt idx="5212">
                  <c:v>521.20000000007303</c:v>
                </c:pt>
                <c:pt idx="5213">
                  <c:v>521.30000000007306</c:v>
                </c:pt>
                <c:pt idx="5214">
                  <c:v>521.40000000007296</c:v>
                </c:pt>
                <c:pt idx="5215">
                  <c:v>521.50000000007299</c:v>
                </c:pt>
                <c:pt idx="5216">
                  <c:v>521.60000000007301</c:v>
                </c:pt>
                <c:pt idx="5217">
                  <c:v>521.70000000007303</c:v>
                </c:pt>
                <c:pt idx="5218">
                  <c:v>521.80000000007306</c:v>
                </c:pt>
                <c:pt idx="5219">
                  <c:v>521.90000000007296</c:v>
                </c:pt>
                <c:pt idx="5220">
                  <c:v>522.00000000007196</c:v>
                </c:pt>
                <c:pt idx="5221">
                  <c:v>522.10000000007199</c:v>
                </c:pt>
                <c:pt idx="5222">
                  <c:v>522.20000000007201</c:v>
                </c:pt>
                <c:pt idx="5223">
                  <c:v>522.30000000007203</c:v>
                </c:pt>
                <c:pt idx="5224">
                  <c:v>522.40000000007205</c:v>
                </c:pt>
                <c:pt idx="5225">
                  <c:v>522.50000000007196</c:v>
                </c:pt>
                <c:pt idx="5226">
                  <c:v>522.60000000007199</c:v>
                </c:pt>
                <c:pt idx="5227">
                  <c:v>522.70000000007201</c:v>
                </c:pt>
                <c:pt idx="5228">
                  <c:v>522.80000000007203</c:v>
                </c:pt>
                <c:pt idx="5229">
                  <c:v>522.90000000007205</c:v>
                </c:pt>
                <c:pt idx="5230">
                  <c:v>523.00000000007196</c:v>
                </c:pt>
                <c:pt idx="5231">
                  <c:v>523.10000000007096</c:v>
                </c:pt>
                <c:pt idx="5232">
                  <c:v>523.20000000007099</c:v>
                </c:pt>
                <c:pt idx="5233">
                  <c:v>523.30000000007101</c:v>
                </c:pt>
                <c:pt idx="5234">
                  <c:v>523.40000000007103</c:v>
                </c:pt>
                <c:pt idx="5235">
                  <c:v>523.50000000007105</c:v>
                </c:pt>
                <c:pt idx="5236">
                  <c:v>523.60000000007096</c:v>
                </c:pt>
                <c:pt idx="5237">
                  <c:v>523.70000000007099</c:v>
                </c:pt>
                <c:pt idx="5238">
                  <c:v>523.80000000007101</c:v>
                </c:pt>
                <c:pt idx="5239">
                  <c:v>523.90000000007103</c:v>
                </c:pt>
                <c:pt idx="5240">
                  <c:v>524.00000000007105</c:v>
                </c:pt>
                <c:pt idx="5241">
                  <c:v>524.10000000007096</c:v>
                </c:pt>
                <c:pt idx="5242">
                  <c:v>524.20000000006996</c:v>
                </c:pt>
                <c:pt idx="5243">
                  <c:v>524.30000000006999</c:v>
                </c:pt>
                <c:pt idx="5244">
                  <c:v>524.40000000007001</c:v>
                </c:pt>
                <c:pt idx="5245">
                  <c:v>524.50000000007003</c:v>
                </c:pt>
                <c:pt idx="5246">
                  <c:v>524.60000000007005</c:v>
                </c:pt>
                <c:pt idx="5247">
                  <c:v>524.70000000006996</c:v>
                </c:pt>
                <c:pt idx="5248">
                  <c:v>524.80000000006999</c:v>
                </c:pt>
                <c:pt idx="5249">
                  <c:v>524.90000000007001</c:v>
                </c:pt>
                <c:pt idx="5250">
                  <c:v>525.00000000007003</c:v>
                </c:pt>
                <c:pt idx="5251">
                  <c:v>525.10000000007005</c:v>
                </c:pt>
                <c:pt idx="5252">
                  <c:v>525.20000000006996</c:v>
                </c:pt>
                <c:pt idx="5253">
                  <c:v>525.30000000006896</c:v>
                </c:pt>
                <c:pt idx="5254">
                  <c:v>525.40000000006899</c:v>
                </c:pt>
                <c:pt idx="5255">
                  <c:v>525.50000000006901</c:v>
                </c:pt>
                <c:pt idx="5256">
                  <c:v>525.60000000006903</c:v>
                </c:pt>
                <c:pt idx="5257">
                  <c:v>525.70000000006905</c:v>
                </c:pt>
                <c:pt idx="5258">
                  <c:v>525.80000000006896</c:v>
                </c:pt>
                <c:pt idx="5259">
                  <c:v>525.90000000006899</c:v>
                </c:pt>
                <c:pt idx="5260">
                  <c:v>526.00000000006901</c:v>
                </c:pt>
                <c:pt idx="5261">
                  <c:v>526.10000000006903</c:v>
                </c:pt>
                <c:pt idx="5262">
                  <c:v>526.20000000006905</c:v>
                </c:pt>
                <c:pt idx="5263">
                  <c:v>526.30000000006896</c:v>
                </c:pt>
                <c:pt idx="5264">
                  <c:v>526.40000000006796</c:v>
                </c:pt>
                <c:pt idx="5265">
                  <c:v>526.50000000006798</c:v>
                </c:pt>
                <c:pt idx="5266">
                  <c:v>526.60000000006801</c:v>
                </c:pt>
                <c:pt idx="5267">
                  <c:v>526.70000000006803</c:v>
                </c:pt>
                <c:pt idx="5268">
                  <c:v>526.80000000006805</c:v>
                </c:pt>
                <c:pt idx="5269">
                  <c:v>526.90000000006796</c:v>
                </c:pt>
                <c:pt idx="5270">
                  <c:v>527.00000000006798</c:v>
                </c:pt>
                <c:pt idx="5271">
                  <c:v>527.10000000006801</c:v>
                </c:pt>
                <c:pt idx="5272">
                  <c:v>527.20000000006803</c:v>
                </c:pt>
                <c:pt idx="5273">
                  <c:v>527.30000000006805</c:v>
                </c:pt>
                <c:pt idx="5274">
                  <c:v>527.40000000006796</c:v>
                </c:pt>
                <c:pt idx="5275">
                  <c:v>527.50000000006696</c:v>
                </c:pt>
                <c:pt idx="5276">
                  <c:v>527.60000000006698</c:v>
                </c:pt>
                <c:pt idx="5277">
                  <c:v>527.70000000006701</c:v>
                </c:pt>
                <c:pt idx="5278">
                  <c:v>527.80000000006703</c:v>
                </c:pt>
                <c:pt idx="5279">
                  <c:v>527.90000000006705</c:v>
                </c:pt>
                <c:pt idx="5280">
                  <c:v>528.00000000006696</c:v>
                </c:pt>
                <c:pt idx="5281">
                  <c:v>528.10000000006698</c:v>
                </c:pt>
                <c:pt idx="5282">
                  <c:v>528.20000000006701</c:v>
                </c:pt>
                <c:pt idx="5283">
                  <c:v>528.30000000006703</c:v>
                </c:pt>
                <c:pt idx="5284">
                  <c:v>528.40000000006705</c:v>
                </c:pt>
                <c:pt idx="5285">
                  <c:v>528.50000000006696</c:v>
                </c:pt>
                <c:pt idx="5286">
                  <c:v>528.60000000006596</c:v>
                </c:pt>
                <c:pt idx="5287">
                  <c:v>528.70000000006598</c:v>
                </c:pt>
                <c:pt idx="5288">
                  <c:v>528.80000000006601</c:v>
                </c:pt>
                <c:pt idx="5289">
                  <c:v>528.90000000006603</c:v>
                </c:pt>
                <c:pt idx="5290">
                  <c:v>529.00000000006605</c:v>
                </c:pt>
                <c:pt idx="5291">
                  <c:v>529.10000000006596</c:v>
                </c:pt>
                <c:pt idx="5292">
                  <c:v>529.20000000006598</c:v>
                </c:pt>
                <c:pt idx="5293">
                  <c:v>529.30000000006601</c:v>
                </c:pt>
                <c:pt idx="5294">
                  <c:v>529.40000000006603</c:v>
                </c:pt>
                <c:pt idx="5295">
                  <c:v>529.50000000006605</c:v>
                </c:pt>
                <c:pt idx="5296">
                  <c:v>529.60000000006596</c:v>
                </c:pt>
                <c:pt idx="5297">
                  <c:v>529.70000000006496</c:v>
                </c:pt>
                <c:pt idx="5298">
                  <c:v>529.80000000006498</c:v>
                </c:pt>
                <c:pt idx="5299">
                  <c:v>529.90000000006501</c:v>
                </c:pt>
                <c:pt idx="5300">
                  <c:v>530.00000000006503</c:v>
                </c:pt>
                <c:pt idx="5301">
                  <c:v>530.10000000006505</c:v>
                </c:pt>
                <c:pt idx="5302">
                  <c:v>530.20000000006496</c:v>
                </c:pt>
                <c:pt idx="5303">
                  <c:v>530.30000000006498</c:v>
                </c:pt>
                <c:pt idx="5304">
                  <c:v>530.40000000006501</c:v>
                </c:pt>
                <c:pt idx="5305">
                  <c:v>530.50000000006503</c:v>
                </c:pt>
                <c:pt idx="5306">
                  <c:v>530.60000000006505</c:v>
                </c:pt>
                <c:pt idx="5307">
                  <c:v>530.70000000006496</c:v>
                </c:pt>
                <c:pt idx="5308">
                  <c:v>530.80000000006396</c:v>
                </c:pt>
                <c:pt idx="5309">
                  <c:v>530.90000000006398</c:v>
                </c:pt>
                <c:pt idx="5310">
                  <c:v>531.00000000006401</c:v>
                </c:pt>
                <c:pt idx="5311">
                  <c:v>531.10000000006403</c:v>
                </c:pt>
                <c:pt idx="5312">
                  <c:v>531.20000000006405</c:v>
                </c:pt>
                <c:pt idx="5313">
                  <c:v>531.30000000006396</c:v>
                </c:pt>
                <c:pt idx="5314">
                  <c:v>531.40000000006398</c:v>
                </c:pt>
                <c:pt idx="5315">
                  <c:v>531.50000000006401</c:v>
                </c:pt>
                <c:pt idx="5316">
                  <c:v>531.60000000006403</c:v>
                </c:pt>
                <c:pt idx="5317">
                  <c:v>531.70000000006405</c:v>
                </c:pt>
                <c:pt idx="5318">
                  <c:v>531.80000000006396</c:v>
                </c:pt>
                <c:pt idx="5319">
                  <c:v>531.90000000006296</c:v>
                </c:pt>
                <c:pt idx="5320">
                  <c:v>532.00000000006298</c:v>
                </c:pt>
                <c:pt idx="5321">
                  <c:v>532.10000000006301</c:v>
                </c:pt>
                <c:pt idx="5322">
                  <c:v>532.20000000006303</c:v>
                </c:pt>
                <c:pt idx="5323">
                  <c:v>532.30000000006305</c:v>
                </c:pt>
                <c:pt idx="5324">
                  <c:v>532.40000000006296</c:v>
                </c:pt>
                <c:pt idx="5325">
                  <c:v>532.50000000006298</c:v>
                </c:pt>
                <c:pt idx="5326">
                  <c:v>532.60000000006301</c:v>
                </c:pt>
                <c:pt idx="5327">
                  <c:v>532.70000000006303</c:v>
                </c:pt>
                <c:pt idx="5328">
                  <c:v>532.80000000006305</c:v>
                </c:pt>
                <c:pt idx="5329">
                  <c:v>532.90000000006296</c:v>
                </c:pt>
                <c:pt idx="5330">
                  <c:v>533.00000000006196</c:v>
                </c:pt>
                <c:pt idx="5331">
                  <c:v>533.10000000006198</c:v>
                </c:pt>
                <c:pt idx="5332">
                  <c:v>533.200000000062</c:v>
                </c:pt>
                <c:pt idx="5333">
                  <c:v>533.30000000006203</c:v>
                </c:pt>
                <c:pt idx="5334">
                  <c:v>533.40000000006205</c:v>
                </c:pt>
                <c:pt idx="5335">
                  <c:v>533.50000000006196</c:v>
                </c:pt>
                <c:pt idx="5336">
                  <c:v>533.60000000006198</c:v>
                </c:pt>
                <c:pt idx="5337">
                  <c:v>533.700000000062</c:v>
                </c:pt>
                <c:pt idx="5338">
                  <c:v>533.80000000006203</c:v>
                </c:pt>
                <c:pt idx="5339">
                  <c:v>533.90000000006205</c:v>
                </c:pt>
                <c:pt idx="5340">
                  <c:v>534.00000000006196</c:v>
                </c:pt>
                <c:pt idx="5341">
                  <c:v>534.10000000006096</c:v>
                </c:pt>
                <c:pt idx="5342">
                  <c:v>534.20000000006098</c:v>
                </c:pt>
                <c:pt idx="5343">
                  <c:v>534.300000000061</c:v>
                </c:pt>
                <c:pt idx="5344">
                  <c:v>534.40000000006103</c:v>
                </c:pt>
                <c:pt idx="5345">
                  <c:v>534.50000000006105</c:v>
                </c:pt>
                <c:pt idx="5346">
                  <c:v>534.60000000006096</c:v>
                </c:pt>
                <c:pt idx="5347">
                  <c:v>534.70000000006098</c:v>
                </c:pt>
                <c:pt idx="5348">
                  <c:v>534.800000000061</c:v>
                </c:pt>
                <c:pt idx="5349">
                  <c:v>534.90000000006103</c:v>
                </c:pt>
                <c:pt idx="5350">
                  <c:v>535.00000000006105</c:v>
                </c:pt>
                <c:pt idx="5351">
                  <c:v>535.10000000006096</c:v>
                </c:pt>
                <c:pt idx="5352">
                  <c:v>535.20000000005996</c:v>
                </c:pt>
                <c:pt idx="5353">
                  <c:v>535.30000000005998</c:v>
                </c:pt>
                <c:pt idx="5354">
                  <c:v>535.40000000006</c:v>
                </c:pt>
                <c:pt idx="5355">
                  <c:v>535.50000000006003</c:v>
                </c:pt>
                <c:pt idx="5356">
                  <c:v>535.60000000006005</c:v>
                </c:pt>
                <c:pt idx="5357">
                  <c:v>535.70000000005996</c:v>
                </c:pt>
                <c:pt idx="5358">
                  <c:v>535.80000000005998</c:v>
                </c:pt>
                <c:pt idx="5359">
                  <c:v>535.90000000006</c:v>
                </c:pt>
                <c:pt idx="5360">
                  <c:v>536.00000000006003</c:v>
                </c:pt>
                <c:pt idx="5361">
                  <c:v>536.10000000006005</c:v>
                </c:pt>
                <c:pt idx="5362">
                  <c:v>536.20000000005996</c:v>
                </c:pt>
                <c:pt idx="5363">
                  <c:v>536.30000000005896</c:v>
                </c:pt>
                <c:pt idx="5364">
                  <c:v>536.40000000005898</c:v>
                </c:pt>
                <c:pt idx="5365">
                  <c:v>536.500000000059</c:v>
                </c:pt>
                <c:pt idx="5366">
                  <c:v>536.60000000005903</c:v>
                </c:pt>
                <c:pt idx="5367">
                  <c:v>536.70000000005905</c:v>
                </c:pt>
                <c:pt idx="5368">
                  <c:v>536.80000000005896</c:v>
                </c:pt>
                <c:pt idx="5369">
                  <c:v>536.90000000005898</c:v>
                </c:pt>
                <c:pt idx="5370">
                  <c:v>537.000000000059</c:v>
                </c:pt>
                <c:pt idx="5371">
                  <c:v>537.10000000005903</c:v>
                </c:pt>
                <c:pt idx="5372">
                  <c:v>537.20000000005905</c:v>
                </c:pt>
                <c:pt idx="5373">
                  <c:v>537.30000000005896</c:v>
                </c:pt>
                <c:pt idx="5374">
                  <c:v>537.40000000005796</c:v>
                </c:pt>
                <c:pt idx="5375">
                  <c:v>537.50000000005798</c:v>
                </c:pt>
                <c:pt idx="5376">
                  <c:v>537.600000000058</c:v>
                </c:pt>
                <c:pt idx="5377">
                  <c:v>537.70000000005803</c:v>
                </c:pt>
                <c:pt idx="5378">
                  <c:v>537.80000000005805</c:v>
                </c:pt>
                <c:pt idx="5379">
                  <c:v>537.90000000005796</c:v>
                </c:pt>
                <c:pt idx="5380">
                  <c:v>538.00000000005798</c:v>
                </c:pt>
                <c:pt idx="5381">
                  <c:v>538.100000000058</c:v>
                </c:pt>
                <c:pt idx="5382">
                  <c:v>538.20000000005803</c:v>
                </c:pt>
                <c:pt idx="5383">
                  <c:v>538.30000000005805</c:v>
                </c:pt>
                <c:pt idx="5384">
                  <c:v>538.40000000005796</c:v>
                </c:pt>
                <c:pt idx="5385">
                  <c:v>538.50000000005696</c:v>
                </c:pt>
                <c:pt idx="5386">
                  <c:v>538.60000000005698</c:v>
                </c:pt>
                <c:pt idx="5387">
                  <c:v>538.700000000057</c:v>
                </c:pt>
                <c:pt idx="5388">
                  <c:v>538.80000000005703</c:v>
                </c:pt>
                <c:pt idx="5389">
                  <c:v>538.90000000005705</c:v>
                </c:pt>
                <c:pt idx="5390">
                  <c:v>539.00000000005696</c:v>
                </c:pt>
                <c:pt idx="5391">
                  <c:v>539.10000000005698</c:v>
                </c:pt>
                <c:pt idx="5392">
                  <c:v>539.200000000057</c:v>
                </c:pt>
                <c:pt idx="5393">
                  <c:v>539.30000000005703</c:v>
                </c:pt>
                <c:pt idx="5394">
                  <c:v>539.40000000005705</c:v>
                </c:pt>
                <c:pt idx="5395">
                  <c:v>539.50000000005696</c:v>
                </c:pt>
                <c:pt idx="5396">
                  <c:v>539.60000000005596</c:v>
                </c:pt>
                <c:pt idx="5397">
                  <c:v>539.70000000005598</c:v>
                </c:pt>
                <c:pt idx="5398">
                  <c:v>539.800000000056</c:v>
                </c:pt>
                <c:pt idx="5399">
                  <c:v>539.90000000005602</c:v>
                </c:pt>
                <c:pt idx="5400">
                  <c:v>540.00000000005605</c:v>
                </c:pt>
                <c:pt idx="5401">
                  <c:v>540.10000000005596</c:v>
                </c:pt>
                <c:pt idx="5402">
                  <c:v>540.20000000005598</c:v>
                </c:pt>
                <c:pt idx="5403">
                  <c:v>540.300000000056</c:v>
                </c:pt>
                <c:pt idx="5404">
                  <c:v>540.40000000005602</c:v>
                </c:pt>
                <c:pt idx="5405">
                  <c:v>540.50000000005605</c:v>
                </c:pt>
                <c:pt idx="5406">
                  <c:v>540.60000000005596</c:v>
                </c:pt>
                <c:pt idx="5407">
                  <c:v>540.70000000005496</c:v>
                </c:pt>
                <c:pt idx="5408">
                  <c:v>540.80000000005498</c:v>
                </c:pt>
                <c:pt idx="5409">
                  <c:v>540.900000000055</c:v>
                </c:pt>
                <c:pt idx="5410">
                  <c:v>541.00000000005502</c:v>
                </c:pt>
                <c:pt idx="5411">
                  <c:v>541.10000000005505</c:v>
                </c:pt>
                <c:pt idx="5412">
                  <c:v>541.20000000005496</c:v>
                </c:pt>
                <c:pt idx="5413">
                  <c:v>541.30000000005498</c:v>
                </c:pt>
                <c:pt idx="5414">
                  <c:v>541.400000000055</c:v>
                </c:pt>
                <c:pt idx="5415">
                  <c:v>541.50000000005502</c:v>
                </c:pt>
                <c:pt idx="5416">
                  <c:v>541.60000000005505</c:v>
                </c:pt>
                <c:pt idx="5417">
                  <c:v>541.70000000005496</c:v>
                </c:pt>
                <c:pt idx="5418">
                  <c:v>541.80000000005396</c:v>
                </c:pt>
                <c:pt idx="5419">
                  <c:v>541.90000000005398</c:v>
                </c:pt>
                <c:pt idx="5420">
                  <c:v>542.000000000054</c:v>
                </c:pt>
                <c:pt idx="5421">
                  <c:v>542.10000000005402</c:v>
                </c:pt>
                <c:pt idx="5422">
                  <c:v>542.20000000005405</c:v>
                </c:pt>
                <c:pt idx="5423">
                  <c:v>542.30000000005396</c:v>
                </c:pt>
                <c:pt idx="5424">
                  <c:v>542.40000000005398</c:v>
                </c:pt>
                <c:pt idx="5425">
                  <c:v>542.500000000054</c:v>
                </c:pt>
                <c:pt idx="5426">
                  <c:v>542.60000000005402</c:v>
                </c:pt>
                <c:pt idx="5427">
                  <c:v>542.70000000005405</c:v>
                </c:pt>
                <c:pt idx="5428">
                  <c:v>542.80000000005396</c:v>
                </c:pt>
                <c:pt idx="5429">
                  <c:v>542.90000000005296</c:v>
                </c:pt>
                <c:pt idx="5430">
                  <c:v>543.00000000005298</c:v>
                </c:pt>
                <c:pt idx="5431">
                  <c:v>543.100000000053</c:v>
                </c:pt>
                <c:pt idx="5432">
                  <c:v>543.20000000005302</c:v>
                </c:pt>
                <c:pt idx="5433">
                  <c:v>543.30000000005305</c:v>
                </c:pt>
                <c:pt idx="5434">
                  <c:v>543.40000000005296</c:v>
                </c:pt>
                <c:pt idx="5435">
                  <c:v>543.50000000005298</c:v>
                </c:pt>
                <c:pt idx="5436">
                  <c:v>543.600000000053</c:v>
                </c:pt>
                <c:pt idx="5437">
                  <c:v>543.70000000005302</c:v>
                </c:pt>
                <c:pt idx="5438">
                  <c:v>543.80000000005305</c:v>
                </c:pt>
                <c:pt idx="5439">
                  <c:v>543.90000000005296</c:v>
                </c:pt>
                <c:pt idx="5440">
                  <c:v>544.00000000005195</c:v>
                </c:pt>
                <c:pt idx="5441">
                  <c:v>544.10000000005198</c:v>
                </c:pt>
                <c:pt idx="5442">
                  <c:v>544.200000000052</c:v>
                </c:pt>
                <c:pt idx="5443">
                  <c:v>544.30000000005202</c:v>
                </c:pt>
                <c:pt idx="5444">
                  <c:v>544.40000000005205</c:v>
                </c:pt>
                <c:pt idx="5445">
                  <c:v>544.50000000005195</c:v>
                </c:pt>
                <c:pt idx="5446">
                  <c:v>544.60000000005198</c:v>
                </c:pt>
                <c:pt idx="5447">
                  <c:v>544.700000000052</c:v>
                </c:pt>
                <c:pt idx="5448">
                  <c:v>544.80000000005202</c:v>
                </c:pt>
                <c:pt idx="5449">
                  <c:v>544.90000000005205</c:v>
                </c:pt>
                <c:pt idx="5450">
                  <c:v>545.00000000005195</c:v>
                </c:pt>
                <c:pt idx="5451">
                  <c:v>545.10000000005095</c:v>
                </c:pt>
                <c:pt idx="5452">
                  <c:v>545.20000000005098</c:v>
                </c:pt>
                <c:pt idx="5453">
                  <c:v>545.300000000051</c:v>
                </c:pt>
                <c:pt idx="5454">
                  <c:v>545.40000000005102</c:v>
                </c:pt>
                <c:pt idx="5455">
                  <c:v>545.50000000005105</c:v>
                </c:pt>
                <c:pt idx="5456">
                  <c:v>545.60000000005095</c:v>
                </c:pt>
                <c:pt idx="5457">
                  <c:v>545.70000000005098</c:v>
                </c:pt>
                <c:pt idx="5458">
                  <c:v>545.800000000051</c:v>
                </c:pt>
                <c:pt idx="5459">
                  <c:v>545.90000000005102</c:v>
                </c:pt>
                <c:pt idx="5460">
                  <c:v>546.00000000005105</c:v>
                </c:pt>
                <c:pt idx="5461">
                  <c:v>546.10000000005095</c:v>
                </c:pt>
                <c:pt idx="5462">
                  <c:v>546.20000000004995</c:v>
                </c:pt>
                <c:pt idx="5463">
                  <c:v>546.30000000004998</c:v>
                </c:pt>
                <c:pt idx="5464">
                  <c:v>546.40000000005</c:v>
                </c:pt>
                <c:pt idx="5465">
                  <c:v>546.50000000005002</c:v>
                </c:pt>
                <c:pt idx="5466">
                  <c:v>546.60000000005004</c:v>
                </c:pt>
                <c:pt idx="5467">
                  <c:v>546.70000000004995</c:v>
                </c:pt>
                <c:pt idx="5468">
                  <c:v>546.80000000004998</c:v>
                </c:pt>
                <c:pt idx="5469">
                  <c:v>546.90000000005</c:v>
                </c:pt>
                <c:pt idx="5470">
                  <c:v>547.00000000005002</c:v>
                </c:pt>
                <c:pt idx="5471">
                  <c:v>547.10000000005004</c:v>
                </c:pt>
                <c:pt idx="5472">
                  <c:v>547.20000000004995</c:v>
                </c:pt>
                <c:pt idx="5473">
                  <c:v>547.30000000004895</c:v>
                </c:pt>
                <c:pt idx="5474">
                  <c:v>547.40000000004898</c:v>
                </c:pt>
                <c:pt idx="5475">
                  <c:v>547.500000000049</c:v>
                </c:pt>
                <c:pt idx="5476">
                  <c:v>547.60000000004902</c:v>
                </c:pt>
                <c:pt idx="5477">
                  <c:v>547.70000000004904</c:v>
                </c:pt>
                <c:pt idx="5478">
                  <c:v>547.80000000004895</c:v>
                </c:pt>
                <c:pt idx="5479">
                  <c:v>547.90000000004898</c:v>
                </c:pt>
                <c:pt idx="5480">
                  <c:v>548.000000000049</c:v>
                </c:pt>
                <c:pt idx="5481">
                  <c:v>548.10000000004902</c:v>
                </c:pt>
                <c:pt idx="5482">
                  <c:v>548.20000000004904</c:v>
                </c:pt>
                <c:pt idx="5483">
                  <c:v>548.30000000004895</c:v>
                </c:pt>
                <c:pt idx="5484">
                  <c:v>548.40000000004795</c:v>
                </c:pt>
                <c:pt idx="5485">
                  <c:v>548.50000000004798</c:v>
                </c:pt>
                <c:pt idx="5486">
                  <c:v>548.600000000048</c:v>
                </c:pt>
                <c:pt idx="5487">
                  <c:v>548.70000000004802</c:v>
                </c:pt>
                <c:pt idx="5488">
                  <c:v>548.80000000004804</c:v>
                </c:pt>
                <c:pt idx="5489">
                  <c:v>548.90000000004795</c:v>
                </c:pt>
                <c:pt idx="5490">
                  <c:v>549.00000000004798</c:v>
                </c:pt>
                <c:pt idx="5491">
                  <c:v>549.100000000048</c:v>
                </c:pt>
                <c:pt idx="5492">
                  <c:v>549.20000000004802</c:v>
                </c:pt>
                <c:pt idx="5493">
                  <c:v>549.30000000004804</c:v>
                </c:pt>
                <c:pt idx="5494">
                  <c:v>549.40000000004795</c:v>
                </c:pt>
                <c:pt idx="5495">
                  <c:v>549.50000000004695</c:v>
                </c:pt>
                <c:pt idx="5496">
                  <c:v>549.60000000004698</c:v>
                </c:pt>
                <c:pt idx="5497">
                  <c:v>549.700000000047</c:v>
                </c:pt>
                <c:pt idx="5498">
                  <c:v>549.80000000004702</c:v>
                </c:pt>
                <c:pt idx="5499">
                  <c:v>549.90000000004704</c:v>
                </c:pt>
                <c:pt idx="5500">
                  <c:v>550.00000000004695</c:v>
                </c:pt>
                <c:pt idx="5501">
                  <c:v>550.10000000004698</c:v>
                </c:pt>
                <c:pt idx="5502">
                  <c:v>550.200000000047</c:v>
                </c:pt>
                <c:pt idx="5503">
                  <c:v>550.30000000004702</c:v>
                </c:pt>
                <c:pt idx="5504">
                  <c:v>550.40000000004704</c:v>
                </c:pt>
                <c:pt idx="5505">
                  <c:v>550.50000000004695</c:v>
                </c:pt>
                <c:pt idx="5506">
                  <c:v>550.60000000004595</c:v>
                </c:pt>
                <c:pt idx="5507">
                  <c:v>550.70000000004597</c:v>
                </c:pt>
                <c:pt idx="5508">
                  <c:v>550.800000000046</c:v>
                </c:pt>
                <c:pt idx="5509">
                  <c:v>550.90000000004602</c:v>
                </c:pt>
                <c:pt idx="5510">
                  <c:v>551.00000000004604</c:v>
                </c:pt>
                <c:pt idx="5511">
                  <c:v>551.10000000004595</c:v>
                </c:pt>
                <c:pt idx="5512">
                  <c:v>551.20000000004597</c:v>
                </c:pt>
                <c:pt idx="5513">
                  <c:v>551.300000000046</c:v>
                </c:pt>
                <c:pt idx="5514">
                  <c:v>551.40000000004602</c:v>
                </c:pt>
                <c:pt idx="5515">
                  <c:v>551.50000000004604</c:v>
                </c:pt>
                <c:pt idx="5516">
                  <c:v>551.60000000004595</c:v>
                </c:pt>
                <c:pt idx="5517">
                  <c:v>551.70000000004495</c:v>
                </c:pt>
                <c:pt idx="5518">
                  <c:v>551.80000000004497</c:v>
                </c:pt>
                <c:pt idx="5519">
                  <c:v>551.900000000045</c:v>
                </c:pt>
                <c:pt idx="5520">
                  <c:v>552.00000000004502</c:v>
                </c:pt>
                <c:pt idx="5521">
                  <c:v>552.10000000004504</c:v>
                </c:pt>
                <c:pt idx="5522">
                  <c:v>552.20000000004495</c:v>
                </c:pt>
                <c:pt idx="5523">
                  <c:v>552.30000000004497</c:v>
                </c:pt>
                <c:pt idx="5524">
                  <c:v>552.400000000045</c:v>
                </c:pt>
                <c:pt idx="5525">
                  <c:v>552.50000000004502</c:v>
                </c:pt>
                <c:pt idx="5526">
                  <c:v>552.60000000004504</c:v>
                </c:pt>
                <c:pt idx="5527">
                  <c:v>552.70000000004495</c:v>
                </c:pt>
                <c:pt idx="5528">
                  <c:v>552.80000000004395</c:v>
                </c:pt>
                <c:pt idx="5529">
                  <c:v>552.90000000004397</c:v>
                </c:pt>
                <c:pt idx="5530">
                  <c:v>553.000000000044</c:v>
                </c:pt>
                <c:pt idx="5531">
                  <c:v>553.10000000004402</c:v>
                </c:pt>
                <c:pt idx="5532">
                  <c:v>553.20000000004404</c:v>
                </c:pt>
                <c:pt idx="5533">
                  <c:v>553.30000000004395</c:v>
                </c:pt>
                <c:pt idx="5534">
                  <c:v>553.40000000004397</c:v>
                </c:pt>
                <c:pt idx="5535">
                  <c:v>553.500000000044</c:v>
                </c:pt>
                <c:pt idx="5536">
                  <c:v>553.60000000004402</c:v>
                </c:pt>
                <c:pt idx="5537">
                  <c:v>553.70000000004404</c:v>
                </c:pt>
                <c:pt idx="5538">
                  <c:v>553.80000000004395</c:v>
                </c:pt>
                <c:pt idx="5539">
                  <c:v>553.90000000004295</c:v>
                </c:pt>
                <c:pt idx="5540">
                  <c:v>554.00000000004297</c:v>
                </c:pt>
                <c:pt idx="5541">
                  <c:v>554.100000000043</c:v>
                </c:pt>
                <c:pt idx="5542">
                  <c:v>554.20000000004302</c:v>
                </c:pt>
                <c:pt idx="5543">
                  <c:v>554.30000000004304</c:v>
                </c:pt>
                <c:pt idx="5544">
                  <c:v>554.40000000004295</c:v>
                </c:pt>
                <c:pt idx="5545">
                  <c:v>554.50000000004297</c:v>
                </c:pt>
                <c:pt idx="5546">
                  <c:v>554.600000000043</c:v>
                </c:pt>
                <c:pt idx="5547">
                  <c:v>554.70000000004302</c:v>
                </c:pt>
                <c:pt idx="5548">
                  <c:v>554.80000000004304</c:v>
                </c:pt>
                <c:pt idx="5549">
                  <c:v>554.90000000004295</c:v>
                </c:pt>
                <c:pt idx="5550">
                  <c:v>555.00000000004195</c:v>
                </c:pt>
                <c:pt idx="5551">
                  <c:v>555.10000000004197</c:v>
                </c:pt>
                <c:pt idx="5552">
                  <c:v>555.200000000042</c:v>
                </c:pt>
                <c:pt idx="5553">
                  <c:v>555.30000000004202</c:v>
                </c:pt>
                <c:pt idx="5554">
                  <c:v>555.40000000004204</c:v>
                </c:pt>
                <c:pt idx="5555">
                  <c:v>555.50000000004195</c:v>
                </c:pt>
                <c:pt idx="5556">
                  <c:v>555.60000000004197</c:v>
                </c:pt>
                <c:pt idx="5557">
                  <c:v>555.700000000042</c:v>
                </c:pt>
                <c:pt idx="5558">
                  <c:v>555.80000000004202</c:v>
                </c:pt>
                <c:pt idx="5559">
                  <c:v>555.90000000004204</c:v>
                </c:pt>
                <c:pt idx="5560">
                  <c:v>556.00000000004195</c:v>
                </c:pt>
                <c:pt idx="5561">
                  <c:v>556.10000000004095</c:v>
                </c:pt>
                <c:pt idx="5562">
                  <c:v>556.20000000004097</c:v>
                </c:pt>
                <c:pt idx="5563">
                  <c:v>556.300000000041</c:v>
                </c:pt>
                <c:pt idx="5564">
                  <c:v>556.40000000004102</c:v>
                </c:pt>
                <c:pt idx="5565">
                  <c:v>556.50000000004104</c:v>
                </c:pt>
                <c:pt idx="5566">
                  <c:v>556.60000000004095</c:v>
                </c:pt>
                <c:pt idx="5567">
                  <c:v>556.70000000004097</c:v>
                </c:pt>
                <c:pt idx="5568">
                  <c:v>556.800000000041</c:v>
                </c:pt>
                <c:pt idx="5569">
                  <c:v>556.90000000004102</c:v>
                </c:pt>
                <c:pt idx="5570">
                  <c:v>557.00000000004104</c:v>
                </c:pt>
                <c:pt idx="5571">
                  <c:v>557.10000000004095</c:v>
                </c:pt>
                <c:pt idx="5572">
                  <c:v>557.20000000003995</c:v>
                </c:pt>
                <c:pt idx="5573">
                  <c:v>557.30000000003997</c:v>
                </c:pt>
                <c:pt idx="5574">
                  <c:v>557.40000000004</c:v>
                </c:pt>
                <c:pt idx="5575">
                  <c:v>557.50000000004002</c:v>
                </c:pt>
                <c:pt idx="5576">
                  <c:v>557.60000000004004</c:v>
                </c:pt>
                <c:pt idx="5577">
                  <c:v>557.70000000003995</c:v>
                </c:pt>
                <c:pt idx="5578">
                  <c:v>557.80000000003997</c:v>
                </c:pt>
                <c:pt idx="5579">
                  <c:v>557.90000000004</c:v>
                </c:pt>
                <c:pt idx="5580">
                  <c:v>558.00000000004002</c:v>
                </c:pt>
                <c:pt idx="5581">
                  <c:v>558.10000000004004</c:v>
                </c:pt>
                <c:pt idx="5582">
                  <c:v>558.20000000003995</c:v>
                </c:pt>
                <c:pt idx="5583">
                  <c:v>558.30000000003895</c:v>
                </c:pt>
                <c:pt idx="5584">
                  <c:v>558.40000000003897</c:v>
                </c:pt>
                <c:pt idx="5585">
                  <c:v>558.50000000003899</c:v>
                </c:pt>
                <c:pt idx="5586">
                  <c:v>558.60000000003902</c:v>
                </c:pt>
                <c:pt idx="5587">
                  <c:v>558.70000000003904</c:v>
                </c:pt>
                <c:pt idx="5588">
                  <c:v>558.80000000003895</c:v>
                </c:pt>
                <c:pt idx="5589">
                  <c:v>558.90000000003897</c:v>
                </c:pt>
                <c:pt idx="5590">
                  <c:v>559.00000000003899</c:v>
                </c:pt>
                <c:pt idx="5591">
                  <c:v>559.10000000003902</c:v>
                </c:pt>
                <c:pt idx="5592">
                  <c:v>559.20000000003904</c:v>
                </c:pt>
                <c:pt idx="5593">
                  <c:v>559.30000000003895</c:v>
                </c:pt>
                <c:pt idx="5594">
                  <c:v>559.40000000003795</c:v>
                </c:pt>
                <c:pt idx="5595">
                  <c:v>559.50000000003797</c:v>
                </c:pt>
                <c:pt idx="5596">
                  <c:v>559.60000000003799</c:v>
                </c:pt>
                <c:pt idx="5597">
                  <c:v>559.70000000003802</c:v>
                </c:pt>
                <c:pt idx="5598">
                  <c:v>559.80000000003804</c:v>
                </c:pt>
                <c:pt idx="5599">
                  <c:v>559.90000000003795</c:v>
                </c:pt>
                <c:pt idx="5600">
                  <c:v>560.00000000003797</c:v>
                </c:pt>
                <c:pt idx="5601">
                  <c:v>560.10000000003799</c:v>
                </c:pt>
                <c:pt idx="5602">
                  <c:v>560.20000000003802</c:v>
                </c:pt>
                <c:pt idx="5603">
                  <c:v>560.30000000003804</c:v>
                </c:pt>
                <c:pt idx="5604">
                  <c:v>560.40000000003795</c:v>
                </c:pt>
                <c:pt idx="5605">
                  <c:v>560.50000000003695</c:v>
                </c:pt>
                <c:pt idx="5606">
                  <c:v>560.60000000003697</c:v>
                </c:pt>
                <c:pt idx="5607">
                  <c:v>560.70000000003699</c:v>
                </c:pt>
                <c:pt idx="5608">
                  <c:v>560.80000000003702</c:v>
                </c:pt>
                <c:pt idx="5609">
                  <c:v>560.90000000003704</c:v>
                </c:pt>
                <c:pt idx="5610">
                  <c:v>561.00000000003695</c:v>
                </c:pt>
                <c:pt idx="5611">
                  <c:v>561.10000000003697</c:v>
                </c:pt>
                <c:pt idx="5612">
                  <c:v>561.20000000003699</c:v>
                </c:pt>
                <c:pt idx="5613">
                  <c:v>561.30000000003702</c:v>
                </c:pt>
                <c:pt idx="5614">
                  <c:v>561.40000000003704</c:v>
                </c:pt>
                <c:pt idx="5615">
                  <c:v>561.50000000003695</c:v>
                </c:pt>
                <c:pt idx="5616">
                  <c:v>561.60000000003595</c:v>
                </c:pt>
                <c:pt idx="5617">
                  <c:v>561.70000000003597</c:v>
                </c:pt>
                <c:pt idx="5618">
                  <c:v>561.80000000003599</c:v>
                </c:pt>
                <c:pt idx="5619">
                  <c:v>561.90000000003602</c:v>
                </c:pt>
                <c:pt idx="5620">
                  <c:v>562.00000000003604</c:v>
                </c:pt>
                <c:pt idx="5621">
                  <c:v>562.10000000003595</c:v>
                </c:pt>
                <c:pt idx="5622">
                  <c:v>562.20000000003597</c:v>
                </c:pt>
                <c:pt idx="5623">
                  <c:v>562.30000000003599</c:v>
                </c:pt>
                <c:pt idx="5624">
                  <c:v>562.40000000003602</c:v>
                </c:pt>
                <c:pt idx="5625">
                  <c:v>562.50000000003604</c:v>
                </c:pt>
                <c:pt idx="5626">
                  <c:v>562.60000000003595</c:v>
                </c:pt>
                <c:pt idx="5627">
                  <c:v>562.70000000003495</c:v>
                </c:pt>
                <c:pt idx="5628">
                  <c:v>562.80000000003497</c:v>
                </c:pt>
                <c:pt idx="5629">
                  <c:v>562.90000000003499</c:v>
                </c:pt>
                <c:pt idx="5630">
                  <c:v>563.00000000003502</c:v>
                </c:pt>
                <c:pt idx="5631">
                  <c:v>563.10000000003504</c:v>
                </c:pt>
                <c:pt idx="5632">
                  <c:v>563.20000000003495</c:v>
                </c:pt>
                <c:pt idx="5633">
                  <c:v>563.30000000003497</c:v>
                </c:pt>
                <c:pt idx="5634">
                  <c:v>563.40000000003499</c:v>
                </c:pt>
                <c:pt idx="5635">
                  <c:v>563.50000000003502</c:v>
                </c:pt>
                <c:pt idx="5636">
                  <c:v>563.60000000003504</c:v>
                </c:pt>
                <c:pt idx="5637">
                  <c:v>563.70000000003495</c:v>
                </c:pt>
                <c:pt idx="5638">
                  <c:v>563.80000000003395</c:v>
                </c:pt>
                <c:pt idx="5639">
                  <c:v>563.90000000003397</c:v>
                </c:pt>
                <c:pt idx="5640">
                  <c:v>564.00000000003399</c:v>
                </c:pt>
                <c:pt idx="5641">
                  <c:v>564.10000000003402</c:v>
                </c:pt>
                <c:pt idx="5642">
                  <c:v>564.20000000003404</c:v>
                </c:pt>
                <c:pt idx="5643">
                  <c:v>564.30000000003395</c:v>
                </c:pt>
                <c:pt idx="5644">
                  <c:v>564.40000000003397</c:v>
                </c:pt>
                <c:pt idx="5645">
                  <c:v>564.50000000003399</c:v>
                </c:pt>
                <c:pt idx="5646">
                  <c:v>564.60000000003402</c:v>
                </c:pt>
                <c:pt idx="5647">
                  <c:v>564.70000000003404</c:v>
                </c:pt>
                <c:pt idx="5648">
                  <c:v>564.80000000003395</c:v>
                </c:pt>
                <c:pt idx="5649">
                  <c:v>564.90000000003295</c:v>
                </c:pt>
                <c:pt idx="5650">
                  <c:v>565.00000000003297</c:v>
                </c:pt>
                <c:pt idx="5651">
                  <c:v>565.10000000003299</c:v>
                </c:pt>
                <c:pt idx="5652">
                  <c:v>565.20000000003301</c:v>
                </c:pt>
                <c:pt idx="5653">
                  <c:v>565.30000000003304</c:v>
                </c:pt>
                <c:pt idx="5654">
                  <c:v>565.40000000003295</c:v>
                </c:pt>
                <c:pt idx="5655">
                  <c:v>565.50000000003297</c:v>
                </c:pt>
                <c:pt idx="5656">
                  <c:v>565.60000000003299</c:v>
                </c:pt>
                <c:pt idx="5657">
                  <c:v>565.70000000003301</c:v>
                </c:pt>
                <c:pt idx="5658">
                  <c:v>565.80000000003304</c:v>
                </c:pt>
                <c:pt idx="5659">
                  <c:v>565.90000000003295</c:v>
                </c:pt>
                <c:pt idx="5660">
                  <c:v>566.00000000003195</c:v>
                </c:pt>
                <c:pt idx="5661">
                  <c:v>566.10000000003197</c:v>
                </c:pt>
                <c:pt idx="5662">
                  <c:v>566.20000000003199</c:v>
                </c:pt>
                <c:pt idx="5663">
                  <c:v>566.30000000003201</c:v>
                </c:pt>
                <c:pt idx="5664">
                  <c:v>566.40000000003204</c:v>
                </c:pt>
                <c:pt idx="5665">
                  <c:v>566.50000000003195</c:v>
                </c:pt>
                <c:pt idx="5666">
                  <c:v>566.60000000003197</c:v>
                </c:pt>
                <c:pt idx="5667">
                  <c:v>566.70000000003199</c:v>
                </c:pt>
                <c:pt idx="5668">
                  <c:v>566.80000000003201</c:v>
                </c:pt>
                <c:pt idx="5669">
                  <c:v>566.90000000003204</c:v>
                </c:pt>
                <c:pt idx="5670">
                  <c:v>567.00000000003195</c:v>
                </c:pt>
                <c:pt idx="5671">
                  <c:v>567.10000000003095</c:v>
                </c:pt>
                <c:pt idx="5672">
                  <c:v>567.20000000003097</c:v>
                </c:pt>
                <c:pt idx="5673">
                  <c:v>567.30000000003099</c:v>
                </c:pt>
                <c:pt idx="5674">
                  <c:v>567.40000000003101</c:v>
                </c:pt>
                <c:pt idx="5675">
                  <c:v>567.50000000003104</c:v>
                </c:pt>
                <c:pt idx="5676">
                  <c:v>567.60000000003095</c:v>
                </c:pt>
                <c:pt idx="5677">
                  <c:v>567.70000000003097</c:v>
                </c:pt>
                <c:pt idx="5678">
                  <c:v>567.80000000003099</c:v>
                </c:pt>
                <c:pt idx="5679">
                  <c:v>567.90000000003101</c:v>
                </c:pt>
                <c:pt idx="5680">
                  <c:v>568.00000000003104</c:v>
                </c:pt>
                <c:pt idx="5681">
                  <c:v>568.10000000003095</c:v>
                </c:pt>
                <c:pt idx="5682">
                  <c:v>568.20000000002995</c:v>
                </c:pt>
                <c:pt idx="5683">
                  <c:v>568.30000000002997</c:v>
                </c:pt>
                <c:pt idx="5684">
                  <c:v>568.40000000002999</c:v>
                </c:pt>
                <c:pt idx="5685">
                  <c:v>568.50000000003001</c:v>
                </c:pt>
                <c:pt idx="5686">
                  <c:v>568.60000000003004</c:v>
                </c:pt>
                <c:pt idx="5687">
                  <c:v>568.70000000002995</c:v>
                </c:pt>
                <c:pt idx="5688">
                  <c:v>568.80000000002997</c:v>
                </c:pt>
                <c:pt idx="5689">
                  <c:v>568.90000000002999</c:v>
                </c:pt>
                <c:pt idx="5690">
                  <c:v>569.00000000003001</c:v>
                </c:pt>
                <c:pt idx="5691">
                  <c:v>569.10000000003004</c:v>
                </c:pt>
                <c:pt idx="5692">
                  <c:v>569.20000000002995</c:v>
                </c:pt>
                <c:pt idx="5693">
                  <c:v>569.30000000002894</c:v>
                </c:pt>
                <c:pt idx="5694">
                  <c:v>569.40000000002897</c:v>
                </c:pt>
                <c:pt idx="5695">
                  <c:v>569.50000000002899</c:v>
                </c:pt>
                <c:pt idx="5696">
                  <c:v>569.60000000002901</c:v>
                </c:pt>
                <c:pt idx="5697">
                  <c:v>569.70000000002904</c:v>
                </c:pt>
                <c:pt idx="5698">
                  <c:v>569.80000000002894</c:v>
                </c:pt>
                <c:pt idx="5699">
                  <c:v>569.90000000002897</c:v>
                </c:pt>
                <c:pt idx="5700">
                  <c:v>570.00000000002899</c:v>
                </c:pt>
                <c:pt idx="5701">
                  <c:v>570.10000000002901</c:v>
                </c:pt>
                <c:pt idx="5702">
                  <c:v>570.20000000002904</c:v>
                </c:pt>
                <c:pt idx="5703">
                  <c:v>570.30000000002894</c:v>
                </c:pt>
                <c:pt idx="5704">
                  <c:v>570.40000000002794</c:v>
                </c:pt>
                <c:pt idx="5705">
                  <c:v>570.50000000002797</c:v>
                </c:pt>
                <c:pt idx="5706">
                  <c:v>570.60000000002799</c:v>
                </c:pt>
                <c:pt idx="5707">
                  <c:v>570.70000000002801</c:v>
                </c:pt>
                <c:pt idx="5708">
                  <c:v>570.80000000002804</c:v>
                </c:pt>
                <c:pt idx="5709">
                  <c:v>570.90000000002794</c:v>
                </c:pt>
                <c:pt idx="5710">
                  <c:v>571.00000000002797</c:v>
                </c:pt>
                <c:pt idx="5711">
                  <c:v>571.10000000002799</c:v>
                </c:pt>
                <c:pt idx="5712">
                  <c:v>571.20000000002801</c:v>
                </c:pt>
                <c:pt idx="5713">
                  <c:v>571.30000000002804</c:v>
                </c:pt>
                <c:pt idx="5714">
                  <c:v>571.40000000002794</c:v>
                </c:pt>
                <c:pt idx="5715">
                  <c:v>571.50000000002694</c:v>
                </c:pt>
                <c:pt idx="5716">
                  <c:v>571.60000000002697</c:v>
                </c:pt>
                <c:pt idx="5717">
                  <c:v>571.70000000002699</c:v>
                </c:pt>
                <c:pt idx="5718">
                  <c:v>571.80000000002701</c:v>
                </c:pt>
                <c:pt idx="5719">
                  <c:v>571.90000000002703</c:v>
                </c:pt>
                <c:pt idx="5720">
                  <c:v>572.00000000002694</c:v>
                </c:pt>
                <c:pt idx="5721">
                  <c:v>572.10000000002697</c:v>
                </c:pt>
                <c:pt idx="5722">
                  <c:v>572.20000000002699</c:v>
                </c:pt>
                <c:pt idx="5723">
                  <c:v>572.30000000002701</c:v>
                </c:pt>
                <c:pt idx="5724">
                  <c:v>572.40000000002703</c:v>
                </c:pt>
                <c:pt idx="5725">
                  <c:v>572.50000000002694</c:v>
                </c:pt>
                <c:pt idx="5726">
                  <c:v>572.60000000002594</c:v>
                </c:pt>
                <c:pt idx="5727">
                  <c:v>572.70000000002597</c:v>
                </c:pt>
                <c:pt idx="5728">
                  <c:v>572.80000000002599</c:v>
                </c:pt>
                <c:pt idx="5729">
                  <c:v>572.90000000002601</c:v>
                </c:pt>
                <c:pt idx="5730">
                  <c:v>573.00000000002603</c:v>
                </c:pt>
                <c:pt idx="5731">
                  <c:v>573.10000000002594</c:v>
                </c:pt>
                <c:pt idx="5732">
                  <c:v>573.20000000002597</c:v>
                </c:pt>
                <c:pt idx="5733">
                  <c:v>573.30000000002599</c:v>
                </c:pt>
                <c:pt idx="5734">
                  <c:v>573.40000000002601</c:v>
                </c:pt>
                <c:pt idx="5735">
                  <c:v>573.50000000002603</c:v>
                </c:pt>
                <c:pt idx="5736">
                  <c:v>573.60000000002594</c:v>
                </c:pt>
                <c:pt idx="5737">
                  <c:v>573.70000000002506</c:v>
                </c:pt>
                <c:pt idx="5738">
                  <c:v>573.80000000002497</c:v>
                </c:pt>
                <c:pt idx="5739">
                  <c:v>573.90000000002499</c:v>
                </c:pt>
                <c:pt idx="5740">
                  <c:v>574.00000000002501</c:v>
                </c:pt>
                <c:pt idx="5741">
                  <c:v>574.10000000002503</c:v>
                </c:pt>
                <c:pt idx="5742">
                  <c:v>574.20000000002506</c:v>
                </c:pt>
                <c:pt idx="5743">
                  <c:v>574.30000000002497</c:v>
                </c:pt>
                <c:pt idx="5744">
                  <c:v>574.40000000002499</c:v>
                </c:pt>
                <c:pt idx="5745">
                  <c:v>574.50000000002501</c:v>
                </c:pt>
                <c:pt idx="5746">
                  <c:v>574.60000000002503</c:v>
                </c:pt>
                <c:pt idx="5747">
                  <c:v>574.70000000002506</c:v>
                </c:pt>
                <c:pt idx="5748">
                  <c:v>574.80000000002406</c:v>
                </c:pt>
                <c:pt idx="5749">
                  <c:v>574.90000000002397</c:v>
                </c:pt>
                <c:pt idx="5750">
                  <c:v>575.00000000002399</c:v>
                </c:pt>
                <c:pt idx="5751">
                  <c:v>575.10000000002401</c:v>
                </c:pt>
                <c:pt idx="5752">
                  <c:v>575.20000000002403</c:v>
                </c:pt>
                <c:pt idx="5753">
                  <c:v>575.30000000002406</c:v>
                </c:pt>
                <c:pt idx="5754">
                  <c:v>575.40000000002397</c:v>
                </c:pt>
                <c:pt idx="5755">
                  <c:v>575.50000000002399</c:v>
                </c:pt>
                <c:pt idx="5756">
                  <c:v>575.60000000002401</c:v>
                </c:pt>
                <c:pt idx="5757">
                  <c:v>575.70000000002403</c:v>
                </c:pt>
                <c:pt idx="5758">
                  <c:v>575.80000000002406</c:v>
                </c:pt>
                <c:pt idx="5759">
                  <c:v>575.90000000002306</c:v>
                </c:pt>
                <c:pt idx="5760">
                  <c:v>576.00000000002296</c:v>
                </c:pt>
                <c:pt idx="5761">
                  <c:v>576.10000000002299</c:v>
                </c:pt>
                <c:pt idx="5762">
                  <c:v>576.20000000002301</c:v>
                </c:pt>
                <c:pt idx="5763">
                  <c:v>576.30000000002303</c:v>
                </c:pt>
                <c:pt idx="5764">
                  <c:v>576.40000000002306</c:v>
                </c:pt>
                <c:pt idx="5765">
                  <c:v>576.50000000002296</c:v>
                </c:pt>
                <c:pt idx="5766">
                  <c:v>576.60000000002299</c:v>
                </c:pt>
                <c:pt idx="5767">
                  <c:v>576.70000000002301</c:v>
                </c:pt>
                <c:pt idx="5768">
                  <c:v>576.80000000002303</c:v>
                </c:pt>
                <c:pt idx="5769">
                  <c:v>576.90000000002306</c:v>
                </c:pt>
                <c:pt idx="5770">
                  <c:v>577.00000000002206</c:v>
                </c:pt>
                <c:pt idx="5771">
                  <c:v>577.10000000002196</c:v>
                </c:pt>
                <c:pt idx="5772">
                  <c:v>577.20000000002199</c:v>
                </c:pt>
                <c:pt idx="5773">
                  <c:v>577.30000000002201</c:v>
                </c:pt>
                <c:pt idx="5774">
                  <c:v>577.40000000002203</c:v>
                </c:pt>
                <c:pt idx="5775">
                  <c:v>577.50000000002206</c:v>
                </c:pt>
                <c:pt idx="5776">
                  <c:v>577.60000000002196</c:v>
                </c:pt>
                <c:pt idx="5777">
                  <c:v>577.70000000002199</c:v>
                </c:pt>
                <c:pt idx="5778">
                  <c:v>577.80000000002201</c:v>
                </c:pt>
                <c:pt idx="5779">
                  <c:v>577.90000000002203</c:v>
                </c:pt>
                <c:pt idx="5780">
                  <c:v>578.00000000002206</c:v>
                </c:pt>
                <c:pt idx="5781">
                  <c:v>578.10000000002105</c:v>
                </c:pt>
                <c:pt idx="5782">
                  <c:v>578.20000000002096</c:v>
                </c:pt>
                <c:pt idx="5783">
                  <c:v>578.30000000002099</c:v>
                </c:pt>
                <c:pt idx="5784">
                  <c:v>578.40000000002101</c:v>
                </c:pt>
                <c:pt idx="5785">
                  <c:v>578.50000000002103</c:v>
                </c:pt>
                <c:pt idx="5786">
                  <c:v>578.60000000002105</c:v>
                </c:pt>
                <c:pt idx="5787">
                  <c:v>578.70000000002096</c:v>
                </c:pt>
                <c:pt idx="5788">
                  <c:v>578.80000000002099</c:v>
                </c:pt>
                <c:pt idx="5789">
                  <c:v>578.90000000002101</c:v>
                </c:pt>
                <c:pt idx="5790">
                  <c:v>579.00000000002103</c:v>
                </c:pt>
                <c:pt idx="5791">
                  <c:v>579.10000000002105</c:v>
                </c:pt>
                <c:pt idx="5792">
                  <c:v>579.20000000002005</c:v>
                </c:pt>
                <c:pt idx="5793">
                  <c:v>579.30000000001996</c:v>
                </c:pt>
                <c:pt idx="5794">
                  <c:v>579.40000000001999</c:v>
                </c:pt>
                <c:pt idx="5795">
                  <c:v>579.50000000002001</c:v>
                </c:pt>
                <c:pt idx="5796">
                  <c:v>579.60000000002003</c:v>
                </c:pt>
                <c:pt idx="5797">
                  <c:v>579.70000000002005</c:v>
                </c:pt>
                <c:pt idx="5798">
                  <c:v>579.80000000001996</c:v>
                </c:pt>
                <c:pt idx="5799">
                  <c:v>579.90000000001999</c:v>
                </c:pt>
                <c:pt idx="5800">
                  <c:v>580.00000000002001</c:v>
                </c:pt>
                <c:pt idx="5801">
                  <c:v>580.10000000002003</c:v>
                </c:pt>
                <c:pt idx="5802">
                  <c:v>580.20000000002005</c:v>
                </c:pt>
                <c:pt idx="5803">
                  <c:v>580.30000000001905</c:v>
                </c:pt>
                <c:pt idx="5804">
                  <c:v>580.40000000001896</c:v>
                </c:pt>
                <c:pt idx="5805">
                  <c:v>580.50000000001899</c:v>
                </c:pt>
                <c:pt idx="5806">
                  <c:v>580.60000000001901</c:v>
                </c:pt>
                <c:pt idx="5807">
                  <c:v>580.70000000001903</c:v>
                </c:pt>
                <c:pt idx="5808">
                  <c:v>580.80000000001905</c:v>
                </c:pt>
                <c:pt idx="5809">
                  <c:v>580.90000000001896</c:v>
                </c:pt>
                <c:pt idx="5810">
                  <c:v>581.00000000001899</c:v>
                </c:pt>
                <c:pt idx="5811">
                  <c:v>581.10000000001901</c:v>
                </c:pt>
                <c:pt idx="5812">
                  <c:v>581.20000000001903</c:v>
                </c:pt>
                <c:pt idx="5813">
                  <c:v>581.30000000001905</c:v>
                </c:pt>
                <c:pt idx="5814">
                  <c:v>581.40000000001805</c:v>
                </c:pt>
                <c:pt idx="5815">
                  <c:v>581.50000000001796</c:v>
                </c:pt>
                <c:pt idx="5816">
                  <c:v>581.60000000001799</c:v>
                </c:pt>
                <c:pt idx="5817">
                  <c:v>581.70000000001801</c:v>
                </c:pt>
                <c:pt idx="5818">
                  <c:v>581.80000000001803</c:v>
                </c:pt>
                <c:pt idx="5819">
                  <c:v>581.90000000001805</c:v>
                </c:pt>
                <c:pt idx="5820">
                  <c:v>582.00000000001796</c:v>
                </c:pt>
                <c:pt idx="5821">
                  <c:v>582.10000000001799</c:v>
                </c:pt>
                <c:pt idx="5822">
                  <c:v>582.20000000001801</c:v>
                </c:pt>
                <c:pt idx="5823">
                  <c:v>582.30000000001803</c:v>
                </c:pt>
                <c:pt idx="5824">
                  <c:v>582.40000000001805</c:v>
                </c:pt>
                <c:pt idx="5825">
                  <c:v>582.50000000001705</c:v>
                </c:pt>
                <c:pt idx="5826">
                  <c:v>582.60000000001696</c:v>
                </c:pt>
                <c:pt idx="5827">
                  <c:v>582.70000000001698</c:v>
                </c:pt>
                <c:pt idx="5828">
                  <c:v>582.80000000001701</c:v>
                </c:pt>
                <c:pt idx="5829">
                  <c:v>582.90000000001703</c:v>
                </c:pt>
                <c:pt idx="5830">
                  <c:v>583.00000000001705</c:v>
                </c:pt>
                <c:pt idx="5831">
                  <c:v>583.10000000001696</c:v>
                </c:pt>
                <c:pt idx="5832">
                  <c:v>583.20000000001698</c:v>
                </c:pt>
                <c:pt idx="5833">
                  <c:v>583.30000000001701</c:v>
                </c:pt>
                <c:pt idx="5834">
                  <c:v>583.40000000001703</c:v>
                </c:pt>
                <c:pt idx="5835">
                  <c:v>583.50000000001705</c:v>
                </c:pt>
                <c:pt idx="5836">
                  <c:v>583.60000000001605</c:v>
                </c:pt>
                <c:pt idx="5837">
                  <c:v>583.70000000001596</c:v>
                </c:pt>
                <c:pt idx="5838">
                  <c:v>583.80000000001598</c:v>
                </c:pt>
                <c:pt idx="5839">
                  <c:v>583.90000000001601</c:v>
                </c:pt>
                <c:pt idx="5840">
                  <c:v>584.00000000001603</c:v>
                </c:pt>
                <c:pt idx="5841">
                  <c:v>584.10000000001605</c:v>
                </c:pt>
                <c:pt idx="5842">
                  <c:v>584.20000000001596</c:v>
                </c:pt>
                <c:pt idx="5843">
                  <c:v>584.30000000001598</c:v>
                </c:pt>
                <c:pt idx="5844">
                  <c:v>584.40000000001601</c:v>
                </c:pt>
                <c:pt idx="5845">
                  <c:v>584.50000000001603</c:v>
                </c:pt>
                <c:pt idx="5846">
                  <c:v>584.60000000001605</c:v>
                </c:pt>
                <c:pt idx="5847">
                  <c:v>584.70000000001505</c:v>
                </c:pt>
                <c:pt idx="5848">
                  <c:v>584.80000000001496</c:v>
                </c:pt>
                <c:pt idx="5849">
                  <c:v>584.90000000001498</c:v>
                </c:pt>
                <c:pt idx="5850">
                  <c:v>585.00000000001501</c:v>
                </c:pt>
                <c:pt idx="5851">
                  <c:v>585.10000000001503</c:v>
                </c:pt>
                <c:pt idx="5852">
                  <c:v>585.20000000001505</c:v>
                </c:pt>
                <c:pt idx="5853">
                  <c:v>585.30000000001496</c:v>
                </c:pt>
                <c:pt idx="5854">
                  <c:v>585.40000000001498</c:v>
                </c:pt>
                <c:pt idx="5855">
                  <c:v>585.50000000001501</c:v>
                </c:pt>
                <c:pt idx="5856">
                  <c:v>585.60000000001503</c:v>
                </c:pt>
                <c:pt idx="5857">
                  <c:v>585.70000000001505</c:v>
                </c:pt>
                <c:pt idx="5858">
                  <c:v>585.80000000001405</c:v>
                </c:pt>
                <c:pt idx="5859">
                  <c:v>585.90000000001396</c:v>
                </c:pt>
                <c:pt idx="5860">
                  <c:v>586.00000000001398</c:v>
                </c:pt>
                <c:pt idx="5861">
                  <c:v>586.10000000001401</c:v>
                </c:pt>
                <c:pt idx="5862">
                  <c:v>586.20000000001403</c:v>
                </c:pt>
                <c:pt idx="5863">
                  <c:v>586.30000000001405</c:v>
                </c:pt>
                <c:pt idx="5864">
                  <c:v>586.40000000001396</c:v>
                </c:pt>
                <c:pt idx="5865">
                  <c:v>586.50000000001398</c:v>
                </c:pt>
                <c:pt idx="5866">
                  <c:v>586.60000000001401</c:v>
                </c:pt>
                <c:pt idx="5867">
                  <c:v>586.70000000001403</c:v>
                </c:pt>
                <c:pt idx="5868">
                  <c:v>586.80000000001405</c:v>
                </c:pt>
                <c:pt idx="5869">
                  <c:v>586.90000000001305</c:v>
                </c:pt>
                <c:pt idx="5870">
                  <c:v>587.00000000001296</c:v>
                </c:pt>
                <c:pt idx="5871">
                  <c:v>587.10000000001298</c:v>
                </c:pt>
                <c:pt idx="5872">
                  <c:v>587.20000000001301</c:v>
                </c:pt>
                <c:pt idx="5873">
                  <c:v>587.30000000001303</c:v>
                </c:pt>
                <c:pt idx="5874">
                  <c:v>587.40000000001305</c:v>
                </c:pt>
                <c:pt idx="5875">
                  <c:v>587.50000000001296</c:v>
                </c:pt>
                <c:pt idx="5876">
                  <c:v>587.60000000001298</c:v>
                </c:pt>
                <c:pt idx="5877">
                  <c:v>587.70000000001301</c:v>
                </c:pt>
                <c:pt idx="5878">
                  <c:v>587.80000000001303</c:v>
                </c:pt>
                <c:pt idx="5879">
                  <c:v>587.90000000001305</c:v>
                </c:pt>
                <c:pt idx="5880">
                  <c:v>588.00000000001205</c:v>
                </c:pt>
                <c:pt idx="5881">
                  <c:v>588.10000000001196</c:v>
                </c:pt>
                <c:pt idx="5882">
                  <c:v>588.20000000001198</c:v>
                </c:pt>
                <c:pt idx="5883">
                  <c:v>588.30000000001201</c:v>
                </c:pt>
                <c:pt idx="5884">
                  <c:v>588.40000000001203</c:v>
                </c:pt>
                <c:pt idx="5885">
                  <c:v>588.50000000001205</c:v>
                </c:pt>
                <c:pt idx="5886">
                  <c:v>588.60000000001196</c:v>
                </c:pt>
                <c:pt idx="5887">
                  <c:v>588.70000000001198</c:v>
                </c:pt>
                <c:pt idx="5888">
                  <c:v>588.80000000001201</c:v>
                </c:pt>
                <c:pt idx="5889">
                  <c:v>588.90000000001203</c:v>
                </c:pt>
                <c:pt idx="5890">
                  <c:v>589.00000000001205</c:v>
                </c:pt>
                <c:pt idx="5891">
                  <c:v>589.10000000001105</c:v>
                </c:pt>
                <c:pt idx="5892">
                  <c:v>589.20000000001096</c:v>
                </c:pt>
                <c:pt idx="5893">
                  <c:v>589.30000000001098</c:v>
                </c:pt>
                <c:pt idx="5894">
                  <c:v>589.400000000011</c:v>
                </c:pt>
                <c:pt idx="5895">
                  <c:v>589.50000000001103</c:v>
                </c:pt>
                <c:pt idx="5896">
                  <c:v>589.60000000001105</c:v>
                </c:pt>
                <c:pt idx="5897">
                  <c:v>589.70000000001096</c:v>
                </c:pt>
                <c:pt idx="5898">
                  <c:v>589.80000000001098</c:v>
                </c:pt>
                <c:pt idx="5899">
                  <c:v>589.900000000011</c:v>
                </c:pt>
                <c:pt idx="5900">
                  <c:v>590.00000000001103</c:v>
                </c:pt>
                <c:pt idx="5901">
                  <c:v>590.10000000001105</c:v>
                </c:pt>
                <c:pt idx="5902">
                  <c:v>590.20000000001005</c:v>
                </c:pt>
                <c:pt idx="5903">
                  <c:v>590.30000000000996</c:v>
                </c:pt>
                <c:pt idx="5904">
                  <c:v>590.40000000000998</c:v>
                </c:pt>
                <c:pt idx="5905">
                  <c:v>590.50000000001</c:v>
                </c:pt>
                <c:pt idx="5906">
                  <c:v>590.60000000001003</c:v>
                </c:pt>
                <c:pt idx="5907">
                  <c:v>590.70000000001005</c:v>
                </c:pt>
                <c:pt idx="5908">
                  <c:v>590.80000000000996</c:v>
                </c:pt>
                <c:pt idx="5909">
                  <c:v>590.90000000000998</c:v>
                </c:pt>
                <c:pt idx="5910">
                  <c:v>591.00000000001</c:v>
                </c:pt>
                <c:pt idx="5911">
                  <c:v>591.10000000001003</c:v>
                </c:pt>
                <c:pt idx="5912">
                  <c:v>591.20000000001005</c:v>
                </c:pt>
                <c:pt idx="5913">
                  <c:v>591.30000000000905</c:v>
                </c:pt>
                <c:pt idx="5914">
                  <c:v>591.40000000000896</c:v>
                </c:pt>
                <c:pt idx="5915">
                  <c:v>591.50000000000898</c:v>
                </c:pt>
                <c:pt idx="5916">
                  <c:v>591.600000000009</c:v>
                </c:pt>
                <c:pt idx="5917">
                  <c:v>591.70000000000903</c:v>
                </c:pt>
                <c:pt idx="5918">
                  <c:v>591.80000000000905</c:v>
                </c:pt>
                <c:pt idx="5919">
                  <c:v>591.90000000000896</c:v>
                </c:pt>
                <c:pt idx="5920">
                  <c:v>592.00000000000898</c:v>
                </c:pt>
                <c:pt idx="5921">
                  <c:v>592.100000000009</c:v>
                </c:pt>
                <c:pt idx="5922">
                  <c:v>592.20000000000903</c:v>
                </c:pt>
                <c:pt idx="5923">
                  <c:v>592.30000000000905</c:v>
                </c:pt>
                <c:pt idx="5924">
                  <c:v>592.40000000000805</c:v>
                </c:pt>
                <c:pt idx="5925">
                  <c:v>592.50000000000796</c:v>
                </c:pt>
                <c:pt idx="5926">
                  <c:v>592.60000000000798</c:v>
                </c:pt>
                <c:pt idx="5927">
                  <c:v>592.700000000008</c:v>
                </c:pt>
                <c:pt idx="5928">
                  <c:v>592.80000000000803</c:v>
                </c:pt>
                <c:pt idx="5929">
                  <c:v>592.90000000000805</c:v>
                </c:pt>
                <c:pt idx="5930">
                  <c:v>593.00000000000796</c:v>
                </c:pt>
                <c:pt idx="5931">
                  <c:v>593.10000000000798</c:v>
                </c:pt>
                <c:pt idx="5932">
                  <c:v>593.200000000008</c:v>
                </c:pt>
                <c:pt idx="5933">
                  <c:v>593.30000000000803</c:v>
                </c:pt>
                <c:pt idx="5934">
                  <c:v>593.40000000000805</c:v>
                </c:pt>
                <c:pt idx="5935">
                  <c:v>593.50000000000705</c:v>
                </c:pt>
                <c:pt idx="5936">
                  <c:v>593.60000000000696</c:v>
                </c:pt>
                <c:pt idx="5937">
                  <c:v>593.70000000000698</c:v>
                </c:pt>
                <c:pt idx="5938">
                  <c:v>593.800000000007</c:v>
                </c:pt>
                <c:pt idx="5939">
                  <c:v>593.90000000000703</c:v>
                </c:pt>
                <c:pt idx="5940">
                  <c:v>594.00000000000705</c:v>
                </c:pt>
                <c:pt idx="5941">
                  <c:v>594.10000000000696</c:v>
                </c:pt>
                <c:pt idx="5942">
                  <c:v>594.20000000000698</c:v>
                </c:pt>
                <c:pt idx="5943">
                  <c:v>594.300000000007</c:v>
                </c:pt>
                <c:pt idx="5944">
                  <c:v>594.40000000000703</c:v>
                </c:pt>
                <c:pt idx="5945">
                  <c:v>594.50000000000705</c:v>
                </c:pt>
                <c:pt idx="5946">
                  <c:v>594.60000000000605</c:v>
                </c:pt>
                <c:pt idx="5947">
                  <c:v>594.70000000000596</c:v>
                </c:pt>
                <c:pt idx="5948">
                  <c:v>594.80000000000598</c:v>
                </c:pt>
                <c:pt idx="5949">
                  <c:v>594.900000000006</c:v>
                </c:pt>
                <c:pt idx="5950">
                  <c:v>595.00000000000603</c:v>
                </c:pt>
                <c:pt idx="5951">
                  <c:v>595.10000000000605</c:v>
                </c:pt>
                <c:pt idx="5952">
                  <c:v>595.20000000000596</c:v>
                </c:pt>
                <c:pt idx="5953">
                  <c:v>595.30000000000598</c:v>
                </c:pt>
                <c:pt idx="5954">
                  <c:v>595.400000000006</c:v>
                </c:pt>
                <c:pt idx="5955">
                  <c:v>595.50000000000603</c:v>
                </c:pt>
                <c:pt idx="5956">
                  <c:v>595.60000000000605</c:v>
                </c:pt>
                <c:pt idx="5957">
                  <c:v>595.70000000000505</c:v>
                </c:pt>
                <c:pt idx="5958">
                  <c:v>595.80000000000496</c:v>
                </c:pt>
                <c:pt idx="5959">
                  <c:v>595.90000000000498</c:v>
                </c:pt>
                <c:pt idx="5960">
                  <c:v>596.000000000005</c:v>
                </c:pt>
                <c:pt idx="5961">
                  <c:v>596.10000000000502</c:v>
                </c:pt>
                <c:pt idx="5962">
                  <c:v>596.20000000000505</c:v>
                </c:pt>
                <c:pt idx="5963">
                  <c:v>596.30000000000496</c:v>
                </c:pt>
                <c:pt idx="5964">
                  <c:v>596.40000000000498</c:v>
                </c:pt>
                <c:pt idx="5965">
                  <c:v>596.500000000005</c:v>
                </c:pt>
                <c:pt idx="5966">
                  <c:v>596.60000000000502</c:v>
                </c:pt>
                <c:pt idx="5967">
                  <c:v>596.70000000000505</c:v>
                </c:pt>
                <c:pt idx="5968">
                  <c:v>596.80000000000405</c:v>
                </c:pt>
                <c:pt idx="5969">
                  <c:v>596.90000000000396</c:v>
                </c:pt>
                <c:pt idx="5970">
                  <c:v>597.00000000000398</c:v>
                </c:pt>
                <c:pt idx="5971">
                  <c:v>597.100000000004</c:v>
                </c:pt>
                <c:pt idx="5972">
                  <c:v>597.20000000000402</c:v>
                </c:pt>
                <c:pt idx="5973">
                  <c:v>597.30000000000405</c:v>
                </c:pt>
                <c:pt idx="5974">
                  <c:v>597.40000000000396</c:v>
                </c:pt>
                <c:pt idx="5975">
                  <c:v>597.50000000000398</c:v>
                </c:pt>
                <c:pt idx="5976">
                  <c:v>597.600000000004</c:v>
                </c:pt>
                <c:pt idx="5977">
                  <c:v>597.70000000000402</c:v>
                </c:pt>
                <c:pt idx="5978">
                  <c:v>597.80000000000405</c:v>
                </c:pt>
                <c:pt idx="5979">
                  <c:v>597.90000000000305</c:v>
                </c:pt>
                <c:pt idx="5980">
                  <c:v>598.00000000000296</c:v>
                </c:pt>
                <c:pt idx="5981">
                  <c:v>598.10000000000298</c:v>
                </c:pt>
                <c:pt idx="5982">
                  <c:v>598.200000000003</c:v>
                </c:pt>
                <c:pt idx="5983">
                  <c:v>598.30000000000302</c:v>
                </c:pt>
                <c:pt idx="5984">
                  <c:v>598.40000000000305</c:v>
                </c:pt>
                <c:pt idx="5985">
                  <c:v>598.50000000000296</c:v>
                </c:pt>
                <c:pt idx="5986">
                  <c:v>598.60000000000298</c:v>
                </c:pt>
                <c:pt idx="5987">
                  <c:v>598.700000000003</c:v>
                </c:pt>
                <c:pt idx="5988">
                  <c:v>598.80000000000302</c:v>
                </c:pt>
                <c:pt idx="5989">
                  <c:v>598.90000000000305</c:v>
                </c:pt>
                <c:pt idx="5990">
                  <c:v>599.00000000000205</c:v>
                </c:pt>
                <c:pt idx="5991">
                  <c:v>599.10000000000196</c:v>
                </c:pt>
                <c:pt idx="5992">
                  <c:v>599.20000000000198</c:v>
                </c:pt>
                <c:pt idx="5993">
                  <c:v>599.300000000002</c:v>
                </c:pt>
                <c:pt idx="5994">
                  <c:v>599.40000000000202</c:v>
                </c:pt>
                <c:pt idx="5995">
                  <c:v>599.50000000000205</c:v>
                </c:pt>
                <c:pt idx="5996">
                  <c:v>599.60000000000196</c:v>
                </c:pt>
                <c:pt idx="5997">
                  <c:v>599.70000000000198</c:v>
                </c:pt>
                <c:pt idx="5998">
                  <c:v>599.800000000002</c:v>
                </c:pt>
                <c:pt idx="5999">
                  <c:v>599.90000000000202</c:v>
                </c:pt>
                <c:pt idx="6000">
                  <c:v>600.00000000000205</c:v>
                </c:pt>
                <c:pt idx="6001">
                  <c:v>600.10000000000105</c:v>
                </c:pt>
                <c:pt idx="6002">
                  <c:v>600.20000000000095</c:v>
                </c:pt>
                <c:pt idx="6003">
                  <c:v>600.30000000000098</c:v>
                </c:pt>
                <c:pt idx="6004">
                  <c:v>600.400000000001</c:v>
                </c:pt>
                <c:pt idx="6005">
                  <c:v>600.50000000000102</c:v>
                </c:pt>
                <c:pt idx="6006">
                  <c:v>600.60000000000105</c:v>
                </c:pt>
                <c:pt idx="6007">
                  <c:v>600.70000000000095</c:v>
                </c:pt>
                <c:pt idx="6008">
                  <c:v>600.80000000000098</c:v>
                </c:pt>
                <c:pt idx="6009">
                  <c:v>600.900000000001</c:v>
                </c:pt>
                <c:pt idx="6010">
                  <c:v>601.00000000000102</c:v>
                </c:pt>
                <c:pt idx="6011">
                  <c:v>601.10000000000105</c:v>
                </c:pt>
                <c:pt idx="6012">
                  <c:v>601.20000000000005</c:v>
                </c:pt>
                <c:pt idx="6013">
                  <c:v>601.29999999999995</c:v>
                </c:pt>
                <c:pt idx="6014">
                  <c:v>601.4</c:v>
                </c:pt>
                <c:pt idx="6015">
                  <c:v>601.5</c:v>
                </c:pt>
                <c:pt idx="6016">
                  <c:v>601.6</c:v>
                </c:pt>
                <c:pt idx="6017">
                  <c:v>601.70000000000005</c:v>
                </c:pt>
                <c:pt idx="6018">
                  <c:v>601.79999999999995</c:v>
                </c:pt>
                <c:pt idx="6019">
                  <c:v>601.9</c:v>
                </c:pt>
                <c:pt idx="6020">
                  <c:v>602</c:v>
                </c:pt>
                <c:pt idx="6021">
                  <c:v>602.1</c:v>
                </c:pt>
                <c:pt idx="6022">
                  <c:v>602.20000000000005</c:v>
                </c:pt>
                <c:pt idx="6023">
                  <c:v>602.29999999999905</c:v>
                </c:pt>
                <c:pt idx="6024">
                  <c:v>602.39999999999895</c:v>
                </c:pt>
                <c:pt idx="6025">
                  <c:v>602.49999999999898</c:v>
                </c:pt>
                <c:pt idx="6026">
                  <c:v>602.599999999999</c:v>
                </c:pt>
                <c:pt idx="6027">
                  <c:v>602.69999999999902</c:v>
                </c:pt>
                <c:pt idx="6028">
                  <c:v>602.79999999999905</c:v>
                </c:pt>
                <c:pt idx="6029">
                  <c:v>602.89999999999895</c:v>
                </c:pt>
                <c:pt idx="6030">
                  <c:v>602.99999999999898</c:v>
                </c:pt>
                <c:pt idx="6031">
                  <c:v>603.099999999999</c:v>
                </c:pt>
                <c:pt idx="6032">
                  <c:v>603.19999999999902</c:v>
                </c:pt>
                <c:pt idx="6033">
                  <c:v>603.29999999999905</c:v>
                </c:pt>
                <c:pt idx="6034">
                  <c:v>603.39999999999804</c:v>
                </c:pt>
                <c:pt idx="6035">
                  <c:v>603.49999999999795</c:v>
                </c:pt>
                <c:pt idx="6036">
                  <c:v>603.59999999999798</c:v>
                </c:pt>
                <c:pt idx="6037">
                  <c:v>603.699999999998</c:v>
                </c:pt>
                <c:pt idx="6038">
                  <c:v>603.79999999999802</c:v>
                </c:pt>
                <c:pt idx="6039">
                  <c:v>603.89999999999804</c:v>
                </c:pt>
                <c:pt idx="6040">
                  <c:v>603.99999999999795</c:v>
                </c:pt>
                <c:pt idx="6041">
                  <c:v>604.09999999999798</c:v>
                </c:pt>
                <c:pt idx="6042">
                  <c:v>604.199999999998</c:v>
                </c:pt>
                <c:pt idx="6043">
                  <c:v>604.29999999999802</c:v>
                </c:pt>
                <c:pt idx="6044">
                  <c:v>604.39999999999804</c:v>
                </c:pt>
                <c:pt idx="6045">
                  <c:v>604.49999999999704</c:v>
                </c:pt>
                <c:pt idx="6046">
                  <c:v>604.59999999999695</c:v>
                </c:pt>
                <c:pt idx="6047">
                  <c:v>604.69999999999698</c:v>
                </c:pt>
                <c:pt idx="6048">
                  <c:v>604.799999999997</c:v>
                </c:pt>
                <c:pt idx="6049">
                  <c:v>604.89999999999702</c:v>
                </c:pt>
                <c:pt idx="6050">
                  <c:v>604.99999999999704</c:v>
                </c:pt>
                <c:pt idx="6051">
                  <c:v>605.09999999999695</c:v>
                </c:pt>
                <c:pt idx="6052">
                  <c:v>605.19999999999698</c:v>
                </c:pt>
                <c:pt idx="6053">
                  <c:v>605.299999999997</c:v>
                </c:pt>
                <c:pt idx="6054">
                  <c:v>605.39999999999702</c:v>
                </c:pt>
                <c:pt idx="6055">
                  <c:v>605.49999999999704</c:v>
                </c:pt>
                <c:pt idx="6056">
                  <c:v>605.59999999999604</c:v>
                </c:pt>
                <c:pt idx="6057">
                  <c:v>605.69999999999595</c:v>
                </c:pt>
                <c:pt idx="6058">
                  <c:v>605.79999999999598</c:v>
                </c:pt>
                <c:pt idx="6059">
                  <c:v>605.899999999996</c:v>
                </c:pt>
                <c:pt idx="6060">
                  <c:v>605.99999999999602</c:v>
                </c:pt>
                <c:pt idx="6061">
                  <c:v>606.09999999999604</c:v>
                </c:pt>
                <c:pt idx="6062">
                  <c:v>606.19999999999595</c:v>
                </c:pt>
                <c:pt idx="6063">
                  <c:v>606.29999999999598</c:v>
                </c:pt>
                <c:pt idx="6064">
                  <c:v>606.399999999996</c:v>
                </c:pt>
                <c:pt idx="6065">
                  <c:v>606.49999999999602</c:v>
                </c:pt>
                <c:pt idx="6066">
                  <c:v>606.59999999999604</c:v>
                </c:pt>
                <c:pt idx="6067">
                  <c:v>606.69999999999504</c:v>
                </c:pt>
                <c:pt idx="6068">
                  <c:v>606.79999999999495</c:v>
                </c:pt>
                <c:pt idx="6069">
                  <c:v>606.89999999999498</c:v>
                </c:pt>
                <c:pt idx="6070">
                  <c:v>606.999999999995</c:v>
                </c:pt>
                <c:pt idx="6071">
                  <c:v>607.09999999999502</c:v>
                </c:pt>
                <c:pt idx="6072">
                  <c:v>607.19999999999504</c:v>
                </c:pt>
                <c:pt idx="6073">
                  <c:v>607.29999999999495</c:v>
                </c:pt>
                <c:pt idx="6074">
                  <c:v>607.39999999999498</c:v>
                </c:pt>
                <c:pt idx="6075">
                  <c:v>607.499999999995</c:v>
                </c:pt>
                <c:pt idx="6076">
                  <c:v>607.59999999999502</c:v>
                </c:pt>
                <c:pt idx="6077">
                  <c:v>607.69999999999504</c:v>
                </c:pt>
                <c:pt idx="6078">
                  <c:v>607.79999999999404</c:v>
                </c:pt>
                <c:pt idx="6079">
                  <c:v>607.89999999999395</c:v>
                </c:pt>
                <c:pt idx="6080">
                  <c:v>607.99999999999397</c:v>
                </c:pt>
                <c:pt idx="6081">
                  <c:v>608.099999999994</c:v>
                </c:pt>
                <c:pt idx="6082">
                  <c:v>608.19999999999402</c:v>
                </c:pt>
                <c:pt idx="6083">
                  <c:v>608.29999999999404</c:v>
                </c:pt>
                <c:pt idx="6084">
                  <c:v>608.39999999999395</c:v>
                </c:pt>
                <c:pt idx="6085">
                  <c:v>608.49999999999397</c:v>
                </c:pt>
                <c:pt idx="6086">
                  <c:v>608.599999999994</c:v>
                </c:pt>
                <c:pt idx="6087">
                  <c:v>608.69999999999402</c:v>
                </c:pt>
                <c:pt idx="6088">
                  <c:v>608.79999999999404</c:v>
                </c:pt>
                <c:pt idx="6089">
                  <c:v>608.89999999999304</c:v>
                </c:pt>
                <c:pt idx="6090">
                  <c:v>608.99999999999295</c:v>
                </c:pt>
                <c:pt idx="6091">
                  <c:v>609.09999999999297</c:v>
                </c:pt>
                <c:pt idx="6092">
                  <c:v>609.199999999993</c:v>
                </c:pt>
                <c:pt idx="6093">
                  <c:v>609.29999999999302</c:v>
                </c:pt>
                <c:pt idx="6094">
                  <c:v>609.39999999999304</c:v>
                </c:pt>
                <c:pt idx="6095">
                  <c:v>609.49999999999295</c:v>
                </c:pt>
                <c:pt idx="6096">
                  <c:v>609.59999999999297</c:v>
                </c:pt>
                <c:pt idx="6097">
                  <c:v>609.699999999993</c:v>
                </c:pt>
                <c:pt idx="6098">
                  <c:v>609.79999999999302</c:v>
                </c:pt>
                <c:pt idx="6099">
                  <c:v>609.89999999999304</c:v>
                </c:pt>
                <c:pt idx="6100">
                  <c:v>609.99999999999204</c:v>
                </c:pt>
                <c:pt idx="6101">
                  <c:v>610.09999999999195</c:v>
                </c:pt>
                <c:pt idx="6102">
                  <c:v>610.19999999999197</c:v>
                </c:pt>
                <c:pt idx="6103">
                  <c:v>610.299999999992</c:v>
                </c:pt>
                <c:pt idx="6104">
                  <c:v>610.39999999999202</c:v>
                </c:pt>
                <c:pt idx="6105">
                  <c:v>610.49999999999204</c:v>
                </c:pt>
                <c:pt idx="6106">
                  <c:v>610.59999999999195</c:v>
                </c:pt>
                <c:pt idx="6107">
                  <c:v>610.69999999999197</c:v>
                </c:pt>
                <c:pt idx="6108">
                  <c:v>610.799999999992</c:v>
                </c:pt>
                <c:pt idx="6109">
                  <c:v>610.89999999999202</c:v>
                </c:pt>
                <c:pt idx="6110">
                  <c:v>610.99999999999204</c:v>
                </c:pt>
                <c:pt idx="6111">
                  <c:v>611.09999999999104</c:v>
                </c:pt>
                <c:pt idx="6112">
                  <c:v>611.19999999999095</c:v>
                </c:pt>
                <c:pt idx="6113">
                  <c:v>611.29999999999097</c:v>
                </c:pt>
                <c:pt idx="6114">
                  <c:v>611.399999999991</c:v>
                </c:pt>
                <c:pt idx="6115">
                  <c:v>611.49999999999102</c:v>
                </c:pt>
                <c:pt idx="6116">
                  <c:v>611.59999999999104</c:v>
                </c:pt>
                <c:pt idx="6117">
                  <c:v>611.69999999999095</c:v>
                </c:pt>
                <c:pt idx="6118">
                  <c:v>611.79999999999097</c:v>
                </c:pt>
                <c:pt idx="6119">
                  <c:v>611.899999999991</c:v>
                </c:pt>
                <c:pt idx="6120">
                  <c:v>611.99999999999102</c:v>
                </c:pt>
                <c:pt idx="6121">
                  <c:v>612.09999999999104</c:v>
                </c:pt>
                <c:pt idx="6122">
                  <c:v>612.19999999999004</c:v>
                </c:pt>
                <c:pt idx="6123">
                  <c:v>612.29999999998995</c:v>
                </c:pt>
                <c:pt idx="6124">
                  <c:v>612.39999999998997</c:v>
                </c:pt>
                <c:pt idx="6125">
                  <c:v>612.49999999999</c:v>
                </c:pt>
                <c:pt idx="6126">
                  <c:v>612.59999999999002</c:v>
                </c:pt>
                <c:pt idx="6127">
                  <c:v>612.69999999999004</c:v>
                </c:pt>
                <c:pt idx="6128">
                  <c:v>612.79999999998995</c:v>
                </c:pt>
                <c:pt idx="6129">
                  <c:v>612.89999999998997</c:v>
                </c:pt>
                <c:pt idx="6130">
                  <c:v>612.99999999999</c:v>
                </c:pt>
                <c:pt idx="6131">
                  <c:v>613.09999999999002</c:v>
                </c:pt>
                <c:pt idx="6132">
                  <c:v>613.19999999999004</c:v>
                </c:pt>
                <c:pt idx="6133">
                  <c:v>613.29999999998904</c:v>
                </c:pt>
                <c:pt idx="6134">
                  <c:v>613.39999999998895</c:v>
                </c:pt>
                <c:pt idx="6135">
                  <c:v>613.49999999998897</c:v>
                </c:pt>
                <c:pt idx="6136">
                  <c:v>613.599999999989</c:v>
                </c:pt>
                <c:pt idx="6137">
                  <c:v>613.69999999998902</c:v>
                </c:pt>
                <c:pt idx="6138">
                  <c:v>613.79999999998904</c:v>
                </c:pt>
                <c:pt idx="6139">
                  <c:v>613.89999999998895</c:v>
                </c:pt>
                <c:pt idx="6140">
                  <c:v>613.99999999998897</c:v>
                </c:pt>
                <c:pt idx="6141">
                  <c:v>614.099999999989</c:v>
                </c:pt>
                <c:pt idx="6142">
                  <c:v>614.19999999998902</c:v>
                </c:pt>
                <c:pt idx="6143">
                  <c:v>614.29999999998904</c:v>
                </c:pt>
                <c:pt idx="6144">
                  <c:v>614.39999999998804</c:v>
                </c:pt>
                <c:pt idx="6145">
                  <c:v>614.49999999998795</c:v>
                </c:pt>
                <c:pt idx="6146">
                  <c:v>614.59999999998797</c:v>
                </c:pt>
                <c:pt idx="6147">
                  <c:v>614.69999999998799</c:v>
                </c:pt>
                <c:pt idx="6148">
                  <c:v>614.79999999998802</c:v>
                </c:pt>
                <c:pt idx="6149">
                  <c:v>614.89999999998804</c:v>
                </c:pt>
                <c:pt idx="6150">
                  <c:v>614.99999999998795</c:v>
                </c:pt>
                <c:pt idx="6151">
                  <c:v>615.09999999998797</c:v>
                </c:pt>
                <c:pt idx="6152">
                  <c:v>615.19999999998799</c:v>
                </c:pt>
                <c:pt idx="6153">
                  <c:v>615.29999999998802</c:v>
                </c:pt>
                <c:pt idx="6154">
                  <c:v>615.39999999998804</c:v>
                </c:pt>
                <c:pt idx="6155">
                  <c:v>615.49999999998704</c:v>
                </c:pt>
                <c:pt idx="6156">
                  <c:v>615.59999999998695</c:v>
                </c:pt>
                <c:pt idx="6157">
                  <c:v>615.69999999998697</c:v>
                </c:pt>
                <c:pt idx="6158">
                  <c:v>615.79999999998699</c:v>
                </c:pt>
                <c:pt idx="6159">
                  <c:v>615.89999999998702</c:v>
                </c:pt>
                <c:pt idx="6160">
                  <c:v>615.99999999998704</c:v>
                </c:pt>
                <c:pt idx="6161">
                  <c:v>616.09999999998695</c:v>
                </c:pt>
                <c:pt idx="6162">
                  <c:v>616.19999999998697</c:v>
                </c:pt>
                <c:pt idx="6163">
                  <c:v>616.29999999998699</c:v>
                </c:pt>
                <c:pt idx="6164">
                  <c:v>616.39999999998702</c:v>
                </c:pt>
                <c:pt idx="6165">
                  <c:v>616.49999999998704</c:v>
                </c:pt>
                <c:pt idx="6166">
                  <c:v>616.59999999998604</c:v>
                </c:pt>
                <c:pt idx="6167">
                  <c:v>616.69999999998595</c:v>
                </c:pt>
                <c:pt idx="6168">
                  <c:v>616.79999999998597</c:v>
                </c:pt>
                <c:pt idx="6169">
                  <c:v>616.89999999998599</c:v>
                </c:pt>
                <c:pt idx="6170">
                  <c:v>616.99999999998602</c:v>
                </c:pt>
                <c:pt idx="6171">
                  <c:v>617.09999999998604</c:v>
                </c:pt>
                <c:pt idx="6172">
                  <c:v>617.19999999998595</c:v>
                </c:pt>
                <c:pt idx="6173">
                  <c:v>617.29999999998597</c:v>
                </c:pt>
                <c:pt idx="6174">
                  <c:v>617.39999999998599</c:v>
                </c:pt>
                <c:pt idx="6175">
                  <c:v>617.49999999998602</c:v>
                </c:pt>
                <c:pt idx="6176">
                  <c:v>617.59999999998604</c:v>
                </c:pt>
                <c:pt idx="6177">
                  <c:v>617.69999999998504</c:v>
                </c:pt>
                <c:pt idx="6178">
                  <c:v>617.79999999998495</c:v>
                </c:pt>
                <c:pt idx="6179">
                  <c:v>617.89999999998497</c:v>
                </c:pt>
                <c:pt idx="6180">
                  <c:v>617.99999999998499</c:v>
                </c:pt>
                <c:pt idx="6181">
                  <c:v>618.09999999998502</c:v>
                </c:pt>
                <c:pt idx="6182">
                  <c:v>618.19999999998504</c:v>
                </c:pt>
                <c:pt idx="6183">
                  <c:v>618.29999999998495</c:v>
                </c:pt>
                <c:pt idx="6184">
                  <c:v>618.39999999998497</c:v>
                </c:pt>
                <c:pt idx="6185">
                  <c:v>618.49999999998499</c:v>
                </c:pt>
                <c:pt idx="6186">
                  <c:v>618.59999999998502</c:v>
                </c:pt>
                <c:pt idx="6187">
                  <c:v>618.69999999998504</c:v>
                </c:pt>
                <c:pt idx="6188">
                  <c:v>618.79999999998404</c:v>
                </c:pt>
                <c:pt idx="6189">
                  <c:v>618.89999999998395</c:v>
                </c:pt>
                <c:pt idx="6190">
                  <c:v>618.99999999998397</c:v>
                </c:pt>
                <c:pt idx="6191">
                  <c:v>619.09999999998399</c:v>
                </c:pt>
                <c:pt idx="6192">
                  <c:v>619.19999999998402</c:v>
                </c:pt>
                <c:pt idx="6193">
                  <c:v>619.29999999998404</c:v>
                </c:pt>
                <c:pt idx="6194">
                  <c:v>619.39999999998395</c:v>
                </c:pt>
                <c:pt idx="6195">
                  <c:v>619.49999999998397</c:v>
                </c:pt>
                <c:pt idx="6196">
                  <c:v>619.59999999998399</c:v>
                </c:pt>
                <c:pt idx="6197">
                  <c:v>619.69999999998402</c:v>
                </c:pt>
                <c:pt idx="6198">
                  <c:v>619.79999999998404</c:v>
                </c:pt>
                <c:pt idx="6199">
                  <c:v>619.89999999998304</c:v>
                </c:pt>
                <c:pt idx="6200">
                  <c:v>619.99999999998295</c:v>
                </c:pt>
                <c:pt idx="6201">
                  <c:v>620.09999999998297</c:v>
                </c:pt>
                <c:pt idx="6202">
                  <c:v>620.19999999998299</c:v>
                </c:pt>
                <c:pt idx="6203">
                  <c:v>620.29999999998302</c:v>
                </c:pt>
                <c:pt idx="6204">
                  <c:v>620.39999999998304</c:v>
                </c:pt>
                <c:pt idx="6205">
                  <c:v>620.49999999998295</c:v>
                </c:pt>
                <c:pt idx="6206">
                  <c:v>620.59999999998297</c:v>
                </c:pt>
                <c:pt idx="6207">
                  <c:v>620.69999999998299</c:v>
                </c:pt>
                <c:pt idx="6208">
                  <c:v>620.79999999998302</c:v>
                </c:pt>
                <c:pt idx="6209">
                  <c:v>620.89999999998304</c:v>
                </c:pt>
                <c:pt idx="6210">
                  <c:v>620.99999999998204</c:v>
                </c:pt>
                <c:pt idx="6211">
                  <c:v>621.09999999998195</c:v>
                </c:pt>
                <c:pt idx="6212">
                  <c:v>621.19999999998197</c:v>
                </c:pt>
                <c:pt idx="6213">
                  <c:v>621.29999999998199</c:v>
                </c:pt>
                <c:pt idx="6214">
                  <c:v>621.39999999998201</c:v>
                </c:pt>
                <c:pt idx="6215">
                  <c:v>621.49999999998204</c:v>
                </c:pt>
                <c:pt idx="6216">
                  <c:v>621.59999999998195</c:v>
                </c:pt>
                <c:pt idx="6217">
                  <c:v>621.69999999998197</c:v>
                </c:pt>
                <c:pt idx="6218">
                  <c:v>621.79999999998199</c:v>
                </c:pt>
                <c:pt idx="6219">
                  <c:v>621.89999999998201</c:v>
                </c:pt>
                <c:pt idx="6220">
                  <c:v>621.99999999998204</c:v>
                </c:pt>
                <c:pt idx="6221">
                  <c:v>622.09999999998104</c:v>
                </c:pt>
                <c:pt idx="6222">
                  <c:v>622.19999999998095</c:v>
                </c:pt>
                <c:pt idx="6223">
                  <c:v>622.29999999998097</c:v>
                </c:pt>
                <c:pt idx="6224">
                  <c:v>622.39999999998099</c:v>
                </c:pt>
                <c:pt idx="6225">
                  <c:v>622.49999999998101</c:v>
                </c:pt>
                <c:pt idx="6226">
                  <c:v>622.59999999998104</c:v>
                </c:pt>
                <c:pt idx="6227">
                  <c:v>622.69999999998095</c:v>
                </c:pt>
                <c:pt idx="6228">
                  <c:v>622.79999999998097</c:v>
                </c:pt>
                <c:pt idx="6229">
                  <c:v>622.89999999998099</c:v>
                </c:pt>
                <c:pt idx="6230">
                  <c:v>622.99999999998101</c:v>
                </c:pt>
                <c:pt idx="6231">
                  <c:v>623.09999999998104</c:v>
                </c:pt>
                <c:pt idx="6232">
                  <c:v>623.19999999998004</c:v>
                </c:pt>
                <c:pt idx="6233">
                  <c:v>623.29999999997995</c:v>
                </c:pt>
                <c:pt idx="6234">
                  <c:v>623.39999999997997</c:v>
                </c:pt>
                <c:pt idx="6235">
                  <c:v>623.49999999997999</c:v>
                </c:pt>
                <c:pt idx="6236">
                  <c:v>623.59999999998001</c:v>
                </c:pt>
                <c:pt idx="6237">
                  <c:v>623.69999999998004</c:v>
                </c:pt>
                <c:pt idx="6238">
                  <c:v>623.79999999997995</c:v>
                </c:pt>
                <c:pt idx="6239">
                  <c:v>623.89999999997997</c:v>
                </c:pt>
                <c:pt idx="6240">
                  <c:v>623.99999999997999</c:v>
                </c:pt>
                <c:pt idx="6241">
                  <c:v>624.09999999998001</c:v>
                </c:pt>
                <c:pt idx="6242">
                  <c:v>624.19999999998004</c:v>
                </c:pt>
                <c:pt idx="6243">
                  <c:v>624.29999999997904</c:v>
                </c:pt>
                <c:pt idx="6244">
                  <c:v>624.39999999997895</c:v>
                </c:pt>
                <c:pt idx="6245">
                  <c:v>624.49999999997897</c:v>
                </c:pt>
                <c:pt idx="6246">
                  <c:v>624.59999999997899</c:v>
                </c:pt>
                <c:pt idx="6247">
                  <c:v>624.69999999997901</c:v>
                </c:pt>
                <c:pt idx="6248">
                  <c:v>624.79999999997904</c:v>
                </c:pt>
                <c:pt idx="6249">
                  <c:v>624.89999999997895</c:v>
                </c:pt>
                <c:pt idx="6250">
                  <c:v>624.99999999997897</c:v>
                </c:pt>
                <c:pt idx="6251">
                  <c:v>625.09999999997899</c:v>
                </c:pt>
                <c:pt idx="6252">
                  <c:v>625.19999999997901</c:v>
                </c:pt>
                <c:pt idx="6253">
                  <c:v>625.29999999997904</c:v>
                </c:pt>
                <c:pt idx="6254">
                  <c:v>625.39999999997804</c:v>
                </c:pt>
                <c:pt idx="6255">
                  <c:v>625.49999999997794</c:v>
                </c:pt>
                <c:pt idx="6256">
                  <c:v>625.59999999997797</c:v>
                </c:pt>
                <c:pt idx="6257">
                  <c:v>625.69999999997799</c:v>
                </c:pt>
                <c:pt idx="6258">
                  <c:v>625.79999999997801</c:v>
                </c:pt>
                <c:pt idx="6259">
                  <c:v>625.89999999997804</c:v>
                </c:pt>
                <c:pt idx="6260">
                  <c:v>625.99999999997794</c:v>
                </c:pt>
                <c:pt idx="6261">
                  <c:v>626.09999999997797</c:v>
                </c:pt>
                <c:pt idx="6262">
                  <c:v>626.19999999997799</c:v>
                </c:pt>
                <c:pt idx="6263">
                  <c:v>626.29999999997801</c:v>
                </c:pt>
                <c:pt idx="6264">
                  <c:v>626.39999999997804</c:v>
                </c:pt>
                <c:pt idx="6265">
                  <c:v>626.49999999997704</c:v>
                </c:pt>
                <c:pt idx="6266">
                  <c:v>626.59999999997694</c:v>
                </c:pt>
                <c:pt idx="6267">
                  <c:v>626.69999999997697</c:v>
                </c:pt>
                <c:pt idx="6268">
                  <c:v>626.79999999997699</c:v>
                </c:pt>
                <c:pt idx="6269">
                  <c:v>626.89999999997701</c:v>
                </c:pt>
                <c:pt idx="6270">
                  <c:v>626.99999999997704</c:v>
                </c:pt>
                <c:pt idx="6271">
                  <c:v>627.09999999997694</c:v>
                </c:pt>
                <c:pt idx="6272">
                  <c:v>627.19999999997697</c:v>
                </c:pt>
                <c:pt idx="6273">
                  <c:v>627.29999999997699</c:v>
                </c:pt>
                <c:pt idx="6274">
                  <c:v>627.39999999997701</c:v>
                </c:pt>
                <c:pt idx="6275">
                  <c:v>627.49999999997704</c:v>
                </c:pt>
                <c:pt idx="6276">
                  <c:v>627.59999999997603</c:v>
                </c:pt>
                <c:pt idx="6277">
                  <c:v>627.69999999997594</c:v>
                </c:pt>
                <c:pt idx="6278">
                  <c:v>627.79999999997597</c:v>
                </c:pt>
                <c:pt idx="6279">
                  <c:v>627.89999999997599</c:v>
                </c:pt>
                <c:pt idx="6280">
                  <c:v>627.99999999997601</c:v>
                </c:pt>
                <c:pt idx="6281">
                  <c:v>628.09999999997603</c:v>
                </c:pt>
                <c:pt idx="6282">
                  <c:v>628.19999999997594</c:v>
                </c:pt>
                <c:pt idx="6283">
                  <c:v>628.29999999997597</c:v>
                </c:pt>
                <c:pt idx="6284">
                  <c:v>628.39999999997599</c:v>
                </c:pt>
                <c:pt idx="6285">
                  <c:v>628.49999999997601</c:v>
                </c:pt>
                <c:pt idx="6286">
                  <c:v>628.59999999997603</c:v>
                </c:pt>
                <c:pt idx="6287">
                  <c:v>628.69999999997503</c:v>
                </c:pt>
                <c:pt idx="6288">
                  <c:v>628.79999999997494</c:v>
                </c:pt>
                <c:pt idx="6289">
                  <c:v>628.89999999997497</c:v>
                </c:pt>
                <c:pt idx="6290">
                  <c:v>628.99999999997499</c:v>
                </c:pt>
                <c:pt idx="6291">
                  <c:v>629.09999999997501</c:v>
                </c:pt>
                <c:pt idx="6292">
                  <c:v>629.19999999997503</c:v>
                </c:pt>
                <c:pt idx="6293">
                  <c:v>629.29999999997494</c:v>
                </c:pt>
                <c:pt idx="6294">
                  <c:v>629.39999999997497</c:v>
                </c:pt>
                <c:pt idx="6295">
                  <c:v>629.49999999997499</c:v>
                </c:pt>
                <c:pt idx="6296">
                  <c:v>629.59999999997501</c:v>
                </c:pt>
                <c:pt idx="6297">
                  <c:v>629.69999999997503</c:v>
                </c:pt>
                <c:pt idx="6298">
                  <c:v>629.79999999997403</c:v>
                </c:pt>
                <c:pt idx="6299">
                  <c:v>629.89999999997406</c:v>
                </c:pt>
                <c:pt idx="6300">
                  <c:v>629.99999999997397</c:v>
                </c:pt>
                <c:pt idx="6301">
                  <c:v>630.09999999997399</c:v>
                </c:pt>
                <c:pt idx="6302">
                  <c:v>630.19999999997401</c:v>
                </c:pt>
                <c:pt idx="6303">
                  <c:v>630.29999999997403</c:v>
                </c:pt>
                <c:pt idx="6304">
                  <c:v>630.39999999997406</c:v>
                </c:pt>
                <c:pt idx="6305">
                  <c:v>630.49999999997397</c:v>
                </c:pt>
                <c:pt idx="6306">
                  <c:v>630.59999999997399</c:v>
                </c:pt>
                <c:pt idx="6307">
                  <c:v>630.69999999997401</c:v>
                </c:pt>
                <c:pt idx="6308">
                  <c:v>630.79999999997403</c:v>
                </c:pt>
                <c:pt idx="6309">
                  <c:v>630.89999999997303</c:v>
                </c:pt>
                <c:pt idx="6310">
                  <c:v>630.99999999997306</c:v>
                </c:pt>
                <c:pt idx="6311">
                  <c:v>631.09999999997297</c:v>
                </c:pt>
                <c:pt idx="6312">
                  <c:v>631.19999999997299</c:v>
                </c:pt>
                <c:pt idx="6313">
                  <c:v>631.29999999997301</c:v>
                </c:pt>
                <c:pt idx="6314">
                  <c:v>631.39999999997303</c:v>
                </c:pt>
                <c:pt idx="6315">
                  <c:v>631.49999999997306</c:v>
                </c:pt>
                <c:pt idx="6316">
                  <c:v>631.59999999997297</c:v>
                </c:pt>
                <c:pt idx="6317">
                  <c:v>631.69999999997299</c:v>
                </c:pt>
                <c:pt idx="6318">
                  <c:v>631.79999999997301</c:v>
                </c:pt>
                <c:pt idx="6319">
                  <c:v>631.89999999997303</c:v>
                </c:pt>
                <c:pt idx="6320">
                  <c:v>631.99999999997203</c:v>
                </c:pt>
                <c:pt idx="6321">
                  <c:v>632.09999999997206</c:v>
                </c:pt>
                <c:pt idx="6322">
                  <c:v>632.19999999997196</c:v>
                </c:pt>
                <c:pt idx="6323">
                  <c:v>632.29999999997199</c:v>
                </c:pt>
                <c:pt idx="6324">
                  <c:v>632.39999999997201</c:v>
                </c:pt>
                <c:pt idx="6325">
                  <c:v>632.49999999997203</c:v>
                </c:pt>
                <c:pt idx="6326">
                  <c:v>632.59999999997206</c:v>
                </c:pt>
                <c:pt idx="6327">
                  <c:v>632.69999999997196</c:v>
                </c:pt>
                <c:pt idx="6328">
                  <c:v>632.79999999997199</c:v>
                </c:pt>
                <c:pt idx="6329">
                  <c:v>632.89999999997201</c:v>
                </c:pt>
                <c:pt idx="6330">
                  <c:v>632.99999999997203</c:v>
                </c:pt>
                <c:pt idx="6331">
                  <c:v>633.09999999997103</c:v>
                </c:pt>
                <c:pt idx="6332">
                  <c:v>633.19999999997106</c:v>
                </c:pt>
                <c:pt idx="6333">
                  <c:v>633.29999999997096</c:v>
                </c:pt>
                <c:pt idx="6334">
                  <c:v>633.39999999997099</c:v>
                </c:pt>
                <c:pt idx="6335">
                  <c:v>633.49999999997101</c:v>
                </c:pt>
                <c:pt idx="6336">
                  <c:v>633.59999999997103</c:v>
                </c:pt>
                <c:pt idx="6337">
                  <c:v>633.69999999997106</c:v>
                </c:pt>
                <c:pt idx="6338">
                  <c:v>633.79999999997096</c:v>
                </c:pt>
                <c:pt idx="6339">
                  <c:v>633.89999999997099</c:v>
                </c:pt>
                <c:pt idx="6340">
                  <c:v>633.99999999997101</c:v>
                </c:pt>
                <c:pt idx="6341">
                  <c:v>634.09999999997103</c:v>
                </c:pt>
                <c:pt idx="6342">
                  <c:v>634.19999999997003</c:v>
                </c:pt>
                <c:pt idx="6343">
                  <c:v>634.29999999997005</c:v>
                </c:pt>
                <c:pt idx="6344">
                  <c:v>634.39999999996996</c:v>
                </c:pt>
                <c:pt idx="6345">
                  <c:v>634.49999999996999</c:v>
                </c:pt>
                <c:pt idx="6346">
                  <c:v>634.59999999997001</c:v>
                </c:pt>
                <c:pt idx="6347">
                  <c:v>634.69999999997003</c:v>
                </c:pt>
                <c:pt idx="6348">
                  <c:v>634.79999999997005</c:v>
                </c:pt>
                <c:pt idx="6349">
                  <c:v>634.89999999996996</c:v>
                </c:pt>
                <c:pt idx="6350">
                  <c:v>634.99999999996999</c:v>
                </c:pt>
                <c:pt idx="6351">
                  <c:v>635.09999999997001</c:v>
                </c:pt>
                <c:pt idx="6352">
                  <c:v>635.19999999997003</c:v>
                </c:pt>
                <c:pt idx="6353">
                  <c:v>635.29999999996903</c:v>
                </c:pt>
                <c:pt idx="6354">
                  <c:v>635.39999999996905</c:v>
                </c:pt>
                <c:pt idx="6355">
                  <c:v>635.49999999996896</c:v>
                </c:pt>
                <c:pt idx="6356">
                  <c:v>635.59999999996899</c:v>
                </c:pt>
                <c:pt idx="6357">
                  <c:v>635.69999999996901</c:v>
                </c:pt>
                <c:pt idx="6358">
                  <c:v>635.79999999996903</c:v>
                </c:pt>
                <c:pt idx="6359">
                  <c:v>635.89999999996905</c:v>
                </c:pt>
                <c:pt idx="6360">
                  <c:v>635.99999999996896</c:v>
                </c:pt>
                <c:pt idx="6361">
                  <c:v>636.09999999996899</c:v>
                </c:pt>
                <c:pt idx="6362">
                  <c:v>636.19999999996901</c:v>
                </c:pt>
                <c:pt idx="6363">
                  <c:v>636.29999999996903</c:v>
                </c:pt>
                <c:pt idx="6364">
                  <c:v>636.39999999996803</c:v>
                </c:pt>
                <c:pt idx="6365">
                  <c:v>636.49999999996805</c:v>
                </c:pt>
                <c:pt idx="6366">
                  <c:v>636.59999999996796</c:v>
                </c:pt>
                <c:pt idx="6367">
                  <c:v>636.69999999996799</c:v>
                </c:pt>
                <c:pt idx="6368">
                  <c:v>636.79999999996801</c:v>
                </c:pt>
                <c:pt idx="6369">
                  <c:v>636.89999999996803</c:v>
                </c:pt>
                <c:pt idx="6370">
                  <c:v>636.99999999996805</c:v>
                </c:pt>
                <c:pt idx="6371">
                  <c:v>637.09999999996796</c:v>
                </c:pt>
                <c:pt idx="6372">
                  <c:v>637.19999999996799</c:v>
                </c:pt>
                <c:pt idx="6373">
                  <c:v>637.29999999996801</c:v>
                </c:pt>
                <c:pt idx="6374">
                  <c:v>637.39999999996803</c:v>
                </c:pt>
                <c:pt idx="6375">
                  <c:v>637.49999999996703</c:v>
                </c:pt>
                <c:pt idx="6376">
                  <c:v>637.59999999996705</c:v>
                </c:pt>
                <c:pt idx="6377">
                  <c:v>637.69999999996696</c:v>
                </c:pt>
                <c:pt idx="6378">
                  <c:v>637.79999999996699</c:v>
                </c:pt>
                <c:pt idx="6379">
                  <c:v>637.89999999996701</c:v>
                </c:pt>
                <c:pt idx="6380">
                  <c:v>637.99999999996703</c:v>
                </c:pt>
                <c:pt idx="6381">
                  <c:v>638.09999999996705</c:v>
                </c:pt>
                <c:pt idx="6382">
                  <c:v>638.19999999996696</c:v>
                </c:pt>
                <c:pt idx="6383">
                  <c:v>638.29999999996699</c:v>
                </c:pt>
                <c:pt idx="6384">
                  <c:v>638.39999999996701</c:v>
                </c:pt>
                <c:pt idx="6385">
                  <c:v>638.49999999996703</c:v>
                </c:pt>
                <c:pt idx="6386">
                  <c:v>638.59999999996603</c:v>
                </c:pt>
                <c:pt idx="6387">
                  <c:v>638.69999999996605</c:v>
                </c:pt>
                <c:pt idx="6388">
                  <c:v>638.79999999996596</c:v>
                </c:pt>
                <c:pt idx="6389">
                  <c:v>638.89999999996598</c:v>
                </c:pt>
                <c:pt idx="6390">
                  <c:v>638.99999999996601</c:v>
                </c:pt>
                <c:pt idx="6391">
                  <c:v>639.09999999996603</c:v>
                </c:pt>
                <c:pt idx="6392">
                  <c:v>639.19999999996605</c:v>
                </c:pt>
                <c:pt idx="6393">
                  <c:v>639.29999999996596</c:v>
                </c:pt>
                <c:pt idx="6394">
                  <c:v>639.39999999996598</c:v>
                </c:pt>
                <c:pt idx="6395">
                  <c:v>639.49999999996601</c:v>
                </c:pt>
                <c:pt idx="6396">
                  <c:v>639.59999999996603</c:v>
                </c:pt>
                <c:pt idx="6397">
                  <c:v>639.69999999996503</c:v>
                </c:pt>
                <c:pt idx="6398">
                  <c:v>639.79999999996505</c:v>
                </c:pt>
                <c:pt idx="6399">
                  <c:v>639.89999999996496</c:v>
                </c:pt>
                <c:pt idx="6400">
                  <c:v>639.99999999996498</c:v>
                </c:pt>
                <c:pt idx="6401">
                  <c:v>640.09999999996501</c:v>
                </c:pt>
                <c:pt idx="6402">
                  <c:v>640.19999999996503</c:v>
                </c:pt>
                <c:pt idx="6403">
                  <c:v>640.29999999996505</c:v>
                </c:pt>
                <c:pt idx="6404">
                  <c:v>640.39999999996496</c:v>
                </c:pt>
                <c:pt idx="6405">
                  <c:v>640.49999999996498</c:v>
                </c:pt>
                <c:pt idx="6406">
                  <c:v>640.59999999996501</c:v>
                </c:pt>
                <c:pt idx="6407">
                  <c:v>640.69999999996503</c:v>
                </c:pt>
                <c:pt idx="6408">
                  <c:v>640.79999999996403</c:v>
                </c:pt>
                <c:pt idx="6409">
                  <c:v>640.89999999996405</c:v>
                </c:pt>
                <c:pt idx="6410">
                  <c:v>640.99999999996396</c:v>
                </c:pt>
                <c:pt idx="6411">
                  <c:v>641.09999999996398</c:v>
                </c:pt>
                <c:pt idx="6412">
                  <c:v>641.19999999996401</c:v>
                </c:pt>
                <c:pt idx="6413">
                  <c:v>641.29999999996403</c:v>
                </c:pt>
                <c:pt idx="6414">
                  <c:v>641.39999999996405</c:v>
                </c:pt>
                <c:pt idx="6415">
                  <c:v>641.49999999996396</c:v>
                </c:pt>
                <c:pt idx="6416">
                  <c:v>641.59999999996398</c:v>
                </c:pt>
                <c:pt idx="6417">
                  <c:v>641.69999999996401</c:v>
                </c:pt>
                <c:pt idx="6418">
                  <c:v>641.79999999996403</c:v>
                </c:pt>
                <c:pt idx="6419">
                  <c:v>641.89999999996303</c:v>
                </c:pt>
                <c:pt idx="6420">
                  <c:v>641.99999999996305</c:v>
                </c:pt>
                <c:pt idx="6421">
                  <c:v>642.09999999996296</c:v>
                </c:pt>
                <c:pt idx="6422">
                  <c:v>642.19999999996298</c:v>
                </c:pt>
                <c:pt idx="6423">
                  <c:v>642.29999999996301</c:v>
                </c:pt>
                <c:pt idx="6424">
                  <c:v>642.39999999996303</c:v>
                </c:pt>
                <c:pt idx="6425">
                  <c:v>642.49999999996305</c:v>
                </c:pt>
                <c:pt idx="6426">
                  <c:v>642.59999999996296</c:v>
                </c:pt>
                <c:pt idx="6427">
                  <c:v>642.69999999996298</c:v>
                </c:pt>
                <c:pt idx="6428">
                  <c:v>642.79999999996301</c:v>
                </c:pt>
                <c:pt idx="6429">
                  <c:v>642.89999999996303</c:v>
                </c:pt>
                <c:pt idx="6430">
                  <c:v>642.99999999996203</c:v>
                </c:pt>
                <c:pt idx="6431">
                  <c:v>643.09999999996205</c:v>
                </c:pt>
                <c:pt idx="6432">
                  <c:v>643.19999999996196</c:v>
                </c:pt>
                <c:pt idx="6433">
                  <c:v>643.29999999996198</c:v>
                </c:pt>
                <c:pt idx="6434">
                  <c:v>643.39999999996201</c:v>
                </c:pt>
                <c:pt idx="6435">
                  <c:v>643.49999999996203</c:v>
                </c:pt>
                <c:pt idx="6436">
                  <c:v>643.59999999996205</c:v>
                </c:pt>
                <c:pt idx="6437">
                  <c:v>643.69999999996196</c:v>
                </c:pt>
                <c:pt idx="6438">
                  <c:v>643.79999999996198</c:v>
                </c:pt>
                <c:pt idx="6439">
                  <c:v>643.89999999996201</c:v>
                </c:pt>
                <c:pt idx="6440">
                  <c:v>643.99999999996203</c:v>
                </c:pt>
                <c:pt idx="6441">
                  <c:v>644.09999999996103</c:v>
                </c:pt>
                <c:pt idx="6442">
                  <c:v>644.19999999996105</c:v>
                </c:pt>
                <c:pt idx="6443">
                  <c:v>644.29999999996096</c:v>
                </c:pt>
                <c:pt idx="6444">
                  <c:v>644.39999999996098</c:v>
                </c:pt>
                <c:pt idx="6445">
                  <c:v>644.49999999996101</c:v>
                </c:pt>
                <c:pt idx="6446">
                  <c:v>644.59999999996103</c:v>
                </c:pt>
                <c:pt idx="6447">
                  <c:v>644.69999999996105</c:v>
                </c:pt>
                <c:pt idx="6448">
                  <c:v>644.79999999996096</c:v>
                </c:pt>
                <c:pt idx="6449">
                  <c:v>644.89999999996098</c:v>
                </c:pt>
                <c:pt idx="6450">
                  <c:v>644.99999999996101</c:v>
                </c:pt>
                <c:pt idx="6451">
                  <c:v>645.09999999996103</c:v>
                </c:pt>
                <c:pt idx="6452">
                  <c:v>645.19999999996003</c:v>
                </c:pt>
                <c:pt idx="6453">
                  <c:v>645.29999999996005</c:v>
                </c:pt>
                <c:pt idx="6454">
                  <c:v>645.39999999995996</c:v>
                </c:pt>
                <c:pt idx="6455">
                  <c:v>645.49999999995998</c:v>
                </c:pt>
                <c:pt idx="6456">
                  <c:v>645.59999999996</c:v>
                </c:pt>
                <c:pt idx="6457">
                  <c:v>645.69999999996003</c:v>
                </c:pt>
                <c:pt idx="6458">
                  <c:v>645.79999999996005</c:v>
                </c:pt>
                <c:pt idx="6459">
                  <c:v>645.89999999995996</c:v>
                </c:pt>
                <c:pt idx="6460">
                  <c:v>645.99999999995998</c:v>
                </c:pt>
                <c:pt idx="6461">
                  <c:v>646.09999999996</c:v>
                </c:pt>
                <c:pt idx="6462">
                  <c:v>646.19999999996003</c:v>
                </c:pt>
                <c:pt idx="6463">
                  <c:v>646.29999999995903</c:v>
                </c:pt>
                <c:pt idx="6464">
                  <c:v>646.39999999995905</c:v>
                </c:pt>
                <c:pt idx="6465">
                  <c:v>646.49999999995896</c:v>
                </c:pt>
                <c:pt idx="6466">
                  <c:v>646.59999999995898</c:v>
                </c:pt>
                <c:pt idx="6467">
                  <c:v>646.699999999959</c:v>
                </c:pt>
                <c:pt idx="6468">
                  <c:v>646.79999999995903</c:v>
                </c:pt>
                <c:pt idx="6469">
                  <c:v>646.89999999995905</c:v>
                </c:pt>
                <c:pt idx="6470">
                  <c:v>646.99999999995896</c:v>
                </c:pt>
                <c:pt idx="6471">
                  <c:v>647.09999999995898</c:v>
                </c:pt>
                <c:pt idx="6472">
                  <c:v>647.199999999959</c:v>
                </c:pt>
                <c:pt idx="6473">
                  <c:v>647.29999999995903</c:v>
                </c:pt>
                <c:pt idx="6474">
                  <c:v>647.39999999995803</c:v>
                </c:pt>
                <c:pt idx="6475">
                  <c:v>647.49999999995805</c:v>
                </c:pt>
                <c:pt idx="6476">
                  <c:v>647.59999999995796</c:v>
                </c:pt>
                <c:pt idx="6477">
                  <c:v>647.69999999995798</c:v>
                </c:pt>
                <c:pt idx="6478">
                  <c:v>647.799999999958</c:v>
                </c:pt>
                <c:pt idx="6479">
                  <c:v>647.89999999995803</c:v>
                </c:pt>
                <c:pt idx="6480">
                  <c:v>647.99999999995805</c:v>
                </c:pt>
                <c:pt idx="6481">
                  <c:v>648.09999999995796</c:v>
                </c:pt>
                <c:pt idx="6482">
                  <c:v>648.19999999995798</c:v>
                </c:pt>
                <c:pt idx="6483">
                  <c:v>648.299999999958</c:v>
                </c:pt>
                <c:pt idx="6484">
                  <c:v>648.39999999995803</c:v>
                </c:pt>
                <c:pt idx="6485">
                  <c:v>648.49999999995703</c:v>
                </c:pt>
                <c:pt idx="6486">
                  <c:v>648.59999999995705</c:v>
                </c:pt>
                <c:pt idx="6487">
                  <c:v>648.69999999995696</c:v>
                </c:pt>
                <c:pt idx="6488">
                  <c:v>648.79999999995698</c:v>
                </c:pt>
                <c:pt idx="6489">
                  <c:v>648.899999999957</c:v>
                </c:pt>
                <c:pt idx="6490">
                  <c:v>648.99999999995703</c:v>
                </c:pt>
                <c:pt idx="6491">
                  <c:v>649.09999999995705</c:v>
                </c:pt>
                <c:pt idx="6492">
                  <c:v>649.19999999995696</c:v>
                </c:pt>
                <c:pt idx="6493">
                  <c:v>649.29999999995698</c:v>
                </c:pt>
                <c:pt idx="6494">
                  <c:v>649.399999999957</c:v>
                </c:pt>
                <c:pt idx="6495">
                  <c:v>649.49999999995703</c:v>
                </c:pt>
                <c:pt idx="6496">
                  <c:v>649.59999999995603</c:v>
                </c:pt>
                <c:pt idx="6497">
                  <c:v>649.69999999995605</c:v>
                </c:pt>
                <c:pt idx="6498">
                  <c:v>649.79999999995596</c:v>
                </c:pt>
                <c:pt idx="6499">
                  <c:v>649.89999999995598</c:v>
                </c:pt>
                <c:pt idx="6500">
                  <c:v>649.999999999956</c:v>
                </c:pt>
                <c:pt idx="6501">
                  <c:v>650.09999999995603</c:v>
                </c:pt>
                <c:pt idx="6502">
                  <c:v>650.19999999995605</c:v>
                </c:pt>
                <c:pt idx="6503">
                  <c:v>650.29999999995596</c:v>
                </c:pt>
                <c:pt idx="6504">
                  <c:v>650.39999999995598</c:v>
                </c:pt>
                <c:pt idx="6505">
                  <c:v>650.499999999956</c:v>
                </c:pt>
                <c:pt idx="6506">
                  <c:v>650.59999999995603</c:v>
                </c:pt>
                <c:pt idx="6507">
                  <c:v>650.69999999995503</c:v>
                </c:pt>
                <c:pt idx="6508">
                  <c:v>650.79999999995505</c:v>
                </c:pt>
                <c:pt idx="6509">
                  <c:v>650.89999999995496</c:v>
                </c:pt>
                <c:pt idx="6510">
                  <c:v>650.99999999995498</c:v>
                </c:pt>
                <c:pt idx="6511">
                  <c:v>651.099999999955</c:v>
                </c:pt>
                <c:pt idx="6512">
                  <c:v>651.19999999995503</c:v>
                </c:pt>
                <c:pt idx="6513">
                  <c:v>651.29999999995505</c:v>
                </c:pt>
                <c:pt idx="6514">
                  <c:v>651.39999999995496</c:v>
                </c:pt>
                <c:pt idx="6515">
                  <c:v>651.49999999995498</c:v>
                </c:pt>
                <c:pt idx="6516">
                  <c:v>651.599999999955</c:v>
                </c:pt>
                <c:pt idx="6517">
                  <c:v>651.69999999995503</c:v>
                </c:pt>
                <c:pt idx="6518">
                  <c:v>651.79999999995403</c:v>
                </c:pt>
                <c:pt idx="6519">
                  <c:v>651.89999999995405</c:v>
                </c:pt>
                <c:pt idx="6520">
                  <c:v>651.99999999995396</c:v>
                </c:pt>
                <c:pt idx="6521">
                  <c:v>652.09999999995398</c:v>
                </c:pt>
                <c:pt idx="6522">
                  <c:v>652.199999999954</c:v>
                </c:pt>
                <c:pt idx="6523">
                  <c:v>652.29999999995403</c:v>
                </c:pt>
                <c:pt idx="6524">
                  <c:v>652.39999999995405</c:v>
                </c:pt>
                <c:pt idx="6525">
                  <c:v>652.49999999995396</c:v>
                </c:pt>
                <c:pt idx="6526">
                  <c:v>652.59999999995398</c:v>
                </c:pt>
                <c:pt idx="6527">
                  <c:v>652.699999999954</c:v>
                </c:pt>
                <c:pt idx="6528">
                  <c:v>652.79999999995403</c:v>
                </c:pt>
                <c:pt idx="6529">
                  <c:v>652.89999999995302</c:v>
                </c:pt>
                <c:pt idx="6530">
                  <c:v>652.99999999995305</c:v>
                </c:pt>
                <c:pt idx="6531">
                  <c:v>653.09999999995296</c:v>
                </c:pt>
                <c:pt idx="6532">
                  <c:v>653.19999999995298</c:v>
                </c:pt>
                <c:pt idx="6533">
                  <c:v>653.299999999953</c:v>
                </c:pt>
                <c:pt idx="6534">
                  <c:v>653.39999999995302</c:v>
                </c:pt>
                <c:pt idx="6535">
                  <c:v>653.49999999995305</c:v>
                </c:pt>
                <c:pt idx="6536">
                  <c:v>653.59999999995296</c:v>
                </c:pt>
                <c:pt idx="6537">
                  <c:v>653.69999999995298</c:v>
                </c:pt>
                <c:pt idx="6538">
                  <c:v>653.799999999953</c:v>
                </c:pt>
                <c:pt idx="6539">
                  <c:v>653.89999999995302</c:v>
                </c:pt>
                <c:pt idx="6540">
                  <c:v>653.99999999995202</c:v>
                </c:pt>
                <c:pt idx="6541">
                  <c:v>654.09999999995205</c:v>
                </c:pt>
                <c:pt idx="6542">
                  <c:v>654.19999999995196</c:v>
                </c:pt>
                <c:pt idx="6543">
                  <c:v>654.29999999995198</c:v>
                </c:pt>
                <c:pt idx="6544">
                  <c:v>654.399999999952</c:v>
                </c:pt>
                <c:pt idx="6545">
                  <c:v>654.49999999995202</c:v>
                </c:pt>
                <c:pt idx="6546">
                  <c:v>654.59999999995205</c:v>
                </c:pt>
                <c:pt idx="6547">
                  <c:v>654.69999999995196</c:v>
                </c:pt>
                <c:pt idx="6548">
                  <c:v>654.79999999995198</c:v>
                </c:pt>
                <c:pt idx="6549">
                  <c:v>654.899999999952</c:v>
                </c:pt>
                <c:pt idx="6550">
                  <c:v>654.99999999995202</c:v>
                </c:pt>
                <c:pt idx="6551">
                  <c:v>655.09999999995102</c:v>
                </c:pt>
                <c:pt idx="6552">
                  <c:v>655.19999999995105</c:v>
                </c:pt>
                <c:pt idx="6553">
                  <c:v>655.29999999995096</c:v>
                </c:pt>
                <c:pt idx="6554">
                  <c:v>655.39999999995098</c:v>
                </c:pt>
                <c:pt idx="6555">
                  <c:v>655.499999999951</c:v>
                </c:pt>
                <c:pt idx="6556">
                  <c:v>655.59999999995102</c:v>
                </c:pt>
                <c:pt idx="6557">
                  <c:v>655.69999999995105</c:v>
                </c:pt>
                <c:pt idx="6558">
                  <c:v>655.79999999995096</c:v>
                </c:pt>
                <c:pt idx="6559">
                  <c:v>655.89999999995098</c:v>
                </c:pt>
                <c:pt idx="6560">
                  <c:v>655.999999999951</c:v>
                </c:pt>
                <c:pt idx="6561">
                  <c:v>656.09999999995102</c:v>
                </c:pt>
                <c:pt idx="6562">
                  <c:v>656.19999999995002</c:v>
                </c:pt>
                <c:pt idx="6563">
                  <c:v>656.29999999995005</c:v>
                </c:pt>
                <c:pt idx="6564">
                  <c:v>656.39999999994996</c:v>
                </c:pt>
                <c:pt idx="6565">
                  <c:v>656.49999999994998</c:v>
                </c:pt>
                <c:pt idx="6566">
                  <c:v>656.59999999995</c:v>
                </c:pt>
                <c:pt idx="6567">
                  <c:v>656.69999999995002</c:v>
                </c:pt>
                <c:pt idx="6568">
                  <c:v>656.79999999995005</c:v>
                </c:pt>
                <c:pt idx="6569">
                  <c:v>656.89999999994996</c:v>
                </c:pt>
                <c:pt idx="6570">
                  <c:v>656.99999999994998</c:v>
                </c:pt>
                <c:pt idx="6571">
                  <c:v>657.09999999995</c:v>
                </c:pt>
                <c:pt idx="6572">
                  <c:v>657.19999999995002</c:v>
                </c:pt>
                <c:pt idx="6573">
                  <c:v>657.29999999994902</c:v>
                </c:pt>
                <c:pt idx="6574">
                  <c:v>657.39999999994905</c:v>
                </c:pt>
                <c:pt idx="6575">
                  <c:v>657.49999999994895</c:v>
                </c:pt>
                <c:pt idx="6576">
                  <c:v>657.59999999994898</c:v>
                </c:pt>
                <c:pt idx="6577">
                  <c:v>657.699999999949</c:v>
                </c:pt>
                <c:pt idx="6578">
                  <c:v>657.79999999994902</c:v>
                </c:pt>
                <c:pt idx="6579">
                  <c:v>657.89999999994905</c:v>
                </c:pt>
                <c:pt idx="6580">
                  <c:v>657.99999999994895</c:v>
                </c:pt>
                <c:pt idx="6581">
                  <c:v>658.09999999994898</c:v>
                </c:pt>
                <c:pt idx="6582">
                  <c:v>658.199999999949</c:v>
                </c:pt>
                <c:pt idx="6583">
                  <c:v>658.29999999994902</c:v>
                </c:pt>
                <c:pt idx="6584">
                  <c:v>658.39999999994802</c:v>
                </c:pt>
                <c:pt idx="6585">
                  <c:v>658.49999999994805</c:v>
                </c:pt>
                <c:pt idx="6586">
                  <c:v>658.59999999994795</c:v>
                </c:pt>
                <c:pt idx="6587">
                  <c:v>658.69999999994798</c:v>
                </c:pt>
                <c:pt idx="6588">
                  <c:v>658.799999999948</c:v>
                </c:pt>
                <c:pt idx="6589">
                  <c:v>658.89999999994802</c:v>
                </c:pt>
                <c:pt idx="6590">
                  <c:v>658.99999999994805</c:v>
                </c:pt>
                <c:pt idx="6591">
                  <c:v>659.09999999994795</c:v>
                </c:pt>
                <c:pt idx="6592">
                  <c:v>659.19999999994798</c:v>
                </c:pt>
                <c:pt idx="6593">
                  <c:v>659.299999999948</c:v>
                </c:pt>
                <c:pt idx="6594">
                  <c:v>659.39999999994802</c:v>
                </c:pt>
                <c:pt idx="6595">
                  <c:v>659.49999999994702</c:v>
                </c:pt>
                <c:pt idx="6596">
                  <c:v>659.59999999994704</c:v>
                </c:pt>
                <c:pt idx="6597">
                  <c:v>659.69999999994695</c:v>
                </c:pt>
                <c:pt idx="6598">
                  <c:v>659.79999999994698</c:v>
                </c:pt>
                <c:pt idx="6599">
                  <c:v>659.899999999947</c:v>
                </c:pt>
                <c:pt idx="6600">
                  <c:v>659.99999999994702</c:v>
                </c:pt>
                <c:pt idx="6601">
                  <c:v>660.09999999994704</c:v>
                </c:pt>
                <c:pt idx="6602">
                  <c:v>660.19999999994695</c:v>
                </c:pt>
                <c:pt idx="6603">
                  <c:v>660.29999999994698</c:v>
                </c:pt>
                <c:pt idx="6604">
                  <c:v>660.399999999947</c:v>
                </c:pt>
                <c:pt idx="6605">
                  <c:v>660.49999999994702</c:v>
                </c:pt>
                <c:pt idx="6606">
                  <c:v>660.59999999994602</c:v>
                </c:pt>
                <c:pt idx="6607">
                  <c:v>660.69999999994604</c:v>
                </c:pt>
                <c:pt idx="6608">
                  <c:v>660.79999999994595</c:v>
                </c:pt>
                <c:pt idx="6609">
                  <c:v>660.89999999994598</c:v>
                </c:pt>
                <c:pt idx="6610">
                  <c:v>660.999999999946</c:v>
                </c:pt>
                <c:pt idx="6611">
                  <c:v>661.09999999994602</c:v>
                </c:pt>
                <c:pt idx="6612">
                  <c:v>661.19999999994604</c:v>
                </c:pt>
                <c:pt idx="6613">
                  <c:v>661.29999999994595</c:v>
                </c:pt>
                <c:pt idx="6614">
                  <c:v>661.39999999994598</c:v>
                </c:pt>
                <c:pt idx="6615">
                  <c:v>661.499999999946</c:v>
                </c:pt>
                <c:pt idx="6616">
                  <c:v>661.59999999994602</c:v>
                </c:pt>
                <c:pt idx="6617">
                  <c:v>661.69999999994502</c:v>
                </c:pt>
                <c:pt idx="6618">
                  <c:v>661.79999999994504</c:v>
                </c:pt>
                <c:pt idx="6619">
                  <c:v>661.89999999994495</c:v>
                </c:pt>
                <c:pt idx="6620">
                  <c:v>661.99999999994498</c:v>
                </c:pt>
                <c:pt idx="6621">
                  <c:v>662.099999999945</c:v>
                </c:pt>
                <c:pt idx="6622">
                  <c:v>662.19999999994502</c:v>
                </c:pt>
                <c:pt idx="6623">
                  <c:v>662.29999999994504</c:v>
                </c:pt>
                <c:pt idx="6624">
                  <c:v>662.39999999994495</c:v>
                </c:pt>
                <c:pt idx="6625">
                  <c:v>662.49999999994498</c:v>
                </c:pt>
                <c:pt idx="6626">
                  <c:v>662.599999999945</c:v>
                </c:pt>
                <c:pt idx="6627">
                  <c:v>662.69999999994502</c:v>
                </c:pt>
                <c:pt idx="6628">
                  <c:v>662.79999999994402</c:v>
                </c:pt>
                <c:pt idx="6629">
                  <c:v>662.89999999994404</c:v>
                </c:pt>
                <c:pt idx="6630">
                  <c:v>662.99999999994395</c:v>
                </c:pt>
                <c:pt idx="6631">
                  <c:v>663.09999999994398</c:v>
                </c:pt>
                <c:pt idx="6632">
                  <c:v>663.199999999944</c:v>
                </c:pt>
                <c:pt idx="6633">
                  <c:v>663.29999999994402</c:v>
                </c:pt>
                <c:pt idx="6634">
                  <c:v>663.39999999994404</c:v>
                </c:pt>
                <c:pt idx="6635">
                  <c:v>663.49999999994395</c:v>
                </c:pt>
                <c:pt idx="6636">
                  <c:v>663.59999999994398</c:v>
                </c:pt>
                <c:pt idx="6637">
                  <c:v>663.699999999944</c:v>
                </c:pt>
                <c:pt idx="6638">
                  <c:v>663.79999999994402</c:v>
                </c:pt>
                <c:pt idx="6639">
                  <c:v>663.89999999994302</c:v>
                </c:pt>
                <c:pt idx="6640">
                  <c:v>663.99999999994304</c:v>
                </c:pt>
                <c:pt idx="6641">
                  <c:v>664.09999999994295</c:v>
                </c:pt>
                <c:pt idx="6642">
                  <c:v>664.19999999994297</c:v>
                </c:pt>
                <c:pt idx="6643">
                  <c:v>664.299999999943</c:v>
                </c:pt>
                <c:pt idx="6644">
                  <c:v>664.39999999994302</c:v>
                </c:pt>
                <c:pt idx="6645">
                  <c:v>664.49999999994304</c:v>
                </c:pt>
                <c:pt idx="6646">
                  <c:v>664.59999999994295</c:v>
                </c:pt>
                <c:pt idx="6647">
                  <c:v>664.69999999994297</c:v>
                </c:pt>
                <c:pt idx="6648">
                  <c:v>664.799999999943</c:v>
                </c:pt>
                <c:pt idx="6649">
                  <c:v>664.89999999994302</c:v>
                </c:pt>
                <c:pt idx="6650">
                  <c:v>664.99999999994202</c:v>
                </c:pt>
                <c:pt idx="6651">
                  <c:v>665.09999999994204</c:v>
                </c:pt>
                <c:pt idx="6652">
                  <c:v>665.19999999994195</c:v>
                </c:pt>
                <c:pt idx="6653">
                  <c:v>665.29999999994197</c:v>
                </c:pt>
                <c:pt idx="6654">
                  <c:v>665.399999999942</c:v>
                </c:pt>
                <c:pt idx="6655">
                  <c:v>665.49999999994202</c:v>
                </c:pt>
                <c:pt idx="6656">
                  <c:v>665.59999999994204</c:v>
                </c:pt>
                <c:pt idx="6657">
                  <c:v>665.69999999994195</c:v>
                </c:pt>
                <c:pt idx="6658">
                  <c:v>665.79999999994197</c:v>
                </c:pt>
                <c:pt idx="6659">
                  <c:v>665.899999999942</c:v>
                </c:pt>
                <c:pt idx="6660">
                  <c:v>665.99999999994202</c:v>
                </c:pt>
                <c:pt idx="6661">
                  <c:v>666.09999999994102</c:v>
                </c:pt>
                <c:pt idx="6662">
                  <c:v>666.19999999994104</c:v>
                </c:pt>
                <c:pt idx="6663">
                  <c:v>666.29999999994095</c:v>
                </c:pt>
                <c:pt idx="6664">
                  <c:v>666.39999999994097</c:v>
                </c:pt>
                <c:pt idx="6665">
                  <c:v>666.499999999941</c:v>
                </c:pt>
                <c:pt idx="6666">
                  <c:v>666.59999999994102</c:v>
                </c:pt>
                <c:pt idx="6667">
                  <c:v>666.69999999994104</c:v>
                </c:pt>
                <c:pt idx="6668">
                  <c:v>666.79999999994095</c:v>
                </c:pt>
                <c:pt idx="6669">
                  <c:v>666.89999999994097</c:v>
                </c:pt>
                <c:pt idx="6670">
                  <c:v>666.999999999941</c:v>
                </c:pt>
                <c:pt idx="6671">
                  <c:v>667.09999999994102</c:v>
                </c:pt>
                <c:pt idx="6672">
                  <c:v>667.19999999994002</c:v>
                </c:pt>
                <c:pt idx="6673">
                  <c:v>667.29999999994004</c:v>
                </c:pt>
                <c:pt idx="6674">
                  <c:v>667.39999999993995</c:v>
                </c:pt>
                <c:pt idx="6675">
                  <c:v>667.49999999993997</c:v>
                </c:pt>
                <c:pt idx="6676">
                  <c:v>667.59999999994</c:v>
                </c:pt>
                <c:pt idx="6677">
                  <c:v>667.69999999994002</c:v>
                </c:pt>
                <c:pt idx="6678">
                  <c:v>667.79999999994004</c:v>
                </c:pt>
                <c:pt idx="6679">
                  <c:v>667.89999999993995</c:v>
                </c:pt>
                <c:pt idx="6680">
                  <c:v>667.99999999993997</c:v>
                </c:pt>
                <c:pt idx="6681">
                  <c:v>668.09999999994</c:v>
                </c:pt>
                <c:pt idx="6682">
                  <c:v>668.19999999994002</c:v>
                </c:pt>
                <c:pt idx="6683">
                  <c:v>668.29999999993902</c:v>
                </c:pt>
                <c:pt idx="6684">
                  <c:v>668.39999999993904</c:v>
                </c:pt>
                <c:pt idx="6685">
                  <c:v>668.49999999993895</c:v>
                </c:pt>
                <c:pt idx="6686">
                  <c:v>668.59999999993897</c:v>
                </c:pt>
                <c:pt idx="6687">
                  <c:v>668.699999999939</c:v>
                </c:pt>
                <c:pt idx="6688">
                  <c:v>668.79999999993902</c:v>
                </c:pt>
                <c:pt idx="6689">
                  <c:v>668.89999999993904</c:v>
                </c:pt>
                <c:pt idx="6690">
                  <c:v>668.99999999993895</c:v>
                </c:pt>
                <c:pt idx="6691">
                  <c:v>669.09999999993897</c:v>
                </c:pt>
                <c:pt idx="6692">
                  <c:v>669.199999999939</c:v>
                </c:pt>
                <c:pt idx="6693">
                  <c:v>669.29999999993902</c:v>
                </c:pt>
                <c:pt idx="6694">
                  <c:v>669.39999999993802</c:v>
                </c:pt>
                <c:pt idx="6695">
                  <c:v>669.49999999993804</c:v>
                </c:pt>
                <c:pt idx="6696">
                  <c:v>669.59999999993795</c:v>
                </c:pt>
                <c:pt idx="6697">
                  <c:v>669.69999999993797</c:v>
                </c:pt>
                <c:pt idx="6698">
                  <c:v>669.799999999938</c:v>
                </c:pt>
                <c:pt idx="6699">
                  <c:v>669.89999999993802</c:v>
                </c:pt>
                <c:pt idx="6700">
                  <c:v>669.99999999993804</c:v>
                </c:pt>
                <c:pt idx="6701">
                  <c:v>670.09999999993795</c:v>
                </c:pt>
                <c:pt idx="6702">
                  <c:v>670.19999999993797</c:v>
                </c:pt>
                <c:pt idx="6703">
                  <c:v>670.299999999938</c:v>
                </c:pt>
                <c:pt idx="6704">
                  <c:v>670.39999999993802</c:v>
                </c:pt>
                <c:pt idx="6705">
                  <c:v>670.49999999993702</c:v>
                </c:pt>
                <c:pt idx="6706">
                  <c:v>670.59999999993704</c:v>
                </c:pt>
                <c:pt idx="6707">
                  <c:v>670.69999999993695</c:v>
                </c:pt>
                <c:pt idx="6708">
                  <c:v>670.79999999993697</c:v>
                </c:pt>
                <c:pt idx="6709">
                  <c:v>670.89999999993699</c:v>
                </c:pt>
                <c:pt idx="6710">
                  <c:v>670.99999999993702</c:v>
                </c:pt>
                <c:pt idx="6711">
                  <c:v>671.09999999993704</c:v>
                </c:pt>
                <c:pt idx="6712">
                  <c:v>671.19999999993695</c:v>
                </c:pt>
                <c:pt idx="6713">
                  <c:v>671.29999999993697</c:v>
                </c:pt>
                <c:pt idx="6714">
                  <c:v>671.39999999993699</c:v>
                </c:pt>
                <c:pt idx="6715">
                  <c:v>671.49999999993702</c:v>
                </c:pt>
                <c:pt idx="6716">
                  <c:v>671.59999999993602</c:v>
                </c:pt>
                <c:pt idx="6717">
                  <c:v>671.69999999993604</c:v>
                </c:pt>
                <c:pt idx="6718">
                  <c:v>671.79999999993595</c:v>
                </c:pt>
                <c:pt idx="6719">
                  <c:v>671.89999999993597</c:v>
                </c:pt>
                <c:pt idx="6720">
                  <c:v>671.99999999993599</c:v>
                </c:pt>
                <c:pt idx="6721">
                  <c:v>672.09999999993602</c:v>
                </c:pt>
                <c:pt idx="6722">
                  <c:v>672.19999999993604</c:v>
                </c:pt>
                <c:pt idx="6723">
                  <c:v>672.29999999993595</c:v>
                </c:pt>
                <c:pt idx="6724">
                  <c:v>672.39999999993597</c:v>
                </c:pt>
                <c:pt idx="6725">
                  <c:v>672.49999999993599</c:v>
                </c:pt>
                <c:pt idx="6726">
                  <c:v>672.59999999993602</c:v>
                </c:pt>
                <c:pt idx="6727">
                  <c:v>672.69999999993502</c:v>
                </c:pt>
                <c:pt idx="6728">
                  <c:v>672.79999999993504</c:v>
                </c:pt>
                <c:pt idx="6729">
                  <c:v>672.89999999993495</c:v>
                </c:pt>
                <c:pt idx="6730">
                  <c:v>672.99999999993497</c:v>
                </c:pt>
                <c:pt idx="6731">
                  <c:v>673.09999999993499</c:v>
                </c:pt>
                <c:pt idx="6732">
                  <c:v>673.19999999993502</c:v>
                </c:pt>
                <c:pt idx="6733">
                  <c:v>673.29999999993504</c:v>
                </c:pt>
                <c:pt idx="6734">
                  <c:v>673.39999999993495</c:v>
                </c:pt>
                <c:pt idx="6735">
                  <c:v>673.49999999993497</c:v>
                </c:pt>
                <c:pt idx="6736">
                  <c:v>673.59999999993499</c:v>
                </c:pt>
                <c:pt idx="6737">
                  <c:v>673.69999999993502</c:v>
                </c:pt>
                <c:pt idx="6738">
                  <c:v>673.79999999993402</c:v>
                </c:pt>
                <c:pt idx="6739">
                  <c:v>673.89999999993404</c:v>
                </c:pt>
                <c:pt idx="6740">
                  <c:v>673.99999999993395</c:v>
                </c:pt>
                <c:pt idx="6741">
                  <c:v>674.09999999993397</c:v>
                </c:pt>
                <c:pt idx="6742">
                  <c:v>674.19999999993399</c:v>
                </c:pt>
                <c:pt idx="6743">
                  <c:v>674.29999999993402</c:v>
                </c:pt>
                <c:pt idx="6744">
                  <c:v>674.39999999993404</c:v>
                </c:pt>
                <c:pt idx="6745">
                  <c:v>674.49999999993395</c:v>
                </c:pt>
                <c:pt idx="6746">
                  <c:v>674.59999999993397</c:v>
                </c:pt>
                <c:pt idx="6747">
                  <c:v>674.69999999993399</c:v>
                </c:pt>
                <c:pt idx="6748">
                  <c:v>674.79999999993402</c:v>
                </c:pt>
                <c:pt idx="6749">
                  <c:v>674.89999999993302</c:v>
                </c:pt>
                <c:pt idx="6750">
                  <c:v>674.99999999993304</c:v>
                </c:pt>
                <c:pt idx="6751">
                  <c:v>675.09999999993295</c:v>
                </c:pt>
                <c:pt idx="6752">
                  <c:v>675.19999999993297</c:v>
                </c:pt>
                <c:pt idx="6753">
                  <c:v>675.29999999993299</c:v>
                </c:pt>
                <c:pt idx="6754">
                  <c:v>675.39999999993302</c:v>
                </c:pt>
                <c:pt idx="6755">
                  <c:v>675.49999999993304</c:v>
                </c:pt>
                <c:pt idx="6756">
                  <c:v>675.59999999993295</c:v>
                </c:pt>
                <c:pt idx="6757">
                  <c:v>675.69999999993297</c:v>
                </c:pt>
                <c:pt idx="6758">
                  <c:v>675.79999999993299</c:v>
                </c:pt>
                <c:pt idx="6759">
                  <c:v>675.89999999993302</c:v>
                </c:pt>
                <c:pt idx="6760">
                  <c:v>675.99999999993202</c:v>
                </c:pt>
                <c:pt idx="6761">
                  <c:v>676.09999999993204</c:v>
                </c:pt>
                <c:pt idx="6762">
                  <c:v>676.19999999993195</c:v>
                </c:pt>
                <c:pt idx="6763">
                  <c:v>676.29999999993197</c:v>
                </c:pt>
                <c:pt idx="6764">
                  <c:v>676.39999999993199</c:v>
                </c:pt>
                <c:pt idx="6765">
                  <c:v>676.49999999993202</c:v>
                </c:pt>
                <c:pt idx="6766">
                  <c:v>676.59999999993204</c:v>
                </c:pt>
                <c:pt idx="6767">
                  <c:v>676.69999999993195</c:v>
                </c:pt>
                <c:pt idx="6768">
                  <c:v>676.79999999993197</c:v>
                </c:pt>
                <c:pt idx="6769">
                  <c:v>676.89999999993199</c:v>
                </c:pt>
                <c:pt idx="6770">
                  <c:v>676.99999999993202</c:v>
                </c:pt>
                <c:pt idx="6771">
                  <c:v>677.09999999993101</c:v>
                </c:pt>
                <c:pt idx="6772">
                  <c:v>677.19999999993104</c:v>
                </c:pt>
                <c:pt idx="6773">
                  <c:v>677.29999999993095</c:v>
                </c:pt>
                <c:pt idx="6774">
                  <c:v>677.39999999993097</c:v>
                </c:pt>
                <c:pt idx="6775">
                  <c:v>677.49999999993099</c:v>
                </c:pt>
                <c:pt idx="6776">
                  <c:v>677.59999999993101</c:v>
                </c:pt>
                <c:pt idx="6777">
                  <c:v>677.69999999993104</c:v>
                </c:pt>
                <c:pt idx="6778">
                  <c:v>677.79999999993095</c:v>
                </c:pt>
                <c:pt idx="6779">
                  <c:v>677.89999999993097</c:v>
                </c:pt>
                <c:pt idx="6780">
                  <c:v>677.99999999993099</c:v>
                </c:pt>
                <c:pt idx="6781">
                  <c:v>678.09999999993101</c:v>
                </c:pt>
                <c:pt idx="6782">
                  <c:v>678.19999999993001</c:v>
                </c:pt>
                <c:pt idx="6783">
                  <c:v>678.29999999993004</c:v>
                </c:pt>
                <c:pt idx="6784">
                  <c:v>678.39999999992995</c:v>
                </c:pt>
                <c:pt idx="6785">
                  <c:v>678.49999999992997</c:v>
                </c:pt>
                <c:pt idx="6786">
                  <c:v>678.59999999992999</c:v>
                </c:pt>
                <c:pt idx="6787">
                  <c:v>678.69999999993001</c:v>
                </c:pt>
                <c:pt idx="6788">
                  <c:v>678.79999999993004</c:v>
                </c:pt>
                <c:pt idx="6789">
                  <c:v>678.89999999992995</c:v>
                </c:pt>
                <c:pt idx="6790">
                  <c:v>678.99999999992997</c:v>
                </c:pt>
                <c:pt idx="6791">
                  <c:v>679.09999999992999</c:v>
                </c:pt>
                <c:pt idx="6792">
                  <c:v>679.19999999993001</c:v>
                </c:pt>
                <c:pt idx="6793">
                  <c:v>679.29999999992901</c:v>
                </c:pt>
                <c:pt idx="6794">
                  <c:v>679.39999999992904</c:v>
                </c:pt>
                <c:pt idx="6795">
                  <c:v>679.49999999992895</c:v>
                </c:pt>
                <c:pt idx="6796">
                  <c:v>679.59999999992897</c:v>
                </c:pt>
                <c:pt idx="6797">
                  <c:v>679.69999999992899</c:v>
                </c:pt>
                <c:pt idx="6798">
                  <c:v>679.79999999992901</c:v>
                </c:pt>
                <c:pt idx="6799">
                  <c:v>679.89999999992904</c:v>
                </c:pt>
                <c:pt idx="6800">
                  <c:v>679.99999999992895</c:v>
                </c:pt>
                <c:pt idx="6801">
                  <c:v>680.09999999992897</c:v>
                </c:pt>
                <c:pt idx="6802">
                  <c:v>680.19999999992899</c:v>
                </c:pt>
                <c:pt idx="6803">
                  <c:v>680.29999999992901</c:v>
                </c:pt>
                <c:pt idx="6804">
                  <c:v>680.39999999992801</c:v>
                </c:pt>
                <c:pt idx="6805">
                  <c:v>680.49999999992804</c:v>
                </c:pt>
                <c:pt idx="6806">
                  <c:v>680.59999999992795</c:v>
                </c:pt>
                <c:pt idx="6807">
                  <c:v>680.69999999992797</c:v>
                </c:pt>
                <c:pt idx="6808">
                  <c:v>680.79999999992799</c:v>
                </c:pt>
                <c:pt idx="6809">
                  <c:v>680.89999999992801</c:v>
                </c:pt>
                <c:pt idx="6810">
                  <c:v>680.99999999992804</c:v>
                </c:pt>
                <c:pt idx="6811">
                  <c:v>681.09999999992795</c:v>
                </c:pt>
                <c:pt idx="6812">
                  <c:v>681.19999999992797</c:v>
                </c:pt>
                <c:pt idx="6813">
                  <c:v>681.29999999992799</c:v>
                </c:pt>
                <c:pt idx="6814">
                  <c:v>681.39999999992801</c:v>
                </c:pt>
                <c:pt idx="6815">
                  <c:v>681.49999999992701</c:v>
                </c:pt>
                <c:pt idx="6816">
                  <c:v>681.59999999992704</c:v>
                </c:pt>
                <c:pt idx="6817">
                  <c:v>681.69999999992694</c:v>
                </c:pt>
                <c:pt idx="6818">
                  <c:v>681.79999999992697</c:v>
                </c:pt>
                <c:pt idx="6819">
                  <c:v>681.89999999992699</c:v>
                </c:pt>
                <c:pt idx="6820">
                  <c:v>681.99999999992701</c:v>
                </c:pt>
                <c:pt idx="6821">
                  <c:v>682.09999999992704</c:v>
                </c:pt>
                <c:pt idx="6822">
                  <c:v>682.19999999992694</c:v>
                </c:pt>
                <c:pt idx="6823">
                  <c:v>682.29999999992697</c:v>
                </c:pt>
                <c:pt idx="6824">
                  <c:v>682.39999999992699</c:v>
                </c:pt>
                <c:pt idx="6825">
                  <c:v>682.49999999992701</c:v>
                </c:pt>
                <c:pt idx="6826">
                  <c:v>682.59999999992601</c:v>
                </c:pt>
                <c:pt idx="6827">
                  <c:v>682.69999999992604</c:v>
                </c:pt>
                <c:pt idx="6828">
                  <c:v>682.79999999992594</c:v>
                </c:pt>
                <c:pt idx="6829">
                  <c:v>682.89999999992597</c:v>
                </c:pt>
                <c:pt idx="6830">
                  <c:v>682.99999999992599</c:v>
                </c:pt>
                <c:pt idx="6831">
                  <c:v>683.09999999992601</c:v>
                </c:pt>
                <c:pt idx="6832">
                  <c:v>683.19999999992604</c:v>
                </c:pt>
                <c:pt idx="6833">
                  <c:v>683.29999999992594</c:v>
                </c:pt>
                <c:pt idx="6834">
                  <c:v>683.39999999992597</c:v>
                </c:pt>
                <c:pt idx="6835">
                  <c:v>683.49999999992599</c:v>
                </c:pt>
                <c:pt idx="6836">
                  <c:v>683.59999999992601</c:v>
                </c:pt>
                <c:pt idx="6837">
                  <c:v>683.69999999992501</c:v>
                </c:pt>
                <c:pt idx="6838">
                  <c:v>683.79999999992503</c:v>
                </c:pt>
                <c:pt idx="6839">
                  <c:v>683.89999999992494</c:v>
                </c:pt>
                <c:pt idx="6840">
                  <c:v>683.99999999992497</c:v>
                </c:pt>
                <c:pt idx="6841">
                  <c:v>684.09999999992499</c:v>
                </c:pt>
                <c:pt idx="6842">
                  <c:v>684.19999999992501</c:v>
                </c:pt>
                <c:pt idx="6843">
                  <c:v>684.29999999992503</c:v>
                </c:pt>
                <c:pt idx="6844">
                  <c:v>684.39999999992494</c:v>
                </c:pt>
                <c:pt idx="6845">
                  <c:v>684.49999999992497</c:v>
                </c:pt>
                <c:pt idx="6846">
                  <c:v>684.59999999992499</c:v>
                </c:pt>
                <c:pt idx="6847">
                  <c:v>684.69999999992501</c:v>
                </c:pt>
                <c:pt idx="6848">
                  <c:v>684.79999999992401</c:v>
                </c:pt>
                <c:pt idx="6849">
                  <c:v>684.89999999992403</c:v>
                </c:pt>
                <c:pt idx="6850">
                  <c:v>684.99999999992394</c:v>
                </c:pt>
                <c:pt idx="6851">
                  <c:v>685.09999999992397</c:v>
                </c:pt>
                <c:pt idx="6852">
                  <c:v>685.19999999992399</c:v>
                </c:pt>
                <c:pt idx="6853">
                  <c:v>685.29999999992401</c:v>
                </c:pt>
                <c:pt idx="6854">
                  <c:v>685.39999999992403</c:v>
                </c:pt>
                <c:pt idx="6855">
                  <c:v>685.49999999992394</c:v>
                </c:pt>
                <c:pt idx="6856">
                  <c:v>685.59999999992397</c:v>
                </c:pt>
                <c:pt idx="6857">
                  <c:v>685.69999999992399</c:v>
                </c:pt>
                <c:pt idx="6858">
                  <c:v>685.79999999992401</c:v>
                </c:pt>
                <c:pt idx="6859">
                  <c:v>685.89999999992301</c:v>
                </c:pt>
                <c:pt idx="6860">
                  <c:v>685.99999999992303</c:v>
                </c:pt>
                <c:pt idx="6861">
                  <c:v>686.09999999992306</c:v>
                </c:pt>
                <c:pt idx="6862">
                  <c:v>686.19999999992297</c:v>
                </c:pt>
                <c:pt idx="6863">
                  <c:v>686.29999999992299</c:v>
                </c:pt>
                <c:pt idx="6864">
                  <c:v>686.39999999992301</c:v>
                </c:pt>
                <c:pt idx="6865">
                  <c:v>686.49999999992303</c:v>
                </c:pt>
                <c:pt idx="6866">
                  <c:v>686.59999999992306</c:v>
                </c:pt>
                <c:pt idx="6867">
                  <c:v>686.69999999992297</c:v>
                </c:pt>
                <c:pt idx="6868">
                  <c:v>686.79999999992299</c:v>
                </c:pt>
                <c:pt idx="6869">
                  <c:v>686.89999999992301</c:v>
                </c:pt>
                <c:pt idx="6870">
                  <c:v>686.99999999992201</c:v>
                </c:pt>
                <c:pt idx="6871">
                  <c:v>687.09999999992203</c:v>
                </c:pt>
                <c:pt idx="6872">
                  <c:v>687.19999999992206</c:v>
                </c:pt>
                <c:pt idx="6873">
                  <c:v>687.29999999992197</c:v>
                </c:pt>
                <c:pt idx="6874">
                  <c:v>687.39999999992199</c:v>
                </c:pt>
                <c:pt idx="6875">
                  <c:v>687.49999999992201</c:v>
                </c:pt>
                <c:pt idx="6876">
                  <c:v>687.59999999992203</c:v>
                </c:pt>
                <c:pt idx="6877">
                  <c:v>687.69999999992206</c:v>
                </c:pt>
                <c:pt idx="6878">
                  <c:v>687.79999999992197</c:v>
                </c:pt>
                <c:pt idx="6879">
                  <c:v>687.89999999992199</c:v>
                </c:pt>
                <c:pt idx="6880">
                  <c:v>687.99999999992201</c:v>
                </c:pt>
                <c:pt idx="6881">
                  <c:v>688.09999999992101</c:v>
                </c:pt>
                <c:pt idx="6882">
                  <c:v>688.19999999992103</c:v>
                </c:pt>
                <c:pt idx="6883">
                  <c:v>688.29999999992106</c:v>
                </c:pt>
                <c:pt idx="6884">
                  <c:v>688.39999999992096</c:v>
                </c:pt>
                <c:pt idx="6885">
                  <c:v>688.49999999992099</c:v>
                </c:pt>
                <c:pt idx="6886">
                  <c:v>688.59999999992101</c:v>
                </c:pt>
                <c:pt idx="6887">
                  <c:v>688.69999999992103</c:v>
                </c:pt>
                <c:pt idx="6888">
                  <c:v>688.79999999992106</c:v>
                </c:pt>
                <c:pt idx="6889">
                  <c:v>688.89999999992096</c:v>
                </c:pt>
                <c:pt idx="6890">
                  <c:v>688.99999999992099</c:v>
                </c:pt>
                <c:pt idx="6891">
                  <c:v>689.09999999992101</c:v>
                </c:pt>
                <c:pt idx="6892">
                  <c:v>689.19999999992001</c:v>
                </c:pt>
                <c:pt idx="6893">
                  <c:v>689.29999999992003</c:v>
                </c:pt>
                <c:pt idx="6894">
                  <c:v>689.39999999992006</c:v>
                </c:pt>
                <c:pt idx="6895">
                  <c:v>689.49999999991996</c:v>
                </c:pt>
                <c:pt idx="6896">
                  <c:v>689.59999999991999</c:v>
                </c:pt>
                <c:pt idx="6897">
                  <c:v>689.69999999992001</c:v>
                </c:pt>
                <c:pt idx="6898">
                  <c:v>689.79999999992003</c:v>
                </c:pt>
                <c:pt idx="6899">
                  <c:v>689.89999999992006</c:v>
                </c:pt>
                <c:pt idx="6900">
                  <c:v>689.99999999991996</c:v>
                </c:pt>
                <c:pt idx="6901">
                  <c:v>690.09999999991999</c:v>
                </c:pt>
                <c:pt idx="6902">
                  <c:v>690.19999999992001</c:v>
                </c:pt>
                <c:pt idx="6903">
                  <c:v>690.29999999991901</c:v>
                </c:pt>
                <c:pt idx="6904">
                  <c:v>690.39999999991903</c:v>
                </c:pt>
                <c:pt idx="6905">
                  <c:v>690.49999999991905</c:v>
                </c:pt>
                <c:pt idx="6906">
                  <c:v>690.59999999991896</c:v>
                </c:pt>
                <c:pt idx="6907">
                  <c:v>690.69999999991899</c:v>
                </c:pt>
                <c:pt idx="6908">
                  <c:v>690.79999999991901</c:v>
                </c:pt>
                <c:pt idx="6909">
                  <c:v>690.89999999991903</c:v>
                </c:pt>
                <c:pt idx="6910">
                  <c:v>690.99999999991905</c:v>
                </c:pt>
                <c:pt idx="6911">
                  <c:v>691.09999999991896</c:v>
                </c:pt>
                <c:pt idx="6912">
                  <c:v>691.19999999991899</c:v>
                </c:pt>
                <c:pt idx="6913">
                  <c:v>691.29999999991901</c:v>
                </c:pt>
                <c:pt idx="6914">
                  <c:v>691.39999999991801</c:v>
                </c:pt>
                <c:pt idx="6915">
                  <c:v>691.49999999991803</c:v>
                </c:pt>
                <c:pt idx="6916">
                  <c:v>691.59999999991805</c:v>
                </c:pt>
                <c:pt idx="6917">
                  <c:v>691.69999999991796</c:v>
                </c:pt>
                <c:pt idx="6918">
                  <c:v>691.79999999991799</c:v>
                </c:pt>
                <c:pt idx="6919">
                  <c:v>691.89999999991801</c:v>
                </c:pt>
                <c:pt idx="6920">
                  <c:v>691.99999999991803</c:v>
                </c:pt>
                <c:pt idx="6921">
                  <c:v>692.09999999991805</c:v>
                </c:pt>
                <c:pt idx="6922">
                  <c:v>692.19999999991796</c:v>
                </c:pt>
                <c:pt idx="6923">
                  <c:v>692.29999999991799</c:v>
                </c:pt>
                <c:pt idx="6924">
                  <c:v>692.39999999991801</c:v>
                </c:pt>
                <c:pt idx="6925">
                  <c:v>692.49999999991701</c:v>
                </c:pt>
                <c:pt idx="6926">
                  <c:v>692.59999999991703</c:v>
                </c:pt>
                <c:pt idx="6927">
                  <c:v>692.69999999991705</c:v>
                </c:pt>
                <c:pt idx="6928">
                  <c:v>692.79999999991696</c:v>
                </c:pt>
                <c:pt idx="6929">
                  <c:v>692.89999999991699</c:v>
                </c:pt>
                <c:pt idx="6930">
                  <c:v>692.99999999991701</c:v>
                </c:pt>
                <c:pt idx="6931">
                  <c:v>693.09999999991703</c:v>
                </c:pt>
                <c:pt idx="6932">
                  <c:v>693.19999999991705</c:v>
                </c:pt>
                <c:pt idx="6933">
                  <c:v>693.29999999991696</c:v>
                </c:pt>
                <c:pt idx="6934">
                  <c:v>693.39999999991699</c:v>
                </c:pt>
                <c:pt idx="6935">
                  <c:v>693.49999999991701</c:v>
                </c:pt>
                <c:pt idx="6936">
                  <c:v>693.59999999991601</c:v>
                </c:pt>
                <c:pt idx="6937">
                  <c:v>693.69999999991603</c:v>
                </c:pt>
                <c:pt idx="6938">
                  <c:v>693.79999999991605</c:v>
                </c:pt>
                <c:pt idx="6939">
                  <c:v>693.89999999991596</c:v>
                </c:pt>
                <c:pt idx="6940">
                  <c:v>693.99999999991599</c:v>
                </c:pt>
                <c:pt idx="6941">
                  <c:v>694.09999999991601</c:v>
                </c:pt>
                <c:pt idx="6942">
                  <c:v>694.19999999991603</c:v>
                </c:pt>
                <c:pt idx="6943">
                  <c:v>694.29999999991605</c:v>
                </c:pt>
                <c:pt idx="6944">
                  <c:v>694.39999999991596</c:v>
                </c:pt>
                <c:pt idx="6945">
                  <c:v>694.49999999991599</c:v>
                </c:pt>
                <c:pt idx="6946">
                  <c:v>694.59999999991601</c:v>
                </c:pt>
                <c:pt idx="6947">
                  <c:v>694.69999999991501</c:v>
                </c:pt>
                <c:pt idx="6948">
                  <c:v>694.79999999991503</c:v>
                </c:pt>
                <c:pt idx="6949">
                  <c:v>694.89999999991505</c:v>
                </c:pt>
                <c:pt idx="6950">
                  <c:v>694.99999999991496</c:v>
                </c:pt>
                <c:pt idx="6951">
                  <c:v>695.09999999991498</c:v>
                </c:pt>
                <c:pt idx="6952">
                  <c:v>695.19999999991501</c:v>
                </c:pt>
                <c:pt idx="6953">
                  <c:v>695.29999999991503</c:v>
                </c:pt>
                <c:pt idx="6954">
                  <c:v>695.39999999991505</c:v>
                </c:pt>
                <c:pt idx="6955">
                  <c:v>695.49999999991496</c:v>
                </c:pt>
                <c:pt idx="6956">
                  <c:v>695.59999999991498</c:v>
                </c:pt>
                <c:pt idx="6957">
                  <c:v>695.69999999991501</c:v>
                </c:pt>
                <c:pt idx="6958">
                  <c:v>695.79999999991401</c:v>
                </c:pt>
                <c:pt idx="6959">
                  <c:v>695.89999999991403</c:v>
                </c:pt>
                <c:pt idx="6960">
                  <c:v>695.99999999991405</c:v>
                </c:pt>
                <c:pt idx="6961">
                  <c:v>696.09999999991396</c:v>
                </c:pt>
                <c:pt idx="6962">
                  <c:v>696.19999999991398</c:v>
                </c:pt>
                <c:pt idx="6963">
                  <c:v>696.29999999991401</c:v>
                </c:pt>
                <c:pt idx="6964">
                  <c:v>696.39999999991403</c:v>
                </c:pt>
                <c:pt idx="6965">
                  <c:v>696.49999999991405</c:v>
                </c:pt>
                <c:pt idx="6966">
                  <c:v>696.59999999991396</c:v>
                </c:pt>
                <c:pt idx="6967">
                  <c:v>696.69999999991398</c:v>
                </c:pt>
                <c:pt idx="6968">
                  <c:v>696.79999999991401</c:v>
                </c:pt>
                <c:pt idx="6969">
                  <c:v>696.89999999991301</c:v>
                </c:pt>
                <c:pt idx="6970">
                  <c:v>696.99999999991303</c:v>
                </c:pt>
                <c:pt idx="6971">
                  <c:v>697.09999999991305</c:v>
                </c:pt>
                <c:pt idx="6972">
                  <c:v>697.19999999991296</c:v>
                </c:pt>
                <c:pt idx="6973">
                  <c:v>697.29999999991298</c:v>
                </c:pt>
                <c:pt idx="6974">
                  <c:v>697.39999999991301</c:v>
                </c:pt>
                <c:pt idx="6975">
                  <c:v>697.49999999991303</c:v>
                </c:pt>
                <c:pt idx="6976">
                  <c:v>697.59999999991305</c:v>
                </c:pt>
                <c:pt idx="6977">
                  <c:v>697.69999999991296</c:v>
                </c:pt>
                <c:pt idx="6978">
                  <c:v>697.79999999991298</c:v>
                </c:pt>
                <c:pt idx="6979">
                  <c:v>697.89999999991301</c:v>
                </c:pt>
                <c:pt idx="6980">
                  <c:v>697.99999999991201</c:v>
                </c:pt>
                <c:pt idx="6981">
                  <c:v>698.09999999991203</c:v>
                </c:pt>
                <c:pt idx="6982">
                  <c:v>698.19999999991205</c:v>
                </c:pt>
                <c:pt idx="6983">
                  <c:v>698.29999999991196</c:v>
                </c:pt>
                <c:pt idx="6984">
                  <c:v>698.39999999991198</c:v>
                </c:pt>
                <c:pt idx="6985">
                  <c:v>698.49999999991201</c:v>
                </c:pt>
                <c:pt idx="6986">
                  <c:v>698.59999999991203</c:v>
                </c:pt>
                <c:pt idx="6987">
                  <c:v>698.69999999991205</c:v>
                </c:pt>
                <c:pt idx="6988">
                  <c:v>698.79999999991196</c:v>
                </c:pt>
                <c:pt idx="6989">
                  <c:v>698.89999999991198</c:v>
                </c:pt>
                <c:pt idx="6990">
                  <c:v>698.99999999991201</c:v>
                </c:pt>
                <c:pt idx="6991">
                  <c:v>699.09999999991101</c:v>
                </c:pt>
                <c:pt idx="6992">
                  <c:v>699.19999999991103</c:v>
                </c:pt>
                <c:pt idx="6993">
                  <c:v>699.29999999991105</c:v>
                </c:pt>
                <c:pt idx="6994">
                  <c:v>699.39999999991096</c:v>
                </c:pt>
                <c:pt idx="6995">
                  <c:v>699.49999999991098</c:v>
                </c:pt>
                <c:pt idx="6996">
                  <c:v>699.59999999991101</c:v>
                </c:pt>
                <c:pt idx="6997">
                  <c:v>699.69999999991103</c:v>
                </c:pt>
                <c:pt idx="6998">
                  <c:v>699.79999999991105</c:v>
                </c:pt>
                <c:pt idx="6999">
                  <c:v>699.89999999991096</c:v>
                </c:pt>
                <c:pt idx="7000">
                  <c:v>699.99999999991098</c:v>
                </c:pt>
                <c:pt idx="7001">
                  <c:v>700.09999999991101</c:v>
                </c:pt>
                <c:pt idx="7002">
                  <c:v>700.19999999991001</c:v>
                </c:pt>
                <c:pt idx="7003">
                  <c:v>700.29999999991003</c:v>
                </c:pt>
                <c:pt idx="7004">
                  <c:v>700.39999999991005</c:v>
                </c:pt>
                <c:pt idx="7005">
                  <c:v>700.49999999990996</c:v>
                </c:pt>
                <c:pt idx="7006">
                  <c:v>700.59999999990998</c:v>
                </c:pt>
                <c:pt idx="7007">
                  <c:v>700.69999999991001</c:v>
                </c:pt>
                <c:pt idx="7008">
                  <c:v>700.79999999991003</c:v>
                </c:pt>
                <c:pt idx="7009">
                  <c:v>700.89999999991005</c:v>
                </c:pt>
                <c:pt idx="7010">
                  <c:v>700.99999999990996</c:v>
                </c:pt>
                <c:pt idx="7011">
                  <c:v>701.09999999990998</c:v>
                </c:pt>
                <c:pt idx="7012">
                  <c:v>701.19999999991001</c:v>
                </c:pt>
                <c:pt idx="7013">
                  <c:v>701.29999999990901</c:v>
                </c:pt>
                <c:pt idx="7014">
                  <c:v>701.39999999990903</c:v>
                </c:pt>
                <c:pt idx="7015">
                  <c:v>701.49999999990905</c:v>
                </c:pt>
                <c:pt idx="7016">
                  <c:v>701.59999999990896</c:v>
                </c:pt>
                <c:pt idx="7017">
                  <c:v>701.69999999990898</c:v>
                </c:pt>
                <c:pt idx="7018">
                  <c:v>701.79999999990901</c:v>
                </c:pt>
                <c:pt idx="7019">
                  <c:v>701.89999999990903</c:v>
                </c:pt>
                <c:pt idx="7020">
                  <c:v>701.99999999990905</c:v>
                </c:pt>
                <c:pt idx="7021">
                  <c:v>702.09999999990896</c:v>
                </c:pt>
                <c:pt idx="7022">
                  <c:v>702.19999999990898</c:v>
                </c:pt>
                <c:pt idx="7023">
                  <c:v>702.29999999990901</c:v>
                </c:pt>
                <c:pt idx="7024">
                  <c:v>702.399999999908</c:v>
                </c:pt>
                <c:pt idx="7025">
                  <c:v>702.49999999990803</c:v>
                </c:pt>
                <c:pt idx="7026">
                  <c:v>702.59999999990805</c:v>
                </c:pt>
                <c:pt idx="7027">
                  <c:v>702.69999999990796</c:v>
                </c:pt>
                <c:pt idx="7028">
                  <c:v>702.79999999990798</c:v>
                </c:pt>
                <c:pt idx="7029">
                  <c:v>702.899999999908</c:v>
                </c:pt>
                <c:pt idx="7030">
                  <c:v>702.99999999990803</c:v>
                </c:pt>
                <c:pt idx="7031">
                  <c:v>703.09999999990805</c:v>
                </c:pt>
                <c:pt idx="7032">
                  <c:v>703.19999999990796</c:v>
                </c:pt>
                <c:pt idx="7033">
                  <c:v>703.29999999990798</c:v>
                </c:pt>
                <c:pt idx="7034">
                  <c:v>703.399999999908</c:v>
                </c:pt>
                <c:pt idx="7035">
                  <c:v>703.499999999907</c:v>
                </c:pt>
                <c:pt idx="7036">
                  <c:v>703.59999999990703</c:v>
                </c:pt>
                <c:pt idx="7037">
                  <c:v>703.69999999990705</c:v>
                </c:pt>
                <c:pt idx="7038">
                  <c:v>703.79999999990696</c:v>
                </c:pt>
                <c:pt idx="7039">
                  <c:v>703.89999999990698</c:v>
                </c:pt>
                <c:pt idx="7040">
                  <c:v>703.999999999907</c:v>
                </c:pt>
                <c:pt idx="7041">
                  <c:v>704.09999999990703</c:v>
                </c:pt>
                <c:pt idx="7042">
                  <c:v>704.19999999990705</c:v>
                </c:pt>
                <c:pt idx="7043">
                  <c:v>704.29999999990696</c:v>
                </c:pt>
                <c:pt idx="7044">
                  <c:v>704.39999999990698</c:v>
                </c:pt>
                <c:pt idx="7045">
                  <c:v>704.499999999907</c:v>
                </c:pt>
                <c:pt idx="7046">
                  <c:v>704.599999999906</c:v>
                </c:pt>
                <c:pt idx="7047">
                  <c:v>704.69999999990603</c:v>
                </c:pt>
                <c:pt idx="7048">
                  <c:v>704.79999999990605</c:v>
                </c:pt>
                <c:pt idx="7049">
                  <c:v>704.89999999990596</c:v>
                </c:pt>
                <c:pt idx="7050">
                  <c:v>704.99999999990598</c:v>
                </c:pt>
                <c:pt idx="7051">
                  <c:v>705.099999999906</c:v>
                </c:pt>
                <c:pt idx="7052">
                  <c:v>705.19999999990603</c:v>
                </c:pt>
                <c:pt idx="7053">
                  <c:v>705.29999999990605</c:v>
                </c:pt>
                <c:pt idx="7054">
                  <c:v>705.39999999990596</c:v>
                </c:pt>
                <c:pt idx="7055">
                  <c:v>705.49999999990598</c:v>
                </c:pt>
                <c:pt idx="7056">
                  <c:v>705.599999999906</c:v>
                </c:pt>
                <c:pt idx="7057">
                  <c:v>705.699999999905</c:v>
                </c:pt>
                <c:pt idx="7058">
                  <c:v>705.79999999990503</c:v>
                </c:pt>
                <c:pt idx="7059">
                  <c:v>705.89999999990505</c:v>
                </c:pt>
                <c:pt idx="7060">
                  <c:v>705.99999999990496</c:v>
                </c:pt>
                <c:pt idx="7061">
                  <c:v>706.09999999990498</c:v>
                </c:pt>
                <c:pt idx="7062">
                  <c:v>706.199999999905</c:v>
                </c:pt>
                <c:pt idx="7063">
                  <c:v>706.29999999990503</c:v>
                </c:pt>
                <c:pt idx="7064">
                  <c:v>706.39999999990505</c:v>
                </c:pt>
                <c:pt idx="7065">
                  <c:v>706.49999999990496</c:v>
                </c:pt>
                <c:pt idx="7066">
                  <c:v>706.59999999990498</c:v>
                </c:pt>
                <c:pt idx="7067">
                  <c:v>706.699999999905</c:v>
                </c:pt>
                <c:pt idx="7068">
                  <c:v>706.799999999904</c:v>
                </c:pt>
                <c:pt idx="7069">
                  <c:v>706.89999999990403</c:v>
                </c:pt>
                <c:pt idx="7070">
                  <c:v>706.99999999990405</c:v>
                </c:pt>
                <c:pt idx="7071">
                  <c:v>707.09999999990396</c:v>
                </c:pt>
                <c:pt idx="7072">
                  <c:v>707.19999999990398</c:v>
                </c:pt>
                <c:pt idx="7073">
                  <c:v>707.299999999904</c:v>
                </c:pt>
                <c:pt idx="7074">
                  <c:v>707.39999999990403</c:v>
                </c:pt>
                <c:pt idx="7075">
                  <c:v>707.49999999990405</c:v>
                </c:pt>
                <c:pt idx="7076">
                  <c:v>707.59999999990396</c:v>
                </c:pt>
                <c:pt idx="7077">
                  <c:v>707.69999999990398</c:v>
                </c:pt>
                <c:pt idx="7078">
                  <c:v>707.799999999904</c:v>
                </c:pt>
                <c:pt idx="7079">
                  <c:v>707.899999999903</c:v>
                </c:pt>
                <c:pt idx="7080">
                  <c:v>707.99999999990303</c:v>
                </c:pt>
                <c:pt idx="7081">
                  <c:v>708.09999999990305</c:v>
                </c:pt>
                <c:pt idx="7082">
                  <c:v>708.19999999990296</c:v>
                </c:pt>
                <c:pt idx="7083">
                  <c:v>708.29999999990298</c:v>
                </c:pt>
                <c:pt idx="7084">
                  <c:v>708.399999999903</c:v>
                </c:pt>
                <c:pt idx="7085">
                  <c:v>708.49999999990303</c:v>
                </c:pt>
                <c:pt idx="7086">
                  <c:v>708.59999999990305</c:v>
                </c:pt>
                <c:pt idx="7087">
                  <c:v>708.69999999990296</c:v>
                </c:pt>
                <c:pt idx="7088">
                  <c:v>708.79999999990298</c:v>
                </c:pt>
                <c:pt idx="7089">
                  <c:v>708.899999999903</c:v>
                </c:pt>
                <c:pt idx="7090">
                  <c:v>708.999999999902</c:v>
                </c:pt>
                <c:pt idx="7091">
                  <c:v>709.09999999990202</c:v>
                </c:pt>
                <c:pt idx="7092">
                  <c:v>709.19999999990205</c:v>
                </c:pt>
                <c:pt idx="7093">
                  <c:v>709.29999999990196</c:v>
                </c:pt>
                <c:pt idx="7094">
                  <c:v>709.39999999990198</c:v>
                </c:pt>
                <c:pt idx="7095">
                  <c:v>709.499999999902</c:v>
                </c:pt>
                <c:pt idx="7096">
                  <c:v>709.59999999990202</c:v>
                </c:pt>
                <c:pt idx="7097">
                  <c:v>709.69999999990205</c:v>
                </c:pt>
                <c:pt idx="7098">
                  <c:v>709.79999999990196</c:v>
                </c:pt>
                <c:pt idx="7099">
                  <c:v>709.89999999990198</c:v>
                </c:pt>
                <c:pt idx="7100">
                  <c:v>709.999999999902</c:v>
                </c:pt>
                <c:pt idx="7101">
                  <c:v>710.099999999901</c:v>
                </c:pt>
                <c:pt idx="7102">
                  <c:v>710.19999999990102</c:v>
                </c:pt>
                <c:pt idx="7103">
                  <c:v>710.29999999990105</c:v>
                </c:pt>
                <c:pt idx="7104">
                  <c:v>710.39999999990096</c:v>
                </c:pt>
                <c:pt idx="7105">
                  <c:v>710.49999999990098</c:v>
                </c:pt>
                <c:pt idx="7106">
                  <c:v>710.599999999901</c:v>
                </c:pt>
                <c:pt idx="7107">
                  <c:v>710.69999999990102</c:v>
                </c:pt>
                <c:pt idx="7108">
                  <c:v>710.79999999990105</c:v>
                </c:pt>
                <c:pt idx="7109">
                  <c:v>710.89999999990096</c:v>
                </c:pt>
                <c:pt idx="7110">
                  <c:v>710.99999999990098</c:v>
                </c:pt>
                <c:pt idx="7111">
                  <c:v>711.099999999901</c:v>
                </c:pt>
                <c:pt idx="7112">
                  <c:v>711.1999999999</c:v>
                </c:pt>
                <c:pt idx="7113">
                  <c:v>711.29999999990002</c:v>
                </c:pt>
                <c:pt idx="7114">
                  <c:v>711.39999999990005</c:v>
                </c:pt>
                <c:pt idx="7115">
                  <c:v>711.49999999989996</c:v>
                </c:pt>
                <c:pt idx="7116">
                  <c:v>711.59999999989998</c:v>
                </c:pt>
                <c:pt idx="7117">
                  <c:v>711.6999999999</c:v>
                </c:pt>
                <c:pt idx="7118">
                  <c:v>711.79999999990002</c:v>
                </c:pt>
                <c:pt idx="7119">
                  <c:v>711.89999999990005</c:v>
                </c:pt>
                <c:pt idx="7120">
                  <c:v>711.99999999989996</c:v>
                </c:pt>
                <c:pt idx="7121">
                  <c:v>712.09999999989998</c:v>
                </c:pt>
                <c:pt idx="7122">
                  <c:v>712.1999999999</c:v>
                </c:pt>
                <c:pt idx="7123">
                  <c:v>712.299999999899</c:v>
                </c:pt>
                <c:pt idx="7124">
                  <c:v>712.39999999989902</c:v>
                </c:pt>
                <c:pt idx="7125">
                  <c:v>712.49999999989905</c:v>
                </c:pt>
                <c:pt idx="7126">
                  <c:v>712.59999999989896</c:v>
                </c:pt>
                <c:pt idx="7127">
                  <c:v>712.69999999989898</c:v>
                </c:pt>
                <c:pt idx="7128">
                  <c:v>712.799999999899</c:v>
                </c:pt>
                <c:pt idx="7129">
                  <c:v>712.89999999989902</c:v>
                </c:pt>
                <c:pt idx="7130">
                  <c:v>712.99999999989905</c:v>
                </c:pt>
                <c:pt idx="7131">
                  <c:v>713.09999999989896</c:v>
                </c:pt>
                <c:pt idx="7132">
                  <c:v>713.19999999989898</c:v>
                </c:pt>
                <c:pt idx="7133">
                  <c:v>713.299999999899</c:v>
                </c:pt>
                <c:pt idx="7134">
                  <c:v>713.399999999898</c:v>
                </c:pt>
                <c:pt idx="7135">
                  <c:v>713.49999999989802</c:v>
                </c:pt>
                <c:pt idx="7136">
                  <c:v>713.59999999989805</c:v>
                </c:pt>
                <c:pt idx="7137">
                  <c:v>713.69999999989795</c:v>
                </c:pt>
                <c:pt idx="7138">
                  <c:v>713.79999999989798</c:v>
                </c:pt>
                <c:pt idx="7139">
                  <c:v>713.899999999898</c:v>
                </c:pt>
                <c:pt idx="7140">
                  <c:v>713.99999999989802</c:v>
                </c:pt>
                <c:pt idx="7141">
                  <c:v>714.09999999989805</c:v>
                </c:pt>
                <c:pt idx="7142">
                  <c:v>714.19999999989795</c:v>
                </c:pt>
                <c:pt idx="7143">
                  <c:v>714.29999999989798</c:v>
                </c:pt>
                <c:pt idx="7144">
                  <c:v>714.399999999898</c:v>
                </c:pt>
                <c:pt idx="7145">
                  <c:v>714.499999999897</c:v>
                </c:pt>
                <c:pt idx="7146">
                  <c:v>714.59999999989702</c:v>
                </c:pt>
                <c:pt idx="7147">
                  <c:v>714.69999999989705</c:v>
                </c:pt>
                <c:pt idx="7148">
                  <c:v>714.79999999989695</c:v>
                </c:pt>
                <c:pt idx="7149">
                  <c:v>714.89999999989698</c:v>
                </c:pt>
                <c:pt idx="7150">
                  <c:v>714.999999999897</c:v>
                </c:pt>
                <c:pt idx="7151">
                  <c:v>715.09999999989702</c:v>
                </c:pt>
                <c:pt idx="7152">
                  <c:v>715.19999999989705</c:v>
                </c:pt>
                <c:pt idx="7153">
                  <c:v>715.29999999989695</c:v>
                </c:pt>
                <c:pt idx="7154">
                  <c:v>715.39999999989698</c:v>
                </c:pt>
                <c:pt idx="7155">
                  <c:v>715.49999999989598</c:v>
                </c:pt>
                <c:pt idx="7156">
                  <c:v>715.599999999896</c:v>
                </c:pt>
                <c:pt idx="7157">
                  <c:v>715.69999999989602</c:v>
                </c:pt>
                <c:pt idx="7158">
                  <c:v>715.79999999989604</c:v>
                </c:pt>
                <c:pt idx="7159">
                  <c:v>715.89999999989595</c:v>
                </c:pt>
                <c:pt idx="7160">
                  <c:v>715.99999999989598</c:v>
                </c:pt>
                <c:pt idx="7161">
                  <c:v>716.099999999896</c:v>
                </c:pt>
                <c:pt idx="7162">
                  <c:v>716.19999999989602</c:v>
                </c:pt>
                <c:pt idx="7163">
                  <c:v>716.29999999989604</c:v>
                </c:pt>
                <c:pt idx="7164">
                  <c:v>716.39999999989595</c:v>
                </c:pt>
                <c:pt idx="7165">
                  <c:v>716.49999999989598</c:v>
                </c:pt>
                <c:pt idx="7166">
                  <c:v>716.59999999989498</c:v>
                </c:pt>
                <c:pt idx="7167">
                  <c:v>716.699999999895</c:v>
                </c:pt>
                <c:pt idx="7168">
                  <c:v>716.79999999989502</c:v>
                </c:pt>
                <c:pt idx="7169">
                  <c:v>716.89999999989504</c:v>
                </c:pt>
                <c:pt idx="7170">
                  <c:v>716.99999999989495</c:v>
                </c:pt>
                <c:pt idx="7171">
                  <c:v>717.09999999989498</c:v>
                </c:pt>
                <c:pt idx="7172">
                  <c:v>717.199999999895</c:v>
                </c:pt>
                <c:pt idx="7173">
                  <c:v>717.29999999989502</c:v>
                </c:pt>
                <c:pt idx="7174">
                  <c:v>717.39999999989504</c:v>
                </c:pt>
                <c:pt idx="7175">
                  <c:v>717.49999999989495</c:v>
                </c:pt>
                <c:pt idx="7176">
                  <c:v>717.59999999989498</c:v>
                </c:pt>
                <c:pt idx="7177">
                  <c:v>717.69999999989398</c:v>
                </c:pt>
                <c:pt idx="7178">
                  <c:v>717.799999999894</c:v>
                </c:pt>
                <c:pt idx="7179">
                  <c:v>717.89999999989402</c:v>
                </c:pt>
                <c:pt idx="7180">
                  <c:v>717.99999999989404</c:v>
                </c:pt>
                <c:pt idx="7181">
                  <c:v>718.09999999989395</c:v>
                </c:pt>
                <c:pt idx="7182">
                  <c:v>718.19999999989398</c:v>
                </c:pt>
                <c:pt idx="7183">
                  <c:v>718.299999999894</c:v>
                </c:pt>
                <c:pt idx="7184">
                  <c:v>718.39999999989402</c:v>
                </c:pt>
                <c:pt idx="7185">
                  <c:v>718.49999999989404</c:v>
                </c:pt>
                <c:pt idx="7186">
                  <c:v>718.59999999989395</c:v>
                </c:pt>
                <c:pt idx="7187">
                  <c:v>718.69999999989398</c:v>
                </c:pt>
                <c:pt idx="7188">
                  <c:v>718.79999999989298</c:v>
                </c:pt>
                <c:pt idx="7189">
                  <c:v>718.899999999893</c:v>
                </c:pt>
                <c:pt idx="7190">
                  <c:v>718.99999999989302</c:v>
                </c:pt>
                <c:pt idx="7191">
                  <c:v>719.09999999989304</c:v>
                </c:pt>
                <c:pt idx="7192">
                  <c:v>719.19999999989295</c:v>
                </c:pt>
                <c:pt idx="7193">
                  <c:v>719.29999999989298</c:v>
                </c:pt>
                <c:pt idx="7194">
                  <c:v>719.399999999893</c:v>
                </c:pt>
                <c:pt idx="7195">
                  <c:v>719.49999999989302</c:v>
                </c:pt>
                <c:pt idx="7196">
                  <c:v>719.59999999989304</c:v>
                </c:pt>
                <c:pt idx="7197">
                  <c:v>719.69999999989295</c:v>
                </c:pt>
                <c:pt idx="7198">
                  <c:v>719.79999999989298</c:v>
                </c:pt>
                <c:pt idx="7199">
                  <c:v>719.89999999989197</c:v>
                </c:pt>
                <c:pt idx="7200">
                  <c:v>719.999999999892</c:v>
                </c:pt>
                <c:pt idx="7201">
                  <c:v>720.09999999989202</c:v>
                </c:pt>
                <c:pt idx="7202">
                  <c:v>720.19999999989204</c:v>
                </c:pt>
                <c:pt idx="7203">
                  <c:v>720.29999999989195</c:v>
                </c:pt>
                <c:pt idx="7204">
                  <c:v>720.39999999989197</c:v>
                </c:pt>
                <c:pt idx="7205">
                  <c:v>720.499999999892</c:v>
                </c:pt>
                <c:pt idx="7206">
                  <c:v>720.59999999989202</c:v>
                </c:pt>
                <c:pt idx="7207">
                  <c:v>720.69999999989204</c:v>
                </c:pt>
                <c:pt idx="7208">
                  <c:v>720.79999999989195</c:v>
                </c:pt>
                <c:pt idx="7209">
                  <c:v>720.89999999989197</c:v>
                </c:pt>
                <c:pt idx="7210">
                  <c:v>720.99999999989097</c:v>
                </c:pt>
                <c:pt idx="7211">
                  <c:v>721.099999999891</c:v>
                </c:pt>
                <c:pt idx="7212">
                  <c:v>721.19999999989102</c:v>
                </c:pt>
                <c:pt idx="7213">
                  <c:v>721.29999999989104</c:v>
                </c:pt>
                <c:pt idx="7214">
                  <c:v>721.39999999989095</c:v>
                </c:pt>
                <c:pt idx="7215">
                  <c:v>721.49999999989097</c:v>
                </c:pt>
                <c:pt idx="7216">
                  <c:v>721.599999999891</c:v>
                </c:pt>
                <c:pt idx="7217">
                  <c:v>721.69999999989102</c:v>
                </c:pt>
                <c:pt idx="7218">
                  <c:v>721.79999999989104</c:v>
                </c:pt>
                <c:pt idx="7219">
                  <c:v>721.89999999989095</c:v>
                </c:pt>
                <c:pt idx="7220">
                  <c:v>721.99999999989097</c:v>
                </c:pt>
                <c:pt idx="7221">
                  <c:v>722.09999999988997</c:v>
                </c:pt>
                <c:pt idx="7222">
                  <c:v>722.19999999989</c:v>
                </c:pt>
                <c:pt idx="7223">
                  <c:v>722.29999999989002</c:v>
                </c:pt>
                <c:pt idx="7224">
                  <c:v>722.39999999989004</c:v>
                </c:pt>
                <c:pt idx="7225">
                  <c:v>722.49999999988995</c:v>
                </c:pt>
                <c:pt idx="7226">
                  <c:v>722.59999999988997</c:v>
                </c:pt>
                <c:pt idx="7227">
                  <c:v>722.69999999989</c:v>
                </c:pt>
                <c:pt idx="7228">
                  <c:v>722.79999999989002</c:v>
                </c:pt>
                <c:pt idx="7229">
                  <c:v>722.89999999989004</c:v>
                </c:pt>
                <c:pt idx="7230">
                  <c:v>722.99999999988995</c:v>
                </c:pt>
                <c:pt idx="7231">
                  <c:v>723.09999999988997</c:v>
                </c:pt>
                <c:pt idx="7232">
                  <c:v>723.19999999988897</c:v>
                </c:pt>
                <c:pt idx="7233">
                  <c:v>723.299999999889</c:v>
                </c:pt>
                <c:pt idx="7234">
                  <c:v>723.39999999988902</c:v>
                </c:pt>
                <c:pt idx="7235">
                  <c:v>723.49999999988904</c:v>
                </c:pt>
                <c:pt idx="7236">
                  <c:v>723.59999999988895</c:v>
                </c:pt>
                <c:pt idx="7237">
                  <c:v>723.69999999988897</c:v>
                </c:pt>
                <c:pt idx="7238">
                  <c:v>723.799999999889</c:v>
                </c:pt>
                <c:pt idx="7239">
                  <c:v>723.89999999988902</c:v>
                </c:pt>
                <c:pt idx="7240">
                  <c:v>723.99999999988904</c:v>
                </c:pt>
                <c:pt idx="7241">
                  <c:v>724.09999999988895</c:v>
                </c:pt>
                <c:pt idx="7242">
                  <c:v>724.19999999988897</c:v>
                </c:pt>
                <c:pt idx="7243">
                  <c:v>724.29999999988797</c:v>
                </c:pt>
                <c:pt idx="7244">
                  <c:v>724.399999999888</c:v>
                </c:pt>
                <c:pt idx="7245">
                  <c:v>724.49999999988802</c:v>
                </c:pt>
                <c:pt idx="7246">
                  <c:v>724.59999999988804</c:v>
                </c:pt>
                <c:pt idx="7247">
                  <c:v>724.69999999988795</c:v>
                </c:pt>
                <c:pt idx="7248">
                  <c:v>724.79999999988797</c:v>
                </c:pt>
                <c:pt idx="7249">
                  <c:v>724.899999999888</c:v>
                </c:pt>
                <c:pt idx="7250">
                  <c:v>724.99999999988802</c:v>
                </c:pt>
                <c:pt idx="7251">
                  <c:v>725.09999999988804</c:v>
                </c:pt>
                <c:pt idx="7252">
                  <c:v>725.19999999988795</c:v>
                </c:pt>
                <c:pt idx="7253">
                  <c:v>725.29999999988797</c:v>
                </c:pt>
                <c:pt idx="7254">
                  <c:v>725.39999999988697</c:v>
                </c:pt>
                <c:pt idx="7255">
                  <c:v>725.499999999887</c:v>
                </c:pt>
                <c:pt idx="7256">
                  <c:v>725.59999999988702</c:v>
                </c:pt>
                <c:pt idx="7257">
                  <c:v>725.69999999988704</c:v>
                </c:pt>
                <c:pt idx="7258">
                  <c:v>725.79999999988695</c:v>
                </c:pt>
                <c:pt idx="7259">
                  <c:v>725.89999999988697</c:v>
                </c:pt>
                <c:pt idx="7260">
                  <c:v>725.999999999887</c:v>
                </c:pt>
                <c:pt idx="7261">
                  <c:v>726.09999999988702</c:v>
                </c:pt>
                <c:pt idx="7262">
                  <c:v>726.19999999988704</c:v>
                </c:pt>
                <c:pt idx="7263">
                  <c:v>726.29999999988695</c:v>
                </c:pt>
                <c:pt idx="7264">
                  <c:v>726.39999999988697</c:v>
                </c:pt>
                <c:pt idx="7265">
                  <c:v>726.49999999988597</c:v>
                </c:pt>
                <c:pt idx="7266">
                  <c:v>726.59999999988599</c:v>
                </c:pt>
                <c:pt idx="7267">
                  <c:v>726.69999999988602</c:v>
                </c:pt>
                <c:pt idx="7268">
                  <c:v>726.79999999988604</c:v>
                </c:pt>
                <c:pt idx="7269">
                  <c:v>726.89999999988595</c:v>
                </c:pt>
                <c:pt idx="7270">
                  <c:v>726.99999999988597</c:v>
                </c:pt>
                <c:pt idx="7271">
                  <c:v>727.09999999988599</c:v>
                </c:pt>
                <c:pt idx="7272">
                  <c:v>727.19999999988602</c:v>
                </c:pt>
                <c:pt idx="7273">
                  <c:v>727.29999999988604</c:v>
                </c:pt>
                <c:pt idx="7274">
                  <c:v>727.39999999988595</c:v>
                </c:pt>
                <c:pt idx="7275">
                  <c:v>727.49999999988597</c:v>
                </c:pt>
                <c:pt idx="7276">
                  <c:v>727.59999999988497</c:v>
                </c:pt>
                <c:pt idx="7277">
                  <c:v>727.69999999988499</c:v>
                </c:pt>
                <c:pt idx="7278">
                  <c:v>727.79999999988502</c:v>
                </c:pt>
                <c:pt idx="7279">
                  <c:v>727.89999999988504</c:v>
                </c:pt>
                <c:pt idx="7280">
                  <c:v>727.99999999988495</c:v>
                </c:pt>
                <c:pt idx="7281">
                  <c:v>728.09999999988497</c:v>
                </c:pt>
                <c:pt idx="7282">
                  <c:v>728.19999999988499</c:v>
                </c:pt>
                <c:pt idx="7283">
                  <c:v>728.29999999988502</c:v>
                </c:pt>
                <c:pt idx="7284">
                  <c:v>728.39999999988504</c:v>
                </c:pt>
                <c:pt idx="7285">
                  <c:v>728.49999999988495</c:v>
                </c:pt>
                <c:pt idx="7286">
                  <c:v>728.59999999988497</c:v>
                </c:pt>
                <c:pt idx="7287">
                  <c:v>728.69999999988397</c:v>
                </c:pt>
                <c:pt idx="7288">
                  <c:v>728.79999999988399</c:v>
                </c:pt>
                <c:pt idx="7289">
                  <c:v>728.89999999988402</c:v>
                </c:pt>
                <c:pt idx="7290">
                  <c:v>728.99999999988404</c:v>
                </c:pt>
                <c:pt idx="7291">
                  <c:v>729.09999999988395</c:v>
                </c:pt>
                <c:pt idx="7292">
                  <c:v>729.19999999988397</c:v>
                </c:pt>
                <c:pt idx="7293">
                  <c:v>729.29999999988399</c:v>
                </c:pt>
                <c:pt idx="7294">
                  <c:v>729.39999999988402</c:v>
                </c:pt>
                <c:pt idx="7295">
                  <c:v>729.49999999988404</c:v>
                </c:pt>
                <c:pt idx="7296">
                  <c:v>729.59999999988395</c:v>
                </c:pt>
                <c:pt idx="7297">
                  <c:v>729.69999999988397</c:v>
                </c:pt>
                <c:pt idx="7298">
                  <c:v>729.79999999988297</c:v>
                </c:pt>
                <c:pt idx="7299">
                  <c:v>729.89999999988299</c:v>
                </c:pt>
                <c:pt idx="7300">
                  <c:v>729.99999999988302</c:v>
                </c:pt>
                <c:pt idx="7301">
                  <c:v>730.09999999988304</c:v>
                </c:pt>
                <c:pt idx="7302">
                  <c:v>730.19999999988295</c:v>
                </c:pt>
                <c:pt idx="7303">
                  <c:v>730.29999999988297</c:v>
                </c:pt>
                <c:pt idx="7304">
                  <c:v>730.39999999988299</c:v>
                </c:pt>
                <c:pt idx="7305">
                  <c:v>730.49999999988302</c:v>
                </c:pt>
                <c:pt idx="7306">
                  <c:v>730.59999999988304</c:v>
                </c:pt>
                <c:pt idx="7307">
                  <c:v>730.69999999988295</c:v>
                </c:pt>
                <c:pt idx="7308">
                  <c:v>730.79999999988297</c:v>
                </c:pt>
                <c:pt idx="7309">
                  <c:v>730.89999999988197</c:v>
                </c:pt>
                <c:pt idx="7310">
                  <c:v>730.99999999988199</c:v>
                </c:pt>
                <c:pt idx="7311">
                  <c:v>731.09999999988202</c:v>
                </c:pt>
                <c:pt idx="7312">
                  <c:v>731.19999999988204</c:v>
                </c:pt>
                <c:pt idx="7313">
                  <c:v>731.29999999988195</c:v>
                </c:pt>
                <c:pt idx="7314">
                  <c:v>731.39999999988197</c:v>
                </c:pt>
                <c:pt idx="7315">
                  <c:v>731.49999999988199</c:v>
                </c:pt>
                <c:pt idx="7316">
                  <c:v>731.59999999988202</c:v>
                </c:pt>
                <c:pt idx="7317">
                  <c:v>731.69999999988204</c:v>
                </c:pt>
                <c:pt idx="7318">
                  <c:v>731.79999999988195</c:v>
                </c:pt>
                <c:pt idx="7319">
                  <c:v>731.89999999988197</c:v>
                </c:pt>
                <c:pt idx="7320">
                  <c:v>731.99999999988097</c:v>
                </c:pt>
                <c:pt idx="7321">
                  <c:v>732.09999999988099</c:v>
                </c:pt>
                <c:pt idx="7322">
                  <c:v>732.19999999988102</c:v>
                </c:pt>
                <c:pt idx="7323">
                  <c:v>732.29999999988104</c:v>
                </c:pt>
                <c:pt idx="7324">
                  <c:v>732.39999999988095</c:v>
                </c:pt>
                <c:pt idx="7325">
                  <c:v>732.49999999988097</c:v>
                </c:pt>
                <c:pt idx="7326">
                  <c:v>732.59999999988099</c:v>
                </c:pt>
                <c:pt idx="7327">
                  <c:v>732.69999999988102</c:v>
                </c:pt>
                <c:pt idx="7328">
                  <c:v>732.79999999988104</c:v>
                </c:pt>
                <c:pt idx="7329">
                  <c:v>732.89999999988095</c:v>
                </c:pt>
                <c:pt idx="7330">
                  <c:v>732.99999999988097</c:v>
                </c:pt>
                <c:pt idx="7331">
                  <c:v>733.09999999987997</c:v>
                </c:pt>
                <c:pt idx="7332">
                  <c:v>733.19999999987999</c:v>
                </c:pt>
                <c:pt idx="7333">
                  <c:v>733.29999999988001</c:v>
                </c:pt>
                <c:pt idx="7334">
                  <c:v>733.39999999988004</c:v>
                </c:pt>
                <c:pt idx="7335">
                  <c:v>733.49999999987995</c:v>
                </c:pt>
                <c:pt idx="7336">
                  <c:v>733.59999999987997</c:v>
                </c:pt>
                <c:pt idx="7337">
                  <c:v>733.69999999987999</c:v>
                </c:pt>
                <c:pt idx="7338">
                  <c:v>733.79999999988001</c:v>
                </c:pt>
                <c:pt idx="7339">
                  <c:v>733.89999999988004</c:v>
                </c:pt>
                <c:pt idx="7340">
                  <c:v>733.99999999987995</c:v>
                </c:pt>
                <c:pt idx="7341">
                  <c:v>734.09999999987997</c:v>
                </c:pt>
                <c:pt idx="7342">
                  <c:v>734.19999999987897</c:v>
                </c:pt>
                <c:pt idx="7343">
                  <c:v>734.29999999987899</c:v>
                </c:pt>
                <c:pt idx="7344">
                  <c:v>734.39999999987901</c:v>
                </c:pt>
                <c:pt idx="7345">
                  <c:v>734.49999999987904</c:v>
                </c:pt>
                <c:pt idx="7346">
                  <c:v>734.59999999987895</c:v>
                </c:pt>
                <c:pt idx="7347">
                  <c:v>734.69999999987897</c:v>
                </c:pt>
                <c:pt idx="7348">
                  <c:v>734.79999999987899</c:v>
                </c:pt>
                <c:pt idx="7349">
                  <c:v>734.89999999987901</c:v>
                </c:pt>
                <c:pt idx="7350">
                  <c:v>734.99999999987904</c:v>
                </c:pt>
                <c:pt idx="7351">
                  <c:v>735.09999999987895</c:v>
                </c:pt>
                <c:pt idx="7352">
                  <c:v>735.19999999987897</c:v>
                </c:pt>
                <c:pt idx="7353">
                  <c:v>735.29999999987797</c:v>
                </c:pt>
                <c:pt idx="7354">
                  <c:v>735.39999999987799</c:v>
                </c:pt>
                <c:pt idx="7355">
                  <c:v>735.49999999987801</c:v>
                </c:pt>
                <c:pt idx="7356">
                  <c:v>735.59999999987804</c:v>
                </c:pt>
                <c:pt idx="7357">
                  <c:v>735.69999999987795</c:v>
                </c:pt>
                <c:pt idx="7358">
                  <c:v>735.79999999987797</c:v>
                </c:pt>
                <c:pt idx="7359">
                  <c:v>735.89999999987799</c:v>
                </c:pt>
                <c:pt idx="7360">
                  <c:v>735.99999999987801</c:v>
                </c:pt>
                <c:pt idx="7361">
                  <c:v>736.09999999987804</c:v>
                </c:pt>
                <c:pt idx="7362">
                  <c:v>736.19999999987795</c:v>
                </c:pt>
                <c:pt idx="7363">
                  <c:v>736.29999999987797</c:v>
                </c:pt>
                <c:pt idx="7364">
                  <c:v>736.39999999987697</c:v>
                </c:pt>
                <c:pt idx="7365">
                  <c:v>736.49999999987699</c:v>
                </c:pt>
                <c:pt idx="7366">
                  <c:v>736.59999999987701</c:v>
                </c:pt>
                <c:pt idx="7367">
                  <c:v>736.69999999987704</c:v>
                </c:pt>
                <c:pt idx="7368">
                  <c:v>736.79999999987695</c:v>
                </c:pt>
                <c:pt idx="7369">
                  <c:v>736.89999999987697</c:v>
                </c:pt>
                <c:pt idx="7370">
                  <c:v>736.99999999987699</c:v>
                </c:pt>
                <c:pt idx="7371">
                  <c:v>737.09999999987701</c:v>
                </c:pt>
                <c:pt idx="7372">
                  <c:v>737.19999999987704</c:v>
                </c:pt>
                <c:pt idx="7373">
                  <c:v>737.29999999987695</c:v>
                </c:pt>
                <c:pt idx="7374">
                  <c:v>737.39999999987697</c:v>
                </c:pt>
                <c:pt idx="7375">
                  <c:v>737.49999999987597</c:v>
                </c:pt>
                <c:pt idx="7376">
                  <c:v>737.59999999987599</c:v>
                </c:pt>
                <c:pt idx="7377">
                  <c:v>737.69999999987601</c:v>
                </c:pt>
                <c:pt idx="7378">
                  <c:v>737.79999999987604</c:v>
                </c:pt>
                <c:pt idx="7379">
                  <c:v>737.89999999987594</c:v>
                </c:pt>
                <c:pt idx="7380">
                  <c:v>737.99999999987597</c:v>
                </c:pt>
                <c:pt idx="7381">
                  <c:v>738.09999999987599</c:v>
                </c:pt>
                <c:pt idx="7382">
                  <c:v>738.19999999987601</c:v>
                </c:pt>
                <c:pt idx="7383">
                  <c:v>738.29999999987604</c:v>
                </c:pt>
                <c:pt idx="7384">
                  <c:v>738.39999999987594</c:v>
                </c:pt>
                <c:pt idx="7385">
                  <c:v>738.49999999987597</c:v>
                </c:pt>
                <c:pt idx="7386">
                  <c:v>738.59999999987497</c:v>
                </c:pt>
                <c:pt idx="7387">
                  <c:v>738.69999999987499</c:v>
                </c:pt>
                <c:pt idx="7388">
                  <c:v>738.79999999987501</c:v>
                </c:pt>
                <c:pt idx="7389">
                  <c:v>738.89999999987504</c:v>
                </c:pt>
                <c:pt idx="7390">
                  <c:v>738.99999999987494</c:v>
                </c:pt>
                <c:pt idx="7391">
                  <c:v>739.09999999987497</c:v>
                </c:pt>
                <c:pt idx="7392">
                  <c:v>739.19999999987499</c:v>
                </c:pt>
                <c:pt idx="7393">
                  <c:v>739.29999999987501</c:v>
                </c:pt>
                <c:pt idx="7394">
                  <c:v>739.39999999987504</c:v>
                </c:pt>
                <c:pt idx="7395">
                  <c:v>739.49999999987494</c:v>
                </c:pt>
                <c:pt idx="7396">
                  <c:v>739.59999999987497</c:v>
                </c:pt>
                <c:pt idx="7397">
                  <c:v>739.69999999987397</c:v>
                </c:pt>
                <c:pt idx="7398">
                  <c:v>739.79999999987399</c:v>
                </c:pt>
                <c:pt idx="7399">
                  <c:v>739.89999999987401</c:v>
                </c:pt>
                <c:pt idx="7400">
                  <c:v>739.99999999987403</c:v>
                </c:pt>
                <c:pt idx="7401">
                  <c:v>740.09999999987394</c:v>
                </c:pt>
                <c:pt idx="7402">
                  <c:v>740.19999999987397</c:v>
                </c:pt>
                <c:pt idx="7403">
                  <c:v>740.29999999987399</c:v>
                </c:pt>
                <c:pt idx="7404">
                  <c:v>740.39999999987401</c:v>
                </c:pt>
                <c:pt idx="7405">
                  <c:v>740.49999999987403</c:v>
                </c:pt>
                <c:pt idx="7406">
                  <c:v>740.59999999987394</c:v>
                </c:pt>
                <c:pt idx="7407">
                  <c:v>740.69999999987397</c:v>
                </c:pt>
                <c:pt idx="7408">
                  <c:v>740.79999999987297</c:v>
                </c:pt>
                <c:pt idx="7409">
                  <c:v>740.89999999987299</c:v>
                </c:pt>
                <c:pt idx="7410">
                  <c:v>740.99999999987301</c:v>
                </c:pt>
                <c:pt idx="7411">
                  <c:v>741.09999999987303</c:v>
                </c:pt>
                <c:pt idx="7412">
                  <c:v>741.19999999987294</c:v>
                </c:pt>
                <c:pt idx="7413">
                  <c:v>741.29999999987297</c:v>
                </c:pt>
                <c:pt idx="7414">
                  <c:v>741.39999999987299</c:v>
                </c:pt>
                <c:pt idx="7415">
                  <c:v>741.49999999987301</c:v>
                </c:pt>
                <c:pt idx="7416">
                  <c:v>741.59999999987303</c:v>
                </c:pt>
                <c:pt idx="7417">
                  <c:v>741.69999999987294</c:v>
                </c:pt>
                <c:pt idx="7418">
                  <c:v>741.79999999987297</c:v>
                </c:pt>
                <c:pt idx="7419">
                  <c:v>741.89999999987197</c:v>
                </c:pt>
                <c:pt idx="7420">
                  <c:v>741.99999999987199</c:v>
                </c:pt>
                <c:pt idx="7421">
                  <c:v>742.09999999987201</c:v>
                </c:pt>
                <c:pt idx="7422">
                  <c:v>742.19999999987203</c:v>
                </c:pt>
                <c:pt idx="7423">
                  <c:v>742.29999999987194</c:v>
                </c:pt>
                <c:pt idx="7424">
                  <c:v>742.39999999987197</c:v>
                </c:pt>
                <c:pt idx="7425">
                  <c:v>742.49999999987199</c:v>
                </c:pt>
                <c:pt idx="7426">
                  <c:v>742.59999999987201</c:v>
                </c:pt>
                <c:pt idx="7427">
                  <c:v>742.69999999987203</c:v>
                </c:pt>
                <c:pt idx="7428">
                  <c:v>742.79999999987194</c:v>
                </c:pt>
                <c:pt idx="7429">
                  <c:v>742.89999999987197</c:v>
                </c:pt>
                <c:pt idx="7430">
                  <c:v>742.99999999987097</c:v>
                </c:pt>
                <c:pt idx="7431">
                  <c:v>743.09999999987099</c:v>
                </c:pt>
                <c:pt idx="7432">
                  <c:v>743.19999999987101</c:v>
                </c:pt>
                <c:pt idx="7433">
                  <c:v>743.29999999987103</c:v>
                </c:pt>
                <c:pt idx="7434">
                  <c:v>743.39999999987106</c:v>
                </c:pt>
                <c:pt idx="7435">
                  <c:v>743.49999999987097</c:v>
                </c:pt>
                <c:pt idx="7436">
                  <c:v>743.59999999987099</c:v>
                </c:pt>
                <c:pt idx="7437">
                  <c:v>743.69999999987101</c:v>
                </c:pt>
                <c:pt idx="7438">
                  <c:v>743.79999999987103</c:v>
                </c:pt>
                <c:pt idx="7439">
                  <c:v>743.89999999987106</c:v>
                </c:pt>
                <c:pt idx="7440">
                  <c:v>743.99999999987097</c:v>
                </c:pt>
                <c:pt idx="7441">
                  <c:v>744.09999999986996</c:v>
                </c:pt>
                <c:pt idx="7442">
                  <c:v>744.19999999986999</c:v>
                </c:pt>
                <c:pt idx="7443">
                  <c:v>744.29999999987001</c:v>
                </c:pt>
                <c:pt idx="7444">
                  <c:v>744.39999999987003</c:v>
                </c:pt>
                <c:pt idx="7445">
                  <c:v>744.49999999987006</c:v>
                </c:pt>
                <c:pt idx="7446">
                  <c:v>744.59999999986996</c:v>
                </c:pt>
                <c:pt idx="7447">
                  <c:v>744.69999999986999</c:v>
                </c:pt>
                <c:pt idx="7448">
                  <c:v>744.79999999987001</c:v>
                </c:pt>
                <c:pt idx="7449">
                  <c:v>744.89999999987003</c:v>
                </c:pt>
                <c:pt idx="7450">
                  <c:v>744.99999999987006</c:v>
                </c:pt>
                <c:pt idx="7451">
                  <c:v>745.09999999986996</c:v>
                </c:pt>
                <c:pt idx="7452">
                  <c:v>745.19999999986896</c:v>
                </c:pt>
                <c:pt idx="7453">
                  <c:v>745.29999999986899</c:v>
                </c:pt>
                <c:pt idx="7454">
                  <c:v>745.39999999986901</c:v>
                </c:pt>
                <c:pt idx="7455">
                  <c:v>745.49999999986903</c:v>
                </c:pt>
                <c:pt idx="7456">
                  <c:v>745.59999999986906</c:v>
                </c:pt>
                <c:pt idx="7457">
                  <c:v>745.69999999986896</c:v>
                </c:pt>
                <c:pt idx="7458">
                  <c:v>745.79999999986899</c:v>
                </c:pt>
                <c:pt idx="7459">
                  <c:v>745.89999999986901</c:v>
                </c:pt>
                <c:pt idx="7460">
                  <c:v>745.99999999986903</c:v>
                </c:pt>
                <c:pt idx="7461">
                  <c:v>746.09999999986906</c:v>
                </c:pt>
                <c:pt idx="7462">
                  <c:v>746.19999999986896</c:v>
                </c:pt>
                <c:pt idx="7463">
                  <c:v>746.29999999986796</c:v>
                </c:pt>
                <c:pt idx="7464">
                  <c:v>746.39999999986799</c:v>
                </c:pt>
                <c:pt idx="7465">
                  <c:v>746.49999999986801</c:v>
                </c:pt>
                <c:pt idx="7466">
                  <c:v>746.59999999986803</c:v>
                </c:pt>
                <c:pt idx="7467">
                  <c:v>746.69999999986806</c:v>
                </c:pt>
                <c:pt idx="7468">
                  <c:v>746.79999999986796</c:v>
                </c:pt>
                <c:pt idx="7469">
                  <c:v>746.89999999986799</c:v>
                </c:pt>
                <c:pt idx="7470">
                  <c:v>746.99999999986801</c:v>
                </c:pt>
                <c:pt idx="7471">
                  <c:v>747.09999999986803</c:v>
                </c:pt>
                <c:pt idx="7472">
                  <c:v>747.19999999986806</c:v>
                </c:pt>
                <c:pt idx="7473">
                  <c:v>747.29999999986796</c:v>
                </c:pt>
                <c:pt idx="7474">
                  <c:v>747.39999999986696</c:v>
                </c:pt>
                <c:pt idx="7475">
                  <c:v>747.49999999986699</c:v>
                </c:pt>
                <c:pt idx="7476">
                  <c:v>747.59999999986701</c:v>
                </c:pt>
                <c:pt idx="7477">
                  <c:v>747.69999999986703</c:v>
                </c:pt>
                <c:pt idx="7478">
                  <c:v>747.79999999986705</c:v>
                </c:pt>
                <c:pt idx="7479">
                  <c:v>747.89999999986696</c:v>
                </c:pt>
                <c:pt idx="7480">
                  <c:v>747.99999999986699</c:v>
                </c:pt>
                <c:pt idx="7481">
                  <c:v>748.09999999986701</c:v>
                </c:pt>
                <c:pt idx="7482">
                  <c:v>748.19999999986703</c:v>
                </c:pt>
                <c:pt idx="7483">
                  <c:v>748.29999999986705</c:v>
                </c:pt>
                <c:pt idx="7484">
                  <c:v>748.39999999986696</c:v>
                </c:pt>
                <c:pt idx="7485">
                  <c:v>748.49999999986596</c:v>
                </c:pt>
                <c:pt idx="7486">
                  <c:v>748.59999999986599</c:v>
                </c:pt>
                <c:pt idx="7487">
                  <c:v>748.69999999986601</c:v>
                </c:pt>
                <c:pt idx="7488">
                  <c:v>748.79999999986603</c:v>
                </c:pt>
                <c:pt idx="7489">
                  <c:v>748.89999999986605</c:v>
                </c:pt>
                <c:pt idx="7490">
                  <c:v>748.99999999986596</c:v>
                </c:pt>
                <c:pt idx="7491">
                  <c:v>749.09999999986599</c:v>
                </c:pt>
                <c:pt idx="7492">
                  <c:v>749.19999999986601</c:v>
                </c:pt>
                <c:pt idx="7493">
                  <c:v>749.29999999986603</c:v>
                </c:pt>
                <c:pt idx="7494">
                  <c:v>749.39999999986605</c:v>
                </c:pt>
                <c:pt idx="7495">
                  <c:v>749.49999999986596</c:v>
                </c:pt>
                <c:pt idx="7496">
                  <c:v>749.59999999986496</c:v>
                </c:pt>
                <c:pt idx="7497">
                  <c:v>749.69999999986499</c:v>
                </c:pt>
                <c:pt idx="7498">
                  <c:v>749.79999999986501</c:v>
                </c:pt>
                <c:pt idx="7499">
                  <c:v>749.89999999986503</c:v>
                </c:pt>
                <c:pt idx="7500">
                  <c:v>749.99999999986505</c:v>
                </c:pt>
                <c:pt idx="7501">
                  <c:v>750.09999999986496</c:v>
                </c:pt>
                <c:pt idx="7502">
                  <c:v>750.19999999986499</c:v>
                </c:pt>
                <c:pt idx="7503">
                  <c:v>750.29999999986501</c:v>
                </c:pt>
                <c:pt idx="7504">
                  <c:v>750.39999999986503</c:v>
                </c:pt>
                <c:pt idx="7505">
                  <c:v>750.49999999986505</c:v>
                </c:pt>
                <c:pt idx="7506">
                  <c:v>750.59999999986496</c:v>
                </c:pt>
                <c:pt idx="7507">
                  <c:v>750.69999999986396</c:v>
                </c:pt>
                <c:pt idx="7508">
                  <c:v>750.79999999986399</c:v>
                </c:pt>
                <c:pt idx="7509">
                  <c:v>750.89999999986401</c:v>
                </c:pt>
                <c:pt idx="7510">
                  <c:v>750.99999999986403</c:v>
                </c:pt>
                <c:pt idx="7511">
                  <c:v>751.09999999986405</c:v>
                </c:pt>
                <c:pt idx="7512">
                  <c:v>751.19999999986396</c:v>
                </c:pt>
                <c:pt idx="7513">
                  <c:v>751.29999999986399</c:v>
                </c:pt>
                <c:pt idx="7514">
                  <c:v>751.39999999986401</c:v>
                </c:pt>
                <c:pt idx="7515">
                  <c:v>751.49999999986403</c:v>
                </c:pt>
                <c:pt idx="7516">
                  <c:v>751.59999999986405</c:v>
                </c:pt>
                <c:pt idx="7517">
                  <c:v>751.69999999986396</c:v>
                </c:pt>
                <c:pt idx="7518">
                  <c:v>751.79999999986296</c:v>
                </c:pt>
                <c:pt idx="7519">
                  <c:v>751.89999999986298</c:v>
                </c:pt>
                <c:pt idx="7520">
                  <c:v>751.99999999986301</c:v>
                </c:pt>
                <c:pt idx="7521">
                  <c:v>752.09999999986303</c:v>
                </c:pt>
                <c:pt idx="7522">
                  <c:v>752.19999999986305</c:v>
                </c:pt>
                <c:pt idx="7523">
                  <c:v>752.29999999986296</c:v>
                </c:pt>
                <c:pt idx="7524">
                  <c:v>752.39999999986298</c:v>
                </c:pt>
                <c:pt idx="7525">
                  <c:v>752.49999999986301</c:v>
                </c:pt>
                <c:pt idx="7526">
                  <c:v>752.59999999986303</c:v>
                </c:pt>
                <c:pt idx="7527">
                  <c:v>752.69999999986305</c:v>
                </c:pt>
                <c:pt idx="7528">
                  <c:v>752.79999999986296</c:v>
                </c:pt>
                <c:pt idx="7529">
                  <c:v>752.89999999986196</c:v>
                </c:pt>
                <c:pt idx="7530">
                  <c:v>752.99999999986198</c:v>
                </c:pt>
                <c:pt idx="7531">
                  <c:v>753.09999999986201</c:v>
                </c:pt>
                <c:pt idx="7532">
                  <c:v>753.19999999986203</c:v>
                </c:pt>
                <c:pt idx="7533">
                  <c:v>753.29999999986205</c:v>
                </c:pt>
                <c:pt idx="7534">
                  <c:v>753.39999999986196</c:v>
                </c:pt>
                <c:pt idx="7535">
                  <c:v>753.49999999986198</c:v>
                </c:pt>
                <c:pt idx="7536">
                  <c:v>753.59999999986201</c:v>
                </c:pt>
                <c:pt idx="7537">
                  <c:v>753.69999999986203</c:v>
                </c:pt>
                <c:pt idx="7538">
                  <c:v>753.79999999986205</c:v>
                </c:pt>
                <c:pt idx="7539">
                  <c:v>753.89999999986196</c:v>
                </c:pt>
                <c:pt idx="7540">
                  <c:v>753.99999999986096</c:v>
                </c:pt>
                <c:pt idx="7541">
                  <c:v>754.09999999986098</c:v>
                </c:pt>
                <c:pt idx="7542">
                  <c:v>754.19999999986101</c:v>
                </c:pt>
                <c:pt idx="7543">
                  <c:v>754.29999999986103</c:v>
                </c:pt>
                <c:pt idx="7544">
                  <c:v>754.39999999986105</c:v>
                </c:pt>
                <c:pt idx="7545">
                  <c:v>754.49999999986096</c:v>
                </c:pt>
                <c:pt idx="7546">
                  <c:v>754.59999999986098</c:v>
                </c:pt>
                <c:pt idx="7547">
                  <c:v>754.69999999986101</c:v>
                </c:pt>
                <c:pt idx="7548">
                  <c:v>754.79999999986103</c:v>
                </c:pt>
                <c:pt idx="7549">
                  <c:v>754.89999999986105</c:v>
                </c:pt>
                <c:pt idx="7550">
                  <c:v>754.99999999986096</c:v>
                </c:pt>
                <c:pt idx="7551">
                  <c:v>755.09999999985996</c:v>
                </c:pt>
                <c:pt idx="7552">
                  <c:v>755.19999999985998</c:v>
                </c:pt>
                <c:pt idx="7553">
                  <c:v>755.29999999986001</c:v>
                </c:pt>
                <c:pt idx="7554">
                  <c:v>755.39999999986003</c:v>
                </c:pt>
                <c:pt idx="7555">
                  <c:v>755.49999999986005</c:v>
                </c:pt>
                <c:pt idx="7556">
                  <c:v>755.59999999985996</c:v>
                </c:pt>
                <c:pt idx="7557">
                  <c:v>755.69999999985998</c:v>
                </c:pt>
                <c:pt idx="7558">
                  <c:v>755.79999999986001</c:v>
                </c:pt>
                <c:pt idx="7559">
                  <c:v>755.89999999986003</c:v>
                </c:pt>
                <c:pt idx="7560">
                  <c:v>755.99999999986005</c:v>
                </c:pt>
                <c:pt idx="7561">
                  <c:v>756.09999999985996</c:v>
                </c:pt>
                <c:pt idx="7562">
                  <c:v>756.19999999985896</c:v>
                </c:pt>
                <c:pt idx="7563">
                  <c:v>756.29999999985898</c:v>
                </c:pt>
                <c:pt idx="7564">
                  <c:v>756.39999999985901</c:v>
                </c:pt>
                <c:pt idx="7565">
                  <c:v>756.49999999985903</c:v>
                </c:pt>
                <c:pt idx="7566">
                  <c:v>756.59999999985905</c:v>
                </c:pt>
                <c:pt idx="7567">
                  <c:v>756.69999999985896</c:v>
                </c:pt>
                <c:pt idx="7568">
                  <c:v>756.79999999985898</c:v>
                </c:pt>
                <c:pt idx="7569">
                  <c:v>756.89999999985901</c:v>
                </c:pt>
                <c:pt idx="7570">
                  <c:v>756.99999999985903</c:v>
                </c:pt>
                <c:pt idx="7571">
                  <c:v>757.09999999985905</c:v>
                </c:pt>
                <c:pt idx="7572">
                  <c:v>757.19999999985896</c:v>
                </c:pt>
                <c:pt idx="7573">
                  <c:v>757.29999999985796</c:v>
                </c:pt>
                <c:pt idx="7574">
                  <c:v>757.39999999985798</c:v>
                </c:pt>
                <c:pt idx="7575">
                  <c:v>757.49999999985801</c:v>
                </c:pt>
                <c:pt idx="7576">
                  <c:v>757.59999999985803</c:v>
                </c:pt>
                <c:pt idx="7577">
                  <c:v>757.69999999985805</c:v>
                </c:pt>
                <c:pt idx="7578">
                  <c:v>757.79999999985796</c:v>
                </c:pt>
                <c:pt idx="7579">
                  <c:v>757.89999999985798</c:v>
                </c:pt>
                <c:pt idx="7580">
                  <c:v>757.99999999985801</c:v>
                </c:pt>
                <c:pt idx="7581">
                  <c:v>758.09999999985803</c:v>
                </c:pt>
                <c:pt idx="7582">
                  <c:v>758.19999999985805</c:v>
                </c:pt>
                <c:pt idx="7583">
                  <c:v>758.29999999985796</c:v>
                </c:pt>
                <c:pt idx="7584">
                  <c:v>758.39999999985696</c:v>
                </c:pt>
                <c:pt idx="7585">
                  <c:v>758.49999999985698</c:v>
                </c:pt>
                <c:pt idx="7586">
                  <c:v>758.599999999857</c:v>
                </c:pt>
                <c:pt idx="7587">
                  <c:v>758.69999999985703</c:v>
                </c:pt>
                <c:pt idx="7588">
                  <c:v>758.79999999985705</c:v>
                </c:pt>
                <c:pt idx="7589">
                  <c:v>758.89999999985696</c:v>
                </c:pt>
                <c:pt idx="7590">
                  <c:v>758.99999999985698</c:v>
                </c:pt>
                <c:pt idx="7591">
                  <c:v>759.099999999857</c:v>
                </c:pt>
                <c:pt idx="7592">
                  <c:v>759.19999999985703</c:v>
                </c:pt>
                <c:pt idx="7593">
                  <c:v>759.29999999985705</c:v>
                </c:pt>
                <c:pt idx="7594">
                  <c:v>759.39999999985696</c:v>
                </c:pt>
                <c:pt idx="7595">
                  <c:v>759.49999999985596</c:v>
                </c:pt>
                <c:pt idx="7596">
                  <c:v>759.59999999985598</c:v>
                </c:pt>
                <c:pt idx="7597">
                  <c:v>759.699999999856</c:v>
                </c:pt>
                <c:pt idx="7598">
                  <c:v>759.79999999985603</c:v>
                </c:pt>
                <c:pt idx="7599">
                  <c:v>759.89999999985605</c:v>
                </c:pt>
                <c:pt idx="7600">
                  <c:v>759.99999999985596</c:v>
                </c:pt>
                <c:pt idx="7601">
                  <c:v>760.09999999985598</c:v>
                </c:pt>
                <c:pt idx="7602">
                  <c:v>760.199999999856</c:v>
                </c:pt>
                <c:pt idx="7603">
                  <c:v>760.29999999985603</c:v>
                </c:pt>
                <c:pt idx="7604">
                  <c:v>760.39999999985605</c:v>
                </c:pt>
                <c:pt idx="7605">
                  <c:v>760.49999999985596</c:v>
                </c:pt>
                <c:pt idx="7606">
                  <c:v>760.59999999985496</c:v>
                </c:pt>
                <c:pt idx="7607">
                  <c:v>760.69999999985498</c:v>
                </c:pt>
                <c:pt idx="7608">
                  <c:v>760.799999999855</c:v>
                </c:pt>
                <c:pt idx="7609">
                  <c:v>760.89999999985503</c:v>
                </c:pt>
                <c:pt idx="7610">
                  <c:v>760.99999999985505</c:v>
                </c:pt>
                <c:pt idx="7611">
                  <c:v>761.09999999985496</c:v>
                </c:pt>
                <c:pt idx="7612">
                  <c:v>761.19999999985498</c:v>
                </c:pt>
                <c:pt idx="7613">
                  <c:v>761.299999999855</c:v>
                </c:pt>
                <c:pt idx="7614">
                  <c:v>761.39999999985503</c:v>
                </c:pt>
                <c:pt idx="7615">
                  <c:v>761.49999999985505</c:v>
                </c:pt>
                <c:pt idx="7616">
                  <c:v>761.59999999985496</c:v>
                </c:pt>
                <c:pt idx="7617">
                  <c:v>761.69999999985396</c:v>
                </c:pt>
                <c:pt idx="7618">
                  <c:v>761.79999999985398</c:v>
                </c:pt>
                <c:pt idx="7619">
                  <c:v>761.899999999854</c:v>
                </c:pt>
                <c:pt idx="7620">
                  <c:v>761.99999999985403</c:v>
                </c:pt>
                <c:pt idx="7621">
                  <c:v>762.09999999985405</c:v>
                </c:pt>
                <c:pt idx="7622">
                  <c:v>762.19999999985396</c:v>
                </c:pt>
                <c:pt idx="7623">
                  <c:v>762.29999999985398</c:v>
                </c:pt>
                <c:pt idx="7624">
                  <c:v>762.399999999854</c:v>
                </c:pt>
                <c:pt idx="7625">
                  <c:v>762.49999999985403</c:v>
                </c:pt>
                <c:pt idx="7626">
                  <c:v>762.59999999985405</c:v>
                </c:pt>
                <c:pt idx="7627">
                  <c:v>762.69999999985396</c:v>
                </c:pt>
                <c:pt idx="7628">
                  <c:v>762.79999999985296</c:v>
                </c:pt>
                <c:pt idx="7629">
                  <c:v>762.89999999985298</c:v>
                </c:pt>
                <c:pt idx="7630">
                  <c:v>762.999999999853</c:v>
                </c:pt>
                <c:pt idx="7631">
                  <c:v>763.09999999985303</c:v>
                </c:pt>
                <c:pt idx="7632">
                  <c:v>763.19999999985305</c:v>
                </c:pt>
                <c:pt idx="7633">
                  <c:v>763.29999999985296</c:v>
                </c:pt>
                <c:pt idx="7634">
                  <c:v>763.39999999985298</c:v>
                </c:pt>
                <c:pt idx="7635">
                  <c:v>763.499999999853</c:v>
                </c:pt>
                <c:pt idx="7636">
                  <c:v>763.59999999985303</c:v>
                </c:pt>
                <c:pt idx="7637">
                  <c:v>763.69999999985305</c:v>
                </c:pt>
                <c:pt idx="7638">
                  <c:v>763.79999999985296</c:v>
                </c:pt>
                <c:pt idx="7639">
                  <c:v>763.89999999985196</c:v>
                </c:pt>
                <c:pt idx="7640">
                  <c:v>763.99999999985198</c:v>
                </c:pt>
                <c:pt idx="7641">
                  <c:v>764.099999999852</c:v>
                </c:pt>
                <c:pt idx="7642">
                  <c:v>764.19999999985203</c:v>
                </c:pt>
                <c:pt idx="7643">
                  <c:v>764.29999999985205</c:v>
                </c:pt>
                <c:pt idx="7644">
                  <c:v>764.39999999985196</c:v>
                </c:pt>
                <c:pt idx="7645">
                  <c:v>764.49999999985198</c:v>
                </c:pt>
                <c:pt idx="7646">
                  <c:v>764.599999999852</c:v>
                </c:pt>
                <c:pt idx="7647">
                  <c:v>764.69999999985203</c:v>
                </c:pt>
                <c:pt idx="7648">
                  <c:v>764.79999999985205</c:v>
                </c:pt>
                <c:pt idx="7649">
                  <c:v>764.89999999985196</c:v>
                </c:pt>
                <c:pt idx="7650">
                  <c:v>764.99999999985096</c:v>
                </c:pt>
                <c:pt idx="7651">
                  <c:v>765.09999999985098</c:v>
                </c:pt>
                <c:pt idx="7652">
                  <c:v>765.199999999851</c:v>
                </c:pt>
                <c:pt idx="7653">
                  <c:v>765.29999999985102</c:v>
                </c:pt>
                <c:pt idx="7654">
                  <c:v>765.39999999985105</c:v>
                </c:pt>
                <c:pt idx="7655">
                  <c:v>765.49999999985096</c:v>
                </c:pt>
                <c:pt idx="7656">
                  <c:v>765.59999999985098</c:v>
                </c:pt>
                <c:pt idx="7657">
                  <c:v>765.699999999851</c:v>
                </c:pt>
                <c:pt idx="7658">
                  <c:v>765.79999999985102</c:v>
                </c:pt>
                <c:pt idx="7659">
                  <c:v>765.89999999985105</c:v>
                </c:pt>
                <c:pt idx="7660">
                  <c:v>765.99999999985096</c:v>
                </c:pt>
                <c:pt idx="7661">
                  <c:v>766.09999999984996</c:v>
                </c:pt>
                <c:pt idx="7662">
                  <c:v>766.19999999984998</c:v>
                </c:pt>
                <c:pt idx="7663">
                  <c:v>766.29999999985</c:v>
                </c:pt>
                <c:pt idx="7664">
                  <c:v>766.39999999985002</c:v>
                </c:pt>
                <c:pt idx="7665">
                  <c:v>766.49999999985005</c:v>
                </c:pt>
                <c:pt idx="7666">
                  <c:v>766.59999999984996</c:v>
                </c:pt>
                <c:pt idx="7667">
                  <c:v>766.69999999984998</c:v>
                </c:pt>
                <c:pt idx="7668">
                  <c:v>766.79999999985</c:v>
                </c:pt>
                <c:pt idx="7669">
                  <c:v>766.89999999985002</c:v>
                </c:pt>
                <c:pt idx="7670">
                  <c:v>766.99999999985005</c:v>
                </c:pt>
                <c:pt idx="7671">
                  <c:v>767.09999999984996</c:v>
                </c:pt>
                <c:pt idx="7672">
                  <c:v>767.19999999984896</c:v>
                </c:pt>
                <c:pt idx="7673">
                  <c:v>767.29999999984898</c:v>
                </c:pt>
                <c:pt idx="7674">
                  <c:v>767.399999999849</c:v>
                </c:pt>
                <c:pt idx="7675">
                  <c:v>767.49999999984902</c:v>
                </c:pt>
                <c:pt idx="7676">
                  <c:v>767.59999999984905</c:v>
                </c:pt>
                <c:pt idx="7677">
                  <c:v>767.69999999984896</c:v>
                </c:pt>
                <c:pt idx="7678">
                  <c:v>767.79999999984898</c:v>
                </c:pt>
                <c:pt idx="7679">
                  <c:v>767.899999999849</c:v>
                </c:pt>
                <c:pt idx="7680">
                  <c:v>767.99999999984902</c:v>
                </c:pt>
                <c:pt idx="7681">
                  <c:v>768.09999999984905</c:v>
                </c:pt>
                <c:pt idx="7682">
                  <c:v>768.19999999984896</c:v>
                </c:pt>
                <c:pt idx="7683">
                  <c:v>768.29999999984796</c:v>
                </c:pt>
                <c:pt idx="7684">
                  <c:v>768.39999999984798</c:v>
                </c:pt>
                <c:pt idx="7685">
                  <c:v>768.499999999848</c:v>
                </c:pt>
                <c:pt idx="7686">
                  <c:v>768.59999999984802</c:v>
                </c:pt>
                <c:pt idx="7687">
                  <c:v>768.69999999984805</c:v>
                </c:pt>
                <c:pt idx="7688">
                  <c:v>768.79999999984796</c:v>
                </c:pt>
                <c:pt idx="7689">
                  <c:v>768.89999999984798</c:v>
                </c:pt>
                <c:pt idx="7690">
                  <c:v>768.999999999848</c:v>
                </c:pt>
                <c:pt idx="7691">
                  <c:v>769.09999999984802</c:v>
                </c:pt>
                <c:pt idx="7692">
                  <c:v>769.19999999984805</c:v>
                </c:pt>
                <c:pt idx="7693">
                  <c:v>769.29999999984796</c:v>
                </c:pt>
                <c:pt idx="7694">
                  <c:v>769.39999999984695</c:v>
                </c:pt>
                <c:pt idx="7695">
                  <c:v>769.49999999984698</c:v>
                </c:pt>
                <c:pt idx="7696">
                  <c:v>769.599999999847</c:v>
                </c:pt>
                <c:pt idx="7697">
                  <c:v>769.69999999984702</c:v>
                </c:pt>
                <c:pt idx="7698">
                  <c:v>769.79999999984705</c:v>
                </c:pt>
                <c:pt idx="7699">
                  <c:v>769.89999999984695</c:v>
                </c:pt>
                <c:pt idx="7700">
                  <c:v>769.99999999984698</c:v>
                </c:pt>
                <c:pt idx="7701">
                  <c:v>770.099999999847</c:v>
                </c:pt>
                <c:pt idx="7702">
                  <c:v>770.19999999984702</c:v>
                </c:pt>
                <c:pt idx="7703">
                  <c:v>770.29999999984705</c:v>
                </c:pt>
                <c:pt idx="7704">
                  <c:v>770.39999999984695</c:v>
                </c:pt>
                <c:pt idx="7705">
                  <c:v>770.49999999984595</c:v>
                </c:pt>
                <c:pt idx="7706">
                  <c:v>770.59999999984598</c:v>
                </c:pt>
                <c:pt idx="7707">
                  <c:v>770.699999999846</c:v>
                </c:pt>
                <c:pt idx="7708">
                  <c:v>770.79999999984602</c:v>
                </c:pt>
                <c:pt idx="7709">
                  <c:v>770.89999999984605</c:v>
                </c:pt>
                <c:pt idx="7710">
                  <c:v>770.99999999984595</c:v>
                </c:pt>
                <c:pt idx="7711">
                  <c:v>771.09999999984598</c:v>
                </c:pt>
                <c:pt idx="7712">
                  <c:v>771.199999999846</c:v>
                </c:pt>
                <c:pt idx="7713">
                  <c:v>771.29999999984602</c:v>
                </c:pt>
                <c:pt idx="7714">
                  <c:v>771.39999999984605</c:v>
                </c:pt>
                <c:pt idx="7715">
                  <c:v>771.49999999984595</c:v>
                </c:pt>
                <c:pt idx="7716">
                  <c:v>771.59999999984495</c:v>
                </c:pt>
                <c:pt idx="7717">
                  <c:v>771.69999999984498</c:v>
                </c:pt>
                <c:pt idx="7718">
                  <c:v>771.799999999845</c:v>
                </c:pt>
                <c:pt idx="7719">
                  <c:v>771.89999999984502</c:v>
                </c:pt>
                <c:pt idx="7720">
                  <c:v>771.99999999984504</c:v>
                </c:pt>
                <c:pt idx="7721">
                  <c:v>772.09999999984495</c:v>
                </c:pt>
                <c:pt idx="7722">
                  <c:v>772.19999999984498</c:v>
                </c:pt>
                <c:pt idx="7723">
                  <c:v>772.299999999845</c:v>
                </c:pt>
                <c:pt idx="7724">
                  <c:v>772.39999999984502</c:v>
                </c:pt>
                <c:pt idx="7725">
                  <c:v>772.49999999984504</c:v>
                </c:pt>
                <c:pt idx="7726">
                  <c:v>772.59999999984495</c:v>
                </c:pt>
                <c:pt idx="7727">
                  <c:v>772.69999999984395</c:v>
                </c:pt>
                <c:pt idx="7728">
                  <c:v>772.79999999984398</c:v>
                </c:pt>
                <c:pt idx="7729">
                  <c:v>772.899999999844</c:v>
                </c:pt>
                <c:pt idx="7730">
                  <c:v>772.99999999984402</c:v>
                </c:pt>
                <c:pt idx="7731">
                  <c:v>773.09999999984404</c:v>
                </c:pt>
                <c:pt idx="7732">
                  <c:v>773.19999999984395</c:v>
                </c:pt>
                <c:pt idx="7733">
                  <c:v>773.29999999984398</c:v>
                </c:pt>
                <c:pt idx="7734">
                  <c:v>773.399999999844</c:v>
                </c:pt>
                <c:pt idx="7735">
                  <c:v>773.49999999984402</c:v>
                </c:pt>
                <c:pt idx="7736">
                  <c:v>773.59999999984404</c:v>
                </c:pt>
                <c:pt idx="7737">
                  <c:v>773.69999999984395</c:v>
                </c:pt>
                <c:pt idx="7738">
                  <c:v>773.79999999984295</c:v>
                </c:pt>
                <c:pt idx="7739">
                  <c:v>773.89999999984298</c:v>
                </c:pt>
                <c:pt idx="7740">
                  <c:v>773.999999999843</c:v>
                </c:pt>
                <c:pt idx="7741">
                  <c:v>774.09999999984302</c:v>
                </c:pt>
                <c:pt idx="7742">
                  <c:v>774.19999999984304</c:v>
                </c:pt>
                <c:pt idx="7743">
                  <c:v>774.29999999984295</c:v>
                </c:pt>
                <c:pt idx="7744">
                  <c:v>774.39999999984298</c:v>
                </c:pt>
                <c:pt idx="7745">
                  <c:v>774.499999999843</c:v>
                </c:pt>
                <c:pt idx="7746">
                  <c:v>774.59999999984302</c:v>
                </c:pt>
                <c:pt idx="7747">
                  <c:v>774.69999999984304</c:v>
                </c:pt>
                <c:pt idx="7748">
                  <c:v>774.79999999984295</c:v>
                </c:pt>
                <c:pt idx="7749">
                  <c:v>774.89999999984195</c:v>
                </c:pt>
                <c:pt idx="7750">
                  <c:v>774.99999999984198</c:v>
                </c:pt>
                <c:pt idx="7751">
                  <c:v>775.099999999842</c:v>
                </c:pt>
                <c:pt idx="7752">
                  <c:v>775.19999999984202</c:v>
                </c:pt>
                <c:pt idx="7753">
                  <c:v>775.29999999984204</c:v>
                </c:pt>
                <c:pt idx="7754">
                  <c:v>775.39999999984195</c:v>
                </c:pt>
                <c:pt idx="7755">
                  <c:v>775.49999999984198</c:v>
                </c:pt>
                <c:pt idx="7756">
                  <c:v>775.599999999842</c:v>
                </c:pt>
                <c:pt idx="7757">
                  <c:v>775.69999999984202</c:v>
                </c:pt>
                <c:pt idx="7758">
                  <c:v>775.79999999984204</c:v>
                </c:pt>
                <c:pt idx="7759">
                  <c:v>775.89999999984195</c:v>
                </c:pt>
                <c:pt idx="7760">
                  <c:v>775.99999999984095</c:v>
                </c:pt>
                <c:pt idx="7761">
                  <c:v>776.09999999984097</c:v>
                </c:pt>
                <c:pt idx="7762">
                  <c:v>776.199999999841</c:v>
                </c:pt>
                <c:pt idx="7763">
                  <c:v>776.29999999984102</c:v>
                </c:pt>
                <c:pt idx="7764">
                  <c:v>776.39999999984104</c:v>
                </c:pt>
                <c:pt idx="7765">
                  <c:v>776.49999999984095</c:v>
                </c:pt>
                <c:pt idx="7766">
                  <c:v>776.59999999984097</c:v>
                </c:pt>
                <c:pt idx="7767">
                  <c:v>776.699999999841</c:v>
                </c:pt>
                <c:pt idx="7768">
                  <c:v>776.79999999984102</c:v>
                </c:pt>
                <c:pt idx="7769">
                  <c:v>776.89999999984104</c:v>
                </c:pt>
                <c:pt idx="7770">
                  <c:v>776.99999999984095</c:v>
                </c:pt>
                <c:pt idx="7771">
                  <c:v>777.09999999983995</c:v>
                </c:pt>
                <c:pt idx="7772">
                  <c:v>777.19999999983997</c:v>
                </c:pt>
                <c:pt idx="7773">
                  <c:v>777.29999999984</c:v>
                </c:pt>
                <c:pt idx="7774">
                  <c:v>777.39999999984002</c:v>
                </c:pt>
                <c:pt idx="7775">
                  <c:v>777.49999999984004</c:v>
                </c:pt>
                <c:pt idx="7776">
                  <c:v>777.59999999983995</c:v>
                </c:pt>
                <c:pt idx="7777">
                  <c:v>777.69999999983997</c:v>
                </c:pt>
                <c:pt idx="7778">
                  <c:v>777.79999999984</c:v>
                </c:pt>
                <c:pt idx="7779">
                  <c:v>777.89999999984002</c:v>
                </c:pt>
                <c:pt idx="7780">
                  <c:v>777.99999999984004</c:v>
                </c:pt>
                <c:pt idx="7781">
                  <c:v>778.09999999983995</c:v>
                </c:pt>
                <c:pt idx="7782">
                  <c:v>778.19999999983895</c:v>
                </c:pt>
                <c:pt idx="7783">
                  <c:v>778.29999999983897</c:v>
                </c:pt>
                <c:pt idx="7784">
                  <c:v>778.399999999839</c:v>
                </c:pt>
                <c:pt idx="7785">
                  <c:v>778.49999999983902</c:v>
                </c:pt>
                <c:pt idx="7786">
                  <c:v>778.59999999983904</c:v>
                </c:pt>
                <c:pt idx="7787">
                  <c:v>778.69999999983895</c:v>
                </c:pt>
                <c:pt idx="7788">
                  <c:v>778.79999999983897</c:v>
                </c:pt>
                <c:pt idx="7789">
                  <c:v>778.899999999839</c:v>
                </c:pt>
                <c:pt idx="7790">
                  <c:v>778.99999999983902</c:v>
                </c:pt>
                <c:pt idx="7791">
                  <c:v>779.09999999983904</c:v>
                </c:pt>
                <c:pt idx="7792">
                  <c:v>779.19999999983895</c:v>
                </c:pt>
                <c:pt idx="7793">
                  <c:v>779.29999999983795</c:v>
                </c:pt>
                <c:pt idx="7794">
                  <c:v>779.39999999983797</c:v>
                </c:pt>
                <c:pt idx="7795">
                  <c:v>779.499999999838</c:v>
                </c:pt>
                <c:pt idx="7796">
                  <c:v>779.59999999983802</c:v>
                </c:pt>
                <c:pt idx="7797">
                  <c:v>779.69999999983804</c:v>
                </c:pt>
                <c:pt idx="7798">
                  <c:v>779.79999999983795</c:v>
                </c:pt>
                <c:pt idx="7799">
                  <c:v>779.89999999983797</c:v>
                </c:pt>
                <c:pt idx="7800">
                  <c:v>779.999999999838</c:v>
                </c:pt>
                <c:pt idx="7801">
                  <c:v>780.09999999983802</c:v>
                </c:pt>
                <c:pt idx="7802">
                  <c:v>780.19999999983804</c:v>
                </c:pt>
                <c:pt idx="7803">
                  <c:v>780.29999999983795</c:v>
                </c:pt>
                <c:pt idx="7804">
                  <c:v>780.39999999983695</c:v>
                </c:pt>
                <c:pt idx="7805">
                  <c:v>780.49999999983697</c:v>
                </c:pt>
                <c:pt idx="7806">
                  <c:v>780.599999999837</c:v>
                </c:pt>
                <c:pt idx="7807">
                  <c:v>780.69999999983702</c:v>
                </c:pt>
                <c:pt idx="7808">
                  <c:v>780.79999999983704</c:v>
                </c:pt>
                <c:pt idx="7809">
                  <c:v>780.89999999983695</c:v>
                </c:pt>
                <c:pt idx="7810">
                  <c:v>780.99999999983697</c:v>
                </c:pt>
                <c:pt idx="7811">
                  <c:v>781.099999999837</c:v>
                </c:pt>
                <c:pt idx="7812">
                  <c:v>781.19999999983702</c:v>
                </c:pt>
                <c:pt idx="7813">
                  <c:v>781.29999999983704</c:v>
                </c:pt>
                <c:pt idx="7814">
                  <c:v>781.39999999983695</c:v>
                </c:pt>
                <c:pt idx="7815">
                  <c:v>781.49999999983595</c:v>
                </c:pt>
                <c:pt idx="7816">
                  <c:v>781.59999999983597</c:v>
                </c:pt>
                <c:pt idx="7817">
                  <c:v>781.699999999836</c:v>
                </c:pt>
                <c:pt idx="7818">
                  <c:v>781.79999999983602</c:v>
                </c:pt>
                <c:pt idx="7819">
                  <c:v>781.89999999983604</c:v>
                </c:pt>
                <c:pt idx="7820">
                  <c:v>781.99999999983595</c:v>
                </c:pt>
                <c:pt idx="7821">
                  <c:v>782.09999999983597</c:v>
                </c:pt>
                <c:pt idx="7822">
                  <c:v>782.199999999836</c:v>
                </c:pt>
                <c:pt idx="7823">
                  <c:v>782.29999999983602</c:v>
                </c:pt>
                <c:pt idx="7824">
                  <c:v>782.39999999983604</c:v>
                </c:pt>
                <c:pt idx="7825">
                  <c:v>782.49999999983595</c:v>
                </c:pt>
                <c:pt idx="7826">
                  <c:v>782.59999999983495</c:v>
                </c:pt>
                <c:pt idx="7827">
                  <c:v>782.69999999983497</c:v>
                </c:pt>
                <c:pt idx="7828">
                  <c:v>782.79999999983499</c:v>
                </c:pt>
                <c:pt idx="7829">
                  <c:v>782.89999999983502</c:v>
                </c:pt>
                <c:pt idx="7830">
                  <c:v>782.99999999983504</c:v>
                </c:pt>
                <c:pt idx="7831">
                  <c:v>783.09999999983495</c:v>
                </c:pt>
                <c:pt idx="7832">
                  <c:v>783.19999999983497</c:v>
                </c:pt>
                <c:pt idx="7833">
                  <c:v>783.29999999983499</c:v>
                </c:pt>
                <c:pt idx="7834">
                  <c:v>783.39999999983502</c:v>
                </c:pt>
                <c:pt idx="7835">
                  <c:v>783.49999999983504</c:v>
                </c:pt>
                <c:pt idx="7836">
                  <c:v>783.59999999983495</c:v>
                </c:pt>
                <c:pt idx="7837">
                  <c:v>783.69999999983395</c:v>
                </c:pt>
                <c:pt idx="7838">
                  <c:v>783.79999999983397</c:v>
                </c:pt>
                <c:pt idx="7839">
                  <c:v>783.89999999983399</c:v>
                </c:pt>
                <c:pt idx="7840">
                  <c:v>783.99999999983402</c:v>
                </c:pt>
                <c:pt idx="7841">
                  <c:v>784.09999999983404</c:v>
                </c:pt>
                <c:pt idx="7842">
                  <c:v>784.19999999983395</c:v>
                </c:pt>
                <c:pt idx="7843">
                  <c:v>784.29999999983397</c:v>
                </c:pt>
                <c:pt idx="7844">
                  <c:v>784.39999999983399</c:v>
                </c:pt>
                <c:pt idx="7845">
                  <c:v>784.49999999983402</c:v>
                </c:pt>
                <c:pt idx="7846">
                  <c:v>784.59999999983404</c:v>
                </c:pt>
                <c:pt idx="7847">
                  <c:v>784.69999999983395</c:v>
                </c:pt>
                <c:pt idx="7848">
                  <c:v>784.79999999983295</c:v>
                </c:pt>
                <c:pt idx="7849">
                  <c:v>784.89999999983297</c:v>
                </c:pt>
                <c:pt idx="7850">
                  <c:v>784.99999999983299</c:v>
                </c:pt>
                <c:pt idx="7851">
                  <c:v>785.09999999983302</c:v>
                </c:pt>
                <c:pt idx="7852">
                  <c:v>785.19999999983304</c:v>
                </c:pt>
                <c:pt idx="7853">
                  <c:v>785.29999999983295</c:v>
                </c:pt>
                <c:pt idx="7854">
                  <c:v>785.39999999983297</c:v>
                </c:pt>
                <c:pt idx="7855">
                  <c:v>785.49999999983299</c:v>
                </c:pt>
                <c:pt idx="7856">
                  <c:v>785.59999999983302</c:v>
                </c:pt>
                <c:pt idx="7857">
                  <c:v>785.69999999983304</c:v>
                </c:pt>
                <c:pt idx="7858">
                  <c:v>785.79999999983295</c:v>
                </c:pt>
                <c:pt idx="7859">
                  <c:v>785.89999999983195</c:v>
                </c:pt>
                <c:pt idx="7860">
                  <c:v>785.99999999983197</c:v>
                </c:pt>
                <c:pt idx="7861">
                  <c:v>786.09999999983199</c:v>
                </c:pt>
                <c:pt idx="7862">
                  <c:v>786.19999999983202</c:v>
                </c:pt>
                <c:pt idx="7863">
                  <c:v>786.29999999983204</c:v>
                </c:pt>
                <c:pt idx="7864">
                  <c:v>786.39999999983195</c:v>
                </c:pt>
                <c:pt idx="7865">
                  <c:v>786.49999999983197</c:v>
                </c:pt>
                <c:pt idx="7866">
                  <c:v>786.59999999983199</c:v>
                </c:pt>
                <c:pt idx="7867">
                  <c:v>786.69999999983202</c:v>
                </c:pt>
                <c:pt idx="7868">
                  <c:v>786.79999999983204</c:v>
                </c:pt>
                <c:pt idx="7869">
                  <c:v>786.89999999983195</c:v>
                </c:pt>
                <c:pt idx="7870">
                  <c:v>786.99999999983095</c:v>
                </c:pt>
                <c:pt idx="7871">
                  <c:v>787.09999999983097</c:v>
                </c:pt>
                <c:pt idx="7872">
                  <c:v>787.19999999983099</c:v>
                </c:pt>
                <c:pt idx="7873">
                  <c:v>787.29999999983102</c:v>
                </c:pt>
                <c:pt idx="7874">
                  <c:v>787.39999999983104</c:v>
                </c:pt>
                <c:pt idx="7875">
                  <c:v>787.49999999983095</c:v>
                </c:pt>
                <c:pt idx="7876">
                  <c:v>787.59999999983097</c:v>
                </c:pt>
                <c:pt idx="7877">
                  <c:v>787.69999999983099</c:v>
                </c:pt>
                <c:pt idx="7878">
                  <c:v>787.79999999983102</c:v>
                </c:pt>
                <c:pt idx="7879">
                  <c:v>787.89999999983104</c:v>
                </c:pt>
                <c:pt idx="7880">
                  <c:v>787.99999999983095</c:v>
                </c:pt>
                <c:pt idx="7881">
                  <c:v>788.09999999982995</c:v>
                </c:pt>
                <c:pt idx="7882">
                  <c:v>788.19999999982997</c:v>
                </c:pt>
                <c:pt idx="7883">
                  <c:v>788.29999999982999</c:v>
                </c:pt>
                <c:pt idx="7884">
                  <c:v>788.39999999983002</c:v>
                </c:pt>
                <c:pt idx="7885">
                  <c:v>788.49999999983004</c:v>
                </c:pt>
                <c:pt idx="7886">
                  <c:v>788.59999999982995</c:v>
                </c:pt>
                <c:pt idx="7887">
                  <c:v>788.69999999982997</c:v>
                </c:pt>
                <c:pt idx="7888">
                  <c:v>788.79999999982999</c:v>
                </c:pt>
                <c:pt idx="7889">
                  <c:v>788.89999999983002</c:v>
                </c:pt>
                <c:pt idx="7890">
                  <c:v>788.99999999983004</c:v>
                </c:pt>
                <c:pt idx="7891">
                  <c:v>789.09999999982995</c:v>
                </c:pt>
                <c:pt idx="7892">
                  <c:v>789.19999999982895</c:v>
                </c:pt>
                <c:pt idx="7893">
                  <c:v>789.29999999982897</c:v>
                </c:pt>
                <c:pt idx="7894">
                  <c:v>789.39999999982899</c:v>
                </c:pt>
                <c:pt idx="7895">
                  <c:v>789.49999999982901</c:v>
                </c:pt>
                <c:pt idx="7896">
                  <c:v>789.59999999982904</c:v>
                </c:pt>
                <c:pt idx="7897">
                  <c:v>789.69999999982895</c:v>
                </c:pt>
                <c:pt idx="7898">
                  <c:v>789.79999999982897</c:v>
                </c:pt>
                <c:pt idx="7899">
                  <c:v>789.89999999982899</c:v>
                </c:pt>
                <c:pt idx="7900">
                  <c:v>789.99999999982901</c:v>
                </c:pt>
                <c:pt idx="7901">
                  <c:v>790.09999999982904</c:v>
                </c:pt>
                <c:pt idx="7902">
                  <c:v>790.19999999982895</c:v>
                </c:pt>
                <c:pt idx="7903">
                  <c:v>790.29999999982795</c:v>
                </c:pt>
                <c:pt idx="7904">
                  <c:v>790.39999999982797</c:v>
                </c:pt>
                <c:pt idx="7905">
                  <c:v>790.49999999982799</c:v>
                </c:pt>
                <c:pt idx="7906">
                  <c:v>790.59999999982801</c:v>
                </c:pt>
                <c:pt idx="7907">
                  <c:v>790.69999999982804</c:v>
                </c:pt>
                <c:pt idx="7908">
                  <c:v>790.79999999982795</c:v>
                </c:pt>
                <c:pt idx="7909">
                  <c:v>790.89999999982797</c:v>
                </c:pt>
                <c:pt idx="7910">
                  <c:v>790.99999999982799</c:v>
                </c:pt>
                <c:pt idx="7911">
                  <c:v>791.09999999982801</c:v>
                </c:pt>
                <c:pt idx="7912">
                  <c:v>791.19999999982804</c:v>
                </c:pt>
                <c:pt idx="7913">
                  <c:v>791.29999999982795</c:v>
                </c:pt>
                <c:pt idx="7914">
                  <c:v>791.39999999982695</c:v>
                </c:pt>
                <c:pt idx="7915">
                  <c:v>791.49999999982697</c:v>
                </c:pt>
                <c:pt idx="7916">
                  <c:v>791.59999999982699</c:v>
                </c:pt>
                <c:pt idx="7917">
                  <c:v>791.69999999982701</c:v>
                </c:pt>
                <c:pt idx="7918">
                  <c:v>791.79999999982704</c:v>
                </c:pt>
                <c:pt idx="7919">
                  <c:v>791.89999999982695</c:v>
                </c:pt>
                <c:pt idx="7920">
                  <c:v>791.99999999982697</c:v>
                </c:pt>
                <c:pt idx="7921">
                  <c:v>792.09999999982699</c:v>
                </c:pt>
                <c:pt idx="7922">
                  <c:v>792.19999999982701</c:v>
                </c:pt>
                <c:pt idx="7923">
                  <c:v>792.29999999982704</c:v>
                </c:pt>
                <c:pt idx="7924">
                  <c:v>792.39999999982695</c:v>
                </c:pt>
                <c:pt idx="7925">
                  <c:v>792.49999999982595</c:v>
                </c:pt>
                <c:pt idx="7926">
                  <c:v>792.59999999982597</c:v>
                </c:pt>
                <c:pt idx="7927">
                  <c:v>792.69999999982599</c:v>
                </c:pt>
                <c:pt idx="7928">
                  <c:v>792.79999999982601</c:v>
                </c:pt>
                <c:pt idx="7929">
                  <c:v>792.89999999982604</c:v>
                </c:pt>
                <c:pt idx="7930">
                  <c:v>792.99999999982595</c:v>
                </c:pt>
                <c:pt idx="7931">
                  <c:v>793.09999999982597</c:v>
                </c:pt>
                <c:pt idx="7932">
                  <c:v>793.19999999982599</c:v>
                </c:pt>
                <c:pt idx="7933">
                  <c:v>793.29999999982601</c:v>
                </c:pt>
                <c:pt idx="7934">
                  <c:v>793.39999999982604</c:v>
                </c:pt>
                <c:pt idx="7935">
                  <c:v>793.49999999982595</c:v>
                </c:pt>
                <c:pt idx="7936">
                  <c:v>793.59999999982495</c:v>
                </c:pt>
                <c:pt idx="7937">
                  <c:v>793.69999999982497</c:v>
                </c:pt>
                <c:pt idx="7938">
                  <c:v>793.79999999982499</c:v>
                </c:pt>
                <c:pt idx="7939">
                  <c:v>793.89999999982501</c:v>
                </c:pt>
                <c:pt idx="7940">
                  <c:v>793.99999999982504</c:v>
                </c:pt>
                <c:pt idx="7941">
                  <c:v>794.09999999982495</c:v>
                </c:pt>
                <c:pt idx="7942">
                  <c:v>794.19999999982497</c:v>
                </c:pt>
                <c:pt idx="7943">
                  <c:v>794.29999999982499</c:v>
                </c:pt>
                <c:pt idx="7944">
                  <c:v>794.39999999982501</c:v>
                </c:pt>
                <c:pt idx="7945">
                  <c:v>794.49999999982504</c:v>
                </c:pt>
                <c:pt idx="7946">
                  <c:v>794.59999999982495</c:v>
                </c:pt>
                <c:pt idx="7947">
                  <c:v>794.69999999982394</c:v>
                </c:pt>
                <c:pt idx="7948">
                  <c:v>794.79999999982397</c:v>
                </c:pt>
                <c:pt idx="7949">
                  <c:v>794.89999999982399</c:v>
                </c:pt>
                <c:pt idx="7950">
                  <c:v>794.99999999982401</c:v>
                </c:pt>
                <c:pt idx="7951">
                  <c:v>795.09999999982404</c:v>
                </c:pt>
                <c:pt idx="7952">
                  <c:v>795.19999999982394</c:v>
                </c:pt>
                <c:pt idx="7953">
                  <c:v>795.29999999982397</c:v>
                </c:pt>
                <c:pt idx="7954">
                  <c:v>795.39999999982399</c:v>
                </c:pt>
                <c:pt idx="7955">
                  <c:v>795.49999999982401</c:v>
                </c:pt>
                <c:pt idx="7956">
                  <c:v>795.59999999982404</c:v>
                </c:pt>
                <c:pt idx="7957">
                  <c:v>795.69999999982394</c:v>
                </c:pt>
                <c:pt idx="7958">
                  <c:v>795.79999999982294</c:v>
                </c:pt>
                <c:pt idx="7959">
                  <c:v>795.89999999982297</c:v>
                </c:pt>
                <c:pt idx="7960">
                  <c:v>795.99999999982299</c:v>
                </c:pt>
                <c:pt idx="7961">
                  <c:v>796.09999999982301</c:v>
                </c:pt>
                <c:pt idx="7962">
                  <c:v>796.19999999982304</c:v>
                </c:pt>
                <c:pt idx="7963">
                  <c:v>796.29999999982294</c:v>
                </c:pt>
                <c:pt idx="7964">
                  <c:v>796.39999999982297</c:v>
                </c:pt>
                <c:pt idx="7965">
                  <c:v>796.49999999982299</c:v>
                </c:pt>
                <c:pt idx="7966">
                  <c:v>796.59999999982301</c:v>
                </c:pt>
                <c:pt idx="7967">
                  <c:v>796.69999999982304</c:v>
                </c:pt>
                <c:pt idx="7968">
                  <c:v>796.79999999982294</c:v>
                </c:pt>
                <c:pt idx="7969">
                  <c:v>796.89999999982194</c:v>
                </c:pt>
                <c:pt idx="7970">
                  <c:v>796.99999999982197</c:v>
                </c:pt>
                <c:pt idx="7971">
                  <c:v>797.09999999982199</c:v>
                </c:pt>
                <c:pt idx="7972">
                  <c:v>797.19999999982201</c:v>
                </c:pt>
                <c:pt idx="7973">
                  <c:v>797.29999999982203</c:v>
                </c:pt>
                <c:pt idx="7974">
                  <c:v>797.39999999982194</c:v>
                </c:pt>
                <c:pt idx="7975">
                  <c:v>797.49999999982197</c:v>
                </c:pt>
                <c:pt idx="7976">
                  <c:v>797.59999999982199</c:v>
                </c:pt>
                <c:pt idx="7977">
                  <c:v>797.69999999982201</c:v>
                </c:pt>
                <c:pt idx="7978">
                  <c:v>797.79999999982203</c:v>
                </c:pt>
                <c:pt idx="7979">
                  <c:v>797.89999999982194</c:v>
                </c:pt>
                <c:pt idx="7980">
                  <c:v>797.99999999982094</c:v>
                </c:pt>
                <c:pt idx="7981">
                  <c:v>798.09999999982097</c:v>
                </c:pt>
                <c:pt idx="7982">
                  <c:v>798.19999999982099</c:v>
                </c:pt>
                <c:pt idx="7983">
                  <c:v>798.29999999982101</c:v>
                </c:pt>
                <c:pt idx="7984">
                  <c:v>798.39999999982103</c:v>
                </c:pt>
                <c:pt idx="7985">
                  <c:v>798.49999999982094</c:v>
                </c:pt>
                <c:pt idx="7986">
                  <c:v>798.59999999982097</c:v>
                </c:pt>
                <c:pt idx="7987">
                  <c:v>798.69999999982099</c:v>
                </c:pt>
                <c:pt idx="7988">
                  <c:v>798.79999999982101</c:v>
                </c:pt>
                <c:pt idx="7989">
                  <c:v>798.89999999982103</c:v>
                </c:pt>
                <c:pt idx="7990">
                  <c:v>798.99999999982094</c:v>
                </c:pt>
                <c:pt idx="7991">
                  <c:v>799.09999999982006</c:v>
                </c:pt>
                <c:pt idx="7992">
                  <c:v>799.19999999981997</c:v>
                </c:pt>
                <c:pt idx="7993">
                  <c:v>799.29999999981999</c:v>
                </c:pt>
                <c:pt idx="7994">
                  <c:v>799.39999999982001</c:v>
                </c:pt>
                <c:pt idx="7995">
                  <c:v>799.49999999982003</c:v>
                </c:pt>
                <c:pt idx="7996">
                  <c:v>799.59999999982006</c:v>
                </c:pt>
                <c:pt idx="7997">
                  <c:v>799.69999999981997</c:v>
                </c:pt>
                <c:pt idx="7998">
                  <c:v>799.79999999981999</c:v>
                </c:pt>
                <c:pt idx="7999">
                  <c:v>799.89999999982001</c:v>
                </c:pt>
                <c:pt idx="8000">
                  <c:v>799.99999999982003</c:v>
                </c:pt>
                <c:pt idx="8001">
                  <c:v>800.09999999982006</c:v>
                </c:pt>
                <c:pt idx="8002">
                  <c:v>800.19999999981906</c:v>
                </c:pt>
                <c:pt idx="8003">
                  <c:v>800.29999999981897</c:v>
                </c:pt>
                <c:pt idx="8004">
                  <c:v>800.39999999981899</c:v>
                </c:pt>
                <c:pt idx="8005">
                  <c:v>800.49999999981901</c:v>
                </c:pt>
                <c:pt idx="8006">
                  <c:v>800.59999999981903</c:v>
                </c:pt>
                <c:pt idx="8007">
                  <c:v>800.69999999981906</c:v>
                </c:pt>
                <c:pt idx="8008">
                  <c:v>800.79999999981897</c:v>
                </c:pt>
                <c:pt idx="8009">
                  <c:v>800.89999999981899</c:v>
                </c:pt>
                <c:pt idx="8010">
                  <c:v>800.99999999981901</c:v>
                </c:pt>
                <c:pt idx="8011">
                  <c:v>801.09999999981903</c:v>
                </c:pt>
                <c:pt idx="8012">
                  <c:v>801.19999999981906</c:v>
                </c:pt>
                <c:pt idx="8013">
                  <c:v>801.29999999981806</c:v>
                </c:pt>
                <c:pt idx="8014">
                  <c:v>801.39999999981796</c:v>
                </c:pt>
                <c:pt idx="8015">
                  <c:v>801.49999999981799</c:v>
                </c:pt>
                <c:pt idx="8016">
                  <c:v>801.59999999981801</c:v>
                </c:pt>
                <c:pt idx="8017">
                  <c:v>801.69999999981803</c:v>
                </c:pt>
                <c:pt idx="8018">
                  <c:v>801.79999999981806</c:v>
                </c:pt>
                <c:pt idx="8019">
                  <c:v>801.89999999981796</c:v>
                </c:pt>
                <c:pt idx="8020">
                  <c:v>801.99999999981799</c:v>
                </c:pt>
                <c:pt idx="8021">
                  <c:v>802.09999999981801</c:v>
                </c:pt>
                <c:pt idx="8022">
                  <c:v>802.19999999981803</c:v>
                </c:pt>
                <c:pt idx="8023">
                  <c:v>802.29999999981806</c:v>
                </c:pt>
                <c:pt idx="8024">
                  <c:v>802.39999999981706</c:v>
                </c:pt>
                <c:pt idx="8025">
                  <c:v>802.49999999981696</c:v>
                </c:pt>
                <c:pt idx="8026">
                  <c:v>802.59999999981699</c:v>
                </c:pt>
                <c:pt idx="8027">
                  <c:v>802.69999999981701</c:v>
                </c:pt>
                <c:pt idx="8028">
                  <c:v>802.79999999981703</c:v>
                </c:pt>
                <c:pt idx="8029">
                  <c:v>802.89999999981706</c:v>
                </c:pt>
                <c:pt idx="8030">
                  <c:v>802.99999999981696</c:v>
                </c:pt>
                <c:pt idx="8031">
                  <c:v>803.09999999981699</c:v>
                </c:pt>
                <c:pt idx="8032">
                  <c:v>803.19999999981701</c:v>
                </c:pt>
                <c:pt idx="8033">
                  <c:v>803.29999999981703</c:v>
                </c:pt>
                <c:pt idx="8034">
                  <c:v>803.39999999981706</c:v>
                </c:pt>
                <c:pt idx="8035">
                  <c:v>803.49999999981605</c:v>
                </c:pt>
                <c:pt idx="8036">
                  <c:v>803.59999999981596</c:v>
                </c:pt>
                <c:pt idx="8037">
                  <c:v>803.69999999981599</c:v>
                </c:pt>
                <c:pt idx="8038">
                  <c:v>803.79999999981601</c:v>
                </c:pt>
                <c:pt idx="8039">
                  <c:v>803.89999999981603</c:v>
                </c:pt>
                <c:pt idx="8040">
                  <c:v>803.99999999981605</c:v>
                </c:pt>
                <c:pt idx="8041">
                  <c:v>804.09999999981596</c:v>
                </c:pt>
                <c:pt idx="8042">
                  <c:v>804.19999999981599</c:v>
                </c:pt>
                <c:pt idx="8043">
                  <c:v>804.29999999981601</c:v>
                </c:pt>
                <c:pt idx="8044">
                  <c:v>804.39999999981603</c:v>
                </c:pt>
                <c:pt idx="8045">
                  <c:v>804.49999999981605</c:v>
                </c:pt>
                <c:pt idx="8046">
                  <c:v>804.59999999981505</c:v>
                </c:pt>
                <c:pt idx="8047">
                  <c:v>804.69999999981496</c:v>
                </c:pt>
                <c:pt idx="8048">
                  <c:v>804.79999999981499</c:v>
                </c:pt>
                <c:pt idx="8049">
                  <c:v>804.89999999981501</c:v>
                </c:pt>
                <c:pt idx="8050">
                  <c:v>804.99999999981503</c:v>
                </c:pt>
                <c:pt idx="8051">
                  <c:v>805.09999999981505</c:v>
                </c:pt>
                <c:pt idx="8052">
                  <c:v>805.19999999981496</c:v>
                </c:pt>
                <c:pt idx="8053">
                  <c:v>805.29999999981499</c:v>
                </c:pt>
                <c:pt idx="8054">
                  <c:v>805.39999999981501</c:v>
                </c:pt>
                <c:pt idx="8055">
                  <c:v>805.49999999981503</c:v>
                </c:pt>
                <c:pt idx="8056">
                  <c:v>805.59999999981505</c:v>
                </c:pt>
                <c:pt idx="8057">
                  <c:v>805.69999999981405</c:v>
                </c:pt>
                <c:pt idx="8058">
                  <c:v>805.79999999981396</c:v>
                </c:pt>
                <c:pt idx="8059">
                  <c:v>805.89999999981399</c:v>
                </c:pt>
                <c:pt idx="8060">
                  <c:v>805.99999999981401</c:v>
                </c:pt>
                <c:pt idx="8061">
                  <c:v>806.09999999981403</c:v>
                </c:pt>
                <c:pt idx="8062">
                  <c:v>806.19999999981405</c:v>
                </c:pt>
                <c:pt idx="8063">
                  <c:v>806.29999999981396</c:v>
                </c:pt>
                <c:pt idx="8064">
                  <c:v>806.39999999981399</c:v>
                </c:pt>
                <c:pt idx="8065">
                  <c:v>806.49999999981401</c:v>
                </c:pt>
                <c:pt idx="8066">
                  <c:v>806.59999999981403</c:v>
                </c:pt>
                <c:pt idx="8067">
                  <c:v>806.69999999981405</c:v>
                </c:pt>
                <c:pt idx="8068">
                  <c:v>806.79999999981305</c:v>
                </c:pt>
                <c:pt idx="8069">
                  <c:v>806.89999999981296</c:v>
                </c:pt>
                <c:pt idx="8070">
                  <c:v>806.99999999981299</c:v>
                </c:pt>
                <c:pt idx="8071">
                  <c:v>807.09999999981301</c:v>
                </c:pt>
                <c:pt idx="8072">
                  <c:v>807.19999999981303</c:v>
                </c:pt>
                <c:pt idx="8073">
                  <c:v>807.29999999981305</c:v>
                </c:pt>
                <c:pt idx="8074">
                  <c:v>807.39999999981296</c:v>
                </c:pt>
                <c:pt idx="8075">
                  <c:v>807.49999999981299</c:v>
                </c:pt>
                <c:pt idx="8076">
                  <c:v>807.59999999981301</c:v>
                </c:pt>
                <c:pt idx="8077">
                  <c:v>807.69999999981303</c:v>
                </c:pt>
                <c:pt idx="8078">
                  <c:v>807.79999999981305</c:v>
                </c:pt>
                <c:pt idx="8079">
                  <c:v>807.89999999981205</c:v>
                </c:pt>
                <c:pt idx="8080">
                  <c:v>807.99999999981196</c:v>
                </c:pt>
                <c:pt idx="8081">
                  <c:v>808.09999999981198</c:v>
                </c:pt>
                <c:pt idx="8082">
                  <c:v>808.19999999981201</c:v>
                </c:pt>
                <c:pt idx="8083">
                  <c:v>808.29999999981203</c:v>
                </c:pt>
                <c:pt idx="8084">
                  <c:v>808.39999999981205</c:v>
                </c:pt>
                <c:pt idx="8085">
                  <c:v>808.49999999981196</c:v>
                </c:pt>
                <c:pt idx="8086">
                  <c:v>808.59999999981198</c:v>
                </c:pt>
                <c:pt idx="8087">
                  <c:v>808.69999999981201</c:v>
                </c:pt>
                <c:pt idx="8088">
                  <c:v>808.79999999981203</c:v>
                </c:pt>
                <c:pt idx="8089">
                  <c:v>808.89999999981205</c:v>
                </c:pt>
                <c:pt idx="8090">
                  <c:v>808.99999999981105</c:v>
                </c:pt>
                <c:pt idx="8091">
                  <c:v>809.09999999981096</c:v>
                </c:pt>
                <c:pt idx="8092">
                  <c:v>809.19999999981098</c:v>
                </c:pt>
                <c:pt idx="8093">
                  <c:v>809.29999999981101</c:v>
                </c:pt>
                <c:pt idx="8094">
                  <c:v>809.39999999981103</c:v>
                </c:pt>
                <c:pt idx="8095">
                  <c:v>809.49999999981105</c:v>
                </c:pt>
                <c:pt idx="8096">
                  <c:v>809.59999999981096</c:v>
                </c:pt>
                <c:pt idx="8097">
                  <c:v>809.69999999981098</c:v>
                </c:pt>
                <c:pt idx="8098">
                  <c:v>809.79999999981101</c:v>
                </c:pt>
                <c:pt idx="8099">
                  <c:v>809.89999999981103</c:v>
                </c:pt>
                <c:pt idx="8100">
                  <c:v>809.99999999981105</c:v>
                </c:pt>
                <c:pt idx="8101">
                  <c:v>810.09999999981005</c:v>
                </c:pt>
                <c:pt idx="8102">
                  <c:v>810.19999999980996</c:v>
                </c:pt>
                <c:pt idx="8103">
                  <c:v>810.29999999980998</c:v>
                </c:pt>
                <c:pt idx="8104">
                  <c:v>810.39999999981001</c:v>
                </c:pt>
                <c:pt idx="8105">
                  <c:v>810.49999999981003</c:v>
                </c:pt>
                <c:pt idx="8106">
                  <c:v>810.59999999981005</c:v>
                </c:pt>
                <c:pt idx="8107">
                  <c:v>810.69999999980996</c:v>
                </c:pt>
                <c:pt idx="8108">
                  <c:v>810.79999999980998</c:v>
                </c:pt>
                <c:pt idx="8109">
                  <c:v>810.89999999981001</c:v>
                </c:pt>
                <c:pt idx="8110">
                  <c:v>810.99999999981003</c:v>
                </c:pt>
                <c:pt idx="8111">
                  <c:v>811.09999999981005</c:v>
                </c:pt>
                <c:pt idx="8112">
                  <c:v>811.19999999980905</c:v>
                </c:pt>
                <c:pt idx="8113">
                  <c:v>811.29999999980896</c:v>
                </c:pt>
                <c:pt idx="8114">
                  <c:v>811.39999999980898</c:v>
                </c:pt>
                <c:pt idx="8115">
                  <c:v>811.49999999980901</c:v>
                </c:pt>
                <c:pt idx="8116">
                  <c:v>811.59999999980903</c:v>
                </c:pt>
                <c:pt idx="8117">
                  <c:v>811.69999999980905</c:v>
                </c:pt>
                <c:pt idx="8118">
                  <c:v>811.79999999980896</c:v>
                </c:pt>
                <c:pt idx="8119">
                  <c:v>811.89999999980898</c:v>
                </c:pt>
                <c:pt idx="8120">
                  <c:v>811.99999999980901</c:v>
                </c:pt>
                <c:pt idx="8121">
                  <c:v>812.09999999980903</c:v>
                </c:pt>
                <c:pt idx="8122">
                  <c:v>812.19999999980905</c:v>
                </c:pt>
                <c:pt idx="8123">
                  <c:v>812.29999999980805</c:v>
                </c:pt>
                <c:pt idx="8124">
                  <c:v>812.39999999980796</c:v>
                </c:pt>
                <c:pt idx="8125">
                  <c:v>812.49999999980798</c:v>
                </c:pt>
                <c:pt idx="8126">
                  <c:v>812.59999999980801</c:v>
                </c:pt>
                <c:pt idx="8127">
                  <c:v>812.69999999980803</c:v>
                </c:pt>
                <c:pt idx="8128">
                  <c:v>812.79999999980805</c:v>
                </c:pt>
                <c:pt idx="8129">
                  <c:v>812.89999999980796</c:v>
                </c:pt>
                <c:pt idx="8130">
                  <c:v>812.99999999980798</c:v>
                </c:pt>
                <c:pt idx="8131">
                  <c:v>813.09999999980801</c:v>
                </c:pt>
                <c:pt idx="8132">
                  <c:v>813.19999999980803</c:v>
                </c:pt>
                <c:pt idx="8133">
                  <c:v>813.29999999980805</c:v>
                </c:pt>
                <c:pt idx="8134">
                  <c:v>813.39999999980705</c:v>
                </c:pt>
                <c:pt idx="8135">
                  <c:v>813.49999999980696</c:v>
                </c:pt>
                <c:pt idx="8136">
                  <c:v>813.59999999980698</c:v>
                </c:pt>
                <c:pt idx="8137">
                  <c:v>813.69999999980701</c:v>
                </c:pt>
                <c:pt idx="8138">
                  <c:v>813.79999999980703</c:v>
                </c:pt>
                <c:pt idx="8139">
                  <c:v>813.89999999980705</c:v>
                </c:pt>
                <c:pt idx="8140">
                  <c:v>813.99999999980696</c:v>
                </c:pt>
                <c:pt idx="8141">
                  <c:v>814.09999999980698</c:v>
                </c:pt>
                <c:pt idx="8142">
                  <c:v>814.19999999980701</c:v>
                </c:pt>
                <c:pt idx="8143">
                  <c:v>814.29999999980703</c:v>
                </c:pt>
                <c:pt idx="8144">
                  <c:v>814.39999999980705</c:v>
                </c:pt>
                <c:pt idx="8145">
                  <c:v>814.49999999980605</c:v>
                </c:pt>
                <c:pt idx="8146">
                  <c:v>814.59999999980596</c:v>
                </c:pt>
                <c:pt idx="8147">
                  <c:v>814.69999999980598</c:v>
                </c:pt>
                <c:pt idx="8148">
                  <c:v>814.799999999806</c:v>
                </c:pt>
                <c:pt idx="8149">
                  <c:v>814.89999999980603</c:v>
                </c:pt>
                <c:pt idx="8150">
                  <c:v>814.99999999980605</c:v>
                </c:pt>
                <c:pt idx="8151">
                  <c:v>815.09999999980596</c:v>
                </c:pt>
                <c:pt idx="8152">
                  <c:v>815.19999999980598</c:v>
                </c:pt>
                <c:pt idx="8153">
                  <c:v>815.299999999806</c:v>
                </c:pt>
                <c:pt idx="8154">
                  <c:v>815.39999999980603</c:v>
                </c:pt>
                <c:pt idx="8155">
                  <c:v>815.49999999980605</c:v>
                </c:pt>
                <c:pt idx="8156">
                  <c:v>815.59999999980505</c:v>
                </c:pt>
                <c:pt idx="8157">
                  <c:v>815.69999999980496</c:v>
                </c:pt>
                <c:pt idx="8158">
                  <c:v>815.79999999980498</c:v>
                </c:pt>
                <c:pt idx="8159">
                  <c:v>815.899999999805</c:v>
                </c:pt>
                <c:pt idx="8160">
                  <c:v>815.99999999980503</c:v>
                </c:pt>
                <c:pt idx="8161">
                  <c:v>816.09999999980505</c:v>
                </c:pt>
                <c:pt idx="8162">
                  <c:v>816.19999999980496</c:v>
                </c:pt>
                <c:pt idx="8163">
                  <c:v>816.29999999980498</c:v>
                </c:pt>
                <c:pt idx="8164">
                  <c:v>816.399999999805</c:v>
                </c:pt>
                <c:pt idx="8165">
                  <c:v>816.49999999980503</c:v>
                </c:pt>
                <c:pt idx="8166">
                  <c:v>816.59999999980505</c:v>
                </c:pt>
                <c:pt idx="8167">
                  <c:v>816.69999999980405</c:v>
                </c:pt>
                <c:pt idx="8168">
                  <c:v>816.79999999980396</c:v>
                </c:pt>
                <c:pt idx="8169">
                  <c:v>816.89999999980398</c:v>
                </c:pt>
                <c:pt idx="8170">
                  <c:v>816.999999999804</c:v>
                </c:pt>
                <c:pt idx="8171">
                  <c:v>817.09999999980403</c:v>
                </c:pt>
                <c:pt idx="8172">
                  <c:v>817.19999999980405</c:v>
                </c:pt>
                <c:pt idx="8173">
                  <c:v>817.29999999980396</c:v>
                </c:pt>
                <c:pt idx="8174">
                  <c:v>817.39999999980398</c:v>
                </c:pt>
                <c:pt idx="8175">
                  <c:v>817.499999999804</c:v>
                </c:pt>
                <c:pt idx="8176">
                  <c:v>817.59999999980403</c:v>
                </c:pt>
                <c:pt idx="8177">
                  <c:v>817.69999999980405</c:v>
                </c:pt>
                <c:pt idx="8178">
                  <c:v>817.79999999980305</c:v>
                </c:pt>
                <c:pt idx="8179">
                  <c:v>817.89999999980296</c:v>
                </c:pt>
                <c:pt idx="8180">
                  <c:v>817.99999999980298</c:v>
                </c:pt>
                <c:pt idx="8181">
                  <c:v>818.099999999803</c:v>
                </c:pt>
                <c:pt idx="8182">
                  <c:v>818.19999999980303</c:v>
                </c:pt>
                <c:pt idx="8183">
                  <c:v>818.29999999980305</c:v>
                </c:pt>
                <c:pt idx="8184">
                  <c:v>818.39999999980296</c:v>
                </c:pt>
                <c:pt idx="8185">
                  <c:v>818.49999999980298</c:v>
                </c:pt>
                <c:pt idx="8186">
                  <c:v>818.599999999803</c:v>
                </c:pt>
                <c:pt idx="8187">
                  <c:v>818.69999999980303</c:v>
                </c:pt>
                <c:pt idx="8188">
                  <c:v>818.79999999980305</c:v>
                </c:pt>
                <c:pt idx="8189">
                  <c:v>818.89999999980205</c:v>
                </c:pt>
                <c:pt idx="8190">
                  <c:v>818.99999999980196</c:v>
                </c:pt>
                <c:pt idx="8191">
                  <c:v>819.09999999980198</c:v>
                </c:pt>
                <c:pt idx="8192">
                  <c:v>819.199999999802</c:v>
                </c:pt>
                <c:pt idx="8193">
                  <c:v>819.29999999980203</c:v>
                </c:pt>
                <c:pt idx="8194">
                  <c:v>819.39999999980205</c:v>
                </c:pt>
                <c:pt idx="8195">
                  <c:v>819.49999999980196</c:v>
                </c:pt>
                <c:pt idx="8196">
                  <c:v>819.59999999980198</c:v>
                </c:pt>
                <c:pt idx="8197">
                  <c:v>819.699999999802</c:v>
                </c:pt>
                <c:pt idx="8198">
                  <c:v>819.79999999980203</c:v>
                </c:pt>
                <c:pt idx="8199">
                  <c:v>819.89999999980205</c:v>
                </c:pt>
                <c:pt idx="8200">
                  <c:v>819.99999999980105</c:v>
                </c:pt>
                <c:pt idx="8201">
                  <c:v>820.09999999980096</c:v>
                </c:pt>
                <c:pt idx="8202">
                  <c:v>820.19999999980098</c:v>
                </c:pt>
                <c:pt idx="8203">
                  <c:v>820.299999999801</c:v>
                </c:pt>
                <c:pt idx="8204">
                  <c:v>820.39999999980103</c:v>
                </c:pt>
                <c:pt idx="8205">
                  <c:v>820.49999999980105</c:v>
                </c:pt>
                <c:pt idx="8206">
                  <c:v>820.59999999980096</c:v>
                </c:pt>
                <c:pt idx="8207">
                  <c:v>820.69999999980098</c:v>
                </c:pt>
                <c:pt idx="8208">
                  <c:v>820.799999999801</c:v>
                </c:pt>
                <c:pt idx="8209">
                  <c:v>820.89999999980103</c:v>
                </c:pt>
                <c:pt idx="8210">
                  <c:v>820.99999999980105</c:v>
                </c:pt>
                <c:pt idx="8211">
                  <c:v>821.09999999980005</c:v>
                </c:pt>
                <c:pt idx="8212">
                  <c:v>821.19999999979996</c:v>
                </c:pt>
                <c:pt idx="8213">
                  <c:v>821.29999999979998</c:v>
                </c:pt>
                <c:pt idx="8214">
                  <c:v>821.3999999998</c:v>
                </c:pt>
                <c:pt idx="8215">
                  <c:v>821.49999999980002</c:v>
                </c:pt>
                <c:pt idx="8216">
                  <c:v>821.59999999980005</c:v>
                </c:pt>
                <c:pt idx="8217">
                  <c:v>821.69999999979996</c:v>
                </c:pt>
                <c:pt idx="8218">
                  <c:v>821.79999999979998</c:v>
                </c:pt>
                <c:pt idx="8219">
                  <c:v>821.8999999998</c:v>
                </c:pt>
                <c:pt idx="8220">
                  <c:v>821.99999999980002</c:v>
                </c:pt>
                <c:pt idx="8221">
                  <c:v>822.09999999980005</c:v>
                </c:pt>
                <c:pt idx="8222">
                  <c:v>822.19999999979905</c:v>
                </c:pt>
                <c:pt idx="8223">
                  <c:v>822.29999999979896</c:v>
                </c:pt>
                <c:pt idx="8224">
                  <c:v>822.39999999979898</c:v>
                </c:pt>
                <c:pt idx="8225">
                  <c:v>822.499999999799</c:v>
                </c:pt>
                <c:pt idx="8226">
                  <c:v>822.59999999979902</c:v>
                </c:pt>
                <c:pt idx="8227">
                  <c:v>822.69999999979905</c:v>
                </c:pt>
                <c:pt idx="8228">
                  <c:v>822.79999999979896</c:v>
                </c:pt>
                <c:pt idx="8229">
                  <c:v>822.89999999979898</c:v>
                </c:pt>
                <c:pt idx="8230">
                  <c:v>822.999999999799</c:v>
                </c:pt>
                <c:pt idx="8231">
                  <c:v>823.09999999979902</c:v>
                </c:pt>
                <c:pt idx="8232">
                  <c:v>823.19999999979905</c:v>
                </c:pt>
                <c:pt idx="8233">
                  <c:v>823.29999999979805</c:v>
                </c:pt>
                <c:pt idx="8234">
                  <c:v>823.39999999979796</c:v>
                </c:pt>
                <c:pt idx="8235">
                  <c:v>823.49999999979798</c:v>
                </c:pt>
                <c:pt idx="8236">
                  <c:v>823.599999999798</c:v>
                </c:pt>
                <c:pt idx="8237">
                  <c:v>823.69999999979802</c:v>
                </c:pt>
                <c:pt idx="8238">
                  <c:v>823.79999999979805</c:v>
                </c:pt>
                <c:pt idx="8239">
                  <c:v>823.89999999979796</c:v>
                </c:pt>
                <c:pt idx="8240">
                  <c:v>823.99999999979798</c:v>
                </c:pt>
                <c:pt idx="8241">
                  <c:v>824.099999999798</c:v>
                </c:pt>
                <c:pt idx="8242">
                  <c:v>824.19999999979802</c:v>
                </c:pt>
                <c:pt idx="8243">
                  <c:v>824.29999999979805</c:v>
                </c:pt>
                <c:pt idx="8244">
                  <c:v>824.39999999979705</c:v>
                </c:pt>
                <c:pt idx="8245">
                  <c:v>824.49999999979696</c:v>
                </c:pt>
                <c:pt idx="8246">
                  <c:v>824.59999999979698</c:v>
                </c:pt>
                <c:pt idx="8247">
                  <c:v>824.699999999797</c:v>
                </c:pt>
                <c:pt idx="8248">
                  <c:v>824.79999999979702</c:v>
                </c:pt>
                <c:pt idx="8249">
                  <c:v>824.89999999979705</c:v>
                </c:pt>
                <c:pt idx="8250">
                  <c:v>824.99999999979696</c:v>
                </c:pt>
                <c:pt idx="8251">
                  <c:v>825.09999999979698</c:v>
                </c:pt>
                <c:pt idx="8252">
                  <c:v>825.199999999797</c:v>
                </c:pt>
                <c:pt idx="8253">
                  <c:v>825.29999999979702</c:v>
                </c:pt>
                <c:pt idx="8254">
                  <c:v>825.39999999979705</c:v>
                </c:pt>
                <c:pt idx="8255">
                  <c:v>825.49999999979605</c:v>
                </c:pt>
                <c:pt idx="8256">
                  <c:v>825.59999999979595</c:v>
                </c:pt>
                <c:pt idx="8257">
                  <c:v>825.69999999979598</c:v>
                </c:pt>
                <c:pt idx="8258">
                  <c:v>825.799999999796</c:v>
                </c:pt>
                <c:pt idx="8259">
                  <c:v>825.89999999979602</c:v>
                </c:pt>
                <c:pt idx="8260">
                  <c:v>825.99999999979605</c:v>
                </c:pt>
                <c:pt idx="8261">
                  <c:v>826.09999999979595</c:v>
                </c:pt>
                <c:pt idx="8262">
                  <c:v>826.19999999979598</c:v>
                </c:pt>
                <c:pt idx="8263">
                  <c:v>826.299999999796</c:v>
                </c:pt>
                <c:pt idx="8264">
                  <c:v>826.39999999979602</c:v>
                </c:pt>
                <c:pt idx="8265">
                  <c:v>826.49999999979605</c:v>
                </c:pt>
                <c:pt idx="8266">
                  <c:v>826.59999999979505</c:v>
                </c:pt>
                <c:pt idx="8267">
                  <c:v>826.69999999979495</c:v>
                </c:pt>
                <c:pt idx="8268">
                  <c:v>826.79999999979498</c:v>
                </c:pt>
                <c:pt idx="8269">
                  <c:v>826.899999999795</c:v>
                </c:pt>
                <c:pt idx="8270">
                  <c:v>826.99999999979502</c:v>
                </c:pt>
                <c:pt idx="8271">
                  <c:v>827.09999999979505</c:v>
                </c:pt>
                <c:pt idx="8272">
                  <c:v>827.19999999979495</c:v>
                </c:pt>
                <c:pt idx="8273">
                  <c:v>827.29999999979498</c:v>
                </c:pt>
                <c:pt idx="8274">
                  <c:v>827.399999999795</c:v>
                </c:pt>
                <c:pt idx="8275">
                  <c:v>827.49999999979502</c:v>
                </c:pt>
                <c:pt idx="8276">
                  <c:v>827.59999999979505</c:v>
                </c:pt>
                <c:pt idx="8277">
                  <c:v>827.69999999979404</c:v>
                </c:pt>
                <c:pt idx="8278">
                  <c:v>827.79999999979395</c:v>
                </c:pt>
                <c:pt idx="8279">
                  <c:v>827.89999999979398</c:v>
                </c:pt>
                <c:pt idx="8280">
                  <c:v>827.999999999794</c:v>
                </c:pt>
                <c:pt idx="8281">
                  <c:v>828.09999999979402</c:v>
                </c:pt>
                <c:pt idx="8282">
                  <c:v>828.19999999979404</c:v>
                </c:pt>
                <c:pt idx="8283">
                  <c:v>828.29999999979395</c:v>
                </c:pt>
                <c:pt idx="8284">
                  <c:v>828.39999999979398</c:v>
                </c:pt>
                <c:pt idx="8285">
                  <c:v>828.499999999794</c:v>
                </c:pt>
                <c:pt idx="8286">
                  <c:v>828.59999999979402</c:v>
                </c:pt>
                <c:pt idx="8287">
                  <c:v>828.69999999979404</c:v>
                </c:pt>
                <c:pt idx="8288">
                  <c:v>828.79999999979304</c:v>
                </c:pt>
                <c:pt idx="8289">
                  <c:v>828.89999999979295</c:v>
                </c:pt>
                <c:pt idx="8290">
                  <c:v>828.99999999979298</c:v>
                </c:pt>
                <c:pt idx="8291">
                  <c:v>829.099999999793</c:v>
                </c:pt>
                <c:pt idx="8292">
                  <c:v>829.19999999979302</c:v>
                </c:pt>
                <c:pt idx="8293">
                  <c:v>829.29999999979304</c:v>
                </c:pt>
                <c:pt idx="8294">
                  <c:v>829.39999999979295</c:v>
                </c:pt>
                <c:pt idx="8295">
                  <c:v>829.49999999979298</c:v>
                </c:pt>
                <c:pt idx="8296">
                  <c:v>829.599999999793</c:v>
                </c:pt>
                <c:pt idx="8297">
                  <c:v>829.69999999979302</c:v>
                </c:pt>
                <c:pt idx="8298">
                  <c:v>829.79999999979304</c:v>
                </c:pt>
                <c:pt idx="8299">
                  <c:v>829.89999999979204</c:v>
                </c:pt>
                <c:pt idx="8300">
                  <c:v>829.99999999979195</c:v>
                </c:pt>
                <c:pt idx="8301">
                  <c:v>830.09999999979198</c:v>
                </c:pt>
                <c:pt idx="8302">
                  <c:v>830.199999999792</c:v>
                </c:pt>
                <c:pt idx="8303">
                  <c:v>830.29999999979202</c:v>
                </c:pt>
                <c:pt idx="8304">
                  <c:v>830.39999999979204</c:v>
                </c:pt>
                <c:pt idx="8305">
                  <c:v>830.49999999979195</c:v>
                </c:pt>
                <c:pt idx="8306">
                  <c:v>830.59999999979198</c:v>
                </c:pt>
                <c:pt idx="8307">
                  <c:v>830.699999999792</c:v>
                </c:pt>
                <c:pt idx="8308">
                  <c:v>830.79999999979202</c:v>
                </c:pt>
                <c:pt idx="8309">
                  <c:v>830.89999999979204</c:v>
                </c:pt>
                <c:pt idx="8310">
                  <c:v>830.99999999979104</c:v>
                </c:pt>
                <c:pt idx="8311">
                  <c:v>831.09999999979095</c:v>
                </c:pt>
                <c:pt idx="8312">
                  <c:v>831.19999999979098</c:v>
                </c:pt>
                <c:pt idx="8313">
                  <c:v>831.299999999791</c:v>
                </c:pt>
                <c:pt idx="8314">
                  <c:v>831.39999999979102</c:v>
                </c:pt>
                <c:pt idx="8315">
                  <c:v>831.49999999979104</c:v>
                </c:pt>
                <c:pt idx="8316">
                  <c:v>831.59999999979095</c:v>
                </c:pt>
                <c:pt idx="8317">
                  <c:v>831.69999999979098</c:v>
                </c:pt>
                <c:pt idx="8318">
                  <c:v>831.799999999791</c:v>
                </c:pt>
                <c:pt idx="8319">
                  <c:v>831.89999999979102</c:v>
                </c:pt>
                <c:pt idx="8320">
                  <c:v>831.99999999979104</c:v>
                </c:pt>
                <c:pt idx="8321">
                  <c:v>832.09999999979004</c:v>
                </c:pt>
                <c:pt idx="8322">
                  <c:v>832.19999999978995</c:v>
                </c:pt>
                <c:pt idx="8323">
                  <c:v>832.29999999978997</c:v>
                </c:pt>
                <c:pt idx="8324">
                  <c:v>832.39999999979</c:v>
                </c:pt>
                <c:pt idx="8325">
                  <c:v>832.49999999979002</c:v>
                </c:pt>
                <c:pt idx="8326">
                  <c:v>832.59999999979004</c:v>
                </c:pt>
                <c:pt idx="8327">
                  <c:v>832.69999999978995</c:v>
                </c:pt>
                <c:pt idx="8328">
                  <c:v>832.79999999978997</c:v>
                </c:pt>
                <c:pt idx="8329">
                  <c:v>832.89999999979</c:v>
                </c:pt>
                <c:pt idx="8330">
                  <c:v>832.99999999979002</c:v>
                </c:pt>
                <c:pt idx="8331">
                  <c:v>833.09999999979004</c:v>
                </c:pt>
                <c:pt idx="8332">
                  <c:v>833.19999999978904</c:v>
                </c:pt>
                <c:pt idx="8333">
                  <c:v>833.29999999978895</c:v>
                </c:pt>
                <c:pt idx="8334">
                  <c:v>833.39999999978897</c:v>
                </c:pt>
                <c:pt idx="8335">
                  <c:v>833.499999999789</c:v>
                </c:pt>
                <c:pt idx="8336">
                  <c:v>833.59999999978902</c:v>
                </c:pt>
                <c:pt idx="8337">
                  <c:v>833.69999999978904</c:v>
                </c:pt>
                <c:pt idx="8338">
                  <c:v>833.79999999978895</c:v>
                </c:pt>
                <c:pt idx="8339">
                  <c:v>833.89999999978897</c:v>
                </c:pt>
                <c:pt idx="8340">
                  <c:v>833.999999999789</c:v>
                </c:pt>
                <c:pt idx="8341">
                  <c:v>834.09999999978902</c:v>
                </c:pt>
                <c:pt idx="8342">
                  <c:v>834.19999999978904</c:v>
                </c:pt>
                <c:pt idx="8343">
                  <c:v>834.29999999978804</c:v>
                </c:pt>
                <c:pt idx="8344">
                  <c:v>834.39999999978795</c:v>
                </c:pt>
                <c:pt idx="8345">
                  <c:v>834.49999999978797</c:v>
                </c:pt>
                <c:pt idx="8346">
                  <c:v>834.599999999788</c:v>
                </c:pt>
                <c:pt idx="8347">
                  <c:v>834.69999999978802</c:v>
                </c:pt>
                <c:pt idx="8348">
                  <c:v>834.79999999978804</c:v>
                </c:pt>
                <c:pt idx="8349">
                  <c:v>834.89999999978795</c:v>
                </c:pt>
                <c:pt idx="8350">
                  <c:v>834.99999999978797</c:v>
                </c:pt>
                <c:pt idx="8351">
                  <c:v>835.099999999788</c:v>
                </c:pt>
                <c:pt idx="8352">
                  <c:v>835.19999999978802</c:v>
                </c:pt>
                <c:pt idx="8353">
                  <c:v>835.29999999978804</c:v>
                </c:pt>
                <c:pt idx="8354">
                  <c:v>835.39999999978704</c:v>
                </c:pt>
                <c:pt idx="8355">
                  <c:v>835.49999999978695</c:v>
                </c:pt>
                <c:pt idx="8356">
                  <c:v>835.59999999978697</c:v>
                </c:pt>
                <c:pt idx="8357">
                  <c:v>835.699999999787</c:v>
                </c:pt>
                <c:pt idx="8358">
                  <c:v>835.79999999978702</c:v>
                </c:pt>
                <c:pt idx="8359">
                  <c:v>835.89999999978704</c:v>
                </c:pt>
                <c:pt idx="8360">
                  <c:v>835.99999999978695</c:v>
                </c:pt>
                <c:pt idx="8361">
                  <c:v>836.09999999978697</c:v>
                </c:pt>
                <c:pt idx="8362">
                  <c:v>836.199999999787</c:v>
                </c:pt>
                <c:pt idx="8363">
                  <c:v>836.29999999978702</c:v>
                </c:pt>
                <c:pt idx="8364">
                  <c:v>836.39999999978704</c:v>
                </c:pt>
                <c:pt idx="8365">
                  <c:v>836.49999999978604</c:v>
                </c:pt>
                <c:pt idx="8366">
                  <c:v>836.59999999978595</c:v>
                </c:pt>
                <c:pt idx="8367">
                  <c:v>836.69999999978597</c:v>
                </c:pt>
                <c:pt idx="8368">
                  <c:v>836.799999999786</c:v>
                </c:pt>
                <c:pt idx="8369">
                  <c:v>836.89999999978602</c:v>
                </c:pt>
                <c:pt idx="8370">
                  <c:v>836.99999999978604</c:v>
                </c:pt>
                <c:pt idx="8371">
                  <c:v>837.09999999978595</c:v>
                </c:pt>
                <c:pt idx="8372">
                  <c:v>837.19999999978597</c:v>
                </c:pt>
                <c:pt idx="8373">
                  <c:v>837.299999999786</c:v>
                </c:pt>
                <c:pt idx="8374">
                  <c:v>837.39999999978602</c:v>
                </c:pt>
                <c:pt idx="8375">
                  <c:v>837.49999999978604</c:v>
                </c:pt>
                <c:pt idx="8376">
                  <c:v>837.59999999978504</c:v>
                </c:pt>
                <c:pt idx="8377">
                  <c:v>837.69999999978495</c:v>
                </c:pt>
                <c:pt idx="8378">
                  <c:v>837.79999999978497</c:v>
                </c:pt>
                <c:pt idx="8379">
                  <c:v>837.899999999785</c:v>
                </c:pt>
                <c:pt idx="8380">
                  <c:v>837.99999999978502</c:v>
                </c:pt>
                <c:pt idx="8381">
                  <c:v>838.09999999978504</c:v>
                </c:pt>
                <c:pt idx="8382">
                  <c:v>838.19999999978495</c:v>
                </c:pt>
                <c:pt idx="8383">
                  <c:v>838.29999999978497</c:v>
                </c:pt>
                <c:pt idx="8384">
                  <c:v>838.399999999785</c:v>
                </c:pt>
                <c:pt idx="8385">
                  <c:v>838.49999999978502</c:v>
                </c:pt>
                <c:pt idx="8386">
                  <c:v>838.59999999978504</c:v>
                </c:pt>
                <c:pt idx="8387">
                  <c:v>838.69999999978404</c:v>
                </c:pt>
                <c:pt idx="8388">
                  <c:v>838.79999999978395</c:v>
                </c:pt>
                <c:pt idx="8389">
                  <c:v>838.89999999978397</c:v>
                </c:pt>
                <c:pt idx="8390">
                  <c:v>838.999999999784</c:v>
                </c:pt>
                <c:pt idx="8391">
                  <c:v>839.09999999978402</c:v>
                </c:pt>
                <c:pt idx="8392">
                  <c:v>839.19999999978404</c:v>
                </c:pt>
                <c:pt idx="8393">
                  <c:v>839.29999999978395</c:v>
                </c:pt>
                <c:pt idx="8394">
                  <c:v>839.39999999978397</c:v>
                </c:pt>
                <c:pt idx="8395">
                  <c:v>839.499999999784</c:v>
                </c:pt>
                <c:pt idx="8396">
                  <c:v>839.59999999978402</c:v>
                </c:pt>
                <c:pt idx="8397">
                  <c:v>839.69999999978404</c:v>
                </c:pt>
                <c:pt idx="8398">
                  <c:v>839.79999999978304</c:v>
                </c:pt>
                <c:pt idx="8399">
                  <c:v>839.89999999978295</c:v>
                </c:pt>
                <c:pt idx="8400">
                  <c:v>839.99999999978297</c:v>
                </c:pt>
                <c:pt idx="8401">
                  <c:v>840.09999999978299</c:v>
                </c:pt>
                <c:pt idx="8402">
                  <c:v>840.19999999978302</c:v>
                </c:pt>
                <c:pt idx="8403">
                  <c:v>840.29999999978304</c:v>
                </c:pt>
                <c:pt idx="8404">
                  <c:v>840.39999999978295</c:v>
                </c:pt>
                <c:pt idx="8405">
                  <c:v>840.49999999978297</c:v>
                </c:pt>
                <c:pt idx="8406">
                  <c:v>840.59999999978299</c:v>
                </c:pt>
                <c:pt idx="8407">
                  <c:v>840.69999999978302</c:v>
                </c:pt>
                <c:pt idx="8408">
                  <c:v>840.79999999978304</c:v>
                </c:pt>
                <c:pt idx="8409">
                  <c:v>840.89999999978204</c:v>
                </c:pt>
                <c:pt idx="8410">
                  <c:v>840.99999999978195</c:v>
                </c:pt>
                <c:pt idx="8411">
                  <c:v>841.09999999978197</c:v>
                </c:pt>
                <c:pt idx="8412">
                  <c:v>841.19999999978199</c:v>
                </c:pt>
                <c:pt idx="8413">
                  <c:v>841.29999999978202</c:v>
                </c:pt>
                <c:pt idx="8414">
                  <c:v>841.39999999978204</c:v>
                </c:pt>
                <c:pt idx="8415">
                  <c:v>841.49999999978195</c:v>
                </c:pt>
                <c:pt idx="8416">
                  <c:v>841.59999999978197</c:v>
                </c:pt>
                <c:pt idx="8417">
                  <c:v>841.69999999978199</c:v>
                </c:pt>
                <c:pt idx="8418">
                  <c:v>841.79999999978202</c:v>
                </c:pt>
                <c:pt idx="8419">
                  <c:v>841.89999999978204</c:v>
                </c:pt>
                <c:pt idx="8420">
                  <c:v>841.99999999978104</c:v>
                </c:pt>
                <c:pt idx="8421">
                  <c:v>842.09999999978095</c:v>
                </c:pt>
                <c:pt idx="8422">
                  <c:v>842.19999999978097</c:v>
                </c:pt>
                <c:pt idx="8423">
                  <c:v>842.29999999978099</c:v>
                </c:pt>
                <c:pt idx="8424">
                  <c:v>842.39999999978102</c:v>
                </c:pt>
                <c:pt idx="8425">
                  <c:v>842.49999999978104</c:v>
                </c:pt>
                <c:pt idx="8426">
                  <c:v>842.59999999978095</c:v>
                </c:pt>
                <c:pt idx="8427">
                  <c:v>842.69999999978097</c:v>
                </c:pt>
                <c:pt idx="8428">
                  <c:v>842.79999999978099</c:v>
                </c:pt>
                <c:pt idx="8429">
                  <c:v>842.89999999978102</c:v>
                </c:pt>
                <c:pt idx="8430">
                  <c:v>842.99999999978104</c:v>
                </c:pt>
                <c:pt idx="8431">
                  <c:v>843.09999999978004</c:v>
                </c:pt>
                <c:pt idx="8432">
                  <c:v>843.19999999977995</c:v>
                </c:pt>
                <c:pt idx="8433">
                  <c:v>843.29999999977997</c:v>
                </c:pt>
                <c:pt idx="8434">
                  <c:v>843.39999999977999</c:v>
                </c:pt>
                <c:pt idx="8435">
                  <c:v>843.49999999978002</c:v>
                </c:pt>
                <c:pt idx="8436">
                  <c:v>843.59999999978004</c:v>
                </c:pt>
                <c:pt idx="8437">
                  <c:v>843.69999999977995</c:v>
                </c:pt>
                <c:pt idx="8438">
                  <c:v>843.79999999977997</c:v>
                </c:pt>
                <c:pt idx="8439">
                  <c:v>843.89999999977999</c:v>
                </c:pt>
                <c:pt idx="8440">
                  <c:v>843.99999999978002</c:v>
                </c:pt>
                <c:pt idx="8441">
                  <c:v>844.09999999978004</c:v>
                </c:pt>
                <c:pt idx="8442">
                  <c:v>844.19999999977904</c:v>
                </c:pt>
                <c:pt idx="8443">
                  <c:v>844.29999999977895</c:v>
                </c:pt>
                <c:pt idx="8444">
                  <c:v>844.39999999977897</c:v>
                </c:pt>
                <c:pt idx="8445">
                  <c:v>844.49999999977899</c:v>
                </c:pt>
                <c:pt idx="8446">
                  <c:v>844.59999999977902</c:v>
                </c:pt>
                <c:pt idx="8447">
                  <c:v>844.69999999977904</c:v>
                </c:pt>
                <c:pt idx="8448">
                  <c:v>844.79999999977895</c:v>
                </c:pt>
                <c:pt idx="8449">
                  <c:v>844.89999999977897</c:v>
                </c:pt>
                <c:pt idx="8450">
                  <c:v>844.99999999977899</c:v>
                </c:pt>
                <c:pt idx="8451">
                  <c:v>845.09999999977902</c:v>
                </c:pt>
                <c:pt idx="8452">
                  <c:v>845.19999999977904</c:v>
                </c:pt>
                <c:pt idx="8453">
                  <c:v>845.29999999977804</c:v>
                </c:pt>
                <c:pt idx="8454">
                  <c:v>845.39999999977795</c:v>
                </c:pt>
                <c:pt idx="8455">
                  <c:v>845.49999999977797</c:v>
                </c:pt>
                <c:pt idx="8456">
                  <c:v>845.59999999977799</c:v>
                </c:pt>
                <c:pt idx="8457">
                  <c:v>845.69999999977802</c:v>
                </c:pt>
                <c:pt idx="8458">
                  <c:v>845.79999999977804</c:v>
                </c:pt>
                <c:pt idx="8459">
                  <c:v>845.89999999977795</c:v>
                </c:pt>
                <c:pt idx="8460">
                  <c:v>845.99999999977797</c:v>
                </c:pt>
                <c:pt idx="8461">
                  <c:v>846.09999999977799</c:v>
                </c:pt>
                <c:pt idx="8462">
                  <c:v>846.19999999977802</c:v>
                </c:pt>
                <c:pt idx="8463">
                  <c:v>846.29999999977804</c:v>
                </c:pt>
                <c:pt idx="8464">
                  <c:v>846.39999999977704</c:v>
                </c:pt>
                <c:pt idx="8465">
                  <c:v>846.49999999977695</c:v>
                </c:pt>
                <c:pt idx="8466">
                  <c:v>846.59999999977697</c:v>
                </c:pt>
                <c:pt idx="8467">
                  <c:v>846.69999999977699</c:v>
                </c:pt>
                <c:pt idx="8468">
                  <c:v>846.79999999977701</c:v>
                </c:pt>
                <c:pt idx="8469">
                  <c:v>846.89999999977704</c:v>
                </c:pt>
                <c:pt idx="8470">
                  <c:v>846.99999999977695</c:v>
                </c:pt>
                <c:pt idx="8471">
                  <c:v>847.09999999977697</c:v>
                </c:pt>
                <c:pt idx="8472">
                  <c:v>847.19999999977699</c:v>
                </c:pt>
                <c:pt idx="8473">
                  <c:v>847.29999999977701</c:v>
                </c:pt>
                <c:pt idx="8474">
                  <c:v>847.39999999977704</c:v>
                </c:pt>
                <c:pt idx="8475">
                  <c:v>847.49999999977604</c:v>
                </c:pt>
                <c:pt idx="8476">
                  <c:v>847.59999999977595</c:v>
                </c:pt>
                <c:pt idx="8477">
                  <c:v>847.69999999977597</c:v>
                </c:pt>
                <c:pt idx="8478">
                  <c:v>847.79999999977599</c:v>
                </c:pt>
                <c:pt idx="8479">
                  <c:v>847.89999999977601</c:v>
                </c:pt>
                <c:pt idx="8480">
                  <c:v>847.99999999977604</c:v>
                </c:pt>
                <c:pt idx="8481">
                  <c:v>848.09999999977595</c:v>
                </c:pt>
                <c:pt idx="8482">
                  <c:v>848.19999999977597</c:v>
                </c:pt>
                <c:pt idx="8483">
                  <c:v>848.29999999977599</c:v>
                </c:pt>
                <c:pt idx="8484">
                  <c:v>848.39999999977601</c:v>
                </c:pt>
                <c:pt idx="8485">
                  <c:v>848.49999999977604</c:v>
                </c:pt>
                <c:pt idx="8486">
                  <c:v>848.59999999977504</c:v>
                </c:pt>
                <c:pt idx="8487">
                  <c:v>848.69999999977495</c:v>
                </c:pt>
                <c:pt idx="8488">
                  <c:v>848.79999999977497</c:v>
                </c:pt>
                <c:pt idx="8489">
                  <c:v>848.89999999977499</c:v>
                </c:pt>
                <c:pt idx="8490">
                  <c:v>848.99999999977501</c:v>
                </c:pt>
                <c:pt idx="8491">
                  <c:v>849.09999999977504</c:v>
                </c:pt>
                <c:pt idx="8492">
                  <c:v>849.19999999977495</c:v>
                </c:pt>
                <c:pt idx="8493">
                  <c:v>849.29999999977497</c:v>
                </c:pt>
                <c:pt idx="8494">
                  <c:v>849.39999999977499</c:v>
                </c:pt>
                <c:pt idx="8495">
                  <c:v>849.49999999977501</c:v>
                </c:pt>
                <c:pt idx="8496">
                  <c:v>849.59999999977504</c:v>
                </c:pt>
                <c:pt idx="8497">
                  <c:v>849.69999999977404</c:v>
                </c:pt>
                <c:pt idx="8498">
                  <c:v>849.79999999977395</c:v>
                </c:pt>
                <c:pt idx="8499">
                  <c:v>849.89999999977397</c:v>
                </c:pt>
                <c:pt idx="8500">
                  <c:v>849.99999999977399</c:v>
                </c:pt>
                <c:pt idx="8501">
                  <c:v>850.09999999977401</c:v>
                </c:pt>
                <c:pt idx="8502">
                  <c:v>850.19999999977404</c:v>
                </c:pt>
                <c:pt idx="8503">
                  <c:v>850.29999999977395</c:v>
                </c:pt>
                <c:pt idx="8504">
                  <c:v>850.39999999977397</c:v>
                </c:pt>
                <c:pt idx="8505">
                  <c:v>850.49999999977399</c:v>
                </c:pt>
                <c:pt idx="8506">
                  <c:v>850.59999999977401</c:v>
                </c:pt>
                <c:pt idx="8507">
                  <c:v>850.69999999977404</c:v>
                </c:pt>
                <c:pt idx="8508">
                  <c:v>850.79999999977304</c:v>
                </c:pt>
                <c:pt idx="8509">
                  <c:v>850.89999999977294</c:v>
                </c:pt>
                <c:pt idx="8510">
                  <c:v>850.99999999977297</c:v>
                </c:pt>
                <c:pt idx="8511">
                  <c:v>851.09999999977299</c:v>
                </c:pt>
                <c:pt idx="8512">
                  <c:v>851.19999999977301</c:v>
                </c:pt>
                <c:pt idx="8513">
                  <c:v>851.29999999977304</c:v>
                </c:pt>
                <c:pt idx="8514">
                  <c:v>851.39999999977294</c:v>
                </c:pt>
                <c:pt idx="8515">
                  <c:v>851.49999999977297</c:v>
                </c:pt>
                <c:pt idx="8516">
                  <c:v>851.59999999977299</c:v>
                </c:pt>
                <c:pt idx="8517">
                  <c:v>851.69999999977301</c:v>
                </c:pt>
                <c:pt idx="8518">
                  <c:v>851.79999999977304</c:v>
                </c:pt>
                <c:pt idx="8519">
                  <c:v>851.89999999977204</c:v>
                </c:pt>
                <c:pt idx="8520">
                  <c:v>851.99999999977194</c:v>
                </c:pt>
                <c:pt idx="8521">
                  <c:v>852.09999999977197</c:v>
                </c:pt>
                <c:pt idx="8522">
                  <c:v>852.19999999977199</c:v>
                </c:pt>
                <c:pt idx="8523">
                  <c:v>852.29999999977201</c:v>
                </c:pt>
                <c:pt idx="8524">
                  <c:v>852.39999999977204</c:v>
                </c:pt>
                <c:pt idx="8525">
                  <c:v>852.49999999977194</c:v>
                </c:pt>
                <c:pt idx="8526">
                  <c:v>852.59999999977197</c:v>
                </c:pt>
                <c:pt idx="8527">
                  <c:v>852.69999999977199</c:v>
                </c:pt>
                <c:pt idx="8528">
                  <c:v>852.79999999977201</c:v>
                </c:pt>
                <c:pt idx="8529">
                  <c:v>852.89999999977204</c:v>
                </c:pt>
                <c:pt idx="8530">
                  <c:v>852.99999999977103</c:v>
                </c:pt>
                <c:pt idx="8531">
                  <c:v>853.09999999977094</c:v>
                </c:pt>
                <c:pt idx="8532">
                  <c:v>853.19999999977097</c:v>
                </c:pt>
                <c:pt idx="8533">
                  <c:v>853.29999999977099</c:v>
                </c:pt>
                <c:pt idx="8534">
                  <c:v>853.39999999977101</c:v>
                </c:pt>
                <c:pt idx="8535">
                  <c:v>853.49999999977103</c:v>
                </c:pt>
                <c:pt idx="8536">
                  <c:v>853.59999999977094</c:v>
                </c:pt>
                <c:pt idx="8537">
                  <c:v>853.69999999977097</c:v>
                </c:pt>
                <c:pt idx="8538">
                  <c:v>853.79999999977099</c:v>
                </c:pt>
                <c:pt idx="8539">
                  <c:v>853.89999999977101</c:v>
                </c:pt>
                <c:pt idx="8540">
                  <c:v>853.99999999977103</c:v>
                </c:pt>
                <c:pt idx="8541">
                  <c:v>854.09999999977003</c:v>
                </c:pt>
                <c:pt idx="8542">
                  <c:v>854.19999999976994</c:v>
                </c:pt>
                <c:pt idx="8543">
                  <c:v>854.29999999976997</c:v>
                </c:pt>
                <c:pt idx="8544">
                  <c:v>854.39999999976999</c:v>
                </c:pt>
                <c:pt idx="8545">
                  <c:v>854.49999999977001</c:v>
                </c:pt>
                <c:pt idx="8546">
                  <c:v>854.59999999977003</c:v>
                </c:pt>
                <c:pt idx="8547">
                  <c:v>854.69999999976994</c:v>
                </c:pt>
                <c:pt idx="8548">
                  <c:v>854.79999999976997</c:v>
                </c:pt>
                <c:pt idx="8549">
                  <c:v>854.89999999976999</c:v>
                </c:pt>
                <c:pt idx="8550">
                  <c:v>854.99999999977001</c:v>
                </c:pt>
                <c:pt idx="8551">
                  <c:v>855.09999999977003</c:v>
                </c:pt>
                <c:pt idx="8552">
                  <c:v>855.19999999976903</c:v>
                </c:pt>
                <c:pt idx="8553">
                  <c:v>855.29999999976906</c:v>
                </c:pt>
                <c:pt idx="8554">
                  <c:v>855.39999999976897</c:v>
                </c:pt>
                <c:pt idx="8555">
                  <c:v>855.49999999976899</c:v>
                </c:pt>
                <c:pt idx="8556">
                  <c:v>855.59999999976901</c:v>
                </c:pt>
                <c:pt idx="8557">
                  <c:v>855.69999999976903</c:v>
                </c:pt>
                <c:pt idx="8558">
                  <c:v>855.79999999976906</c:v>
                </c:pt>
                <c:pt idx="8559">
                  <c:v>855.89999999976897</c:v>
                </c:pt>
                <c:pt idx="8560">
                  <c:v>855.99999999976899</c:v>
                </c:pt>
                <c:pt idx="8561">
                  <c:v>856.09999999976901</c:v>
                </c:pt>
                <c:pt idx="8562">
                  <c:v>856.19999999976903</c:v>
                </c:pt>
                <c:pt idx="8563">
                  <c:v>856.29999999976803</c:v>
                </c:pt>
                <c:pt idx="8564">
                  <c:v>856.39999999976806</c:v>
                </c:pt>
                <c:pt idx="8565">
                  <c:v>856.49999999976797</c:v>
                </c:pt>
                <c:pt idx="8566">
                  <c:v>856.59999999976799</c:v>
                </c:pt>
                <c:pt idx="8567">
                  <c:v>856.69999999976801</c:v>
                </c:pt>
                <c:pt idx="8568">
                  <c:v>856.79999999976803</c:v>
                </c:pt>
                <c:pt idx="8569">
                  <c:v>856.89999999976806</c:v>
                </c:pt>
                <c:pt idx="8570">
                  <c:v>856.99999999976797</c:v>
                </c:pt>
                <c:pt idx="8571">
                  <c:v>857.09999999976799</c:v>
                </c:pt>
                <c:pt idx="8572">
                  <c:v>857.19999999976801</c:v>
                </c:pt>
                <c:pt idx="8573">
                  <c:v>857.29999999976803</c:v>
                </c:pt>
                <c:pt idx="8574">
                  <c:v>857.39999999976703</c:v>
                </c:pt>
                <c:pt idx="8575">
                  <c:v>857.49999999976706</c:v>
                </c:pt>
                <c:pt idx="8576">
                  <c:v>857.59999999976696</c:v>
                </c:pt>
                <c:pt idx="8577">
                  <c:v>857.69999999976699</c:v>
                </c:pt>
                <c:pt idx="8578">
                  <c:v>857.79999999976701</c:v>
                </c:pt>
                <c:pt idx="8579">
                  <c:v>857.89999999976703</c:v>
                </c:pt>
                <c:pt idx="8580">
                  <c:v>857.99999999976706</c:v>
                </c:pt>
                <c:pt idx="8581">
                  <c:v>858.09999999976696</c:v>
                </c:pt>
                <c:pt idx="8582">
                  <c:v>858.19999999976699</c:v>
                </c:pt>
                <c:pt idx="8583">
                  <c:v>858.29999999976701</c:v>
                </c:pt>
                <c:pt idx="8584">
                  <c:v>858.39999999976703</c:v>
                </c:pt>
                <c:pt idx="8585">
                  <c:v>858.49999999976603</c:v>
                </c:pt>
                <c:pt idx="8586">
                  <c:v>858.59999999976606</c:v>
                </c:pt>
                <c:pt idx="8587">
                  <c:v>858.69999999976596</c:v>
                </c:pt>
                <c:pt idx="8588">
                  <c:v>858.79999999976599</c:v>
                </c:pt>
                <c:pt idx="8589">
                  <c:v>858.89999999976601</c:v>
                </c:pt>
                <c:pt idx="8590">
                  <c:v>858.99999999976603</c:v>
                </c:pt>
                <c:pt idx="8591">
                  <c:v>859.09999999976606</c:v>
                </c:pt>
                <c:pt idx="8592">
                  <c:v>859.19999999976596</c:v>
                </c:pt>
                <c:pt idx="8593">
                  <c:v>859.29999999976599</c:v>
                </c:pt>
                <c:pt idx="8594">
                  <c:v>859.39999999976601</c:v>
                </c:pt>
                <c:pt idx="8595">
                  <c:v>859.49999999976603</c:v>
                </c:pt>
                <c:pt idx="8596">
                  <c:v>859.59999999976503</c:v>
                </c:pt>
                <c:pt idx="8597">
                  <c:v>859.69999999976505</c:v>
                </c:pt>
                <c:pt idx="8598">
                  <c:v>859.79999999976496</c:v>
                </c:pt>
                <c:pt idx="8599">
                  <c:v>859.89999999976499</c:v>
                </c:pt>
                <c:pt idx="8600">
                  <c:v>859.99999999976501</c:v>
                </c:pt>
                <c:pt idx="8601">
                  <c:v>860.09999999976503</c:v>
                </c:pt>
                <c:pt idx="8602">
                  <c:v>860.19999999976505</c:v>
                </c:pt>
                <c:pt idx="8603">
                  <c:v>860.29999999976496</c:v>
                </c:pt>
                <c:pt idx="8604">
                  <c:v>860.39999999976499</c:v>
                </c:pt>
                <c:pt idx="8605">
                  <c:v>860.49999999976501</c:v>
                </c:pt>
                <c:pt idx="8606">
                  <c:v>860.59999999976503</c:v>
                </c:pt>
                <c:pt idx="8607">
                  <c:v>860.69999999976403</c:v>
                </c:pt>
                <c:pt idx="8608">
                  <c:v>860.79999999976405</c:v>
                </c:pt>
                <c:pt idx="8609">
                  <c:v>860.89999999976396</c:v>
                </c:pt>
                <c:pt idx="8610">
                  <c:v>860.99999999976399</c:v>
                </c:pt>
                <c:pt idx="8611">
                  <c:v>861.09999999976401</c:v>
                </c:pt>
                <c:pt idx="8612">
                  <c:v>861.19999999976403</c:v>
                </c:pt>
                <c:pt idx="8613">
                  <c:v>861.29999999976405</c:v>
                </c:pt>
                <c:pt idx="8614">
                  <c:v>861.39999999976396</c:v>
                </c:pt>
                <c:pt idx="8615">
                  <c:v>861.49999999976399</c:v>
                </c:pt>
                <c:pt idx="8616">
                  <c:v>861.59999999976401</c:v>
                </c:pt>
                <c:pt idx="8617">
                  <c:v>861.69999999976403</c:v>
                </c:pt>
                <c:pt idx="8618">
                  <c:v>861.79999999976303</c:v>
                </c:pt>
                <c:pt idx="8619">
                  <c:v>861.89999999976305</c:v>
                </c:pt>
                <c:pt idx="8620">
                  <c:v>861.99999999976296</c:v>
                </c:pt>
                <c:pt idx="8621">
                  <c:v>862.09999999976299</c:v>
                </c:pt>
                <c:pt idx="8622">
                  <c:v>862.19999999976301</c:v>
                </c:pt>
                <c:pt idx="8623">
                  <c:v>862.29999999976303</c:v>
                </c:pt>
                <c:pt idx="8624">
                  <c:v>862.39999999976305</c:v>
                </c:pt>
                <c:pt idx="8625">
                  <c:v>862.49999999976296</c:v>
                </c:pt>
                <c:pt idx="8626">
                  <c:v>862.59999999976299</c:v>
                </c:pt>
                <c:pt idx="8627">
                  <c:v>862.69999999976301</c:v>
                </c:pt>
                <c:pt idx="8628">
                  <c:v>862.79999999976303</c:v>
                </c:pt>
                <c:pt idx="8629">
                  <c:v>862.89999999976203</c:v>
                </c:pt>
                <c:pt idx="8630">
                  <c:v>862.99999999976205</c:v>
                </c:pt>
                <c:pt idx="8631">
                  <c:v>863.09999999976196</c:v>
                </c:pt>
                <c:pt idx="8632">
                  <c:v>863.19999999976199</c:v>
                </c:pt>
                <c:pt idx="8633">
                  <c:v>863.29999999976201</c:v>
                </c:pt>
                <c:pt idx="8634">
                  <c:v>863.39999999976203</c:v>
                </c:pt>
                <c:pt idx="8635">
                  <c:v>863.49999999976205</c:v>
                </c:pt>
                <c:pt idx="8636">
                  <c:v>863.59999999976196</c:v>
                </c:pt>
                <c:pt idx="8637">
                  <c:v>863.69999999976199</c:v>
                </c:pt>
                <c:pt idx="8638">
                  <c:v>863.79999999976201</c:v>
                </c:pt>
                <c:pt idx="8639">
                  <c:v>863.89999999976203</c:v>
                </c:pt>
                <c:pt idx="8640">
                  <c:v>863.99999999976103</c:v>
                </c:pt>
                <c:pt idx="8641">
                  <c:v>864.09999999976105</c:v>
                </c:pt>
                <c:pt idx="8642">
                  <c:v>864.19999999976096</c:v>
                </c:pt>
                <c:pt idx="8643">
                  <c:v>864.29999999976098</c:v>
                </c:pt>
                <c:pt idx="8644">
                  <c:v>864.39999999976101</c:v>
                </c:pt>
                <c:pt idx="8645">
                  <c:v>864.49999999976103</c:v>
                </c:pt>
                <c:pt idx="8646">
                  <c:v>864.59999999976105</c:v>
                </c:pt>
                <c:pt idx="8647">
                  <c:v>864.69999999976096</c:v>
                </c:pt>
                <c:pt idx="8648">
                  <c:v>864.79999999976098</c:v>
                </c:pt>
                <c:pt idx="8649">
                  <c:v>864.89999999976101</c:v>
                </c:pt>
                <c:pt idx="8650">
                  <c:v>864.99999999976103</c:v>
                </c:pt>
                <c:pt idx="8651">
                  <c:v>865.09999999976003</c:v>
                </c:pt>
                <c:pt idx="8652">
                  <c:v>865.19999999976005</c:v>
                </c:pt>
                <c:pt idx="8653">
                  <c:v>865.29999999975996</c:v>
                </c:pt>
                <c:pt idx="8654">
                  <c:v>865.39999999975998</c:v>
                </c:pt>
                <c:pt idx="8655">
                  <c:v>865.49999999976001</c:v>
                </c:pt>
                <c:pt idx="8656">
                  <c:v>865.59999999976003</c:v>
                </c:pt>
                <c:pt idx="8657">
                  <c:v>865.69999999976005</c:v>
                </c:pt>
                <c:pt idx="8658">
                  <c:v>865.79999999975996</c:v>
                </c:pt>
                <c:pt idx="8659">
                  <c:v>865.89999999975998</c:v>
                </c:pt>
                <c:pt idx="8660">
                  <c:v>865.99999999976001</c:v>
                </c:pt>
                <c:pt idx="8661">
                  <c:v>866.09999999976003</c:v>
                </c:pt>
                <c:pt idx="8662">
                  <c:v>866.19999999975903</c:v>
                </c:pt>
                <c:pt idx="8663">
                  <c:v>866.29999999975905</c:v>
                </c:pt>
                <c:pt idx="8664">
                  <c:v>866.39999999975896</c:v>
                </c:pt>
                <c:pt idx="8665">
                  <c:v>866.49999999975898</c:v>
                </c:pt>
                <c:pt idx="8666">
                  <c:v>866.59999999975901</c:v>
                </c:pt>
                <c:pt idx="8667">
                  <c:v>866.69999999975903</c:v>
                </c:pt>
                <c:pt idx="8668">
                  <c:v>866.79999999975905</c:v>
                </c:pt>
                <c:pt idx="8669">
                  <c:v>866.89999999975896</c:v>
                </c:pt>
                <c:pt idx="8670">
                  <c:v>866.99999999975898</c:v>
                </c:pt>
                <c:pt idx="8671">
                  <c:v>867.09999999975901</c:v>
                </c:pt>
                <c:pt idx="8672">
                  <c:v>867.19999999975903</c:v>
                </c:pt>
                <c:pt idx="8673">
                  <c:v>867.29999999975803</c:v>
                </c:pt>
                <c:pt idx="8674">
                  <c:v>867.39999999975805</c:v>
                </c:pt>
                <c:pt idx="8675">
                  <c:v>867.49999999975796</c:v>
                </c:pt>
                <c:pt idx="8676">
                  <c:v>867.59999999975798</c:v>
                </c:pt>
                <c:pt idx="8677">
                  <c:v>867.69999999975801</c:v>
                </c:pt>
                <c:pt idx="8678">
                  <c:v>867.79999999975803</c:v>
                </c:pt>
                <c:pt idx="8679">
                  <c:v>867.89999999975805</c:v>
                </c:pt>
                <c:pt idx="8680">
                  <c:v>867.99999999975796</c:v>
                </c:pt>
                <c:pt idx="8681">
                  <c:v>868.09999999975798</c:v>
                </c:pt>
                <c:pt idx="8682">
                  <c:v>868.19999999975801</c:v>
                </c:pt>
                <c:pt idx="8683">
                  <c:v>868.29999999975803</c:v>
                </c:pt>
                <c:pt idx="8684">
                  <c:v>868.39999999975703</c:v>
                </c:pt>
                <c:pt idx="8685">
                  <c:v>868.49999999975705</c:v>
                </c:pt>
                <c:pt idx="8686">
                  <c:v>868.59999999975696</c:v>
                </c:pt>
                <c:pt idx="8687">
                  <c:v>868.69999999975698</c:v>
                </c:pt>
                <c:pt idx="8688">
                  <c:v>868.79999999975701</c:v>
                </c:pt>
                <c:pt idx="8689">
                  <c:v>868.89999999975703</c:v>
                </c:pt>
                <c:pt idx="8690">
                  <c:v>868.99999999975705</c:v>
                </c:pt>
                <c:pt idx="8691">
                  <c:v>869.09999999975696</c:v>
                </c:pt>
                <c:pt idx="8692">
                  <c:v>869.19999999975698</c:v>
                </c:pt>
                <c:pt idx="8693">
                  <c:v>869.29999999975701</c:v>
                </c:pt>
                <c:pt idx="8694">
                  <c:v>869.39999999975703</c:v>
                </c:pt>
                <c:pt idx="8695">
                  <c:v>869.49999999975603</c:v>
                </c:pt>
                <c:pt idx="8696">
                  <c:v>869.59999999975605</c:v>
                </c:pt>
                <c:pt idx="8697">
                  <c:v>869.69999999975596</c:v>
                </c:pt>
                <c:pt idx="8698">
                  <c:v>869.79999999975598</c:v>
                </c:pt>
                <c:pt idx="8699">
                  <c:v>869.89999999975601</c:v>
                </c:pt>
                <c:pt idx="8700">
                  <c:v>869.99999999975603</c:v>
                </c:pt>
                <c:pt idx="8701">
                  <c:v>870.09999999975605</c:v>
                </c:pt>
                <c:pt idx="8702">
                  <c:v>870.19999999975596</c:v>
                </c:pt>
                <c:pt idx="8703">
                  <c:v>870.29999999975598</c:v>
                </c:pt>
                <c:pt idx="8704">
                  <c:v>870.39999999975601</c:v>
                </c:pt>
                <c:pt idx="8705">
                  <c:v>870.49999999975603</c:v>
                </c:pt>
                <c:pt idx="8706">
                  <c:v>870.59999999975503</c:v>
                </c:pt>
                <c:pt idx="8707">
                  <c:v>870.69999999975505</c:v>
                </c:pt>
                <c:pt idx="8708">
                  <c:v>870.79999999975496</c:v>
                </c:pt>
                <c:pt idx="8709">
                  <c:v>870.89999999975498</c:v>
                </c:pt>
                <c:pt idx="8710">
                  <c:v>870.999999999755</c:v>
                </c:pt>
                <c:pt idx="8711">
                  <c:v>871.09999999975503</c:v>
                </c:pt>
                <c:pt idx="8712">
                  <c:v>871.19999999975505</c:v>
                </c:pt>
                <c:pt idx="8713">
                  <c:v>871.29999999975496</c:v>
                </c:pt>
                <c:pt idx="8714">
                  <c:v>871.39999999975498</c:v>
                </c:pt>
                <c:pt idx="8715">
                  <c:v>871.499999999755</c:v>
                </c:pt>
                <c:pt idx="8716">
                  <c:v>871.59999999975503</c:v>
                </c:pt>
                <c:pt idx="8717">
                  <c:v>871.69999999975403</c:v>
                </c:pt>
                <c:pt idx="8718">
                  <c:v>871.79999999975405</c:v>
                </c:pt>
                <c:pt idx="8719">
                  <c:v>871.89999999975396</c:v>
                </c:pt>
                <c:pt idx="8720">
                  <c:v>871.99999999975398</c:v>
                </c:pt>
                <c:pt idx="8721">
                  <c:v>872.099999999754</c:v>
                </c:pt>
                <c:pt idx="8722">
                  <c:v>872.19999999975403</c:v>
                </c:pt>
                <c:pt idx="8723">
                  <c:v>872.29999999975405</c:v>
                </c:pt>
                <c:pt idx="8724">
                  <c:v>872.39999999975396</c:v>
                </c:pt>
                <c:pt idx="8725">
                  <c:v>872.49999999975398</c:v>
                </c:pt>
                <c:pt idx="8726">
                  <c:v>872.599999999754</c:v>
                </c:pt>
                <c:pt idx="8727">
                  <c:v>872.69999999975403</c:v>
                </c:pt>
                <c:pt idx="8728">
                  <c:v>872.79999999975303</c:v>
                </c:pt>
                <c:pt idx="8729">
                  <c:v>872.89999999975305</c:v>
                </c:pt>
                <c:pt idx="8730">
                  <c:v>872.99999999975296</c:v>
                </c:pt>
                <c:pt idx="8731">
                  <c:v>873.09999999975298</c:v>
                </c:pt>
                <c:pt idx="8732">
                  <c:v>873.199999999753</c:v>
                </c:pt>
                <c:pt idx="8733">
                  <c:v>873.29999999975303</c:v>
                </c:pt>
                <c:pt idx="8734">
                  <c:v>873.39999999975305</c:v>
                </c:pt>
                <c:pt idx="8735">
                  <c:v>873.49999999975296</c:v>
                </c:pt>
                <c:pt idx="8736">
                  <c:v>873.59999999975298</c:v>
                </c:pt>
                <c:pt idx="8737">
                  <c:v>873.699999999753</c:v>
                </c:pt>
                <c:pt idx="8738">
                  <c:v>873.79999999975303</c:v>
                </c:pt>
                <c:pt idx="8739">
                  <c:v>873.89999999975203</c:v>
                </c:pt>
                <c:pt idx="8740">
                  <c:v>873.99999999975205</c:v>
                </c:pt>
                <c:pt idx="8741">
                  <c:v>874.09999999975196</c:v>
                </c:pt>
                <c:pt idx="8742">
                  <c:v>874.19999999975198</c:v>
                </c:pt>
                <c:pt idx="8743">
                  <c:v>874.299999999752</c:v>
                </c:pt>
                <c:pt idx="8744">
                  <c:v>874.39999999975203</c:v>
                </c:pt>
                <c:pt idx="8745">
                  <c:v>874.49999999975205</c:v>
                </c:pt>
                <c:pt idx="8746">
                  <c:v>874.59999999975196</c:v>
                </c:pt>
                <c:pt idx="8747">
                  <c:v>874.69999999975198</c:v>
                </c:pt>
                <c:pt idx="8748">
                  <c:v>874.799999999752</c:v>
                </c:pt>
                <c:pt idx="8749">
                  <c:v>874.89999999975203</c:v>
                </c:pt>
                <c:pt idx="8750">
                  <c:v>874.99999999975103</c:v>
                </c:pt>
                <c:pt idx="8751">
                  <c:v>875.09999999975105</c:v>
                </c:pt>
                <c:pt idx="8752">
                  <c:v>875.19999999975096</c:v>
                </c:pt>
                <c:pt idx="8753">
                  <c:v>875.29999999975098</c:v>
                </c:pt>
                <c:pt idx="8754">
                  <c:v>875.399999999751</c:v>
                </c:pt>
                <c:pt idx="8755">
                  <c:v>875.49999999975103</c:v>
                </c:pt>
                <c:pt idx="8756">
                  <c:v>875.59999999975105</c:v>
                </c:pt>
                <c:pt idx="8757">
                  <c:v>875.69999999975096</c:v>
                </c:pt>
                <c:pt idx="8758">
                  <c:v>875.79999999975098</c:v>
                </c:pt>
                <c:pt idx="8759">
                  <c:v>875.899999999751</c:v>
                </c:pt>
                <c:pt idx="8760">
                  <c:v>875.99999999975103</c:v>
                </c:pt>
                <c:pt idx="8761">
                  <c:v>876.09999999975003</c:v>
                </c:pt>
                <c:pt idx="8762">
                  <c:v>876.19999999975005</c:v>
                </c:pt>
                <c:pt idx="8763">
                  <c:v>876.29999999974996</c:v>
                </c:pt>
                <c:pt idx="8764">
                  <c:v>876.39999999974998</c:v>
                </c:pt>
                <c:pt idx="8765">
                  <c:v>876.49999999975</c:v>
                </c:pt>
                <c:pt idx="8766">
                  <c:v>876.59999999975003</c:v>
                </c:pt>
                <c:pt idx="8767">
                  <c:v>876.69999999975005</c:v>
                </c:pt>
                <c:pt idx="8768">
                  <c:v>876.79999999974996</c:v>
                </c:pt>
                <c:pt idx="8769">
                  <c:v>876.89999999974998</c:v>
                </c:pt>
                <c:pt idx="8770">
                  <c:v>876.99999999975</c:v>
                </c:pt>
                <c:pt idx="8771">
                  <c:v>877.09999999975003</c:v>
                </c:pt>
                <c:pt idx="8772">
                  <c:v>877.19999999974902</c:v>
                </c:pt>
                <c:pt idx="8773">
                  <c:v>877.29999999974905</c:v>
                </c:pt>
                <c:pt idx="8774">
                  <c:v>877.39999999974896</c:v>
                </c:pt>
                <c:pt idx="8775">
                  <c:v>877.49999999974898</c:v>
                </c:pt>
                <c:pt idx="8776">
                  <c:v>877.599999999749</c:v>
                </c:pt>
                <c:pt idx="8777">
                  <c:v>877.69999999974902</c:v>
                </c:pt>
                <c:pt idx="8778">
                  <c:v>877.79999999974905</c:v>
                </c:pt>
                <c:pt idx="8779">
                  <c:v>877.89999999974896</c:v>
                </c:pt>
                <c:pt idx="8780">
                  <c:v>877.99999999974898</c:v>
                </c:pt>
                <c:pt idx="8781">
                  <c:v>878.099999999749</c:v>
                </c:pt>
                <c:pt idx="8782">
                  <c:v>878.19999999974902</c:v>
                </c:pt>
                <c:pt idx="8783">
                  <c:v>878.29999999974802</c:v>
                </c:pt>
                <c:pt idx="8784">
                  <c:v>878.39999999974805</c:v>
                </c:pt>
                <c:pt idx="8785">
                  <c:v>878.49999999974796</c:v>
                </c:pt>
                <c:pt idx="8786">
                  <c:v>878.59999999974798</c:v>
                </c:pt>
                <c:pt idx="8787">
                  <c:v>878.699999999748</c:v>
                </c:pt>
                <c:pt idx="8788">
                  <c:v>878.79999999974802</c:v>
                </c:pt>
                <c:pt idx="8789">
                  <c:v>878.89999999974805</c:v>
                </c:pt>
                <c:pt idx="8790">
                  <c:v>878.99999999974796</c:v>
                </c:pt>
                <c:pt idx="8791">
                  <c:v>879.09999999974798</c:v>
                </c:pt>
                <c:pt idx="8792">
                  <c:v>879.199999999748</c:v>
                </c:pt>
                <c:pt idx="8793">
                  <c:v>879.29999999974802</c:v>
                </c:pt>
                <c:pt idx="8794">
                  <c:v>879.39999999974702</c:v>
                </c:pt>
                <c:pt idx="8795">
                  <c:v>879.49999999974705</c:v>
                </c:pt>
                <c:pt idx="8796">
                  <c:v>879.59999999974696</c:v>
                </c:pt>
                <c:pt idx="8797">
                  <c:v>879.69999999974698</c:v>
                </c:pt>
                <c:pt idx="8798">
                  <c:v>879.799999999747</c:v>
                </c:pt>
                <c:pt idx="8799">
                  <c:v>879.89999999974702</c:v>
                </c:pt>
                <c:pt idx="8800">
                  <c:v>879.99999999974705</c:v>
                </c:pt>
                <c:pt idx="8801">
                  <c:v>880.09999999974696</c:v>
                </c:pt>
                <c:pt idx="8802">
                  <c:v>880.19999999974698</c:v>
                </c:pt>
                <c:pt idx="8803">
                  <c:v>880.299999999747</c:v>
                </c:pt>
                <c:pt idx="8804">
                  <c:v>880.39999999974702</c:v>
                </c:pt>
                <c:pt idx="8805">
                  <c:v>880.49999999974602</c:v>
                </c:pt>
                <c:pt idx="8806">
                  <c:v>880.59999999974605</c:v>
                </c:pt>
                <c:pt idx="8807">
                  <c:v>880.69999999974596</c:v>
                </c:pt>
                <c:pt idx="8808">
                  <c:v>880.79999999974598</c:v>
                </c:pt>
                <c:pt idx="8809">
                  <c:v>880.899999999746</c:v>
                </c:pt>
                <c:pt idx="8810">
                  <c:v>880.99999999974602</c:v>
                </c:pt>
                <c:pt idx="8811">
                  <c:v>881.09999999974605</c:v>
                </c:pt>
                <c:pt idx="8812">
                  <c:v>881.19999999974596</c:v>
                </c:pt>
                <c:pt idx="8813">
                  <c:v>881.29999999974598</c:v>
                </c:pt>
                <c:pt idx="8814">
                  <c:v>881.399999999746</c:v>
                </c:pt>
                <c:pt idx="8815">
                  <c:v>881.49999999974602</c:v>
                </c:pt>
                <c:pt idx="8816">
                  <c:v>881.59999999974502</c:v>
                </c:pt>
                <c:pt idx="8817">
                  <c:v>881.69999999974505</c:v>
                </c:pt>
                <c:pt idx="8818">
                  <c:v>881.79999999974495</c:v>
                </c:pt>
                <c:pt idx="8819">
                  <c:v>881.89999999974498</c:v>
                </c:pt>
                <c:pt idx="8820">
                  <c:v>881.999999999745</c:v>
                </c:pt>
                <c:pt idx="8821">
                  <c:v>882.09999999974502</c:v>
                </c:pt>
                <c:pt idx="8822">
                  <c:v>882.19999999974505</c:v>
                </c:pt>
                <c:pt idx="8823">
                  <c:v>882.29999999974495</c:v>
                </c:pt>
                <c:pt idx="8824">
                  <c:v>882.39999999974498</c:v>
                </c:pt>
                <c:pt idx="8825">
                  <c:v>882.499999999745</c:v>
                </c:pt>
                <c:pt idx="8826">
                  <c:v>882.59999999974502</c:v>
                </c:pt>
                <c:pt idx="8827">
                  <c:v>882.69999999974402</c:v>
                </c:pt>
                <c:pt idx="8828">
                  <c:v>882.79999999974405</c:v>
                </c:pt>
                <c:pt idx="8829">
                  <c:v>882.89999999974395</c:v>
                </c:pt>
                <c:pt idx="8830">
                  <c:v>882.99999999974398</c:v>
                </c:pt>
                <c:pt idx="8831">
                  <c:v>883.099999999744</c:v>
                </c:pt>
                <c:pt idx="8832">
                  <c:v>883.19999999974402</c:v>
                </c:pt>
                <c:pt idx="8833">
                  <c:v>883.29999999974405</c:v>
                </c:pt>
                <c:pt idx="8834">
                  <c:v>883.39999999974395</c:v>
                </c:pt>
                <c:pt idx="8835">
                  <c:v>883.49999999974398</c:v>
                </c:pt>
                <c:pt idx="8836">
                  <c:v>883.599999999744</c:v>
                </c:pt>
                <c:pt idx="8837">
                  <c:v>883.69999999974402</c:v>
                </c:pt>
                <c:pt idx="8838">
                  <c:v>883.79999999974302</c:v>
                </c:pt>
                <c:pt idx="8839">
                  <c:v>883.89999999974305</c:v>
                </c:pt>
                <c:pt idx="8840">
                  <c:v>883.99999999974295</c:v>
                </c:pt>
                <c:pt idx="8841">
                  <c:v>884.09999999974298</c:v>
                </c:pt>
                <c:pt idx="8842">
                  <c:v>884.199999999743</c:v>
                </c:pt>
                <c:pt idx="8843">
                  <c:v>884.29999999974302</c:v>
                </c:pt>
                <c:pt idx="8844">
                  <c:v>884.39999999974305</c:v>
                </c:pt>
                <c:pt idx="8845">
                  <c:v>884.49999999974295</c:v>
                </c:pt>
                <c:pt idx="8846">
                  <c:v>884.59999999974298</c:v>
                </c:pt>
                <c:pt idx="8847">
                  <c:v>884.699999999743</c:v>
                </c:pt>
                <c:pt idx="8848">
                  <c:v>884.79999999974302</c:v>
                </c:pt>
                <c:pt idx="8849">
                  <c:v>884.89999999974202</c:v>
                </c:pt>
                <c:pt idx="8850">
                  <c:v>884.99999999974204</c:v>
                </c:pt>
                <c:pt idx="8851">
                  <c:v>885.09999999974195</c:v>
                </c:pt>
                <c:pt idx="8852">
                  <c:v>885.19999999974198</c:v>
                </c:pt>
                <c:pt idx="8853">
                  <c:v>885.299999999742</c:v>
                </c:pt>
                <c:pt idx="8854">
                  <c:v>885.39999999974202</c:v>
                </c:pt>
                <c:pt idx="8855">
                  <c:v>885.49999999974204</c:v>
                </c:pt>
                <c:pt idx="8856">
                  <c:v>885.59999999974195</c:v>
                </c:pt>
                <c:pt idx="8857">
                  <c:v>885.69999999974198</c:v>
                </c:pt>
                <c:pt idx="8858">
                  <c:v>885.799999999742</c:v>
                </c:pt>
                <c:pt idx="8859">
                  <c:v>885.89999999974202</c:v>
                </c:pt>
                <c:pt idx="8860">
                  <c:v>885.99999999974102</c:v>
                </c:pt>
                <c:pt idx="8861">
                  <c:v>886.09999999974104</c:v>
                </c:pt>
                <c:pt idx="8862">
                  <c:v>886.19999999974095</c:v>
                </c:pt>
                <c:pt idx="8863">
                  <c:v>886.29999999974098</c:v>
                </c:pt>
                <c:pt idx="8864">
                  <c:v>886.399999999741</c:v>
                </c:pt>
                <c:pt idx="8865">
                  <c:v>886.49999999974102</c:v>
                </c:pt>
                <c:pt idx="8866">
                  <c:v>886.59999999974104</c:v>
                </c:pt>
                <c:pt idx="8867">
                  <c:v>886.69999999974095</c:v>
                </c:pt>
                <c:pt idx="8868">
                  <c:v>886.79999999974098</c:v>
                </c:pt>
                <c:pt idx="8869">
                  <c:v>886.899999999741</c:v>
                </c:pt>
                <c:pt idx="8870">
                  <c:v>886.99999999974102</c:v>
                </c:pt>
                <c:pt idx="8871">
                  <c:v>887.09999999974002</c:v>
                </c:pt>
                <c:pt idx="8872">
                  <c:v>887.19999999974004</c:v>
                </c:pt>
                <c:pt idx="8873">
                  <c:v>887.29999999973995</c:v>
                </c:pt>
                <c:pt idx="8874">
                  <c:v>887.39999999973998</c:v>
                </c:pt>
                <c:pt idx="8875">
                  <c:v>887.49999999974</c:v>
                </c:pt>
                <c:pt idx="8876">
                  <c:v>887.59999999974002</c:v>
                </c:pt>
                <c:pt idx="8877">
                  <c:v>887.69999999974004</c:v>
                </c:pt>
                <c:pt idx="8878">
                  <c:v>887.79999999973995</c:v>
                </c:pt>
                <c:pt idx="8879">
                  <c:v>887.89999999973998</c:v>
                </c:pt>
                <c:pt idx="8880">
                  <c:v>887.99999999974</c:v>
                </c:pt>
                <c:pt idx="8881">
                  <c:v>888.09999999974002</c:v>
                </c:pt>
                <c:pt idx="8882">
                  <c:v>888.19999999973902</c:v>
                </c:pt>
                <c:pt idx="8883">
                  <c:v>888.29999999973904</c:v>
                </c:pt>
                <c:pt idx="8884">
                  <c:v>888.39999999973895</c:v>
                </c:pt>
                <c:pt idx="8885">
                  <c:v>888.49999999973898</c:v>
                </c:pt>
                <c:pt idx="8886">
                  <c:v>888.599999999739</c:v>
                </c:pt>
                <c:pt idx="8887">
                  <c:v>888.69999999973902</c:v>
                </c:pt>
                <c:pt idx="8888">
                  <c:v>888.79999999973904</c:v>
                </c:pt>
                <c:pt idx="8889">
                  <c:v>888.89999999973895</c:v>
                </c:pt>
                <c:pt idx="8890">
                  <c:v>888.99999999973898</c:v>
                </c:pt>
                <c:pt idx="8891">
                  <c:v>889.099999999739</c:v>
                </c:pt>
                <c:pt idx="8892">
                  <c:v>889.19999999973902</c:v>
                </c:pt>
                <c:pt idx="8893">
                  <c:v>889.29999999973802</c:v>
                </c:pt>
                <c:pt idx="8894">
                  <c:v>889.39999999973804</c:v>
                </c:pt>
                <c:pt idx="8895">
                  <c:v>889.49999999973795</c:v>
                </c:pt>
                <c:pt idx="8896">
                  <c:v>889.59999999973797</c:v>
                </c:pt>
                <c:pt idx="8897">
                  <c:v>889.699999999738</c:v>
                </c:pt>
                <c:pt idx="8898">
                  <c:v>889.79999999973802</c:v>
                </c:pt>
                <c:pt idx="8899">
                  <c:v>889.89999999973804</c:v>
                </c:pt>
                <c:pt idx="8900">
                  <c:v>889.99999999973795</c:v>
                </c:pt>
                <c:pt idx="8901">
                  <c:v>890.09999999973797</c:v>
                </c:pt>
                <c:pt idx="8902">
                  <c:v>890.199999999738</c:v>
                </c:pt>
                <c:pt idx="8903">
                  <c:v>890.29999999973802</c:v>
                </c:pt>
                <c:pt idx="8904">
                  <c:v>890.39999999973702</c:v>
                </c:pt>
                <c:pt idx="8905">
                  <c:v>890.49999999973704</c:v>
                </c:pt>
                <c:pt idx="8906">
                  <c:v>890.59999999973695</c:v>
                </c:pt>
                <c:pt idx="8907">
                  <c:v>890.69999999973697</c:v>
                </c:pt>
                <c:pt idx="8908">
                  <c:v>890.799999999737</c:v>
                </c:pt>
                <c:pt idx="8909">
                  <c:v>890.89999999973702</c:v>
                </c:pt>
                <c:pt idx="8910">
                  <c:v>890.99999999973704</c:v>
                </c:pt>
                <c:pt idx="8911">
                  <c:v>891.09999999973695</c:v>
                </c:pt>
                <c:pt idx="8912">
                  <c:v>891.19999999973697</c:v>
                </c:pt>
                <c:pt idx="8913">
                  <c:v>891.299999999737</c:v>
                </c:pt>
                <c:pt idx="8914">
                  <c:v>891.39999999973702</c:v>
                </c:pt>
                <c:pt idx="8915">
                  <c:v>891.49999999973602</c:v>
                </c:pt>
                <c:pt idx="8916">
                  <c:v>891.59999999973604</c:v>
                </c:pt>
                <c:pt idx="8917">
                  <c:v>891.69999999973595</c:v>
                </c:pt>
                <c:pt idx="8918">
                  <c:v>891.79999999973597</c:v>
                </c:pt>
                <c:pt idx="8919">
                  <c:v>891.899999999736</c:v>
                </c:pt>
                <c:pt idx="8920">
                  <c:v>891.99999999973602</c:v>
                </c:pt>
                <c:pt idx="8921">
                  <c:v>892.09999999973604</c:v>
                </c:pt>
                <c:pt idx="8922">
                  <c:v>892.19999999973595</c:v>
                </c:pt>
                <c:pt idx="8923">
                  <c:v>892.29999999973597</c:v>
                </c:pt>
                <c:pt idx="8924">
                  <c:v>892.399999999736</c:v>
                </c:pt>
                <c:pt idx="8925">
                  <c:v>892.49999999973602</c:v>
                </c:pt>
                <c:pt idx="8926">
                  <c:v>892.59999999973502</c:v>
                </c:pt>
                <c:pt idx="8927">
                  <c:v>892.69999999973504</c:v>
                </c:pt>
                <c:pt idx="8928">
                  <c:v>892.79999999973495</c:v>
                </c:pt>
                <c:pt idx="8929">
                  <c:v>892.89999999973497</c:v>
                </c:pt>
                <c:pt idx="8930">
                  <c:v>892.999999999735</c:v>
                </c:pt>
                <c:pt idx="8931">
                  <c:v>893.09999999973502</c:v>
                </c:pt>
                <c:pt idx="8932">
                  <c:v>893.19999999973504</c:v>
                </c:pt>
                <c:pt idx="8933">
                  <c:v>893.29999999973495</c:v>
                </c:pt>
                <c:pt idx="8934">
                  <c:v>893.39999999973497</c:v>
                </c:pt>
                <c:pt idx="8935">
                  <c:v>893.499999999735</c:v>
                </c:pt>
                <c:pt idx="8936">
                  <c:v>893.59999999973502</c:v>
                </c:pt>
                <c:pt idx="8937">
                  <c:v>893.69999999973402</c:v>
                </c:pt>
                <c:pt idx="8938">
                  <c:v>893.79999999973404</c:v>
                </c:pt>
                <c:pt idx="8939">
                  <c:v>893.89999999973395</c:v>
                </c:pt>
                <c:pt idx="8940">
                  <c:v>893.99999999973397</c:v>
                </c:pt>
                <c:pt idx="8941">
                  <c:v>894.099999999734</c:v>
                </c:pt>
                <c:pt idx="8942">
                  <c:v>894.19999999973402</c:v>
                </c:pt>
                <c:pt idx="8943">
                  <c:v>894.29999999973404</c:v>
                </c:pt>
                <c:pt idx="8944">
                  <c:v>894.39999999973395</c:v>
                </c:pt>
                <c:pt idx="8945">
                  <c:v>894.49999999973397</c:v>
                </c:pt>
                <c:pt idx="8946">
                  <c:v>894.599999999734</c:v>
                </c:pt>
                <c:pt idx="8947">
                  <c:v>894.69999999973402</c:v>
                </c:pt>
                <c:pt idx="8948">
                  <c:v>894.79999999973302</c:v>
                </c:pt>
                <c:pt idx="8949">
                  <c:v>894.89999999973304</c:v>
                </c:pt>
                <c:pt idx="8950">
                  <c:v>894.99999999973295</c:v>
                </c:pt>
                <c:pt idx="8951">
                  <c:v>895.09999999973297</c:v>
                </c:pt>
                <c:pt idx="8952">
                  <c:v>895.199999999733</c:v>
                </c:pt>
                <c:pt idx="8953">
                  <c:v>895.29999999973302</c:v>
                </c:pt>
                <c:pt idx="8954">
                  <c:v>895.39999999973304</c:v>
                </c:pt>
                <c:pt idx="8955">
                  <c:v>895.49999999973295</c:v>
                </c:pt>
                <c:pt idx="8956">
                  <c:v>895.59999999973297</c:v>
                </c:pt>
                <c:pt idx="8957">
                  <c:v>895.699999999733</c:v>
                </c:pt>
                <c:pt idx="8958">
                  <c:v>895.79999999973302</c:v>
                </c:pt>
                <c:pt idx="8959">
                  <c:v>895.89999999973202</c:v>
                </c:pt>
                <c:pt idx="8960">
                  <c:v>895.99999999973204</c:v>
                </c:pt>
                <c:pt idx="8961">
                  <c:v>896.09999999973195</c:v>
                </c:pt>
                <c:pt idx="8962">
                  <c:v>896.19999999973197</c:v>
                </c:pt>
                <c:pt idx="8963">
                  <c:v>896.29999999973199</c:v>
                </c:pt>
                <c:pt idx="8964">
                  <c:v>896.39999999973202</c:v>
                </c:pt>
                <c:pt idx="8965">
                  <c:v>896.49999999973204</c:v>
                </c:pt>
                <c:pt idx="8966">
                  <c:v>896.59999999973195</c:v>
                </c:pt>
                <c:pt idx="8967">
                  <c:v>896.69999999973197</c:v>
                </c:pt>
                <c:pt idx="8968">
                  <c:v>896.79999999973199</c:v>
                </c:pt>
                <c:pt idx="8969">
                  <c:v>896.89999999973202</c:v>
                </c:pt>
                <c:pt idx="8970">
                  <c:v>896.99999999973102</c:v>
                </c:pt>
                <c:pt idx="8971">
                  <c:v>897.09999999973104</c:v>
                </c:pt>
                <c:pt idx="8972">
                  <c:v>897.19999999973095</c:v>
                </c:pt>
                <c:pt idx="8973">
                  <c:v>897.29999999973097</c:v>
                </c:pt>
                <c:pt idx="8974">
                  <c:v>897.39999999973099</c:v>
                </c:pt>
                <c:pt idx="8975">
                  <c:v>897.49999999973102</c:v>
                </c:pt>
                <c:pt idx="8976">
                  <c:v>897.59999999973104</c:v>
                </c:pt>
                <c:pt idx="8977">
                  <c:v>897.69999999973095</c:v>
                </c:pt>
                <c:pt idx="8978">
                  <c:v>897.79999999973097</c:v>
                </c:pt>
                <c:pt idx="8979">
                  <c:v>897.89999999973099</c:v>
                </c:pt>
                <c:pt idx="8980">
                  <c:v>897.99999999973102</c:v>
                </c:pt>
                <c:pt idx="8981">
                  <c:v>898.09999999973002</c:v>
                </c:pt>
                <c:pt idx="8982">
                  <c:v>898.19999999973004</c:v>
                </c:pt>
                <c:pt idx="8983">
                  <c:v>898.29999999972995</c:v>
                </c:pt>
                <c:pt idx="8984">
                  <c:v>898.39999999972997</c:v>
                </c:pt>
                <c:pt idx="8985">
                  <c:v>898.49999999972999</c:v>
                </c:pt>
                <c:pt idx="8986">
                  <c:v>898.59999999973002</c:v>
                </c:pt>
                <c:pt idx="8987">
                  <c:v>898.69999999973004</c:v>
                </c:pt>
                <c:pt idx="8988">
                  <c:v>898.79999999972995</c:v>
                </c:pt>
                <c:pt idx="8989">
                  <c:v>898.89999999972997</c:v>
                </c:pt>
                <c:pt idx="8990">
                  <c:v>898.99999999972999</c:v>
                </c:pt>
                <c:pt idx="8991">
                  <c:v>899.09999999973002</c:v>
                </c:pt>
                <c:pt idx="8992">
                  <c:v>899.19999999972902</c:v>
                </c:pt>
                <c:pt idx="8993">
                  <c:v>899.29999999972904</c:v>
                </c:pt>
                <c:pt idx="8994">
                  <c:v>899.39999999972895</c:v>
                </c:pt>
                <c:pt idx="8995">
                  <c:v>899.49999999972897</c:v>
                </c:pt>
                <c:pt idx="8996">
                  <c:v>899.59999999972899</c:v>
                </c:pt>
                <c:pt idx="8997">
                  <c:v>899.69999999972902</c:v>
                </c:pt>
                <c:pt idx="8998">
                  <c:v>899.79999999972904</c:v>
                </c:pt>
                <c:pt idx="8999">
                  <c:v>899.89999999972895</c:v>
                </c:pt>
                <c:pt idx="9000">
                  <c:v>899.99999999972897</c:v>
                </c:pt>
                <c:pt idx="9001">
                  <c:v>900.09999999972899</c:v>
                </c:pt>
                <c:pt idx="9002">
                  <c:v>900.19999999972902</c:v>
                </c:pt>
                <c:pt idx="9003">
                  <c:v>900.29999999972802</c:v>
                </c:pt>
                <c:pt idx="9004">
                  <c:v>900.39999999972804</c:v>
                </c:pt>
                <c:pt idx="9005">
                  <c:v>900.49999999972795</c:v>
                </c:pt>
                <c:pt idx="9006">
                  <c:v>900.59999999972797</c:v>
                </c:pt>
                <c:pt idx="9007">
                  <c:v>900.69999999972799</c:v>
                </c:pt>
                <c:pt idx="9008">
                  <c:v>900.79999999972802</c:v>
                </c:pt>
                <c:pt idx="9009">
                  <c:v>900.89999999972804</c:v>
                </c:pt>
                <c:pt idx="9010">
                  <c:v>900.99999999972795</c:v>
                </c:pt>
                <c:pt idx="9011">
                  <c:v>901.09999999972797</c:v>
                </c:pt>
                <c:pt idx="9012">
                  <c:v>901.19999999972799</c:v>
                </c:pt>
                <c:pt idx="9013">
                  <c:v>901.29999999972802</c:v>
                </c:pt>
                <c:pt idx="9014">
                  <c:v>901.39999999972702</c:v>
                </c:pt>
                <c:pt idx="9015">
                  <c:v>901.49999999972704</c:v>
                </c:pt>
                <c:pt idx="9016">
                  <c:v>901.59999999972695</c:v>
                </c:pt>
                <c:pt idx="9017">
                  <c:v>901.69999999972697</c:v>
                </c:pt>
                <c:pt idx="9018">
                  <c:v>901.79999999972699</c:v>
                </c:pt>
                <c:pt idx="9019">
                  <c:v>901.89999999972702</c:v>
                </c:pt>
                <c:pt idx="9020">
                  <c:v>901.99999999972704</c:v>
                </c:pt>
                <c:pt idx="9021">
                  <c:v>902.09999999972695</c:v>
                </c:pt>
                <c:pt idx="9022">
                  <c:v>902.19999999972697</c:v>
                </c:pt>
                <c:pt idx="9023">
                  <c:v>902.29999999972699</c:v>
                </c:pt>
                <c:pt idx="9024">
                  <c:v>902.39999999972702</c:v>
                </c:pt>
                <c:pt idx="9025">
                  <c:v>902.49999999972601</c:v>
                </c:pt>
                <c:pt idx="9026">
                  <c:v>902.59999999972604</c:v>
                </c:pt>
                <c:pt idx="9027">
                  <c:v>902.69999999972595</c:v>
                </c:pt>
                <c:pt idx="9028">
                  <c:v>902.79999999972597</c:v>
                </c:pt>
                <c:pt idx="9029">
                  <c:v>902.89999999972599</c:v>
                </c:pt>
                <c:pt idx="9030">
                  <c:v>902.99999999972601</c:v>
                </c:pt>
                <c:pt idx="9031">
                  <c:v>903.09999999972604</c:v>
                </c:pt>
                <c:pt idx="9032">
                  <c:v>903.19999999972595</c:v>
                </c:pt>
                <c:pt idx="9033">
                  <c:v>903.29999999972597</c:v>
                </c:pt>
                <c:pt idx="9034">
                  <c:v>903.39999999972599</c:v>
                </c:pt>
                <c:pt idx="9035">
                  <c:v>903.49999999972601</c:v>
                </c:pt>
                <c:pt idx="9036">
                  <c:v>903.59999999972501</c:v>
                </c:pt>
                <c:pt idx="9037">
                  <c:v>903.69999999972504</c:v>
                </c:pt>
                <c:pt idx="9038">
                  <c:v>903.79999999972495</c:v>
                </c:pt>
                <c:pt idx="9039">
                  <c:v>903.89999999972497</c:v>
                </c:pt>
                <c:pt idx="9040">
                  <c:v>903.99999999972499</c:v>
                </c:pt>
                <c:pt idx="9041">
                  <c:v>904.09999999972501</c:v>
                </c:pt>
                <c:pt idx="9042">
                  <c:v>904.19999999972504</c:v>
                </c:pt>
                <c:pt idx="9043">
                  <c:v>904.29999999972495</c:v>
                </c:pt>
                <c:pt idx="9044">
                  <c:v>904.39999999972497</c:v>
                </c:pt>
                <c:pt idx="9045">
                  <c:v>904.49999999972499</c:v>
                </c:pt>
                <c:pt idx="9046">
                  <c:v>904.59999999972501</c:v>
                </c:pt>
                <c:pt idx="9047">
                  <c:v>904.69999999972401</c:v>
                </c:pt>
                <c:pt idx="9048">
                  <c:v>904.79999999972404</c:v>
                </c:pt>
                <c:pt idx="9049">
                  <c:v>904.89999999972395</c:v>
                </c:pt>
                <c:pt idx="9050">
                  <c:v>904.99999999972397</c:v>
                </c:pt>
                <c:pt idx="9051">
                  <c:v>905.09999999972399</c:v>
                </c:pt>
                <c:pt idx="9052">
                  <c:v>905.19999999972401</c:v>
                </c:pt>
                <c:pt idx="9053">
                  <c:v>905.29999999972404</c:v>
                </c:pt>
                <c:pt idx="9054">
                  <c:v>905.39999999972395</c:v>
                </c:pt>
                <c:pt idx="9055">
                  <c:v>905.49999999972397</c:v>
                </c:pt>
                <c:pt idx="9056">
                  <c:v>905.59999999972399</c:v>
                </c:pt>
                <c:pt idx="9057">
                  <c:v>905.69999999972401</c:v>
                </c:pt>
                <c:pt idx="9058">
                  <c:v>905.79999999972301</c:v>
                </c:pt>
                <c:pt idx="9059">
                  <c:v>905.89999999972304</c:v>
                </c:pt>
                <c:pt idx="9060">
                  <c:v>905.99999999972295</c:v>
                </c:pt>
                <c:pt idx="9061">
                  <c:v>906.09999999972297</c:v>
                </c:pt>
                <c:pt idx="9062">
                  <c:v>906.19999999972299</c:v>
                </c:pt>
                <c:pt idx="9063">
                  <c:v>906.29999999972301</c:v>
                </c:pt>
                <c:pt idx="9064">
                  <c:v>906.39999999972304</c:v>
                </c:pt>
                <c:pt idx="9065">
                  <c:v>906.49999999972295</c:v>
                </c:pt>
                <c:pt idx="9066">
                  <c:v>906.59999999972297</c:v>
                </c:pt>
                <c:pt idx="9067">
                  <c:v>906.69999999972299</c:v>
                </c:pt>
                <c:pt idx="9068">
                  <c:v>906.79999999972301</c:v>
                </c:pt>
                <c:pt idx="9069">
                  <c:v>906.89999999972201</c:v>
                </c:pt>
                <c:pt idx="9070">
                  <c:v>906.99999999972204</c:v>
                </c:pt>
                <c:pt idx="9071">
                  <c:v>907.09999999972194</c:v>
                </c:pt>
                <c:pt idx="9072">
                  <c:v>907.19999999972197</c:v>
                </c:pt>
                <c:pt idx="9073">
                  <c:v>907.29999999972199</c:v>
                </c:pt>
                <c:pt idx="9074">
                  <c:v>907.39999999972201</c:v>
                </c:pt>
                <c:pt idx="9075">
                  <c:v>907.49999999972204</c:v>
                </c:pt>
                <c:pt idx="9076">
                  <c:v>907.59999999972194</c:v>
                </c:pt>
                <c:pt idx="9077">
                  <c:v>907.69999999972197</c:v>
                </c:pt>
                <c:pt idx="9078">
                  <c:v>907.79999999972199</c:v>
                </c:pt>
                <c:pt idx="9079">
                  <c:v>907.89999999972201</c:v>
                </c:pt>
                <c:pt idx="9080">
                  <c:v>907.99999999972101</c:v>
                </c:pt>
                <c:pt idx="9081">
                  <c:v>908.09999999972104</c:v>
                </c:pt>
                <c:pt idx="9082">
                  <c:v>908.19999999972094</c:v>
                </c:pt>
                <c:pt idx="9083">
                  <c:v>908.29999999972097</c:v>
                </c:pt>
                <c:pt idx="9084">
                  <c:v>908.39999999972099</c:v>
                </c:pt>
                <c:pt idx="9085">
                  <c:v>908.49999999972101</c:v>
                </c:pt>
                <c:pt idx="9086">
                  <c:v>908.59999999972104</c:v>
                </c:pt>
                <c:pt idx="9087">
                  <c:v>908.69999999972094</c:v>
                </c:pt>
                <c:pt idx="9088">
                  <c:v>908.79999999972097</c:v>
                </c:pt>
                <c:pt idx="9089">
                  <c:v>908.89999999972099</c:v>
                </c:pt>
                <c:pt idx="9090">
                  <c:v>908.99999999972101</c:v>
                </c:pt>
                <c:pt idx="9091">
                  <c:v>909.09999999972001</c:v>
                </c:pt>
                <c:pt idx="9092">
                  <c:v>909.19999999972003</c:v>
                </c:pt>
                <c:pt idx="9093">
                  <c:v>909.29999999971994</c:v>
                </c:pt>
                <c:pt idx="9094">
                  <c:v>909.39999999971997</c:v>
                </c:pt>
                <c:pt idx="9095">
                  <c:v>909.49999999971999</c:v>
                </c:pt>
                <c:pt idx="9096">
                  <c:v>909.59999999972001</c:v>
                </c:pt>
                <c:pt idx="9097">
                  <c:v>909.69999999972003</c:v>
                </c:pt>
                <c:pt idx="9098">
                  <c:v>909.79999999971994</c:v>
                </c:pt>
                <c:pt idx="9099">
                  <c:v>909.89999999971997</c:v>
                </c:pt>
                <c:pt idx="9100">
                  <c:v>909.99999999971999</c:v>
                </c:pt>
                <c:pt idx="9101">
                  <c:v>910.09999999972001</c:v>
                </c:pt>
                <c:pt idx="9102">
                  <c:v>910.19999999971901</c:v>
                </c:pt>
                <c:pt idx="9103">
                  <c:v>910.29999999971903</c:v>
                </c:pt>
                <c:pt idx="9104">
                  <c:v>910.39999999971894</c:v>
                </c:pt>
                <c:pt idx="9105">
                  <c:v>910.49999999971897</c:v>
                </c:pt>
                <c:pt idx="9106">
                  <c:v>910.59999999971899</c:v>
                </c:pt>
                <c:pt idx="9107">
                  <c:v>910.69999999971901</c:v>
                </c:pt>
                <c:pt idx="9108">
                  <c:v>910.79999999971903</c:v>
                </c:pt>
                <c:pt idx="9109">
                  <c:v>910.89999999971894</c:v>
                </c:pt>
                <c:pt idx="9110">
                  <c:v>910.99999999971897</c:v>
                </c:pt>
                <c:pt idx="9111">
                  <c:v>911.09999999971899</c:v>
                </c:pt>
                <c:pt idx="9112">
                  <c:v>911.19999999971901</c:v>
                </c:pt>
                <c:pt idx="9113">
                  <c:v>911.29999999971801</c:v>
                </c:pt>
                <c:pt idx="9114">
                  <c:v>911.39999999971803</c:v>
                </c:pt>
                <c:pt idx="9115">
                  <c:v>911.49999999971806</c:v>
                </c:pt>
                <c:pt idx="9116">
                  <c:v>911.59999999971797</c:v>
                </c:pt>
                <c:pt idx="9117">
                  <c:v>911.69999999971799</c:v>
                </c:pt>
                <c:pt idx="9118">
                  <c:v>911.79999999971801</c:v>
                </c:pt>
                <c:pt idx="9119">
                  <c:v>911.89999999971803</c:v>
                </c:pt>
                <c:pt idx="9120">
                  <c:v>911.99999999971806</c:v>
                </c:pt>
                <c:pt idx="9121">
                  <c:v>912.09999999971797</c:v>
                </c:pt>
                <c:pt idx="9122">
                  <c:v>912.19999999971799</c:v>
                </c:pt>
                <c:pt idx="9123">
                  <c:v>912.29999999971801</c:v>
                </c:pt>
                <c:pt idx="9124">
                  <c:v>912.39999999971701</c:v>
                </c:pt>
                <c:pt idx="9125">
                  <c:v>912.49999999971703</c:v>
                </c:pt>
                <c:pt idx="9126">
                  <c:v>912.59999999971706</c:v>
                </c:pt>
                <c:pt idx="9127">
                  <c:v>912.69999999971697</c:v>
                </c:pt>
                <c:pt idx="9128">
                  <c:v>912.79999999971699</c:v>
                </c:pt>
                <c:pt idx="9129">
                  <c:v>912.89999999971701</c:v>
                </c:pt>
                <c:pt idx="9130">
                  <c:v>912.99999999971703</c:v>
                </c:pt>
                <c:pt idx="9131">
                  <c:v>913.09999999971706</c:v>
                </c:pt>
                <c:pt idx="9132">
                  <c:v>913.19999999971697</c:v>
                </c:pt>
                <c:pt idx="9133">
                  <c:v>913.29999999971699</c:v>
                </c:pt>
                <c:pt idx="9134">
                  <c:v>913.39999999971701</c:v>
                </c:pt>
                <c:pt idx="9135">
                  <c:v>913.49999999971601</c:v>
                </c:pt>
                <c:pt idx="9136">
                  <c:v>913.59999999971603</c:v>
                </c:pt>
                <c:pt idx="9137">
                  <c:v>913.69999999971606</c:v>
                </c:pt>
                <c:pt idx="9138">
                  <c:v>913.79999999971596</c:v>
                </c:pt>
                <c:pt idx="9139">
                  <c:v>913.89999999971599</c:v>
                </c:pt>
                <c:pt idx="9140">
                  <c:v>913.99999999971601</c:v>
                </c:pt>
                <c:pt idx="9141">
                  <c:v>914.09999999971603</c:v>
                </c:pt>
                <c:pt idx="9142">
                  <c:v>914.19999999971606</c:v>
                </c:pt>
                <c:pt idx="9143">
                  <c:v>914.29999999971596</c:v>
                </c:pt>
                <c:pt idx="9144">
                  <c:v>914.39999999971599</c:v>
                </c:pt>
                <c:pt idx="9145">
                  <c:v>914.49999999971601</c:v>
                </c:pt>
                <c:pt idx="9146">
                  <c:v>914.59999999971501</c:v>
                </c:pt>
                <c:pt idx="9147">
                  <c:v>914.69999999971503</c:v>
                </c:pt>
                <c:pt idx="9148">
                  <c:v>914.79999999971506</c:v>
                </c:pt>
                <c:pt idx="9149">
                  <c:v>914.89999999971496</c:v>
                </c:pt>
                <c:pt idx="9150">
                  <c:v>914.99999999971499</c:v>
                </c:pt>
                <c:pt idx="9151">
                  <c:v>915.09999999971501</c:v>
                </c:pt>
                <c:pt idx="9152">
                  <c:v>915.19999999971503</c:v>
                </c:pt>
                <c:pt idx="9153">
                  <c:v>915.29999999971506</c:v>
                </c:pt>
                <c:pt idx="9154">
                  <c:v>915.39999999971496</c:v>
                </c:pt>
                <c:pt idx="9155">
                  <c:v>915.49999999971499</c:v>
                </c:pt>
                <c:pt idx="9156">
                  <c:v>915.59999999971501</c:v>
                </c:pt>
                <c:pt idx="9157">
                  <c:v>915.69999999971401</c:v>
                </c:pt>
                <c:pt idx="9158">
                  <c:v>915.79999999971403</c:v>
                </c:pt>
                <c:pt idx="9159">
                  <c:v>915.89999999971405</c:v>
                </c:pt>
                <c:pt idx="9160">
                  <c:v>915.99999999971396</c:v>
                </c:pt>
                <c:pt idx="9161">
                  <c:v>916.09999999971399</c:v>
                </c:pt>
                <c:pt idx="9162">
                  <c:v>916.19999999971401</c:v>
                </c:pt>
                <c:pt idx="9163">
                  <c:v>916.29999999971403</c:v>
                </c:pt>
                <c:pt idx="9164">
                  <c:v>916.39999999971405</c:v>
                </c:pt>
                <c:pt idx="9165">
                  <c:v>916.49999999971396</c:v>
                </c:pt>
                <c:pt idx="9166">
                  <c:v>916.59999999971399</c:v>
                </c:pt>
                <c:pt idx="9167">
                  <c:v>916.69999999971401</c:v>
                </c:pt>
                <c:pt idx="9168">
                  <c:v>916.79999999971301</c:v>
                </c:pt>
                <c:pt idx="9169">
                  <c:v>916.89999999971303</c:v>
                </c:pt>
                <c:pt idx="9170">
                  <c:v>916.99999999971305</c:v>
                </c:pt>
                <c:pt idx="9171">
                  <c:v>917.09999999971296</c:v>
                </c:pt>
                <c:pt idx="9172">
                  <c:v>917.19999999971299</c:v>
                </c:pt>
                <c:pt idx="9173">
                  <c:v>917.29999999971301</c:v>
                </c:pt>
                <c:pt idx="9174">
                  <c:v>917.39999999971303</c:v>
                </c:pt>
                <c:pt idx="9175">
                  <c:v>917.49999999971305</c:v>
                </c:pt>
                <c:pt idx="9176">
                  <c:v>917.59999999971296</c:v>
                </c:pt>
                <c:pt idx="9177">
                  <c:v>917.69999999971299</c:v>
                </c:pt>
                <c:pt idx="9178">
                  <c:v>917.79999999971301</c:v>
                </c:pt>
                <c:pt idx="9179">
                  <c:v>917.89999999971201</c:v>
                </c:pt>
                <c:pt idx="9180">
                  <c:v>917.99999999971203</c:v>
                </c:pt>
                <c:pt idx="9181">
                  <c:v>918.09999999971205</c:v>
                </c:pt>
                <c:pt idx="9182">
                  <c:v>918.19999999971196</c:v>
                </c:pt>
                <c:pt idx="9183">
                  <c:v>918.29999999971199</c:v>
                </c:pt>
                <c:pt idx="9184">
                  <c:v>918.39999999971201</c:v>
                </c:pt>
                <c:pt idx="9185">
                  <c:v>918.49999999971203</c:v>
                </c:pt>
                <c:pt idx="9186">
                  <c:v>918.59999999971205</c:v>
                </c:pt>
                <c:pt idx="9187">
                  <c:v>918.69999999971196</c:v>
                </c:pt>
                <c:pt idx="9188">
                  <c:v>918.79999999971199</c:v>
                </c:pt>
                <c:pt idx="9189">
                  <c:v>918.89999999971201</c:v>
                </c:pt>
                <c:pt idx="9190">
                  <c:v>918.99999999971101</c:v>
                </c:pt>
                <c:pt idx="9191">
                  <c:v>919.09999999971103</c:v>
                </c:pt>
                <c:pt idx="9192">
                  <c:v>919.19999999971105</c:v>
                </c:pt>
                <c:pt idx="9193">
                  <c:v>919.29999999971096</c:v>
                </c:pt>
                <c:pt idx="9194">
                  <c:v>919.39999999971099</c:v>
                </c:pt>
                <c:pt idx="9195">
                  <c:v>919.49999999971101</c:v>
                </c:pt>
                <c:pt idx="9196">
                  <c:v>919.59999999971103</c:v>
                </c:pt>
                <c:pt idx="9197">
                  <c:v>919.69999999971105</c:v>
                </c:pt>
                <c:pt idx="9198">
                  <c:v>919.79999999971096</c:v>
                </c:pt>
                <c:pt idx="9199">
                  <c:v>919.89999999971099</c:v>
                </c:pt>
                <c:pt idx="9200">
                  <c:v>919.99999999971101</c:v>
                </c:pt>
                <c:pt idx="9201">
                  <c:v>920.09999999971001</c:v>
                </c:pt>
                <c:pt idx="9202">
                  <c:v>920.19999999971003</c:v>
                </c:pt>
                <c:pt idx="9203">
                  <c:v>920.29999999971005</c:v>
                </c:pt>
                <c:pt idx="9204">
                  <c:v>920.39999999970996</c:v>
                </c:pt>
                <c:pt idx="9205">
                  <c:v>920.49999999970998</c:v>
                </c:pt>
                <c:pt idx="9206">
                  <c:v>920.59999999971001</c:v>
                </c:pt>
                <c:pt idx="9207">
                  <c:v>920.69999999971003</c:v>
                </c:pt>
                <c:pt idx="9208">
                  <c:v>920.79999999971005</c:v>
                </c:pt>
                <c:pt idx="9209">
                  <c:v>920.89999999970996</c:v>
                </c:pt>
                <c:pt idx="9210">
                  <c:v>920.99999999970998</c:v>
                </c:pt>
                <c:pt idx="9211">
                  <c:v>921.09999999971001</c:v>
                </c:pt>
                <c:pt idx="9212">
                  <c:v>921.19999999970901</c:v>
                </c:pt>
                <c:pt idx="9213">
                  <c:v>921.29999999970903</c:v>
                </c:pt>
                <c:pt idx="9214">
                  <c:v>921.39999999970905</c:v>
                </c:pt>
                <c:pt idx="9215">
                  <c:v>921.49999999970896</c:v>
                </c:pt>
                <c:pt idx="9216">
                  <c:v>921.59999999970898</c:v>
                </c:pt>
                <c:pt idx="9217">
                  <c:v>921.69999999970901</c:v>
                </c:pt>
                <c:pt idx="9218">
                  <c:v>921.79999999970903</c:v>
                </c:pt>
                <c:pt idx="9219">
                  <c:v>921.89999999970905</c:v>
                </c:pt>
                <c:pt idx="9220">
                  <c:v>921.99999999970896</c:v>
                </c:pt>
                <c:pt idx="9221">
                  <c:v>922.09999999970898</c:v>
                </c:pt>
                <c:pt idx="9222">
                  <c:v>922.19999999970901</c:v>
                </c:pt>
                <c:pt idx="9223">
                  <c:v>922.29999999970801</c:v>
                </c:pt>
                <c:pt idx="9224">
                  <c:v>922.39999999970803</c:v>
                </c:pt>
                <c:pt idx="9225">
                  <c:v>922.49999999970805</c:v>
                </c:pt>
                <c:pt idx="9226">
                  <c:v>922.59999999970796</c:v>
                </c:pt>
                <c:pt idx="9227">
                  <c:v>922.69999999970798</c:v>
                </c:pt>
                <c:pt idx="9228">
                  <c:v>922.79999999970801</c:v>
                </c:pt>
                <c:pt idx="9229">
                  <c:v>922.89999999970803</c:v>
                </c:pt>
                <c:pt idx="9230">
                  <c:v>922.99999999970805</c:v>
                </c:pt>
                <c:pt idx="9231">
                  <c:v>923.09999999970796</c:v>
                </c:pt>
                <c:pt idx="9232">
                  <c:v>923.19999999970798</c:v>
                </c:pt>
                <c:pt idx="9233">
                  <c:v>923.29999999970801</c:v>
                </c:pt>
                <c:pt idx="9234">
                  <c:v>923.39999999970701</c:v>
                </c:pt>
                <c:pt idx="9235">
                  <c:v>923.49999999970703</c:v>
                </c:pt>
                <c:pt idx="9236">
                  <c:v>923.59999999970705</c:v>
                </c:pt>
                <c:pt idx="9237">
                  <c:v>923.69999999970696</c:v>
                </c:pt>
                <c:pt idx="9238">
                  <c:v>923.79999999970698</c:v>
                </c:pt>
                <c:pt idx="9239">
                  <c:v>923.89999999970701</c:v>
                </c:pt>
                <c:pt idx="9240">
                  <c:v>923.99999999970703</c:v>
                </c:pt>
                <c:pt idx="9241">
                  <c:v>924.09999999970705</c:v>
                </c:pt>
                <c:pt idx="9242">
                  <c:v>924.19999999970696</c:v>
                </c:pt>
                <c:pt idx="9243">
                  <c:v>924.29999999970698</c:v>
                </c:pt>
                <c:pt idx="9244">
                  <c:v>924.39999999970701</c:v>
                </c:pt>
                <c:pt idx="9245">
                  <c:v>924.49999999970601</c:v>
                </c:pt>
                <c:pt idx="9246">
                  <c:v>924.59999999970603</c:v>
                </c:pt>
                <c:pt idx="9247">
                  <c:v>924.69999999970605</c:v>
                </c:pt>
                <c:pt idx="9248">
                  <c:v>924.79999999970596</c:v>
                </c:pt>
                <c:pt idx="9249">
                  <c:v>924.89999999970598</c:v>
                </c:pt>
                <c:pt idx="9250">
                  <c:v>924.99999999970601</c:v>
                </c:pt>
                <c:pt idx="9251">
                  <c:v>925.09999999970603</c:v>
                </c:pt>
                <c:pt idx="9252">
                  <c:v>925.19999999970605</c:v>
                </c:pt>
                <c:pt idx="9253">
                  <c:v>925.29999999970596</c:v>
                </c:pt>
                <c:pt idx="9254">
                  <c:v>925.39999999970598</c:v>
                </c:pt>
                <c:pt idx="9255">
                  <c:v>925.49999999970601</c:v>
                </c:pt>
                <c:pt idx="9256">
                  <c:v>925.59999999970501</c:v>
                </c:pt>
                <c:pt idx="9257">
                  <c:v>925.69999999970503</c:v>
                </c:pt>
                <c:pt idx="9258">
                  <c:v>925.79999999970505</c:v>
                </c:pt>
                <c:pt idx="9259">
                  <c:v>925.89999999970496</c:v>
                </c:pt>
                <c:pt idx="9260">
                  <c:v>925.99999999970498</c:v>
                </c:pt>
                <c:pt idx="9261">
                  <c:v>926.09999999970501</c:v>
                </c:pt>
                <c:pt idx="9262">
                  <c:v>926.19999999970503</c:v>
                </c:pt>
                <c:pt idx="9263">
                  <c:v>926.29999999970505</c:v>
                </c:pt>
                <c:pt idx="9264">
                  <c:v>926.39999999970496</c:v>
                </c:pt>
                <c:pt idx="9265">
                  <c:v>926.49999999970498</c:v>
                </c:pt>
                <c:pt idx="9266">
                  <c:v>926.59999999970501</c:v>
                </c:pt>
                <c:pt idx="9267">
                  <c:v>926.699999999704</c:v>
                </c:pt>
                <c:pt idx="9268">
                  <c:v>926.79999999970403</c:v>
                </c:pt>
                <c:pt idx="9269">
                  <c:v>926.89999999970405</c:v>
                </c:pt>
                <c:pt idx="9270">
                  <c:v>926.99999999970396</c:v>
                </c:pt>
                <c:pt idx="9271">
                  <c:v>927.09999999970398</c:v>
                </c:pt>
                <c:pt idx="9272">
                  <c:v>927.199999999704</c:v>
                </c:pt>
                <c:pt idx="9273">
                  <c:v>927.29999999970403</c:v>
                </c:pt>
                <c:pt idx="9274">
                  <c:v>927.39999999970405</c:v>
                </c:pt>
                <c:pt idx="9275">
                  <c:v>927.49999999970396</c:v>
                </c:pt>
                <c:pt idx="9276">
                  <c:v>927.59999999970398</c:v>
                </c:pt>
                <c:pt idx="9277">
                  <c:v>927.699999999704</c:v>
                </c:pt>
                <c:pt idx="9278">
                  <c:v>927.799999999703</c:v>
                </c:pt>
                <c:pt idx="9279">
                  <c:v>927.89999999970303</c:v>
                </c:pt>
                <c:pt idx="9280">
                  <c:v>927.99999999970305</c:v>
                </c:pt>
                <c:pt idx="9281">
                  <c:v>928.09999999970296</c:v>
                </c:pt>
                <c:pt idx="9282">
                  <c:v>928.19999999970298</c:v>
                </c:pt>
                <c:pt idx="9283">
                  <c:v>928.299999999703</c:v>
                </c:pt>
                <c:pt idx="9284">
                  <c:v>928.39999999970303</c:v>
                </c:pt>
                <c:pt idx="9285">
                  <c:v>928.49999999970305</c:v>
                </c:pt>
                <c:pt idx="9286">
                  <c:v>928.59999999970296</c:v>
                </c:pt>
                <c:pt idx="9287">
                  <c:v>928.69999999970298</c:v>
                </c:pt>
                <c:pt idx="9288">
                  <c:v>928.799999999703</c:v>
                </c:pt>
                <c:pt idx="9289">
                  <c:v>928.899999999702</c:v>
                </c:pt>
                <c:pt idx="9290">
                  <c:v>928.99999999970203</c:v>
                </c:pt>
                <c:pt idx="9291">
                  <c:v>929.09999999970205</c:v>
                </c:pt>
                <c:pt idx="9292">
                  <c:v>929.19999999970196</c:v>
                </c:pt>
                <c:pt idx="9293">
                  <c:v>929.29999999970198</c:v>
                </c:pt>
                <c:pt idx="9294">
                  <c:v>929.399999999702</c:v>
                </c:pt>
                <c:pt idx="9295">
                  <c:v>929.49999999970203</c:v>
                </c:pt>
                <c:pt idx="9296">
                  <c:v>929.59999999970205</c:v>
                </c:pt>
                <c:pt idx="9297">
                  <c:v>929.69999999970196</c:v>
                </c:pt>
                <c:pt idx="9298">
                  <c:v>929.79999999970198</c:v>
                </c:pt>
                <c:pt idx="9299">
                  <c:v>929.899999999702</c:v>
                </c:pt>
                <c:pt idx="9300">
                  <c:v>929.999999999701</c:v>
                </c:pt>
                <c:pt idx="9301">
                  <c:v>930.09999999970103</c:v>
                </c:pt>
                <c:pt idx="9302">
                  <c:v>930.19999999970105</c:v>
                </c:pt>
                <c:pt idx="9303">
                  <c:v>930.29999999970096</c:v>
                </c:pt>
                <c:pt idx="9304">
                  <c:v>930.39999999970098</c:v>
                </c:pt>
                <c:pt idx="9305">
                  <c:v>930.499999999701</c:v>
                </c:pt>
                <c:pt idx="9306">
                  <c:v>930.59999999970103</c:v>
                </c:pt>
                <c:pt idx="9307">
                  <c:v>930.69999999970105</c:v>
                </c:pt>
                <c:pt idx="9308">
                  <c:v>930.79999999970096</c:v>
                </c:pt>
                <c:pt idx="9309">
                  <c:v>930.89999999970098</c:v>
                </c:pt>
                <c:pt idx="9310">
                  <c:v>930.999999999701</c:v>
                </c:pt>
                <c:pt idx="9311">
                  <c:v>931.0999999997</c:v>
                </c:pt>
                <c:pt idx="9312">
                  <c:v>931.19999999970003</c:v>
                </c:pt>
                <c:pt idx="9313">
                  <c:v>931.29999999970005</c:v>
                </c:pt>
                <c:pt idx="9314">
                  <c:v>931.39999999969996</c:v>
                </c:pt>
                <c:pt idx="9315">
                  <c:v>931.49999999969998</c:v>
                </c:pt>
                <c:pt idx="9316">
                  <c:v>931.5999999997</c:v>
                </c:pt>
                <c:pt idx="9317">
                  <c:v>931.69999999970003</c:v>
                </c:pt>
                <c:pt idx="9318">
                  <c:v>931.79999999970005</c:v>
                </c:pt>
                <c:pt idx="9319">
                  <c:v>931.89999999969996</c:v>
                </c:pt>
                <c:pt idx="9320">
                  <c:v>931.99999999969998</c:v>
                </c:pt>
                <c:pt idx="9321">
                  <c:v>932.0999999997</c:v>
                </c:pt>
                <c:pt idx="9322">
                  <c:v>932.199999999699</c:v>
                </c:pt>
                <c:pt idx="9323">
                  <c:v>932.29999999969903</c:v>
                </c:pt>
                <c:pt idx="9324">
                  <c:v>932.39999999969905</c:v>
                </c:pt>
                <c:pt idx="9325">
                  <c:v>932.49999999969896</c:v>
                </c:pt>
                <c:pt idx="9326">
                  <c:v>932.59999999969898</c:v>
                </c:pt>
                <c:pt idx="9327">
                  <c:v>932.699999999699</c:v>
                </c:pt>
                <c:pt idx="9328">
                  <c:v>932.79999999969903</c:v>
                </c:pt>
                <c:pt idx="9329">
                  <c:v>932.89999999969905</c:v>
                </c:pt>
                <c:pt idx="9330">
                  <c:v>932.99999999969896</c:v>
                </c:pt>
                <c:pt idx="9331">
                  <c:v>933.09999999969898</c:v>
                </c:pt>
                <c:pt idx="9332">
                  <c:v>933.199999999699</c:v>
                </c:pt>
                <c:pt idx="9333">
                  <c:v>933.299999999698</c:v>
                </c:pt>
                <c:pt idx="9334">
                  <c:v>933.39999999969803</c:v>
                </c:pt>
                <c:pt idx="9335">
                  <c:v>933.49999999969805</c:v>
                </c:pt>
                <c:pt idx="9336">
                  <c:v>933.59999999969796</c:v>
                </c:pt>
                <c:pt idx="9337">
                  <c:v>933.69999999969798</c:v>
                </c:pt>
                <c:pt idx="9338">
                  <c:v>933.799999999698</c:v>
                </c:pt>
                <c:pt idx="9339">
                  <c:v>933.89999999969803</c:v>
                </c:pt>
                <c:pt idx="9340">
                  <c:v>933.99999999969805</c:v>
                </c:pt>
                <c:pt idx="9341">
                  <c:v>934.09999999969796</c:v>
                </c:pt>
                <c:pt idx="9342">
                  <c:v>934.19999999969798</c:v>
                </c:pt>
                <c:pt idx="9343">
                  <c:v>934.299999999698</c:v>
                </c:pt>
                <c:pt idx="9344">
                  <c:v>934.399999999697</c:v>
                </c:pt>
                <c:pt idx="9345">
                  <c:v>934.49999999969702</c:v>
                </c:pt>
                <c:pt idx="9346">
                  <c:v>934.59999999969705</c:v>
                </c:pt>
                <c:pt idx="9347">
                  <c:v>934.69999999969696</c:v>
                </c:pt>
                <c:pt idx="9348">
                  <c:v>934.79999999969698</c:v>
                </c:pt>
                <c:pt idx="9349">
                  <c:v>934.899999999697</c:v>
                </c:pt>
                <c:pt idx="9350">
                  <c:v>934.99999999969702</c:v>
                </c:pt>
                <c:pt idx="9351">
                  <c:v>935.09999999969705</c:v>
                </c:pt>
                <c:pt idx="9352">
                  <c:v>935.19999999969696</c:v>
                </c:pt>
                <c:pt idx="9353">
                  <c:v>935.29999999969698</c:v>
                </c:pt>
                <c:pt idx="9354">
                  <c:v>935.399999999697</c:v>
                </c:pt>
                <c:pt idx="9355">
                  <c:v>935.499999999696</c:v>
                </c:pt>
                <c:pt idx="9356">
                  <c:v>935.59999999969602</c:v>
                </c:pt>
                <c:pt idx="9357">
                  <c:v>935.69999999969605</c:v>
                </c:pt>
                <c:pt idx="9358">
                  <c:v>935.79999999969596</c:v>
                </c:pt>
                <c:pt idx="9359">
                  <c:v>935.89999999969598</c:v>
                </c:pt>
                <c:pt idx="9360">
                  <c:v>935.999999999696</c:v>
                </c:pt>
                <c:pt idx="9361">
                  <c:v>936.09999999969602</c:v>
                </c:pt>
                <c:pt idx="9362">
                  <c:v>936.19999999969605</c:v>
                </c:pt>
                <c:pt idx="9363">
                  <c:v>936.29999999969596</c:v>
                </c:pt>
                <c:pt idx="9364">
                  <c:v>936.39999999969598</c:v>
                </c:pt>
                <c:pt idx="9365">
                  <c:v>936.499999999696</c:v>
                </c:pt>
                <c:pt idx="9366">
                  <c:v>936.599999999695</c:v>
                </c:pt>
                <c:pt idx="9367">
                  <c:v>936.69999999969502</c:v>
                </c:pt>
                <c:pt idx="9368">
                  <c:v>936.79999999969505</c:v>
                </c:pt>
                <c:pt idx="9369">
                  <c:v>936.89999999969496</c:v>
                </c:pt>
                <c:pt idx="9370">
                  <c:v>936.99999999969498</c:v>
                </c:pt>
                <c:pt idx="9371">
                  <c:v>937.099999999695</c:v>
                </c:pt>
                <c:pt idx="9372">
                  <c:v>937.19999999969502</c:v>
                </c:pt>
                <c:pt idx="9373">
                  <c:v>937.29999999969505</c:v>
                </c:pt>
                <c:pt idx="9374">
                  <c:v>937.39999999969496</c:v>
                </c:pt>
                <c:pt idx="9375">
                  <c:v>937.49999999969498</c:v>
                </c:pt>
                <c:pt idx="9376">
                  <c:v>937.599999999695</c:v>
                </c:pt>
                <c:pt idx="9377">
                  <c:v>937.699999999694</c:v>
                </c:pt>
                <c:pt idx="9378">
                  <c:v>937.79999999969402</c:v>
                </c:pt>
                <c:pt idx="9379">
                  <c:v>937.89999999969405</c:v>
                </c:pt>
                <c:pt idx="9380">
                  <c:v>937.99999999969396</c:v>
                </c:pt>
                <c:pt idx="9381">
                  <c:v>938.09999999969398</c:v>
                </c:pt>
                <c:pt idx="9382">
                  <c:v>938.199999999694</c:v>
                </c:pt>
                <c:pt idx="9383">
                  <c:v>938.29999999969402</c:v>
                </c:pt>
                <c:pt idx="9384">
                  <c:v>938.39999999969405</c:v>
                </c:pt>
                <c:pt idx="9385">
                  <c:v>938.49999999969396</c:v>
                </c:pt>
                <c:pt idx="9386">
                  <c:v>938.59999999969398</c:v>
                </c:pt>
                <c:pt idx="9387">
                  <c:v>938.699999999694</c:v>
                </c:pt>
                <c:pt idx="9388">
                  <c:v>938.799999999693</c:v>
                </c:pt>
                <c:pt idx="9389">
                  <c:v>938.89999999969302</c:v>
                </c:pt>
                <c:pt idx="9390">
                  <c:v>938.99999999969305</c:v>
                </c:pt>
                <c:pt idx="9391">
                  <c:v>939.09999999969295</c:v>
                </c:pt>
                <c:pt idx="9392">
                  <c:v>939.19999999969298</c:v>
                </c:pt>
                <c:pt idx="9393">
                  <c:v>939.299999999693</c:v>
                </c:pt>
                <c:pt idx="9394">
                  <c:v>939.39999999969302</c:v>
                </c:pt>
                <c:pt idx="9395">
                  <c:v>939.49999999969305</c:v>
                </c:pt>
                <c:pt idx="9396">
                  <c:v>939.59999999969295</c:v>
                </c:pt>
                <c:pt idx="9397">
                  <c:v>939.69999999969298</c:v>
                </c:pt>
                <c:pt idx="9398">
                  <c:v>939.799999999693</c:v>
                </c:pt>
                <c:pt idx="9399">
                  <c:v>939.899999999692</c:v>
                </c:pt>
                <c:pt idx="9400">
                  <c:v>939.99999999969202</c:v>
                </c:pt>
                <c:pt idx="9401">
                  <c:v>940.09999999969205</c:v>
                </c:pt>
                <c:pt idx="9402">
                  <c:v>940.19999999969195</c:v>
                </c:pt>
                <c:pt idx="9403">
                  <c:v>940.29999999969198</c:v>
                </c:pt>
                <c:pt idx="9404">
                  <c:v>940.399999999692</c:v>
                </c:pt>
                <c:pt idx="9405">
                  <c:v>940.49999999969202</c:v>
                </c:pt>
                <c:pt idx="9406">
                  <c:v>940.59999999969205</c:v>
                </c:pt>
                <c:pt idx="9407">
                  <c:v>940.69999999969195</c:v>
                </c:pt>
                <c:pt idx="9408">
                  <c:v>940.79999999969198</c:v>
                </c:pt>
                <c:pt idx="9409">
                  <c:v>940.89999999969098</c:v>
                </c:pt>
                <c:pt idx="9410">
                  <c:v>940.999999999691</c:v>
                </c:pt>
                <c:pt idx="9411">
                  <c:v>941.09999999969102</c:v>
                </c:pt>
                <c:pt idx="9412">
                  <c:v>941.19999999969104</c:v>
                </c:pt>
                <c:pt idx="9413">
                  <c:v>941.29999999969095</c:v>
                </c:pt>
                <c:pt idx="9414">
                  <c:v>941.39999999969098</c:v>
                </c:pt>
                <c:pt idx="9415">
                  <c:v>941.499999999691</c:v>
                </c:pt>
                <c:pt idx="9416">
                  <c:v>941.59999999969102</c:v>
                </c:pt>
                <c:pt idx="9417">
                  <c:v>941.69999999969104</c:v>
                </c:pt>
                <c:pt idx="9418">
                  <c:v>941.79999999969095</c:v>
                </c:pt>
                <c:pt idx="9419">
                  <c:v>941.89999999969098</c:v>
                </c:pt>
                <c:pt idx="9420">
                  <c:v>941.99999999968998</c:v>
                </c:pt>
                <c:pt idx="9421">
                  <c:v>942.09999999969</c:v>
                </c:pt>
                <c:pt idx="9422">
                  <c:v>942.19999999969002</c:v>
                </c:pt>
                <c:pt idx="9423">
                  <c:v>942.29999999969004</c:v>
                </c:pt>
                <c:pt idx="9424">
                  <c:v>942.39999999968995</c:v>
                </c:pt>
                <c:pt idx="9425">
                  <c:v>942.49999999968998</c:v>
                </c:pt>
                <c:pt idx="9426">
                  <c:v>942.59999999969</c:v>
                </c:pt>
                <c:pt idx="9427">
                  <c:v>942.69999999969002</c:v>
                </c:pt>
                <c:pt idx="9428">
                  <c:v>942.79999999969004</c:v>
                </c:pt>
                <c:pt idx="9429">
                  <c:v>942.89999999968995</c:v>
                </c:pt>
                <c:pt idx="9430">
                  <c:v>942.99999999968998</c:v>
                </c:pt>
                <c:pt idx="9431">
                  <c:v>943.09999999968898</c:v>
                </c:pt>
                <c:pt idx="9432">
                  <c:v>943.199999999689</c:v>
                </c:pt>
                <c:pt idx="9433">
                  <c:v>943.29999999968902</c:v>
                </c:pt>
                <c:pt idx="9434">
                  <c:v>943.39999999968904</c:v>
                </c:pt>
                <c:pt idx="9435">
                  <c:v>943.49999999968895</c:v>
                </c:pt>
                <c:pt idx="9436">
                  <c:v>943.59999999968898</c:v>
                </c:pt>
                <c:pt idx="9437">
                  <c:v>943.699999999689</c:v>
                </c:pt>
                <c:pt idx="9438">
                  <c:v>943.79999999968902</c:v>
                </c:pt>
                <c:pt idx="9439">
                  <c:v>943.89999999968904</c:v>
                </c:pt>
                <c:pt idx="9440">
                  <c:v>943.99999999968895</c:v>
                </c:pt>
                <c:pt idx="9441">
                  <c:v>944.09999999968898</c:v>
                </c:pt>
                <c:pt idx="9442">
                  <c:v>944.19999999968798</c:v>
                </c:pt>
                <c:pt idx="9443">
                  <c:v>944.299999999688</c:v>
                </c:pt>
                <c:pt idx="9444">
                  <c:v>944.39999999968802</c:v>
                </c:pt>
                <c:pt idx="9445">
                  <c:v>944.49999999968804</c:v>
                </c:pt>
                <c:pt idx="9446">
                  <c:v>944.59999999968795</c:v>
                </c:pt>
                <c:pt idx="9447">
                  <c:v>944.69999999968798</c:v>
                </c:pt>
                <c:pt idx="9448">
                  <c:v>944.799999999688</c:v>
                </c:pt>
                <c:pt idx="9449">
                  <c:v>944.89999999968802</c:v>
                </c:pt>
                <c:pt idx="9450">
                  <c:v>944.99999999968804</c:v>
                </c:pt>
                <c:pt idx="9451">
                  <c:v>945.09999999968795</c:v>
                </c:pt>
                <c:pt idx="9452">
                  <c:v>945.19999999968798</c:v>
                </c:pt>
                <c:pt idx="9453">
                  <c:v>945.29999999968697</c:v>
                </c:pt>
                <c:pt idx="9454">
                  <c:v>945.399999999687</c:v>
                </c:pt>
                <c:pt idx="9455">
                  <c:v>945.49999999968702</c:v>
                </c:pt>
                <c:pt idx="9456">
                  <c:v>945.59999999968704</c:v>
                </c:pt>
                <c:pt idx="9457">
                  <c:v>945.69999999968695</c:v>
                </c:pt>
                <c:pt idx="9458">
                  <c:v>945.79999999968697</c:v>
                </c:pt>
                <c:pt idx="9459">
                  <c:v>945.899999999687</c:v>
                </c:pt>
                <c:pt idx="9460">
                  <c:v>945.99999999968702</c:v>
                </c:pt>
                <c:pt idx="9461">
                  <c:v>946.09999999968704</c:v>
                </c:pt>
                <c:pt idx="9462">
                  <c:v>946.19999999968695</c:v>
                </c:pt>
                <c:pt idx="9463">
                  <c:v>946.29999999968697</c:v>
                </c:pt>
                <c:pt idx="9464">
                  <c:v>946.39999999968597</c:v>
                </c:pt>
                <c:pt idx="9465">
                  <c:v>946.499999999686</c:v>
                </c:pt>
                <c:pt idx="9466">
                  <c:v>946.59999999968602</c:v>
                </c:pt>
                <c:pt idx="9467">
                  <c:v>946.69999999968604</c:v>
                </c:pt>
                <c:pt idx="9468">
                  <c:v>946.79999999968595</c:v>
                </c:pt>
                <c:pt idx="9469">
                  <c:v>946.89999999968597</c:v>
                </c:pt>
                <c:pt idx="9470">
                  <c:v>946.999999999686</c:v>
                </c:pt>
                <c:pt idx="9471">
                  <c:v>947.09999999968602</c:v>
                </c:pt>
                <c:pt idx="9472">
                  <c:v>947.19999999968604</c:v>
                </c:pt>
                <c:pt idx="9473">
                  <c:v>947.29999999968595</c:v>
                </c:pt>
                <c:pt idx="9474">
                  <c:v>947.39999999968597</c:v>
                </c:pt>
                <c:pt idx="9475">
                  <c:v>947.49999999968497</c:v>
                </c:pt>
                <c:pt idx="9476">
                  <c:v>947.599999999685</c:v>
                </c:pt>
                <c:pt idx="9477">
                  <c:v>947.69999999968502</c:v>
                </c:pt>
                <c:pt idx="9478">
                  <c:v>947.79999999968504</c:v>
                </c:pt>
                <c:pt idx="9479">
                  <c:v>947.89999999968495</c:v>
                </c:pt>
                <c:pt idx="9480">
                  <c:v>947.99999999968497</c:v>
                </c:pt>
                <c:pt idx="9481">
                  <c:v>948.099999999685</c:v>
                </c:pt>
                <c:pt idx="9482">
                  <c:v>948.19999999968502</c:v>
                </c:pt>
                <c:pt idx="9483">
                  <c:v>948.29999999968504</c:v>
                </c:pt>
                <c:pt idx="9484">
                  <c:v>948.39999999968495</c:v>
                </c:pt>
                <c:pt idx="9485">
                  <c:v>948.49999999968497</c:v>
                </c:pt>
                <c:pt idx="9486">
                  <c:v>948.59999999968397</c:v>
                </c:pt>
                <c:pt idx="9487">
                  <c:v>948.699999999684</c:v>
                </c:pt>
                <c:pt idx="9488">
                  <c:v>948.79999999968402</c:v>
                </c:pt>
                <c:pt idx="9489">
                  <c:v>948.89999999968404</c:v>
                </c:pt>
                <c:pt idx="9490">
                  <c:v>948.99999999968395</c:v>
                </c:pt>
                <c:pt idx="9491">
                  <c:v>949.09999999968397</c:v>
                </c:pt>
                <c:pt idx="9492">
                  <c:v>949.199999999684</c:v>
                </c:pt>
                <c:pt idx="9493">
                  <c:v>949.29999999968402</c:v>
                </c:pt>
                <c:pt idx="9494">
                  <c:v>949.39999999968404</c:v>
                </c:pt>
                <c:pt idx="9495">
                  <c:v>949.49999999968395</c:v>
                </c:pt>
                <c:pt idx="9496">
                  <c:v>949.59999999968397</c:v>
                </c:pt>
                <c:pt idx="9497">
                  <c:v>949.69999999968297</c:v>
                </c:pt>
                <c:pt idx="9498">
                  <c:v>949.799999999683</c:v>
                </c:pt>
                <c:pt idx="9499">
                  <c:v>949.89999999968302</c:v>
                </c:pt>
                <c:pt idx="9500">
                  <c:v>949.99999999968304</c:v>
                </c:pt>
                <c:pt idx="9501">
                  <c:v>950.09999999968295</c:v>
                </c:pt>
                <c:pt idx="9502">
                  <c:v>950.19999999968297</c:v>
                </c:pt>
                <c:pt idx="9503">
                  <c:v>950.299999999683</c:v>
                </c:pt>
                <c:pt idx="9504">
                  <c:v>950.39999999968302</c:v>
                </c:pt>
                <c:pt idx="9505">
                  <c:v>950.49999999968304</c:v>
                </c:pt>
                <c:pt idx="9506">
                  <c:v>950.59999999968295</c:v>
                </c:pt>
                <c:pt idx="9507">
                  <c:v>950.69999999968297</c:v>
                </c:pt>
                <c:pt idx="9508">
                  <c:v>950.79999999968197</c:v>
                </c:pt>
                <c:pt idx="9509">
                  <c:v>950.899999999682</c:v>
                </c:pt>
                <c:pt idx="9510">
                  <c:v>950.99999999968202</c:v>
                </c:pt>
                <c:pt idx="9511">
                  <c:v>951.09999999968204</c:v>
                </c:pt>
                <c:pt idx="9512">
                  <c:v>951.19999999968195</c:v>
                </c:pt>
                <c:pt idx="9513">
                  <c:v>951.29999999968197</c:v>
                </c:pt>
                <c:pt idx="9514">
                  <c:v>951.399999999682</c:v>
                </c:pt>
                <c:pt idx="9515">
                  <c:v>951.49999999968202</c:v>
                </c:pt>
                <c:pt idx="9516">
                  <c:v>951.59999999968204</c:v>
                </c:pt>
                <c:pt idx="9517">
                  <c:v>951.69999999968195</c:v>
                </c:pt>
                <c:pt idx="9518">
                  <c:v>951.79999999968197</c:v>
                </c:pt>
                <c:pt idx="9519">
                  <c:v>951.89999999968097</c:v>
                </c:pt>
                <c:pt idx="9520">
                  <c:v>951.99999999968099</c:v>
                </c:pt>
                <c:pt idx="9521">
                  <c:v>952.09999999968102</c:v>
                </c:pt>
                <c:pt idx="9522">
                  <c:v>952.19999999968104</c:v>
                </c:pt>
                <c:pt idx="9523">
                  <c:v>952.29999999968095</c:v>
                </c:pt>
                <c:pt idx="9524">
                  <c:v>952.39999999968097</c:v>
                </c:pt>
                <c:pt idx="9525">
                  <c:v>952.49999999968099</c:v>
                </c:pt>
                <c:pt idx="9526">
                  <c:v>952.59999999968102</c:v>
                </c:pt>
                <c:pt idx="9527">
                  <c:v>952.69999999968104</c:v>
                </c:pt>
                <c:pt idx="9528">
                  <c:v>952.79999999968095</c:v>
                </c:pt>
                <c:pt idx="9529">
                  <c:v>952.89999999968097</c:v>
                </c:pt>
                <c:pt idx="9530">
                  <c:v>952.99999999967997</c:v>
                </c:pt>
                <c:pt idx="9531">
                  <c:v>953.09999999967999</c:v>
                </c:pt>
                <c:pt idx="9532">
                  <c:v>953.19999999968002</c:v>
                </c:pt>
                <c:pt idx="9533">
                  <c:v>953.29999999968004</c:v>
                </c:pt>
                <c:pt idx="9534">
                  <c:v>953.39999999967995</c:v>
                </c:pt>
                <c:pt idx="9535">
                  <c:v>953.49999999967997</c:v>
                </c:pt>
                <c:pt idx="9536">
                  <c:v>953.59999999967999</c:v>
                </c:pt>
                <c:pt idx="9537">
                  <c:v>953.69999999968002</c:v>
                </c:pt>
                <c:pt idx="9538">
                  <c:v>953.79999999968004</c:v>
                </c:pt>
                <c:pt idx="9539">
                  <c:v>953.89999999967995</c:v>
                </c:pt>
                <c:pt idx="9540">
                  <c:v>953.99999999967997</c:v>
                </c:pt>
                <c:pt idx="9541">
                  <c:v>954.09999999967897</c:v>
                </c:pt>
                <c:pt idx="9542">
                  <c:v>954.19999999967899</c:v>
                </c:pt>
                <c:pt idx="9543">
                  <c:v>954.29999999967902</c:v>
                </c:pt>
                <c:pt idx="9544">
                  <c:v>954.39999999967904</c:v>
                </c:pt>
                <c:pt idx="9545">
                  <c:v>954.49999999967895</c:v>
                </c:pt>
                <c:pt idx="9546">
                  <c:v>954.59999999967897</c:v>
                </c:pt>
                <c:pt idx="9547">
                  <c:v>954.69999999967899</c:v>
                </c:pt>
                <c:pt idx="9548">
                  <c:v>954.79999999967902</c:v>
                </c:pt>
                <c:pt idx="9549">
                  <c:v>954.89999999967904</c:v>
                </c:pt>
                <c:pt idx="9550">
                  <c:v>954.99999999967895</c:v>
                </c:pt>
                <c:pt idx="9551">
                  <c:v>955.09999999967897</c:v>
                </c:pt>
                <c:pt idx="9552">
                  <c:v>955.19999999967797</c:v>
                </c:pt>
                <c:pt idx="9553">
                  <c:v>955.29999999967799</c:v>
                </c:pt>
                <c:pt idx="9554">
                  <c:v>955.39999999967802</c:v>
                </c:pt>
                <c:pt idx="9555">
                  <c:v>955.49999999967804</c:v>
                </c:pt>
                <c:pt idx="9556">
                  <c:v>955.59999999967795</c:v>
                </c:pt>
                <c:pt idx="9557">
                  <c:v>955.69999999967797</c:v>
                </c:pt>
                <c:pt idx="9558">
                  <c:v>955.79999999967799</c:v>
                </c:pt>
                <c:pt idx="9559">
                  <c:v>955.89999999967802</c:v>
                </c:pt>
                <c:pt idx="9560">
                  <c:v>955.99999999967804</c:v>
                </c:pt>
                <c:pt idx="9561">
                  <c:v>956.09999999967795</c:v>
                </c:pt>
                <c:pt idx="9562">
                  <c:v>956.19999999967797</c:v>
                </c:pt>
                <c:pt idx="9563">
                  <c:v>956.29999999967697</c:v>
                </c:pt>
                <c:pt idx="9564">
                  <c:v>956.39999999967699</c:v>
                </c:pt>
                <c:pt idx="9565">
                  <c:v>956.49999999967702</c:v>
                </c:pt>
                <c:pt idx="9566">
                  <c:v>956.59999999967704</c:v>
                </c:pt>
                <c:pt idx="9567">
                  <c:v>956.69999999967695</c:v>
                </c:pt>
                <c:pt idx="9568">
                  <c:v>956.79999999967697</c:v>
                </c:pt>
                <c:pt idx="9569">
                  <c:v>956.89999999967699</c:v>
                </c:pt>
                <c:pt idx="9570">
                  <c:v>956.99999999967702</c:v>
                </c:pt>
                <c:pt idx="9571">
                  <c:v>957.09999999967704</c:v>
                </c:pt>
                <c:pt idx="9572">
                  <c:v>957.19999999967695</c:v>
                </c:pt>
                <c:pt idx="9573">
                  <c:v>957.29999999967697</c:v>
                </c:pt>
                <c:pt idx="9574">
                  <c:v>957.39999999967597</c:v>
                </c:pt>
                <c:pt idx="9575">
                  <c:v>957.49999999967599</c:v>
                </c:pt>
                <c:pt idx="9576">
                  <c:v>957.59999999967602</c:v>
                </c:pt>
                <c:pt idx="9577">
                  <c:v>957.69999999967604</c:v>
                </c:pt>
                <c:pt idx="9578">
                  <c:v>957.79999999967595</c:v>
                </c:pt>
                <c:pt idx="9579">
                  <c:v>957.89999999967597</c:v>
                </c:pt>
                <c:pt idx="9580">
                  <c:v>957.99999999967599</c:v>
                </c:pt>
                <c:pt idx="9581">
                  <c:v>958.09999999967602</c:v>
                </c:pt>
                <c:pt idx="9582">
                  <c:v>958.19999999967604</c:v>
                </c:pt>
                <c:pt idx="9583">
                  <c:v>958.29999999967595</c:v>
                </c:pt>
                <c:pt idx="9584">
                  <c:v>958.39999999967597</c:v>
                </c:pt>
                <c:pt idx="9585">
                  <c:v>958.49999999967497</c:v>
                </c:pt>
                <c:pt idx="9586">
                  <c:v>958.59999999967499</c:v>
                </c:pt>
                <c:pt idx="9587">
                  <c:v>958.69999999967501</c:v>
                </c:pt>
                <c:pt idx="9588">
                  <c:v>958.79999999967504</c:v>
                </c:pt>
                <c:pt idx="9589">
                  <c:v>958.89999999967495</c:v>
                </c:pt>
                <c:pt idx="9590">
                  <c:v>958.99999999967497</c:v>
                </c:pt>
                <c:pt idx="9591">
                  <c:v>959.09999999967499</c:v>
                </c:pt>
                <c:pt idx="9592">
                  <c:v>959.19999999967501</c:v>
                </c:pt>
                <c:pt idx="9593">
                  <c:v>959.29999999967504</c:v>
                </c:pt>
                <c:pt idx="9594">
                  <c:v>959.39999999967495</c:v>
                </c:pt>
                <c:pt idx="9595">
                  <c:v>959.49999999967497</c:v>
                </c:pt>
                <c:pt idx="9596">
                  <c:v>959.59999999967397</c:v>
                </c:pt>
                <c:pt idx="9597">
                  <c:v>959.69999999967399</c:v>
                </c:pt>
                <c:pt idx="9598">
                  <c:v>959.79999999967401</c:v>
                </c:pt>
                <c:pt idx="9599">
                  <c:v>959.89999999967404</c:v>
                </c:pt>
                <c:pt idx="9600">
                  <c:v>959.99999999967395</c:v>
                </c:pt>
                <c:pt idx="9601">
                  <c:v>960.09999999967397</c:v>
                </c:pt>
                <c:pt idx="9602">
                  <c:v>960.19999999967399</c:v>
                </c:pt>
                <c:pt idx="9603">
                  <c:v>960.29999999967401</c:v>
                </c:pt>
                <c:pt idx="9604">
                  <c:v>960.39999999967404</c:v>
                </c:pt>
                <c:pt idx="9605">
                  <c:v>960.49999999967395</c:v>
                </c:pt>
                <c:pt idx="9606">
                  <c:v>960.59999999967397</c:v>
                </c:pt>
                <c:pt idx="9607">
                  <c:v>960.69999999967297</c:v>
                </c:pt>
                <c:pt idx="9608">
                  <c:v>960.79999999967299</c:v>
                </c:pt>
                <c:pt idx="9609">
                  <c:v>960.89999999967301</c:v>
                </c:pt>
                <c:pt idx="9610">
                  <c:v>960.99999999967304</c:v>
                </c:pt>
                <c:pt idx="9611">
                  <c:v>961.09999999967295</c:v>
                </c:pt>
                <c:pt idx="9612">
                  <c:v>961.19999999967297</c:v>
                </c:pt>
                <c:pt idx="9613">
                  <c:v>961.29999999967299</c:v>
                </c:pt>
                <c:pt idx="9614">
                  <c:v>961.39999999967301</c:v>
                </c:pt>
                <c:pt idx="9615">
                  <c:v>961.49999999967304</c:v>
                </c:pt>
                <c:pt idx="9616">
                  <c:v>961.59999999967295</c:v>
                </c:pt>
                <c:pt idx="9617">
                  <c:v>961.69999999967297</c:v>
                </c:pt>
                <c:pt idx="9618">
                  <c:v>961.79999999967197</c:v>
                </c:pt>
                <c:pt idx="9619">
                  <c:v>961.89999999967199</c:v>
                </c:pt>
                <c:pt idx="9620">
                  <c:v>961.99999999967201</c:v>
                </c:pt>
                <c:pt idx="9621">
                  <c:v>962.09999999967204</c:v>
                </c:pt>
                <c:pt idx="9622">
                  <c:v>962.19999999967195</c:v>
                </c:pt>
                <c:pt idx="9623">
                  <c:v>962.29999999967197</c:v>
                </c:pt>
                <c:pt idx="9624">
                  <c:v>962.39999999967199</c:v>
                </c:pt>
                <c:pt idx="9625">
                  <c:v>962.49999999967201</c:v>
                </c:pt>
                <c:pt idx="9626">
                  <c:v>962.59999999967204</c:v>
                </c:pt>
                <c:pt idx="9627">
                  <c:v>962.69999999967195</c:v>
                </c:pt>
                <c:pt idx="9628">
                  <c:v>962.79999999967197</c:v>
                </c:pt>
                <c:pt idx="9629">
                  <c:v>962.89999999967097</c:v>
                </c:pt>
                <c:pt idx="9630">
                  <c:v>962.99999999967099</c:v>
                </c:pt>
                <c:pt idx="9631">
                  <c:v>963.09999999967101</c:v>
                </c:pt>
                <c:pt idx="9632">
                  <c:v>963.19999999967104</c:v>
                </c:pt>
                <c:pt idx="9633">
                  <c:v>963.29999999967094</c:v>
                </c:pt>
                <c:pt idx="9634">
                  <c:v>963.39999999967097</c:v>
                </c:pt>
                <c:pt idx="9635">
                  <c:v>963.49999999967099</c:v>
                </c:pt>
                <c:pt idx="9636">
                  <c:v>963.59999999967101</c:v>
                </c:pt>
                <c:pt idx="9637">
                  <c:v>963.69999999967104</c:v>
                </c:pt>
                <c:pt idx="9638">
                  <c:v>963.79999999967094</c:v>
                </c:pt>
                <c:pt idx="9639">
                  <c:v>963.89999999967097</c:v>
                </c:pt>
                <c:pt idx="9640">
                  <c:v>963.99999999966997</c:v>
                </c:pt>
                <c:pt idx="9641">
                  <c:v>964.09999999966999</c:v>
                </c:pt>
                <c:pt idx="9642">
                  <c:v>964.19999999967001</c:v>
                </c:pt>
                <c:pt idx="9643">
                  <c:v>964.29999999967004</c:v>
                </c:pt>
                <c:pt idx="9644">
                  <c:v>964.39999999966994</c:v>
                </c:pt>
                <c:pt idx="9645">
                  <c:v>964.49999999966997</c:v>
                </c:pt>
                <c:pt idx="9646">
                  <c:v>964.59999999966999</c:v>
                </c:pt>
                <c:pt idx="9647">
                  <c:v>964.69999999967001</c:v>
                </c:pt>
                <c:pt idx="9648">
                  <c:v>964.79999999967004</c:v>
                </c:pt>
                <c:pt idx="9649">
                  <c:v>964.89999999966994</c:v>
                </c:pt>
                <c:pt idx="9650">
                  <c:v>964.99999999966997</c:v>
                </c:pt>
                <c:pt idx="9651">
                  <c:v>965.09999999966897</c:v>
                </c:pt>
                <c:pt idx="9652">
                  <c:v>965.19999999966899</c:v>
                </c:pt>
                <c:pt idx="9653">
                  <c:v>965.29999999966901</c:v>
                </c:pt>
                <c:pt idx="9654">
                  <c:v>965.39999999966903</c:v>
                </c:pt>
                <c:pt idx="9655">
                  <c:v>965.49999999966894</c:v>
                </c:pt>
                <c:pt idx="9656">
                  <c:v>965.59999999966897</c:v>
                </c:pt>
                <c:pt idx="9657">
                  <c:v>965.69999999966899</c:v>
                </c:pt>
                <c:pt idx="9658">
                  <c:v>965.79999999966901</c:v>
                </c:pt>
                <c:pt idx="9659">
                  <c:v>965.89999999966903</c:v>
                </c:pt>
                <c:pt idx="9660">
                  <c:v>965.99999999966894</c:v>
                </c:pt>
                <c:pt idx="9661">
                  <c:v>966.09999999966897</c:v>
                </c:pt>
                <c:pt idx="9662">
                  <c:v>966.19999999966797</c:v>
                </c:pt>
                <c:pt idx="9663">
                  <c:v>966.29999999966799</c:v>
                </c:pt>
                <c:pt idx="9664">
                  <c:v>966.39999999966801</c:v>
                </c:pt>
                <c:pt idx="9665">
                  <c:v>966.49999999966803</c:v>
                </c:pt>
                <c:pt idx="9666">
                  <c:v>966.59999999966794</c:v>
                </c:pt>
                <c:pt idx="9667">
                  <c:v>966.69999999966797</c:v>
                </c:pt>
                <c:pt idx="9668">
                  <c:v>966.79999999966799</c:v>
                </c:pt>
                <c:pt idx="9669">
                  <c:v>966.89999999966801</c:v>
                </c:pt>
                <c:pt idx="9670">
                  <c:v>966.99999999966803</c:v>
                </c:pt>
                <c:pt idx="9671">
                  <c:v>967.09999999966794</c:v>
                </c:pt>
                <c:pt idx="9672">
                  <c:v>967.19999999966797</c:v>
                </c:pt>
                <c:pt idx="9673">
                  <c:v>967.29999999966697</c:v>
                </c:pt>
                <c:pt idx="9674">
                  <c:v>967.39999999966699</c:v>
                </c:pt>
                <c:pt idx="9675">
                  <c:v>967.49999999966701</c:v>
                </c:pt>
                <c:pt idx="9676">
                  <c:v>967.59999999966703</c:v>
                </c:pt>
                <c:pt idx="9677">
                  <c:v>967.69999999966706</c:v>
                </c:pt>
                <c:pt idx="9678">
                  <c:v>967.79999999966697</c:v>
                </c:pt>
                <c:pt idx="9679">
                  <c:v>967.89999999966699</c:v>
                </c:pt>
                <c:pt idx="9680">
                  <c:v>967.99999999966701</c:v>
                </c:pt>
                <c:pt idx="9681">
                  <c:v>968.09999999966703</c:v>
                </c:pt>
                <c:pt idx="9682">
                  <c:v>968.19999999966706</c:v>
                </c:pt>
                <c:pt idx="9683">
                  <c:v>968.29999999966697</c:v>
                </c:pt>
                <c:pt idx="9684">
                  <c:v>968.39999999966597</c:v>
                </c:pt>
                <c:pt idx="9685">
                  <c:v>968.49999999966599</c:v>
                </c:pt>
                <c:pt idx="9686">
                  <c:v>968.59999999966601</c:v>
                </c:pt>
                <c:pt idx="9687">
                  <c:v>968.69999999966603</c:v>
                </c:pt>
                <c:pt idx="9688">
                  <c:v>968.79999999966606</c:v>
                </c:pt>
                <c:pt idx="9689">
                  <c:v>968.89999999966597</c:v>
                </c:pt>
                <c:pt idx="9690">
                  <c:v>968.99999999966599</c:v>
                </c:pt>
                <c:pt idx="9691">
                  <c:v>969.09999999966601</c:v>
                </c:pt>
                <c:pt idx="9692">
                  <c:v>969.19999999966603</c:v>
                </c:pt>
                <c:pt idx="9693">
                  <c:v>969.29999999966606</c:v>
                </c:pt>
                <c:pt idx="9694">
                  <c:v>969.39999999966597</c:v>
                </c:pt>
                <c:pt idx="9695">
                  <c:v>969.49999999966496</c:v>
                </c:pt>
                <c:pt idx="9696">
                  <c:v>969.59999999966499</c:v>
                </c:pt>
                <c:pt idx="9697">
                  <c:v>969.69999999966501</c:v>
                </c:pt>
                <c:pt idx="9698">
                  <c:v>969.79999999966503</c:v>
                </c:pt>
                <c:pt idx="9699">
                  <c:v>969.89999999966506</c:v>
                </c:pt>
                <c:pt idx="9700">
                  <c:v>969.99999999966496</c:v>
                </c:pt>
                <c:pt idx="9701">
                  <c:v>970.09999999966499</c:v>
                </c:pt>
                <c:pt idx="9702">
                  <c:v>970.19999999966501</c:v>
                </c:pt>
                <c:pt idx="9703">
                  <c:v>970.29999999966503</c:v>
                </c:pt>
                <c:pt idx="9704">
                  <c:v>970.39999999966506</c:v>
                </c:pt>
                <c:pt idx="9705">
                  <c:v>970.49999999966496</c:v>
                </c:pt>
                <c:pt idx="9706">
                  <c:v>970.59999999966396</c:v>
                </c:pt>
                <c:pt idx="9707">
                  <c:v>970.69999999966399</c:v>
                </c:pt>
                <c:pt idx="9708">
                  <c:v>970.79999999966401</c:v>
                </c:pt>
                <c:pt idx="9709">
                  <c:v>970.89999999966403</c:v>
                </c:pt>
                <c:pt idx="9710">
                  <c:v>970.99999999966406</c:v>
                </c:pt>
                <c:pt idx="9711">
                  <c:v>971.09999999966396</c:v>
                </c:pt>
                <c:pt idx="9712">
                  <c:v>971.19999999966399</c:v>
                </c:pt>
                <c:pt idx="9713">
                  <c:v>971.29999999966401</c:v>
                </c:pt>
                <c:pt idx="9714">
                  <c:v>971.39999999966403</c:v>
                </c:pt>
                <c:pt idx="9715">
                  <c:v>971.49999999966406</c:v>
                </c:pt>
                <c:pt idx="9716">
                  <c:v>971.59999999966396</c:v>
                </c:pt>
                <c:pt idx="9717">
                  <c:v>971.69999999966296</c:v>
                </c:pt>
                <c:pt idx="9718">
                  <c:v>971.79999999966299</c:v>
                </c:pt>
                <c:pt idx="9719">
                  <c:v>971.89999999966301</c:v>
                </c:pt>
                <c:pt idx="9720">
                  <c:v>971.99999999966303</c:v>
                </c:pt>
                <c:pt idx="9721">
                  <c:v>972.09999999966305</c:v>
                </c:pt>
                <c:pt idx="9722">
                  <c:v>972.19999999966296</c:v>
                </c:pt>
                <c:pt idx="9723">
                  <c:v>972.29999999966299</c:v>
                </c:pt>
                <c:pt idx="9724">
                  <c:v>972.39999999966301</c:v>
                </c:pt>
                <c:pt idx="9725">
                  <c:v>972.49999999966303</c:v>
                </c:pt>
                <c:pt idx="9726">
                  <c:v>972.59999999966305</c:v>
                </c:pt>
                <c:pt idx="9727">
                  <c:v>972.69999999966296</c:v>
                </c:pt>
                <c:pt idx="9728">
                  <c:v>972.79999999966196</c:v>
                </c:pt>
                <c:pt idx="9729">
                  <c:v>972.89999999966199</c:v>
                </c:pt>
                <c:pt idx="9730">
                  <c:v>972.99999999966201</c:v>
                </c:pt>
                <c:pt idx="9731">
                  <c:v>973.09999999966203</c:v>
                </c:pt>
                <c:pt idx="9732">
                  <c:v>973.19999999966205</c:v>
                </c:pt>
                <c:pt idx="9733">
                  <c:v>973.29999999966196</c:v>
                </c:pt>
                <c:pt idx="9734">
                  <c:v>973.39999999966199</c:v>
                </c:pt>
                <c:pt idx="9735">
                  <c:v>973.49999999966201</c:v>
                </c:pt>
                <c:pt idx="9736">
                  <c:v>973.59999999966203</c:v>
                </c:pt>
                <c:pt idx="9737">
                  <c:v>973.69999999966205</c:v>
                </c:pt>
                <c:pt idx="9738">
                  <c:v>973.79999999966196</c:v>
                </c:pt>
                <c:pt idx="9739">
                  <c:v>973.89999999966096</c:v>
                </c:pt>
                <c:pt idx="9740">
                  <c:v>973.99999999966099</c:v>
                </c:pt>
                <c:pt idx="9741">
                  <c:v>974.09999999966101</c:v>
                </c:pt>
                <c:pt idx="9742">
                  <c:v>974.19999999966103</c:v>
                </c:pt>
                <c:pt idx="9743">
                  <c:v>974.29999999966105</c:v>
                </c:pt>
                <c:pt idx="9744">
                  <c:v>974.39999999966096</c:v>
                </c:pt>
                <c:pt idx="9745">
                  <c:v>974.49999999966099</c:v>
                </c:pt>
                <c:pt idx="9746">
                  <c:v>974.59999999966101</c:v>
                </c:pt>
                <c:pt idx="9747">
                  <c:v>974.69999999966103</c:v>
                </c:pt>
                <c:pt idx="9748">
                  <c:v>974.79999999966105</c:v>
                </c:pt>
                <c:pt idx="9749">
                  <c:v>974.89999999966096</c:v>
                </c:pt>
                <c:pt idx="9750">
                  <c:v>974.99999999965996</c:v>
                </c:pt>
                <c:pt idx="9751">
                  <c:v>975.09999999965999</c:v>
                </c:pt>
                <c:pt idx="9752">
                  <c:v>975.19999999966001</c:v>
                </c:pt>
                <c:pt idx="9753">
                  <c:v>975.29999999966003</c:v>
                </c:pt>
                <c:pt idx="9754">
                  <c:v>975.39999999966005</c:v>
                </c:pt>
                <c:pt idx="9755">
                  <c:v>975.49999999965996</c:v>
                </c:pt>
                <c:pt idx="9756">
                  <c:v>975.59999999965999</c:v>
                </c:pt>
                <c:pt idx="9757">
                  <c:v>975.69999999966001</c:v>
                </c:pt>
                <c:pt idx="9758">
                  <c:v>975.79999999966003</c:v>
                </c:pt>
                <c:pt idx="9759">
                  <c:v>975.89999999966005</c:v>
                </c:pt>
                <c:pt idx="9760">
                  <c:v>975.99999999965996</c:v>
                </c:pt>
                <c:pt idx="9761">
                  <c:v>976.09999999965896</c:v>
                </c:pt>
                <c:pt idx="9762">
                  <c:v>976.19999999965898</c:v>
                </c:pt>
                <c:pt idx="9763">
                  <c:v>976.29999999965901</c:v>
                </c:pt>
                <c:pt idx="9764">
                  <c:v>976.39999999965903</c:v>
                </c:pt>
                <c:pt idx="9765">
                  <c:v>976.49999999965905</c:v>
                </c:pt>
                <c:pt idx="9766">
                  <c:v>976.59999999965896</c:v>
                </c:pt>
                <c:pt idx="9767">
                  <c:v>976.69999999965898</c:v>
                </c:pt>
                <c:pt idx="9768">
                  <c:v>976.79999999965901</c:v>
                </c:pt>
                <c:pt idx="9769">
                  <c:v>976.89999999965903</c:v>
                </c:pt>
                <c:pt idx="9770">
                  <c:v>976.99999999965905</c:v>
                </c:pt>
                <c:pt idx="9771">
                  <c:v>977.09999999965896</c:v>
                </c:pt>
                <c:pt idx="9772">
                  <c:v>977.19999999965796</c:v>
                </c:pt>
                <c:pt idx="9773">
                  <c:v>977.29999999965798</c:v>
                </c:pt>
                <c:pt idx="9774">
                  <c:v>977.39999999965801</c:v>
                </c:pt>
                <c:pt idx="9775">
                  <c:v>977.49999999965803</c:v>
                </c:pt>
                <c:pt idx="9776">
                  <c:v>977.59999999965805</c:v>
                </c:pt>
                <c:pt idx="9777">
                  <c:v>977.69999999965796</c:v>
                </c:pt>
                <c:pt idx="9778">
                  <c:v>977.79999999965798</c:v>
                </c:pt>
                <c:pt idx="9779">
                  <c:v>977.89999999965801</c:v>
                </c:pt>
                <c:pt idx="9780">
                  <c:v>977.99999999965803</c:v>
                </c:pt>
                <c:pt idx="9781">
                  <c:v>978.09999999965805</c:v>
                </c:pt>
                <c:pt idx="9782">
                  <c:v>978.19999999965796</c:v>
                </c:pt>
                <c:pt idx="9783">
                  <c:v>978.29999999965696</c:v>
                </c:pt>
                <c:pt idx="9784">
                  <c:v>978.39999999965698</c:v>
                </c:pt>
                <c:pt idx="9785">
                  <c:v>978.49999999965701</c:v>
                </c:pt>
                <c:pt idx="9786">
                  <c:v>978.59999999965703</c:v>
                </c:pt>
                <c:pt idx="9787">
                  <c:v>978.69999999965705</c:v>
                </c:pt>
                <c:pt idx="9788">
                  <c:v>978.79999999965696</c:v>
                </c:pt>
                <c:pt idx="9789">
                  <c:v>978.89999999965698</c:v>
                </c:pt>
                <c:pt idx="9790">
                  <c:v>978.99999999965701</c:v>
                </c:pt>
                <c:pt idx="9791">
                  <c:v>979.09999999965703</c:v>
                </c:pt>
                <c:pt idx="9792">
                  <c:v>979.19999999965705</c:v>
                </c:pt>
                <c:pt idx="9793">
                  <c:v>979.29999999965696</c:v>
                </c:pt>
                <c:pt idx="9794">
                  <c:v>979.39999999965596</c:v>
                </c:pt>
                <c:pt idx="9795">
                  <c:v>979.49999999965598</c:v>
                </c:pt>
                <c:pt idx="9796">
                  <c:v>979.59999999965601</c:v>
                </c:pt>
                <c:pt idx="9797">
                  <c:v>979.69999999965603</c:v>
                </c:pt>
                <c:pt idx="9798">
                  <c:v>979.79999999965605</c:v>
                </c:pt>
                <c:pt idx="9799">
                  <c:v>979.89999999965596</c:v>
                </c:pt>
                <c:pt idx="9800">
                  <c:v>979.99999999965598</c:v>
                </c:pt>
                <c:pt idx="9801">
                  <c:v>980.09999999965601</c:v>
                </c:pt>
                <c:pt idx="9802">
                  <c:v>980.19999999965603</c:v>
                </c:pt>
                <c:pt idx="9803">
                  <c:v>980.29999999965605</c:v>
                </c:pt>
                <c:pt idx="9804">
                  <c:v>980.39999999965596</c:v>
                </c:pt>
                <c:pt idx="9805">
                  <c:v>980.49999999965496</c:v>
                </c:pt>
                <c:pt idx="9806">
                  <c:v>980.59999999965498</c:v>
                </c:pt>
                <c:pt idx="9807">
                  <c:v>980.69999999965501</c:v>
                </c:pt>
                <c:pt idx="9808">
                  <c:v>980.79999999965503</c:v>
                </c:pt>
                <c:pt idx="9809">
                  <c:v>980.89999999965505</c:v>
                </c:pt>
                <c:pt idx="9810">
                  <c:v>980.99999999965496</c:v>
                </c:pt>
                <c:pt idx="9811">
                  <c:v>981.09999999965498</c:v>
                </c:pt>
                <c:pt idx="9812">
                  <c:v>981.19999999965501</c:v>
                </c:pt>
                <c:pt idx="9813">
                  <c:v>981.29999999965503</c:v>
                </c:pt>
                <c:pt idx="9814">
                  <c:v>981.39999999965505</c:v>
                </c:pt>
                <c:pt idx="9815">
                  <c:v>981.49999999965496</c:v>
                </c:pt>
                <c:pt idx="9816">
                  <c:v>981.59999999965396</c:v>
                </c:pt>
                <c:pt idx="9817">
                  <c:v>981.69999999965398</c:v>
                </c:pt>
                <c:pt idx="9818">
                  <c:v>981.79999999965401</c:v>
                </c:pt>
                <c:pt idx="9819">
                  <c:v>981.89999999965403</c:v>
                </c:pt>
                <c:pt idx="9820">
                  <c:v>981.99999999965405</c:v>
                </c:pt>
                <c:pt idx="9821">
                  <c:v>982.09999999965396</c:v>
                </c:pt>
                <c:pt idx="9822">
                  <c:v>982.19999999965398</c:v>
                </c:pt>
                <c:pt idx="9823">
                  <c:v>982.29999999965401</c:v>
                </c:pt>
                <c:pt idx="9824">
                  <c:v>982.39999999965403</c:v>
                </c:pt>
                <c:pt idx="9825">
                  <c:v>982.49999999965405</c:v>
                </c:pt>
                <c:pt idx="9826">
                  <c:v>982.59999999965396</c:v>
                </c:pt>
                <c:pt idx="9827">
                  <c:v>982.69999999965296</c:v>
                </c:pt>
                <c:pt idx="9828">
                  <c:v>982.79999999965298</c:v>
                </c:pt>
                <c:pt idx="9829">
                  <c:v>982.89999999965301</c:v>
                </c:pt>
                <c:pt idx="9830">
                  <c:v>982.99999999965303</c:v>
                </c:pt>
                <c:pt idx="9831">
                  <c:v>983.09999999965305</c:v>
                </c:pt>
                <c:pt idx="9832">
                  <c:v>983.19999999965296</c:v>
                </c:pt>
                <c:pt idx="9833">
                  <c:v>983.29999999965298</c:v>
                </c:pt>
                <c:pt idx="9834">
                  <c:v>983.39999999965301</c:v>
                </c:pt>
                <c:pt idx="9835">
                  <c:v>983.49999999965303</c:v>
                </c:pt>
                <c:pt idx="9836">
                  <c:v>983.59999999965305</c:v>
                </c:pt>
                <c:pt idx="9837">
                  <c:v>983.69999999965296</c:v>
                </c:pt>
                <c:pt idx="9838">
                  <c:v>983.79999999965196</c:v>
                </c:pt>
                <c:pt idx="9839">
                  <c:v>983.89999999965198</c:v>
                </c:pt>
                <c:pt idx="9840">
                  <c:v>983.999999999652</c:v>
                </c:pt>
                <c:pt idx="9841">
                  <c:v>984.09999999965203</c:v>
                </c:pt>
                <c:pt idx="9842">
                  <c:v>984.19999999965205</c:v>
                </c:pt>
                <c:pt idx="9843">
                  <c:v>984.29999999965196</c:v>
                </c:pt>
                <c:pt idx="9844">
                  <c:v>984.39999999965198</c:v>
                </c:pt>
                <c:pt idx="9845">
                  <c:v>984.499999999652</c:v>
                </c:pt>
                <c:pt idx="9846">
                  <c:v>984.59999999965203</c:v>
                </c:pt>
                <c:pt idx="9847">
                  <c:v>984.69999999965205</c:v>
                </c:pt>
                <c:pt idx="9848">
                  <c:v>984.79999999965196</c:v>
                </c:pt>
                <c:pt idx="9849">
                  <c:v>984.89999999965096</c:v>
                </c:pt>
                <c:pt idx="9850">
                  <c:v>984.99999999965098</c:v>
                </c:pt>
                <c:pt idx="9851">
                  <c:v>985.099999999651</c:v>
                </c:pt>
                <c:pt idx="9852">
                  <c:v>985.19999999965103</c:v>
                </c:pt>
                <c:pt idx="9853">
                  <c:v>985.29999999965105</c:v>
                </c:pt>
                <c:pt idx="9854">
                  <c:v>985.39999999965096</c:v>
                </c:pt>
                <c:pt idx="9855">
                  <c:v>985.49999999965098</c:v>
                </c:pt>
                <c:pt idx="9856">
                  <c:v>985.599999999651</c:v>
                </c:pt>
                <c:pt idx="9857">
                  <c:v>985.69999999965103</c:v>
                </c:pt>
                <c:pt idx="9858">
                  <c:v>985.79999999965105</c:v>
                </c:pt>
                <c:pt idx="9859">
                  <c:v>985.89999999965096</c:v>
                </c:pt>
                <c:pt idx="9860">
                  <c:v>985.99999999964996</c:v>
                </c:pt>
                <c:pt idx="9861">
                  <c:v>986.09999999964998</c:v>
                </c:pt>
                <c:pt idx="9862">
                  <c:v>986.19999999965</c:v>
                </c:pt>
                <c:pt idx="9863">
                  <c:v>986.29999999965003</c:v>
                </c:pt>
                <c:pt idx="9864">
                  <c:v>986.39999999965005</c:v>
                </c:pt>
                <c:pt idx="9865">
                  <c:v>986.49999999964996</c:v>
                </c:pt>
                <c:pt idx="9866">
                  <c:v>986.59999999964998</c:v>
                </c:pt>
                <c:pt idx="9867">
                  <c:v>986.69999999965</c:v>
                </c:pt>
                <c:pt idx="9868">
                  <c:v>986.79999999965003</c:v>
                </c:pt>
                <c:pt idx="9869">
                  <c:v>986.89999999965005</c:v>
                </c:pt>
                <c:pt idx="9870">
                  <c:v>986.99999999964996</c:v>
                </c:pt>
                <c:pt idx="9871">
                  <c:v>987.09999999964896</c:v>
                </c:pt>
                <c:pt idx="9872">
                  <c:v>987.19999999964898</c:v>
                </c:pt>
                <c:pt idx="9873">
                  <c:v>987.299999999649</c:v>
                </c:pt>
                <c:pt idx="9874">
                  <c:v>987.39999999964903</c:v>
                </c:pt>
                <c:pt idx="9875">
                  <c:v>987.49999999964905</c:v>
                </c:pt>
                <c:pt idx="9876">
                  <c:v>987.59999999964896</c:v>
                </c:pt>
                <c:pt idx="9877">
                  <c:v>987.69999999964898</c:v>
                </c:pt>
                <c:pt idx="9878">
                  <c:v>987.799999999649</c:v>
                </c:pt>
                <c:pt idx="9879">
                  <c:v>987.89999999964903</c:v>
                </c:pt>
                <c:pt idx="9880">
                  <c:v>987.99999999964905</c:v>
                </c:pt>
                <c:pt idx="9881">
                  <c:v>988.09999999964896</c:v>
                </c:pt>
                <c:pt idx="9882">
                  <c:v>988.19999999964796</c:v>
                </c:pt>
                <c:pt idx="9883">
                  <c:v>988.29999999964798</c:v>
                </c:pt>
                <c:pt idx="9884">
                  <c:v>988.399999999648</c:v>
                </c:pt>
                <c:pt idx="9885">
                  <c:v>988.49999999964803</c:v>
                </c:pt>
                <c:pt idx="9886">
                  <c:v>988.59999999964805</c:v>
                </c:pt>
                <c:pt idx="9887">
                  <c:v>988.69999999964796</c:v>
                </c:pt>
                <c:pt idx="9888">
                  <c:v>988.79999999964798</c:v>
                </c:pt>
                <c:pt idx="9889">
                  <c:v>988.899999999648</c:v>
                </c:pt>
                <c:pt idx="9890">
                  <c:v>988.99999999964803</c:v>
                </c:pt>
                <c:pt idx="9891">
                  <c:v>989.09999999964805</c:v>
                </c:pt>
                <c:pt idx="9892">
                  <c:v>989.19999999964796</c:v>
                </c:pt>
                <c:pt idx="9893">
                  <c:v>989.29999999964696</c:v>
                </c:pt>
                <c:pt idx="9894">
                  <c:v>989.39999999964698</c:v>
                </c:pt>
                <c:pt idx="9895">
                  <c:v>989.499999999647</c:v>
                </c:pt>
                <c:pt idx="9896">
                  <c:v>989.59999999964703</c:v>
                </c:pt>
                <c:pt idx="9897">
                  <c:v>989.69999999964705</c:v>
                </c:pt>
                <c:pt idx="9898">
                  <c:v>989.79999999964696</c:v>
                </c:pt>
                <c:pt idx="9899">
                  <c:v>989.89999999964698</c:v>
                </c:pt>
                <c:pt idx="9900">
                  <c:v>989.999999999647</c:v>
                </c:pt>
                <c:pt idx="9901">
                  <c:v>990.09999999964703</c:v>
                </c:pt>
                <c:pt idx="9902">
                  <c:v>990.19999999964705</c:v>
                </c:pt>
                <c:pt idx="9903">
                  <c:v>990.29999999964696</c:v>
                </c:pt>
                <c:pt idx="9904">
                  <c:v>990.39999999964596</c:v>
                </c:pt>
                <c:pt idx="9905">
                  <c:v>990.49999999964598</c:v>
                </c:pt>
                <c:pt idx="9906">
                  <c:v>990.599999999646</c:v>
                </c:pt>
                <c:pt idx="9907">
                  <c:v>990.69999999964602</c:v>
                </c:pt>
                <c:pt idx="9908">
                  <c:v>990.79999999964605</c:v>
                </c:pt>
                <c:pt idx="9909">
                  <c:v>990.89999999964596</c:v>
                </c:pt>
                <c:pt idx="9910">
                  <c:v>990.99999999964598</c:v>
                </c:pt>
                <c:pt idx="9911">
                  <c:v>991.099999999646</c:v>
                </c:pt>
                <c:pt idx="9912">
                  <c:v>991.19999999964602</c:v>
                </c:pt>
                <c:pt idx="9913">
                  <c:v>991.29999999964605</c:v>
                </c:pt>
                <c:pt idx="9914">
                  <c:v>991.39999999964596</c:v>
                </c:pt>
                <c:pt idx="9915">
                  <c:v>991.49999999964496</c:v>
                </c:pt>
                <c:pt idx="9916">
                  <c:v>991.59999999964498</c:v>
                </c:pt>
                <c:pt idx="9917">
                  <c:v>991.699999999645</c:v>
                </c:pt>
                <c:pt idx="9918">
                  <c:v>991.79999999964502</c:v>
                </c:pt>
                <c:pt idx="9919">
                  <c:v>991.89999999964505</c:v>
                </c:pt>
                <c:pt idx="9920">
                  <c:v>991.99999999964496</c:v>
                </c:pt>
                <c:pt idx="9921">
                  <c:v>992.09999999964498</c:v>
                </c:pt>
                <c:pt idx="9922">
                  <c:v>992.199999999645</c:v>
                </c:pt>
                <c:pt idx="9923">
                  <c:v>992.29999999964502</c:v>
                </c:pt>
                <c:pt idx="9924">
                  <c:v>992.39999999964505</c:v>
                </c:pt>
                <c:pt idx="9925">
                  <c:v>992.49999999964496</c:v>
                </c:pt>
                <c:pt idx="9926">
                  <c:v>992.59999999964396</c:v>
                </c:pt>
                <c:pt idx="9927">
                  <c:v>992.69999999964398</c:v>
                </c:pt>
                <c:pt idx="9928">
                  <c:v>992.799999999644</c:v>
                </c:pt>
                <c:pt idx="9929">
                  <c:v>992.89999999964402</c:v>
                </c:pt>
                <c:pt idx="9930">
                  <c:v>992.99999999964405</c:v>
                </c:pt>
                <c:pt idx="9931">
                  <c:v>993.09999999964396</c:v>
                </c:pt>
                <c:pt idx="9932">
                  <c:v>993.19999999964398</c:v>
                </c:pt>
                <c:pt idx="9933">
                  <c:v>993.299999999644</c:v>
                </c:pt>
                <c:pt idx="9934">
                  <c:v>993.39999999964402</c:v>
                </c:pt>
                <c:pt idx="9935">
                  <c:v>993.49999999964405</c:v>
                </c:pt>
                <c:pt idx="9936">
                  <c:v>993.59999999964396</c:v>
                </c:pt>
                <c:pt idx="9937">
                  <c:v>993.69999999964296</c:v>
                </c:pt>
                <c:pt idx="9938">
                  <c:v>993.79999999964298</c:v>
                </c:pt>
                <c:pt idx="9939">
                  <c:v>993.899999999643</c:v>
                </c:pt>
                <c:pt idx="9940">
                  <c:v>993.99999999964302</c:v>
                </c:pt>
                <c:pt idx="9941">
                  <c:v>994.09999999964305</c:v>
                </c:pt>
                <c:pt idx="9942">
                  <c:v>994.19999999964296</c:v>
                </c:pt>
                <c:pt idx="9943">
                  <c:v>994.29999999964298</c:v>
                </c:pt>
                <c:pt idx="9944">
                  <c:v>994.399999999643</c:v>
                </c:pt>
                <c:pt idx="9945">
                  <c:v>994.49999999964302</c:v>
                </c:pt>
                <c:pt idx="9946">
                  <c:v>994.59999999964305</c:v>
                </c:pt>
                <c:pt idx="9947">
                  <c:v>994.69999999964296</c:v>
                </c:pt>
                <c:pt idx="9948">
                  <c:v>994.79999999964195</c:v>
                </c:pt>
                <c:pt idx="9949">
                  <c:v>994.89999999964198</c:v>
                </c:pt>
                <c:pt idx="9950">
                  <c:v>994.999999999642</c:v>
                </c:pt>
                <c:pt idx="9951">
                  <c:v>995.09999999964202</c:v>
                </c:pt>
                <c:pt idx="9952">
                  <c:v>995.19999999964205</c:v>
                </c:pt>
                <c:pt idx="9953">
                  <c:v>995.29999999964195</c:v>
                </c:pt>
                <c:pt idx="9954">
                  <c:v>995.39999999964198</c:v>
                </c:pt>
                <c:pt idx="9955">
                  <c:v>995.499999999642</c:v>
                </c:pt>
                <c:pt idx="9956">
                  <c:v>995.59999999964202</c:v>
                </c:pt>
                <c:pt idx="9957">
                  <c:v>995.69999999964205</c:v>
                </c:pt>
                <c:pt idx="9958">
                  <c:v>995.79999999964195</c:v>
                </c:pt>
                <c:pt idx="9959">
                  <c:v>995.89999999964095</c:v>
                </c:pt>
                <c:pt idx="9960">
                  <c:v>995.99999999964098</c:v>
                </c:pt>
                <c:pt idx="9961">
                  <c:v>996.099999999641</c:v>
                </c:pt>
                <c:pt idx="9962">
                  <c:v>996.19999999964102</c:v>
                </c:pt>
                <c:pt idx="9963">
                  <c:v>996.29999999964105</c:v>
                </c:pt>
                <c:pt idx="9964">
                  <c:v>996.39999999964095</c:v>
                </c:pt>
                <c:pt idx="9965">
                  <c:v>996.49999999964098</c:v>
                </c:pt>
                <c:pt idx="9966">
                  <c:v>996.599999999641</c:v>
                </c:pt>
                <c:pt idx="9967">
                  <c:v>996.69999999964102</c:v>
                </c:pt>
                <c:pt idx="9968">
                  <c:v>996.79999999964105</c:v>
                </c:pt>
                <c:pt idx="9969">
                  <c:v>996.89999999964095</c:v>
                </c:pt>
                <c:pt idx="9970">
                  <c:v>996.99999999963995</c:v>
                </c:pt>
                <c:pt idx="9971">
                  <c:v>997.09999999963998</c:v>
                </c:pt>
                <c:pt idx="9972">
                  <c:v>997.19999999964</c:v>
                </c:pt>
                <c:pt idx="9973">
                  <c:v>997.29999999964002</c:v>
                </c:pt>
                <c:pt idx="9974">
                  <c:v>997.39999999964004</c:v>
                </c:pt>
                <c:pt idx="9975">
                  <c:v>997.49999999963995</c:v>
                </c:pt>
                <c:pt idx="9976">
                  <c:v>997.59999999963998</c:v>
                </c:pt>
                <c:pt idx="9977">
                  <c:v>997.69999999964</c:v>
                </c:pt>
                <c:pt idx="9978">
                  <c:v>997.79999999964002</c:v>
                </c:pt>
                <c:pt idx="9979">
                  <c:v>997.89999999964004</c:v>
                </c:pt>
                <c:pt idx="9980">
                  <c:v>997.99999999963995</c:v>
                </c:pt>
                <c:pt idx="9981">
                  <c:v>998.09999999963895</c:v>
                </c:pt>
                <c:pt idx="9982">
                  <c:v>998.19999999963898</c:v>
                </c:pt>
                <c:pt idx="9983">
                  <c:v>998.299999999639</c:v>
                </c:pt>
                <c:pt idx="9984">
                  <c:v>998.39999999963902</c:v>
                </c:pt>
                <c:pt idx="9985">
                  <c:v>998.49999999963904</c:v>
                </c:pt>
                <c:pt idx="9986">
                  <c:v>998.59999999963895</c:v>
                </c:pt>
                <c:pt idx="9987">
                  <c:v>998.69999999963898</c:v>
                </c:pt>
                <c:pt idx="9988">
                  <c:v>998.799999999639</c:v>
                </c:pt>
                <c:pt idx="9989">
                  <c:v>998.89999999963902</c:v>
                </c:pt>
                <c:pt idx="9990">
                  <c:v>998.99999999963904</c:v>
                </c:pt>
                <c:pt idx="9991">
                  <c:v>999.09999999963895</c:v>
                </c:pt>
                <c:pt idx="9992">
                  <c:v>999.19999999963795</c:v>
                </c:pt>
                <c:pt idx="9993">
                  <c:v>999.29999999963798</c:v>
                </c:pt>
                <c:pt idx="9994">
                  <c:v>999.399999999638</c:v>
                </c:pt>
                <c:pt idx="9995">
                  <c:v>999.49999999963802</c:v>
                </c:pt>
                <c:pt idx="9996">
                  <c:v>999.59999999963804</c:v>
                </c:pt>
                <c:pt idx="9997">
                  <c:v>999.69999999963795</c:v>
                </c:pt>
                <c:pt idx="9998">
                  <c:v>999.79999999963798</c:v>
                </c:pt>
                <c:pt idx="9999">
                  <c:v>999.899999999638</c:v>
                </c:pt>
                <c:pt idx="10000">
                  <c:v>999.99999999963802</c:v>
                </c:pt>
                <c:pt idx="10001">
                  <c:v>1000.09999999963</c:v>
                </c:pt>
                <c:pt idx="10002">
                  <c:v>1000.19999999963</c:v>
                </c:pt>
                <c:pt idx="10003">
                  <c:v>1000.29999999963</c:v>
                </c:pt>
                <c:pt idx="10004">
                  <c:v>1000.39999999963</c:v>
                </c:pt>
                <c:pt idx="10005">
                  <c:v>1000.4999999996299</c:v>
                </c:pt>
                <c:pt idx="10006">
                  <c:v>1000.59999999963</c:v>
                </c:pt>
                <c:pt idx="10007">
                  <c:v>1000.69999999963</c:v>
                </c:pt>
                <c:pt idx="10008">
                  <c:v>1000.79999999963</c:v>
                </c:pt>
                <c:pt idx="10009">
                  <c:v>1000.89999999963</c:v>
                </c:pt>
                <c:pt idx="10010">
                  <c:v>1000.9999999996299</c:v>
                </c:pt>
                <c:pt idx="10011">
                  <c:v>1001.09999999963</c:v>
                </c:pt>
                <c:pt idx="10012">
                  <c:v>1001.19999999963</c:v>
                </c:pt>
                <c:pt idx="10013">
                  <c:v>1001.29999999963</c:v>
                </c:pt>
                <c:pt idx="10014">
                  <c:v>1001.39999999963</c:v>
                </c:pt>
                <c:pt idx="10015">
                  <c:v>1001.4999999996299</c:v>
                </c:pt>
                <c:pt idx="10016">
                  <c:v>1001.59999999963</c:v>
                </c:pt>
                <c:pt idx="10017">
                  <c:v>1001.69999999963</c:v>
                </c:pt>
                <c:pt idx="10018">
                  <c:v>1001.79999999963</c:v>
                </c:pt>
                <c:pt idx="10019">
                  <c:v>1001.89999999963</c:v>
                </c:pt>
                <c:pt idx="10020">
                  <c:v>1001.9999999996299</c:v>
                </c:pt>
                <c:pt idx="10021">
                  <c:v>1002.09999999963</c:v>
                </c:pt>
                <c:pt idx="10022">
                  <c:v>1002.19999999963</c:v>
                </c:pt>
                <c:pt idx="10023">
                  <c:v>1002.29999999963</c:v>
                </c:pt>
                <c:pt idx="10024">
                  <c:v>1002.39999999963</c:v>
                </c:pt>
                <c:pt idx="10025">
                  <c:v>1002.4999999996299</c:v>
                </c:pt>
                <c:pt idx="10026">
                  <c:v>1002.59999999963</c:v>
                </c:pt>
                <c:pt idx="10027">
                  <c:v>1002.69999999963</c:v>
                </c:pt>
                <c:pt idx="10028">
                  <c:v>1002.79999999963</c:v>
                </c:pt>
                <c:pt idx="10029">
                  <c:v>1002.89999999963</c:v>
                </c:pt>
                <c:pt idx="10030">
                  <c:v>1002.9999999996299</c:v>
                </c:pt>
                <c:pt idx="10031">
                  <c:v>1003.09999999963</c:v>
                </c:pt>
                <c:pt idx="10032">
                  <c:v>1003.19999999963</c:v>
                </c:pt>
                <c:pt idx="10033">
                  <c:v>1003.29999999963</c:v>
                </c:pt>
                <c:pt idx="10034">
                  <c:v>1003.39999999963</c:v>
                </c:pt>
                <c:pt idx="10035">
                  <c:v>1003.4999999996299</c:v>
                </c:pt>
                <c:pt idx="10036">
                  <c:v>1003.59999999963</c:v>
                </c:pt>
                <c:pt idx="10037">
                  <c:v>1003.69999999963</c:v>
                </c:pt>
                <c:pt idx="10038">
                  <c:v>1003.79999999963</c:v>
                </c:pt>
                <c:pt idx="10039">
                  <c:v>1003.89999999963</c:v>
                </c:pt>
                <c:pt idx="10040">
                  <c:v>1003.9999999996299</c:v>
                </c:pt>
                <c:pt idx="10041">
                  <c:v>1004.09999999963</c:v>
                </c:pt>
                <c:pt idx="10042">
                  <c:v>1004.19999999963</c:v>
                </c:pt>
                <c:pt idx="10043">
                  <c:v>1004.29999999963</c:v>
                </c:pt>
                <c:pt idx="10044">
                  <c:v>1004.39999999963</c:v>
                </c:pt>
                <c:pt idx="10045">
                  <c:v>1004.4999999996299</c:v>
                </c:pt>
                <c:pt idx="10046">
                  <c:v>1004.59999999963</c:v>
                </c:pt>
                <c:pt idx="10047">
                  <c:v>1004.69999999963</c:v>
                </c:pt>
                <c:pt idx="10048">
                  <c:v>1004.79999999963</c:v>
                </c:pt>
                <c:pt idx="10049">
                  <c:v>1004.89999999963</c:v>
                </c:pt>
                <c:pt idx="10050">
                  <c:v>1004.9999999996299</c:v>
                </c:pt>
                <c:pt idx="10051">
                  <c:v>1005.09999999963</c:v>
                </c:pt>
                <c:pt idx="10052">
                  <c:v>1005.19999999963</c:v>
                </c:pt>
                <c:pt idx="10053">
                  <c:v>1005.29999999963</c:v>
                </c:pt>
                <c:pt idx="10054">
                  <c:v>1005.39999999963</c:v>
                </c:pt>
                <c:pt idx="10055">
                  <c:v>1005.4999999996299</c:v>
                </c:pt>
                <c:pt idx="10056">
                  <c:v>1005.59999999963</c:v>
                </c:pt>
                <c:pt idx="10057">
                  <c:v>1005.69999999963</c:v>
                </c:pt>
                <c:pt idx="10058">
                  <c:v>1005.79999999963</c:v>
                </c:pt>
                <c:pt idx="10059">
                  <c:v>1005.89999999963</c:v>
                </c:pt>
                <c:pt idx="10060">
                  <c:v>1005.9999999996299</c:v>
                </c:pt>
                <c:pt idx="10061">
                  <c:v>1006.09999999963</c:v>
                </c:pt>
                <c:pt idx="10062">
                  <c:v>1006.19999999963</c:v>
                </c:pt>
                <c:pt idx="10063">
                  <c:v>1006.29999999963</c:v>
                </c:pt>
                <c:pt idx="10064">
                  <c:v>1006.39999999963</c:v>
                </c:pt>
                <c:pt idx="10065">
                  <c:v>1006.4999999996299</c:v>
                </c:pt>
                <c:pt idx="10066">
                  <c:v>1006.59999999963</c:v>
                </c:pt>
                <c:pt idx="10067">
                  <c:v>1006.69999999963</c:v>
                </c:pt>
                <c:pt idx="10068">
                  <c:v>1006.79999999963</c:v>
                </c:pt>
                <c:pt idx="10069">
                  <c:v>1006.89999999963</c:v>
                </c:pt>
                <c:pt idx="10070">
                  <c:v>1006.9999999996299</c:v>
                </c:pt>
                <c:pt idx="10071">
                  <c:v>1007.09999999963</c:v>
                </c:pt>
                <c:pt idx="10072">
                  <c:v>1007.19999999963</c:v>
                </c:pt>
                <c:pt idx="10073">
                  <c:v>1007.29999999963</c:v>
                </c:pt>
                <c:pt idx="10074">
                  <c:v>1007.39999999963</c:v>
                </c:pt>
                <c:pt idx="10075">
                  <c:v>1007.4999999996299</c:v>
                </c:pt>
                <c:pt idx="10076">
                  <c:v>1007.59999999963</c:v>
                </c:pt>
                <c:pt idx="10077">
                  <c:v>1007.69999999963</c:v>
                </c:pt>
                <c:pt idx="10078">
                  <c:v>1007.79999999963</c:v>
                </c:pt>
                <c:pt idx="10079">
                  <c:v>1007.89999999963</c:v>
                </c:pt>
                <c:pt idx="10080">
                  <c:v>1007.9999999996299</c:v>
                </c:pt>
                <c:pt idx="10081">
                  <c:v>1008.09999999963</c:v>
                </c:pt>
                <c:pt idx="10082">
                  <c:v>1008.19999999963</c:v>
                </c:pt>
                <c:pt idx="10083">
                  <c:v>1008.29999999963</c:v>
                </c:pt>
                <c:pt idx="10084">
                  <c:v>1008.39999999963</c:v>
                </c:pt>
                <c:pt idx="10085">
                  <c:v>1008.4999999996299</c:v>
                </c:pt>
                <c:pt idx="10086">
                  <c:v>1008.59999999963</c:v>
                </c:pt>
                <c:pt idx="10087">
                  <c:v>1008.69999999963</c:v>
                </c:pt>
                <c:pt idx="10088">
                  <c:v>1008.79999999963</c:v>
                </c:pt>
                <c:pt idx="10089">
                  <c:v>1008.89999999963</c:v>
                </c:pt>
                <c:pt idx="10090">
                  <c:v>1008.9999999996299</c:v>
                </c:pt>
                <c:pt idx="10091">
                  <c:v>1009.09999999962</c:v>
                </c:pt>
                <c:pt idx="10092">
                  <c:v>1009.19999999962</c:v>
                </c:pt>
                <c:pt idx="10093">
                  <c:v>1009.29999999962</c:v>
                </c:pt>
                <c:pt idx="10094">
                  <c:v>1009.39999999962</c:v>
                </c:pt>
                <c:pt idx="10095">
                  <c:v>1009.4999999996199</c:v>
                </c:pt>
                <c:pt idx="10096">
                  <c:v>1009.59999999962</c:v>
                </c:pt>
                <c:pt idx="10097">
                  <c:v>1009.69999999962</c:v>
                </c:pt>
                <c:pt idx="10098">
                  <c:v>1009.79999999962</c:v>
                </c:pt>
                <c:pt idx="10099">
                  <c:v>1009.89999999962</c:v>
                </c:pt>
                <c:pt idx="10100">
                  <c:v>1009.9999999996199</c:v>
                </c:pt>
                <c:pt idx="10101">
                  <c:v>1010.09999999962</c:v>
                </c:pt>
                <c:pt idx="10102">
                  <c:v>1010.19999999962</c:v>
                </c:pt>
                <c:pt idx="10103">
                  <c:v>1010.29999999962</c:v>
                </c:pt>
                <c:pt idx="10104">
                  <c:v>1010.39999999962</c:v>
                </c:pt>
                <c:pt idx="10105">
                  <c:v>1010.4999999996199</c:v>
                </c:pt>
                <c:pt idx="10106">
                  <c:v>1010.59999999962</c:v>
                </c:pt>
                <c:pt idx="10107">
                  <c:v>1010.69999999962</c:v>
                </c:pt>
                <c:pt idx="10108">
                  <c:v>1010.79999999962</c:v>
                </c:pt>
                <c:pt idx="10109">
                  <c:v>1010.89999999962</c:v>
                </c:pt>
                <c:pt idx="10110">
                  <c:v>1010.9999999996199</c:v>
                </c:pt>
                <c:pt idx="10111">
                  <c:v>1011.09999999962</c:v>
                </c:pt>
                <c:pt idx="10112">
                  <c:v>1011.19999999962</c:v>
                </c:pt>
                <c:pt idx="10113">
                  <c:v>1011.29999999962</c:v>
                </c:pt>
                <c:pt idx="10114">
                  <c:v>1011.39999999962</c:v>
                </c:pt>
                <c:pt idx="10115">
                  <c:v>1011.4999999996199</c:v>
                </c:pt>
                <c:pt idx="10116">
                  <c:v>1011.59999999962</c:v>
                </c:pt>
                <c:pt idx="10117">
                  <c:v>1011.69999999962</c:v>
                </c:pt>
                <c:pt idx="10118">
                  <c:v>1011.79999999962</c:v>
                </c:pt>
                <c:pt idx="10119">
                  <c:v>1011.89999999962</c:v>
                </c:pt>
                <c:pt idx="10120">
                  <c:v>1011.9999999996199</c:v>
                </c:pt>
                <c:pt idx="10121">
                  <c:v>1012.09999999962</c:v>
                </c:pt>
                <c:pt idx="10122">
                  <c:v>1012.19999999962</c:v>
                </c:pt>
                <c:pt idx="10123">
                  <c:v>1012.29999999962</c:v>
                </c:pt>
                <c:pt idx="10124">
                  <c:v>1012.39999999962</c:v>
                </c:pt>
                <c:pt idx="10125">
                  <c:v>1012.4999999996199</c:v>
                </c:pt>
                <c:pt idx="10126">
                  <c:v>1012.59999999962</c:v>
                </c:pt>
                <c:pt idx="10127">
                  <c:v>1012.69999999962</c:v>
                </c:pt>
                <c:pt idx="10128">
                  <c:v>1012.79999999962</c:v>
                </c:pt>
                <c:pt idx="10129">
                  <c:v>1012.89999999962</c:v>
                </c:pt>
                <c:pt idx="10130">
                  <c:v>1012.9999999996199</c:v>
                </c:pt>
                <c:pt idx="10131">
                  <c:v>1013.09999999962</c:v>
                </c:pt>
                <c:pt idx="10132">
                  <c:v>1013.19999999962</c:v>
                </c:pt>
                <c:pt idx="10133">
                  <c:v>1013.29999999962</c:v>
                </c:pt>
                <c:pt idx="10134">
                  <c:v>1013.39999999962</c:v>
                </c:pt>
                <c:pt idx="10135">
                  <c:v>1013.4999999996199</c:v>
                </c:pt>
                <c:pt idx="10136">
                  <c:v>1013.59999999962</c:v>
                </c:pt>
                <c:pt idx="10137">
                  <c:v>1013.69999999962</c:v>
                </c:pt>
                <c:pt idx="10138">
                  <c:v>1013.79999999962</c:v>
                </c:pt>
                <c:pt idx="10139">
                  <c:v>1013.89999999962</c:v>
                </c:pt>
                <c:pt idx="10140">
                  <c:v>1013.9999999996199</c:v>
                </c:pt>
                <c:pt idx="10141">
                  <c:v>1014.09999999962</c:v>
                </c:pt>
                <c:pt idx="10142">
                  <c:v>1014.19999999962</c:v>
                </c:pt>
                <c:pt idx="10143">
                  <c:v>1014.29999999962</c:v>
                </c:pt>
                <c:pt idx="10144">
                  <c:v>1014.39999999962</c:v>
                </c:pt>
                <c:pt idx="10145">
                  <c:v>1014.4999999996199</c:v>
                </c:pt>
                <c:pt idx="10146">
                  <c:v>1014.59999999962</c:v>
                </c:pt>
                <c:pt idx="10147">
                  <c:v>1014.69999999962</c:v>
                </c:pt>
                <c:pt idx="10148">
                  <c:v>1014.79999999962</c:v>
                </c:pt>
                <c:pt idx="10149">
                  <c:v>1014.89999999962</c:v>
                </c:pt>
                <c:pt idx="10150">
                  <c:v>1014.9999999996199</c:v>
                </c:pt>
                <c:pt idx="10151">
                  <c:v>1015.09999999962</c:v>
                </c:pt>
                <c:pt idx="10152">
                  <c:v>1015.19999999962</c:v>
                </c:pt>
                <c:pt idx="10153">
                  <c:v>1015.29999999962</c:v>
                </c:pt>
                <c:pt idx="10154">
                  <c:v>1015.39999999962</c:v>
                </c:pt>
                <c:pt idx="10155">
                  <c:v>1015.4999999996199</c:v>
                </c:pt>
                <c:pt idx="10156">
                  <c:v>1015.59999999962</c:v>
                </c:pt>
                <c:pt idx="10157">
                  <c:v>1015.69999999962</c:v>
                </c:pt>
                <c:pt idx="10158">
                  <c:v>1015.79999999962</c:v>
                </c:pt>
                <c:pt idx="10159">
                  <c:v>1015.89999999962</c:v>
                </c:pt>
                <c:pt idx="10160">
                  <c:v>1015.9999999996199</c:v>
                </c:pt>
                <c:pt idx="10161">
                  <c:v>1016.09999999962</c:v>
                </c:pt>
                <c:pt idx="10162">
                  <c:v>1016.19999999962</c:v>
                </c:pt>
                <c:pt idx="10163">
                  <c:v>1016.29999999962</c:v>
                </c:pt>
                <c:pt idx="10164">
                  <c:v>1016.39999999962</c:v>
                </c:pt>
                <c:pt idx="10165">
                  <c:v>1016.4999999996199</c:v>
                </c:pt>
                <c:pt idx="10166">
                  <c:v>1016.59999999962</c:v>
                </c:pt>
                <c:pt idx="10167">
                  <c:v>1016.69999999962</c:v>
                </c:pt>
                <c:pt idx="10168">
                  <c:v>1016.79999999962</c:v>
                </c:pt>
                <c:pt idx="10169">
                  <c:v>1016.89999999962</c:v>
                </c:pt>
                <c:pt idx="10170">
                  <c:v>1016.9999999996199</c:v>
                </c:pt>
                <c:pt idx="10171">
                  <c:v>1017.09999999962</c:v>
                </c:pt>
                <c:pt idx="10172">
                  <c:v>1017.19999999962</c:v>
                </c:pt>
                <c:pt idx="10173">
                  <c:v>1017.29999999962</c:v>
                </c:pt>
                <c:pt idx="10174">
                  <c:v>1017.39999999962</c:v>
                </c:pt>
                <c:pt idx="10175">
                  <c:v>1017.4999999996199</c:v>
                </c:pt>
                <c:pt idx="10176">
                  <c:v>1017.59999999962</c:v>
                </c:pt>
                <c:pt idx="10177">
                  <c:v>1017.69999999962</c:v>
                </c:pt>
                <c:pt idx="10178">
                  <c:v>1017.79999999962</c:v>
                </c:pt>
                <c:pt idx="10179">
                  <c:v>1017.89999999962</c:v>
                </c:pt>
                <c:pt idx="10180">
                  <c:v>1017.9999999996199</c:v>
                </c:pt>
                <c:pt idx="10181">
                  <c:v>1018.09999999962</c:v>
                </c:pt>
                <c:pt idx="10182">
                  <c:v>1018.19999999962</c:v>
                </c:pt>
                <c:pt idx="10183">
                  <c:v>1018.29999999962</c:v>
                </c:pt>
                <c:pt idx="10184">
                  <c:v>1018.39999999962</c:v>
                </c:pt>
                <c:pt idx="10185">
                  <c:v>1018.4999999996199</c:v>
                </c:pt>
                <c:pt idx="10186">
                  <c:v>1018.59999999962</c:v>
                </c:pt>
                <c:pt idx="10187">
                  <c:v>1018.69999999962</c:v>
                </c:pt>
                <c:pt idx="10188">
                  <c:v>1018.79999999962</c:v>
                </c:pt>
                <c:pt idx="10189">
                  <c:v>1018.89999999962</c:v>
                </c:pt>
                <c:pt idx="10190">
                  <c:v>1018.9999999996199</c:v>
                </c:pt>
                <c:pt idx="10191">
                  <c:v>1019.09999999962</c:v>
                </c:pt>
                <c:pt idx="10192">
                  <c:v>1019.19999999962</c:v>
                </c:pt>
                <c:pt idx="10193">
                  <c:v>1019.29999999962</c:v>
                </c:pt>
                <c:pt idx="10194">
                  <c:v>1019.39999999962</c:v>
                </c:pt>
                <c:pt idx="10195">
                  <c:v>1019.4999999996199</c:v>
                </c:pt>
                <c:pt idx="10196">
                  <c:v>1019.59999999962</c:v>
                </c:pt>
                <c:pt idx="10197">
                  <c:v>1019.69999999962</c:v>
                </c:pt>
                <c:pt idx="10198">
                  <c:v>1019.79999999962</c:v>
                </c:pt>
                <c:pt idx="10199">
                  <c:v>1019.89999999962</c:v>
                </c:pt>
                <c:pt idx="10200">
                  <c:v>1019.9999999996199</c:v>
                </c:pt>
                <c:pt idx="10201">
                  <c:v>1020.09999999961</c:v>
                </c:pt>
                <c:pt idx="10202">
                  <c:v>1020.19999999961</c:v>
                </c:pt>
                <c:pt idx="10203">
                  <c:v>1020.29999999961</c:v>
                </c:pt>
                <c:pt idx="10204">
                  <c:v>1020.39999999961</c:v>
                </c:pt>
                <c:pt idx="10205">
                  <c:v>1020.4999999996101</c:v>
                </c:pt>
                <c:pt idx="10206">
                  <c:v>1020.59999999961</c:v>
                </c:pt>
                <c:pt idx="10207">
                  <c:v>1020.69999999961</c:v>
                </c:pt>
                <c:pt idx="10208">
                  <c:v>1020.79999999961</c:v>
                </c:pt>
                <c:pt idx="10209">
                  <c:v>1020.89999999961</c:v>
                </c:pt>
                <c:pt idx="10210">
                  <c:v>1020.9999999996101</c:v>
                </c:pt>
                <c:pt idx="10211">
                  <c:v>1021.09999999961</c:v>
                </c:pt>
                <c:pt idx="10212">
                  <c:v>1021.19999999961</c:v>
                </c:pt>
                <c:pt idx="10213">
                  <c:v>1021.29999999961</c:v>
                </c:pt>
                <c:pt idx="10214">
                  <c:v>1021.39999999961</c:v>
                </c:pt>
                <c:pt idx="10215">
                  <c:v>1021.4999999996101</c:v>
                </c:pt>
                <c:pt idx="10216">
                  <c:v>1021.59999999961</c:v>
                </c:pt>
                <c:pt idx="10217">
                  <c:v>1021.69999999961</c:v>
                </c:pt>
                <c:pt idx="10218">
                  <c:v>1021.79999999961</c:v>
                </c:pt>
                <c:pt idx="10219">
                  <c:v>1021.89999999961</c:v>
                </c:pt>
                <c:pt idx="10220">
                  <c:v>1021.9999999996101</c:v>
                </c:pt>
                <c:pt idx="10221">
                  <c:v>1022.09999999961</c:v>
                </c:pt>
                <c:pt idx="10222">
                  <c:v>1022.19999999961</c:v>
                </c:pt>
                <c:pt idx="10223">
                  <c:v>1022.29999999961</c:v>
                </c:pt>
                <c:pt idx="10224">
                  <c:v>1022.39999999961</c:v>
                </c:pt>
                <c:pt idx="10225">
                  <c:v>1022.4999999996101</c:v>
                </c:pt>
                <c:pt idx="10226">
                  <c:v>1022.59999999961</c:v>
                </c:pt>
                <c:pt idx="10227">
                  <c:v>1022.69999999961</c:v>
                </c:pt>
                <c:pt idx="10228">
                  <c:v>1022.79999999961</c:v>
                </c:pt>
                <c:pt idx="10229">
                  <c:v>1022.89999999961</c:v>
                </c:pt>
                <c:pt idx="10230">
                  <c:v>1022.9999999996101</c:v>
                </c:pt>
                <c:pt idx="10231">
                  <c:v>1023.09999999961</c:v>
                </c:pt>
                <c:pt idx="10232">
                  <c:v>1023.19999999961</c:v>
                </c:pt>
                <c:pt idx="10233">
                  <c:v>1023.29999999961</c:v>
                </c:pt>
                <c:pt idx="10234">
                  <c:v>1023.39999999961</c:v>
                </c:pt>
                <c:pt idx="10235">
                  <c:v>1023.4999999996101</c:v>
                </c:pt>
                <c:pt idx="10236">
                  <c:v>1023.59999999961</c:v>
                </c:pt>
                <c:pt idx="10237">
                  <c:v>1023.69999999961</c:v>
                </c:pt>
                <c:pt idx="10238">
                  <c:v>1023.79999999961</c:v>
                </c:pt>
                <c:pt idx="10239">
                  <c:v>1023.89999999961</c:v>
                </c:pt>
                <c:pt idx="10240">
                  <c:v>1023.9999999996101</c:v>
                </c:pt>
                <c:pt idx="10241">
                  <c:v>1024.09999999961</c:v>
                </c:pt>
                <c:pt idx="10242">
                  <c:v>1024.1999999996101</c:v>
                </c:pt>
                <c:pt idx="10243">
                  <c:v>1024.29999999961</c:v>
                </c:pt>
                <c:pt idx="10244">
                  <c:v>1024.3999999996099</c:v>
                </c:pt>
                <c:pt idx="10245">
                  <c:v>1024.4999999996101</c:v>
                </c:pt>
                <c:pt idx="10246">
                  <c:v>1024.59999999961</c:v>
                </c:pt>
                <c:pt idx="10247">
                  <c:v>1024.6999999996101</c:v>
                </c:pt>
                <c:pt idx="10248">
                  <c:v>1024.79999999961</c:v>
                </c:pt>
                <c:pt idx="10249">
                  <c:v>1024.8999999996099</c:v>
                </c:pt>
                <c:pt idx="10250">
                  <c:v>1024.9999999996101</c:v>
                </c:pt>
                <c:pt idx="10251">
                  <c:v>1025.09999999961</c:v>
                </c:pt>
                <c:pt idx="10252">
                  <c:v>1025.1999999996101</c:v>
                </c:pt>
                <c:pt idx="10253">
                  <c:v>1025.29999999961</c:v>
                </c:pt>
                <c:pt idx="10254">
                  <c:v>1025.3999999996099</c:v>
                </c:pt>
                <c:pt idx="10255">
                  <c:v>1025.4999999996101</c:v>
                </c:pt>
                <c:pt idx="10256">
                  <c:v>1025.59999999961</c:v>
                </c:pt>
                <c:pt idx="10257">
                  <c:v>1025.6999999996101</c:v>
                </c:pt>
                <c:pt idx="10258">
                  <c:v>1025.79999999961</c:v>
                </c:pt>
                <c:pt idx="10259">
                  <c:v>1025.8999999996099</c:v>
                </c:pt>
                <c:pt idx="10260">
                  <c:v>1025.9999999996101</c:v>
                </c:pt>
                <c:pt idx="10261">
                  <c:v>1026.09999999961</c:v>
                </c:pt>
                <c:pt idx="10262">
                  <c:v>1026.1999999996101</c:v>
                </c:pt>
                <c:pt idx="10263">
                  <c:v>1026.29999999961</c:v>
                </c:pt>
                <c:pt idx="10264">
                  <c:v>1026.3999999996099</c:v>
                </c:pt>
                <c:pt idx="10265">
                  <c:v>1026.4999999996101</c:v>
                </c:pt>
                <c:pt idx="10266">
                  <c:v>1026.59999999961</c:v>
                </c:pt>
                <c:pt idx="10267">
                  <c:v>1026.6999999996101</c:v>
                </c:pt>
                <c:pt idx="10268">
                  <c:v>1026.79999999961</c:v>
                </c:pt>
                <c:pt idx="10269">
                  <c:v>1026.8999999996099</c:v>
                </c:pt>
                <c:pt idx="10270">
                  <c:v>1026.9999999996101</c:v>
                </c:pt>
                <c:pt idx="10271">
                  <c:v>1027.09999999961</c:v>
                </c:pt>
                <c:pt idx="10272">
                  <c:v>1027.1999999996101</c:v>
                </c:pt>
                <c:pt idx="10273">
                  <c:v>1027.29999999961</c:v>
                </c:pt>
                <c:pt idx="10274">
                  <c:v>1027.3999999996099</c:v>
                </c:pt>
                <c:pt idx="10275">
                  <c:v>1027.4999999996101</c:v>
                </c:pt>
                <c:pt idx="10276">
                  <c:v>1027.59999999961</c:v>
                </c:pt>
                <c:pt idx="10277">
                  <c:v>1027.6999999996101</c:v>
                </c:pt>
                <c:pt idx="10278">
                  <c:v>1027.79999999961</c:v>
                </c:pt>
                <c:pt idx="10279">
                  <c:v>1027.8999999996099</c:v>
                </c:pt>
                <c:pt idx="10280">
                  <c:v>1027.9999999996101</c:v>
                </c:pt>
                <c:pt idx="10281">
                  <c:v>1028.09999999961</c:v>
                </c:pt>
                <c:pt idx="10282">
                  <c:v>1028.1999999996101</c:v>
                </c:pt>
                <c:pt idx="10283">
                  <c:v>1028.29999999961</c:v>
                </c:pt>
                <c:pt idx="10284">
                  <c:v>1028.3999999996099</c:v>
                </c:pt>
                <c:pt idx="10285">
                  <c:v>1028.4999999996101</c:v>
                </c:pt>
                <c:pt idx="10286">
                  <c:v>1028.59999999961</c:v>
                </c:pt>
                <c:pt idx="10287">
                  <c:v>1028.6999999996101</c:v>
                </c:pt>
                <c:pt idx="10288">
                  <c:v>1028.79999999961</c:v>
                </c:pt>
                <c:pt idx="10289">
                  <c:v>1028.8999999996099</c:v>
                </c:pt>
                <c:pt idx="10290">
                  <c:v>1028.9999999996101</c:v>
                </c:pt>
                <c:pt idx="10291">
                  <c:v>1029.09999999961</c:v>
                </c:pt>
                <c:pt idx="10292">
                  <c:v>1029.1999999996101</c:v>
                </c:pt>
                <c:pt idx="10293">
                  <c:v>1029.29999999961</c:v>
                </c:pt>
                <c:pt idx="10294">
                  <c:v>1029.3999999996099</c:v>
                </c:pt>
                <c:pt idx="10295">
                  <c:v>1029.4999999996101</c:v>
                </c:pt>
                <c:pt idx="10296">
                  <c:v>1029.59999999961</c:v>
                </c:pt>
                <c:pt idx="10297">
                  <c:v>1029.6999999996101</c:v>
                </c:pt>
                <c:pt idx="10298">
                  <c:v>1029.79999999961</c:v>
                </c:pt>
                <c:pt idx="10299">
                  <c:v>1029.8999999996099</c:v>
                </c:pt>
                <c:pt idx="10300">
                  <c:v>1029.9999999996101</c:v>
                </c:pt>
                <c:pt idx="10301">
                  <c:v>1030.09999999961</c:v>
                </c:pt>
                <c:pt idx="10302">
                  <c:v>1030.1999999996101</c:v>
                </c:pt>
                <c:pt idx="10303">
                  <c:v>1030.29999999961</c:v>
                </c:pt>
                <c:pt idx="10304">
                  <c:v>1030.3999999996099</c:v>
                </c:pt>
                <c:pt idx="10305">
                  <c:v>1030.4999999996101</c:v>
                </c:pt>
                <c:pt idx="10306">
                  <c:v>1030.59999999961</c:v>
                </c:pt>
                <c:pt idx="10307">
                  <c:v>1030.6999999996101</c:v>
                </c:pt>
                <c:pt idx="10308">
                  <c:v>1030.79999999961</c:v>
                </c:pt>
                <c:pt idx="10309">
                  <c:v>1030.8999999996099</c:v>
                </c:pt>
                <c:pt idx="10310">
                  <c:v>1030.9999999996101</c:v>
                </c:pt>
                <c:pt idx="10311">
                  <c:v>1031.0999999996</c:v>
                </c:pt>
                <c:pt idx="10312">
                  <c:v>1031.1999999996001</c:v>
                </c:pt>
                <c:pt idx="10313">
                  <c:v>1031.2999999996</c:v>
                </c:pt>
                <c:pt idx="10314">
                  <c:v>1031.3999999995999</c:v>
                </c:pt>
                <c:pt idx="10315">
                  <c:v>1031.4999999996</c:v>
                </c:pt>
                <c:pt idx="10316">
                  <c:v>1031.5999999996</c:v>
                </c:pt>
                <c:pt idx="10317">
                  <c:v>1031.6999999996001</c:v>
                </c:pt>
                <c:pt idx="10318">
                  <c:v>1031.7999999996</c:v>
                </c:pt>
                <c:pt idx="10319">
                  <c:v>1031.8999999995999</c:v>
                </c:pt>
                <c:pt idx="10320">
                  <c:v>1031.9999999996</c:v>
                </c:pt>
                <c:pt idx="10321">
                  <c:v>1032.0999999996</c:v>
                </c:pt>
                <c:pt idx="10322">
                  <c:v>1032.1999999996001</c:v>
                </c:pt>
                <c:pt idx="10323">
                  <c:v>1032.2999999996</c:v>
                </c:pt>
                <c:pt idx="10324">
                  <c:v>1032.3999999995999</c:v>
                </c:pt>
                <c:pt idx="10325">
                  <c:v>1032.4999999996</c:v>
                </c:pt>
                <c:pt idx="10326">
                  <c:v>1032.5999999996</c:v>
                </c:pt>
                <c:pt idx="10327">
                  <c:v>1032.6999999996001</c:v>
                </c:pt>
                <c:pt idx="10328">
                  <c:v>1032.7999999996</c:v>
                </c:pt>
                <c:pt idx="10329">
                  <c:v>1032.8999999995999</c:v>
                </c:pt>
                <c:pt idx="10330">
                  <c:v>1032.9999999996</c:v>
                </c:pt>
                <c:pt idx="10331">
                  <c:v>1033.0999999996</c:v>
                </c:pt>
                <c:pt idx="10332">
                  <c:v>1033.1999999996001</c:v>
                </c:pt>
                <c:pt idx="10333">
                  <c:v>1033.2999999996</c:v>
                </c:pt>
                <c:pt idx="10334">
                  <c:v>1033.3999999995999</c:v>
                </c:pt>
                <c:pt idx="10335">
                  <c:v>1033.4999999996</c:v>
                </c:pt>
                <c:pt idx="10336">
                  <c:v>1033.5999999996</c:v>
                </c:pt>
                <c:pt idx="10337">
                  <c:v>1033.6999999996001</c:v>
                </c:pt>
                <c:pt idx="10338">
                  <c:v>1033.7999999996</c:v>
                </c:pt>
                <c:pt idx="10339">
                  <c:v>1033.8999999995999</c:v>
                </c:pt>
                <c:pt idx="10340">
                  <c:v>1033.9999999996</c:v>
                </c:pt>
                <c:pt idx="10341">
                  <c:v>1034.0999999996</c:v>
                </c:pt>
                <c:pt idx="10342">
                  <c:v>1034.1999999996001</c:v>
                </c:pt>
                <c:pt idx="10343">
                  <c:v>1034.2999999996</c:v>
                </c:pt>
                <c:pt idx="10344">
                  <c:v>1034.3999999995999</c:v>
                </c:pt>
                <c:pt idx="10345">
                  <c:v>1034.4999999996</c:v>
                </c:pt>
                <c:pt idx="10346">
                  <c:v>1034.5999999996</c:v>
                </c:pt>
                <c:pt idx="10347">
                  <c:v>1034.6999999996001</c:v>
                </c:pt>
                <c:pt idx="10348">
                  <c:v>1034.7999999996</c:v>
                </c:pt>
                <c:pt idx="10349">
                  <c:v>1034.8999999995999</c:v>
                </c:pt>
                <c:pt idx="10350">
                  <c:v>1034.9999999996</c:v>
                </c:pt>
                <c:pt idx="10351">
                  <c:v>1035.0999999996</c:v>
                </c:pt>
                <c:pt idx="10352">
                  <c:v>1035.1999999996001</c:v>
                </c:pt>
                <c:pt idx="10353">
                  <c:v>1035.2999999996</c:v>
                </c:pt>
                <c:pt idx="10354">
                  <c:v>1035.3999999995999</c:v>
                </c:pt>
                <c:pt idx="10355">
                  <c:v>1035.4999999996</c:v>
                </c:pt>
                <c:pt idx="10356">
                  <c:v>1035.5999999996</c:v>
                </c:pt>
                <c:pt idx="10357">
                  <c:v>1035.6999999996001</c:v>
                </c:pt>
                <c:pt idx="10358">
                  <c:v>1035.7999999996</c:v>
                </c:pt>
                <c:pt idx="10359">
                  <c:v>1035.8999999995999</c:v>
                </c:pt>
                <c:pt idx="10360">
                  <c:v>1035.9999999996</c:v>
                </c:pt>
                <c:pt idx="10361">
                  <c:v>1036.0999999996</c:v>
                </c:pt>
                <c:pt idx="10362">
                  <c:v>1036.1999999996001</c:v>
                </c:pt>
                <c:pt idx="10363">
                  <c:v>1036.2999999996</c:v>
                </c:pt>
                <c:pt idx="10364">
                  <c:v>1036.3999999995999</c:v>
                </c:pt>
                <c:pt idx="10365">
                  <c:v>1036.4999999996</c:v>
                </c:pt>
                <c:pt idx="10366">
                  <c:v>1036.5999999996</c:v>
                </c:pt>
                <c:pt idx="10367">
                  <c:v>1036.6999999996001</c:v>
                </c:pt>
                <c:pt idx="10368">
                  <c:v>1036.7999999996</c:v>
                </c:pt>
                <c:pt idx="10369">
                  <c:v>1036.8999999995999</c:v>
                </c:pt>
                <c:pt idx="10370">
                  <c:v>1036.9999999996</c:v>
                </c:pt>
                <c:pt idx="10371">
                  <c:v>1037.0999999996</c:v>
                </c:pt>
                <c:pt idx="10372">
                  <c:v>1037.1999999996001</c:v>
                </c:pt>
                <c:pt idx="10373">
                  <c:v>1037.2999999996</c:v>
                </c:pt>
                <c:pt idx="10374">
                  <c:v>1037.3999999995999</c:v>
                </c:pt>
                <c:pt idx="10375">
                  <c:v>1037.4999999996</c:v>
                </c:pt>
                <c:pt idx="10376">
                  <c:v>1037.5999999996</c:v>
                </c:pt>
                <c:pt idx="10377">
                  <c:v>1037.6999999996001</c:v>
                </c:pt>
                <c:pt idx="10378">
                  <c:v>1037.7999999996</c:v>
                </c:pt>
                <c:pt idx="10379">
                  <c:v>1037.8999999995999</c:v>
                </c:pt>
                <c:pt idx="10380">
                  <c:v>1037.9999999996</c:v>
                </c:pt>
                <c:pt idx="10381">
                  <c:v>1038.0999999996</c:v>
                </c:pt>
                <c:pt idx="10382">
                  <c:v>1038.1999999996001</c:v>
                </c:pt>
                <c:pt idx="10383">
                  <c:v>1038.2999999996</c:v>
                </c:pt>
                <c:pt idx="10384">
                  <c:v>1038.3999999995999</c:v>
                </c:pt>
                <c:pt idx="10385">
                  <c:v>1038.4999999996</c:v>
                </c:pt>
                <c:pt idx="10386">
                  <c:v>1038.5999999996</c:v>
                </c:pt>
                <c:pt idx="10387">
                  <c:v>1038.6999999996001</c:v>
                </c:pt>
                <c:pt idx="10388">
                  <c:v>1038.7999999996</c:v>
                </c:pt>
                <c:pt idx="10389">
                  <c:v>1038.8999999995999</c:v>
                </c:pt>
                <c:pt idx="10390">
                  <c:v>1038.9999999996</c:v>
                </c:pt>
                <c:pt idx="10391">
                  <c:v>1039.0999999996</c:v>
                </c:pt>
                <c:pt idx="10392">
                  <c:v>1039.1999999996001</c:v>
                </c:pt>
                <c:pt idx="10393">
                  <c:v>1039.2999999996</c:v>
                </c:pt>
                <c:pt idx="10394">
                  <c:v>1039.3999999995999</c:v>
                </c:pt>
                <c:pt idx="10395">
                  <c:v>1039.4999999996</c:v>
                </c:pt>
                <c:pt idx="10396">
                  <c:v>1039.5999999996</c:v>
                </c:pt>
                <c:pt idx="10397">
                  <c:v>1039.6999999996001</c:v>
                </c:pt>
                <c:pt idx="10398">
                  <c:v>1039.7999999996</c:v>
                </c:pt>
                <c:pt idx="10399">
                  <c:v>1039.8999999995999</c:v>
                </c:pt>
                <c:pt idx="10400">
                  <c:v>1039.9999999996</c:v>
                </c:pt>
                <c:pt idx="10401">
                  <c:v>1040.0999999996</c:v>
                </c:pt>
                <c:pt idx="10402">
                  <c:v>1040.1999999996001</c:v>
                </c:pt>
                <c:pt idx="10403">
                  <c:v>1040.2999999996</c:v>
                </c:pt>
                <c:pt idx="10404">
                  <c:v>1040.3999999995999</c:v>
                </c:pt>
                <c:pt idx="10405">
                  <c:v>1040.4999999996</c:v>
                </c:pt>
                <c:pt idx="10406">
                  <c:v>1040.5999999996</c:v>
                </c:pt>
                <c:pt idx="10407">
                  <c:v>1040.6999999996001</c:v>
                </c:pt>
                <c:pt idx="10408">
                  <c:v>1040.7999999996</c:v>
                </c:pt>
                <c:pt idx="10409">
                  <c:v>1040.8999999995999</c:v>
                </c:pt>
                <c:pt idx="10410">
                  <c:v>1040.9999999996</c:v>
                </c:pt>
                <c:pt idx="10411">
                  <c:v>1041.0999999996</c:v>
                </c:pt>
                <c:pt idx="10412">
                  <c:v>1041.1999999996001</c:v>
                </c:pt>
                <c:pt idx="10413">
                  <c:v>1041.2999999996</c:v>
                </c:pt>
                <c:pt idx="10414">
                  <c:v>1041.3999999995999</c:v>
                </c:pt>
                <c:pt idx="10415">
                  <c:v>1041.4999999996</c:v>
                </c:pt>
                <c:pt idx="10416">
                  <c:v>1041.5999999996</c:v>
                </c:pt>
                <c:pt idx="10417">
                  <c:v>1041.6999999996001</c:v>
                </c:pt>
                <c:pt idx="10418">
                  <c:v>1041.7999999996</c:v>
                </c:pt>
                <c:pt idx="10419">
                  <c:v>1041.8999999995999</c:v>
                </c:pt>
                <c:pt idx="10420">
                  <c:v>1041.9999999996</c:v>
                </c:pt>
                <c:pt idx="10421">
                  <c:v>1042.09999999959</c:v>
                </c:pt>
                <c:pt idx="10422">
                  <c:v>1042.1999999995901</c:v>
                </c:pt>
                <c:pt idx="10423">
                  <c:v>1042.29999999959</c:v>
                </c:pt>
                <c:pt idx="10424">
                  <c:v>1042.3999999995899</c:v>
                </c:pt>
                <c:pt idx="10425">
                  <c:v>1042.49999999959</c:v>
                </c:pt>
                <c:pt idx="10426">
                  <c:v>1042.59999999959</c:v>
                </c:pt>
                <c:pt idx="10427">
                  <c:v>1042.6999999995901</c:v>
                </c:pt>
                <c:pt idx="10428">
                  <c:v>1042.79999999959</c:v>
                </c:pt>
                <c:pt idx="10429">
                  <c:v>1042.8999999995899</c:v>
                </c:pt>
                <c:pt idx="10430">
                  <c:v>1042.99999999959</c:v>
                </c:pt>
                <c:pt idx="10431">
                  <c:v>1043.09999999959</c:v>
                </c:pt>
                <c:pt idx="10432">
                  <c:v>1043.1999999995901</c:v>
                </c:pt>
                <c:pt idx="10433">
                  <c:v>1043.29999999959</c:v>
                </c:pt>
                <c:pt idx="10434">
                  <c:v>1043.3999999995899</c:v>
                </c:pt>
                <c:pt idx="10435">
                  <c:v>1043.49999999959</c:v>
                </c:pt>
                <c:pt idx="10436">
                  <c:v>1043.59999999959</c:v>
                </c:pt>
                <c:pt idx="10437">
                  <c:v>1043.6999999995901</c:v>
                </c:pt>
                <c:pt idx="10438">
                  <c:v>1043.79999999959</c:v>
                </c:pt>
                <c:pt idx="10439">
                  <c:v>1043.8999999995899</c:v>
                </c:pt>
                <c:pt idx="10440">
                  <c:v>1043.99999999959</c:v>
                </c:pt>
                <c:pt idx="10441">
                  <c:v>1044.09999999959</c:v>
                </c:pt>
                <c:pt idx="10442">
                  <c:v>1044.1999999995901</c:v>
                </c:pt>
                <c:pt idx="10443">
                  <c:v>1044.29999999959</c:v>
                </c:pt>
                <c:pt idx="10444">
                  <c:v>1044.3999999995899</c:v>
                </c:pt>
                <c:pt idx="10445">
                  <c:v>1044.49999999959</c:v>
                </c:pt>
                <c:pt idx="10446">
                  <c:v>1044.59999999959</c:v>
                </c:pt>
                <c:pt idx="10447">
                  <c:v>1044.6999999995901</c:v>
                </c:pt>
                <c:pt idx="10448">
                  <c:v>1044.79999999959</c:v>
                </c:pt>
                <c:pt idx="10449">
                  <c:v>1044.8999999995899</c:v>
                </c:pt>
                <c:pt idx="10450">
                  <c:v>1044.99999999959</c:v>
                </c:pt>
                <c:pt idx="10451">
                  <c:v>1045.09999999959</c:v>
                </c:pt>
                <c:pt idx="10452">
                  <c:v>1045.1999999995901</c:v>
                </c:pt>
                <c:pt idx="10453">
                  <c:v>1045.29999999959</c:v>
                </c:pt>
                <c:pt idx="10454">
                  <c:v>1045.3999999995899</c:v>
                </c:pt>
                <c:pt idx="10455">
                  <c:v>1045.49999999959</c:v>
                </c:pt>
                <c:pt idx="10456">
                  <c:v>1045.59999999959</c:v>
                </c:pt>
                <c:pt idx="10457">
                  <c:v>1045.6999999995901</c:v>
                </c:pt>
                <c:pt idx="10458">
                  <c:v>1045.79999999959</c:v>
                </c:pt>
                <c:pt idx="10459">
                  <c:v>1045.8999999995899</c:v>
                </c:pt>
                <c:pt idx="10460">
                  <c:v>1045.99999999959</c:v>
                </c:pt>
                <c:pt idx="10461">
                  <c:v>1046.09999999959</c:v>
                </c:pt>
                <c:pt idx="10462">
                  <c:v>1046.1999999995901</c:v>
                </c:pt>
                <c:pt idx="10463">
                  <c:v>1046.29999999959</c:v>
                </c:pt>
                <c:pt idx="10464">
                  <c:v>1046.3999999995899</c:v>
                </c:pt>
                <c:pt idx="10465">
                  <c:v>1046.49999999959</c:v>
                </c:pt>
                <c:pt idx="10466">
                  <c:v>1046.59999999959</c:v>
                </c:pt>
                <c:pt idx="10467">
                  <c:v>1046.6999999995901</c:v>
                </c:pt>
                <c:pt idx="10468">
                  <c:v>1046.79999999959</c:v>
                </c:pt>
                <c:pt idx="10469">
                  <c:v>1046.8999999995899</c:v>
                </c:pt>
                <c:pt idx="10470">
                  <c:v>1046.99999999959</c:v>
                </c:pt>
                <c:pt idx="10471">
                  <c:v>1047.09999999959</c:v>
                </c:pt>
                <c:pt idx="10472">
                  <c:v>1047.1999999995901</c:v>
                </c:pt>
                <c:pt idx="10473">
                  <c:v>1047.29999999959</c:v>
                </c:pt>
                <c:pt idx="10474">
                  <c:v>1047.3999999995899</c:v>
                </c:pt>
                <c:pt idx="10475">
                  <c:v>1047.49999999959</c:v>
                </c:pt>
                <c:pt idx="10476">
                  <c:v>1047.59999999959</c:v>
                </c:pt>
                <c:pt idx="10477">
                  <c:v>1047.6999999995901</c:v>
                </c:pt>
                <c:pt idx="10478">
                  <c:v>1047.79999999959</c:v>
                </c:pt>
                <c:pt idx="10479">
                  <c:v>1047.8999999995899</c:v>
                </c:pt>
                <c:pt idx="10480">
                  <c:v>1047.99999999959</c:v>
                </c:pt>
                <c:pt idx="10481">
                  <c:v>1048.09999999959</c:v>
                </c:pt>
                <c:pt idx="10482">
                  <c:v>1048.1999999995901</c:v>
                </c:pt>
                <c:pt idx="10483">
                  <c:v>1048.29999999959</c:v>
                </c:pt>
                <c:pt idx="10484">
                  <c:v>1048.3999999995899</c:v>
                </c:pt>
                <c:pt idx="10485">
                  <c:v>1048.49999999959</c:v>
                </c:pt>
                <c:pt idx="10486">
                  <c:v>1048.59999999959</c:v>
                </c:pt>
                <c:pt idx="10487">
                  <c:v>1048.6999999995901</c:v>
                </c:pt>
                <c:pt idx="10488">
                  <c:v>1048.79999999959</c:v>
                </c:pt>
                <c:pt idx="10489">
                  <c:v>1048.8999999995899</c:v>
                </c:pt>
                <c:pt idx="10490">
                  <c:v>1048.99999999959</c:v>
                </c:pt>
                <c:pt idx="10491">
                  <c:v>1049.09999999959</c:v>
                </c:pt>
                <c:pt idx="10492">
                  <c:v>1049.1999999995901</c:v>
                </c:pt>
                <c:pt idx="10493">
                  <c:v>1049.29999999959</c:v>
                </c:pt>
                <c:pt idx="10494">
                  <c:v>1049.3999999995899</c:v>
                </c:pt>
                <c:pt idx="10495">
                  <c:v>1049.49999999959</c:v>
                </c:pt>
                <c:pt idx="10496">
                  <c:v>1049.59999999959</c:v>
                </c:pt>
                <c:pt idx="10497">
                  <c:v>1049.6999999995901</c:v>
                </c:pt>
                <c:pt idx="10498">
                  <c:v>1049.79999999959</c:v>
                </c:pt>
                <c:pt idx="10499">
                  <c:v>1049.8999999995899</c:v>
                </c:pt>
                <c:pt idx="10500">
                  <c:v>1049.99999999959</c:v>
                </c:pt>
                <c:pt idx="10501">
                  <c:v>1050.09999999959</c:v>
                </c:pt>
                <c:pt idx="10502">
                  <c:v>1050.1999999995901</c:v>
                </c:pt>
                <c:pt idx="10503">
                  <c:v>1050.29999999959</c:v>
                </c:pt>
                <c:pt idx="10504">
                  <c:v>1050.3999999995899</c:v>
                </c:pt>
                <c:pt idx="10505">
                  <c:v>1050.49999999959</c:v>
                </c:pt>
                <c:pt idx="10506">
                  <c:v>1050.59999999959</c:v>
                </c:pt>
                <c:pt idx="10507">
                  <c:v>1050.6999999995901</c:v>
                </c:pt>
                <c:pt idx="10508">
                  <c:v>1050.79999999959</c:v>
                </c:pt>
                <c:pt idx="10509">
                  <c:v>1050.8999999995899</c:v>
                </c:pt>
                <c:pt idx="10510">
                  <c:v>1050.99999999959</c:v>
                </c:pt>
                <c:pt idx="10511">
                  <c:v>1051.09999999959</c:v>
                </c:pt>
                <c:pt idx="10512">
                  <c:v>1051.1999999995901</c:v>
                </c:pt>
                <c:pt idx="10513">
                  <c:v>1051.29999999959</c:v>
                </c:pt>
                <c:pt idx="10514">
                  <c:v>1051.3999999995899</c:v>
                </c:pt>
                <c:pt idx="10515">
                  <c:v>1051.49999999959</c:v>
                </c:pt>
                <c:pt idx="10516">
                  <c:v>1051.59999999959</c:v>
                </c:pt>
                <c:pt idx="10517">
                  <c:v>1051.6999999995901</c:v>
                </c:pt>
                <c:pt idx="10518">
                  <c:v>1051.79999999959</c:v>
                </c:pt>
                <c:pt idx="10519">
                  <c:v>1051.8999999995899</c:v>
                </c:pt>
                <c:pt idx="10520">
                  <c:v>1051.99999999959</c:v>
                </c:pt>
                <c:pt idx="10521">
                  <c:v>1052.09999999959</c:v>
                </c:pt>
                <c:pt idx="10522">
                  <c:v>1052.1999999995901</c:v>
                </c:pt>
                <c:pt idx="10523">
                  <c:v>1052.29999999959</c:v>
                </c:pt>
                <c:pt idx="10524">
                  <c:v>1052.3999999995899</c:v>
                </c:pt>
                <c:pt idx="10525">
                  <c:v>1052.49999999959</c:v>
                </c:pt>
                <c:pt idx="10526">
                  <c:v>1052.59999999959</c:v>
                </c:pt>
                <c:pt idx="10527">
                  <c:v>1052.6999999995901</c:v>
                </c:pt>
                <c:pt idx="10528">
                  <c:v>1052.79999999959</c:v>
                </c:pt>
                <c:pt idx="10529">
                  <c:v>1052.8999999995899</c:v>
                </c:pt>
                <c:pt idx="10530">
                  <c:v>1052.99999999959</c:v>
                </c:pt>
                <c:pt idx="10531">
                  <c:v>1053.0999999995799</c:v>
                </c:pt>
                <c:pt idx="10532">
                  <c:v>1053.1999999995801</c:v>
                </c:pt>
                <c:pt idx="10533">
                  <c:v>1053.29999999958</c:v>
                </c:pt>
                <c:pt idx="10534">
                  <c:v>1053.3999999995799</c:v>
                </c:pt>
                <c:pt idx="10535">
                  <c:v>1053.49999999958</c:v>
                </c:pt>
                <c:pt idx="10536">
                  <c:v>1053.5999999995799</c:v>
                </c:pt>
                <c:pt idx="10537">
                  <c:v>1053.6999999995801</c:v>
                </c:pt>
                <c:pt idx="10538">
                  <c:v>1053.79999999958</c:v>
                </c:pt>
                <c:pt idx="10539">
                  <c:v>1053.8999999995799</c:v>
                </c:pt>
                <c:pt idx="10540">
                  <c:v>1053.99999999958</c:v>
                </c:pt>
                <c:pt idx="10541">
                  <c:v>1054.0999999995799</c:v>
                </c:pt>
                <c:pt idx="10542">
                  <c:v>1054.1999999995801</c:v>
                </c:pt>
                <c:pt idx="10543">
                  <c:v>1054.29999999958</c:v>
                </c:pt>
                <c:pt idx="10544">
                  <c:v>1054.3999999995799</c:v>
                </c:pt>
                <c:pt idx="10545">
                  <c:v>1054.49999999958</c:v>
                </c:pt>
                <c:pt idx="10546">
                  <c:v>1054.5999999995799</c:v>
                </c:pt>
                <c:pt idx="10547">
                  <c:v>1054.6999999995801</c:v>
                </c:pt>
                <c:pt idx="10548">
                  <c:v>1054.79999999958</c:v>
                </c:pt>
                <c:pt idx="10549">
                  <c:v>1054.8999999995799</c:v>
                </c:pt>
                <c:pt idx="10550">
                  <c:v>1054.99999999958</c:v>
                </c:pt>
                <c:pt idx="10551">
                  <c:v>1055.0999999995799</c:v>
                </c:pt>
                <c:pt idx="10552">
                  <c:v>1055.1999999995801</c:v>
                </c:pt>
                <c:pt idx="10553">
                  <c:v>1055.29999999958</c:v>
                </c:pt>
                <c:pt idx="10554">
                  <c:v>1055.3999999995799</c:v>
                </c:pt>
                <c:pt idx="10555">
                  <c:v>1055.49999999958</c:v>
                </c:pt>
                <c:pt idx="10556">
                  <c:v>1055.5999999995799</c:v>
                </c:pt>
                <c:pt idx="10557">
                  <c:v>1055.6999999995801</c:v>
                </c:pt>
                <c:pt idx="10558">
                  <c:v>1055.79999999958</c:v>
                </c:pt>
                <c:pt idx="10559">
                  <c:v>1055.8999999995799</c:v>
                </c:pt>
                <c:pt idx="10560">
                  <c:v>1055.99999999958</c:v>
                </c:pt>
                <c:pt idx="10561">
                  <c:v>1056.0999999995799</c:v>
                </c:pt>
                <c:pt idx="10562">
                  <c:v>1056.1999999995801</c:v>
                </c:pt>
                <c:pt idx="10563">
                  <c:v>1056.29999999958</c:v>
                </c:pt>
                <c:pt idx="10564">
                  <c:v>1056.3999999995799</c:v>
                </c:pt>
                <c:pt idx="10565">
                  <c:v>1056.49999999958</c:v>
                </c:pt>
                <c:pt idx="10566">
                  <c:v>1056.5999999995799</c:v>
                </c:pt>
                <c:pt idx="10567">
                  <c:v>1056.6999999995801</c:v>
                </c:pt>
                <c:pt idx="10568">
                  <c:v>1056.79999999958</c:v>
                </c:pt>
                <c:pt idx="10569">
                  <c:v>1056.8999999995799</c:v>
                </c:pt>
                <c:pt idx="10570">
                  <c:v>1056.99999999958</c:v>
                </c:pt>
                <c:pt idx="10571">
                  <c:v>1057.0999999995799</c:v>
                </c:pt>
                <c:pt idx="10572">
                  <c:v>1057.1999999995801</c:v>
                </c:pt>
                <c:pt idx="10573">
                  <c:v>1057.29999999958</c:v>
                </c:pt>
                <c:pt idx="10574">
                  <c:v>1057.3999999995799</c:v>
                </c:pt>
                <c:pt idx="10575">
                  <c:v>1057.49999999958</c:v>
                </c:pt>
                <c:pt idx="10576">
                  <c:v>1057.5999999995799</c:v>
                </c:pt>
                <c:pt idx="10577">
                  <c:v>1057.6999999995801</c:v>
                </c:pt>
                <c:pt idx="10578">
                  <c:v>1057.79999999958</c:v>
                </c:pt>
                <c:pt idx="10579">
                  <c:v>1057.8999999995799</c:v>
                </c:pt>
                <c:pt idx="10580">
                  <c:v>1057.99999999958</c:v>
                </c:pt>
                <c:pt idx="10581">
                  <c:v>1058.0999999995799</c:v>
                </c:pt>
                <c:pt idx="10582">
                  <c:v>1058.1999999995801</c:v>
                </c:pt>
                <c:pt idx="10583">
                  <c:v>1058.29999999958</c:v>
                </c:pt>
                <c:pt idx="10584">
                  <c:v>1058.3999999995799</c:v>
                </c:pt>
                <c:pt idx="10585">
                  <c:v>1058.49999999958</c:v>
                </c:pt>
                <c:pt idx="10586">
                  <c:v>1058.5999999995799</c:v>
                </c:pt>
                <c:pt idx="10587">
                  <c:v>1058.6999999995801</c:v>
                </c:pt>
                <c:pt idx="10588">
                  <c:v>1058.79999999958</c:v>
                </c:pt>
                <c:pt idx="10589">
                  <c:v>1058.8999999995799</c:v>
                </c:pt>
                <c:pt idx="10590">
                  <c:v>1058.99999999958</c:v>
                </c:pt>
                <c:pt idx="10591">
                  <c:v>1059.0999999995799</c:v>
                </c:pt>
                <c:pt idx="10592">
                  <c:v>1059.1999999995801</c:v>
                </c:pt>
                <c:pt idx="10593">
                  <c:v>1059.29999999958</c:v>
                </c:pt>
                <c:pt idx="10594">
                  <c:v>1059.3999999995799</c:v>
                </c:pt>
                <c:pt idx="10595">
                  <c:v>1059.49999999958</c:v>
                </c:pt>
                <c:pt idx="10596">
                  <c:v>1059.5999999995799</c:v>
                </c:pt>
                <c:pt idx="10597">
                  <c:v>1059.6999999995801</c:v>
                </c:pt>
                <c:pt idx="10598">
                  <c:v>1059.79999999958</c:v>
                </c:pt>
                <c:pt idx="10599">
                  <c:v>1059.8999999995799</c:v>
                </c:pt>
                <c:pt idx="10600">
                  <c:v>1059.99999999958</c:v>
                </c:pt>
                <c:pt idx="10601">
                  <c:v>1060.0999999995799</c:v>
                </c:pt>
                <c:pt idx="10602">
                  <c:v>1060.1999999995801</c:v>
                </c:pt>
                <c:pt idx="10603">
                  <c:v>1060.29999999958</c:v>
                </c:pt>
                <c:pt idx="10604">
                  <c:v>1060.3999999995799</c:v>
                </c:pt>
                <c:pt idx="10605">
                  <c:v>1060.49999999958</c:v>
                </c:pt>
                <c:pt idx="10606">
                  <c:v>1060.5999999995799</c:v>
                </c:pt>
                <c:pt idx="10607">
                  <c:v>1060.6999999995801</c:v>
                </c:pt>
                <c:pt idx="10608">
                  <c:v>1060.79999999958</c:v>
                </c:pt>
                <c:pt idx="10609">
                  <c:v>1060.8999999995799</c:v>
                </c:pt>
                <c:pt idx="10610">
                  <c:v>1060.99999999958</c:v>
                </c:pt>
                <c:pt idx="10611">
                  <c:v>1061.0999999995799</c:v>
                </c:pt>
                <c:pt idx="10612">
                  <c:v>1061.1999999995801</c:v>
                </c:pt>
                <c:pt idx="10613">
                  <c:v>1061.29999999958</c:v>
                </c:pt>
                <c:pt idx="10614">
                  <c:v>1061.3999999995799</c:v>
                </c:pt>
                <c:pt idx="10615">
                  <c:v>1061.49999999958</c:v>
                </c:pt>
                <c:pt idx="10616">
                  <c:v>1061.5999999995799</c:v>
                </c:pt>
                <c:pt idx="10617">
                  <c:v>1061.6999999995801</c:v>
                </c:pt>
                <c:pt idx="10618">
                  <c:v>1061.79999999958</c:v>
                </c:pt>
                <c:pt idx="10619">
                  <c:v>1061.8999999995799</c:v>
                </c:pt>
                <c:pt idx="10620">
                  <c:v>1061.99999999958</c:v>
                </c:pt>
                <c:pt idx="10621">
                  <c:v>1062.0999999995799</c:v>
                </c:pt>
                <c:pt idx="10622">
                  <c:v>1062.1999999995801</c:v>
                </c:pt>
                <c:pt idx="10623">
                  <c:v>1062.29999999958</c:v>
                </c:pt>
                <c:pt idx="10624">
                  <c:v>1062.3999999995799</c:v>
                </c:pt>
                <c:pt idx="10625">
                  <c:v>1062.49999999958</c:v>
                </c:pt>
                <c:pt idx="10626">
                  <c:v>1062.5999999995799</c:v>
                </c:pt>
                <c:pt idx="10627">
                  <c:v>1062.6999999995801</c:v>
                </c:pt>
                <c:pt idx="10628">
                  <c:v>1062.79999999958</c:v>
                </c:pt>
                <c:pt idx="10629">
                  <c:v>1062.8999999995799</c:v>
                </c:pt>
                <c:pt idx="10630">
                  <c:v>1062.99999999958</c:v>
                </c:pt>
                <c:pt idx="10631">
                  <c:v>1063.0999999995799</c:v>
                </c:pt>
                <c:pt idx="10632">
                  <c:v>1063.1999999995801</c:v>
                </c:pt>
                <c:pt idx="10633">
                  <c:v>1063.29999999958</c:v>
                </c:pt>
                <c:pt idx="10634">
                  <c:v>1063.3999999995799</c:v>
                </c:pt>
                <c:pt idx="10635">
                  <c:v>1063.49999999958</c:v>
                </c:pt>
                <c:pt idx="10636">
                  <c:v>1063.5999999995799</c:v>
                </c:pt>
                <c:pt idx="10637">
                  <c:v>1063.6999999995801</c:v>
                </c:pt>
                <c:pt idx="10638">
                  <c:v>1063.79999999958</c:v>
                </c:pt>
                <c:pt idx="10639">
                  <c:v>1063.8999999995799</c:v>
                </c:pt>
                <c:pt idx="10640">
                  <c:v>1063.99999999958</c:v>
                </c:pt>
                <c:pt idx="10641">
                  <c:v>1064.0999999995699</c:v>
                </c:pt>
                <c:pt idx="10642">
                  <c:v>1064.1999999995701</c:v>
                </c:pt>
                <c:pt idx="10643">
                  <c:v>1064.29999999957</c:v>
                </c:pt>
                <c:pt idx="10644">
                  <c:v>1064.3999999995699</c:v>
                </c:pt>
                <c:pt idx="10645">
                  <c:v>1064.49999999957</c:v>
                </c:pt>
                <c:pt idx="10646">
                  <c:v>1064.5999999995699</c:v>
                </c:pt>
                <c:pt idx="10647">
                  <c:v>1064.6999999995701</c:v>
                </c:pt>
                <c:pt idx="10648">
                  <c:v>1064.79999999957</c:v>
                </c:pt>
                <c:pt idx="10649">
                  <c:v>1064.8999999995699</c:v>
                </c:pt>
                <c:pt idx="10650">
                  <c:v>1064.99999999957</c:v>
                </c:pt>
                <c:pt idx="10651">
                  <c:v>1065.0999999995699</c:v>
                </c:pt>
                <c:pt idx="10652">
                  <c:v>1065.1999999995701</c:v>
                </c:pt>
                <c:pt idx="10653">
                  <c:v>1065.29999999957</c:v>
                </c:pt>
                <c:pt idx="10654">
                  <c:v>1065.3999999995699</c:v>
                </c:pt>
                <c:pt idx="10655">
                  <c:v>1065.49999999957</c:v>
                </c:pt>
                <c:pt idx="10656">
                  <c:v>1065.5999999995699</c:v>
                </c:pt>
                <c:pt idx="10657">
                  <c:v>1065.6999999995701</c:v>
                </c:pt>
                <c:pt idx="10658">
                  <c:v>1065.79999999957</c:v>
                </c:pt>
                <c:pt idx="10659">
                  <c:v>1065.8999999995699</c:v>
                </c:pt>
                <c:pt idx="10660">
                  <c:v>1065.99999999957</c:v>
                </c:pt>
                <c:pt idx="10661">
                  <c:v>1066.0999999995699</c:v>
                </c:pt>
                <c:pt idx="10662">
                  <c:v>1066.1999999995701</c:v>
                </c:pt>
                <c:pt idx="10663">
                  <c:v>1066.29999999957</c:v>
                </c:pt>
                <c:pt idx="10664">
                  <c:v>1066.3999999995699</c:v>
                </c:pt>
                <c:pt idx="10665">
                  <c:v>1066.49999999957</c:v>
                </c:pt>
                <c:pt idx="10666">
                  <c:v>1066.5999999995699</c:v>
                </c:pt>
                <c:pt idx="10667">
                  <c:v>1066.6999999995701</c:v>
                </c:pt>
                <c:pt idx="10668">
                  <c:v>1066.79999999957</c:v>
                </c:pt>
                <c:pt idx="10669">
                  <c:v>1066.8999999995699</c:v>
                </c:pt>
                <c:pt idx="10670">
                  <c:v>1066.99999999957</c:v>
                </c:pt>
                <c:pt idx="10671">
                  <c:v>1067.0999999995699</c:v>
                </c:pt>
                <c:pt idx="10672">
                  <c:v>1067.1999999995701</c:v>
                </c:pt>
                <c:pt idx="10673">
                  <c:v>1067.29999999957</c:v>
                </c:pt>
                <c:pt idx="10674">
                  <c:v>1067.3999999995699</c:v>
                </c:pt>
                <c:pt idx="10675">
                  <c:v>1067.49999999957</c:v>
                </c:pt>
                <c:pt idx="10676">
                  <c:v>1067.5999999995699</c:v>
                </c:pt>
                <c:pt idx="10677">
                  <c:v>1067.6999999995701</c:v>
                </c:pt>
                <c:pt idx="10678">
                  <c:v>1067.79999999957</c:v>
                </c:pt>
                <c:pt idx="10679">
                  <c:v>1067.8999999995699</c:v>
                </c:pt>
                <c:pt idx="10680">
                  <c:v>1067.99999999957</c:v>
                </c:pt>
                <c:pt idx="10681">
                  <c:v>1068.0999999995699</c:v>
                </c:pt>
                <c:pt idx="10682">
                  <c:v>1068.1999999995701</c:v>
                </c:pt>
                <c:pt idx="10683">
                  <c:v>1068.29999999957</c:v>
                </c:pt>
                <c:pt idx="10684">
                  <c:v>1068.3999999995699</c:v>
                </c:pt>
                <c:pt idx="10685">
                  <c:v>1068.49999999957</c:v>
                </c:pt>
                <c:pt idx="10686">
                  <c:v>1068.5999999995699</c:v>
                </c:pt>
                <c:pt idx="10687">
                  <c:v>1068.6999999995701</c:v>
                </c:pt>
                <c:pt idx="10688">
                  <c:v>1068.79999999957</c:v>
                </c:pt>
                <c:pt idx="10689">
                  <c:v>1068.8999999995699</c:v>
                </c:pt>
                <c:pt idx="10690">
                  <c:v>1068.99999999957</c:v>
                </c:pt>
                <c:pt idx="10691">
                  <c:v>1069.0999999995699</c:v>
                </c:pt>
                <c:pt idx="10692">
                  <c:v>1069.1999999995701</c:v>
                </c:pt>
                <c:pt idx="10693">
                  <c:v>1069.29999999957</c:v>
                </c:pt>
                <c:pt idx="10694">
                  <c:v>1069.3999999995699</c:v>
                </c:pt>
                <c:pt idx="10695">
                  <c:v>1069.49999999957</c:v>
                </c:pt>
                <c:pt idx="10696">
                  <c:v>1069.5999999995699</c:v>
                </c:pt>
                <c:pt idx="10697">
                  <c:v>1069.6999999995701</c:v>
                </c:pt>
                <c:pt idx="10698">
                  <c:v>1069.79999999957</c:v>
                </c:pt>
                <c:pt idx="10699">
                  <c:v>1069.8999999995699</c:v>
                </c:pt>
                <c:pt idx="10700">
                  <c:v>1069.99999999957</c:v>
                </c:pt>
                <c:pt idx="10701">
                  <c:v>1070.0999999995699</c:v>
                </c:pt>
                <c:pt idx="10702">
                  <c:v>1070.1999999995701</c:v>
                </c:pt>
                <c:pt idx="10703">
                  <c:v>1070.29999999957</c:v>
                </c:pt>
                <c:pt idx="10704">
                  <c:v>1070.3999999995699</c:v>
                </c:pt>
                <c:pt idx="10705">
                  <c:v>1070.49999999957</c:v>
                </c:pt>
                <c:pt idx="10706">
                  <c:v>1070.5999999995699</c:v>
                </c:pt>
                <c:pt idx="10707">
                  <c:v>1070.6999999995701</c:v>
                </c:pt>
                <c:pt idx="10708">
                  <c:v>1070.79999999957</c:v>
                </c:pt>
                <c:pt idx="10709">
                  <c:v>1070.8999999995699</c:v>
                </c:pt>
                <c:pt idx="10710">
                  <c:v>1070.99999999957</c:v>
                </c:pt>
                <c:pt idx="10711">
                  <c:v>1071.0999999995699</c:v>
                </c:pt>
                <c:pt idx="10712">
                  <c:v>1071.1999999995701</c:v>
                </c:pt>
                <c:pt idx="10713">
                  <c:v>1071.29999999957</c:v>
                </c:pt>
                <c:pt idx="10714">
                  <c:v>1071.3999999995699</c:v>
                </c:pt>
                <c:pt idx="10715">
                  <c:v>1071.49999999957</c:v>
                </c:pt>
                <c:pt idx="10716">
                  <c:v>1071.5999999995699</c:v>
                </c:pt>
                <c:pt idx="10717">
                  <c:v>1071.6999999995701</c:v>
                </c:pt>
                <c:pt idx="10718">
                  <c:v>1071.79999999957</c:v>
                </c:pt>
                <c:pt idx="10719">
                  <c:v>1071.8999999995699</c:v>
                </c:pt>
                <c:pt idx="10720">
                  <c:v>1071.99999999957</c:v>
                </c:pt>
                <c:pt idx="10721">
                  <c:v>1072.0999999995699</c:v>
                </c:pt>
                <c:pt idx="10722">
                  <c:v>1072.1999999995701</c:v>
                </c:pt>
                <c:pt idx="10723">
                  <c:v>1072.29999999957</c:v>
                </c:pt>
                <c:pt idx="10724">
                  <c:v>1072.3999999995699</c:v>
                </c:pt>
                <c:pt idx="10725">
                  <c:v>1072.49999999957</c:v>
                </c:pt>
                <c:pt idx="10726">
                  <c:v>1072.5999999995699</c:v>
                </c:pt>
                <c:pt idx="10727">
                  <c:v>1072.6999999995701</c:v>
                </c:pt>
                <c:pt idx="10728">
                  <c:v>1072.79999999957</c:v>
                </c:pt>
                <c:pt idx="10729">
                  <c:v>1072.8999999995699</c:v>
                </c:pt>
                <c:pt idx="10730">
                  <c:v>1072.99999999957</c:v>
                </c:pt>
                <c:pt idx="10731">
                  <c:v>1073.0999999995699</c:v>
                </c:pt>
                <c:pt idx="10732">
                  <c:v>1073.1999999995701</c:v>
                </c:pt>
                <c:pt idx="10733">
                  <c:v>1073.29999999957</c:v>
                </c:pt>
                <c:pt idx="10734">
                  <c:v>1073.3999999995699</c:v>
                </c:pt>
                <c:pt idx="10735">
                  <c:v>1073.49999999957</c:v>
                </c:pt>
                <c:pt idx="10736">
                  <c:v>1073.5999999995699</c:v>
                </c:pt>
                <c:pt idx="10737">
                  <c:v>1073.6999999995701</c:v>
                </c:pt>
                <c:pt idx="10738">
                  <c:v>1073.79999999957</c:v>
                </c:pt>
                <c:pt idx="10739">
                  <c:v>1073.8999999995699</c:v>
                </c:pt>
                <c:pt idx="10740">
                  <c:v>1073.99999999957</c:v>
                </c:pt>
                <c:pt idx="10741">
                  <c:v>1074.0999999995699</c:v>
                </c:pt>
                <c:pt idx="10742">
                  <c:v>1074.1999999995701</c:v>
                </c:pt>
                <c:pt idx="10743">
                  <c:v>1074.29999999957</c:v>
                </c:pt>
                <c:pt idx="10744">
                  <c:v>1074.3999999995699</c:v>
                </c:pt>
                <c:pt idx="10745">
                  <c:v>1074.49999999957</c:v>
                </c:pt>
                <c:pt idx="10746">
                  <c:v>1074.5999999995699</c:v>
                </c:pt>
                <c:pt idx="10747">
                  <c:v>1074.6999999995701</c:v>
                </c:pt>
                <c:pt idx="10748">
                  <c:v>1074.79999999957</c:v>
                </c:pt>
                <c:pt idx="10749">
                  <c:v>1074.8999999995699</c:v>
                </c:pt>
                <c:pt idx="10750">
                  <c:v>1074.99999999957</c:v>
                </c:pt>
                <c:pt idx="10751">
                  <c:v>1075.0999999995599</c:v>
                </c:pt>
                <c:pt idx="10752">
                  <c:v>1075.1999999995601</c:v>
                </c:pt>
                <c:pt idx="10753">
                  <c:v>1075.29999999956</c:v>
                </c:pt>
                <c:pt idx="10754">
                  <c:v>1075.3999999995599</c:v>
                </c:pt>
                <c:pt idx="10755">
                  <c:v>1075.49999999956</c:v>
                </c:pt>
                <c:pt idx="10756">
                  <c:v>1075.5999999995599</c:v>
                </c:pt>
                <c:pt idx="10757">
                  <c:v>1075.6999999995601</c:v>
                </c:pt>
                <c:pt idx="10758">
                  <c:v>1075.79999999956</c:v>
                </c:pt>
                <c:pt idx="10759">
                  <c:v>1075.8999999995599</c:v>
                </c:pt>
                <c:pt idx="10760">
                  <c:v>1075.99999999956</c:v>
                </c:pt>
                <c:pt idx="10761">
                  <c:v>1076.0999999995599</c:v>
                </c:pt>
                <c:pt idx="10762">
                  <c:v>1076.1999999995601</c:v>
                </c:pt>
                <c:pt idx="10763">
                  <c:v>1076.29999999956</c:v>
                </c:pt>
                <c:pt idx="10764">
                  <c:v>1076.3999999995599</c:v>
                </c:pt>
                <c:pt idx="10765">
                  <c:v>1076.49999999956</c:v>
                </c:pt>
                <c:pt idx="10766">
                  <c:v>1076.5999999995599</c:v>
                </c:pt>
                <c:pt idx="10767">
                  <c:v>1076.6999999995601</c:v>
                </c:pt>
                <c:pt idx="10768">
                  <c:v>1076.79999999956</c:v>
                </c:pt>
                <c:pt idx="10769">
                  <c:v>1076.8999999995599</c:v>
                </c:pt>
                <c:pt idx="10770">
                  <c:v>1076.99999999956</c:v>
                </c:pt>
                <c:pt idx="10771">
                  <c:v>1077.0999999995599</c:v>
                </c:pt>
                <c:pt idx="10772">
                  <c:v>1077.1999999995601</c:v>
                </c:pt>
                <c:pt idx="10773">
                  <c:v>1077.29999999956</c:v>
                </c:pt>
                <c:pt idx="10774">
                  <c:v>1077.3999999995599</c:v>
                </c:pt>
                <c:pt idx="10775">
                  <c:v>1077.49999999956</c:v>
                </c:pt>
                <c:pt idx="10776">
                  <c:v>1077.5999999995599</c:v>
                </c:pt>
                <c:pt idx="10777">
                  <c:v>1077.6999999995601</c:v>
                </c:pt>
                <c:pt idx="10778">
                  <c:v>1077.79999999956</c:v>
                </c:pt>
                <c:pt idx="10779">
                  <c:v>1077.8999999995599</c:v>
                </c:pt>
                <c:pt idx="10780">
                  <c:v>1077.99999999956</c:v>
                </c:pt>
                <c:pt idx="10781">
                  <c:v>1078.0999999995599</c:v>
                </c:pt>
                <c:pt idx="10782">
                  <c:v>1078.1999999995601</c:v>
                </c:pt>
                <c:pt idx="10783">
                  <c:v>1078.29999999956</c:v>
                </c:pt>
                <c:pt idx="10784">
                  <c:v>1078.3999999995599</c:v>
                </c:pt>
                <c:pt idx="10785">
                  <c:v>1078.49999999956</c:v>
                </c:pt>
                <c:pt idx="10786">
                  <c:v>1078.5999999995599</c:v>
                </c:pt>
                <c:pt idx="10787">
                  <c:v>1078.6999999995601</c:v>
                </c:pt>
                <c:pt idx="10788">
                  <c:v>1078.79999999956</c:v>
                </c:pt>
                <c:pt idx="10789">
                  <c:v>1078.8999999995599</c:v>
                </c:pt>
                <c:pt idx="10790">
                  <c:v>1078.99999999956</c:v>
                </c:pt>
                <c:pt idx="10791">
                  <c:v>1079.0999999995599</c:v>
                </c:pt>
                <c:pt idx="10792">
                  <c:v>1079.1999999995601</c:v>
                </c:pt>
                <c:pt idx="10793">
                  <c:v>1079.29999999956</c:v>
                </c:pt>
                <c:pt idx="10794">
                  <c:v>1079.3999999995599</c:v>
                </c:pt>
                <c:pt idx="10795">
                  <c:v>1079.49999999956</c:v>
                </c:pt>
                <c:pt idx="10796">
                  <c:v>1079.5999999995599</c:v>
                </c:pt>
                <c:pt idx="10797">
                  <c:v>1079.6999999995601</c:v>
                </c:pt>
                <c:pt idx="10798">
                  <c:v>1079.79999999956</c:v>
                </c:pt>
                <c:pt idx="10799">
                  <c:v>1079.8999999995599</c:v>
                </c:pt>
                <c:pt idx="10800">
                  <c:v>1079.99999999956</c:v>
                </c:pt>
                <c:pt idx="10801">
                  <c:v>1080.0999999995599</c:v>
                </c:pt>
                <c:pt idx="10802">
                  <c:v>1080.1999999995601</c:v>
                </c:pt>
                <c:pt idx="10803">
                  <c:v>1080.29999999956</c:v>
                </c:pt>
                <c:pt idx="10804">
                  <c:v>1080.3999999995599</c:v>
                </c:pt>
                <c:pt idx="10805">
                  <c:v>1080.49999999956</c:v>
                </c:pt>
                <c:pt idx="10806">
                  <c:v>1080.5999999995599</c:v>
                </c:pt>
                <c:pt idx="10807">
                  <c:v>1080.6999999995601</c:v>
                </c:pt>
                <c:pt idx="10808">
                  <c:v>1080.79999999956</c:v>
                </c:pt>
                <c:pt idx="10809">
                  <c:v>1080.8999999995599</c:v>
                </c:pt>
                <c:pt idx="10810">
                  <c:v>1080.99999999956</c:v>
                </c:pt>
                <c:pt idx="10811">
                  <c:v>1081.0999999995599</c:v>
                </c:pt>
                <c:pt idx="10812">
                  <c:v>1081.1999999995601</c:v>
                </c:pt>
                <c:pt idx="10813">
                  <c:v>1081.29999999956</c:v>
                </c:pt>
                <c:pt idx="10814">
                  <c:v>1081.3999999995599</c:v>
                </c:pt>
                <c:pt idx="10815">
                  <c:v>1081.49999999956</c:v>
                </c:pt>
                <c:pt idx="10816">
                  <c:v>1081.5999999995599</c:v>
                </c:pt>
                <c:pt idx="10817">
                  <c:v>1081.6999999995601</c:v>
                </c:pt>
                <c:pt idx="10818">
                  <c:v>1081.79999999956</c:v>
                </c:pt>
                <c:pt idx="10819">
                  <c:v>1081.8999999995599</c:v>
                </c:pt>
                <c:pt idx="10820">
                  <c:v>1081.99999999956</c:v>
                </c:pt>
                <c:pt idx="10821">
                  <c:v>1082.0999999995599</c:v>
                </c:pt>
                <c:pt idx="10822">
                  <c:v>1082.1999999995601</c:v>
                </c:pt>
                <c:pt idx="10823">
                  <c:v>1082.29999999956</c:v>
                </c:pt>
                <c:pt idx="10824">
                  <c:v>1082.3999999995599</c:v>
                </c:pt>
                <c:pt idx="10825">
                  <c:v>1082.49999999956</c:v>
                </c:pt>
                <c:pt idx="10826">
                  <c:v>1082.5999999995599</c:v>
                </c:pt>
                <c:pt idx="10827">
                  <c:v>1082.6999999995601</c:v>
                </c:pt>
                <c:pt idx="10828">
                  <c:v>1082.79999999956</c:v>
                </c:pt>
                <c:pt idx="10829">
                  <c:v>1082.8999999995599</c:v>
                </c:pt>
                <c:pt idx="10830">
                  <c:v>1082.99999999956</c:v>
                </c:pt>
                <c:pt idx="10831">
                  <c:v>1083.0999999995599</c:v>
                </c:pt>
                <c:pt idx="10832">
                  <c:v>1083.1999999995601</c:v>
                </c:pt>
                <c:pt idx="10833">
                  <c:v>1083.29999999956</c:v>
                </c:pt>
                <c:pt idx="10834">
                  <c:v>1083.3999999995599</c:v>
                </c:pt>
                <c:pt idx="10835">
                  <c:v>1083.49999999956</c:v>
                </c:pt>
                <c:pt idx="10836">
                  <c:v>1083.5999999995599</c:v>
                </c:pt>
                <c:pt idx="10837">
                  <c:v>1083.6999999995601</c:v>
                </c:pt>
                <c:pt idx="10838">
                  <c:v>1083.79999999956</c:v>
                </c:pt>
                <c:pt idx="10839">
                  <c:v>1083.8999999995599</c:v>
                </c:pt>
                <c:pt idx="10840">
                  <c:v>1083.99999999956</c:v>
                </c:pt>
                <c:pt idx="10841">
                  <c:v>1084.0999999995599</c:v>
                </c:pt>
                <c:pt idx="10842">
                  <c:v>1084.1999999995601</c:v>
                </c:pt>
                <c:pt idx="10843">
                  <c:v>1084.29999999956</c:v>
                </c:pt>
                <c:pt idx="10844">
                  <c:v>1084.3999999995599</c:v>
                </c:pt>
                <c:pt idx="10845">
                  <c:v>1084.49999999956</c:v>
                </c:pt>
                <c:pt idx="10846">
                  <c:v>1084.5999999995599</c:v>
                </c:pt>
                <c:pt idx="10847">
                  <c:v>1084.6999999995601</c:v>
                </c:pt>
                <c:pt idx="10848">
                  <c:v>1084.79999999956</c:v>
                </c:pt>
                <c:pt idx="10849">
                  <c:v>1084.8999999995599</c:v>
                </c:pt>
                <c:pt idx="10850">
                  <c:v>1084.99999999956</c:v>
                </c:pt>
                <c:pt idx="10851">
                  <c:v>1085.0999999995599</c:v>
                </c:pt>
                <c:pt idx="10852">
                  <c:v>1085.1999999995601</c:v>
                </c:pt>
                <c:pt idx="10853">
                  <c:v>1085.29999999956</c:v>
                </c:pt>
                <c:pt idx="10854">
                  <c:v>1085.3999999995599</c:v>
                </c:pt>
                <c:pt idx="10855">
                  <c:v>1085.49999999956</c:v>
                </c:pt>
                <c:pt idx="10856">
                  <c:v>1085.5999999995599</c:v>
                </c:pt>
                <c:pt idx="10857">
                  <c:v>1085.6999999995601</c:v>
                </c:pt>
                <c:pt idx="10858">
                  <c:v>1085.79999999956</c:v>
                </c:pt>
                <c:pt idx="10859">
                  <c:v>1085.8999999995599</c:v>
                </c:pt>
                <c:pt idx="10860">
                  <c:v>1085.99999999956</c:v>
                </c:pt>
                <c:pt idx="10861">
                  <c:v>1086.0999999995499</c:v>
                </c:pt>
                <c:pt idx="10862">
                  <c:v>1086.1999999995501</c:v>
                </c:pt>
                <c:pt idx="10863">
                  <c:v>1086.29999999955</c:v>
                </c:pt>
                <c:pt idx="10864">
                  <c:v>1086.3999999995499</c:v>
                </c:pt>
                <c:pt idx="10865">
                  <c:v>1086.49999999955</c:v>
                </c:pt>
                <c:pt idx="10866">
                  <c:v>1086.5999999995499</c:v>
                </c:pt>
                <c:pt idx="10867">
                  <c:v>1086.6999999995501</c:v>
                </c:pt>
                <c:pt idx="10868">
                  <c:v>1086.79999999955</c:v>
                </c:pt>
                <c:pt idx="10869">
                  <c:v>1086.8999999995499</c:v>
                </c:pt>
                <c:pt idx="10870">
                  <c:v>1086.99999999955</c:v>
                </c:pt>
                <c:pt idx="10871">
                  <c:v>1087.0999999995499</c:v>
                </c:pt>
                <c:pt idx="10872">
                  <c:v>1087.1999999995501</c:v>
                </c:pt>
                <c:pt idx="10873">
                  <c:v>1087.29999999955</c:v>
                </c:pt>
                <c:pt idx="10874">
                  <c:v>1087.3999999995499</c:v>
                </c:pt>
                <c:pt idx="10875">
                  <c:v>1087.49999999955</c:v>
                </c:pt>
                <c:pt idx="10876">
                  <c:v>1087.5999999995499</c:v>
                </c:pt>
                <c:pt idx="10877">
                  <c:v>1087.6999999995501</c:v>
                </c:pt>
                <c:pt idx="10878">
                  <c:v>1087.79999999955</c:v>
                </c:pt>
                <c:pt idx="10879">
                  <c:v>1087.8999999995499</c:v>
                </c:pt>
                <c:pt idx="10880">
                  <c:v>1087.99999999955</c:v>
                </c:pt>
                <c:pt idx="10881">
                  <c:v>1088.0999999995499</c:v>
                </c:pt>
                <c:pt idx="10882">
                  <c:v>1088.1999999995501</c:v>
                </c:pt>
                <c:pt idx="10883">
                  <c:v>1088.29999999955</c:v>
                </c:pt>
                <c:pt idx="10884">
                  <c:v>1088.3999999995499</c:v>
                </c:pt>
                <c:pt idx="10885">
                  <c:v>1088.49999999955</c:v>
                </c:pt>
                <c:pt idx="10886">
                  <c:v>1088.5999999995499</c:v>
                </c:pt>
                <c:pt idx="10887">
                  <c:v>1088.6999999995501</c:v>
                </c:pt>
                <c:pt idx="10888">
                  <c:v>1088.79999999955</c:v>
                </c:pt>
                <c:pt idx="10889">
                  <c:v>1088.8999999995499</c:v>
                </c:pt>
                <c:pt idx="10890">
                  <c:v>1088.99999999955</c:v>
                </c:pt>
                <c:pt idx="10891">
                  <c:v>1089.0999999995499</c:v>
                </c:pt>
                <c:pt idx="10892">
                  <c:v>1089.1999999995501</c:v>
                </c:pt>
                <c:pt idx="10893">
                  <c:v>1089.29999999955</c:v>
                </c:pt>
                <c:pt idx="10894">
                  <c:v>1089.3999999995499</c:v>
                </c:pt>
                <c:pt idx="10895">
                  <c:v>1089.49999999955</c:v>
                </c:pt>
                <c:pt idx="10896">
                  <c:v>1089.5999999995499</c:v>
                </c:pt>
                <c:pt idx="10897">
                  <c:v>1089.6999999995501</c:v>
                </c:pt>
                <c:pt idx="10898">
                  <c:v>1089.79999999955</c:v>
                </c:pt>
                <c:pt idx="10899">
                  <c:v>1089.8999999995499</c:v>
                </c:pt>
                <c:pt idx="10900">
                  <c:v>1089.99999999955</c:v>
                </c:pt>
                <c:pt idx="10901">
                  <c:v>1090.0999999995499</c:v>
                </c:pt>
                <c:pt idx="10902">
                  <c:v>1090.1999999995501</c:v>
                </c:pt>
                <c:pt idx="10903">
                  <c:v>1090.29999999955</c:v>
                </c:pt>
                <c:pt idx="10904">
                  <c:v>1090.3999999995499</c:v>
                </c:pt>
                <c:pt idx="10905">
                  <c:v>1090.49999999955</c:v>
                </c:pt>
                <c:pt idx="10906">
                  <c:v>1090.5999999995499</c:v>
                </c:pt>
                <c:pt idx="10907">
                  <c:v>1090.6999999995501</c:v>
                </c:pt>
                <c:pt idx="10908">
                  <c:v>1090.79999999955</c:v>
                </c:pt>
                <c:pt idx="10909">
                  <c:v>1090.8999999995499</c:v>
                </c:pt>
                <c:pt idx="10910">
                  <c:v>1090.99999999955</c:v>
                </c:pt>
                <c:pt idx="10911">
                  <c:v>1091.0999999995499</c:v>
                </c:pt>
                <c:pt idx="10912">
                  <c:v>1091.1999999995501</c:v>
                </c:pt>
                <c:pt idx="10913">
                  <c:v>1091.29999999955</c:v>
                </c:pt>
                <c:pt idx="10914">
                  <c:v>1091.3999999995499</c:v>
                </c:pt>
                <c:pt idx="10915">
                  <c:v>1091.49999999955</c:v>
                </c:pt>
                <c:pt idx="10916">
                  <c:v>1091.5999999995499</c:v>
                </c:pt>
                <c:pt idx="10917">
                  <c:v>1091.6999999995501</c:v>
                </c:pt>
                <c:pt idx="10918">
                  <c:v>1091.79999999955</c:v>
                </c:pt>
                <c:pt idx="10919">
                  <c:v>1091.8999999995499</c:v>
                </c:pt>
                <c:pt idx="10920">
                  <c:v>1091.99999999955</c:v>
                </c:pt>
                <c:pt idx="10921">
                  <c:v>1092.0999999995499</c:v>
                </c:pt>
                <c:pt idx="10922">
                  <c:v>1092.1999999995501</c:v>
                </c:pt>
                <c:pt idx="10923">
                  <c:v>1092.29999999955</c:v>
                </c:pt>
                <c:pt idx="10924">
                  <c:v>1092.3999999995499</c:v>
                </c:pt>
                <c:pt idx="10925">
                  <c:v>1092.49999999955</c:v>
                </c:pt>
                <c:pt idx="10926">
                  <c:v>1092.5999999995499</c:v>
                </c:pt>
                <c:pt idx="10927">
                  <c:v>1092.6999999995501</c:v>
                </c:pt>
                <c:pt idx="10928">
                  <c:v>1092.79999999955</c:v>
                </c:pt>
                <c:pt idx="10929">
                  <c:v>1092.8999999995499</c:v>
                </c:pt>
                <c:pt idx="10930">
                  <c:v>1092.99999999955</c:v>
                </c:pt>
                <c:pt idx="10931">
                  <c:v>1093.0999999995499</c:v>
                </c:pt>
                <c:pt idx="10932">
                  <c:v>1093.1999999995501</c:v>
                </c:pt>
                <c:pt idx="10933">
                  <c:v>1093.29999999955</c:v>
                </c:pt>
                <c:pt idx="10934">
                  <c:v>1093.3999999995499</c:v>
                </c:pt>
                <c:pt idx="10935">
                  <c:v>1093.49999999955</c:v>
                </c:pt>
                <c:pt idx="10936">
                  <c:v>1093.5999999995499</c:v>
                </c:pt>
                <c:pt idx="10937">
                  <c:v>1093.6999999995501</c:v>
                </c:pt>
                <c:pt idx="10938">
                  <c:v>1093.79999999955</c:v>
                </c:pt>
                <c:pt idx="10939">
                  <c:v>1093.8999999995499</c:v>
                </c:pt>
                <c:pt idx="10940">
                  <c:v>1093.99999999955</c:v>
                </c:pt>
                <c:pt idx="10941">
                  <c:v>1094.0999999995499</c:v>
                </c:pt>
                <c:pt idx="10942">
                  <c:v>1094.1999999995501</c:v>
                </c:pt>
                <c:pt idx="10943">
                  <c:v>1094.29999999955</c:v>
                </c:pt>
                <c:pt idx="10944">
                  <c:v>1094.3999999995499</c:v>
                </c:pt>
                <c:pt idx="10945">
                  <c:v>1094.49999999955</c:v>
                </c:pt>
                <c:pt idx="10946">
                  <c:v>1094.5999999995499</c:v>
                </c:pt>
                <c:pt idx="10947">
                  <c:v>1094.6999999995501</c:v>
                </c:pt>
                <c:pt idx="10948">
                  <c:v>1094.79999999955</c:v>
                </c:pt>
                <c:pt idx="10949">
                  <c:v>1094.8999999995499</c:v>
                </c:pt>
                <c:pt idx="10950">
                  <c:v>1094.99999999955</c:v>
                </c:pt>
                <c:pt idx="10951">
                  <c:v>1095.0999999995499</c:v>
                </c:pt>
                <c:pt idx="10952">
                  <c:v>1095.1999999995501</c:v>
                </c:pt>
                <c:pt idx="10953">
                  <c:v>1095.29999999955</c:v>
                </c:pt>
                <c:pt idx="10954">
                  <c:v>1095.3999999995499</c:v>
                </c:pt>
                <c:pt idx="10955">
                  <c:v>1095.49999999955</c:v>
                </c:pt>
                <c:pt idx="10956">
                  <c:v>1095.5999999995499</c:v>
                </c:pt>
                <c:pt idx="10957">
                  <c:v>1095.6999999995501</c:v>
                </c:pt>
                <c:pt idx="10958">
                  <c:v>1095.79999999955</c:v>
                </c:pt>
                <c:pt idx="10959">
                  <c:v>1095.8999999995499</c:v>
                </c:pt>
                <c:pt idx="10960">
                  <c:v>1095.99999999955</c:v>
                </c:pt>
                <c:pt idx="10961">
                  <c:v>1096.0999999995499</c:v>
                </c:pt>
                <c:pt idx="10962">
                  <c:v>1096.1999999995501</c:v>
                </c:pt>
                <c:pt idx="10963">
                  <c:v>1096.29999999955</c:v>
                </c:pt>
                <c:pt idx="10964">
                  <c:v>1096.3999999995499</c:v>
                </c:pt>
                <c:pt idx="10965">
                  <c:v>1096.49999999955</c:v>
                </c:pt>
                <c:pt idx="10966">
                  <c:v>1096.5999999995499</c:v>
                </c:pt>
                <c:pt idx="10967">
                  <c:v>1096.6999999995501</c:v>
                </c:pt>
                <c:pt idx="10968">
                  <c:v>1096.79999999955</c:v>
                </c:pt>
                <c:pt idx="10969">
                  <c:v>1096.8999999995499</c:v>
                </c:pt>
                <c:pt idx="10970">
                  <c:v>1096.99999999955</c:v>
                </c:pt>
                <c:pt idx="10971">
                  <c:v>1097.0999999995399</c:v>
                </c:pt>
                <c:pt idx="10972">
                  <c:v>1097.1999999995401</c:v>
                </c:pt>
                <c:pt idx="10973">
                  <c:v>1097.29999999954</c:v>
                </c:pt>
                <c:pt idx="10974">
                  <c:v>1097.3999999995399</c:v>
                </c:pt>
                <c:pt idx="10975">
                  <c:v>1097.49999999954</c:v>
                </c:pt>
                <c:pt idx="10976">
                  <c:v>1097.5999999995399</c:v>
                </c:pt>
                <c:pt idx="10977">
                  <c:v>1097.6999999995401</c:v>
                </c:pt>
                <c:pt idx="10978">
                  <c:v>1097.79999999954</c:v>
                </c:pt>
                <c:pt idx="10979">
                  <c:v>1097.8999999995399</c:v>
                </c:pt>
                <c:pt idx="10980">
                  <c:v>1097.99999999954</c:v>
                </c:pt>
                <c:pt idx="10981">
                  <c:v>1098.0999999995399</c:v>
                </c:pt>
                <c:pt idx="10982">
                  <c:v>1098.1999999995401</c:v>
                </c:pt>
                <c:pt idx="10983">
                  <c:v>1098.29999999954</c:v>
                </c:pt>
                <c:pt idx="10984">
                  <c:v>1098.3999999995399</c:v>
                </c:pt>
                <c:pt idx="10985">
                  <c:v>1098.49999999954</c:v>
                </c:pt>
                <c:pt idx="10986">
                  <c:v>1098.5999999995399</c:v>
                </c:pt>
                <c:pt idx="10987">
                  <c:v>1098.6999999995401</c:v>
                </c:pt>
                <c:pt idx="10988">
                  <c:v>1098.79999999954</c:v>
                </c:pt>
                <c:pt idx="10989">
                  <c:v>1098.8999999995399</c:v>
                </c:pt>
                <c:pt idx="10990">
                  <c:v>1098.99999999954</c:v>
                </c:pt>
                <c:pt idx="10991">
                  <c:v>1099.0999999995399</c:v>
                </c:pt>
                <c:pt idx="10992">
                  <c:v>1099.1999999995401</c:v>
                </c:pt>
                <c:pt idx="10993">
                  <c:v>1099.29999999954</c:v>
                </c:pt>
                <c:pt idx="10994">
                  <c:v>1099.3999999995399</c:v>
                </c:pt>
                <c:pt idx="10995">
                  <c:v>1099.49999999954</c:v>
                </c:pt>
                <c:pt idx="10996">
                  <c:v>1099.5999999995399</c:v>
                </c:pt>
                <c:pt idx="10997">
                  <c:v>1099.6999999995401</c:v>
                </c:pt>
                <c:pt idx="10998">
                  <c:v>1099.79999999954</c:v>
                </c:pt>
                <c:pt idx="10999">
                  <c:v>1099.8999999995399</c:v>
                </c:pt>
                <c:pt idx="11000">
                  <c:v>1099.99999999954</c:v>
                </c:pt>
              </c:numCache>
            </c:numRef>
          </c:xVal>
          <c:yVal>
            <c:numRef>
              <c:f>'sinusoidal-current-with-noise-t'!$B$1:$B$11001</c:f>
              <c:numCache>
                <c:formatCode>0.00E+00</c:formatCode>
                <c:ptCount val="11001"/>
                <c:pt idx="0">
                  <c:v>-70.015959529928594</c:v>
                </c:pt>
                <c:pt idx="1">
                  <c:v>-69.694754606661206</c:v>
                </c:pt>
                <c:pt idx="2">
                  <c:v>-69.294846583801302</c:v>
                </c:pt>
                <c:pt idx="3">
                  <c:v>-69.201968509487401</c:v>
                </c:pt>
                <c:pt idx="4">
                  <c:v>-68.802547763862506</c:v>
                </c:pt>
                <c:pt idx="5">
                  <c:v>-68.709604334827702</c:v>
                </c:pt>
                <c:pt idx="6">
                  <c:v>-68.600273913518606</c:v>
                </c:pt>
                <c:pt idx="7">
                  <c:v>-67.859706628152196</c:v>
                </c:pt>
                <c:pt idx="8">
                  <c:v>-67.876196418252704</c:v>
                </c:pt>
                <c:pt idx="9">
                  <c:v>-68.264824051077497</c:v>
                </c:pt>
                <c:pt idx="10">
                  <c:v>-68.223273299651893</c:v>
                </c:pt>
                <c:pt idx="11">
                  <c:v>-67.450634749488501</c:v>
                </c:pt>
                <c:pt idx="12">
                  <c:v>-66.855383818980002</c:v>
                </c:pt>
                <c:pt idx="13">
                  <c:v>-66.881393139008594</c:v>
                </c:pt>
                <c:pt idx="14">
                  <c:v>-66.727731587129895</c:v>
                </c:pt>
                <c:pt idx="15">
                  <c:v>-66.429345454932204</c:v>
                </c:pt>
                <c:pt idx="16">
                  <c:v>-66.086733516927794</c:v>
                </c:pt>
                <c:pt idx="17">
                  <c:v>-65.9729624139637</c:v>
                </c:pt>
                <c:pt idx="18">
                  <c:v>-65.738168763585193</c:v>
                </c:pt>
                <c:pt idx="19">
                  <c:v>-65.579441636437494</c:v>
                </c:pt>
                <c:pt idx="20">
                  <c:v>-65.565303977824101</c:v>
                </c:pt>
                <c:pt idx="21">
                  <c:v>-65.352724653370601</c:v>
                </c:pt>
                <c:pt idx="22">
                  <c:v>-65.054281244376199</c:v>
                </c:pt>
                <c:pt idx="23">
                  <c:v>-64.986514790224106</c:v>
                </c:pt>
                <c:pt idx="24">
                  <c:v>-65.098992738020897</c:v>
                </c:pt>
                <c:pt idx="25">
                  <c:v>-64.763589245869298</c:v>
                </c:pt>
                <c:pt idx="26">
                  <c:v>-64.628849167633206</c:v>
                </c:pt>
                <c:pt idx="27">
                  <c:v>-64.5984060497032</c:v>
                </c:pt>
                <c:pt idx="28">
                  <c:v>-64.324016609886598</c:v>
                </c:pt>
                <c:pt idx="29">
                  <c:v>-64.2547702811882</c:v>
                </c:pt>
                <c:pt idx="30">
                  <c:v>-63.873798963518901</c:v>
                </c:pt>
                <c:pt idx="31">
                  <c:v>-63.719718140846403</c:v>
                </c:pt>
                <c:pt idx="32">
                  <c:v>-63.703538337508</c:v>
                </c:pt>
                <c:pt idx="33">
                  <c:v>-63.618341801648199</c:v>
                </c:pt>
                <c:pt idx="34">
                  <c:v>-63.760527269981701</c:v>
                </c:pt>
                <c:pt idx="35">
                  <c:v>-63.581402981663999</c:v>
                </c:pt>
                <c:pt idx="36">
                  <c:v>-63.103184909920998</c:v>
                </c:pt>
                <c:pt idx="37">
                  <c:v>-62.846013560248203</c:v>
                </c:pt>
                <c:pt idx="38">
                  <c:v>-62.890923161519801</c:v>
                </c:pt>
                <c:pt idx="39">
                  <c:v>-63.145819098824703</c:v>
                </c:pt>
                <c:pt idx="40">
                  <c:v>-63.124515998200501</c:v>
                </c:pt>
                <c:pt idx="41">
                  <c:v>-62.531707487300103</c:v>
                </c:pt>
                <c:pt idx="42">
                  <c:v>-62.3489157208286</c:v>
                </c:pt>
                <c:pt idx="43">
                  <c:v>-62.436748167676498</c:v>
                </c:pt>
                <c:pt idx="44">
                  <c:v>-62.138582219488903</c:v>
                </c:pt>
                <c:pt idx="45">
                  <c:v>-61.901840588289303</c:v>
                </c:pt>
                <c:pt idx="46">
                  <c:v>-62.146788883760202</c:v>
                </c:pt>
                <c:pt idx="47">
                  <c:v>-61.8733224374716</c:v>
                </c:pt>
                <c:pt idx="48">
                  <c:v>-61.327762238511298</c:v>
                </c:pt>
                <c:pt idx="49">
                  <c:v>-61.279242802780701</c:v>
                </c:pt>
                <c:pt idx="50">
                  <c:v>-61.1784034831146</c:v>
                </c:pt>
                <c:pt idx="51">
                  <c:v>-61.287106656049701</c:v>
                </c:pt>
                <c:pt idx="52">
                  <c:v>-61.145508225619601</c:v>
                </c:pt>
                <c:pt idx="53">
                  <c:v>-60.438672919644098</c:v>
                </c:pt>
                <c:pt idx="54">
                  <c:v>-60.055274900136297</c:v>
                </c:pt>
                <c:pt idx="55">
                  <c:v>-59.854323402191902</c:v>
                </c:pt>
                <c:pt idx="56">
                  <c:v>-59.336655685967202</c:v>
                </c:pt>
                <c:pt idx="57">
                  <c:v>-59.241172001162397</c:v>
                </c:pt>
                <c:pt idx="58">
                  <c:v>-59.6376907439153</c:v>
                </c:pt>
                <c:pt idx="59">
                  <c:v>-59.758179753840501</c:v>
                </c:pt>
                <c:pt idx="60">
                  <c:v>-59.882201972751901</c:v>
                </c:pt>
                <c:pt idx="61">
                  <c:v>-59.995204398776899</c:v>
                </c:pt>
                <c:pt idx="62">
                  <c:v>-60.009825407658802</c:v>
                </c:pt>
                <c:pt idx="63">
                  <c:v>-59.828215252958898</c:v>
                </c:pt>
                <c:pt idx="64">
                  <c:v>-59.087478932975003</c:v>
                </c:pt>
                <c:pt idx="65">
                  <c:v>-58.562752248354499</c:v>
                </c:pt>
                <c:pt idx="66">
                  <c:v>-58.457191126895097</c:v>
                </c:pt>
                <c:pt idx="67">
                  <c:v>-58.653874288723102</c:v>
                </c:pt>
                <c:pt idx="68">
                  <c:v>-58.380721815048403</c:v>
                </c:pt>
                <c:pt idx="69">
                  <c:v>-57.725234040944201</c:v>
                </c:pt>
                <c:pt idx="70">
                  <c:v>-57.548935590923598</c:v>
                </c:pt>
                <c:pt idx="71">
                  <c:v>-57.644037065856899</c:v>
                </c:pt>
                <c:pt idx="72">
                  <c:v>-57.961622352595001</c:v>
                </c:pt>
                <c:pt idx="73">
                  <c:v>-57.946044222600399</c:v>
                </c:pt>
                <c:pt idx="74">
                  <c:v>-57.799805376616398</c:v>
                </c:pt>
                <c:pt idx="75">
                  <c:v>-57.530153722963099</c:v>
                </c:pt>
                <c:pt idx="76">
                  <c:v>-57.225051629823803</c:v>
                </c:pt>
                <c:pt idx="77">
                  <c:v>-56.862539923143501</c:v>
                </c:pt>
                <c:pt idx="78">
                  <c:v>-56.709874353950198</c:v>
                </c:pt>
                <c:pt idx="79">
                  <c:v>-57.262681375434397</c:v>
                </c:pt>
                <c:pt idx="80">
                  <c:v>-57.747458206256397</c:v>
                </c:pt>
                <c:pt idx="81">
                  <c:v>-57.375260441356602</c:v>
                </c:pt>
                <c:pt idx="82">
                  <c:v>-57.173363675483898</c:v>
                </c:pt>
                <c:pt idx="83">
                  <c:v>-57.043206503449497</c:v>
                </c:pt>
                <c:pt idx="84">
                  <c:v>-56.615636421962598</c:v>
                </c:pt>
                <c:pt idx="85">
                  <c:v>-56.810303182897101</c:v>
                </c:pt>
                <c:pt idx="86">
                  <c:v>-56.878407168866403</c:v>
                </c:pt>
                <c:pt idx="87">
                  <c:v>-56.578719494005</c:v>
                </c:pt>
                <c:pt idx="88">
                  <c:v>-56.675230742948798</c:v>
                </c:pt>
                <c:pt idx="89">
                  <c:v>-56.889297279596903</c:v>
                </c:pt>
                <c:pt idx="90">
                  <c:v>-56.779189437923002</c:v>
                </c:pt>
                <c:pt idx="91">
                  <c:v>-57.327644563931798</c:v>
                </c:pt>
                <c:pt idx="92">
                  <c:v>-57.337412046280598</c:v>
                </c:pt>
                <c:pt idx="93">
                  <c:v>-56.430671610650599</c:v>
                </c:pt>
                <c:pt idx="94">
                  <c:v>-56.389590161633002</c:v>
                </c:pt>
                <c:pt idx="95">
                  <c:v>-56.484190423644101</c:v>
                </c:pt>
                <c:pt idx="96">
                  <c:v>-56.184903477620601</c:v>
                </c:pt>
                <c:pt idx="97">
                  <c:v>-56.620160444934797</c:v>
                </c:pt>
                <c:pt idx="98">
                  <c:v>-56.911093125462003</c:v>
                </c:pt>
                <c:pt idx="99">
                  <c:v>-57.0098298332327</c:v>
                </c:pt>
                <c:pt idx="100">
                  <c:v>-57.405950686863598</c:v>
                </c:pt>
                <c:pt idx="101">
                  <c:v>-57.514487008042401</c:v>
                </c:pt>
                <c:pt idx="102">
                  <c:v>-57.6607530185345</c:v>
                </c:pt>
                <c:pt idx="103">
                  <c:v>-57.739727362545899</c:v>
                </c:pt>
                <c:pt idx="104">
                  <c:v>-57.8017036171006</c:v>
                </c:pt>
                <c:pt idx="105">
                  <c:v>-57.567697508791397</c:v>
                </c:pt>
                <c:pt idx="106">
                  <c:v>-57.505184049500201</c:v>
                </c:pt>
                <c:pt idx="107">
                  <c:v>-57.7275804180153</c:v>
                </c:pt>
                <c:pt idx="108">
                  <c:v>-57.561735054705302</c:v>
                </c:pt>
                <c:pt idx="109">
                  <c:v>-57.354578144652798</c:v>
                </c:pt>
                <c:pt idx="110">
                  <c:v>-57.655765181559197</c:v>
                </c:pt>
                <c:pt idx="111">
                  <c:v>-57.680074057232197</c:v>
                </c:pt>
                <c:pt idx="112">
                  <c:v>-57.498700117978601</c:v>
                </c:pt>
                <c:pt idx="113">
                  <c:v>-57.638223560862798</c:v>
                </c:pt>
                <c:pt idx="114">
                  <c:v>-57.757942345305899</c:v>
                </c:pt>
                <c:pt idx="115">
                  <c:v>-57.731609425753398</c:v>
                </c:pt>
                <c:pt idx="116">
                  <c:v>-57.5705686390042</c:v>
                </c:pt>
                <c:pt idx="117">
                  <c:v>-57.551294099874497</c:v>
                </c:pt>
                <c:pt idx="118">
                  <c:v>-57.737593701322602</c:v>
                </c:pt>
                <c:pt idx="119">
                  <c:v>-58.021427722584903</c:v>
                </c:pt>
                <c:pt idx="120">
                  <c:v>-57.787849418121503</c:v>
                </c:pt>
                <c:pt idx="121">
                  <c:v>-57.625137611230997</c:v>
                </c:pt>
                <c:pt idx="122">
                  <c:v>-57.795118321973902</c:v>
                </c:pt>
                <c:pt idx="123">
                  <c:v>-58.013401627315098</c:v>
                </c:pt>
                <c:pt idx="124">
                  <c:v>-58.172191399905003</c:v>
                </c:pt>
                <c:pt idx="125">
                  <c:v>-57.691393620136601</c:v>
                </c:pt>
                <c:pt idx="126">
                  <c:v>-57.574415144955601</c:v>
                </c:pt>
                <c:pt idx="127">
                  <c:v>-57.626580940198401</c:v>
                </c:pt>
                <c:pt idx="128">
                  <c:v>-57.482616572723103</c:v>
                </c:pt>
                <c:pt idx="129">
                  <c:v>-57.6169518553396</c:v>
                </c:pt>
                <c:pt idx="130">
                  <c:v>-57.916003587309902</c:v>
                </c:pt>
                <c:pt idx="131">
                  <c:v>-58.292045655860598</c:v>
                </c:pt>
                <c:pt idx="132">
                  <c:v>-58.236163133097001</c:v>
                </c:pt>
                <c:pt idx="133">
                  <c:v>-57.7683581205415</c:v>
                </c:pt>
                <c:pt idx="134">
                  <c:v>-57.7898552843019</c:v>
                </c:pt>
                <c:pt idx="135">
                  <c:v>-58.0548002011801</c:v>
                </c:pt>
                <c:pt idx="136">
                  <c:v>-58.258114188030198</c:v>
                </c:pt>
                <c:pt idx="137">
                  <c:v>-58.058629710334699</c:v>
                </c:pt>
                <c:pt idx="138">
                  <c:v>-57.834625477215198</c:v>
                </c:pt>
                <c:pt idx="139">
                  <c:v>-58.221542439559201</c:v>
                </c:pt>
                <c:pt idx="140">
                  <c:v>-58.237233317953603</c:v>
                </c:pt>
                <c:pt idx="141">
                  <c:v>-57.879539966741902</c:v>
                </c:pt>
                <c:pt idx="142">
                  <c:v>-57.879750453385697</c:v>
                </c:pt>
                <c:pt idx="143">
                  <c:v>-58.187024109743</c:v>
                </c:pt>
                <c:pt idx="144">
                  <c:v>-57.8235866825746</c:v>
                </c:pt>
                <c:pt idx="145">
                  <c:v>-57.475681046522702</c:v>
                </c:pt>
                <c:pt idx="146">
                  <c:v>-57.8402520251637</c:v>
                </c:pt>
                <c:pt idx="147">
                  <c:v>-58.045936113960103</c:v>
                </c:pt>
                <c:pt idx="148">
                  <c:v>-57.853331585107803</c:v>
                </c:pt>
                <c:pt idx="149">
                  <c:v>-57.784196211977402</c:v>
                </c:pt>
                <c:pt idx="150">
                  <c:v>-58.109069817088098</c:v>
                </c:pt>
                <c:pt idx="151">
                  <c:v>-58.387461365952703</c:v>
                </c:pt>
                <c:pt idx="152">
                  <c:v>-58.650568557074301</c:v>
                </c:pt>
                <c:pt idx="153">
                  <c:v>-58.628619982765599</c:v>
                </c:pt>
                <c:pt idx="154">
                  <c:v>-58.376032905870602</c:v>
                </c:pt>
                <c:pt idx="155">
                  <c:v>-58.5900211537773</c:v>
                </c:pt>
                <c:pt idx="156">
                  <c:v>-58.782320434136402</c:v>
                </c:pt>
                <c:pt idx="157">
                  <c:v>-58.731013170712899</c:v>
                </c:pt>
                <c:pt idx="158">
                  <c:v>-58.5756003907333</c:v>
                </c:pt>
                <c:pt idx="159">
                  <c:v>-58.758356423985902</c:v>
                </c:pt>
                <c:pt idx="160">
                  <c:v>-58.882243634039</c:v>
                </c:pt>
                <c:pt idx="161">
                  <c:v>-58.791746076009296</c:v>
                </c:pt>
                <c:pt idx="162">
                  <c:v>-59.105066539116201</c:v>
                </c:pt>
                <c:pt idx="163">
                  <c:v>-59.387183812794802</c:v>
                </c:pt>
                <c:pt idx="164">
                  <c:v>-59.1338330014758</c:v>
                </c:pt>
                <c:pt idx="165">
                  <c:v>-58.499448472538504</c:v>
                </c:pt>
                <c:pt idx="166">
                  <c:v>-58.224215164218499</c:v>
                </c:pt>
                <c:pt idx="167">
                  <c:v>-58.099128948041198</c:v>
                </c:pt>
                <c:pt idx="168">
                  <c:v>-58.087878689938698</c:v>
                </c:pt>
                <c:pt idx="169">
                  <c:v>-58.378499522386498</c:v>
                </c:pt>
                <c:pt idx="170">
                  <c:v>-58.451469590471802</c:v>
                </c:pt>
                <c:pt idx="171">
                  <c:v>-58.450540072929797</c:v>
                </c:pt>
                <c:pt idx="172">
                  <c:v>-58.8976085875656</c:v>
                </c:pt>
                <c:pt idx="173">
                  <c:v>-58.904616330034997</c:v>
                </c:pt>
                <c:pt idx="174">
                  <c:v>-58.6977182635041</c:v>
                </c:pt>
                <c:pt idx="175">
                  <c:v>-58.504945246435199</c:v>
                </c:pt>
                <c:pt idx="176">
                  <c:v>-57.921246285789898</c:v>
                </c:pt>
                <c:pt idx="177">
                  <c:v>-57.622992191866203</c:v>
                </c:pt>
                <c:pt idx="178">
                  <c:v>-57.582908613963603</c:v>
                </c:pt>
                <c:pt idx="179">
                  <c:v>-57.943332469745698</c:v>
                </c:pt>
                <c:pt idx="180">
                  <c:v>-57.8135376409465</c:v>
                </c:pt>
                <c:pt idx="181">
                  <c:v>-57.421422986224798</c:v>
                </c:pt>
                <c:pt idx="182">
                  <c:v>-57.586865595751703</c:v>
                </c:pt>
                <c:pt idx="183">
                  <c:v>-57.678917307764102</c:v>
                </c:pt>
                <c:pt idx="184">
                  <c:v>-57.941143021191799</c:v>
                </c:pt>
                <c:pt idx="185">
                  <c:v>-57.8804855575967</c:v>
                </c:pt>
                <c:pt idx="186">
                  <c:v>-57.893154078752097</c:v>
                </c:pt>
                <c:pt idx="187">
                  <c:v>-58.411422409870397</c:v>
                </c:pt>
                <c:pt idx="188">
                  <c:v>-58.5287724822103</c:v>
                </c:pt>
                <c:pt idx="189">
                  <c:v>-57.921813366718702</c:v>
                </c:pt>
                <c:pt idx="190">
                  <c:v>-57.4213866843155</c:v>
                </c:pt>
                <c:pt idx="191">
                  <c:v>-57.8134881410001</c:v>
                </c:pt>
                <c:pt idx="192">
                  <c:v>-57.857149109614099</c:v>
                </c:pt>
                <c:pt idx="193">
                  <c:v>-58.013839818992402</c:v>
                </c:pt>
                <c:pt idx="194">
                  <c:v>-58.637778178685203</c:v>
                </c:pt>
                <c:pt idx="195">
                  <c:v>-58.883513255239201</c:v>
                </c:pt>
                <c:pt idx="196">
                  <c:v>-58.709522146204797</c:v>
                </c:pt>
                <c:pt idx="197">
                  <c:v>-58.158886264144101</c:v>
                </c:pt>
                <c:pt idx="198">
                  <c:v>-57.892184099003302</c:v>
                </c:pt>
                <c:pt idx="199">
                  <c:v>-57.793649713624497</c:v>
                </c:pt>
                <c:pt idx="200">
                  <c:v>-57.282949169865397</c:v>
                </c:pt>
                <c:pt idx="201">
                  <c:v>-56.918654496275003</c:v>
                </c:pt>
                <c:pt idx="202">
                  <c:v>-57.004566952599497</c:v>
                </c:pt>
                <c:pt idx="203">
                  <c:v>-57.126378826126903</c:v>
                </c:pt>
                <c:pt idx="204">
                  <c:v>-56.957859173743302</c:v>
                </c:pt>
                <c:pt idx="205">
                  <c:v>-56.6739556886995</c:v>
                </c:pt>
                <c:pt idx="206">
                  <c:v>-56.5592139685563</c:v>
                </c:pt>
                <c:pt idx="207">
                  <c:v>-56.5288043762123</c:v>
                </c:pt>
                <c:pt idx="208">
                  <c:v>-56.454800351212299</c:v>
                </c:pt>
                <c:pt idx="209">
                  <c:v>-57.028120195856097</c:v>
                </c:pt>
                <c:pt idx="210">
                  <c:v>-57.410345306761499</c:v>
                </c:pt>
                <c:pt idx="211">
                  <c:v>-57.162993653923401</c:v>
                </c:pt>
                <c:pt idx="212">
                  <c:v>-57.197769775555301</c:v>
                </c:pt>
                <c:pt idx="213">
                  <c:v>-57.144951720742</c:v>
                </c:pt>
                <c:pt idx="214">
                  <c:v>-57.176054612058401</c:v>
                </c:pt>
                <c:pt idx="215">
                  <c:v>-56.741583927204999</c:v>
                </c:pt>
                <c:pt idx="216">
                  <c:v>-56.065528928003602</c:v>
                </c:pt>
                <c:pt idx="217">
                  <c:v>-55.720657258166902</c:v>
                </c:pt>
                <c:pt idx="218">
                  <c:v>-55.614344145795997</c:v>
                </c:pt>
                <c:pt idx="219">
                  <c:v>-55.453621807020397</c:v>
                </c:pt>
                <c:pt idx="220">
                  <c:v>-55.453770757201198</c:v>
                </c:pt>
                <c:pt idx="221">
                  <c:v>-55.592856387476402</c:v>
                </c:pt>
                <c:pt idx="222">
                  <c:v>-55.655458290094899</c:v>
                </c:pt>
                <c:pt idx="223">
                  <c:v>-55.661585954033498</c:v>
                </c:pt>
                <c:pt idx="224">
                  <c:v>-55.635474485189199</c:v>
                </c:pt>
                <c:pt idx="225">
                  <c:v>-55.826607900022303</c:v>
                </c:pt>
                <c:pt idx="226">
                  <c:v>-55.9252156637938</c:v>
                </c:pt>
                <c:pt idx="227">
                  <c:v>-55.618744796225201</c:v>
                </c:pt>
                <c:pt idx="228">
                  <c:v>-55.1165537746108</c:v>
                </c:pt>
                <c:pt idx="229">
                  <c:v>-54.9267894419634</c:v>
                </c:pt>
                <c:pt idx="230">
                  <c:v>-55.138175568185098</c:v>
                </c:pt>
                <c:pt idx="231">
                  <c:v>-54.908032869575997</c:v>
                </c:pt>
                <c:pt idx="232">
                  <c:v>-54.639030690688799</c:v>
                </c:pt>
                <c:pt idx="233">
                  <c:v>-54.872455480484199</c:v>
                </c:pt>
                <c:pt idx="234">
                  <c:v>-55.2798506725509</c:v>
                </c:pt>
                <c:pt idx="235">
                  <c:v>-55.263482809926302</c:v>
                </c:pt>
                <c:pt idx="236">
                  <c:v>-54.818280469583399</c:v>
                </c:pt>
                <c:pt idx="237">
                  <c:v>-54.540853159430497</c:v>
                </c:pt>
                <c:pt idx="238">
                  <c:v>-54.709589128699001</c:v>
                </c:pt>
                <c:pt idx="239">
                  <c:v>-55.155329450751204</c:v>
                </c:pt>
                <c:pt idx="240">
                  <c:v>-55.264330010095797</c:v>
                </c:pt>
                <c:pt idx="241">
                  <c:v>-54.786083305904199</c:v>
                </c:pt>
                <c:pt idx="242">
                  <c:v>-54.659519181431001</c:v>
                </c:pt>
                <c:pt idx="243">
                  <c:v>-54.744706694222202</c:v>
                </c:pt>
                <c:pt idx="244">
                  <c:v>-54.778550628384302</c:v>
                </c:pt>
                <c:pt idx="245">
                  <c:v>-55.016826839606502</c:v>
                </c:pt>
                <c:pt idx="246">
                  <c:v>-55.157995471657799</c:v>
                </c:pt>
                <c:pt idx="247">
                  <c:v>-54.800896471192601</c:v>
                </c:pt>
                <c:pt idx="248">
                  <c:v>-54.348568487100998</c:v>
                </c:pt>
                <c:pt idx="249">
                  <c:v>-54.055398536247402</c:v>
                </c:pt>
                <c:pt idx="250">
                  <c:v>-53.893736605827499</c:v>
                </c:pt>
                <c:pt idx="251">
                  <c:v>-53.674649241119397</c:v>
                </c:pt>
                <c:pt idx="252">
                  <c:v>-53.2651249787693</c:v>
                </c:pt>
                <c:pt idx="253">
                  <c:v>-53.492314326029799</c:v>
                </c:pt>
                <c:pt idx="254">
                  <c:v>-53.655953581474002</c:v>
                </c:pt>
                <c:pt idx="255">
                  <c:v>-53.2459743551237</c:v>
                </c:pt>
                <c:pt idx="256">
                  <c:v>-53.285310455428103</c:v>
                </c:pt>
                <c:pt idx="257">
                  <c:v>-53.140408074488597</c:v>
                </c:pt>
                <c:pt idx="258">
                  <c:v>-52.849891420639302</c:v>
                </c:pt>
                <c:pt idx="259">
                  <c:v>-52.893202937700501</c:v>
                </c:pt>
                <c:pt idx="260">
                  <c:v>-53.202411332009902</c:v>
                </c:pt>
                <c:pt idx="261">
                  <c:v>-53.101486158708603</c:v>
                </c:pt>
                <c:pt idx="262">
                  <c:v>-52.386769081528001</c:v>
                </c:pt>
                <c:pt idx="263">
                  <c:v>-52.229951324560602</c:v>
                </c:pt>
                <c:pt idx="264">
                  <c:v>-52.510051057742302</c:v>
                </c:pt>
                <c:pt idx="265">
                  <c:v>-52.431716550087501</c:v>
                </c:pt>
                <c:pt idx="266">
                  <c:v>-52.515214191639501</c:v>
                </c:pt>
                <c:pt idx="267">
                  <c:v>-52.834386351833203</c:v>
                </c:pt>
                <c:pt idx="268">
                  <c:v>-52.802318480836</c:v>
                </c:pt>
                <c:pt idx="269">
                  <c:v>-52.561334052893798</c:v>
                </c:pt>
                <c:pt idx="270">
                  <c:v>-52.386324192197797</c:v>
                </c:pt>
                <c:pt idx="271">
                  <c:v>-52.548749671304599</c:v>
                </c:pt>
                <c:pt idx="272">
                  <c:v>-52.673814116985803</c:v>
                </c:pt>
                <c:pt idx="273">
                  <c:v>-52.767355391638901</c:v>
                </c:pt>
                <c:pt idx="274">
                  <c:v>-52.675446657826697</c:v>
                </c:pt>
                <c:pt idx="275">
                  <c:v>-52.556939920952402</c:v>
                </c:pt>
                <c:pt idx="276">
                  <c:v>-52.350563980572304</c:v>
                </c:pt>
                <c:pt idx="277">
                  <c:v>-52.264722209995199</c:v>
                </c:pt>
                <c:pt idx="278">
                  <c:v>-52.212175277275499</c:v>
                </c:pt>
                <c:pt idx="279">
                  <c:v>-52.085403524976599</c:v>
                </c:pt>
                <c:pt idx="280">
                  <c:v>-52.236168974770102</c:v>
                </c:pt>
                <c:pt idx="281">
                  <c:v>-52.707161880328499</c:v>
                </c:pt>
                <c:pt idx="282">
                  <c:v>-52.768417432717897</c:v>
                </c:pt>
                <c:pt idx="283">
                  <c:v>-52.397922937826003</c:v>
                </c:pt>
                <c:pt idx="284">
                  <c:v>-52.1167305406263</c:v>
                </c:pt>
                <c:pt idx="285">
                  <c:v>-51.745517937458601</c:v>
                </c:pt>
                <c:pt idx="286">
                  <c:v>-51.797171264728398</c:v>
                </c:pt>
                <c:pt idx="287">
                  <c:v>-51.867350945989102</c:v>
                </c:pt>
                <c:pt idx="288">
                  <c:v>-51.534368554268802</c:v>
                </c:pt>
                <c:pt idx="289">
                  <c:v>-51.5664937104305</c:v>
                </c:pt>
                <c:pt idx="290">
                  <c:v>-51.794048421931102</c:v>
                </c:pt>
                <c:pt idx="291">
                  <c:v>-51.922655016988799</c:v>
                </c:pt>
                <c:pt idx="292">
                  <c:v>-51.823267257222398</c:v>
                </c:pt>
                <c:pt idx="293">
                  <c:v>-52.008874249494802</c:v>
                </c:pt>
                <c:pt idx="294">
                  <c:v>-52.745605196952603</c:v>
                </c:pt>
                <c:pt idx="295">
                  <c:v>-52.719061358907197</c:v>
                </c:pt>
                <c:pt idx="296">
                  <c:v>-52.287188140350999</c:v>
                </c:pt>
                <c:pt idx="297">
                  <c:v>-52.307651281535001</c:v>
                </c:pt>
                <c:pt idx="298">
                  <c:v>-52.549067382640203</c:v>
                </c:pt>
                <c:pt idx="299">
                  <c:v>-52.709517004545397</c:v>
                </c:pt>
                <c:pt idx="300">
                  <c:v>-53.144695318260297</c:v>
                </c:pt>
                <c:pt idx="301">
                  <c:v>-53.5324277693421</c:v>
                </c:pt>
                <c:pt idx="302">
                  <c:v>-53.416767834361103</c:v>
                </c:pt>
                <c:pt idx="303">
                  <c:v>-53.329545447644101</c:v>
                </c:pt>
                <c:pt idx="304">
                  <c:v>-53.3494348956485</c:v>
                </c:pt>
                <c:pt idx="305">
                  <c:v>-53.285721732195199</c:v>
                </c:pt>
                <c:pt idx="306">
                  <c:v>-53.139773678786398</c:v>
                </c:pt>
                <c:pt idx="307">
                  <c:v>-53.236160367128001</c:v>
                </c:pt>
                <c:pt idx="308">
                  <c:v>-53.352409932652797</c:v>
                </c:pt>
                <c:pt idx="309">
                  <c:v>-53.210701236582103</c:v>
                </c:pt>
                <c:pt idx="310">
                  <c:v>-53.286896889346899</c:v>
                </c:pt>
                <c:pt idx="311">
                  <c:v>-54.006779745430499</c:v>
                </c:pt>
                <c:pt idx="312">
                  <c:v>-54.073852501449402</c:v>
                </c:pt>
                <c:pt idx="313">
                  <c:v>-54.080845661558001</c:v>
                </c:pt>
                <c:pt idx="314">
                  <c:v>-54.135432668561897</c:v>
                </c:pt>
                <c:pt idx="315">
                  <c:v>-54.132256766447</c:v>
                </c:pt>
                <c:pt idx="316">
                  <c:v>-54.414146558162699</c:v>
                </c:pt>
                <c:pt idx="317">
                  <c:v>-54.347456367875701</c:v>
                </c:pt>
                <c:pt idx="318">
                  <c:v>-54.2738774636437</c:v>
                </c:pt>
                <c:pt idx="319">
                  <c:v>-54.481329434907799</c:v>
                </c:pt>
                <c:pt idx="320">
                  <c:v>-54.771512494621803</c:v>
                </c:pt>
                <c:pt idx="321">
                  <c:v>-54.943165011508803</c:v>
                </c:pt>
                <c:pt idx="322">
                  <c:v>-55.012651065981203</c:v>
                </c:pt>
                <c:pt idx="323">
                  <c:v>-54.954149570082301</c:v>
                </c:pt>
                <c:pt idx="324">
                  <c:v>-55.014630702255801</c:v>
                </c:pt>
                <c:pt idx="325">
                  <c:v>-55.313329942161197</c:v>
                </c:pt>
                <c:pt idx="326">
                  <c:v>-55.5019161447781</c:v>
                </c:pt>
                <c:pt idx="327">
                  <c:v>-55.134891715850998</c:v>
                </c:pt>
                <c:pt idx="328">
                  <c:v>-54.858904767439199</c:v>
                </c:pt>
                <c:pt idx="329">
                  <c:v>-55.136042198022999</c:v>
                </c:pt>
                <c:pt idx="330">
                  <c:v>-55.1695774698874</c:v>
                </c:pt>
                <c:pt idx="331">
                  <c:v>-55.1792702437318</c:v>
                </c:pt>
                <c:pt idx="332">
                  <c:v>-55.1765782338897</c:v>
                </c:pt>
                <c:pt idx="333">
                  <c:v>-55.1449605262181</c:v>
                </c:pt>
                <c:pt idx="334">
                  <c:v>-55.475351275878197</c:v>
                </c:pt>
                <c:pt idx="335">
                  <c:v>-55.743749563447999</c:v>
                </c:pt>
                <c:pt idx="336">
                  <c:v>-55.7829585548346</c:v>
                </c:pt>
                <c:pt idx="337">
                  <c:v>-55.679730068528798</c:v>
                </c:pt>
                <c:pt idx="338">
                  <c:v>-55.8239168896392</c:v>
                </c:pt>
                <c:pt idx="339">
                  <c:v>-56.055186960512003</c:v>
                </c:pt>
                <c:pt idx="340">
                  <c:v>-55.960722005154601</c:v>
                </c:pt>
                <c:pt idx="341">
                  <c:v>-55.638795272782602</c:v>
                </c:pt>
                <c:pt idx="342">
                  <c:v>-55.908283917829401</c:v>
                </c:pt>
                <c:pt idx="343">
                  <c:v>-56.199856849762703</c:v>
                </c:pt>
                <c:pt idx="344">
                  <c:v>-56.218103464105504</c:v>
                </c:pt>
                <c:pt idx="345">
                  <c:v>-56.444904799188102</c:v>
                </c:pt>
                <c:pt idx="346">
                  <c:v>-56.370511115874102</c:v>
                </c:pt>
                <c:pt idx="347">
                  <c:v>-56.022557042246802</c:v>
                </c:pt>
                <c:pt idx="348">
                  <c:v>-55.440455469881599</c:v>
                </c:pt>
                <c:pt idx="349">
                  <c:v>-55.136451699522198</c:v>
                </c:pt>
                <c:pt idx="350">
                  <c:v>-55.380291027427198</c:v>
                </c:pt>
                <c:pt idx="351">
                  <c:v>-55.799039068964902</c:v>
                </c:pt>
                <c:pt idx="352">
                  <c:v>-56.419734451402803</c:v>
                </c:pt>
                <c:pt idx="353">
                  <c:v>-56.558448023568303</c:v>
                </c:pt>
                <c:pt idx="354">
                  <c:v>-56.494273696123301</c:v>
                </c:pt>
                <c:pt idx="355">
                  <c:v>-56.587676562992101</c:v>
                </c:pt>
                <c:pt idx="356">
                  <c:v>-56.480664496046103</c:v>
                </c:pt>
                <c:pt idx="357">
                  <c:v>-56.791081031877802</c:v>
                </c:pt>
                <c:pt idx="358">
                  <c:v>-56.883245005029501</c:v>
                </c:pt>
                <c:pt idx="359">
                  <c:v>-56.876944661098499</c:v>
                </c:pt>
                <c:pt idx="360">
                  <c:v>-56.618177977177602</c:v>
                </c:pt>
                <c:pt idx="361">
                  <c:v>-56.327180247280197</c:v>
                </c:pt>
                <c:pt idx="362">
                  <c:v>-56.748338774868401</c:v>
                </c:pt>
                <c:pt idx="363">
                  <c:v>-57.129266211590497</c:v>
                </c:pt>
                <c:pt idx="364">
                  <c:v>-57.242931806829397</c:v>
                </c:pt>
                <c:pt idx="365">
                  <c:v>-57.164562662668303</c:v>
                </c:pt>
                <c:pt idx="366">
                  <c:v>-56.624293256793898</c:v>
                </c:pt>
                <c:pt idx="367">
                  <c:v>-56.5261651307082</c:v>
                </c:pt>
                <c:pt idx="368">
                  <c:v>-56.845899824953101</c:v>
                </c:pt>
                <c:pt idx="369">
                  <c:v>-57.063853836072198</c:v>
                </c:pt>
                <c:pt idx="370">
                  <c:v>-57.202308268991104</c:v>
                </c:pt>
                <c:pt idx="371">
                  <c:v>-57.282732253936302</c:v>
                </c:pt>
                <c:pt idx="372">
                  <c:v>-57.5777005743521</c:v>
                </c:pt>
                <c:pt idx="373">
                  <c:v>-57.651320929515101</c:v>
                </c:pt>
                <c:pt idx="374">
                  <c:v>-57.363140847543697</c:v>
                </c:pt>
                <c:pt idx="375">
                  <c:v>-57.242632619419901</c:v>
                </c:pt>
                <c:pt idx="376">
                  <c:v>-57.072808697780303</c:v>
                </c:pt>
                <c:pt idx="377">
                  <c:v>-57.450851957364598</c:v>
                </c:pt>
                <c:pt idx="378">
                  <c:v>-57.9982829939486</c:v>
                </c:pt>
                <c:pt idx="379">
                  <c:v>-57.956539590493797</c:v>
                </c:pt>
                <c:pt idx="380">
                  <c:v>-57.851441073253099</c:v>
                </c:pt>
                <c:pt idx="381">
                  <c:v>-57.874629223691997</c:v>
                </c:pt>
                <c:pt idx="382">
                  <c:v>-57.902265200943702</c:v>
                </c:pt>
                <c:pt idx="383">
                  <c:v>-57.599713157817199</c:v>
                </c:pt>
                <c:pt idx="384">
                  <c:v>-57.228733193856101</c:v>
                </c:pt>
                <c:pt idx="385">
                  <c:v>-57.013220413693702</c:v>
                </c:pt>
                <c:pt idx="386">
                  <c:v>-57.039681877390898</c:v>
                </c:pt>
                <c:pt idx="387">
                  <c:v>-57.033415011679701</c:v>
                </c:pt>
                <c:pt idx="388">
                  <c:v>-56.815489644904901</c:v>
                </c:pt>
                <c:pt idx="389">
                  <c:v>-56.651053384541797</c:v>
                </c:pt>
                <c:pt idx="390">
                  <c:v>-56.625611787986003</c:v>
                </c:pt>
                <c:pt idx="391">
                  <c:v>-56.979365889449497</c:v>
                </c:pt>
                <c:pt idx="392">
                  <c:v>-57.182562164793701</c:v>
                </c:pt>
                <c:pt idx="393">
                  <c:v>-57.144575843719302</c:v>
                </c:pt>
                <c:pt idx="394">
                  <c:v>-57.116989728034397</c:v>
                </c:pt>
                <c:pt idx="395">
                  <c:v>-56.871539990948101</c:v>
                </c:pt>
                <c:pt idx="396">
                  <c:v>-56.900569861450101</c:v>
                </c:pt>
                <c:pt idx="397">
                  <c:v>-57.129238494399203</c:v>
                </c:pt>
                <c:pt idx="398">
                  <c:v>-57.115774842322601</c:v>
                </c:pt>
                <c:pt idx="399">
                  <c:v>-56.884337742642401</c:v>
                </c:pt>
                <c:pt idx="400">
                  <c:v>-56.703354861197703</c:v>
                </c:pt>
                <c:pt idx="401">
                  <c:v>-56.443526710307502</c:v>
                </c:pt>
                <c:pt idx="402">
                  <c:v>-56.269480949011403</c:v>
                </c:pt>
                <c:pt idx="403">
                  <c:v>-56.492054399523397</c:v>
                </c:pt>
                <c:pt idx="404">
                  <c:v>-56.385612646128202</c:v>
                </c:pt>
                <c:pt idx="405">
                  <c:v>-56.1441436700742</c:v>
                </c:pt>
                <c:pt idx="406">
                  <c:v>-55.949353715520999</c:v>
                </c:pt>
                <c:pt idx="407">
                  <c:v>-55.796607712430799</c:v>
                </c:pt>
                <c:pt idx="408">
                  <c:v>-55.654437591373799</c:v>
                </c:pt>
                <c:pt idx="409">
                  <c:v>-55.961910550373098</c:v>
                </c:pt>
                <c:pt idx="410">
                  <c:v>-55.891843178636798</c:v>
                </c:pt>
                <c:pt idx="411">
                  <c:v>-55.885583137891601</c:v>
                </c:pt>
                <c:pt idx="412">
                  <c:v>-55.954387003714601</c:v>
                </c:pt>
                <c:pt idx="413">
                  <c:v>-55.515081571285499</c:v>
                </c:pt>
                <c:pt idx="414">
                  <c:v>-55.438641803447702</c:v>
                </c:pt>
                <c:pt idx="415">
                  <c:v>-55.842923383653599</c:v>
                </c:pt>
                <c:pt idx="416">
                  <c:v>-55.964406845237498</c:v>
                </c:pt>
                <c:pt idx="417">
                  <c:v>-55.4216323908528</c:v>
                </c:pt>
                <c:pt idx="418">
                  <c:v>-55.033067616773899</c:v>
                </c:pt>
                <c:pt idx="419">
                  <c:v>-54.765712296297004</c:v>
                </c:pt>
                <c:pt idx="420">
                  <c:v>-54.7168061413076</c:v>
                </c:pt>
                <c:pt idx="421">
                  <c:v>-54.842650295808198</c:v>
                </c:pt>
                <c:pt idx="422">
                  <c:v>-54.767836037605903</c:v>
                </c:pt>
                <c:pt idx="423">
                  <c:v>-54.755372855632203</c:v>
                </c:pt>
                <c:pt idx="424">
                  <c:v>-54.8557241232743</c:v>
                </c:pt>
                <c:pt idx="425">
                  <c:v>-54.885995107496697</c:v>
                </c:pt>
                <c:pt idx="426">
                  <c:v>-54.971479921638299</c:v>
                </c:pt>
                <c:pt idx="427">
                  <c:v>-55.129022637858299</c:v>
                </c:pt>
                <c:pt idx="428">
                  <c:v>-54.991520370612797</c:v>
                </c:pt>
                <c:pt idx="429">
                  <c:v>-54.687848442491898</c:v>
                </c:pt>
                <c:pt idx="430">
                  <c:v>-54.167071778473897</c:v>
                </c:pt>
                <c:pt idx="431">
                  <c:v>-53.902956061614297</c:v>
                </c:pt>
                <c:pt idx="432">
                  <c:v>-54.0208133245008</c:v>
                </c:pt>
                <c:pt idx="433">
                  <c:v>-53.997635926895903</c:v>
                </c:pt>
                <c:pt idx="434">
                  <c:v>-53.755446451906899</c:v>
                </c:pt>
                <c:pt idx="435">
                  <c:v>-53.608578560858803</c:v>
                </c:pt>
                <c:pt idx="436">
                  <c:v>-53.780510432699998</c:v>
                </c:pt>
                <c:pt idx="437">
                  <c:v>-53.912677703739597</c:v>
                </c:pt>
                <c:pt idx="438">
                  <c:v>-53.765589575770797</c:v>
                </c:pt>
                <c:pt idx="439">
                  <c:v>-53.402441656089898</c:v>
                </c:pt>
                <c:pt idx="440">
                  <c:v>-53.348561989435403</c:v>
                </c:pt>
                <c:pt idx="441">
                  <c:v>-53.546371479665503</c:v>
                </c:pt>
                <c:pt idx="442">
                  <c:v>-53.153634185921597</c:v>
                </c:pt>
                <c:pt idx="443">
                  <c:v>-52.803853947596302</c:v>
                </c:pt>
                <c:pt idx="444">
                  <c:v>-52.774135281882501</c:v>
                </c:pt>
                <c:pt idx="445">
                  <c:v>-52.825561954188601</c:v>
                </c:pt>
                <c:pt idx="446">
                  <c:v>-53.0482623428911</c:v>
                </c:pt>
                <c:pt idx="447">
                  <c:v>-53.060141311368298</c:v>
                </c:pt>
                <c:pt idx="448">
                  <c:v>-52.502487546034999</c:v>
                </c:pt>
                <c:pt idx="449">
                  <c:v>-52.2668624722263</c:v>
                </c:pt>
                <c:pt idx="450">
                  <c:v>-52.432201193537701</c:v>
                </c:pt>
                <c:pt idx="451">
                  <c:v>-52.279853207593497</c:v>
                </c:pt>
                <c:pt idx="452">
                  <c:v>-52.331228215366998</c:v>
                </c:pt>
                <c:pt idx="453">
                  <c:v>-52.405523605080099</c:v>
                </c:pt>
                <c:pt idx="454">
                  <c:v>-52.298398805595198</c:v>
                </c:pt>
                <c:pt idx="455">
                  <c:v>-52.575020383484301</c:v>
                </c:pt>
                <c:pt idx="456">
                  <c:v>-52.553265378205602</c:v>
                </c:pt>
                <c:pt idx="457">
                  <c:v>-51.841789918996803</c:v>
                </c:pt>
                <c:pt idx="458">
                  <c:v>-51.431942224844498</c:v>
                </c:pt>
                <c:pt idx="459">
                  <c:v>-51.926778125882699</c:v>
                </c:pt>
                <c:pt idx="460">
                  <c:v>-52.170355653360197</c:v>
                </c:pt>
                <c:pt idx="461">
                  <c:v>-52.005821488095997</c:v>
                </c:pt>
                <c:pt idx="462">
                  <c:v>-51.736914590750999</c:v>
                </c:pt>
                <c:pt idx="463">
                  <c:v>-51.178282175538399</c:v>
                </c:pt>
                <c:pt idx="464">
                  <c:v>-51.552124821442803</c:v>
                </c:pt>
                <c:pt idx="465">
                  <c:v>-51.830241887481399</c:v>
                </c:pt>
                <c:pt idx="466">
                  <c:v>-51.662052503796801</c:v>
                </c:pt>
                <c:pt idx="467">
                  <c:v>-51.889872276041601</c:v>
                </c:pt>
                <c:pt idx="468">
                  <c:v>-52.253389812703801</c:v>
                </c:pt>
                <c:pt idx="469">
                  <c:v>-52.555672858220902</c:v>
                </c:pt>
                <c:pt idx="470">
                  <c:v>-52.299484515482398</c:v>
                </c:pt>
                <c:pt idx="471">
                  <c:v>-52.250751814612698</c:v>
                </c:pt>
                <c:pt idx="472">
                  <c:v>-52.585483695253302</c:v>
                </c:pt>
                <c:pt idx="473">
                  <c:v>-52.199587782408003</c:v>
                </c:pt>
                <c:pt idx="474">
                  <c:v>-51.753507727186097</c:v>
                </c:pt>
                <c:pt idx="475">
                  <c:v>-51.867884718799502</c:v>
                </c:pt>
                <c:pt idx="476">
                  <c:v>-52.221732686583699</c:v>
                </c:pt>
                <c:pt idx="477">
                  <c:v>-52.551027356850597</c:v>
                </c:pt>
                <c:pt idx="478">
                  <c:v>-52.879356492847997</c:v>
                </c:pt>
                <c:pt idx="479">
                  <c:v>-52.517843279015302</c:v>
                </c:pt>
                <c:pt idx="480">
                  <c:v>-52.214190373758797</c:v>
                </c:pt>
                <c:pt idx="481">
                  <c:v>-52.122305151615798</c:v>
                </c:pt>
                <c:pt idx="482">
                  <c:v>-52.416627322643699</c:v>
                </c:pt>
                <c:pt idx="483">
                  <c:v>-52.422123298084301</c:v>
                </c:pt>
                <c:pt idx="484">
                  <c:v>-52.177667792584401</c:v>
                </c:pt>
                <c:pt idx="485">
                  <c:v>-52.137344430505699</c:v>
                </c:pt>
                <c:pt idx="486">
                  <c:v>-52.007092788207501</c:v>
                </c:pt>
                <c:pt idx="487">
                  <c:v>-52.272310218065599</c:v>
                </c:pt>
                <c:pt idx="488">
                  <c:v>-52.393146223313899</c:v>
                </c:pt>
                <c:pt idx="489">
                  <c:v>-51.908002082307299</c:v>
                </c:pt>
                <c:pt idx="490">
                  <c:v>-52.004659739734102</c:v>
                </c:pt>
                <c:pt idx="491">
                  <c:v>-52.193048899679397</c:v>
                </c:pt>
                <c:pt idx="492">
                  <c:v>-51.858590379446497</c:v>
                </c:pt>
                <c:pt idx="493">
                  <c:v>-51.834675330659501</c:v>
                </c:pt>
                <c:pt idx="494">
                  <c:v>-52.176542325776097</c:v>
                </c:pt>
                <c:pt idx="495">
                  <c:v>-52.631806458047102</c:v>
                </c:pt>
                <c:pt idx="496">
                  <c:v>-52.501882757619001</c:v>
                </c:pt>
                <c:pt idx="497">
                  <c:v>-52.481164309504997</c:v>
                </c:pt>
                <c:pt idx="498">
                  <c:v>-52.631080754196802</c:v>
                </c:pt>
                <c:pt idx="499">
                  <c:v>-52.504094683233603</c:v>
                </c:pt>
                <c:pt idx="500">
                  <c:v>-52.528142098107999</c:v>
                </c:pt>
                <c:pt idx="501">
                  <c:v>-52.578681934518997</c:v>
                </c:pt>
                <c:pt idx="502">
                  <c:v>-52.460848648731499</c:v>
                </c:pt>
                <c:pt idx="503">
                  <c:v>-52.421867659052701</c:v>
                </c:pt>
                <c:pt idx="504">
                  <c:v>-53.013043259426098</c:v>
                </c:pt>
                <c:pt idx="505">
                  <c:v>-53.654822465835899</c:v>
                </c:pt>
                <c:pt idx="506">
                  <c:v>-53.220793202007798</c:v>
                </c:pt>
                <c:pt idx="507">
                  <c:v>-52.5043331567176</c:v>
                </c:pt>
                <c:pt idx="508">
                  <c:v>-52.494534290328602</c:v>
                </c:pt>
                <c:pt idx="509">
                  <c:v>-52.626386388597297</c:v>
                </c:pt>
                <c:pt idx="510">
                  <c:v>-52.428420510358698</c:v>
                </c:pt>
                <c:pt idx="511">
                  <c:v>-52.089586453558198</c:v>
                </c:pt>
                <c:pt idx="512">
                  <c:v>-52.187091714495701</c:v>
                </c:pt>
                <c:pt idx="513">
                  <c:v>-52.8755967620286</c:v>
                </c:pt>
                <c:pt idx="514">
                  <c:v>-53.399260052834897</c:v>
                </c:pt>
                <c:pt idx="515">
                  <c:v>-53.534508122509898</c:v>
                </c:pt>
                <c:pt idx="516">
                  <c:v>-53.602398632316898</c:v>
                </c:pt>
                <c:pt idx="517">
                  <c:v>-53.398606410418097</c:v>
                </c:pt>
                <c:pt idx="518">
                  <c:v>-53.542009744221197</c:v>
                </c:pt>
                <c:pt idx="519">
                  <c:v>-54.011664060033802</c:v>
                </c:pt>
                <c:pt idx="520">
                  <c:v>-54.396964918092799</c:v>
                </c:pt>
                <c:pt idx="521">
                  <c:v>-54.607105683997503</c:v>
                </c:pt>
                <c:pt idx="522">
                  <c:v>-54.784535514893903</c:v>
                </c:pt>
                <c:pt idx="523">
                  <c:v>-54.425760587185103</c:v>
                </c:pt>
                <c:pt idx="524">
                  <c:v>-53.8654964801472</c:v>
                </c:pt>
                <c:pt idx="525">
                  <c:v>-53.839633826070397</c:v>
                </c:pt>
                <c:pt idx="526">
                  <c:v>-54.035611988053098</c:v>
                </c:pt>
                <c:pt idx="527">
                  <c:v>-53.944542156392103</c:v>
                </c:pt>
                <c:pt idx="528">
                  <c:v>-54.149222925645503</c:v>
                </c:pt>
                <c:pt idx="529">
                  <c:v>-54.581177436532499</c:v>
                </c:pt>
                <c:pt idx="530">
                  <c:v>-54.8715118055716</c:v>
                </c:pt>
                <c:pt idx="531">
                  <c:v>-54.783421234640997</c:v>
                </c:pt>
                <c:pt idx="532">
                  <c:v>-54.437653177237202</c:v>
                </c:pt>
                <c:pt idx="533">
                  <c:v>-54.500643642612403</c:v>
                </c:pt>
                <c:pt idx="534">
                  <c:v>-54.5258971380483</c:v>
                </c:pt>
                <c:pt idx="535">
                  <c:v>-54.507128673327998</c:v>
                </c:pt>
                <c:pt idx="536">
                  <c:v>-54.664689072909901</c:v>
                </c:pt>
                <c:pt idx="537">
                  <c:v>-54.716952263064599</c:v>
                </c:pt>
                <c:pt idx="538">
                  <c:v>-54.934006371862203</c:v>
                </c:pt>
                <c:pt idx="539">
                  <c:v>-55.044006169431697</c:v>
                </c:pt>
                <c:pt idx="540">
                  <c:v>-55.228059514056902</c:v>
                </c:pt>
                <c:pt idx="541">
                  <c:v>-55.2027148659419</c:v>
                </c:pt>
                <c:pt idx="542">
                  <c:v>-55.026145827284402</c:v>
                </c:pt>
                <c:pt idx="543">
                  <c:v>-55.237595867920199</c:v>
                </c:pt>
                <c:pt idx="544">
                  <c:v>-55.238320102996298</c:v>
                </c:pt>
                <c:pt idx="545">
                  <c:v>-55.034637899737298</c:v>
                </c:pt>
                <c:pt idx="546">
                  <c:v>-55.260985735674097</c:v>
                </c:pt>
                <c:pt idx="547">
                  <c:v>-55.621725759894098</c:v>
                </c:pt>
                <c:pt idx="548">
                  <c:v>-55.525594887445202</c:v>
                </c:pt>
                <c:pt idx="549">
                  <c:v>-55.193260455492798</c:v>
                </c:pt>
                <c:pt idx="550">
                  <c:v>-55.589431052816103</c:v>
                </c:pt>
                <c:pt idx="551">
                  <c:v>-56.069237595031097</c:v>
                </c:pt>
                <c:pt idx="552">
                  <c:v>-56.1874416811239</c:v>
                </c:pt>
                <c:pt idx="553">
                  <c:v>-55.896410519840103</c:v>
                </c:pt>
                <c:pt idx="554">
                  <c:v>-55.983242613794999</c:v>
                </c:pt>
                <c:pt idx="555">
                  <c:v>-56.119081585016801</c:v>
                </c:pt>
                <c:pt idx="556">
                  <c:v>-56.364662664330297</c:v>
                </c:pt>
                <c:pt idx="557">
                  <c:v>-56.508275334273797</c:v>
                </c:pt>
                <c:pt idx="558">
                  <c:v>-56.2818485982542</c:v>
                </c:pt>
                <c:pt idx="559">
                  <c:v>-56.320153597755798</c:v>
                </c:pt>
                <c:pt idx="560">
                  <c:v>-56.151647308229798</c:v>
                </c:pt>
                <c:pt idx="561">
                  <c:v>-55.894266869216999</c:v>
                </c:pt>
                <c:pt idx="562">
                  <c:v>-56.2269290428247</c:v>
                </c:pt>
                <c:pt idx="563">
                  <c:v>-56.677998829127297</c:v>
                </c:pt>
                <c:pt idx="564">
                  <c:v>-56.461562431268703</c:v>
                </c:pt>
                <c:pt idx="565">
                  <c:v>-56.428056282041801</c:v>
                </c:pt>
                <c:pt idx="566">
                  <c:v>-56.563259259320297</c:v>
                </c:pt>
                <c:pt idx="567">
                  <c:v>-56.7194365973806</c:v>
                </c:pt>
                <c:pt idx="568">
                  <c:v>-57.081204936706499</c:v>
                </c:pt>
                <c:pt idx="569">
                  <c:v>-57.312983544456102</c:v>
                </c:pt>
                <c:pt idx="570">
                  <c:v>-57.322209729307097</c:v>
                </c:pt>
                <c:pt idx="571">
                  <c:v>-57.402194127031997</c:v>
                </c:pt>
                <c:pt idx="572">
                  <c:v>-57.316832961872301</c:v>
                </c:pt>
                <c:pt idx="573">
                  <c:v>-57.301643610373901</c:v>
                </c:pt>
                <c:pt idx="574">
                  <c:v>-57.2591381486857</c:v>
                </c:pt>
                <c:pt idx="575">
                  <c:v>-57.408999635388</c:v>
                </c:pt>
                <c:pt idx="576">
                  <c:v>-57.4699807952288</c:v>
                </c:pt>
                <c:pt idx="577">
                  <c:v>-57.335263417358597</c:v>
                </c:pt>
                <c:pt idx="578">
                  <c:v>-57.051524436704298</c:v>
                </c:pt>
                <c:pt idx="579">
                  <c:v>-56.814342851877598</c:v>
                </c:pt>
                <c:pt idx="580">
                  <c:v>-56.879617782157901</c:v>
                </c:pt>
                <c:pt idx="581">
                  <c:v>-56.916877478288498</c:v>
                </c:pt>
                <c:pt idx="582">
                  <c:v>-56.886487148815696</c:v>
                </c:pt>
                <c:pt idx="583">
                  <c:v>-57.0886115004391</c:v>
                </c:pt>
                <c:pt idx="584">
                  <c:v>-57.056353922949903</c:v>
                </c:pt>
                <c:pt idx="585">
                  <c:v>-56.862565227709901</c:v>
                </c:pt>
                <c:pt idx="586">
                  <c:v>-56.688440255192198</c:v>
                </c:pt>
                <c:pt idx="587">
                  <c:v>-56.655147244870399</c:v>
                </c:pt>
                <c:pt idx="588">
                  <c:v>-56.860136587160703</c:v>
                </c:pt>
                <c:pt idx="589">
                  <c:v>-57.2251575003733</c:v>
                </c:pt>
                <c:pt idx="590">
                  <c:v>-57.221430551198203</c:v>
                </c:pt>
                <c:pt idx="591">
                  <c:v>-56.774641464253797</c:v>
                </c:pt>
                <c:pt idx="592">
                  <c:v>-56.063612667094702</c:v>
                </c:pt>
                <c:pt idx="593">
                  <c:v>-55.694438456365297</c:v>
                </c:pt>
                <c:pt idx="594">
                  <c:v>-56.102253320982399</c:v>
                </c:pt>
                <c:pt idx="595">
                  <c:v>-56.628037698784503</c:v>
                </c:pt>
                <c:pt idx="596">
                  <c:v>-56.741045050613401</c:v>
                </c:pt>
                <c:pt idx="597">
                  <c:v>-56.236162750999299</c:v>
                </c:pt>
                <c:pt idx="598">
                  <c:v>-55.832772722799199</c:v>
                </c:pt>
                <c:pt idx="599">
                  <c:v>-55.636012730525202</c:v>
                </c:pt>
                <c:pt idx="600">
                  <c:v>-55.588889260553401</c:v>
                </c:pt>
                <c:pt idx="601">
                  <c:v>-55.613007753558399</c:v>
                </c:pt>
                <c:pt idx="602">
                  <c:v>-55.794774173843301</c:v>
                </c:pt>
                <c:pt idx="603">
                  <c:v>-55.817715993385001</c:v>
                </c:pt>
                <c:pt idx="604">
                  <c:v>-55.528686163451503</c:v>
                </c:pt>
                <c:pt idx="605">
                  <c:v>-55.283573893427899</c:v>
                </c:pt>
                <c:pt idx="606">
                  <c:v>-55.100422054371201</c:v>
                </c:pt>
                <c:pt idx="607">
                  <c:v>-55.052667136398703</c:v>
                </c:pt>
                <c:pt idx="608">
                  <c:v>-55.089107392710901</c:v>
                </c:pt>
                <c:pt idx="609">
                  <c:v>-54.701221888046902</c:v>
                </c:pt>
                <c:pt idx="610">
                  <c:v>-54.7443123831967</c:v>
                </c:pt>
                <c:pt idx="611">
                  <c:v>-55.262018985579502</c:v>
                </c:pt>
                <c:pt idx="612">
                  <c:v>-55.180205287922</c:v>
                </c:pt>
                <c:pt idx="613">
                  <c:v>-55.1963590706399</c:v>
                </c:pt>
                <c:pt idx="614">
                  <c:v>-55.151978098698102</c:v>
                </c:pt>
                <c:pt idx="615">
                  <c:v>-54.824988628045702</c:v>
                </c:pt>
                <c:pt idx="616">
                  <c:v>-55.073952155750199</c:v>
                </c:pt>
                <c:pt idx="617">
                  <c:v>-54.942294651548004</c:v>
                </c:pt>
                <c:pt idx="618">
                  <c:v>-54.474735212459301</c:v>
                </c:pt>
                <c:pt idx="619">
                  <c:v>-54.253026707593698</c:v>
                </c:pt>
                <c:pt idx="620">
                  <c:v>-54.2965474590791</c:v>
                </c:pt>
                <c:pt idx="621">
                  <c:v>-54.423324096955398</c:v>
                </c:pt>
                <c:pt idx="622">
                  <c:v>-54.1615111767752</c:v>
                </c:pt>
                <c:pt idx="623">
                  <c:v>-53.931117680347803</c:v>
                </c:pt>
                <c:pt idx="624">
                  <c:v>-53.987145322906002</c:v>
                </c:pt>
                <c:pt idx="625">
                  <c:v>-54.002842281228403</c:v>
                </c:pt>
                <c:pt idx="626">
                  <c:v>-53.654165863408799</c:v>
                </c:pt>
                <c:pt idx="627">
                  <c:v>-53.771389793096901</c:v>
                </c:pt>
                <c:pt idx="628">
                  <c:v>-53.863690924813298</c:v>
                </c:pt>
                <c:pt idx="629">
                  <c:v>-53.678779356800703</c:v>
                </c:pt>
                <c:pt idx="630">
                  <c:v>-53.2566573963529</c:v>
                </c:pt>
                <c:pt idx="631">
                  <c:v>-52.932439071761202</c:v>
                </c:pt>
                <c:pt idx="632">
                  <c:v>-52.8004594163923</c:v>
                </c:pt>
                <c:pt idx="633">
                  <c:v>-53.277997848310797</c:v>
                </c:pt>
                <c:pt idx="634">
                  <c:v>-53.841037530544703</c:v>
                </c:pt>
                <c:pt idx="635">
                  <c:v>-53.7256968527373</c:v>
                </c:pt>
                <c:pt idx="636">
                  <c:v>-53.346642847633603</c:v>
                </c:pt>
                <c:pt idx="637">
                  <c:v>-53.4791359044128</c:v>
                </c:pt>
                <c:pt idx="638">
                  <c:v>-53.588920324886899</c:v>
                </c:pt>
                <c:pt idx="639">
                  <c:v>-53.164394965377099</c:v>
                </c:pt>
                <c:pt idx="640">
                  <c:v>-52.941754095119997</c:v>
                </c:pt>
                <c:pt idx="641">
                  <c:v>-53.275747130518099</c:v>
                </c:pt>
                <c:pt idx="642">
                  <c:v>-53.4170877320865</c:v>
                </c:pt>
                <c:pt idx="643">
                  <c:v>-52.708919272216797</c:v>
                </c:pt>
                <c:pt idx="644">
                  <c:v>-52.5102066376474</c:v>
                </c:pt>
                <c:pt idx="645">
                  <c:v>-52.577871772594101</c:v>
                </c:pt>
                <c:pt idx="646">
                  <c:v>-52.404212296479599</c:v>
                </c:pt>
                <c:pt idx="647">
                  <c:v>-52.157222217491103</c:v>
                </c:pt>
                <c:pt idx="648">
                  <c:v>-51.882594855416997</c:v>
                </c:pt>
                <c:pt idx="649">
                  <c:v>-51.980055231955198</c:v>
                </c:pt>
                <c:pt idx="650">
                  <c:v>-52.024263723633702</c:v>
                </c:pt>
                <c:pt idx="651">
                  <c:v>-51.953240936576897</c:v>
                </c:pt>
                <c:pt idx="652">
                  <c:v>-51.976012471102798</c:v>
                </c:pt>
                <c:pt idx="653">
                  <c:v>-51.819501893976998</c:v>
                </c:pt>
                <c:pt idx="654">
                  <c:v>-51.225464239215697</c:v>
                </c:pt>
                <c:pt idx="655">
                  <c:v>-51.138424015410799</c:v>
                </c:pt>
                <c:pt idx="656">
                  <c:v>-51.414168459415599</c:v>
                </c:pt>
                <c:pt idx="657">
                  <c:v>-51.6436353564524</c:v>
                </c:pt>
                <c:pt idx="658">
                  <c:v>-51.767141971658198</c:v>
                </c:pt>
                <c:pt idx="659">
                  <c:v>-52.030148416057301</c:v>
                </c:pt>
                <c:pt idx="660">
                  <c:v>-52.334688015868501</c:v>
                </c:pt>
                <c:pt idx="661">
                  <c:v>-51.665741676218801</c:v>
                </c:pt>
                <c:pt idx="662">
                  <c:v>-50.966524218897597</c:v>
                </c:pt>
                <c:pt idx="663">
                  <c:v>-50.667059281381697</c:v>
                </c:pt>
                <c:pt idx="664">
                  <c:v>-50.803465601131599</c:v>
                </c:pt>
                <c:pt idx="665">
                  <c:v>-51.087924145510499</c:v>
                </c:pt>
                <c:pt idx="666">
                  <c:v>-51.001786683248902</c:v>
                </c:pt>
                <c:pt idx="667">
                  <c:v>-50.296868559339103</c:v>
                </c:pt>
                <c:pt idx="668">
                  <c:v>-50.072791081023801</c:v>
                </c:pt>
                <c:pt idx="669">
                  <c:v>-50.455075753300498</c:v>
                </c:pt>
                <c:pt idx="670">
                  <c:v>-50.594112237669499</c:v>
                </c:pt>
                <c:pt idx="671">
                  <c:v>-50.264523555822898</c:v>
                </c:pt>
                <c:pt idx="672">
                  <c:v>-50.542800569975398</c:v>
                </c:pt>
                <c:pt idx="673">
                  <c:v>-51.005856261971601</c:v>
                </c:pt>
                <c:pt idx="674">
                  <c:v>-50.937298649280699</c:v>
                </c:pt>
                <c:pt idx="675">
                  <c:v>-50.6588077220811</c:v>
                </c:pt>
                <c:pt idx="676">
                  <c:v>-50.4222559596083</c:v>
                </c:pt>
                <c:pt idx="677">
                  <c:v>-50.800813736056398</c:v>
                </c:pt>
                <c:pt idx="678">
                  <c:v>-51.681667843482202</c:v>
                </c:pt>
                <c:pt idx="679">
                  <c:v>-51.796977640826803</c:v>
                </c:pt>
                <c:pt idx="680">
                  <c:v>-51.237235330255402</c:v>
                </c:pt>
                <c:pt idx="681">
                  <c:v>-51.511716288815897</c:v>
                </c:pt>
                <c:pt idx="682">
                  <c:v>-51.519073086026403</c:v>
                </c:pt>
                <c:pt idx="683">
                  <c:v>-51.407594604057898</c:v>
                </c:pt>
                <c:pt idx="684">
                  <c:v>-51.7816224226682</c:v>
                </c:pt>
                <c:pt idx="685">
                  <c:v>-52.111148991315702</c:v>
                </c:pt>
                <c:pt idx="686">
                  <c:v>-51.986075321900898</c:v>
                </c:pt>
                <c:pt idx="687">
                  <c:v>-51.561064412314899</c:v>
                </c:pt>
                <c:pt idx="688">
                  <c:v>-51.4214266174803</c:v>
                </c:pt>
                <c:pt idx="689">
                  <c:v>-51.635359742789902</c:v>
                </c:pt>
                <c:pt idx="690">
                  <c:v>-51.377113505947598</c:v>
                </c:pt>
                <c:pt idx="691">
                  <c:v>-51.012477872723302</c:v>
                </c:pt>
                <c:pt idx="692">
                  <c:v>-50.708448595582702</c:v>
                </c:pt>
                <c:pt idx="693">
                  <c:v>-50.781298657969799</c:v>
                </c:pt>
                <c:pt idx="694">
                  <c:v>-50.615689638634898</c:v>
                </c:pt>
                <c:pt idx="695">
                  <c:v>-50.5415132953311</c:v>
                </c:pt>
                <c:pt idx="696">
                  <c:v>-50.700138400393797</c:v>
                </c:pt>
                <c:pt idx="697">
                  <c:v>-50.718482409752902</c:v>
                </c:pt>
                <c:pt idx="698">
                  <c:v>-50.6723698491124</c:v>
                </c:pt>
                <c:pt idx="699">
                  <c:v>-50.745286071706197</c:v>
                </c:pt>
                <c:pt idx="700">
                  <c:v>-50.873436739223003</c:v>
                </c:pt>
                <c:pt idx="701">
                  <c:v>-51.272687106165698</c:v>
                </c:pt>
                <c:pt idx="702">
                  <c:v>-51.4632156073719</c:v>
                </c:pt>
                <c:pt idx="703">
                  <c:v>-51.579351072961401</c:v>
                </c:pt>
                <c:pt idx="704">
                  <c:v>-51.845570962383697</c:v>
                </c:pt>
                <c:pt idx="705">
                  <c:v>-52.410374975151498</c:v>
                </c:pt>
                <c:pt idx="706">
                  <c:v>-52.844731065828803</c:v>
                </c:pt>
                <c:pt idx="707">
                  <c:v>-52.313698526631597</c:v>
                </c:pt>
                <c:pt idx="708">
                  <c:v>-51.971277346993404</c:v>
                </c:pt>
                <c:pt idx="709">
                  <c:v>-51.978696195266103</c:v>
                </c:pt>
                <c:pt idx="710">
                  <c:v>-51.853593662131502</c:v>
                </c:pt>
                <c:pt idx="711">
                  <c:v>-51.975545252078398</c:v>
                </c:pt>
                <c:pt idx="712">
                  <c:v>-51.8661133260509</c:v>
                </c:pt>
                <c:pt idx="713">
                  <c:v>-51.714798863380302</c:v>
                </c:pt>
                <c:pt idx="714">
                  <c:v>-51.958057314619801</c:v>
                </c:pt>
                <c:pt idx="715">
                  <c:v>-52.253466718568397</c:v>
                </c:pt>
                <c:pt idx="716">
                  <c:v>-52.363343522004499</c:v>
                </c:pt>
                <c:pt idx="717">
                  <c:v>-52.461015904137099</c:v>
                </c:pt>
                <c:pt idx="718">
                  <c:v>-52.279162426102602</c:v>
                </c:pt>
                <c:pt idx="719">
                  <c:v>-52.3655975933275</c:v>
                </c:pt>
                <c:pt idx="720">
                  <c:v>-52.532382694849296</c:v>
                </c:pt>
                <c:pt idx="721">
                  <c:v>-52.717850004737898</c:v>
                </c:pt>
                <c:pt idx="722">
                  <c:v>-52.842054948092098</c:v>
                </c:pt>
                <c:pt idx="723">
                  <c:v>-52.380511021078</c:v>
                </c:pt>
                <c:pt idx="724">
                  <c:v>-52.327439463060898</c:v>
                </c:pt>
                <c:pt idx="725">
                  <c:v>-52.758635354580598</c:v>
                </c:pt>
                <c:pt idx="726">
                  <c:v>-52.936094152354499</c:v>
                </c:pt>
                <c:pt idx="727">
                  <c:v>-52.835922153918702</c:v>
                </c:pt>
                <c:pt idx="728">
                  <c:v>-52.968374284735702</c:v>
                </c:pt>
                <c:pt idx="729">
                  <c:v>-53.534107858078201</c:v>
                </c:pt>
                <c:pt idx="730">
                  <c:v>-53.999787351434598</c:v>
                </c:pt>
                <c:pt idx="731">
                  <c:v>-54.092811464168598</c:v>
                </c:pt>
                <c:pt idx="732">
                  <c:v>-53.621661467059802</c:v>
                </c:pt>
                <c:pt idx="733">
                  <c:v>-53.797949482539899</c:v>
                </c:pt>
                <c:pt idx="734">
                  <c:v>-54.316246204352197</c:v>
                </c:pt>
                <c:pt idx="735">
                  <c:v>-54.297119368241198</c:v>
                </c:pt>
                <c:pt idx="736">
                  <c:v>-54.343867398450598</c:v>
                </c:pt>
                <c:pt idx="737">
                  <c:v>-54.305634229527499</c:v>
                </c:pt>
                <c:pt idx="738">
                  <c:v>-54.3684380491787</c:v>
                </c:pt>
                <c:pt idx="739">
                  <c:v>-54.797430264760301</c:v>
                </c:pt>
                <c:pt idx="740">
                  <c:v>-54.813407054873203</c:v>
                </c:pt>
                <c:pt idx="741">
                  <c:v>-54.738613624664701</c:v>
                </c:pt>
                <c:pt idx="742">
                  <c:v>-54.6868788056439</c:v>
                </c:pt>
                <c:pt idx="743">
                  <c:v>-54.799509478384898</c:v>
                </c:pt>
                <c:pt idx="744">
                  <c:v>-54.998816740096501</c:v>
                </c:pt>
                <c:pt idx="745">
                  <c:v>-55.100406002181899</c:v>
                </c:pt>
                <c:pt idx="746">
                  <c:v>-55.036523368860998</c:v>
                </c:pt>
                <c:pt idx="747">
                  <c:v>-55.098074433431499</c:v>
                </c:pt>
                <c:pt idx="748">
                  <c:v>-54.951388127810603</c:v>
                </c:pt>
                <c:pt idx="749">
                  <c:v>-54.815610706663897</c:v>
                </c:pt>
                <c:pt idx="750">
                  <c:v>-55.157846458378501</c:v>
                </c:pt>
                <c:pt idx="751">
                  <c:v>-55.1801640588371</c:v>
                </c:pt>
                <c:pt idx="752">
                  <c:v>-55.112214036044499</c:v>
                </c:pt>
                <c:pt idx="753">
                  <c:v>-55.316355027641002</c:v>
                </c:pt>
                <c:pt idx="754">
                  <c:v>-55.219294165870998</c:v>
                </c:pt>
                <c:pt idx="755">
                  <c:v>-55.615413491015602</c:v>
                </c:pt>
                <c:pt idx="756">
                  <c:v>-56.038084627893703</c:v>
                </c:pt>
                <c:pt idx="757">
                  <c:v>-56.055888723173503</c:v>
                </c:pt>
                <c:pt idx="758">
                  <c:v>-55.771929125895397</c:v>
                </c:pt>
                <c:pt idx="759">
                  <c:v>-55.533689789004299</c:v>
                </c:pt>
                <c:pt idx="760">
                  <c:v>-55.7432091680814</c:v>
                </c:pt>
                <c:pt idx="761">
                  <c:v>-56.056029543215402</c:v>
                </c:pt>
                <c:pt idx="762">
                  <c:v>-55.792903149844399</c:v>
                </c:pt>
                <c:pt idx="763">
                  <c:v>-55.814795475700201</c:v>
                </c:pt>
                <c:pt idx="764">
                  <c:v>-55.824600995256198</c:v>
                </c:pt>
                <c:pt idx="765">
                  <c:v>-55.918399662541503</c:v>
                </c:pt>
                <c:pt idx="766">
                  <c:v>-55.965128382958703</c:v>
                </c:pt>
                <c:pt idx="767">
                  <c:v>-55.842091907869602</c:v>
                </c:pt>
                <c:pt idx="768">
                  <c:v>-55.541747504207002</c:v>
                </c:pt>
                <c:pt idx="769">
                  <c:v>-55.823843096995802</c:v>
                </c:pt>
                <c:pt idx="770">
                  <c:v>-56.078912662043301</c:v>
                </c:pt>
                <c:pt idx="771">
                  <c:v>-56.326552178466997</c:v>
                </c:pt>
                <c:pt idx="772">
                  <c:v>-56.588913878016598</c:v>
                </c:pt>
                <c:pt idx="773">
                  <c:v>-56.440537273272902</c:v>
                </c:pt>
                <c:pt idx="774">
                  <c:v>-56.548959790913003</c:v>
                </c:pt>
                <c:pt idx="775">
                  <c:v>-56.321900870918299</c:v>
                </c:pt>
                <c:pt idx="776">
                  <c:v>-56.137811701170001</c:v>
                </c:pt>
                <c:pt idx="777">
                  <c:v>-56.037976301101203</c:v>
                </c:pt>
                <c:pt idx="778">
                  <c:v>-55.839565358591301</c:v>
                </c:pt>
                <c:pt idx="779">
                  <c:v>-55.992665697801201</c:v>
                </c:pt>
                <c:pt idx="780">
                  <c:v>-55.902627785207201</c:v>
                </c:pt>
                <c:pt idx="781">
                  <c:v>-55.878757951871897</c:v>
                </c:pt>
                <c:pt idx="782">
                  <c:v>-56.057133079071399</c:v>
                </c:pt>
                <c:pt idx="783">
                  <c:v>-56.038702416690697</c:v>
                </c:pt>
                <c:pt idx="784">
                  <c:v>-55.657309640701499</c:v>
                </c:pt>
                <c:pt idx="785">
                  <c:v>-55.8615003590321</c:v>
                </c:pt>
                <c:pt idx="786">
                  <c:v>-56.014999422152002</c:v>
                </c:pt>
                <c:pt idx="787">
                  <c:v>-55.353878897031102</c:v>
                </c:pt>
                <c:pt idx="788">
                  <c:v>-55.356427486029503</c:v>
                </c:pt>
                <c:pt idx="789">
                  <c:v>-56.092544756609797</c:v>
                </c:pt>
                <c:pt idx="790">
                  <c:v>-56.375311006364399</c:v>
                </c:pt>
                <c:pt idx="791">
                  <c:v>-56.283039441915101</c:v>
                </c:pt>
                <c:pt idx="792">
                  <c:v>-56.3026224991617</c:v>
                </c:pt>
                <c:pt idx="793">
                  <c:v>-56.864634915457103</c:v>
                </c:pt>
                <c:pt idx="794">
                  <c:v>-56.999990334101298</c:v>
                </c:pt>
                <c:pt idx="795">
                  <c:v>-57.0776636341011</c:v>
                </c:pt>
                <c:pt idx="796">
                  <c:v>-56.9378119948462</c:v>
                </c:pt>
                <c:pt idx="797">
                  <c:v>-56.723628865356297</c:v>
                </c:pt>
                <c:pt idx="798">
                  <c:v>-56.727665464731899</c:v>
                </c:pt>
                <c:pt idx="799">
                  <c:v>-56.8473323028959</c:v>
                </c:pt>
                <c:pt idx="800">
                  <c:v>-56.792891684928797</c:v>
                </c:pt>
                <c:pt idx="801">
                  <c:v>-56.498923711501398</c:v>
                </c:pt>
                <c:pt idx="802">
                  <c:v>-55.981492299264602</c:v>
                </c:pt>
                <c:pt idx="803">
                  <c:v>-56.213417535301403</c:v>
                </c:pt>
                <c:pt idx="804">
                  <c:v>-56.313046739864497</c:v>
                </c:pt>
                <c:pt idx="805">
                  <c:v>-56.134923644544202</c:v>
                </c:pt>
                <c:pt idx="806">
                  <c:v>-55.943986320892797</c:v>
                </c:pt>
                <c:pt idx="807">
                  <c:v>-55.508042639542602</c:v>
                </c:pt>
                <c:pt idx="808">
                  <c:v>-55.421906960851302</c:v>
                </c:pt>
                <c:pt idx="809">
                  <c:v>-55.228863951954402</c:v>
                </c:pt>
                <c:pt idx="810">
                  <c:v>-55.575254112013099</c:v>
                </c:pt>
                <c:pt idx="811">
                  <c:v>-56.1011014982506</c:v>
                </c:pt>
                <c:pt idx="812">
                  <c:v>-55.944390830773798</c:v>
                </c:pt>
                <c:pt idx="813">
                  <c:v>-55.7419313044417</c:v>
                </c:pt>
                <c:pt idx="814">
                  <c:v>-55.7656119946936</c:v>
                </c:pt>
                <c:pt idx="815">
                  <c:v>-55.746623249048497</c:v>
                </c:pt>
                <c:pt idx="816">
                  <c:v>-55.644189197927403</c:v>
                </c:pt>
                <c:pt idx="817">
                  <c:v>-55.148626705667198</c:v>
                </c:pt>
                <c:pt idx="818">
                  <c:v>-54.870636897523802</c:v>
                </c:pt>
                <c:pt idx="819">
                  <c:v>-54.767659612502001</c:v>
                </c:pt>
                <c:pt idx="820">
                  <c:v>-54.473314307795903</c:v>
                </c:pt>
                <c:pt idx="821">
                  <c:v>-54.424507094265998</c:v>
                </c:pt>
                <c:pt idx="822">
                  <c:v>-54.324241769650101</c:v>
                </c:pt>
                <c:pt idx="823">
                  <c:v>-54.075072741338502</c:v>
                </c:pt>
                <c:pt idx="824">
                  <c:v>-54.4446856307963</c:v>
                </c:pt>
                <c:pt idx="825">
                  <c:v>-54.4778587132882</c:v>
                </c:pt>
                <c:pt idx="826">
                  <c:v>-54.431964393370698</c:v>
                </c:pt>
                <c:pt idx="827">
                  <c:v>-54.4344590547827</c:v>
                </c:pt>
                <c:pt idx="828">
                  <c:v>-54.511331686834303</c:v>
                </c:pt>
                <c:pt idx="829">
                  <c:v>-54.308984948412402</c:v>
                </c:pt>
                <c:pt idx="830">
                  <c:v>-54.141601411535802</c:v>
                </c:pt>
                <c:pt idx="831">
                  <c:v>-54.2699680878819</c:v>
                </c:pt>
                <c:pt idx="832">
                  <c:v>-54.274603158267801</c:v>
                </c:pt>
                <c:pt idx="833">
                  <c:v>-54.084890583811102</c:v>
                </c:pt>
                <c:pt idx="834">
                  <c:v>-54.029137469742402</c:v>
                </c:pt>
                <c:pt idx="835">
                  <c:v>-54.111230860611499</c:v>
                </c:pt>
                <c:pt idx="836">
                  <c:v>-53.871082569340203</c:v>
                </c:pt>
                <c:pt idx="837">
                  <c:v>-53.664918878754499</c:v>
                </c:pt>
                <c:pt idx="838">
                  <c:v>-53.273008077656598</c:v>
                </c:pt>
                <c:pt idx="839">
                  <c:v>-53.274055030248299</c:v>
                </c:pt>
                <c:pt idx="840">
                  <c:v>-53.384400716956797</c:v>
                </c:pt>
                <c:pt idx="841">
                  <c:v>-53.338635527579299</c:v>
                </c:pt>
                <c:pt idx="842">
                  <c:v>-53.3288604907654</c:v>
                </c:pt>
                <c:pt idx="843">
                  <c:v>-53.4403929710328</c:v>
                </c:pt>
                <c:pt idx="844">
                  <c:v>-53.067946631879899</c:v>
                </c:pt>
                <c:pt idx="845">
                  <c:v>-52.824059441029497</c:v>
                </c:pt>
                <c:pt idx="846">
                  <c:v>-53.241437763002899</c:v>
                </c:pt>
                <c:pt idx="847">
                  <c:v>-53.132560021704499</c:v>
                </c:pt>
                <c:pt idx="848">
                  <c:v>-52.796616133527202</c:v>
                </c:pt>
                <c:pt idx="849">
                  <c:v>-52.799321980120098</c:v>
                </c:pt>
                <c:pt idx="850">
                  <c:v>-52.543272828385597</c:v>
                </c:pt>
                <c:pt idx="851">
                  <c:v>-52.3616663125893</c:v>
                </c:pt>
                <c:pt idx="852">
                  <c:v>-52.549358884039002</c:v>
                </c:pt>
                <c:pt idx="853">
                  <c:v>-52.3133848631254</c:v>
                </c:pt>
                <c:pt idx="854">
                  <c:v>-52.504534796065599</c:v>
                </c:pt>
                <c:pt idx="855">
                  <c:v>-52.244782191539997</c:v>
                </c:pt>
                <c:pt idx="856">
                  <c:v>-51.959163699007298</c:v>
                </c:pt>
                <c:pt idx="857">
                  <c:v>-51.732600951812998</c:v>
                </c:pt>
                <c:pt idx="858">
                  <c:v>-51.505102707448799</c:v>
                </c:pt>
                <c:pt idx="859">
                  <c:v>-51.862366233941401</c:v>
                </c:pt>
                <c:pt idx="860">
                  <c:v>-51.862892396440003</c:v>
                </c:pt>
                <c:pt idx="861">
                  <c:v>-51.626926057598801</c:v>
                </c:pt>
                <c:pt idx="862">
                  <c:v>-51.494407589865197</c:v>
                </c:pt>
                <c:pt idx="863">
                  <c:v>-51.258331999359399</c:v>
                </c:pt>
                <c:pt idx="864">
                  <c:v>-51.3618593875904</c:v>
                </c:pt>
                <c:pt idx="865">
                  <c:v>-52.001699651985703</c:v>
                </c:pt>
                <c:pt idx="866">
                  <c:v>-52.1435167404738</c:v>
                </c:pt>
                <c:pt idx="867">
                  <c:v>-51.6340554637802</c:v>
                </c:pt>
                <c:pt idx="868">
                  <c:v>-51.456192251100802</c:v>
                </c:pt>
                <c:pt idx="869">
                  <c:v>-51.480086390747402</c:v>
                </c:pt>
                <c:pt idx="870">
                  <c:v>-51.402594069240202</c:v>
                </c:pt>
                <c:pt idx="871">
                  <c:v>-51.645523290384901</c:v>
                </c:pt>
                <c:pt idx="872">
                  <c:v>-51.992171145455202</c:v>
                </c:pt>
                <c:pt idx="873">
                  <c:v>-51.9907161144532</c:v>
                </c:pt>
                <c:pt idx="874">
                  <c:v>-51.421224411626199</c:v>
                </c:pt>
                <c:pt idx="875">
                  <c:v>-51.0985626024802</c:v>
                </c:pt>
                <c:pt idx="876">
                  <c:v>-51.153531202174101</c:v>
                </c:pt>
                <c:pt idx="877">
                  <c:v>-50.892293214334899</c:v>
                </c:pt>
                <c:pt idx="878">
                  <c:v>-51.235392626204401</c:v>
                </c:pt>
                <c:pt idx="879">
                  <c:v>-51.715905234085</c:v>
                </c:pt>
                <c:pt idx="880">
                  <c:v>-51.963815694179203</c:v>
                </c:pt>
                <c:pt idx="881">
                  <c:v>-52.201478451778399</c:v>
                </c:pt>
                <c:pt idx="882">
                  <c:v>-52.264307396287997</c:v>
                </c:pt>
                <c:pt idx="883">
                  <c:v>-52.278244900709502</c:v>
                </c:pt>
                <c:pt idx="884">
                  <c:v>-52.319933733940204</c:v>
                </c:pt>
                <c:pt idx="885">
                  <c:v>-52.097056983938202</c:v>
                </c:pt>
                <c:pt idx="886">
                  <c:v>-51.949527412917298</c:v>
                </c:pt>
                <c:pt idx="887">
                  <c:v>-51.8394742343852</c:v>
                </c:pt>
                <c:pt idx="888">
                  <c:v>-51.723617334978002</c:v>
                </c:pt>
                <c:pt idx="889">
                  <c:v>-51.773906738219999</c:v>
                </c:pt>
                <c:pt idx="890">
                  <c:v>-51.803925193797397</c:v>
                </c:pt>
                <c:pt idx="891">
                  <c:v>-52.065271262787398</c:v>
                </c:pt>
                <c:pt idx="892">
                  <c:v>-52.270180654156498</c:v>
                </c:pt>
                <c:pt idx="893">
                  <c:v>-52.105542762115903</c:v>
                </c:pt>
                <c:pt idx="894">
                  <c:v>-52.005720400213697</c:v>
                </c:pt>
                <c:pt idx="895">
                  <c:v>-52.244802623692202</c:v>
                </c:pt>
                <c:pt idx="896">
                  <c:v>-52.063856850221903</c:v>
                </c:pt>
                <c:pt idx="897">
                  <c:v>-51.789565636111703</c:v>
                </c:pt>
                <c:pt idx="898">
                  <c:v>-51.845952129207397</c:v>
                </c:pt>
                <c:pt idx="899">
                  <c:v>-52.148313052867103</c:v>
                </c:pt>
                <c:pt idx="900">
                  <c:v>-52.691596440398499</c:v>
                </c:pt>
                <c:pt idx="901">
                  <c:v>-52.581759629052499</c:v>
                </c:pt>
                <c:pt idx="902">
                  <c:v>-52.229055292186402</c:v>
                </c:pt>
                <c:pt idx="903">
                  <c:v>-52.419579202039998</c:v>
                </c:pt>
                <c:pt idx="904">
                  <c:v>-52.492159855504703</c:v>
                </c:pt>
                <c:pt idx="905">
                  <c:v>-52.117593398342201</c:v>
                </c:pt>
                <c:pt idx="906">
                  <c:v>-52.499267867801798</c:v>
                </c:pt>
                <c:pt idx="907">
                  <c:v>-52.759136560747599</c:v>
                </c:pt>
                <c:pt idx="908">
                  <c:v>-52.6386853052813</c:v>
                </c:pt>
                <c:pt idx="909">
                  <c:v>-52.352349807628499</c:v>
                </c:pt>
                <c:pt idx="910">
                  <c:v>-52.080143666115497</c:v>
                </c:pt>
                <c:pt idx="911">
                  <c:v>-52.108946527349403</c:v>
                </c:pt>
                <c:pt idx="912">
                  <c:v>-52.506546862166097</c:v>
                </c:pt>
                <c:pt idx="913">
                  <c:v>-52.587670353635801</c:v>
                </c:pt>
                <c:pt idx="914">
                  <c:v>-52.5821653099527</c:v>
                </c:pt>
                <c:pt idx="915">
                  <c:v>-52.682641098169498</c:v>
                </c:pt>
                <c:pt idx="916">
                  <c:v>-52.835739770713801</c:v>
                </c:pt>
                <c:pt idx="917">
                  <c:v>-53.059575234797897</c:v>
                </c:pt>
                <c:pt idx="918">
                  <c:v>-53.130911049156801</c:v>
                </c:pt>
                <c:pt idx="919">
                  <c:v>-53.312756397345503</c:v>
                </c:pt>
                <c:pt idx="920">
                  <c:v>-53.472713087813602</c:v>
                </c:pt>
                <c:pt idx="921">
                  <c:v>-53.230858438919</c:v>
                </c:pt>
                <c:pt idx="922">
                  <c:v>-53.432743399481801</c:v>
                </c:pt>
                <c:pt idx="923">
                  <c:v>-53.461154049684801</c:v>
                </c:pt>
                <c:pt idx="924">
                  <c:v>-53.6710759181436</c:v>
                </c:pt>
                <c:pt idx="925">
                  <c:v>-53.366958429252101</c:v>
                </c:pt>
                <c:pt idx="926">
                  <c:v>-53.091846855234401</c:v>
                </c:pt>
                <c:pt idx="927">
                  <c:v>-53.5364799004752</c:v>
                </c:pt>
                <c:pt idx="928">
                  <c:v>-53.528992622498301</c:v>
                </c:pt>
                <c:pt idx="929">
                  <c:v>-53.255625143581199</c:v>
                </c:pt>
                <c:pt idx="930">
                  <c:v>-53.3548402187036</c:v>
                </c:pt>
                <c:pt idx="931">
                  <c:v>-53.988285681676103</c:v>
                </c:pt>
                <c:pt idx="932">
                  <c:v>-54.337950255891798</c:v>
                </c:pt>
                <c:pt idx="933">
                  <c:v>-54.4956722451169</c:v>
                </c:pt>
                <c:pt idx="934">
                  <c:v>-54.704184807992696</c:v>
                </c:pt>
                <c:pt idx="935">
                  <c:v>-54.514685741976201</c:v>
                </c:pt>
                <c:pt idx="936">
                  <c:v>-54.870873698872103</c:v>
                </c:pt>
                <c:pt idx="937">
                  <c:v>-55.101892676558897</c:v>
                </c:pt>
                <c:pt idx="938">
                  <c:v>-55.383395906102102</c:v>
                </c:pt>
                <c:pt idx="939">
                  <c:v>-55.3763783050141</c:v>
                </c:pt>
                <c:pt idx="940">
                  <c:v>-55.2217904478413</c:v>
                </c:pt>
                <c:pt idx="941">
                  <c:v>-55.285495823962897</c:v>
                </c:pt>
                <c:pt idx="942">
                  <c:v>-55.609423677382502</c:v>
                </c:pt>
                <c:pt idx="943">
                  <c:v>-55.627251496179298</c:v>
                </c:pt>
                <c:pt idx="944">
                  <c:v>-55.594108019782297</c:v>
                </c:pt>
                <c:pt idx="945">
                  <c:v>-55.707440297181797</c:v>
                </c:pt>
                <c:pt idx="946">
                  <c:v>-55.960404500438898</c:v>
                </c:pt>
                <c:pt idx="947">
                  <c:v>-55.978095698642598</c:v>
                </c:pt>
                <c:pt idx="948">
                  <c:v>-55.516523199114303</c:v>
                </c:pt>
                <c:pt idx="949">
                  <c:v>-55.433028346358299</c:v>
                </c:pt>
                <c:pt idx="950">
                  <c:v>-56.002842778230701</c:v>
                </c:pt>
                <c:pt idx="951">
                  <c:v>-56.4870667598681</c:v>
                </c:pt>
                <c:pt idx="952">
                  <c:v>-56.455309168960802</c:v>
                </c:pt>
                <c:pt idx="953">
                  <c:v>-56.368440995875702</c:v>
                </c:pt>
                <c:pt idx="954">
                  <c:v>-56.208407723578198</c:v>
                </c:pt>
                <c:pt idx="955">
                  <c:v>-56.069869160641304</c:v>
                </c:pt>
                <c:pt idx="956">
                  <c:v>-56.371829150876103</c:v>
                </c:pt>
                <c:pt idx="957">
                  <c:v>-56.746604137315899</c:v>
                </c:pt>
                <c:pt idx="958">
                  <c:v>-56.395054816878798</c:v>
                </c:pt>
                <c:pt idx="959">
                  <c:v>-56.306325464281301</c:v>
                </c:pt>
                <c:pt idx="960">
                  <c:v>-56.311019166999202</c:v>
                </c:pt>
                <c:pt idx="961">
                  <c:v>-56.373793030094603</c:v>
                </c:pt>
                <c:pt idx="962">
                  <c:v>-56.7922375701364</c:v>
                </c:pt>
                <c:pt idx="963">
                  <c:v>-56.971184261173299</c:v>
                </c:pt>
                <c:pt idx="964">
                  <c:v>-57.095532977371903</c:v>
                </c:pt>
                <c:pt idx="965">
                  <c:v>-57.024429351641302</c:v>
                </c:pt>
                <c:pt idx="966">
                  <c:v>-57.220158813203902</c:v>
                </c:pt>
                <c:pt idx="967">
                  <c:v>-57.500934132215598</c:v>
                </c:pt>
                <c:pt idx="968">
                  <c:v>-57.898297350649202</c:v>
                </c:pt>
                <c:pt idx="969">
                  <c:v>-58.069426835058501</c:v>
                </c:pt>
                <c:pt idx="970">
                  <c:v>-57.5744661709168</c:v>
                </c:pt>
                <c:pt idx="971">
                  <c:v>-57.265801581581698</c:v>
                </c:pt>
                <c:pt idx="972">
                  <c:v>-57.603419207505901</c:v>
                </c:pt>
                <c:pt idx="973">
                  <c:v>-57.692649433747299</c:v>
                </c:pt>
                <c:pt idx="974">
                  <c:v>-57.612463509261097</c:v>
                </c:pt>
                <c:pt idx="975">
                  <c:v>-57.479014141767998</c:v>
                </c:pt>
                <c:pt idx="976">
                  <c:v>-57.487687072079297</c:v>
                </c:pt>
                <c:pt idx="977">
                  <c:v>-57.426167026053001</c:v>
                </c:pt>
                <c:pt idx="978">
                  <c:v>-57.186894511221404</c:v>
                </c:pt>
                <c:pt idx="979">
                  <c:v>-57.1279667933645</c:v>
                </c:pt>
                <c:pt idx="980">
                  <c:v>-56.947457070415197</c:v>
                </c:pt>
                <c:pt idx="981">
                  <c:v>-56.700153940295799</c:v>
                </c:pt>
                <c:pt idx="982">
                  <c:v>-56.6526485826057</c:v>
                </c:pt>
                <c:pt idx="983">
                  <c:v>-56.666247677919998</c:v>
                </c:pt>
                <c:pt idx="984">
                  <c:v>-56.964200100018701</c:v>
                </c:pt>
                <c:pt idx="985">
                  <c:v>-56.958699139068898</c:v>
                </c:pt>
                <c:pt idx="986">
                  <c:v>-56.784095994995099</c:v>
                </c:pt>
                <c:pt idx="987">
                  <c:v>-56.634999356101297</c:v>
                </c:pt>
                <c:pt idx="988">
                  <c:v>-56.6628895209234</c:v>
                </c:pt>
                <c:pt idx="989">
                  <c:v>-57.045472246298601</c:v>
                </c:pt>
                <c:pt idx="990">
                  <c:v>-57.405453701241498</c:v>
                </c:pt>
                <c:pt idx="991">
                  <c:v>-57.218616586460598</c:v>
                </c:pt>
                <c:pt idx="992">
                  <c:v>-57.251867138584302</c:v>
                </c:pt>
                <c:pt idx="993">
                  <c:v>-57.598130670622197</c:v>
                </c:pt>
                <c:pt idx="994">
                  <c:v>-57.714587272180701</c:v>
                </c:pt>
                <c:pt idx="995">
                  <c:v>-57.613908634173598</c:v>
                </c:pt>
                <c:pt idx="996">
                  <c:v>-57.1607994031544</c:v>
                </c:pt>
                <c:pt idx="997">
                  <c:v>-56.549762595947598</c:v>
                </c:pt>
                <c:pt idx="998">
                  <c:v>-56.4932657193254</c:v>
                </c:pt>
                <c:pt idx="999">
                  <c:v>-56.462174986221598</c:v>
                </c:pt>
                <c:pt idx="1000">
                  <c:v>-56.509277701377698</c:v>
                </c:pt>
                <c:pt idx="1001">
                  <c:v>-56.413070469448499</c:v>
                </c:pt>
                <c:pt idx="1002">
                  <c:v>-56.175841475844997</c:v>
                </c:pt>
                <c:pt idx="1003">
                  <c:v>-56.113329812424197</c:v>
                </c:pt>
                <c:pt idx="1004">
                  <c:v>-56.310325348147899</c:v>
                </c:pt>
                <c:pt idx="1005">
                  <c:v>-56.604246423478898</c:v>
                </c:pt>
                <c:pt idx="1006">
                  <c:v>-56.695248765465003</c:v>
                </c:pt>
                <c:pt idx="1007">
                  <c:v>-56.363687721268697</c:v>
                </c:pt>
                <c:pt idx="1008">
                  <c:v>-56.126951007254597</c:v>
                </c:pt>
                <c:pt idx="1009">
                  <c:v>-56.0557210252068</c:v>
                </c:pt>
                <c:pt idx="1010">
                  <c:v>-56.337512944292001</c:v>
                </c:pt>
                <c:pt idx="1011">
                  <c:v>-56.3422572838533</c:v>
                </c:pt>
                <c:pt idx="1012">
                  <c:v>-56.2121909163655</c:v>
                </c:pt>
                <c:pt idx="1013">
                  <c:v>-56.650969093655</c:v>
                </c:pt>
                <c:pt idx="1014">
                  <c:v>-56.562840213870103</c:v>
                </c:pt>
                <c:pt idx="1015">
                  <c:v>-56.211518612360003</c:v>
                </c:pt>
                <c:pt idx="1016">
                  <c:v>-55.355047331495399</c:v>
                </c:pt>
                <c:pt idx="1017">
                  <c:v>-54.9130542060566</c:v>
                </c:pt>
                <c:pt idx="1018">
                  <c:v>-55.055227686090298</c:v>
                </c:pt>
                <c:pt idx="1019">
                  <c:v>-55.320682822443402</c:v>
                </c:pt>
                <c:pt idx="1020">
                  <c:v>-55.339053778180798</c:v>
                </c:pt>
                <c:pt idx="1021">
                  <c:v>-55.184361313015302</c:v>
                </c:pt>
                <c:pt idx="1022">
                  <c:v>-55.168057781010802</c:v>
                </c:pt>
                <c:pt idx="1023">
                  <c:v>-55.2067428239273</c:v>
                </c:pt>
                <c:pt idx="1024">
                  <c:v>-54.926834262120501</c:v>
                </c:pt>
                <c:pt idx="1025">
                  <c:v>-54.710148920262199</c:v>
                </c:pt>
                <c:pt idx="1026">
                  <c:v>-54.653957222526799</c:v>
                </c:pt>
                <c:pt idx="1027">
                  <c:v>-54.6511837464978</c:v>
                </c:pt>
                <c:pt idx="1028">
                  <c:v>-54.736129075617697</c:v>
                </c:pt>
                <c:pt idx="1029">
                  <c:v>-54.838472304242103</c:v>
                </c:pt>
                <c:pt idx="1030">
                  <c:v>-54.5022019301271</c:v>
                </c:pt>
                <c:pt idx="1031">
                  <c:v>-54.644316687645102</c:v>
                </c:pt>
                <c:pt idx="1032">
                  <c:v>-54.652928576840303</c:v>
                </c:pt>
                <c:pt idx="1033">
                  <c:v>-54.306825446918602</c:v>
                </c:pt>
                <c:pt idx="1034">
                  <c:v>-53.969791575174703</c:v>
                </c:pt>
                <c:pt idx="1035">
                  <c:v>-54.134612197856399</c:v>
                </c:pt>
                <c:pt idx="1036">
                  <c:v>-54.239748189495202</c:v>
                </c:pt>
                <c:pt idx="1037">
                  <c:v>-54.177154874419699</c:v>
                </c:pt>
                <c:pt idx="1038">
                  <c:v>-54.035937687461697</c:v>
                </c:pt>
                <c:pt idx="1039">
                  <c:v>-53.8568718616174</c:v>
                </c:pt>
                <c:pt idx="1040">
                  <c:v>-53.779887362211298</c:v>
                </c:pt>
                <c:pt idx="1041">
                  <c:v>-53.754929983599503</c:v>
                </c:pt>
                <c:pt idx="1042">
                  <c:v>-53.6010337457841</c:v>
                </c:pt>
                <c:pt idx="1043">
                  <c:v>-53.044605084356903</c:v>
                </c:pt>
                <c:pt idx="1044">
                  <c:v>-52.782972979466898</c:v>
                </c:pt>
                <c:pt idx="1045">
                  <c:v>-53.209344885594597</c:v>
                </c:pt>
                <c:pt idx="1046">
                  <c:v>-52.601158311381901</c:v>
                </c:pt>
                <c:pt idx="1047">
                  <c:v>-52.410055762507</c:v>
                </c:pt>
                <c:pt idx="1048">
                  <c:v>-52.6625470352215</c:v>
                </c:pt>
                <c:pt idx="1049">
                  <c:v>-53.0243865030303</c:v>
                </c:pt>
                <c:pt idx="1050">
                  <c:v>-52.777546681063498</c:v>
                </c:pt>
                <c:pt idx="1051">
                  <c:v>-52.292866840962901</c:v>
                </c:pt>
                <c:pt idx="1052">
                  <c:v>-52.180472922610697</c:v>
                </c:pt>
                <c:pt idx="1053">
                  <c:v>-52.645837922642002</c:v>
                </c:pt>
                <c:pt idx="1054">
                  <c:v>-53.072035785410101</c:v>
                </c:pt>
                <c:pt idx="1055">
                  <c:v>-52.801081583097499</c:v>
                </c:pt>
                <c:pt idx="1056">
                  <c:v>-52.720386510468103</c:v>
                </c:pt>
                <c:pt idx="1057">
                  <c:v>-52.455872329816103</c:v>
                </c:pt>
                <c:pt idx="1058">
                  <c:v>-52.351272412068198</c:v>
                </c:pt>
                <c:pt idx="1059">
                  <c:v>-52.117851766517802</c:v>
                </c:pt>
                <c:pt idx="1060">
                  <c:v>-51.727700167182</c:v>
                </c:pt>
                <c:pt idx="1061">
                  <c:v>-51.633700201349903</c:v>
                </c:pt>
                <c:pt idx="1062">
                  <c:v>-51.878362605067601</c:v>
                </c:pt>
                <c:pt idx="1063">
                  <c:v>-52.084600068230102</c:v>
                </c:pt>
                <c:pt idx="1064">
                  <c:v>-51.910388363829099</c:v>
                </c:pt>
                <c:pt idx="1065">
                  <c:v>-52.023129902235603</c:v>
                </c:pt>
                <c:pt idx="1066">
                  <c:v>-51.944610296013103</c:v>
                </c:pt>
                <c:pt idx="1067">
                  <c:v>-52.056662549256103</c:v>
                </c:pt>
                <c:pt idx="1068">
                  <c:v>-52.171227937981399</c:v>
                </c:pt>
                <c:pt idx="1069">
                  <c:v>-52.154405571395699</c:v>
                </c:pt>
                <c:pt idx="1070">
                  <c:v>-52.051119334789398</c:v>
                </c:pt>
                <c:pt idx="1071">
                  <c:v>-52.1707763812338</c:v>
                </c:pt>
                <c:pt idx="1072">
                  <c:v>-52.300103019250898</c:v>
                </c:pt>
                <c:pt idx="1073">
                  <c:v>-52.252644336645503</c:v>
                </c:pt>
                <c:pt idx="1074">
                  <c:v>-52.012913041865701</c:v>
                </c:pt>
                <c:pt idx="1075">
                  <c:v>-51.740194714704103</c:v>
                </c:pt>
                <c:pt idx="1076">
                  <c:v>-51.192708655778503</c:v>
                </c:pt>
                <c:pt idx="1077">
                  <c:v>-51.095275023787899</c:v>
                </c:pt>
                <c:pt idx="1078">
                  <c:v>-51.314500110729597</c:v>
                </c:pt>
                <c:pt idx="1079">
                  <c:v>-51.078855170400701</c:v>
                </c:pt>
                <c:pt idx="1080">
                  <c:v>-50.375553799122997</c:v>
                </c:pt>
                <c:pt idx="1081">
                  <c:v>-50.4850533930437</c:v>
                </c:pt>
                <c:pt idx="1082">
                  <c:v>-50.7495832031669</c:v>
                </c:pt>
                <c:pt idx="1083">
                  <c:v>-51.241764327495297</c:v>
                </c:pt>
                <c:pt idx="1084">
                  <c:v>-51.527371559575101</c:v>
                </c:pt>
                <c:pt idx="1085">
                  <c:v>-51.011632929774599</c:v>
                </c:pt>
                <c:pt idx="1086">
                  <c:v>-51.1259677604342</c:v>
                </c:pt>
                <c:pt idx="1087">
                  <c:v>-51.341532317915998</c:v>
                </c:pt>
                <c:pt idx="1088">
                  <c:v>-51.132530706286197</c:v>
                </c:pt>
                <c:pt idx="1089">
                  <c:v>-51.123056008097599</c:v>
                </c:pt>
                <c:pt idx="1090">
                  <c:v>-51.248818626787298</c:v>
                </c:pt>
                <c:pt idx="1091">
                  <c:v>-51.492983339278197</c:v>
                </c:pt>
                <c:pt idx="1092">
                  <c:v>-51.314425351810499</c:v>
                </c:pt>
                <c:pt idx="1093">
                  <c:v>-51.085859778066997</c:v>
                </c:pt>
                <c:pt idx="1094">
                  <c:v>-51.136324978756399</c:v>
                </c:pt>
                <c:pt idx="1095">
                  <c:v>-50.996002525977403</c:v>
                </c:pt>
                <c:pt idx="1096">
                  <c:v>-51.338409055115399</c:v>
                </c:pt>
                <c:pt idx="1097">
                  <c:v>-51.381055829856898</c:v>
                </c:pt>
                <c:pt idx="1098">
                  <c:v>-51.377869304642402</c:v>
                </c:pt>
                <c:pt idx="1099">
                  <c:v>-51.811210579521102</c:v>
                </c:pt>
                <c:pt idx="1100">
                  <c:v>-51.645322432027797</c:v>
                </c:pt>
                <c:pt idx="1101">
                  <c:v>-51.225056946618601</c:v>
                </c:pt>
                <c:pt idx="1102">
                  <c:v>-51.884583040064499</c:v>
                </c:pt>
                <c:pt idx="1103">
                  <c:v>-52.578455415897302</c:v>
                </c:pt>
                <c:pt idx="1104">
                  <c:v>-52.527016167452402</c:v>
                </c:pt>
                <c:pt idx="1105">
                  <c:v>-52.421016471687899</c:v>
                </c:pt>
                <c:pt idx="1106">
                  <c:v>-52.415849709506801</c:v>
                </c:pt>
                <c:pt idx="1107">
                  <c:v>-52.896278618714902</c:v>
                </c:pt>
                <c:pt idx="1108">
                  <c:v>-52.743890791282404</c:v>
                </c:pt>
                <c:pt idx="1109">
                  <c:v>-52.704026976400897</c:v>
                </c:pt>
                <c:pt idx="1110">
                  <c:v>-52.958713727451403</c:v>
                </c:pt>
                <c:pt idx="1111">
                  <c:v>-53.047455108122797</c:v>
                </c:pt>
                <c:pt idx="1112">
                  <c:v>-53.138964196294303</c:v>
                </c:pt>
                <c:pt idx="1113">
                  <c:v>-53.327274111574098</c:v>
                </c:pt>
                <c:pt idx="1114">
                  <c:v>-53.4313916050166</c:v>
                </c:pt>
                <c:pt idx="1115">
                  <c:v>-53.231634892899798</c:v>
                </c:pt>
                <c:pt idx="1116">
                  <c:v>-52.830948531401603</c:v>
                </c:pt>
                <c:pt idx="1117">
                  <c:v>-53.189422789989102</c:v>
                </c:pt>
                <c:pt idx="1118">
                  <c:v>-53.328196574661497</c:v>
                </c:pt>
                <c:pt idx="1119">
                  <c:v>-53.526378956322603</c:v>
                </c:pt>
                <c:pt idx="1120">
                  <c:v>-53.440254389325702</c:v>
                </c:pt>
                <c:pt idx="1121">
                  <c:v>-53.562750167980397</c:v>
                </c:pt>
                <c:pt idx="1122">
                  <c:v>-53.815187801681198</c:v>
                </c:pt>
                <c:pt idx="1123">
                  <c:v>-54.059182875403003</c:v>
                </c:pt>
                <c:pt idx="1124">
                  <c:v>-54.136376522871501</c:v>
                </c:pt>
                <c:pt idx="1125">
                  <c:v>-53.782163397425201</c:v>
                </c:pt>
                <c:pt idx="1126">
                  <c:v>-53.2254503971254</c:v>
                </c:pt>
                <c:pt idx="1127">
                  <c:v>-53.184046053549103</c:v>
                </c:pt>
                <c:pt idx="1128">
                  <c:v>-53.665581217317197</c:v>
                </c:pt>
                <c:pt idx="1129">
                  <c:v>-53.9829635627353</c:v>
                </c:pt>
                <c:pt idx="1130">
                  <c:v>-54.774037502288998</c:v>
                </c:pt>
                <c:pt idx="1131">
                  <c:v>-55.148669243306898</c:v>
                </c:pt>
                <c:pt idx="1132">
                  <c:v>-54.681136450180198</c:v>
                </c:pt>
                <c:pt idx="1133">
                  <c:v>-54.575347633423299</c:v>
                </c:pt>
                <c:pt idx="1134">
                  <c:v>-54.7600295417678</c:v>
                </c:pt>
                <c:pt idx="1135">
                  <c:v>-54.9985707146541</c:v>
                </c:pt>
                <c:pt idx="1136">
                  <c:v>-55.0766335152856</c:v>
                </c:pt>
                <c:pt idx="1137">
                  <c:v>-55.162000215252803</c:v>
                </c:pt>
                <c:pt idx="1138">
                  <c:v>-54.8066414184254</c:v>
                </c:pt>
                <c:pt idx="1139">
                  <c:v>-55.028116372266901</c:v>
                </c:pt>
                <c:pt idx="1140">
                  <c:v>-55.175359548621103</c:v>
                </c:pt>
                <c:pt idx="1141">
                  <c:v>-55.230586387404202</c:v>
                </c:pt>
                <c:pt idx="1142">
                  <c:v>-55.385111570625099</c:v>
                </c:pt>
                <c:pt idx="1143">
                  <c:v>-54.857408058306802</c:v>
                </c:pt>
                <c:pt idx="1144">
                  <c:v>-54.879237679203698</c:v>
                </c:pt>
                <c:pt idx="1145">
                  <c:v>-55.668886842770704</c:v>
                </c:pt>
                <c:pt idx="1146">
                  <c:v>-55.734639749851802</c:v>
                </c:pt>
                <c:pt idx="1147">
                  <c:v>-55.590182735267298</c:v>
                </c:pt>
                <c:pt idx="1148">
                  <c:v>-55.586287799195297</c:v>
                </c:pt>
                <c:pt idx="1149">
                  <c:v>-55.732453229206399</c:v>
                </c:pt>
                <c:pt idx="1150">
                  <c:v>-55.619273630360198</c:v>
                </c:pt>
                <c:pt idx="1151">
                  <c:v>-55.624058442569201</c:v>
                </c:pt>
                <c:pt idx="1152">
                  <c:v>-56.109524640055497</c:v>
                </c:pt>
                <c:pt idx="1153">
                  <c:v>-55.892910587000898</c:v>
                </c:pt>
                <c:pt idx="1154">
                  <c:v>-55.841918004175596</c:v>
                </c:pt>
                <c:pt idx="1155">
                  <c:v>-56.2822370112671</c:v>
                </c:pt>
                <c:pt idx="1156">
                  <c:v>-56.069108519578897</c:v>
                </c:pt>
                <c:pt idx="1157">
                  <c:v>-55.773955766500002</c:v>
                </c:pt>
                <c:pt idx="1158">
                  <c:v>-55.777150579175</c:v>
                </c:pt>
                <c:pt idx="1159">
                  <c:v>-55.749919592162101</c:v>
                </c:pt>
                <c:pt idx="1160">
                  <c:v>-55.794882390711102</c:v>
                </c:pt>
                <c:pt idx="1161">
                  <c:v>-55.558547299219903</c:v>
                </c:pt>
                <c:pt idx="1162">
                  <c:v>-55.999648088793002</c:v>
                </c:pt>
                <c:pt idx="1163">
                  <c:v>-56.243161836231799</c:v>
                </c:pt>
                <c:pt idx="1164">
                  <c:v>-56.458153652964903</c:v>
                </c:pt>
                <c:pt idx="1165">
                  <c:v>-56.589092073563201</c:v>
                </c:pt>
                <c:pt idx="1166">
                  <c:v>-56.459494072711102</c:v>
                </c:pt>
                <c:pt idx="1167">
                  <c:v>-56.187783030524301</c:v>
                </c:pt>
                <c:pt idx="1168">
                  <c:v>-56.515072502844902</c:v>
                </c:pt>
                <c:pt idx="1169">
                  <c:v>-56.856296382779199</c:v>
                </c:pt>
                <c:pt idx="1170">
                  <c:v>-57.038665202949197</c:v>
                </c:pt>
                <c:pt idx="1171">
                  <c:v>-56.998080815052298</c:v>
                </c:pt>
                <c:pt idx="1172">
                  <c:v>-56.652389804012699</c:v>
                </c:pt>
                <c:pt idx="1173">
                  <c:v>-56.727287442173697</c:v>
                </c:pt>
                <c:pt idx="1174">
                  <c:v>-56.568903358188699</c:v>
                </c:pt>
                <c:pt idx="1175">
                  <c:v>-56.580479846455503</c:v>
                </c:pt>
                <c:pt idx="1176">
                  <c:v>-56.876076900486801</c:v>
                </c:pt>
                <c:pt idx="1177">
                  <c:v>-56.488471297341498</c:v>
                </c:pt>
                <c:pt idx="1178">
                  <c:v>-56.590993637545203</c:v>
                </c:pt>
                <c:pt idx="1179">
                  <c:v>-56.767443563330602</c:v>
                </c:pt>
                <c:pt idx="1180">
                  <c:v>-56.5377909467962</c:v>
                </c:pt>
                <c:pt idx="1181">
                  <c:v>-56.394485831127199</c:v>
                </c:pt>
                <c:pt idx="1182">
                  <c:v>-56.270656496008897</c:v>
                </c:pt>
                <c:pt idx="1183">
                  <c:v>-56.392733439847099</c:v>
                </c:pt>
                <c:pt idx="1184">
                  <c:v>-56.563540677884099</c:v>
                </c:pt>
                <c:pt idx="1185">
                  <c:v>-56.260065355506903</c:v>
                </c:pt>
                <c:pt idx="1186">
                  <c:v>-56.565318756019401</c:v>
                </c:pt>
                <c:pt idx="1187">
                  <c:v>-56.975815726965997</c:v>
                </c:pt>
                <c:pt idx="1188">
                  <c:v>-56.920006064391004</c:v>
                </c:pt>
                <c:pt idx="1189">
                  <c:v>-56.9860324164719</c:v>
                </c:pt>
                <c:pt idx="1190">
                  <c:v>-56.561517211229898</c:v>
                </c:pt>
                <c:pt idx="1191">
                  <c:v>-56.107711607067998</c:v>
                </c:pt>
                <c:pt idx="1192">
                  <c:v>-55.914146853102203</c:v>
                </c:pt>
                <c:pt idx="1193">
                  <c:v>-55.816235904963399</c:v>
                </c:pt>
                <c:pt idx="1194">
                  <c:v>-55.891589190791301</c:v>
                </c:pt>
                <c:pt idx="1195">
                  <c:v>-55.939574609262301</c:v>
                </c:pt>
                <c:pt idx="1196">
                  <c:v>-55.980750865586799</c:v>
                </c:pt>
                <c:pt idx="1197">
                  <c:v>-56.015514568757503</c:v>
                </c:pt>
                <c:pt idx="1198">
                  <c:v>-55.675453398160997</c:v>
                </c:pt>
                <c:pt idx="1199">
                  <c:v>-55.563509237309098</c:v>
                </c:pt>
                <c:pt idx="1200">
                  <c:v>-55.632025258783898</c:v>
                </c:pt>
                <c:pt idx="1201">
                  <c:v>-55.427497116802002</c:v>
                </c:pt>
                <c:pt idx="1202">
                  <c:v>-55.355598371223998</c:v>
                </c:pt>
                <c:pt idx="1203">
                  <c:v>-55.424629332699702</c:v>
                </c:pt>
                <c:pt idx="1204">
                  <c:v>-55.427984029329203</c:v>
                </c:pt>
                <c:pt idx="1205">
                  <c:v>-55.9137804007648</c:v>
                </c:pt>
                <c:pt idx="1206">
                  <c:v>-56.0885358056778</c:v>
                </c:pt>
                <c:pt idx="1207">
                  <c:v>-56.114498395293502</c:v>
                </c:pt>
                <c:pt idx="1208">
                  <c:v>-55.886964194991997</c:v>
                </c:pt>
                <c:pt idx="1209">
                  <c:v>-55.585643607430299</c:v>
                </c:pt>
                <c:pt idx="1210">
                  <c:v>-55.854736692322497</c:v>
                </c:pt>
                <c:pt idx="1211">
                  <c:v>-55.853521224603597</c:v>
                </c:pt>
                <c:pt idx="1212">
                  <c:v>-55.9216036261422</c:v>
                </c:pt>
                <c:pt idx="1213">
                  <c:v>-55.986807388553402</c:v>
                </c:pt>
                <c:pt idx="1214">
                  <c:v>-55.945940782544199</c:v>
                </c:pt>
                <c:pt idx="1215">
                  <c:v>-55.671582716081602</c:v>
                </c:pt>
                <c:pt idx="1216">
                  <c:v>-55.941478552735397</c:v>
                </c:pt>
                <c:pt idx="1217">
                  <c:v>-56.311867813290597</c:v>
                </c:pt>
                <c:pt idx="1218">
                  <c:v>-56.1286285253858</c:v>
                </c:pt>
                <c:pt idx="1219">
                  <c:v>-55.996270088817802</c:v>
                </c:pt>
                <c:pt idx="1220">
                  <c:v>-55.852622308998697</c:v>
                </c:pt>
                <c:pt idx="1221">
                  <c:v>-55.469132178040603</c:v>
                </c:pt>
                <c:pt idx="1222">
                  <c:v>-55.333491384588001</c:v>
                </c:pt>
                <c:pt idx="1223">
                  <c:v>-55.348193333449998</c:v>
                </c:pt>
                <c:pt idx="1224">
                  <c:v>-55.144460746925397</c:v>
                </c:pt>
                <c:pt idx="1225">
                  <c:v>-55.062855540123302</c:v>
                </c:pt>
                <c:pt idx="1226">
                  <c:v>-55.042117146731698</c:v>
                </c:pt>
                <c:pt idx="1227">
                  <c:v>-54.726816769405701</c:v>
                </c:pt>
                <c:pt idx="1228">
                  <c:v>-54.749630054660599</c:v>
                </c:pt>
                <c:pt idx="1229">
                  <c:v>-54.728559534860999</c:v>
                </c:pt>
                <c:pt idx="1230">
                  <c:v>-54.910727452879698</c:v>
                </c:pt>
                <c:pt idx="1231">
                  <c:v>-54.842278086856901</c:v>
                </c:pt>
                <c:pt idx="1232">
                  <c:v>-54.813040843133102</c:v>
                </c:pt>
                <c:pt idx="1233">
                  <c:v>-54.713381476007903</c:v>
                </c:pt>
                <c:pt idx="1234">
                  <c:v>-54.189723819269602</c:v>
                </c:pt>
                <c:pt idx="1235">
                  <c:v>-53.882427883059101</c:v>
                </c:pt>
                <c:pt idx="1236">
                  <c:v>-53.706406760120899</c:v>
                </c:pt>
                <c:pt idx="1237">
                  <c:v>-53.295724160068801</c:v>
                </c:pt>
                <c:pt idx="1238">
                  <c:v>-53.558358886702301</c:v>
                </c:pt>
                <c:pt idx="1239">
                  <c:v>-53.967780482110399</c:v>
                </c:pt>
                <c:pt idx="1240">
                  <c:v>-53.9617009611855</c:v>
                </c:pt>
                <c:pt idx="1241">
                  <c:v>-53.6743373981733</c:v>
                </c:pt>
                <c:pt idx="1242">
                  <c:v>-53.70762913574</c:v>
                </c:pt>
                <c:pt idx="1243">
                  <c:v>-53.82983839712</c:v>
                </c:pt>
                <c:pt idx="1244">
                  <c:v>-53.792595580120199</c:v>
                </c:pt>
                <c:pt idx="1245">
                  <c:v>-53.579812397929501</c:v>
                </c:pt>
                <c:pt idx="1246">
                  <c:v>-53.462367761623803</c:v>
                </c:pt>
                <c:pt idx="1247">
                  <c:v>-53.266325128908797</c:v>
                </c:pt>
                <c:pt idx="1248">
                  <c:v>-53.053951893050296</c:v>
                </c:pt>
                <c:pt idx="1249">
                  <c:v>-53.016055532377003</c:v>
                </c:pt>
                <c:pt idx="1250">
                  <c:v>-52.752569922721399</c:v>
                </c:pt>
                <c:pt idx="1251">
                  <c:v>-52.760591842273399</c:v>
                </c:pt>
                <c:pt idx="1252">
                  <c:v>-52.548045847512597</c:v>
                </c:pt>
                <c:pt idx="1253">
                  <c:v>-52.8077579027997</c:v>
                </c:pt>
                <c:pt idx="1254">
                  <c:v>-52.693933683741797</c:v>
                </c:pt>
                <c:pt idx="1255">
                  <c:v>-52.725281691525403</c:v>
                </c:pt>
                <c:pt idx="1256">
                  <c:v>-52.724188357656303</c:v>
                </c:pt>
                <c:pt idx="1257">
                  <c:v>-52.475592119081497</c:v>
                </c:pt>
                <c:pt idx="1258">
                  <c:v>-52.311042003164097</c:v>
                </c:pt>
                <c:pt idx="1259">
                  <c:v>-52.343325372199601</c:v>
                </c:pt>
                <c:pt idx="1260">
                  <c:v>-52.381884272618301</c:v>
                </c:pt>
                <c:pt idx="1261">
                  <c:v>-52.315228742803797</c:v>
                </c:pt>
                <c:pt idx="1262">
                  <c:v>-51.738660740424201</c:v>
                </c:pt>
                <c:pt idx="1263">
                  <c:v>-51.482863584189801</c:v>
                </c:pt>
                <c:pt idx="1264">
                  <c:v>-51.7468805603012</c:v>
                </c:pt>
                <c:pt idx="1265">
                  <c:v>-51.957884009492098</c:v>
                </c:pt>
                <c:pt idx="1266">
                  <c:v>-51.982807945768698</c:v>
                </c:pt>
                <c:pt idx="1267">
                  <c:v>-51.679237443988598</c:v>
                </c:pt>
                <c:pt idx="1268">
                  <c:v>-51.493931111700398</c:v>
                </c:pt>
                <c:pt idx="1269">
                  <c:v>-51.852449716882198</c:v>
                </c:pt>
                <c:pt idx="1270">
                  <c:v>-51.677150919469597</c:v>
                </c:pt>
                <c:pt idx="1271">
                  <c:v>-51.639060379736698</c:v>
                </c:pt>
                <c:pt idx="1272">
                  <c:v>-51.581709483867797</c:v>
                </c:pt>
                <c:pt idx="1273">
                  <c:v>-51.775264881403103</c:v>
                </c:pt>
                <c:pt idx="1274">
                  <c:v>-51.905763566257797</c:v>
                </c:pt>
                <c:pt idx="1275">
                  <c:v>-51.836856780003899</c:v>
                </c:pt>
                <c:pt idx="1276">
                  <c:v>-51.817571999553898</c:v>
                </c:pt>
                <c:pt idx="1277">
                  <c:v>-51.805946778672798</c:v>
                </c:pt>
                <c:pt idx="1278">
                  <c:v>-52.282551348370497</c:v>
                </c:pt>
                <c:pt idx="1279">
                  <c:v>-52.704058773516302</c:v>
                </c:pt>
                <c:pt idx="1280">
                  <c:v>-52.762470997258902</c:v>
                </c:pt>
                <c:pt idx="1281">
                  <c:v>-52.792544884197</c:v>
                </c:pt>
                <c:pt idx="1282">
                  <c:v>-52.408741993460801</c:v>
                </c:pt>
                <c:pt idx="1283">
                  <c:v>-52.3323245737798</c:v>
                </c:pt>
                <c:pt idx="1284">
                  <c:v>-52.483278553953497</c:v>
                </c:pt>
                <c:pt idx="1285">
                  <c:v>-52.352206435848203</c:v>
                </c:pt>
                <c:pt idx="1286">
                  <c:v>-52.184963390592699</c:v>
                </c:pt>
                <c:pt idx="1287">
                  <c:v>-52.4263042578281</c:v>
                </c:pt>
                <c:pt idx="1288">
                  <c:v>-52.258197707478601</c:v>
                </c:pt>
                <c:pt idx="1289">
                  <c:v>-52.0659233657992</c:v>
                </c:pt>
                <c:pt idx="1290">
                  <c:v>-51.932010562543297</c:v>
                </c:pt>
                <c:pt idx="1291">
                  <c:v>-51.769438852233897</c:v>
                </c:pt>
                <c:pt idx="1292">
                  <c:v>-51.999735543869001</c:v>
                </c:pt>
                <c:pt idx="1293">
                  <c:v>-52.233910243966001</c:v>
                </c:pt>
                <c:pt idx="1294">
                  <c:v>-52.328254503050701</c:v>
                </c:pt>
                <c:pt idx="1295">
                  <c:v>-52.5663517233017</c:v>
                </c:pt>
                <c:pt idx="1296">
                  <c:v>-52.459074960655101</c:v>
                </c:pt>
                <c:pt idx="1297">
                  <c:v>-52.388513478900499</c:v>
                </c:pt>
                <c:pt idx="1298">
                  <c:v>-52.5607600934079</c:v>
                </c:pt>
                <c:pt idx="1299">
                  <c:v>-52.6313220019018</c:v>
                </c:pt>
                <c:pt idx="1300">
                  <c:v>-52.1918675597015</c:v>
                </c:pt>
                <c:pt idx="1301">
                  <c:v>-52.461130326686799</c:v>
                </c:pt>
                <c:pt idx="1302">
                  <c:v>-52.595631809064102</c:v>
                </c:pt>
                <c:pt idx="1303">
                  <c:v>-52.378908552167303</c:v>
                </c:pt>
                <c:pt idx="1304">
                  <c:v>-52.593648657101603</c:v>
                </c:pt>
                <c:pt idx="1305">
                  <c:v>-52.6517891090867</c:v>
                </c:pt>
                <c:pt idx="1306">
                  <c:v>-52.429466800643503</c:v>
                </c:pt>
                <c:pt idx="1307">
                  <c:v>-52.289927417048702</c:v>
                </c:pt>
                <c:pt idx="1308">
                  <c:v>-52.417562199030499</c:v>
                </c:pt>
                <c:pt idx="1309">
                  <c:v>-52.458440154947098</c:v>
                </c:pt>
                <c:pt idx="1310">
                  <c:v>-52.242254609728803</c:v>
                </c:pt>
                <c:pt idx="1311">
                  <c:v>-52.2643839193438</c:v>
                </c:pt>
                <c:pt idx="1312">
                  <c:v>-52.638056619515403</c:v>
                </c:pt>
                <c:pt idx="1313">
                  <c:v>-52.816758079221501</c:v>
                </c:pt>
                <c:pt idx="1314">
                  <c:v>-52.258195805644</c:v>
                </c:pt>
                <c:pt idx="1315">
                  <c:v>-52.483209149905598</c:v>
                </c:pt>
                <c:pt idx="1316">
                  <c:v>-53.190353531321101</c:v>
                </c:pt>
                <c:pt idx="1317">
                  <c:v>-53.652055003585602</c:v>
                </c:pt>
                <c:pt idx="1318">
                  <c:v>-53.545627138225697</c:v>
                </c:pt>
                <c:pt idx="1319">
                  <c:v>-53.815741213108097</c:v>
                </c:pt>
                <c:pt idx="1320">
                  <c:v>-53.632549664660402</c:v>
                </c:pt>
                <c:pt idx="1321">
                  <c:v>-53.591009683551199</c:v>
                </c:pt>
                <c:pt idx="1322">
                  <c:v>-53.712267534637398</c:v>
                </c:pt>
                <c:pt idx="1323">
                  <c:v>-53.540901048879903</c:v>
                </c:pt>
                <c:pt idx="1324">
                  <c:v>-53.1698499184456</c:v>
                </c:pt>
                <c:pt idx="1325">
                  <c:v>-53.189621873447003</c:v>
                </c:pt>
                <c:pt idx="1326">
                  <c:v>-52.938757792599397</c:v>
                </c:pt>
                <c:pt idx="1327">
                  <c:v>-52.998255238054902</c:v>
                </c:pt>
                <c:pt idx="1328">
                  <c:v>-53.564738652212903</c:v>
                </c:pt>
                <c:pt idx="1329">
                  <c:v>-53.573814844877397</c:v>
                </c:pt>
                <c:pt idx="1330">
                  <c:v>-53.692226736252401</c:v>
                </c:pt>
                <c:pt idx="1331">
                  <c:v>-53.556624930218703</c:v>
                </c:pt>
                <c:pt idx="1332">
                  <c:v>-53.923808392213203</c:v>
                </c:pt>
                <c:pt idx="1333">
                  <c:v>-53.777525072228599</c:v>
                </c:pt>
                <c:pt idx="1334">
                  <c:v>-53.571345933895103</c:v>
                </c:pt>
                <c:pt idx="1335">
                  <c:v>-53.512839073663798</c:v>
                </c:pt>
                <c:pt idx="1336">
                  <c:v>-54.0899482246597</c:v>
                </c:pt>
                <c:pt idx="1337">
                  <c:v>-54.895435499479497</c:v>
                </c:pt>
                <c:pt idx="1338">
                  <c:v>-55.659761561482803</c:v>
                </c:pt>
                <c:pt idx="1339">
                  <c:v>-56.043637706267603</c:v>
                </c:pt>
                <c:pt idx="1340">
                  <c:v>-55.822319225719497</c:v>
                </c:pt>
                <c:pt idx="1341">
                  <c:v>-55.616902765657798</c:v>
                </c:pt>
                <c:pt idx="1342">
                  <c:v>-55.889967058806803</c:v>
                </c:pt>
                <c:pt idx="1343">
                  <c:v>-56.015063153422403</c:v>
                </c:pt>
                <c:pt idx="1344">
                  <c:v>-56.065350146689603</c:v>
                </c:pt>
                <c:pt idx="1345">
                  <c:v>-56.430571102003199</c:v>
                </c:pt>
                <c:pt idx="1346">
                  <c:v>-56.185510217030199</c:v>
                </c:pt>
                <c:pt idx="1347">
                  <c:v>-55.935161066482202</c:v>
                </c:pt>
                <c:pt idx="1348">
                  <c:v>-55.639805778592702</c:v>
                </c:pt>
                <c:pt idx="1349">
                  <c:v>-55.562106112773698</c:v>
                </c:pt>
                <c:pt idx="1350">
                  <c:v>-56.168826303942602</c:v>
                </c:pt>
                <c:pt idx="1351">
                  <c:v>-56.132025839599002</c:v>
                </c:pt>
                <c:pt idx="1352">
                  <c:v>-55.917601500208498</c:v>
                </c:pt>
                <c:pt idx="1353">
                  <c:v>-56.218279053133898</c:v>
                </c:pt>
                <c:pt idx="1354">
                  <c:v>-56.005986258561599</c:v>
                </c:pt>
                <c:pt idx="1355">
                  <c:v>-55.917600855163798</c:v>
                </c:pt>
                <c:pt idx="1356">
                  <c:v>-56.214008198543098</c:v>
                </c:pt>
                <c:pt idx="1357">
                  <c:v>-56.336749677371699</c:v>
                </c:pt>
                <c:pt idx="1358">
                  <c:v>-57.055657923451697</c:v>
                </c:pt>
                <c:pt idx="1359">
                  <c:v>-56.790357097858703</c:v>
                </c:pt>
                <c:pt idx="1360">
                  <c:v>-56.794768008125999</c:v>
                </c:pt>
                <c:pt idx="1361">
                  <c:v>-56.825712862155797</c:v>
                </c:pt>
                <c:pt idx="1362">
                  <c:v>-56.674776028560302</c:v>
                </c:pt>
                <c:pt idx="1363">
                  <c:v>-56.557485484493903</c:v>
                </c:pt>
                <c:pt idx="1364">
                  <c:v>-56.065197529605797</c:v>
                </c:pt>
                <c:pt idx="1365">
                  <c:v>-56.086912604386399</c:v>
                </c:pt>
                <c:pt idx="1366">
                  <c:v>-56.434871274245701</c:v>
                </c:pt>
                <c:pt idx="1367">
                  <c:v>-56.348018861501203</c:v>
                </c:pt>
                <c:pt idx="1368">
                  <c:v>-56.012071761985197</c:v>
                </c:pt>
                <c:pt idx="1369">
                  <c:v>-55.967998074252002</c:v>
                </c:pt>
                <c:pt idx="1370">
                  <c:v>-56.4757011483767</c:v>
                </c:pt>
                <c:pt idx="1371">
                  <c:v>-56.363228279120499</c:v>
                </c:pt>
                <c:pt idx="1372">
                  <c:v>-56.2377143871622</c:v>
                </c:pt>
                <c:pt idx="1373">
                  <c:v>-56.522590595671801</c:v>
                </c:pt>
                <c:pt idx="1374">
                  <c:v>-56.756296058703597</c:v>
                </c:pt>
                <c:pt idx="1375">
                  <c:v>-57.061917434065499</c:v>
                </c:pt>
                <c:pt idx="1376">
                  <c:v>-56.934838655266503</c:v>
                </c:pt>
                <c:pt idx="1377">
                  <c:v>-56.566367650408601</c:v>
                </c:pt>
                <c:pt idx="1378">
                  <c:v>-56.277625043913098</c:v>
                </c:pt>
                <c:pt idx="1379">
                  <c:v>-56.714650819194702</c:v>
                </c:pt>
                <c:pt idx="1380">
                  <c:v>-56.962656439674099</c:v>
                </c:pt>
                <c:pt idx="1381">
                  <c:v>-56.9413304609308</c:v>
                </c:pt>
                <c:pt idx="1382">
                  <c:v>-57.049004382227103</c:v>
                </c:pt>
                <c:pt idx="1383">
                  <c:v>-56.645125406863897</c:v>
                </c:pt>
                <c:pt idx="1384">
                  <c:v>-56.129299687903597</c:v>
                </c:pt>
                <c:pt idx="1385">
                  <c:v>-56.120219782240198</c:v>
                </c:pt>
                <c:pt idx="1386">
                  <c:v>-56.208760306452199</c:v>
                </c:pt>
                <c:pt idx="1387">
                  <c:v>-56.179519905959303</c:v>
                </c:pt>
                <c:pt idx="1388">
                  <c:v>-56.463113004447898</c:v>
                </c:pt>
                <c:pt idx="1389">
                  <c:v>-56.726979135638103</c:v>
                </c:pt>
                <c:pt idx="1390">
                  <c:v>-56.504526578125102</c:v>
                </c:pt>
                <c:pt idx="1391">
                  <c:v>-56.6469756976444</c:v>
                </c:pt>
                <c:pt idx="1392">
                  <c:v>-57.041261361779902</c:v>
                </c:pt>
                <c:pt idx="1393">
                  <c:v>-57.100521347526602</c:v>
                </c:pt>
                <c:pt idx="1394">
                  <c:v>-56.2566609736148</c:v>
                </c:pt>
                <c:pt idx="1395">
                  <c:v>-55.935343749530197</c:v>
                </c:pt>
                <c:pt idx="1396">
                  <c:v>-55.808199396845502</c:v>
                </c:pt>
                <c:pt idx="1397">
                  <c:v>-55.710071844123398</c:v>
                </c:pt>
                <c:pt idx="1398">
                  <c:v>-55.946569211244501</c:v>
                </c:pt>
                <c:pt idx="1399">
                  <c:v>-56.204432857082502</c:v>
                </c:pt>
                <c:pt idx="1400">
                  <c:v>-56.5504291486765</c:v>
                </c:pt>
                <c:pt idx="1401">
                  <c:v>-56.439385603576802</c:v>
                </c:pt>
                <c:pt idx="1402">
                  <c:v>-55.767956859404897</c:v>
                </c:pt>
                <c:pt idx="1403">
                  <c:v>-55.408179063041203</c:v>
                </c:pt>
                <c:pt idx="1404">
                  <c:v>-55.230918665582699</c:v>
                </c:pt>
                <c:pt idx="1405">
                  <c:v>-55.6184736194202</c:v>
                </c:pt>
                <c:pt idx="1406">
                  <c:v>-55.906119899619299</c:v>
                </c:pt>
                <c:pt idx="1407">
                  <c:v>-56.104898586627201</c:v>
                </c:pt>
                <c:pt idx="1408">
                  <c:v>-55.349930550054999</c:v>
                </c:pt>
                <c:pt idx="1409">
                  <c:v>-55.333876433330801</c:v>
                </c:pt>
                <c:pt idx="1410">
                  <c:v>-55.482341204513297</c:v>
                </c:pt>
                <c:pt idx="1411">
                  <c:v>-55.217760841854798</c:v>
                </c:pt>
                <c:pt idx="1412">
                  <c:v>-55.303183265949102</c:v>
                </c:pt>
                <c:pt idx="1413">
                  <c:v>-55.448280171829097</c:v>
                </c:pt>
                <c:pt idx="1414">
                  <c:v>-55.452381040375599</c:v>
                </c:pt>
                <c:pt idx="1415">
                  <c:v>-54.701298095730401</c:v>
                </c:pt>
                <c:pt idx="1416">
                  <c:v>-54.854639591143403</c:v>
                </c:pt>
                <c:pt idx="1417">
                  <c:v>-54.984982903510002</c:v>
                </c:pt>
                <c:pt idx="1418">
                  <c:v>-54.8061460076621</c:v>
                </c:pt>
                <c:pt idx="1419">
                  <c:v>-54.809662516716301</c:v>
                </c:pt>
                <c:pt idx="1420">
                  <c:v>-54.899383293064197</c:v>
                </c:pt>
                <c:pt idx="1421">
                  <c:v>-54.442514459993099</c:v>
                </c:pt>
                <c:pt idx="1422">
                  <c:v>-53.955358616966997</c:v>
                </c:pt>
                <c:pt idx="1423">
                  <c:v>-53.6376726133688</c:v>
                </c:pt>
                <c:pt idx="1424">
                  <c:v>-53.638339328804499</c:v>
                </c:pt>
                <c:pt idx="1425">
                  <c:v>-53.306969017875701</c:v>
                </c:pt>
                <c:pt idx="1426">
                  <c:v>-53.190416844093498</c:v>
                </c:pt>
                <c:pt idx="1427">
                  <c:v>-53.045322467368301</c:v>
                </c:pt>
                <c:pt idx="1428">
                  <c:v>-52.591604844564998</c:v>
                </c:pt>
                <c:pt idx="1429">
                  <c:v>-53.058850986950297</c:v>
                </c:pt>
                <c:pt idx="1430">
                  <c:v>-53.605064746156899</c:v>
                </c:pt>
                <c:pt idx="1431">
                  <c:v>-53.506967764537499</c:v>
                </c:pt>
                <c:pt idx="1432">
                  <c:v>-53.124066361416602</c:v>
                </c:pt>
                <c:pt idx="1433">
                  <c:v>-53.0099859774976</c:v>
                </c:pt>
                <c:pt idx="1434">
                  <c:v>-53.242014411185302</c:v>
                </c:pt>
                <c:pt idx="1435">
                  <c:v>-52.971189948732501</c:v>
                </c:pt>
                <c:pt idx="1436">
                  <c:v>-53.285046787113799</c:v>
                </c:pt>
                <c:pt idx="1437">
                  <c:v>-53.384349903141398</c:v>
                </c:pt>
                <c:pt idx="1438">
                  <c:v>-53.488844922254302</c:v>
                </c:pt>
                <c:pt idx="1439">
                  <c:v>-53.179014480167297</c:v>
                </c:pt>
                <c:pt idx="1440">
                  <c:v>-52.625080007440502</c:v>
                </c:pt>
                <c:pt idx="1441">
                  <c:v>-52.697449057791403</c:v>
                </c:pt>
                <c:pt idx="1442">
                  <c:v>-52.984247123482099</c:v>
                </c:pt>
                <c:pt idx="1443">
                  <c:v>-52.4216190080191</c:v>
                </c:pt>
                <c:pt idx="1444">
                  <c:v>-52.119860707787304</c:v>
                </c:pt>
                <c:pt idx="1445">
                  <c:v>-52.393172437164303</c:v>
                </c:pt>
                <c:pt idx="1446">
                  <c:v>-52.836897672931201</c:v>
                </c:pt>
                <c:pt idx="1447">
                  <c:v>-52.831784195799898</c:v>
                </c:pt>
                <c:pt idx="1448">
                  <c:v>-52.717927469353199</c:v>
                </c:pt>
                <c:pt idx="1449">
                  <c:v>-52.043976230140203</c:v>
                </c:pt>
                <c:pt idx="1450">
                  <c:v>-51.7215653451671</c:v>
                </c:pt>
                <c:pt idx="1451">
                  <c:v>-51.921229950830501</c:v>
                </c:pt>
                <c:pt idx="1452">
                  <c:v>-52.024510407515301</c:v>
                </c:pt>
                <c:pt idx="1453">
                  <c:v>-52.082162395188298</c:v>
                </c:pt>
                <c:pt idx="1454">
                  <c:v>-52.064650950939502</c:v>
                </c:pt>
                <c:pt idx="1455">
                  <c:v>-51.885971075327497</c:v>
                </c:pt>
                <c:pt idx="1456">
                  <c:v>-51.368467234168797</c:v>
                </c:pt>
                <c:pt idx="1457">
                  <c:v>-50.968705435460002</c:v>
                </c:pt>
                <c:pt idx="1458">
                  <c:v>-51.2642665455881</c:v>
                </c:pt>
                <c:pt idx="1459">
                  <c:v>-51.784741706901599</c:v>
                </c:pt>
                <c:pt idx="1460">
                  <c:v>-51.6253495794274</c:v>
                </c:pt>
                <c:pt idx="1461">
                  <c:v>-51.2058350812326</c:v>
                </c:pt>
                <c:pt idx="1462">
                  <c:v>-50.669359867549097</c:v>
                </c:pt>
                <c:pt idx="1463">
                  <c:v>-50.112683248070702</c:v>
                </c:pt>
                <c:pt idx="1464">
                  <c:v>-50.145422312720299</c:v>
                </c:pt>
                <c:pt idx="1465">
                  <c:v>-50.173875190300699</c:v>
                </c:pt>
                <c:pt idx="1466">
                  <c:v>-50.357445178060502</c:v>
                </c:pt>
                <c:pt idx="1467">
                  <c:v>-50.224940415643097</c:v>
                </c:pt>
                <c:pt idx="1468">
                  <c:v>-50.020202863945698</c:v>
                </c:pt>
                <c:pt idx="1469">
                  <c:v>-50.183826208727901</c:v>
                </c:pt>
                <c:pt idx="1470">
                  <c:v>-50.829584720568498</c:v>
                </c:pt>
                <c:pt idx="1471">
                  <c:v>-50.893120822840203</c:v>
                </c:pt>
                <c:pt idx="1472">
                  <c:v>-50.939669969812599</c:v>
                </c:pt>
                <c:pt idx="1473">
                  <c:v>-50.947214803651299</c:v>
                </c:pt>
                <c:pt idx="1474">
                  <c:v>-50.787824775271602</c:v>
                </c:pt>
                <c:pt idx="1475">
                  <c:v>-50.373781144277999</c:v>
                </c:pt>
                <c:pt idx="1476">
                  <c:v>-50.333798403998998</c:v>
                </c:pt>
                <c:pt idx="1477">
                  <c:v>-50.684680959477298</c:v>
                </c:pt>
                <c:pt idx="1478">
                  <c:v>-50.830831416623603</c:v>
                </c:pt>
                <c:pt idx="1479">
                  <c:v>-50.273778273198999</c:v>
                </c:pt>
                <c:pt idx="1480">
                  <c:v>-50.014970523926898</c:v>
                </c:pt>
                <c:pt idx="1481">
                  <c:v>-49.9157722413157</c:v>
                </c:pt>
                <c:pt idx="1482">
                  <c:v>-49.983925337174902</c:v>
                </c:pt>
                <c:pt idx="1483">
                  <c:v>-50.354352354000802</c:v>
                </c:pt>
                <c:pt idx="1484">
                  <c:v>-50.663249919032602</c:v>
                </c:pt>
                <c:pt idx="1485">
                  <c:v>-50.324697171741001</c:v>
                </c:pt>
                <c:pt idx="1486">
                  <c:v>-50.228382324065898</c:v>
                </c:pt>
                <c:pt idx="1487">
                  <c:v>-49.898346991092701</c:v>
                </c:pt>
                <c:pt idx="1488">
                  <c:v>-49.646676347887002</c:v>
                </c:pt>
                <c:pt idx="1489">
                  <c:v>-49.627970866369097</c:v>
                </c:pt>
                <c:pt idx="1490">
                  <c:v>-49.640721194079198</c:v>
                </c:pt>
                <c:pt idx="1491">
                  <c:v>-49.816690978250698</c:v>
                </c:pt>
                <c:pt idx="1492">
                  <c:v>-49.8477832376104</c:v>
                </c:pt>
                <c:pt idx="1493">
                  <c:v>-49.681419822951902</c:v>
                </c:pt>
                <c:pt idx="1494">
                  <c:v>-49.690504686898102</c:v>
                </c:pt>
                <c:pt idx="1495">
                  <c:v>-50.227153566331303</c:v>
                </c:pt>
                <c:pt idx="1496">
                  <c:v>-50.772468770868102</c:v>
                </c:pt>
                <c:pt idx="1497">
                  <c:v>-51.146965230427398</c:v>
                </c:pt>
                <c:pt idx="1498">
                  <c:v>-50.9800264091636</c:v>
                </c:pt>
                <c:pt idx="1499">
                  <c:v>-51.1219461871896</c:v>
                </c:pt>
                <c:pt idx="1500">
                  <c:v>-51.104268502633197</c:v>
                </c:pt>
                <c:pt idx="1501">
                  <c:v>-50.847481979901502</c:v>
                </c:pt>
                <c:pt idx="1502">
                  <c:v>-50.734460893676101</c:v>
                </c:pt>
                <c:pt idx="1503">
                  <c:v>-50.791965905483799</c:v>
                </c:pt>
                <c:pt idx="1504">
                  <c:v>-51.269018077052799</c:v>
                </c:pt>
                <c:pt idx="1505">
                  <c:v>-51.4109814939834</c:v>
                </c:pt>
                <c:pt idx="1506">
                  <c:v>-51.456514222613698</c:v>
                </c:pt>
                <c:pt idx="1507">
                  <c:v>-51.475167238637603</c:v>
                </c:pt>
                <c:pt idx="1508">
                  <c:v>-51.163321064421503</c:v>
                </c:pt>
                <c:pt idx="1509">
                  <c:v>-51.457581900082602</c:v>
                </c:pt>
                <c:pt idx="1510">
                  <c:v>-51.385149397709199</c:v>
                </c:pt>
                <c:pt idx="1511">
                  <c:v>-51.576580685289997</c:v>
                </c:pt>
                <c:pt idx="1512">
                  <c:v>-52.334418212185199</c:v>
                </c:pt>
                <c:pt idx="1513">
                  <c:v>-52.875986225577698</c:v>
                </c:pt>
                <c:pt idx="1514">
                  <c:v>-52.953411645263898</c:v>
                </c:pt>
                <c:pt idx="1515">
                  <c:v>-52.752116297315801</c:v>
                </c:pt>
                <c:pt idx="1516">
                  <c:v>-52.892711800851501</c:v>
                </c:pt>
                <c:pt idx="1517">
                  <c:v>-52.897508135767502</c:v>
                </c:pt>
                <c:pt idx="1518">
                  <c:v>-52.921612892868097</c:v>
                </c:pt>
                <c:pt idx="1519">
                  <c:v>-53.4266630593768</c:v>
                </c:pt>
                <c:pt idx="1520">
                  <c:v>-53.424787498725998</c:v>
                </c:pt>
                <c:pt idx="1521">
                  <c:v>-53.017206058967197</c:v>
                </c:pt>
                <c:pt idx="1522">
                  <c:v>-53.056324293712301</c:v>
                </c:pt>
                <c:pt idx="1523">
                  <c:v>-53.128187778857303</c:v>
                </c:pt>
                <c:pt idx="1524">
                  <c:v>-53.191825857684698</c:v>
                </c:pt>
                <c:pt idx="1525">
                  <c:v>-53.5789041081443</c:v>
                </c:pt>
                <c:pt idx="1526">
                  <c:v>-54.043298433362203</c:v>
                </c:pt>
                <c:pt idx="1527">
                  <c:v>-53.9962275261177</c:v>
                </c:pt>
                <c:pt idx="1528">
                  <c:v>-54.045563502373497</c:v>
                </c:pt>
                <c:pt idx="1529">
                  <c:v>-53.6719208696842</c:v>
                </c:pt>
                <c:pt idx="1530">
                  <c:v>-53.734204493492598</c:v>
                </c:pt>
                <c:pt idx="1531">
                  <c:v>-53.975310140974301</c:v>
                </c:pt>
                <c:pt idx="1532">
                  <c:v>-54.4785268039941</c:v>
                </c:pt>
                <c:pt idx="1533">
                  <c:v>-54.670673843370999</c:v>
                </c:pt>
                <c:pt idx="1534">
                  <c:v>-54.431999040764701</c:v>
                </c:pt>
                <c:pt idx="1535">
                  <c:v>-54.168782627444699</c:v>
                </c:pt>
                <c:pt idx="1536">
                  <c:v>-53.984544558717403</c:v>
                </c:pt>
                <c:pt idx="1537">
                  <c:v>-53.915360049653103</c:v>
                </c:pt>
                <c:pt idx="1538">
                  <c:v>-54.034141419092798</c:v>
                </c:pt>
                <c:pt idx="1539">
                  <c:v>-54.174366748193997</c:v>
                </c:pt>
                <c:pt idx="1540">
                  <c:v>-54.647953884716699</c:v>
                </c:pt>
                <c:pt idx="1541">
                  <c:v>-54.545255786053403</c:v>
                </c:pt>
                <c:pt idx="1542">
                  <c:v>-54.323014146929701</c:v>
                </c:pt>
                <c:pt idx="1543">
                  <c:v>-54.329764064576203</c:v>
                </c:pt>
                <c:pt idx="1544">
                  <c:v>-54.270264877439601</c:v>
                </c:pt>
                <c:pt idx="1545">
                  <c:v>-54.275203780221901</c:v>
                </c:pt>
                <c:pt idx="1546">
                  <c:v>-54.097528781851501</c:v>
                </c:pt>
                <c:pt idx="1547">
                  <c:v>-53.918275509474199</c:v>
                </c:pt>
                <c:pt idx="1548">
                  <c:v>-54.080628347938699</c:v>
                </c:pt>
                <c:pt idx="1549">
                  <c:v>-54.253334331856003</c:v>
                </c:pt>
                <c:pt idx="1550">
                  <c:v>-54.814345810937603</c:v>
                </c:pt>
                <c:pt idx="1551">
                  <c:v>-55.080711053426597</c:v>
                </c:pt>
                <c:pt idx="1552">
                  <c:v>-55.236608556371003</c:v>
                </c:pt>
                <c:pt idx="1553">
                  <c:v>-55.528382702951902</c:v>
                </c:pt>
                <c:pt idx="1554">
                  <c:v>-55.552052346354202</c:v>
                </c:pt>
                <c:pt idx="1555">
                  <c:v>-55.227575065600597</c:v>
                </c:pt>
                <c:pt idx="1556">
                  <c:v>-54.899756079011297</c:v>
                </c:pt>
                <c:pt idx="1557">
                  <c:v>-54.754927689510197</c:v>
                </c:pt>
                <c:pt idx="1558">
                  <c:v>-54.848545685690098</c:v>
                </c:pt>
                <c:pt idx="1559">
                  <c:v>-54.988221377373499</c:v>
                </c:pt>
                <c:pt idx="1560">
                  <c:v>-55.142548680749798</c:v>
                </c:pt>
                <c:pt idx="1561">
                  <c:v>-55.665073045658403</c:v>
                </c:pt>
                <c:pt idx="1562">
                  <c:v>-55.6541317023243</c:v>
                </c:pt>
                <c:pt idx="1563">
                  <c:v>-55.484554332485203</c:v>
                </c:pt>
                <c:pt idx="1564">
                  <c:v>-55.4089201428542</c:v>
                </c:pt>
                <c:pt idx="1565">
                  <c:v>-55.3042366151276</c:v>
                </c:pt>
                <c:pt idx="1566">
                  <c:v>-55.555946012713598</c:v>
                </c:pt>
                <c:pt idx="1567">
                  <c:v>-55.395943127682997</c:v>
                </c:pt>
                <c:pt idx="1568">
                  <c:v>-55.4349833428899</c:v>
                </c:pt>
                <c:pt idx="1569">
                  <c:v>-55.6501134734402</c:v>
                </c:pt>
                <c:pt idx="1570">
                  <c:v>-55.910292823430296</c:v>
                </c:pt>
                <c:pt idx="1571">
                  <c:v>-55.782444161904202</c:v>
                </c:pt>
                <c:pt idx="1572">
                  <c:v>-56.144149025087998</c:v>
                </c:pt>
                <c:pt idx="1573">
                  <c:v>-56.242507956853203</c:v>
                </c:pt>
                <c:pt idx="1574">
                  <c:v>-56.351696740291999</c:v>
                </c:pt>
                <c:pt idx="1575">
                  <c:v>-55.9837099660514</c:v>
                </c:pt>
                <c:pt idx="1576">
                  <c:v>-55.647778544084197</c:v>
                </c:pt>
                <c:pt idx="1577">
                  <c:v>-55.890186006922697</c:v>
                </c:pt>
                <c:pt idx="1578">
                  <c:v>-55.938941278752701</c:v>
                </c:pt>
                <c:pt idx="1579">
                  <c:v>-56.255634109874599</c:v>
                </c:pt>
                <c:pt idx="1580">
                  <c:v>-56.057759048008997</c:v>
                </c:pt>
                <c:pt idx="1581">
                  <c:v>-55.522013456423998</c:v>
                </c:pt>
                <c:pt idx="1582">
                  <c:v>-55.610435530764697</c:v>
                </c:pt>
                <c:pt idx="1583">
                  <c:v>-55.596689018357601</c:v>
                </c:pt>
                <c:pt idx="1584">
                  <c:v>-55.204468960117801</c:v>
                </c:pt>
                <c:pt idx="1585">
                  <c:v>-55.530173255192899</c:v>
                </c:pt>
                <c:pt idx="1586">
                  <c:v>-55.774646852460002</c:v>
                </c:pt>
                <c:pt idx="1587">
                  <c:v>-55.528135111391499</c:v>
                </c:pt>
                <c:pt idx="1588">
                  <c:v>-55.039329739460896</c:v>
                </c:pt>
                <c:pt idx="1589">
                  <c:v>-55.100391264104601</c:v>
                </c:pt>
                <c:pt idx="1590">
                  <c:v>-55.223451356159003</c:v>
                </c:pt>
                <c:pt idx="1591">
                  <c:v>-55.5295151806204</c:v>
                </c:pt>
                <c:pt idx="1592">
                  <c:v>-55.559840499248203</c:v>
                </c:pt>
                <c:pt idx="1593">
                  <c:v>-55.4115638223141</c:v>
                </c:pt>
                <c:pt idx="1594">
                  <c:v>-55.576730190595597</c:v>
                </c:pt>
                <c:pt idx="1595">
                  <c:v>-55.727664276418103</c:v>
                </c:pt>
                <c:pt idx="1596">
                  <c:v>-55.934679475658797</c:v>
                </c:pt>
                <c:pt idx="1597">
                  <c:v>-55.799736569137302</c:v>
                </c:pt>
                <c:pt idx="1598">
                  <c:v>-55.754962119354197</c:v>
                </c:pt>
                <c:pt idx="1599">
                  <c:v>-55.794050954307401</c:v>
                </c:pt>
                <c:pt idx="1600">
                  <c:v>-55.994780617959101</c:v>
                </c:pt>
                <c:pt idx="1601">
                  <c:v>-55.9613095424451</c:v>
                </c:pt>
                <c:pt idx="1602">
                  <c:v>-55.964988244070703</c:v>
                </c:pt>
                <c:pt idx="1603">
                  <c:v>-55.811368906122198</c:v>
                </c:pt>
                <c:pt idx="1604">
                  <c:v>-55.5757535884741</c:v>
                </c:pt>
                <c:pt idx="1605">
                  <c:v>-55.453677013935099</c:v>
                </c:pt>
                <c:pt idx="1606">
                  <c:v>-55.485965488873198</c:v>
                </c:pt>
                <c:pt idx="1607">
                  <c:v>-55.4584038411545</c:v>
                </c:pt>
                <c:pt idx="1608">
                  <c:v>-54.982410596619701</c:v>
                </c:pt>
                <c:pt idx="1609">
                  <c:v>-55.155057370483497</c:v>
                </c:pt>
                <c:pt idx="1610">
                  <c:v>-55.505872848120397</c:v>
                </c:pt>
                <c:pt idx="1611">
                  <c:v>-55.583388780589402</c:v>
                </c:pt>
                <c:pt idx="1612">
                  <c:v>-55.242247322042701</c:v>
                </c:pt>
                <c:pt idx="1613">
                  <c:v>-55.027188499388501</c:v>
                </c:pt>
                <c:pt idx="1614">
                  <c:v>-54.898602185007803</c:v>
                </c:pt>
                <c:pt idx="1615">
                  <c:v>-54.8240483747458</c:v>
                </c:pt>
                <c:pt idx="1616">
                  <c:v>-54.441210758916199</c:v>
                </c:pt>
                <c:pt idx="1617">
                  <c:v>-55.1861385991958</c:v>
                </c:pt>
                <c:pt idx="1618">
                  <c:v>-55.159935776226199</c:v>
                </c:pt>
                <c:pt idx="1619">
                  <c:v>-55.008341209485799</c:v>
                </c:pt>
                <c:pt idx="1620">
                  <c:v>-54.689857935792702</c:v>
                </c:pt>
                <c:pt idx="1621">
                  <c:v>-54.330708693465503</c:v>
                </c:pt>
                <c:pt idx="1622">
                  <c:v>-54.496508889421499</c:v>
                </c:pt>
                <c:pt idx="1623">
                  <c:v>-54.686555497521397</c:v>
                </c:pt>
                <c:pt idx="1624">
                  <c:v>-54.897960022817799</c:v>
                </c:pt>
                <c:pt idx="1625">
                  <c:v>-54.688246569108699</c:v>
                </c:pt>
                <c:pt idx="1626">
                  <c:v>-54.306563404734099</c:v>
                </c:pt>
                <c:pt idx="1627">
                  <c:v>-54.274305389038297</c:v>
                </c:pt>
                <c:pt idx="1628">
                  <c:v>-53.940495986934401</c:v>
                </c:pt>
                <c:pt idx="1629">
                  <c:v>-53.808389120374997</c:v>
                </c:pt>
                <c:pt idx="1630">
                  <c:v>-53.6101533669381</c:v>
                </c:pt>
                <c:pt idx="1631">
                  <c:v>-53.319408042262403</c:v>
                </c:pt>
                <c:pt idx="1632">
                  <c:v>-53.485865442605402</c:v>
                </c:pt>
                <c:pt idx="1633">
                  <c:v>-53.471451628495799</c:v>
                </c:pt>
                <c:pt idx="1634">
                  <c:v>-53.214413071657503</c:v>
                </c:pt>
                <c:pt idx="1635">
                  <c:v>-52.923221794664101</c:v>
                </c:pt>
                <c:pt idx="1636">
                  <c:v>-52.825740984152702</c:v>
                </c:pt>
                <c:pt idx="1637">
                  <c:v>-52.817934882313097</c:v>
                </c:pt>
                <c:pt idx="1638">
                  <c:v>-53.015962478998098</c:v>
                </c:pt>
                <c:pt idx="1639">
                  <c:v>-52.816568150760602</c:v>
                </c:pt>
                <c:pt idx="1640">
                  <c:v>-52.952241806706297</c:v>
                </c:pt>
                <c:pt idx="1641">
                  <c:v>-53.0121240893261</c:v>
                </c:pt>
                <c:pt idx="1642">
                  <c:v>-52.943580313837998</c:v>
                </c:pt>
                <c:pt idx="1643">
                  <c:v>-52.8665412116761</c:v>
                </c:pt>
                <c:pt idx="1644">
                  <c:v>-52.2051559565449</c:v>
                </c:pt>
                <c:pt idx="1645">
                  <c:v>-52.425311201359499</c:v>
                </c:pt>
                <c:pt idx="1646">
                  <c:v>-52.878482280152703</c:v>
                </c:pt>
                <c:pt idx="1647">
                  <c:v>-52.987970410682202</c:v>
                </c:pt>
                <c:pt idx="1648">
                  <c:v>-52.833129718108303</c:v>
                </c:pt>
                <c:pt idx="1649">
                  <c:v>-52.6314749656039</c:v>
                </c:pt>
                <c:pt idx="1650">
                  <c:v>-52.298741951787903</c:v>
                </c:pt>
                <c:pt idx="1651">
                  <c:v>-52.128211364448902</c:v>
                </c:pt>
                <c:pt idx="1652">
                  <c:v>-52.183715447412297</c:v>
                </c:pt>
                <c:pt idx="1653">
                  <c:v>-52.341551121657403</c:v>
                </c:pt>
                <c:pt idx="1654">
                  <c:v>-52.194283872934299</c:v>
                </c:pt>
                <c:pt idx="1655">
                  <c:v>-52.104639305848501</c:v>
                </c:pt>
                <c:pt idx="1656">
                  <c:v>-52.1013727236937</c:v>
                </c:pt>
                <c:pt idx="1657">
                  <c:v>-52.1126115361375</c:v>
                </c:pt>
                <c:pt idx="1658">
                  <c:v>-52.122804125149102</c:v>
                </c:pt>
                <c:pt idx="1659">
                  <c:v>-52.086703134049998</c:v>
                </c:pt>
                <c:pt idx="1660">
                  <c:v>-51.567701026286997</c:v>
                </c:pt>
                <c:pt idx="1661">
                  <c:v>-51.056302058271498</c:v>
                </c:pt>
                <c:pt idx="1662">
                  <c:v>-51.194654280145897</c:v>
                </c:pt>
                <c:pt idx="1663">
                  <c:v>-51.3980209423746</c:v>
                </c:pt>
                <c:pt idx="1664">
                  <c:v>-51.159896774800004</c:v>
                </c:pt>
                <c:pt idx="1665">
                  <c:v>-51.214444868511897</c:v>
                </c:pt>
                <c:pt idx="1666">
                  <c:v>-51.129070314383902</c:v>
                </c:pt>
                <c:pt idx="1667">
                  <c:v>-50.822947494232402</c:v>
                </c:pt>
                <c:pt idx="1668">
                  <c:v>-50.744835256869301</c:v>
                </c:pt>
                <c:pt idx="1669">
                  <c:v>-51.0038680503311</c:v>
                </c:pt>
                <c:pt idx="1670">
                  <c:v>-50.597456415522799</c:v>
                </c:pt>
                <c:pt idx="1671">
                  <c:v>-50.2646308781964</c:v>
                </c:pt>
                <c:pt idx="1672">
                  <c:v>-50.662618226525503</c:v>
                </c:pt>
                <c:pt idx="1673">
                  <c:v>-50.448416280809099</c:v>
                </c:pt>
                <c:pt idx="1674">
                  <c:v>-50.466817932208897</c:v>
                </c:pt>
                <c:pt idx="1675">
                  <c:v>-50.604789399983801</c:v>
                </c:pt>
                <c:pt idx="1676">
                  <c:v>-50.8162005643538</c:v>
                </c:pt>
                <c:pt idx="1677">
                  <c:v>-50.800912561762999</c:v>
                </c:pt>
                <c:pt idx="1678">
                  <c:v>-50.810990648132901</c:v>
                </c:pt>
                <c:pt idx="1679">
                  <c:v>-50.7097088250637</c:v>
                </c:pt>
                <c:pt idx="1680">
                  <c:v>-50.6189245756294</c:v>
                </c:pt>
                <c:pt idx="1681">
                  <c:v>-50.469782285808101</c:v>
                </c:pt>
                <c:pt idx="1682">
                  <c:v>-50.156274201955902</c:v>
                </c:pt>
                <c:pt idx="1683">
                  <c:v>-50.348925102497603</c:v>
                </c:pt>
                <c:pt idx="1684">
                  <c:v>-50.562367399118898</c:v>
                </c:pt>
                <c:pt idx="1685">
                  <c:v>-50.492921919473197</c:v>
                </c:pt>
                <c:pt idx="1686">
                  <c:v>-50.188772975607201</c:v>
                </c:pt>
                <c:pt idx="1687">
                  <c:v>-50.614353617079502</c:v>
                </c:pt>
                <c:pt idx="1688">
                  <c:v>-50.561073101856103</c:v>
                </c:pt>
                <c:pt idx="1689">
                  <c:v>-50.713860607160903</c:v>
                </c:pt>
                <c:pt idx="1690">
                  <c:v>-50.795798191035402</c:v>
                </c:pt>
                <c:pt idx="1691">
                  <c:v>-50.478466146440397</c:v>
                </c:pt>
                <c:pt idx="1692">
                  <c:v>-50.295631120163797</c:v>
                </c:pt>
                <c:pt idx="1693">
                  <c:v>-50.244148309390297</c:v>
                </c:pt>
                <c:pt idx="1694">
                  <c:v>-50.711785315837297</c:v>
                </c:pt>
                <c:pt idx="1695">
                  <c:v>-51.437945561005598</c:v>
                </c:pt>
                <c:pt idx="1696">
                  <c:v>-51.432936505700098</c:v>
                </c:pt>
                <c:pt idx="1697">
                  <c:v>-51.529140314387803</c:v>
                </c:pt>
                <c:pt idx="1698">
                  <c:v>-51.369166965230697</c:v>
                </c:pt>
                <c:pt idx="1699">
                  <c:v>-51.800703997728</c:v>
                </c:pt>
                <c:pt idx="1700">
                  <c:v>-51.410491325951099</c:v>
                </c:pt>
                <c:pt idx="1701">
                  <c:v>-51.274571221930699</c:v>
                </c:pt>
                <c:pt idx="1702">
                  <c:v>-51.489703140728999</c:v>
                </c:pt>
                <c:pt idx="1703">
                  <c:v>-51.5308506730521</c:v>
                </c:pt>
                <c:pt idx="1704">
                  <c:v>-51.777425389007902</c:v>
                </c:pt>
                <c:pt idx="1705">
                  <c:v>-51.922762492747403</c:v>
                </c:pt>
                <c:pt idx="1706">
                  <c:v>-52.065582869401602</c:v>
                </c:pt>
                <c:pt idx="1707">
                  <c:v>-52.173952235327803</c:v>
                </c:pt>
                <c:pt idx="1708">
                  <c:v>-52.161792645013897</c:v>
                </c:pt>
                <c:pt idx="1709">
                  <c:v>-52.449346380392697</c:v>
                </c:pt>
                <c:pt idx="1710">
                  <c:v>-52.7278861742681</c:v>
                </c:pt>
                <c:pt idx="1711">
                  <c:v>-52.895332810583703</c:v>
                </c:pt>
                <c:pt idx="1712">
                  <c:v>-52.9942857126983</c:v>
                </c:pt>
                <c:pt idx="1713">
                  <c:v>-53.27173518259</c:v>
                </c:pt>
                <c:pt idx="1714">
                  <c:v>-53.272730518589803</c:v>
                </c:pt>
                <c:pt idx="1715">
                  <c:v>-52.656378190674602</c:v>
                </c:pt>
                <c:pt idx="1716">
                  <c:v>-52.576721691795903</c:v>
                </c:pt>
                <c:pt idx="1717">
                  <c:v>-53.559647426142398</c:v>
                </c:pt>
                <c:pt idx="1718">
                  <c:v>-53.727847528000602</c:v>
                </c:pt>
                <c:pt idx="1719">
                  <c:v>-53.2101918834042</c:v>
                </c:pt>
                <c:pt idx="1720">
                  <c:v>-52.9424515226683</c:v>
                </c:pt>
                <c:pt idx="1721">
                  <c:v>-52.857213138054</c:v>
                </c:pt>
                <c:pt idx="1722">
                  <c:v>-52.961274034997601</c:v>
                </c:pt>
                <c:pt idx="1723">
                  <c:v>-53.717421067678501</c:v>
                </c:pt>
                <c:pt idx="1724">
                  <c:v>-53.800655665875802</c:v>
                </c:pt>
                <c:pt idx="1725">
                  <c:v>-53.592516062438399</c:v>
                </c:pt>
                <c:pt idx="1726">
                  <c:v>-53.605489190873598</c:v>
                </c:pt>
                <c:pt idx="1727">
                  <c:v>-54.152926185652298</c:v>
                </c:pt>
                <c:pt idx="1728">
                  <c:v>-54.586477706296201</c:v>
                </c:pt>
                <c:pt idx="1729">
                  <c:v>-54.830384808465297</c:v>
                </c:pt>
                <c:pt idx="1730">
                  <c:v>-54.811657626241796</c:v>
                </c:pt>
                <c:pt idx="1731">
                  <c:v>-54.815994151014301</c:v>
                </c:pt>
                <c:pt idx="1732">
                  <c:v>-54.622467246912201</c:v>
                </c:pt>
                <c:pt idx="1733">
                  <c:v>-55.013324442182103</c:v>
                </c:pt>
                <c:pt idx="1734">
                  <c:v>-54.752938641618101</c:v>
                </c:pt>
                <c:pt idx="1735">
                  <c:v>-54.229661363429699</c:v>
                </c:pt>
                <c:pt idx="1736">
                  <c:v>-54.309377228962198</c:v>
                </c:pt>
                <c:pt idx="1737">
                  <c:v>-54.518060247339797</c:v>
                </c:pt>
                <c:pt idx="1738">
                  <c:v>-54.459536954550302</c:v>
                </c:pt>
                <c:pt idx="1739">
                  <c:v>-54.907541000442798</c:v>
                </c:pt>
                <c:pt idx="1740">
                  <c:v>-55.118720853189103</c:v>
                </c:pt>
                <c:pt idx="1741">
                  <c:v>-54.891510037092203</c:v>
                </c:pt>
                <c:pt idx="1742">
                  <c:v>-55.2849358517986</c:v>
                </c:pt>
                <c:pt idx="1743">
                  <c:v>-55.422759047031597</c:v>
                </c:pt>
                <c:pt idx="1744">
                  <c:v>-55.271599104428901</c:v>
                </c:pt>
                <c:pt idx="1745">
                  <c:v>-55.062012592025901</c:v>
                </c:pt>
                <c:pt idx="1746">
                  <c:v>-55.265170228407897</c:v>
                </c:pt>
                <c:pt idx="1747">
                  <c:v>-55.5294500494023</c:v>
                </c:pt>
                <c:pt idx="1748">
                  <c:v>-55.481622483020203</c:v>
                </c:pt>
                <c:pt idx="1749">
                  <c:v>-55.2086073241815</c:v>
                </c:pt>
                <c:pt idx="1750">
                  <c:v>-54.996647440122999</c:v>
                </c:pt>
                <c:pt idx="1751">
                  <c:v>-55.056302965763301</c:v>
                </c:pt>
                <c:pt idx="1752">
                  <c:v>-54.989751119348703</c:v>
                </c:pt>
                <c:pt idx="1753">
                  <c:v>-54.468778131304902</c:v>
                </c:pt>
                <c:pt idx="1754">
                  <c:v>-55.106001975281202</c:v>
                </c:pt>
                <c:pt idx="1755">
                  <c:v>-56.012708668971101</c:v>
                </c:pt>
                <c:pt idx="1756">
                  <c:v>-55.970996533206403</c:v>
                </c:pt>
                <c:pt idx="1757">
                  <c:v>-55.966074918569298</c:v>
                </c:pt>
                <c:pt idx="1758">
                  <c:v>-55.971681779815398</c:v>
                </c:pt>
                <c:pt idx="1759">
                  <c:v>-56.4801509556683</c:v>
                </c:pt>
                <c:pt idx="1760">
                  <c:v>-56.431279311376002</c:v>
                </c:pt>
                <c:pt idx="1761">
                  <c:v>-56.275137172340301</c:v>
                </c:pt>
                <c:pt idx="1762">
                  <c:v>-56.532941554007401</c:v>
                </c:pt>
                <c:pt idx="1763">
                  <c:v>-56.463356097849797</c:v>
                </c:pt>
                <c:pt idx="1764">
                  <c:v>-56.202374510152197</c:v>
                </c:pt>
                <c:pt idx="1765">
                  <c:v>-56.188054877165399</c:v>
                </c:pt>
                <c:pt idx="1766">
                  <c:v>-56.273603341297402</c:v>
                </c:pt>
                <c:pt idx="1767">
                  <c:v>-55.845408841595599</c:v>
                </c:pt>
                <c:pt idx="1768">
                  <c:v>-55.448257432941404</c:v>
                </c:pt>
                <c:pt idx="1769">
                  <c:v>-55.936817320714297</c:v>
                </c:pt>
                <c:pt idx="1770">
                  <c:v>-55.954234674911703</c:v>
                </c:pt>
                <c:pt idx="1771">
                  <c:v>-56.084132437877201</c:v>
                </c:pt>
                <c:pt idx="1772">
                  <c:v>-56.216847243307498</c:v>
                </c:pt>
                <c:pt idx="1773">
                  <c:v>-56.181610509233202</c:v>
                </c:pt>
                <c:pt idx="1774">
                  <c:v>-56.438122810973901</c:v>
                </c:pt>
                <c:pt idx="1775">
                  <c:v>-56.538970784270397</c:v>
                </c:pt>
                <c:pt idx="1776">
                  <c:v>-56.561668647608499</c:v>
                </c:pt>
                <c:pt idx="1777">
                  <c:v>-56.272022698291899</c:v>
                </c:pt>
                <c:pt idx="1778">
                  <c:v>-56.103476021914702</c:v>
                </c:pt>
                <c:pt idx="1779">
                  <c:v>-55.842145655205002</c:v>
                </c:pt>
                <c:pt idx="1780">
                  <c:v>-55.927218532272903</c:v>
                </c:pt>
                <c:pt idx="1781">
                  <c:v>-56.503068109126801</c:v>
                </c:pt>
                <c:pt idx="1782">
                  <c:v>-56.450594483292598</c:v>
                </c:pt>
                <c:pt idx="1783">
                  <c:v>-55.901194272455299</c:v>
                </c:pt>
                <c:pt idx="1784">
                  <c:v>-55.822051816662601</c:v>
                </c:pt>
                <c:pt idx="1785">
                  <c:v>-55.9402483746874</c:v>
                </c:pt>
                <c:pt idx="1786">
                  <c:v>-55.728905636310103</c:v>
                </c:pt>
                <c:pt idx="1787">
                  <c:v>-55.874990035021099</c:v>
                </c:pt>
                <c:pt idx="1788">
                  <c:v>-56.0601712394296</c:v>
                </c:pt>
                <c:pt idx="1789">
                  <c:v>-56.450898516860597</c:v>
                </c:pt>
                <c:pt idx="1790">
                  <c:v>-56.523867051797602</c:v>
                </c:pt>
                <c:pt idx="1791">
                  <c:v>-56.352831900679</c:v>
                </c:pt>
                <c:pt idx="1792">
                  <c:v>-56.289248575501503</c:v>
                </c:pt>
                <c:pt idx="1793">
                  <c:v>-56.1073815432621</c:v>
                </c:pt>
                <c:pt idx="1794">
                  <c:v>-55.9924808968834</c:v>
                </c:pt>
                <c:pt idx="1795">
                  <c:v>-56.4122275978891</c:v>
                </c:pt>
                <c:pt idx="1796">
                  <c:v>-55.981851867312002</c:v>
                </c:pt>
                <c:pt idx="1797">
                  <c:v>-55.410625076331897</c:v>
                </c:pt>
                <c:pt idx="1798">
                  <c:v>-55.0968674274026</c:v>
                </c:pt>
                <c:pt idx="1799">
                  <c:v>-55.527191137975102</c:v>
                </c:pt>
                <c:pt idx="1800">
                  <c:v>-55.431857309399497</c:v>
                </c:pt>
                <c:pt idx="1801">
                  <c:v>-55.669348125196699</c:v>
                </c:pt>
                <c:pt idx="1802">
                  <c:v>-55.203088125421999</c:v>
                </c:pt>
                <c:pt idx="1803">
                  <c:v>-53.984442114663501</c:v>
                </c:pt>
                <c:pt idx="1804">
                  <c:v>-54.175964159826798</c:v>
                </c:pt>
                <c:pt idx="1805">
                  <c:v>-54.412584110330499</c:v>
                </c:pt>
                <c:pt idx="1806">
                  <c:v>-54.435467362030302</c:v>
                </c:pt>
                <c:pt idx="1807">
                  <c:v>-54.444475083071303</c:v>
                </c:pt>
                <c:pt idx="1808">
                  <c:v>-54.845588184312298</c:v>
                </c:pt>
                <c:pt idx="1809">
                  <c:v>-54.743237374070603</c:v>
                </c:pt>
                <c:pt idx="1810">
                  <c:v>-54.928474345584199</c:v>
                </c:pt>
                <c:pt idx="1811">
                  <c:v>-54.772358597214001</c:v>
                </c:pt>
                <c:pt idx="1812">
                  <c:v>-54.670241834339897</c:v>
                </c:pt>
                <c:pt idx="1813">
                  <c:v>-54.688817195875302</c:v>
                </c:pt>
                <c:pt idx="1814">
                  <c:v>-54.574456034435201</c:v>
                </c:pt>
                <c:pt idx="1815">
                  <c:v>-54.498414308608098</c:v>
                </c:pt>
                <c:pt idx="1816">
                  <c:v>-54.248147765752101</c:v>
                </c:pt>
                <c:pt idx="1817">
                  <c:v>-53.685743037459503</c:v>
                </c:pt>
                <c:pt idx="1818">
                  <c:v>-53.387308881693698</c:v>
                </c:pt>
                <c:pt idx="1819">
                  <c:v>-53.044017191537101</c:v>
                </c:pt>
                <c:pt idx="1820">
                  <c:v>-53.203825067568197</c:v>
                </c:pt>
                <c:pt idx="1821">
                  <c:v>-53.556302581817498</c:v>
                </c:pt>
                <c:pt idx="1822">
                  <c:v>-53.290114209883399</c:v>
                </c:pt>
                <c:pt idx="1823">
                  <c:v>-53.457794041468198</c:v>
                </c:pt>
                <c:pt idx="1824">
                  <c:v>-53.427676120014901</c:v>
                </c:pt>
                <c:pt idx="1825">
                  <c:v>-53.388189374203797</c:v>
                </c:pt>
                <c:pt idx="1826">
                  <c:v>-53.502547754538398</c:v>
                </c:pt>
                <c:pt idx="1827">
                  <c:v>-53.568520735393399</c:v>
                </c:pt>
                <c:pt idx="1828">
                  <c:v>-53.196331804503501</c:v>
                </c:pt>
                <c:pt idx="1829">
                  <c:v>-53.040366416776003</c:v>
                </c:pt>
                <c:pt idx="1830">
                  <c:v>-53.314539142125703</c:v>
                </c:pt>
                <c:pt idx="1831">
                  <c:v>-53.069918058488803</c:v>
                </c:pt>
                <c:pt idx="1832">
                  <c:v>-52.679815463079699</c:v>
                </c:pt>
                <c:pt idx="1833">
                  <c:v>-52.463736709497503</c:v>
                </c:pt>
                <c:pt idx="1834">
                  <c:v>-52.398331132480003</c:v>
                </c:pt>
                <c:pt idx="1835">
                  <c:v>-52.231771261452401</c:v>
                </c:pt>
                <c:pt idx="1836">
                  <c:v>-52.307208949460602</c:v>
                </c:pt>
                <c:pt idx="1837">
                  <c:v>-52.592835588903696</c:v>
                </c:pt>
                <c:pt idx="1838">
                  <c:v>-52.991642957752198</c:v>
                </c:pt>
                <c:pt idx="1839">
                  <c:v>-52.7471952414366</c:v>
                </c:pt>
                <c:pt idx="1840">
                  <c:v>-52.196177591386899</c:v>
                </c:pt>
                <c:pt idx="1841">
                  <c:v>-52.101608129286397</c:v>
                </c:pt>
                <c:pt idx="1842">
                  <c:v>-52.200893726475599</c:v>
                </c:pt>
                <c:pt idx="1843">
                  <c:v>-52.264459834946798</c:v>
                </c:pt>
                <c:pt idx="1844">
                  <c:v>-52.048702262006401</c:v>
                </c:pt>
                <c:pt idx="1845">
                  <c:v>-51.702647076682801</c:v>
                </c:pt>
                <c:pt idx="1846">
                  <c:v>-51.564074694153</c:v>
                </c:pt>
                <c:pt idx="1847">
                  <c:v>-51.496882103639798</c:v>
                </c:pt>
                <c:pt idx="1848">
                  <c:v>-51.525970576371598</c:v>
                </c:pt>
                <c:pt idx="1849">
                  <c:v>-51.893950969055602</c:v>
                </c:pt>
                <c:pt idx="1850">
                  <c:v>-51.700917699451601</c:v>
                </c:pt>
                <c:pt idx="1851">
                  <c:v>-51.397701955268097</c:v>
                </c:pt>
                <c:pt idx="1852">
                  <c:v>-51.190229221277399</c:v>
                </c:pt>
                <c:pt idx="1853">
                  <c:v>-51.288040769492198</c:v>
                </c:pt>
                <c:pt idx="1854">
                  <c:v>-51.291450358930803</c:v>
                </c:pt>
                <c:pt idx="1855">
                  <c:v>-50.6869968450575</c:v>
                </c:pt>
                <c:pt idx="1856">
                  <c:v>-50.707122174838297</c:v>
                </c:pt>
                <c:pt idx="1857">
                  <c:v>-50.972036155202503</c:v>
                </c:pt>
                <c:pt idx="1858">
                  <c:v>-50.893279599202501</c:v>
                </c:pt>
                <c:pt idx="1859">
                  <c:v>-50.847657270451897</c:v>
                </c:pt>
                <c:pt idx="1860">
                  <c:v>-50.675999192429501</c:v>
                </c:pt>
                <c:pt idx="1861">
                  <c:v>-50.592597082364797</c:v>
                </c:pt>
                <c:pt idx="1862">
                  <c:v>-50.905245713871402</c:v>
                </c:pt>
                <c:pt idx="1863">
                  <c:v>-50.863262905923001</c:v>
                </c:pt>
                <c:pt idx="1864">
                  <c:v>-50.943045867598798</c:v>
                </c:pt>
                <c:pt idx="1865">
                  <c:v>-51.117809008434001</c:v>
                </c:pt>
                <c:pt idx="1866">
                  <c:v>-50.9960228101898</c:v>
                </c:pt>
                <c:pt idx="1867">
                  <c:v>-51.342699804132799</c:v>
                </c:pt>
                <c:pt idx="1868">
                  <c:v>-51.116575286853298</c:v>
                </c:pt>
                <c:pt idx="1869">
                  <c:v>-51.228282783937999</c:v>
                </c:pt>
                <c:pt idx="1870">
                  <c:v>-51.186060554221399</c:v>
                </c:pt>
                <c:pt idx="1871">
                  <c:v>-50.997762056220303</c:v>
                </c:pt>
                <c:pt idx="1872">
                  <c:v>-50.684255731991598</c:v>
                </c:pt>
                <c:pt idx="1873">
                  <c:v>-50.845256830401603</c:v>
                </c:pt>
                <c:pt idx="1874">
                  <c:v>-51.268624286226498</c:v>
                </c:pt>
                <c:pt idx="1875">
                  <c:v>-50.922122595390597</c:v>
                </c:pt>
                <c:pt idx="1876">
                  <c:v>-51.196328687994502</c:v>
                </c:pt>
                <c:pt idx="1877">
                  <c:v>-51.468128833566901</c:v>
                </c:pt>
                <c:pt idx="1878">
                  <c:v>-51.241566731879303</c:v>
                </c:pt>
                <c:pt idx="1879">
                  <c:v>-51.533661421971999</c:v>
                </c:pt>
                <c:pt idx="1880">
                  <c:v>-51.951818986091403</c:v>
                </c:pt>
                <c:pt idx="1881">
                  <c:v>-51.7955411752354</c:v>
                </c:pt>
                <c:pt idx="1882">
                  <c:v>-51.773595013787897</c:v>
                </c:pt>
                <c:pt idx="1883">
                  <c:v>-51.766556241467498</c:v>
                </c:pt>
                <c:pt idx="1884">
                  <c:v>-51.939212920019799</c:v>
                </c:pt>
                <c:pt idx="1885">
                  <c:v>-51.977077546265498</c:v>
                </c:pt>
                <c:pt idx="1886">
                  <c:v>-51.5593738985079</c:v>
                </c:pt>
                <c:pt idx="1887">
                  <c:v>-52.337725218517903</c:v>
                </c:pt>
                <c:pt idx="1888">
                  <c:v>-52.140334957247099</c:v>
                </c:pt>
                <c:pt idx="1889">
                  <c:v>-52.120294115479901</c:v>
                </c:pt>
                <c:pt idx="1890">
                  <c:v>-52.340781590519498</c:v>
                </c:pt>
                <c:pt idx="1891">
                  <c:v>-51.906592631893901</c:v>
                </c:pt>
                <c:pt idx="1892">
                  <c:v>-51.478311149529503</c:v>
                </c:pt>
                <c:pt idx="1893">
                  <c:v>-51.810226185919802</c:v>
                </c:pt>
                <c:pt idx="1894">
                  <c:v>-51.901512720738097</c:v>
                </c:pt>
                <c:pt idx="1895">
                  <c:v>-51.709900719520498</c:v>
                </c:pt>
                <c:pt idx="1896">
                  <c:v>-51.672661504022003</c:v>
                </c:pt>
                <c:pt idx="1897">
                  <c:v>-52.158131940566498</c:v>
                </c:pt>
                <c:pt idx="1898">
                  <c:v>-52.241599625066002</c:v>
                </c:pt>
                <c:pt idx="1899">
                  <c:v>-51.810652739752001</c:v>
                </c:pt>
                <c:pt idx="1900">
                  <c:v>-51.921692092714899</c:v>
                </c:pt>
                <c:pt idx="1901">
                  <c:v>-52.164445966563399</c:v>
                </c:pt>
                <c:pt idx="1902">
                  <c:v>-51.825657872239198</c:v>
                </c:pt>
                <c:pt idx="1903">
                  <c:v>-51.214808373709097</c:v>
                </c:pt>
                <c:pt idx="1904">
                  <c:v>-50.886380250105198</c:v>
                </c:pt>
                <c:pt idx="1905">
                  <c:v>-51.742590259882498</c:v>
                </c:pt>
                <c:pt idx="1906">
                  <c:v>-52.0479369945892</c:v>
                </c:pt>
                <c:pt idx="1907">
                  <c:v>-51.987195458121001</c:v>
                </c:pt>
                <c:pt idx="1908">
                  <c:v>-51.982235943215201</c:v>
                </c:pt>
                <c:pt idx="1909">
                  <c:v>-51.927789560814801</c:v>
                </c:pt>
                <c:pt idx="1910">
                  <c:v>-51.920302196916097</c:v>
                </c:pt>
                <c:pt idx="1911">
                  <c:v>-52.122558411299501</c:v>
                </c:pt>
                <c:pt idx="1912">
                  <c:v>-52.6004907803826</c:v>
                </c:pt>
                <c:pt idx="1913">
                  <c:v>-53.0696424916121</c:v>
                </c:pt>
                <c:pt idx="1914">
                  <c:v>-52.952591137126497</c:v>
                </c:pt>
                <c:pt idx="1915">
                  <c:v>-52.976664307233598</c:v>
                </c:pt>
                <c:pt idx="1916">
                  <c:v>-53.103545797517697</c:v>
                </c:pt>
                <c:pt idx="1917">
                  <c:v>-52.4132960802703</c:v>
                </c:pt>
                <c:pt idx="1918">
                  <c:v>-52.296512907193097</c:v>
                </c:pt>
                <c:pt idx="1919">
                  <c:v>-52.300748593581801</c:v>
                </c:pt>
                <c:pt idx="1920">
                  <c:v>-52.612668560764</c:v>
                </c:pt>
                <c:pt idx="1921">
                  <c:v>-52.9394433480808</c:v>
                </c:pt>
                <c:pt idx="1922">
                  <c:v>-53.360193154843301</c:v>
                </c:pt>
                <c:pt idx="1923">
                  <c:v>-53.499523669604201</c:v>
                </c:pt>
                <c:pt idx="1924">
                  <c:v>-53.063876095481</c:v>
                </c:pt>
                <c:pt idx="1925">
                  <c:v>-53.3506030165181</c:v>
                </c:pt>
                <c:pt idx="1926">
                  <c:v>-53.692631582532201</c:v>
                </c:pt>
                <c:pt idx="1927">
                  <c:v>-53.979027494381398</c:v>
                </c:pt>
                <c:pt idx="1928">
                  <c:v>-54.311189138876998</c:v>
                </c:pt>
                <c:pt idx="1929">
                  <c:v>-54.321800632752797</c:v>
                </c:pt>
                <c:pt idx="1930">
                  <c:v>-54.331835680877298</c:v>
                </c:pt>
                <c:pt idx="1931">
                  <c:v>-54.634070248932098</c:v>
                </c:pt>
                <c:pt idx="1932">
                  <c:v>-54.669820523791401</c:v>
                </c:pt>
                <c:pt idx="1933">
                  <c:v>-55.227818162530703</c:v>
                </c:pt>
                <c:pt idx="1934">
                  <c:v>-55.478984588772903</c:v>
                </c:pt>
                <c:pt idx="1935">
                  <c:v>-55.2557151633412</c:v>
                </c:pt>
                <c:pt idx="1936">
                  <c:v>-54.700748712341102</c:v>
                </c:pt>
                <c:pt idx="1937">
                  <c:v>-54.494034816639299</c:v>
                </c:pt>
                <c:pt idx="1938">
                  <c:v>-55.2420310048796</c:v>
                </c:pt>
                <c:pt idx="1939">
                  <c:v>-55.697810505050903</c:v>
                </c:pt>
                <c:pt idx="1940">
                  <c:v>-55.549604857430801</c:v>
                </c:pt>
                <c:pt idx="1941">
                  <c:v>-55.145968428594301</c:v>
                </c:pt>
                <c:pt idx="1942">
                  <c:v>-55.370280034434899</c:v>
                </c:pt>
                <c:pt idx="1943">
                  <c:v>-55.176991677521698</c:v>
                </c:pt>
                <c:pt idx="1944">
                  <c:v>-55.424005509339899</c:v>
                </c:pt>
                <c:pt idx="1945">
                  <c:v>-55.370885342771103</c:v>
                </c:pt>
                <c:pt idx="1946">
                  <c:v>-55.138071435288403</c:v>
                </c:pt>
                <c:pt idx="1947">
                  <c:v>-55.452057732042498</c:v>
                </c:pt>
                <c:pt idx="1948">
                  <c:v>-55.542623453130901</c:v>
                </c:pt>
                <c:pt idx="1949">
                  <c:v>-55.584007752632203</c:v>
                </c:pt>
                <c:pt idx="1950">
                  <c:v>-55.759733556328598</c:v>
                </c:pt>
                <c:pt idx="1951">
                  <c:v>-55.832363622075299</c:v>
                </c:pt>
                <c:pt idx="1952">
                  <c:v>-55.651670252657198</c:v>
                </c:pt>
                <c:pt idx="1953">
                  <c:v>-55.806549629525698</c:v>
                </c:pt>
                <c:pt idx="1954">
                  <c:v>-55.830893351476597</c:v>
                </c:pt>
                <c:pt idx="1955">
                  <c:v>-56.125901465747098</c:v>
                </c:pt>
                <c:pt idx="1956">
                  <c:v>-55.768023493546004</c:v>
                </c:pt>
                <c:pt idx="1957">
                  <c:v>-55.047147445366697</c:v>
                </c:pt>
                <c:pt idx="1958">
                  <c:v>-55.213538862400497</c:v>
                </c:pt>
                <c:pt idx="1959">
                  <c:v>-55.528241784591899</c:v>
                </c:pt>
                <c:pt idx="1960">
                  <c:v>-55.871891469280001</c:v>
                </c:pt>
                <c:pt idx="1961">
                  <c:v>-55.9448798833903</c:v>
                </c:pt>
                <c:pt idx="1962">
                  <c:v>-55.885432199311502</c:v>
                </c:pt>
                <c:pt idx="1963">
                  <c:v>-55.845879358550299</c:v>
                </c:pt>
                <c:pt idx="1964">
                  <c:v>-55.344501106472201</c:v>
                </c:pt>
                <c:pt idx="1965">
                  <c:v>-55.850813422874602</c:v>
                </c:pt>
                <c:pt idx="1966">
                  <c:v>-55.802767021732699</c:v>
                </c:pt>
                <c:pt idx="1967">
                  <c:v>-55.918202955643899</c:v>
                </c:pt>
                <c:pt idx="1968">
                  <c:v>-56.004486138373501</c:v>
                </c:pt>
                <c:pt idx="1969">
                  <c:v>-55.800171671468199</c:v>
                </c:pt>
                <c:pt idx="1970">
                  <c:v>-55.554793773224098</c:v>
                </c:pt>
                <c:pt idx="1971">
                  <c:v>-55.987849951911898</c:v>
                </c:pt>
                <c:pt idx="1972">
                  <c:v>-55.689556301251997</c:v>
                </c:pt>
                <c:pt idx="1973">
                  <c:v>-55.640849322747599</c:v>
                </c:pt>
                <c:pt idx="1974">
                  <c:v>-56.194809508574302</c:v>
                </c:pt>
                <c:pt idx="1975">
                  <c:v>-56.597986068501797</c:v>
                </c:pt>
                <c:pt idx="1976">
                  <c:v>-56.6004933553941</c:v>
                </c:pt>
                <c:pt idx="1977">
                  <c:v>-56.675883025656702</c:v>
                </c:pt>
                <c:pt idx="1978">
                  <c:v>-56.923536893750097</c:v>
                </c:pt>
                <c:pt idx="1979">
                  <c:v>-56.841443317999698</c:v>
                </c:pt>
                <c:pt idx="1980">
                  <c:v>-56.5324652651626</c:v>
                </c:pt>
                <c:pt idx="1981">
                  <c:v>-56.715817756323297</c:v>
                </c:pt>
                <c:pt idx="1982">
                  <c:v>-56.922025366539998</c:v>
                </c:pt>
                <c:pt idx="1983">
                  <c:v>-56.977947669592602</c:v>
                </c:pt>
                <c:pt idx="1984">
                  <c:v>-56.8703005474676</c:v>
                </c:pt>
                <c:pt idx="1985">
                  <c:v>-56.587255457325803</c:v>
                </c:pt>
                <c:pt idx="1986">
                  <c:v>-57.009302105821</c:v>
                </c:pt>
                <c:pt idx="1987">
                  <c:v>-56.718022280430901</c:v>
                </c:pt>
                <c:pt idx="1988">
                  <c:v>-56.9559481565176</c:v>
                </c:pt>
                <c:pt idx="1989">
                  <c:v>-56.673222658847898</c:v>
                </c:pt>
                <c:pt idx="1990">
                  <c:v>-56.515774529090997</c:v>
                </c:pt>
                <c:pt idx="1991">
                  <c:v>-56.548533559778903</c:v>
                </c:pt>
                <c:pt idx="1992">
                  <c:v>-56.498603003303302</c:v>
                </c:pt>
                <c:pt idx="1993">
                  <c:v>-56.647995388657002</c:v>
                </c:pt>
                <c:pt idx="1994">
                  <c:v>-56.2515160507742</c:v>
                </c:pt>
                <c:pt idx="1995">
                  <c:v>-55.675908481779999</c:v>
                </c:pt>
                <c:pt idx="1996">
                  <c:v>-55.937576631186303</c:v>
                </c:pt>
                <c:pt idx="1997">
                  <c:v>-56.325844516212896</c:v>
                </c:pt>
                <c:pt idx="1998">
                  <c:v>-56.523498049792501</c:v>
                </c:pt>
                <c:pt idx="1999">
                  <c:v>-56.464790913375701</c:v>
                </c:pt>
                <c:pt idx="2000">
                  <c:v>-56.346878923943699</c:v>
                </c:pt>
                <c:pt idx="2001">
                  <c:v>-56.446317241288803</c:v>
                </c:pt>
                <c:pt idx="2002">
                  <c:v>-55.870383007176798</c:v>
                </c:pt>
                <c:pt idx="2003">
                  <c:v>-55.948396218887602</c:v>
                </c:pt>
                <c:pt idx="2004">
                  <c:v>-55.736574072296499</c:v>
                </c:pt>
                <c:pt idx="2005">
                  <c:v>-55.005417436925399</c:v>
                </c:pt>
                <c:pt idx="2006">
                  <c:v>-54.8977534046073</c:v>
                </c:pt>
                <c:pt idx="2007">
                  <c:v>-54.865327829992303</c:v>
                </c:pt>
                <c:pt idx="2008">
                  <c:v>-54.985960289982003</c:v>
                </c:pt>
                <c:pt idx="2009">
                  <c:v>-55.133205758135801</c:v>
                </c:pt>
                <c:pt idx="2010">
                  <c:v>-54.711412858991999</c:v>
                </c:pt>
                <c:pt idx="2011">
                  <c:v>-54.756627900367</c:v>
                </c:pt>
                <c:pt idx="2012">
                  <c:v>-55.248137197549099</c:v>
                </c:pt>
                <c:pt idx="2013">
                  <c:v>-55.0268791792518</c:v>
                </c:pt>
                <c:pt idx="2014">
                  <c:v>-54.8990398302968</c:v>
                </c:pt>
                <c:pt idx="2015">
                  <c:v>-55.318353173491403</c:v>
                </c:pt>
                <c:pt idx="2016">
                  <c:v>-55.042304238965002</c:v>
                </c:pt>
                <c:pt idx="2017">
                  <c:v>-55.1250182506352</c:v>
                </c:pt>
                <c:pt idx="2018">
                  <c:v>-55.050443628452797</c:v>
                </c:pt>
                <c:pt idx="2019">
                  <c:v>-54.9185245381165</c:v>
                </c:pt>
                <c:pt idx="2020">
                  <c:v>-54.895742949815798</c:v>
                </c:pt>
                <c:pt idx="2021">
                  <c:v>-54.5883702377864</c:v>
                </c:pt>
                <c:pt idx="2022">
                  <c:v>-54.6673248455985</c:v>
                </c:pt>
                <c:pt idx="2023">
                  <c:v>-54.803794085443599</c:v>
                </c:pt>
                <c:pt idx="2024">
                  <c:v>-54.968317789712799</c:v>
                </c:pt>
                <c:pt idx="2025">
                  <c:v>-54.368741805392297</c:v>
                </c:pt>
                <c:pt idx="2026">
                  <c:v>-54.043508031708001</c:v>
                </c:pt>
                <c:pt idx="2027">
                  <c:v>-54.092478079880998</c:v>
                </c:pt>
                <c:pt idx="2028">
                  <c:v>-54.065984443097797</c:v>
                </c:pt>
                <c:pt idx="2029">
                  <c:v>-54.003871763974097</c:v>
                </c:pt>
                <c:pt idx="2030">
                  <c:v>-53.808527752421199</c:v>
                </c:pt>
                <c:pt idx="2031">
                  <c:v>-53.784763518334799</c:v>
                </c:pt>
                <c:pt idx="2032">
                  <c:v>-53.5577682938885</c:v>
                </c:pt>
                <c:pt idx="2033">
                  <c:v>-53.674661595212797</c:v>
                </c:pt>
                <c:pt idx="2034">
                  <c:v>-54.045144717165201</c:v>
                </c:pt>
                <c:pt idx="2035">
                  <c:v>-53.308303923014201</c:v>
                </c:pt>
                <c:pt idx="2036">
                  <c:v>-53.127699356579399</c:v>
                </c:pt>
                <c:pt idx="2037">
                  <c:v>-53.116984708573597</c:v>
                </c:pt>
                <c:pt idx="2038">
                  <c:v>-53.225099618616497</c:v>
                </c:pt>
                <c:pt idx="2039">
                  <c:v>-53.245853481224898</c:v>
                </c:pt>
                <c:pt idx="2040">
                  <c:v>-52.527797711355397</c:v>
                </c:pt>
                <c:pt idx="2041">
                  <c:v>-52.460272825638903</c:v>
                </c:pt>
                <c:pt idx="2042">
                  <c:v>-52.3561255842409</c:v>
                </c:pt>
                <c:pt idx="2043">
                  <c:v>-52.340837335475499</c:v>
                </c:pt>
                <c:pt idx="2044">
                  <c:v>-52.381035592255401</c:v>
                </c:pt>
                <c:pt idx="2045">
                  <c:v>-52.5649383515943</c:v>
                </c:pt>
                <c:pt idx="2046">
                  <c:v>-52.221381499567201</c:v>
                </c:pt>
                <c:pt idx="2047">
                  <c:v>-52.179260663098603</c:v>
                </c:pt>
                <c:pt idx="2048">
                  <c:v>-52.550473728973301</c:v>
                </c:pt>
                <c:pt idx="2049">
                  <c:v>-52.312088724875402</c:v>
                </c:pt>
                <c:pt idx="2050">
                  <c:v>-52.174914427198601</c:v>
                </c:pt>
                <c:pt idx="2051">
                  <c:v>-52.249139293372501</c:v>
                </c:pt>
                <c:pt idx="2052">
                  <c:v>-52.336155136696</c:v>
                </c:pt>
                <c:pt idx="2053">
                  <c:v>-51.833326410679398</c:v>
                </c:pt>
                <c:pt idx="2054">
                  <c:v>-51.512392785927901</c:v>
                </c:pt>
                <c:pt idx="2055">
                  <c:v>-51.754677759492999</c:v>
                </c:pt>
                <c:pt idx="2056">
                  <c:v>-51.620385676714697</c:v>
                </c:pt>
                <c:pt idx="2057">
                  <c:v>-51.446981886662201</c:v>
                </c:pt>
                <c:pt idx="2058">
                  <c:v>-51.626026103326801</c:v>
                </c:pt>
                <c:pt idx="2059">
                  <c:v>-51.886961845907599</c:v>
                </c:pt>
                <c:pt idx="2060">
                  <c:v>-51.573526537332697</c:v>
                </c:pt>
                <c:pt idx="2061">
                  <c:v>-51.3523675930197</c:v>
                </c:pt>
                <c:pt idx="2062">
                  <c:v>-51.227712024834702</c:v>
                </c:pt>
                <c:pt idx="2063">
                  <c:v>-51.283205545951098</c:v>
                </c:pt>
                <c:pt idx="2064">
                  <c:v>-51.317273016684098</c:v>
                </c:pt>
                <c:pt idx="2065">
                  <c:v>-50.6693875994576</c:v>
                </c:pt>
                <c:pt idx="2066">
                  <c:v>-50.833673952733101</c:v>
                </c:pt>
                <c:pt idx="2067">
                  <c:v>-51.080384763254102</c:v>
                </c:pt>
                <c:pt idx="2068">
                  <c:v>-50.864535125181597</c:v>
                </c:pt>
                <c:pt idx="2069">
                  <c:v>-50.456103622552497</c:v>
                </c:pt>
                <c:pt idx="2070">
                  <c:v>-50.466513296610003</c:v>
                </c:pt>
                <c:pt idx="2071">
                  <c:v>-50.397475661982497</c:v>
                </c:pt>
                <c:pt idx="2072">
                  <c:v>-49.960826437953799</c:v>
                </c:pt>
                <c:pt idx="2073">
                  <c:v>-49.542844551273703</c:v>
                </c:pt>
                <c:pt idx="2074">
                  <c:v>-49.4313013535672</c:v>
                </c:pt>
                <c:pt idx="2075">
                  <c:v>-49.567034071583798</c:v>
                </c:pt>
                <c:pt idx="2076">
                  <c:v>-49.644011536948703</c:v>
                </c:pt>
                <c:pt idx="2077">
                  <c:v>-49.6439939926086</c:v>
                </c:pt>
                <c:pt idx="2078">
                  <c:v>-50.0788862102699</c:v>
                </c:pt>
                <c:pt idx="2079">
                  <c:v>-50.061417456823598</c:v>
                </c:pt>
                <c:pt idx="2080">
                  <c:v>-50.255768156927402</c:v>
                </c:pt>
                <c:pt idx="2081">
                  <c:v>-50.447756883911197</c:v>
                </c:pt>
                <c:pt idx="2082">
                  <c:v>-50.688652181925903</c:v>
                </c:pt>
                <c:pt idx="2083">
                  <c:v>-50.9765535070566</c:v>
                </c:pt>
                <c:pt idx="2084">
                  <c:v>-51.023485791737201</c:v>
                </c:pt>
                <c:pt idx="2085">
                  <c:v>-51.0718025898436</c:v>
                </c:pt>
                <c:pt idx="2086">
                  <c:v>-51.151790076822302</c:v>
                </c:pt>
                <c:pt idx="2087">
                  <c:v>-51.2308432470752</c:v>
                </c:pt>
                <c:pt idx="2088">
                  <c:v>-50.838602125602499</c:v>
                </c:pt>
                <c:pt idx="2089">
                  <c:v>-50.995120002145697</c:v>
                </c:pt>
                <c:pt idx="2090">
                  <c:v>-51.111296821190699</c:v>
                </c:pt>
                <c:pt idx="2091">
                  <c:v>-51.922171750162398</c:v>
                </c:pt>
                <c:pt idx="2092">
                  <c:v>-52.503774210100801</c:v>
                </c:pt>
                <c:pt idx="2093">
                  <c:v>-51.663872823934803</c:v>
                </c:pt>
                <c:pt idx="2094">
                  <c:v>-51.853945462958599</c:v>
                </c:pt>
                <c:pt idx="2095">
                  <c:v>-52.038377812679897</c:v>
                </c:pt>
                <c:pt idx="2096">
                  <c:v>-51.844992909676201</c:v>
                </c:pt>
                <c:pt idx="2097">
                  <c:v>-51.582837176703599</c:v>
                </c:pt>
                <c:pt idx="2098">
                  <c:v>-51.117078315970502</c:v>
                </c:pt>
                <c:pt idx="2099">
                  <c:v>-51.028390439282603</c:v>
                </c:pt>
                <c:pt idx="2100">
                  <c:v>-50.969919461982101</c:v>
                </c:pt>
                <c:pt idx="2101">
                  <c:v>-50.953820857705303</c:v>
                </c:pt>
                <c:pt idx="2102">
                  <c:v>-51.129307043528698</c:v>
                </c:pt>
                <c:pt idx="2103">
                  <c:v>-51.115734501394599</c:v>
                </c:pt>
                <c:pt idx="2104">
                  <c:v>-50.854001282501599</c:v>
                </c:pt>
                <c:pt idx="2105">
                  <c:v>-51.082204633616897</c:v>
                </c:pt>
                <c:pt idx="2106">
                  <c:v>-51.220938630774803</c:v>
                </c:pt>
                <c:pt idx="2107">
                  <c:v>-51.204654456187598</c:v>
                </c:pt>
                <c:pt idx="2108">
                  <c:v>-51.134267279794798</c:v>
                </c:pt>
                <c:pt idx="2109">
                  <c:v>-51.753337368846502</c:v>
                </c:pt>
                <c:pt idx="2110">
                  <c:v>-51.640116911263704</c:v>
                </c:pt>
                <c:pt idx="2111">
                  <c:v>-51.713907889592797</c:v>
                </c:pt>
                <c:pt idx="2112">
                  <c:v>-51.818305325438999</c:v>
                </c:pt>
                <c:pt idx="2113">
                  <c:v>-51.731478014421</c:v>
                </c:pt>
                <c:pt idx="2114">
                  <c:v>-51.599504041194997</c:v>
                </c:pt>
                <c:pt idx="2115">
                  <c:v>-51.648376662180802</c:v>
                </c:pt>
                <c:pt idx="2116">
                  <c:v>-51.960727909296899</c:v>
                </c:pt>
                <c:pt idx="2117">
                  <c:v>-52.322291174000597</c:v>
                </c:pt>
                <c:pt idx="2118">
                  <c:v>-51.951426255966503</c:v>
                </c:pt>
                <c:pt idx="2119">
                  <c:v>-52.409777774987901</c:v>
                </c:pt>
                <c:pt idx="2120">
                  <c:v>-52.645094399203401</c:v>
                </c:pt>
                <c:pt idx="2121">
                  <c:v>-52.681490314464398</c:v>
                </c:pt>
                <c:pt idx="2122">
                  <c:v>-52.920402773653997</c:v>
                </c:pt>
                <c:pt idx="2123">
                  <c:v>-53.584768902039897</c:v>
                </c:pt>
                <c:pt idx="2124">
                  <c:v>-53.539060271916</c:v>
                </c:pt>
                <c:pt idx="2125">
                  <c:v>-52.859322312392997</c:v>
                </c:pt>
                <c:pt idx="2126">
                  <c:v>-53.317081346896501</c:v>
                </c:pt>
                <c:pt idx="2127">
                  <c:v>-53.715560281745397</c:v>
                </c:pt>
                <c:pt idx="2128">
                  <c:v>-53.637180046151101</c:v>
                </c:pt>
                <c:pt idx="2129">
                  <c:v>-53.829025045573601</c:v>
                </c:pt>
                <c:pt idx="2130">
                  <c:v>-54.265309734829899</c:v>
                </c:pt>
                <c:pt idx="2131">
                  <c:v>-54.6774765576018</c:v>
                </c:pt>
                <c:pt idx="2132">
                  <c:v>-54.3782172498398</c:v>
                </c:pt>
                <c:pt idx="2133">
                  <c:v>-54.591729046380699</c:v>
                </c:pt>
                <c:pt idx="2134">
                  <c:v>-54.651981976050102</c:v>
                </c:pt>
                <c:pt idx="2135">
                  <c:v>-54.190326572315698</c:v>
                </c:pt>
                <c:pt idx="2136">
                  <c:v>-54.190057629727598</c:v>
                </c:pt>
                <c:pt idx="2137">
                  <c:v>-55.099377758971897</c:v>
                </c:pt>
                <c:pt idx="2138">
                  <c:v>-55.277029285572603</c:v>
                </c:pt>
                <c:pt idx="2139">
                  <c:v>-54.751692882076902</c:v>
                </c:pt>
                <c:pt idx="2140">
                  <c:v>-53.978932745365199</c:v>
                </c:pt>
                <c:pt idx="2141">
                  <c:v>-54.310569659305301</c:v>
                </c:pt>
                <c:pt idx="2142">
                  <c:v>-55.079235138882296</c:v>
                </c:pt>
                <c:pt idx="2143">
                  <c:v>-55.123707166799697</c:v>
                </c:pt>
                <c:pt idx="2144">
                  <c:v>-55.4276851211416</c:v>
                </c:pt>
                <c:pt idx="2145">
                  <c:v>-55.452964677952799</c:v>
                </c:pt>
                <c:pt idx="2146">
                  <c:v>-55.512017806529499</c:v>
                </c:pt>
                <c:pt idx="2147">
                  <c:v>-55.683859088034197</c:v>
                </c:pt>
                <c:pt idx="2148">
                  <c:v>-55.976897155348396</c:v>
                </c:pt>
                <c:pt idx="2149">
                  <c:v>-56.308425907222102</c:v>
                </c:pt>
                <c:pt idx="2150">
                  <c:v>-56.612612903789298</c:v>
                </c:pt>
                <c:pt idx="2151">
                  <c:v>-57.049854442202196</c:v>
                </c:pt>
                <c:pt idx="2152">
                  <c:v>-56.728051169596398</c:v>
                </c:pt>
                <c:pt idx="2153">
                  <c:v>-56.4689914072882</c:v>
                </c:pt>
                <c:pt idx="2154">
                  <c:v>-56.413422480999799</c:v>
                </c:pt>
                <c:pt idx="2155">
                  <c:v>-56.375390913018002</c:v>
                </c:pt>
                <c:pt idx="2156">
                  <c:v>-56.635469028258598</c:v>
                </c:pt>
                <c:pt idx="2157">
                  <c:v>-56.886313343825101</c:v>
                </c:pt>
                <c:pt idx="2158">
                  <c:v>-56.6300878556386</c:v>
                </c:pt>
                <c:pt idx="2159">
                  <c:v>-56.496365992279202</c:v>
                </c:pt>
                <c:pt idx="2160">
                  <c:v>-56.432935357437501</c:v>
                </c:pt>
                <c:pt idx="2161">
                  <c:v>-56.8038728006875</c:v>
                </c:pt>
                <c:pt idx="2162">
                  <c:v>-56.647669775299299</c:v>
                </c:pt>
                <c:pt idx="2163">
                  <c:v>-56.704037430208302</c:v>
                </c:pt>
                <c:pt idx="2164">
                  <c:v>-56.411916630983697</c:v>
                </c:pt>
                <c:pt idx="2165">
                  <c:v>-56.185784912359502</c:v>
                </c:pt>
                <c:pt idx="2166">
                  <c:v>-56.354081141913802</c:v>
                </c:pt>
                <c:pt idx="2167">
                  <c:v>-56.866708404647902</c:v>
                </c:pt>
                <c:pt idx="2168">
                  <c:v>-56.811980751247503</c:v>
                </c:pt>
                <c:pt idx="2169">
                  <c:v>-56.489413240864401</c:v>
                </c:pt>
                <c:pt idx="2170">
                  <c:v>-56.375561224820899</c:v>
                </c:pt>
                <c:pt idx="2171">
                  <c:v>-56.741742889638402</c:v>
                </c:pt>
                <c:pt idx="2172">
                  <c:v>-56.990021856394698</c:v>
                </c:pt>
                <c:pt idx="2173">
                  <c:v>-56.758402761254203</c:v>
                </c:pt>
                <c:pt idx="2174">
                  <c:v>-56.7992069569626</c:v>
                </c:pt>
                <c:pt idx="2175">
                  <c:v>-56.997221512896601</c:v>
                </c:pt>
                <c:pt idx="2176">
                  <c:v>-56.905101729958801</c:v>
                </c:pt>
                <c:pt idx="2177">
                  <c:v>-56.692681706367303</c:v>
                </c:pt>
                <c:pt idx="2178">
                  <c:v>-56.461447225850499</c:v>
                </c:pt>
                <c:pt idx="2179">
                  <c:v>-56.654140532721001</c:v>
                </c:pt>
                <c:pt idx="2180">
                  <c:v>-56.566498442460897</c:v>
                </c:pt>
                <c:pt idx="2181">
                  <c:v>-56.282145612818098</c:v>
                </c:pt>
                <c:pt idx="2182">
                  <c:v>-56.255634662096703</c:v>
                </c:pt>
                <c:pt idx="2183">
                  <c:v>-56.591620231508202</c:v>
                </c:pt>
                <c:pt idx="2184">
                  <c:v>-56.265542741131298</c:v>
                </c:pt>
                <c:pt idx="2185">
                  <c:v>-55.828734492318297</c:v>
                </c:pt>
                <c:pt idx="2186">
                  <c:v>-55.993513704356303</c:v>
                </c:pt>
                <c:pt idx="2187">
                  <c:v>-56.114680700992999</c:v>
                </c:pt>
                <c:pt idx="2188">
                  <c:v>-56.3584770580322</c:v>
                </c:pt>
                <c:pt idx="2189">
                  <c:v>-56.819465969800198</c:v>
                </c:pt>
                <c:pt idx="2190">
                  <c:v>-56.309532821326599</c:v>
                </c:pt>
                <c:pt idx="2191">
                  <c:v>-56.250619481217797</c:v>
                </c:pt>
                <c:pt idx="2192">
                  <c:v>-56.319124682700597</c:v>
                </c:pt>
                <c:pt idx="2193">
                  <c:v>-56.585060539635997</c:v>
                </c:pt>
                <c:pt idx="2194">
                  <c:v>-56.693439294905197</c:v>
                </c:pt>
                <c:pt idx="2195">
                  <c:v>-56.422335890680003</c:v>
                </c:pt>
                <c:pt idx="2196">
                  <c:v>-56.376984707208102</c:v>
                </c:pt>
                <c:pt idx="2197">
                  <c:v>-56.328392757593598</c:v>
                </c:pt>
                <c:pt idx="2198">
                  <c:v>-55.957441816663497</c:v>
                </c:pt>
                <c:pt idx="2199">
                  <c:v>-56.010439848631101</c:v>
                </c:pt>
                <c:pt idx="2200">
                  <c:v>-55.865939565682197</c:v>
                </c:pt>
                <c:pt idx="2201">
                  <c:v>-56.039675019314998</c:v>
                </c:pt>
                <c:pt idx="2202">
                  <c:v>-56.053458633976497</c:v>
                </c:pt>
                <c:pt idx="2203">
                  <c:v>-55.877226481715098</c:v>
                </c:pt>
                <c:pt idx="2204">
                  <c:v>-55.667128018163801</c:v>
                </c:pt>
                <c:pt idx="2205">
                  <c:v>-55.736219519331001</c:v>
                </c:pt>
                <c:pt idx="2206">
                  <c:v>-55.618116631536402</c:v>
                </c:pt>
                <c:pt idx="2207">
                  <c:v>-55.470329636111103</c:v>
                </c:pt>
                <c:pt idx="2208">
                  <c:v>-55.270416420316003</c:v>
                </c:pt>
                <c:pt idx="2209">
                  <c:v>-55.714873647926403</c:v>
                </c:pt>
                <c:pt idx="2210">
                  <c:v>-55.856871448742901</c:v>
                </c:pt>
                <c:pt idx="2211">
                  <c:v>-55.698255600478099</c:v>
                </c:pt>
                <c:pt idx="2212">
                  <c:v>-55.6646382560766</c:v>
                </c:pt>
                <c:pt idx="2213">
                  <c:v>-55.8863149901753</c:v>
                </c:pt>
                <c:pt idx="2214">
                  <c:v>-55.309216002141802</c:v>
                </c:pt>
                <c:pt idx="2215">
                  <c:v>-55.113447266719596</c:v>
                </c:pt>
                <c:pt idx="2216">
                  <c:v>-55.126518400975897</c:v>
                </c:pt>
                <c:pt idx="2217">
                  <c:v>-54.991121004295302</c:v>
                </c:pt>
                <c:pt idx="2218">
                  <c:v>-55.139010161953003</c:v>
                </c:pt>
                <c:pt idx="2219">
                  <c:v>-55.211691537766797</c:v>
                </c:pt>
                <c:pt idx="2220">
                  <c:v>-55.302478639347797</c:v>
                </c:pt>
                <c:pt idx="2221">
                  <c:v>-55.277886262780697</c:v>
                </c:pt>
                <c:pt idx="2222">
                  <c:v>-54.853732372353797</c:v>
                </c:pt>
                <c:pt idx="2223">
                  <c:v>-54.807996284758801</c:v>
                </c:pt>
                <c:pt idx="2224">
                  <c:v>-54.887582968366303</c:v>
                </c:pt>
                <c:pt idx="2225">
                  <c:v>-54.429286847348003</c:v>
                </c:pt>
                <c:pt idx="2226">
                  <c:v>-54.234482095382603</c:v>
                </c:pt>
                <c:pt idx="2227">
                  <c:v>-54.533419541696396</c:v>
                </c:pt>
                <c:pt idx="2228">
                  <c:v>-54.486577722580599</c:v>
                </c:pt>
                <c:pt idx="2229">
                  <c:v>-54.143854624776402</c:v>
                </c:pt>
                <c:pt idx="2230">
                  <c:v>-53.7731141857045</c:v>
                </c:pt>
                <c:pt idx="2231">
                  <c:v>-53.961951930989102</c:v>
                </c:pt>
                <c:pt idx="2232">
                  <c:v>-54.107134179282802</c:v>
                </c:pt>
                <c:pt idx="2233">
                  <c:v>-53.985761032097898</c:v>
                </c:pt>
                <c:pt idx="2234">
                  <c:v>-53.525465788905301</c:v>
                </c:pt>
                <c:pt idx="2235">
                  <c:v>-53.515566071651698</c:v>
                </c:pt>
                <c:pt idx="2236">
                  <c:v>-53.981158811742503</c:v>
                </c:pt>
                <c:pt idx="2237">
                  <c:v>-53.732349299049098</c:v>
                </c:pt>
                <c:pt idx="2238">
                  <c:v>-53.414731598724899</c:v>
                </c:pt>
                <c:pt idx="2239">
                  <c:v>-53.532982545427998</c:v>
                </c:pt>
                <c:pt idx="2240">
                  <c:v>-52.720941698329597</c:v>
                </c:pt>
                <c:pt idx="2241">
                  <c:v>-52.172178824914397</c:v>
                </c:pt>
                <c:pt idx="2242">
                  <c:v>-52.545701919865202</c:v>
                </c:pt>
                <c:pt idx="2243">
                  <c:v>-52.445630177232502</c:v>
                </c:pt>
                <c:pt idx="2244">
                  <c:v>-52.746374679496803</c:v>
                </c:pt>
                <c:pt idx="2245">
                  <c:v>-52.703642509454298</c:v>
                </c:pt>
                <c:pt idx="2246">
                  <c:v>-52.388701241714699</c:v>
                </c:pt>
                <c:pt idx="2247">
                  <c:v>-52.392585698938902</c:v>
                </c:pt>
                <c:pt idx="2248">
                  <c:v>-51.940484591239603</c:v>
                </c:pt>
                <c:pt idx="2249">
                  <c:v>-52.291031010255402</c:v>
                </c:pt>
                <c:pt idx="2250">
                  <c:v>-52.631931277724902</c:v>
                </c:pt>
                <c:pt idx="2251">
                  <c:v>-52.514324093043001</c:v>
                </c:pt>
                <c:pt idx="2252">
                  <c:v>-52.265573581351099</c:v>
                </c:pt>
                <c:pt idx="2253">
                  <c:v>-52.041388802375103</c:v>
                </c:pt>
                <c:pt idx="2254">
                  <c:v>-51.993378992173199</c:v>
                </c:pt>
                <c:pt idx="2255">
                  <c:v>-52.225065414852601</c:v>
                </c:pt>
                <c:pt idx="2256">
                  <c:v>-52.5417138508205</c:v>
                </c:pt>
                <c:pt idx="2257">
                  <c:v>-52.137187708465703</c:v>
                </c:pt>
                <c:pt idx="2258">
                  <c:v>-52.337967673845299</c:v>
                </c:pt>
                <c:pt idx="2259">
                  <c:v>-52.4282707901652</c:v>
                </c:pt>
                <c:pt idx="2260">
                  <c:v>-52.4390256087623</c:v>
                </c:pt>
                <c:pt idx="2261">
                  <c:v>-52.848421334284701</c:v>
                </c:pt>
                <c:pt idx="2262">
                  <c:v>-53.282697257112503</c:v>
                </c:pt>
                <c:pt idx="2263">
                  <c:v>-52.758064588260197</c:v>
                </c:pt>
                <c:pt idx="2264">
                  <c:v>-52.068349474538799</c:v>
                </c:pt>
                <c:pt idx="2265">
                  <c:v>-52.086512148173703</c:v>
                </c:pt>
                <c:pt idx="2266">
                  <c:v>-52.416767245065799</c:v>
                </c:pt>
                <c:pt idx="2267">
                  <c:v>-52.699483714398099</c:v>
                </c:pt>
                <c:pt idx="2268">
                  <c:v>-52.2600245513771</c:v>
                </c:pt>
                <c:pt idx="2269">
                  <c:v>-51.920891235684302</c:v>
                </c:pt>
                <c:pt idx="2270">
                  <c:v>-51.6227675085307</c:v>
                </c:pt>
                <c:pt idx="2271">
                  <c:v>-51.659285681307601</c:v>
                </c:pt>
                <c:pt idx="2272">
                  <c:v>-51.6039376230298</c:v>
                </c:pt>
                <c:pt idx="2273">
                  <c:v>-51.895556368825602</c:v>
                </c:pt>
                <c:pt idx="2274">
                  <c:v>-51.540718619187999</c:v>
                </c:pt>
                <c:pt idx="2275">
                  <c:v>-51.640159239029003</c:v>
                </c:pt>
                <c:pt idx="2276">
                  <c:v>-51.850952221269203</c:v>
                </c:pt>
                <c:pt idx="2277">
                  <c:v>-52.122848548586099</c:v>
                </c:pt>
                <c:pt idx="2278">
                  <c:v>-51.811943019444897</c:v>
                </c:pt>
                <c:pt idx="2279">
                  <c:v>-51.717549096654203</c:v>
                </c:pt>
                <c:pt idx="2280">
                  <c:v>-51.282030774554499</c:v>
                </c:pt>
                <c:pt idx="2281">
                  <c:v>-51.163450138591699</c:v>
                </c:pt>
                <c:pt idx="2282">
                  <c:v>-50.951536241254601</c:v>
                </c:pt>
                <c:pt idx="2283">
                  <c:v>-50.687311084320598</c:v>
                </c:pt>
                <c:pt idx="2284">
                  <c:v>-50.8192082927116</c:v>
                </c:pt>
                <c:pt idx="2285">
                  <c:v>-50.919889607368098</c:v>
                </c:pt>
                <c:pt idx="2286">
                  <c:v>-50.841529969596401</c:v>
                </c:pt>
                <c:pt idx="2287">
                  <c:v>-50.890906332182801</c:v>
                </c:pt>
                <c:pt idx="2288">
                  <c:v>-50.981749512977203</c:v>
                </c:pt>
                <c:pt idx="2289">
                  <c:v>-50.699604257393801</c:v>
                </c:pt>
                <c:pt idx="2290">
                  <c:v>-50.855273087955901</c:v>
                </c:pt>
                <c:pt idx="2291">
                  <c:v>-50.890603013863</c:v>
                </c:pt>
                <c:pt idx="2292">
                  <c:v>-51.127124314488398</c:v>
                </c:pt>
                <c:pt idx="2293">
                  <c:v>-51.549166103736901</c:v>
                </c:pt>
                <c:pt idx="2294">
                  <c:v>-51.834207680983297</c:v>
                </c:pt>
                <c:pt idx="2295">
                  <c:v>-52.254402025268099</c:v>
                </c:pt>
                <c:pt idx="2296">
                  <c:v>-52.597841726349003</c:v>
                </c:pt>
                <c:pt idx="2297">
                  <c:v>-53.001318378003901</c:v>
                </c:pt>
                <c:pt idx="2298">
                  <c:v>-52.939221829838097</c:v>
                </c:pt>
                <c:pt idx="2299">
                  <c:v>-52.628655409673499</c:v>
                </c:pt>
                <c:pt idx="2300">
                  <c:v>-51.889966911126102</c:v>
                </c:pt>
                <c:pt idx="2301">
                  <c:v>-51.969678529507597</c:v>
                </c:pt>
                <c:pt idx="2302">
                  <c:v>-52.397795753672597</c:v>
                </c:pt>
                <c:pt idx="2303">
                  <c:v>-52.531588587621897</c:v>
                </c:pt>
                <c:pt idx="2304">
                  <c:v>-52.869854913555002</c:v>
                </c:pt>
                <c:pt idx="2305">
                  <c:v>-53.134917342943801</c:v>
                </c:pt>
                <c:pt idx="2306">
                  <c:v>-53.064473607529401</c:v>
                </c:pt>
                <c:pt idx="2307">
                  <c:v>-53.018239525525097</c:v>
                </c:pt>
                <c:pt idx="2308">
                  <c:v>-53.080776431119098</c:v>
                </c:pt>
                <c:pt idx="2309">
                  <c:v>-52.923862577564798</c:v>
                </c:pt>
                <c:pt idx="2310">
                  <c:v>-52.766883104258199</c:v>
                </c:pt>
                <c:pt idx="2311">
                  <c:v>-52.938129786269599</c:v>
                </c:pt>
                <c:pt idx="2312">
                  <c:v>-53.158463397287903</c:v>
                </c:pt>
                <c:pt idx="2313">
                  <c:v>-53.007479308773</c:v>
                </c:pt>
                <c:pt idx="2314">
                  <c:v>-53.202584476841601</c:v>
                </c:pt>
                <c:pt idx="2315">
                  <c:v>-53.553316734521303</c:v>
                </c:pt>
                <c:pt idx="2316">
                  <c:v>-53.492223092435701</c:v>
                </c:pt>
                <c:pt idx="2317">
                  <c:v>-53.333170861247702</c:v>
                </c:pt>
                <c:pt idx="2318">
                  <c:v>-53.454032133542</c:v>
                </c:pt>
                <c:pt idx="2319">
                  <c:v>-53.8301979484147</c:v>
                </c:pt>
                <c:pt idx="2320">
                  <c:v>-53.774812212412698</c:v>
                </c:pt>
                <c:pt idx="2321">
                  <c:v>-53.958355894977601</c:v>
                </c:pt>
                <c:pt idx="2322">
                  <c:v>-54.079213527006999</c:v>
                </c:pt>
                <c:pt idx="2323">
                  <c:v>-54.573645346745899</c:v>
                </c:pt>
                <c:pt idx="2324">
                  <c:v>-54.613491775701199</c:v>
                </c:pt>
                <c:pt idx="2325">
                  <c:v>-54.771998518253703</c:v>
                </c:pt>
                <c:pt idx="2326">
                  <c:v>-54.435855889446998</c:v>
                </c:pt>
                <c:pt idx="2327">
                  <c:v>-54.318269571033802</c:v>
                </c:pt>
                <c:pt idx="2328">
                  <c:v>-54.7330108169037</c:v>
                </c:pt>
                <c:pt idx="2329">
                  <c:v>-54.214484130846898</c:v>
                </c:pt>
                <c:pt idx="2330">
                  <c:v>-54.285858518922701</c:v>
                </c:pt>
                <c:pt idx="2331">
                  <c:v>-55.145501826384901</c:v>
                </c:pt>
                <c:pt idx="2332">
                  <c:v>-55.155898789396602</c:v>
                </c:pt>
                <c:pt idx="2333">
                  <c:v>-55.167460283107403</c:v>
                </c:pt>
                <c:pt idx="2334">
                  <c:v>-54.916355000519196</c:v>
                </c:pt>
                <c:pt idx="2335">
                  <c:v>-54.461806077144502</c:v>
                </c:pt>
                <c:pt idx="2336">
                  <c:v>-54.785011819175203</c:v>
                </c:pt>
                <c:pt idx="2337">
                  <c:v>-55.415630304653803</c:v>
                </c:pt>
                <c:pt idx="2338">
                  <c:v>-55.7110927024709</c:v>
                </c:pt>
                <c:pt idx="2339">
                  <c:v>-55.465911178075601</c:v>
                </c:pt>
                <c:pt idx="2340">
                  <c:v>-55.872051398628003</c:v>
                </c:pt>
                <c:pt idx="2341">
                  <c:v>-56.190544481054502</c:v>
                </c:pt>
                <c:pt idx="2342">
                  <c:v>-56.659730125634702</c:v>
                </c:pt>
                <c:pt idx="2343">
                  <c:v>-56.933484338061099</c:v>
                </c:pt>
                <c:pt idx="2344">
                  <c:v>-56.655661679556196</c:v>
                </c:pt>
                <c:pt idx="2345">
                  <c:v>-56.525511813093203</c:v>
                </c:pt>
                <c:pt idx="2346">
                  <c:v>-56.653187533599102</c:v>
                </c:pt>
                <c:pt idx="2347">
                  <c:v>-56.218321773810402</c:v>
                </c:pt>
                <c:pt idx="2348">
                  <c:v>-56.1508077741533</c:v>
                </c:pt>
                <c:pt idx="2349">
                  <c:v>-56.110278444983798</c:v>
                </c:pt>
                <c:pt idx="2350">
                  <c:v>-56.679326447341602</c:v>
                </c:pt>
                <c:pt idx="2351">
                  <c:v>-56.606293913699602</c:v>
                </c:pt>
                <c:pt idx="2352">
                  <c:v>-56.4506710635426</c:v>
                </c:pt>
                <c:pt idx="2353">
                  <c:v>-56.756021460540602</c:v>
                </c:pt>
                <c:pt idx="2354">
                  <c:v>-56.4610269235041</c:v>
                </c:pt>
                <c:pt idx="2355">
                  <c:v>-56.620957532755398</c:v>
                </c:pt>
                <c:pt idx="2356">
                  <c:v>-55.897822834026798</c:v>
                </c:pt>
                <c:pt idx="2357">
                  <c:v>-56.090481165318103</c:v>
                </c:pt>
                <c:pt idx="2358">
                  <c:v>-56.365126952586301</c:v>
                </c:pt>
                <c:pt idx="2359">
                  <c:v>-56.656041224040898</c:v>
                </c:pt>
                <c:pt idx="2360">
                  <c:v>-56.839428409141298</c:v>
                </c:pt>
                <c:pt idx="2361">
                  <c:v>-56.728795090419702</c:v>
                </c:pt>
                <c:pt idx="2362">
                  <c:v>-56.6096449699902</c:v>
                </c:pt>
                <c:pt idx="2363">
                  <c:v>-56.888573364371702</c:v>
                </c:pt>
                <c:pt idx="2364">
                  <c:v>-56.785736182374499</c:v>
                </c:pt>
                <c:pt idx="2365">
                  <c:v>-56.383479945758602</c:v>
                </c:pt>
                <c:pt idx="2366">
                  <c:v>-56.083109268401699</c:v>
                </c:pt>
                <c:pt idx="2367">
                  <c:v>-55.909570281012201</c:v>
                </c:pt>
                <c:pt idx="2368">
                  <c:v>-55.829025644264398</c:v>
                </c:pt>
                <c:pt idx="2369">
                  <c:v>-56.058859571063898</c:v>
                </c:pt>
                <c:pt idx="2370">
                  <c:v>-56.338290825562801</c:v>
                </c:pt>
                <c:pt idx="2371">
                  <c:v>-56.754415999103202</c:v>
                </c:pt>
                <c:pt idx="2372">
                  <c:v>-57.2543065614596</c:v>
                </c:pt>
                <c:pt idx="2373">
                  <c:v>-56.956141840137903</c:v>
                </c:pt>
                <c:pt idx="2374">
                  <c:v>-56.901619877191202</c:v>
                </c:pt>
                <c:pt idx="2375">
                  <c:v>-57.102238763570597</c:v>
                </c:pt>
                <c:pt idx="2376">
                  <c:v>-57.687333070250801</c:v>
                </c:pt>
                <c:pt idx="2377">
                  <c:v>-57.806026617395602</c:v>
                </c:pt>
                <c:pt idx="2378">
                  <c:v>-57.738837104645697</c:v>
                </c:pt>
                <c:pt idx="2379">
                  <c:v>-57.467318964424102</c:v>
                </c:pt>
                <c:pt idx="2380">
                  <c:v>-56.574159838585501</c:v>
                </c:pt>
                <c:pt idx="2381">
                  <c:v>-56.706726522844399</c:v>
                </c:pt>
                <c:pt idx="2382">
                  <c:v>-56.884410613222101</c:v>
                </c:pt>
                <c:pt idx="2383">
                  <c:v>-56.962083504013201</c:v>
                </c:pt>
                <c:pt idx="2384">
                  <c:v>-57.391042260236397</c:v>
                </c:pt>
                <c:pt idx="2385">
                  <c:v>-57.127521482519903</c:v>
                </c:pt>
                <c:pt idx="2386">
                  <c:v>-56.701943418755597</c:v>
                </c:pt>
                <c:pt idx="2387">
                  <c:v>-56.880139223553101</c:v>
                </c:pt>
                <c:pt idx="2388">
                  <c:v>-57.487181033698597</c:v>
                </c:pt>
                <c:pt idx="2389">
                  <c:v>-57.306893316956298</c:v>
                </c:pt>
                <c:pt idx="2390">
                  <c:v>-56.780282669599998</c:v>
                </c:pt>
                <c:pt idx="2391">
                  <c:v>-56.501252487224903</c:v>
                </c:pt>
                <c:pt idx="2392">
                  <c:v>-56.965653933770803</c:v>
                </c:pt>
                <c:pt idx="2393">
                  <c:v>-57.356986062510899</c:v>
                </c:pt>
                <c:pt idx="2394">
                  <c:v>-57.248482876616897</c:v>
                </c:pt>
                <c:pt idx="2395">
                  <c:v>-56.866455576840401</c:v>
                </c:pt>
                <c:pt idx="2396">
                  <c:v>-56.275284487816698</c:v>
                </c:pt>
                <c:pt idx="2397">
                  <c:v>-56.470090949933798</c:v>
                </c:pt>
                <c:pt idx="2398">
                  <c:v>-56.574897665587997</c:v>
                </c:pt>
                <c:pt idx="2399">
                  <c:v>-56.823207133333</c:v>
                </c:pt>
                <c:pt idx="2400">
                  <c:v>-56.9673537203862</c:v>
                </c:pt>
                <c:pt idx="2401">
                  <c:v>-56.656939802266201</c:v>
                </c:pt>
                <c:pt idx="2402">
                  <c:v>-56.480347852224398</c:v>
                </c:pt>
                <c:pt idx="2403">
                  <c:v>-56.552706768467999</c:v>
                </c:pt>
                <c:pt idx="2404">
                  <c:v>-56.408124466609898</c:v>
                </c:pt>
                <c:pt idx="2405">
                  <c:v>-57.112707267460898</c:v>
                </c:pt>
                <c:pt idx="2406">
                  <c:v>-56.454864225117198</c:v>
                </c:pt>
                <c:pt idx="2407">
                  <c:v>-56.069961135605602</c:v>
                </c:pt>
                <c:pt idx="2408">
                  <c:v>-56.493506596663899</c:v>
                </c:pt>
                <c:pt idx="2409">
                  <c:v>-56.489399473970998</c:v>
                </c:pt>
                <c:pt idx="2410">
                  <c:v>-56.230719529497001</c:v>
                </c:pt>
                <c:pt idx="2411">
                  <c:v>-56.127448548596497</c:v>
                </c:pt>
                <c:pt idx="2412">
                  <c:v>-56.480831043719</c:v>
                </c:pt>
                <c:pt idx="2413">
                  <c:v>-56.446501347450599</c:v>
                </c:pt>
                <c:pt idx="2414">
                  <c:v>-56.378247980919298</c:v>
                </c:pt>
                <c:pt idx="2415">
                  <c:v>-55.702010681379598</c:v>
                </c:pt>
                <c:pt idx="2416">
                  <c:v>-55.5039808776611</c:v>
                </c:pt>
                <c:pt idx="2417">
                  <c:v>-56.136060215612702</c:v>
                </c:pt>
                <c:pt idx="2418">
                  <c:v>-56.211066466276797</c:v>
                </c:pt>
                <c:pt idx="2419">
                  <c:v>-55.4168820565272</c:v>
                </c:pt>
                <c:pt idx="2420">
                  <c:v>-55.053110522857203</c:v>
                </c:pt>
                <c:pt idx="2421">
                  <c:v>-54.776993209258599</c:v>
                </c:pt>
                <c:pt idx="2422">
                  <c:v>-54.947815464463098</c:v>
                </c:pt>
                <c:pt idx="2423">
                  <c:v>-54.924947486416599</c:v>
                </c:pt>
                <c:pt idx="2424">
                  <c:v>-54.686167326450303</c:v>
                </c:pt>
                <c:pt idx="2425">
                  <c:v>-54.515861651984402</c:v>
                </c:pt>
                <c:pt idx="2426">
                  <c:v>-54.364268786658897</c:v>
                </c:pt>
                <c:pt idx="2427">
                  <c:v>-54.492489880508401</c:v>
                </c:pt>
                <c:pt idx="2428">
                  <c:v>-54.525883007555699</c:v>
                </c:pt>
                <c:pt idx="2429">
                  <c:v>-54.861459509143103</c:v>
                </c:pt>
                <c:pt idx="2430">
                  <c:v>-54.630268528470403</c:v>
                </c:pt>
                <c:pt idx="2431">
                  <c:v>-53.950620835937698</c:v>
                </c:pt>
                <c:pt idx="2432">
                  <c:v>-54.6069318800144</c:v>
                </c:pt>
                <c:pt idx="2433">
                  <c:v>-54.761038816915999</c:v>
                </c:pt>
                <c:pt idx="2434">
                  <c:v>-54.503043950149902</c:v>
                </c:pt>
                <c:pt idx="2435">
                  <c:v>-54.1189241833601</c:v>
                </c:pt>
                <c:pt idx="2436">
                  <c:v>-54.404502997985198</c:v>
                </c:pt>
                <c:pt idx="2437">
                  <c:v>-54.222820932831098</c:v>
                </c:pt>
                <c:pt idx="2438">
                  <c:v>-54.190701960791102</c:v>
                </c:pt>
                <c:pt idx="2439">
                  <c:v>-54.499316882177901</c:v>
                </c:pt>
                <c:pt idx="2440">
                  <c:v>-54.295704025212302</c:v>
                </c:pt>
                <c:pt idx="2441">
                  <c:v>-54.086092509178101</c:v>
                </c:pt>
                <c:pt idx="2442">
                  <c:v>-54.560388480996103</c:v>
                </c:pt>
                <c:pt idx="2443">
                  <c:v>-54.5850130298751</c:v>
                </c:pt>
                <c:pt idx="2444">
                  <c:v>-53.876185566900404</c:v>
                </c:pt>
                <c:pt idx="2445">
                  <c:v>-53.442320881850002</c:v>
                </c:pt>
                <c:pt idx="2446">
                  <c:v>-53.626271785776503</c:v>
                </c:pt>
                <c:pt idx="2447">
                  <c:v>-53.524579460134497</c:v>
                </c:pt>
                <c:pt idx="2448">
                  <c:v>-53.5140563122768</c:v>
                </c:pt>
                <c:pt idx="2449">
                  <c:v>-53.583621930882501</c:v>
                </c:pt>
                <c:pt idx="2450">
                  <c:v>-53.583021167075401</c:v>
                </c:pt>
                <c:pt idx="2451">
                  <c:v>-53.7608549101137</c:v>
                </c:pt>
                <c:pt idx="2452">
                  <c:v>-53.592968348389803</c:v>
                </c:pt>
                <c:pt idx="2453">
                  <c:v>-53.1006615642683</c:v>
                </c:pt>
                <c:pt idx="2454">
                  <c:v>-52.572531233832898</c:v>
                </c:pt>
                <c:pt idx="2455">
                  <c:v>-52.426697601161401</c:v>
                </c:pt>
                <c:pt idx="2456">
                  <c:v>-52.2302236869428</c:v>
                </c:pt>
                <c:pt idx="2457">
                  <c:v>-52.580234733671297</c:v>
                </c:pt>
                <c:pt idx="2458">
                  <c:v>-52.5918742255705</c:v>
                </c:pt>
                <c:pt idx="2459">
                  <c:v>-52.637281919353903</c:v>
                </c:pt>
                <c:pt idx="2460">
                  <c:v>-51.826718889705297</c:v>
                </c:pt>
                <c:pt idx="2461">
                  <c:v>-51.632948402874597</c:v>
                </c:pt>
                <c:pt idx="2462">
                  <c:v>-51.571212898755299</c:v>
                </c:pt>
                <c:pt idx="2463">
                  <c:v>-51.926919584637403</c:v>
                </c:pt>
                <c:pt idx="2464">
                  <c:v>-52.113557941069203</c:v>
                </c:pt>
                <c:pt idx="2465">
                  <c:v>-52.122604424826399</c:v>
                </c:pt>
                <c:pt idx="2466">
                  <c:v>-52.218935511577797</c:v>
                </c:pt>
                <c:pt idx="2467">
                  <c:v>-51.639064401388303</c:v>
                </c:pt>
                <c:pt idx="2468">
                  <c:v>-51.570251558335201</c:v>
                </c:pt>
                <c:pt idx="2469">
                  <c:v>-51.862176673067097</c:v>
                </c:pt>
                <c:pt idx="2470">
                  <c:v>-51.712645918490601</c:v>
                </c:pt>
                <c:pt idx="2471">
                  <c:v>-51.886917230618302</c:v>
                </c:pt>
                <c:pt idx="2472">
                  <c:v>-51.723956458777401</c:v>
                </c:pt>
                <c:pt idx="2473">
                  <c:v>-51.385347931474101</c:v>
                </c:pt>
                <c:pt idx="2474">
                  <c:v>-51.8103927307885</c:v>
                </c:pt>
                <c:pt idx="2475">
                  <c:v>-51.687018893620099</c:v>
                </c:pt>
                <c:pt idx="2476">
                  <c:v>-51.827046663756697</c:v>
                </c:pt>
                <c:pt idx="2477">
                  <c:v>-51.868526052749402</c:v>
                </c:pt>
                <c:pt idx="2478">
                  <c:v>-51.782315572696099</c:v>
                </c:pt>
                <c:pt idx="2479">
                  <c:v>-51.376806164197603</c:v>
                </c:pt>
                <c:pt idx="2480">
                  <c:v>-51.601806870336603</c:v>
                </c:pt>
                <c:pt idx="2481">
                  <c:v>-51.347000235159598</c:v>
                </c:pt>
                <c:pt idx="2482">
                  <c:v>-51.758747472139603</c:v>
                </c:pt>
                <c:pt idx="2483">
                  <c:v>-51.897979169448902</c:v>
                </c:pt>
                <c:pt idx="2484">
                  <c:v>-51.733423752474003</c:v>
                </c:pt>
                <c:pt idx="2485">
                  <c:v>-51.699661931473202</c:v>
                </c:pt>
                <c:pt idx="2486">
                  <c:v>-52.046138865117001</c:v>
                </c:pt>
                <c:pt idx="2487">
                  <c:v>-52.0850326107741</c:v>
                </c:pt>
                <c:pt idx="2488">
                  <c:v>-52.485383088951103</c:v>
                </c:pt>
                <c:pt idx="2489">
                  <c:v>-52.2225815999631</c:v>
                </c:pt>
                <c:pt idx="2490">
                  <c:v>-52.307963314766802</c:v>
                </c:pt>
                <c:pt idx="2491">
                  <c:v>-52.209778204531901</c:v>
                </c:pt>
                <c:pt idx="2492">
                  <c:v>-52.039125412516903</c:v>
                </c:pt>
                <c:pt idx="2493">
                  <c:v>-51.709592630168601</c:v>
                </c:pt>
                <c:pt idx="2494">
                  <c:v>-51.387157343947699</c:v>
                </c:pt>
                <c:pt idx="2495">
                  <c:v>-51.420017328027498</c:v>
                </c:pt>
                <c:pt idx="2496">
                  <c:v>-51.041141974161299</c:v>
                </c:pt>
                <c:pt idx="2497">
                  <c:v>-51.085130346495902</c:v>
                </c:pt>
                <c:pt idx="2498">
                  <c:v>-51.0679076776781</c:v>
                </c:pt>
                <c:pt idx="2499">
                  <c:v>-50.789702455401198</c:v>
                </c:pt>
                <c:pt idx="2500">
                  <c:v>-50.663919601480899</c:v>
                </c:pt>
                <c:pt idx="2501">
                  <c:v>-50.898929809643697</c:v>
                </c:pt>
                <c:pt idx="2502">
                  <c:v>-50.804040720455099</c:v>
                </c:pt>
                <c:pt idx="2503">
                  <c:v>-51.223342673803899</c:v>
                </c:pt>
                <c:pt idx="2504">
                  <c:v>-51.579649305071499</c:v>
                </c:pt>
                <c:pt idx="2505">
                  <c:v>-51.683048695386802</c:v>
                </c:pt>
                <c:pt idx="2506">
                  <c:v>-51.895352549753198</c:v>
                </c:pt>
                <c:pt idx="2507">
                  <c:v>-52.285902714326397</c:v>
                </c:pt>
                <c:pt idx="2508">
                  <c:v>-52.246530610622997</c:v>
                </c:pt>
                <c:pt idx="2509">
                  <c:v>-52.124501525724902</c:v>
                </c:pt>
                <c:pt idx="2510">
                  <c:v>-52.346959443554603</c:v>
                </c:pt>
                <c:pt idx="2511">
                  <c:v>-52.747839157081103</c:v>
                </c:pt>
                <c:pt idx="2512">
                  <c:v>-53.243101144636</c:v>
                </c:pt>
                <c:pt idx="2513">
                  <c:v>-53.655329746195299</c:v>
                </c:pt>
                <c:pt idx="2514">
                  <c:v>-53.667592316093902</c:v>
                </c:pt>
                <c:pt idx="2515">
                  <c:v>-53.088507366986398</c:v>
                </c:pt>
                <c:pt idx="2516">
                  <c:v>-52.978344491661403</c:v>
                </c:pt>
                <c:pt idx="2517">
                  <c:v>-53.448281289110902</c:v>
                </c:pt>
                <c:pt idx="2518">
                  <c:v>-53.215118869006197</c:v>
                </c:pt>
                <c:pt idx="2519">
                  <c:v>-53.0804300884258</c:v>
                </c:pt>
                <c:pt idx="2520">
                  <c:v>-53.206326251388198</c:v>
                </c:pt>
                <c:pt idx="2521">
                  <c:v>-53.686287944206903</c:v>
                </c:pt>
                <c:pt idx="2522">
                  <c:v>-53.954390781601099</c:v>
                </c:pt>
                <c:pt idx="2523">
                  <c:v>-54.120617414611402</c:v>
                </c:pt>
                <c:pt idx="2524">
                  <c:v>-53.961502991069899</c:v>
                </c:pt>
                <c:pt idx="2525">
                  <c:v>-54.511119622035999</c:v>
                </c:pt>
                <c:pt idx="2526">
                  <c:v>-54.756939940933599</c:v>
                </c:pt>
                <c:pt idx="2527">
                  <c:v>-54.392142396592</c:v>
                </c:pt>
                <c:pt idx="2528">
                  <c:v>-54.993778835305399</c:v>
                </c:pt>
                <c:pt idx="2529">
                  <c:v>-54.574507294649401</c:v>
                </c:pt>
                <c:pt idx="2530">
                  <c:v>-54.347485317018901</c:v>
                </c:pt>
                <c:pt idx="2531">
                  <c:v>-54.496373519222701</c:v>
                </c:pt>
                <c:pt idx="2532">
                  <c:v>-55.061077819429201</c:v>
                </c:pt>
                <c:pt idx="2533">
                  <c:v>-55.4479369581802</c:v>
                </c:pt>
                <c:pt idx="2534">
                  <c:v>-55.738955470382002</c:v>
                </c:pt>
                <c:pt idx="2535">
                  <c:v>-55.784597745003602</c:v>
                </c:pt>
                <c:pt idx="2536">
                  <c:v>-55.109757995072101</c:v>
                </c:pt>
                <c:pt idx="2537">
                  <c:v>-55.2905501183957</c:v>
                </c:pt>
                <c:pt idx="2538">
                  <c:v>-55.477447113285201</c:v>
                </c:pt>
                <c:pt idx="2539">
                  <c:v>-54.974520798818801</c:v>
                </c:pt>
                <c:pt idx="2540">
                  <c:v>-54.464999223794898</c:v>
                </c:pt>
                <c:pt idx="2541">
                  <c:v>-55.017282147028901</c:v>
                </c:pt>
                <c:pt idx="2542">
                  <c:v>-55.180103744750802</c:v>
                </c:pt>
                <c:pt idx="2543">
                  <c:v>-54.886083915717698</c:v>
                </c:pt>
                <c:pt idx="2544">
                  <c:v>-55.190160242697097</c:v>
                </c:pt>
                <c:pt idx="2545">
                  <c:v>-55.210263336751098</c:v>
                </c:pt>
                <c:pt idx="2546">
                  <c:v>-55.782114358307297</c:v>
                </c:pt>
                <c:pt idx="2547">
                  <c:v>-55.365108600169997</c:v>
                </c:pt>
                <c:pt idx="2548">
                  <c:v>-55.413873428554197</c:v>
                </c:pt>
                <c:pt idx="2549">
                  <c:v>-55.390144325833198</c:v>
                </c:pt>
                <c:pt idx="2550">
                  <c:v>-55.265349687415402</c:v>
                </c:pt>
                <c:pt idx="2551">
                  <c:v>-55.175402335418603</c:v>
                </c:pt>
                <c:pt idx="2552">
                  <c:v>-55.833051698565903</c:v>
                </c:pt>
                <c:pt idx="2553">
                  <c:v>-55.810587276869903</c:v>
                </c:pt>
                <c:pt idx="2554">
                  <c:v>-56.210339346507801</c:v>
                </c:pt>
                <c:pt idx="2555">
                  <c:v>-56.174296764001603</c:v>
                </c:pt>
                <c:pt idx="2556">
                  <c:v>-55.828110454368499</c:v>
                </c:pt>
                <c:pt idx="2557">
                  <c:v>-55.805651199668901</c:v>
                </c:pt>
                <c:pt idx="2558">
                  <c:v>-55.686411156294</c:v>
                </c:pt>
                <c:pt idx="2559">
                  <c:v>-56.117439078871897</c:v>
                </c:pt>
                <c:pt idx="2560">
                  <c:v>-56.023706305339402</c:v>
                </c:pt>
                <c:pt idx="2561">
                  <c:v>-55.822474253378999</c:v>
                </c:pt>
                <c:pt idx="2562">
                  <c:v>-56.4765512309502</c:v>
                </c:pt>
                <c:pt idx="2563">
                  <c:v>-56.645544985377498</c:v>
                </c:pt>
                <c:pt idx="2564">
                  <c:v>-56.737343416689399</c:v>
                </c:pt>
                <c:pt idx="2565">
                  <c:v>-56.347529237300201</c:v>
                </c:pt>
                <c:pt idx="2566">
                  <c:v>-56.684618553136303</c:v>
                </c:pt>
                <c:pt idx="2567">
                  <c:v>-56.951032749522703</c:v>
                </c:pt>
                <c:pt idx="2568">
                  <c:v>-57.063840579646502</c:v>
                </c:pt>
                <c:pt idx="2569">
                  <c:v>-57.1286085269167</c:v>
                </c:pt>
                <c:pt idx="2570">
                  <c:v>-57.230571752999097</c:v>
                </c:pt>
                <c:pt idx="2571">
                  <c:v>-57.300675997317803</c:v>
                </c:pt>
                <c:pt idx="2572">
                  <c:v>-57.217446089657301</c:v>
                </c:pt>
                <c:pt idx="2573">
                  <c:v>-57.615825678799098</c:v>
                </c:pt>
                <c:pt idx="2574">
                  <c:v>-57.637169980728103</c:v>
                </c:pt>
                <c:pt idx="2575">
                  <c:v>-57.447740671435398</c:v>
                </c:pt>
                <c:pt idx="2576">
                  <c:v>-57.153532594091701</c:v>
                </c:pt>
                <c:pt idx="2577">
                  <c:v>-57.1081987194652</c:v>
                </c:pt>
                <c:pt idx="2578">
                  <c:v>-57.1376644036879</c:v>
                </c:pt>
                <c:pt idx="2579">
                  <c:v>-57.404950273022799</c:v>
                </c:pt>
                <c:pt idx="2580">
                  <c:v>-57.0712725002764</c:v>
                </c:pt>
                <c:pt idx="2581">
                  <c:v>-56.824545577418696</c:v>
                </c:pt>
                <c:pt idx="2582">
                  <c:v>-56.766630879164403</c:v>
                </c:pt>
                <c:pt idx="2583">
                  <c:v>-56.642628556251204</c:v>
                </c:pt>
                <c:pt idx="2584">
                  <c:v>-56.702233220591303</c:v>
                </c:pt>
                <c:pt idx="2585">
                  <c:v>-57.041995313213697</c:v>
                </c:pt>
                <c:pt idx="2586">
                  <c:v>-56.638389821144997</c:v>
                </c:pt>
                <c:pt idx="2587">
                  <c:v>-56.207245100483497</c:v>
                </c:pt>
                <c:pt idx="2588">
                  <c:v>-56.002066732040802</c:v>
                </c:pt>
                <c:pt idx="2589">
                  <c:v>-56.025268986938897</c:v>
                </c:pt>
                <c:pt idx="2590">
                  <c:v>-56.494693369538098</c:v>
                </c:pt>
                <c:pt idx="2591">
                  <c:v>-56.144177666329</c:v>
                </c:pt>
                <c:pt idx="2592">
                  <c:v>-56.390805524082097</c:v>
                </c:pt>
                <c:pt idx="2593">
                  <c:v>-56.550252353291697</c:v>
                </c:pt>
                <c:pt idx="2594">
                  <c:v>-56.734105726454601</c:v>
                </c:pt>
                <c:pt idx="2595">
                  <c:v>-56.4796542475734</c:v>
                </c:pt>
                <c:pt idx="2596">
                  <c:v>-55.862012194403</c:v>
                </c:pt>
                <c:pt idx="2597">
                  <c:v>-56.028247002948603</c:v>
                </c:pt>
                <c:pt idx="2598">
                  <c:v>-56.1678286070292</c:v>
                </c:pt>
                <c:pt idx="2599">
                  <c:v>-56.447097441027502</c:v>
                </c:pt>
                <c:pt idx="2600">
                  <c:v>-56.615160500035699</c:v>
                </c:pt>
                <c:pt idx="2601">
                  <c:v>-56.808323698299901</c:v>
                </c:pt>
                <c:pt idx="2602">
                  <c:v>-56.513195770156102</c:v>
                </c:pt>
                <c:pt idx="2603">
                  <c:v>-56.419389574664301</c:v>
                </c:pt>
                <c:pt idx="2604">
                  <c:v>-56.258246387234003</c:v>
                </c:pt>
                <c:pt idx="2605">
                  <c:v>-56.054704392382902</c:v>
                </c:pt>
                <c:pt idx="2606">
                  <c:v>-56.1964525065803</c:v>
                </c:pt>
                <c:pt idx="2607">
                  <c:v>-55.734011801286698</c:v>
                </c:pt>
                <c:pt idx="2608">
                  <c:v>-55.640187943898397</c:v>
                </c:pt>
                <c:pt idx="2609">
                  <c:v>-56.054267097825303</c:v>
                </c:pt>
                <c:pt idx="2610">
                  <c:v>-56.005416031747302</c:v>
                </c:pt>
                <c:pt idx="2611">
                  <c:v>-56.318801031190297</c:v>
                </c:pt>
                <c:pt idx="2612">
                  <c:v>-55.7774047001909</c:v>
                </c:pt>
                <c:pt idx="2613">
                  <c:v>-55.182892280915297</c:v>
                </c:pt>
                <c:pt idx="2614">
                  <c:v>-55.136166142368502</c:v>
                </c:pt>
                <c:pt idx="2615">
                  <c:v>-55.361462006435801</c:v>
                </c:pt>
                <c:pt idx="2616">
                  <c:v>-55.509432798376501</c:v>
                </c:pt>
                <c:pt idx="2617">
                  <c:v>-55.1620126753132</c:v>
                </c:pt>
                <c:pt idx="2618">
                  <c:v>-55.273442401523297</c:v>
                </c:pt>
                <c:pt idx="2619">
                  <c:v>-54.9073947259985</c:v>
                </c:pt>
                <c:pt idx="2620">
                  <c:v>-55.332803812715902</c:v>
                </c:pt>
                <c:pt idx="2621">
                  <c:v>-55.578073037798802</c:v>
                </c:pt>
                <c:pt idx="2622">
                  <c:v>-54.741601738501203</c:v>
                </c:pt>
                <c:pt idx="2623">
                  <c:v>-54.736704043676902</c:v>
                </c:pt>
                <c:pt idx="2624">
                  <c:v>-54.787837546360798</c:v>
                </c:pt>
                <c:pt idx="2625">
                  <c:v>-54.338665570563798</c:v>
                </c:pt>
                <c:pt idx="2626">
                  <c:v>-54.700015810087301</c:v>
                </c:pt>
                <c:pt idx="2627">
                  <c:v>-53.994125544113501</c:v>
                </c:pt>
                <c:pt idx="2628">
                  <c:v>-53.615282091340397</c:v>
                </c:pt>
                <c:pt idx="2629">
                  <c:v>-53.904800552007302</c:v>
                </c:pt>
                <c:pt idx="2630">
                  <c:v>-54.054799436337397</c:v>
                </c:pt>
                <c:pt idx="2631">
                  <c:v>-54.342930046393299</c:v>
                </c:pt>
                <c:pt idx="2632">
                  <c:v>-54.021766130581199</c:v>
                </c:pt>
                <c:pt idx="2633">
                  <c:v>-54.238913070234801</c:v>
                </c:pt>
                <c:pt idx="2634">
                  <c:v>-53.802875119455798</c:v>
                </c:pt>
                <c:pt idx="2635">
                  <c:v>-53.746677176131001</c:v>
                </c:pt>
                <c:pt idx="2636">
                  <c:v>-53.950395868604602</c:v>
                </c:pt>
                <c:pt idx="2637">
                  <c:v>-53.514607148851802</c:v>
                </c:pt>
                <c:pt idx="2638">
                  <c:v>-53.069335134359903</c:v>
                </c:pt>
                <c:pt idx="2639">
                  <c:v>-53.112973769233399</c:v>
                </c:pt>
                <c:pt idx="2640">
                  <c:v>-52.777369721164902</c:v>
                </c:pt>
                <c:pt idx="2641">
                  <c:v>-52.745937933078999</c:v>
                </c:pt>
                <c:pt idx="2642">
                  <c:v>-52.311207040870798</c:v>
                </c:pt>
                <c:pt idx="2643">
                  <c:v>-52.417005333798599</c:v>
                </c:pt>
                <c:pt idx="2644">
                  <c:v>-53.052765557310401</c:v>
                </c:pt>
                <c:pt idx="2645">
                  <c:v>-52.565016475141697</c:v>
                </c:pt>
                <c:pt idx="2646">
                  <c:v>-52.299061475629401</c:v>
                </c:pt>
                <c:pt idx="2647">
                  <c:v>-52.3974862713441</c:v>
                </c:pt>
                <c:pt idx="2648">
                  <c:v>-52.106206461352997</c:v>
                </c:pt>
                <c:pt idx="2649">
                  <c:v>-51.8791943798891</c:v>
                </c:pt>
                <c:pt idx="2650">
                  <c:v>-52.183101043077002</c:v>
                </c:pt>
                <c:pt idx="2651">
                  <c:v>-52.230208183272197</c:v>
                </c:pt>
                <c:pt idx="2652">
                  <c:v>-51.990091491100301</c:v>
                </c:pt>
                <c:pt idx="2653">
                  <c:v>-52.195531685608003</c:v>
                </c:pt>
                <c:pt idx="2654">
                  <c:v>-52.176680320775198</c:v>
                </c:pt>
                <c:pt idx="2655">
                  <c:v>-51.9305145715253</c:v>
                </c:pt>
                <c:pt idx="2656">
                  <c:v>-51.785474037675101</c:v>
                </c:pt>
                <c:pt idx="2657">
                  <c:v>-52.049896266580099</c:v>
                </c:pt>
                <c:pt idx="2658">
                  <c:v>-52.625404879808897</c:v>
                </c:pt>
                <c:pt idx="2659">
                  <c:v>-52.391080362240203</c:v>
                </c:pt>
                <c:pt idx="2660">
                  <c:v>-52.760358367638403</c:v>
                </c:pt>
                <c:pt idx="2661">
                  <c:v>-53.219396487125401</c:v>
                </c:pt>
                <c:pt idx="2662">
                  <c:v>-53.127583835701799</c:v>
                </c:pt>
                <c:pt idx="2663">
                  <c:v>-52.818357039895403</c:v>
                </c:pt>
                <c:pt idx="2664">
                  <c:v>-52.588007709099998</c:v>
                </c:pt>
                <c:pt idx="2665">
                  <c:v>-52.613076744903502</c:v>
                </c:pt>
                <c:pt idx="2666">
                  <c:v>-52.867830437505901</c:v>
                </c:pt>
                <c:pt idx="2667">
                  <c:v>-52.244520976014599</c:v>
                </c:pt>
                <c:pt idx="2668">
                  <c:v>-51.739617407403003</c:v>
                </c:pt>
                <c:pt idx="2669">
                  <c:v>-51.3001073890632</c:v>
                </c:pt>
                <c:pt idx="2670">
                  <c:v>-51.480743330589704</c:v>
                </c:pt>
                <c:pt idx="2671">
                  <c:v>-51.448060462976699</c:v>
                </c:pt>
                <c:pt idx="2672">
                  <c:v>-51.636572478618298</c:v>
                </c:pt>
                <c:pt idx="2673">
                  <c:v>-51.740771112479401</c:v>
                </c:pt>
                <c:pt idx="2674">
                  <c:v>-51.119723040063398</c:v>
                </c:pt>
                <c:pt idx="2675">
                  <c:v>-51.129023516653803</c:v>
                </c:pt>
                <c:pt idx="2676">
                  <c:v>-51.074166559416</c:v>
                </c:pt>
                <c:pt idx="2677">
                  <c:v>-51.078223579437399</c:v>
                </c:pt>
                <c:pt idx="2678">
                  <c:v>-51.282754442925501</c:v>
                </c:pt>
                <c:pt idx="2679">
                  <c:v>-51.328353412772401</c:v>
                </c:pt>
                <c:pt idx="2680">
                  <c:v>-51.495374901262501</c:v>
                </c:pt>
                <c:pt idx="2681">
                  <c:v>-52.002118651521897</c:v>
                </c:pt>
                <c:pt idx="2682">
                  <c:v>-51.978303341315197</c:v>
                </c:pt>
                <c:pt idx="2683">
                  <c:v>-52.154295839491098</c:v>
                </c:pt>
                <c:pt idx="2684">
                  <c:v>-51.948978325307202</c:v>
                </c:pt>
                <c:pt idx="2685">
                  <c:v>-52.114004717770698</c:v>
                </c:pt>
                <c:pt idx="2686">
                  <c:v>-52.013239470833099</c:v>
                </c:pt>
                <c:pt idx="2687">
                  <c:v>-51.714631189491499</c:v>
                </c:pt>
                <c:pt idx="2688">
                  <c:v>-51.523509843999001</c:v>
                </c:pt>
                <c:pt idx="2689">
                  <c:v>-51.920613089812001</c:v>
                </c:pt>
                <c:pt idx="2690">
                  <c:v>-51.687789435497201</c:v>
                </c:pt>
                <c:pt idx="2691">
                  <c:v>-52.051791857087998</c:v>
                </c:pt>
                <c:pt idx="2692">
                  <c:v>-52.116104039563297</c:v>
                </c:pt>
                <c:pt idx="2693">
                  <c:v>-51.587028609903399</c:v>
                </c:pt>
                <c:pt idx="2694">
                  <c:v>-51.777802416267399</c:v>
                </c:pt>
                <c:pt idx="2695">
                  <c:v>-51.734885421181097</c:v>
                </c:pt>
                <c:pt idx="2696">
                  <c:v>-51.898376303570501</c:v>
                </c:pt>
                <c:pt idx="2697">
                  <c:v>-52.185506406933101</c:v>
                </c:pt>
                <c:pt idx="2698">
                  <c:v>-52.018492891324797</c:v>
                </c:pt>
                <c:pt idx="2699">
                  <c:v>-51.912122235814898</c:v>
                </c:pt>
                <c:pt idx="2700">
                  <c:v>-51.6307469597592</c:v>
                </c:pt>
                <c:pt idx="2701">
                  <c:v>-52.180110191535803</c:v>
                </c:pt>
                <c:pt idx="2702">
                  <c:v>-52.723899726411503</c:v>
                </c:pt>
                <c:pt idx="2703">
                  <c:v>-52.632643187663</c:v>
                </c:pt>
                <c:pt idx="2704">
                  <c:v>-52.880444764015202</c:v>
                </c:pt>
                <c:pt idx="2705">
                  <c:v>-53.039639536236301</c:v>
                </c:pt>
                <c:pt idx="2706">
                  <c:v>-52.624313430160001</c:v>
                </c:pt>
                <c:pt idx="2707">
                  <c:v>-52.455151310612102</c:v>
                </c:pt>
                <c:pt idx="2708">
                  <c:v>-52.935421354248099</c:v>
                </c:pt>
                <c:pt idx="2709">
                  <c:v>-53.318201020904397</c:v>
                </c:pt>
                <c:pt idx="2710">
                  <c:v>-53.245217099741602</c:v>
                </c:pt>
                <c:pt idx="2711">
                  <c:v>-53.245140536777797</c:v>
                </c:pt>
                <c:pt idx="2712">
                  <c:v>-53.643980744622297</c:v>
                </c:pt>
                <c:pt idx="2713">
                  <c:v>-53.5584034145514</c:v>
                </c:pt>
                <c:pt idx="2714">
                  <c:v>-53.982310968430397</c:v>
                </c:pt>
                <c:pt idx="2715">
                  <c:v>-53.636066971195397</c:v>
                </c:pt>
                <c:pt idx="2716">
                  <c:v>-53.677401168165403</c:v>
                </c:pt>
                <c:pt idx="2717">
                  <c:v>-53.465227150250698</c:v>
                </c:pt>
                <c:pt idx="2718">
                  <c:v>-53.696157584464103</c:v>
                </c:pt>
                <c:pt idx="2719">
                  <c:v>-53.4478340638261</c:v>
                </c:pt>
                <c:pt idx="2720">
                  <c:v>-53.589692431097497</c:v>
                </c:pt>
                <c:pt idx="2721">
                  <c:v>-54.5512726404814</c:v>
                </c:pt>
                <c:pt idx="2722">
                  <c:v>-54.409033365226001</c:v>
                </c:pt>
                <c:pt idx="2723">
                  <c:v>-54.2864546873056</c:v>
                </c:pt>
                <c:pt idx="2724">
                  <c:v>-54.159796088358</c:v>
                </c:pt>
                <c:pt idx="2725">
                  <c:v>-54.243010546669197</c:v>
                </c:pt>
                <c:pt idx="2726">
                  <c:v>-55.249244052261503</c:v>
                </c:pt>
                <c:pt idx="2727">
                  <c:v>-55.4963692718907</c:v>
                </c:pt>
                <c:pt idx="2728">
                  <c:v>-55.23068882087</c:v>
                </c:pt>
                <c:pt idx="2729">
                  <c:v>-55.088493644080003</c:v>
                </c:pt>
                <c:pt idx="2730">
                  <c:v>-55.312692330354203</c:v>
                </c:pt>
                <c:pt idx="2731">
                  <c:v>-55.090500570790397</c:v>
                </c:pt>
                <c:pt idx="2732">
                  <c:v>-55.4322370659523</c:v>
                </c:pt>
                <c:pt idx="2733">
                  <c:v>-55.603535582398798</c:v>
                </c:pt>
                <c:pt idx="2734">
                  <c:v>-55.074765316937402</c:v>
                </c:pt>
                <c:pt idx="2735">
                  <c:v>-54.884769691128596</c:v>
                </c:pt>
                <c:pt idx="2736">
                  <c:v>-55.510049353291997</c:v>
                </c:pt>
                <c:pt idx="2737">
                  <c:v>-55.532348122424303</c:v>
                </c:pt>
                <c:pt idx="2738">
                  <c:v>-54.838191307304101</c:v>
                </c:pt>
                <c:pt idx="2739">
                  <c:v>-55.332468242668298</c:v>
                </c:pt>
                <c:pt idx="2740">
                  <c:v>-55.430516248704897</c:v>
                </c:pt>
                <c:pt idx="2741">
                  <c:v>-56.080693011974297</c:v>
                </c:pt>
                <c:pt idx="2742">
                  <c:v>-56.118123499407503</c:v>
                </c:pt>
                <c:pt idx="2743">
                  <c:v>-55.676056186505903</c:v>
                </c:pt>
                <c:pt idx="2744">
                  <c:v>-55.2456545283503</c:v>
                </c:pt>
                <c:pt idx="2745">
                  <c:v>-55.273657165951398</c:v>
                </c:pt>
                <c:pt idx="2746">
                  <c:v>-55.493197613090402</c:v>
                </c:pt>
                <c:pt idx="2747">
                  <c:v>-55.5053577611436</c:v>
                </c:pt>
                <c:pt idx="2748">
                  <c:v>-55.742578256456603</c:v>
                </c:pt>
                <c:pt idx="2749">
                  <c:v>-55.352844996301599</c:v>
                </c:pt>
                <c:pt idx="2750">
                  <c:v>-55.110428936788701</c:v>
                </c:pt>
                <c:pt idx="2751">
                  <c:v>-55.021306327777097</c:v>
                </c:pt>
                <c:pt idx="2752">
                  <c:v>-54.681523957654498</c:v>
                </c:pt>
                <c:pt idx="2753">
                  <c:v>-55.310802731736402</c:v>
                </c:pt>
                <c:pt idx="2754">
                  <c:v>-56.309732390313897</c:v>
                </c:pt>
                <c:pt idx="2755">
                  <c:v>-56.247221481469701</c:v>
                </c:pt>
                <c:pt idx="2756">
                  <c:v>-56.426389370040503</c:v>
                </c:pt>
                <c:pt idx="2757">
                  <c:v>-55.917607718257798</c:v>
                </c:pt>
                <c:pt idx="2758">
                  <c:v>-55.805953750321301</c:v>
                </c:pt>
                <c:pt idx="2759">
                  <c:v>-55.691504119664302</c:v>
                </c:pt>
                <c:pt idx="2760">
                  <c:v>-55.834022406823998</c:v>
                </c:pt>
                <c:pt idx="2761">
                  <c:v>-56.307589903130001</c:v>
                </c:pt>
                <c:pt idx="2762">
                  <c:v>-56.199032864055098</c:v>
                </c:pt>
                <c:pt idx="2763">
                  <c:v>-56.208638633291201</c:v>
                </c:pt>
                <c:pt idx="2764">
                  <c:v>-56.374652292350298</c:v>
                </c:pt>
                <c:pt idx="2765">
                  <c:v>-56.641831990591598</c:v>
                </c:pt>
                <c:pt idx="2766">
                  <c:v>-57.043253223538997</c:v>
                </c:pt>
                <c:pt idx="2767">
                  <c:v>-56.5853305116364</c:v>
                </c:pt>
                <c:pt idx="2768">
                  <c:v>-56.008338642163899</c:v>
                </c:pt>
                <c:pt idx="2769">
                  <c:v>-56.128007324606401</c:v>
                </c:pt>
                <c:pt idx="2770">
                  <c:v>-55.444317816803398</c:v>
                </c:pt>
                <c:pt idx="2771">
                  <c:v>-55.604020084416398</c:v>
                </c:pt>
                <c:pt idx="2772">
                  <c:v>-55.874556601431102</c:v>
                </c:pt>
                <c:pt idx="2773">
                  <c:v>-56.086763513314203</c:v>
                </c:pt>
                <c:pt idx="2774">
                  <c:v>-55.905267904244603</c:v>
                </c:pt>
                <c:pt idx="2775">
                  <c:v>-56.152738642299099</c:v>
                </c:pt>
                <c:pt idx="2776">
                  <c:v>-56.315592698336701</c:v>
                </c:pt>
                <c:pt idx="2777">
                  <c:v>-56.289142926745399</c:v>
                </c:pt>
                <c:pt idx="2778">
                  <c:v>-56.223786225692002</c:v>
                </c:pt>
                <c:pt idx="2779">
                  <c:v>-56.380414369096599</c:v>
                </c:pt>
                <c:pt idx="2780">
                  <c:v>-56.204657317167701</c:v>
                </c:pt>
                <c:pt idx="2781">
                  <c:v>-56.510474017823</c:v>
                </c:pt>
                <c:pt idx="2782">
                  <c:v>-56.831324062480597</c:v>
                </c:pt>
                <c:pt idx="2783">
                  <c:v>-56.657523886946599</c:v>
                </c:pt>
                <c:pt idx="2784">
                  <c:v>-56.8673730119962</c:v>
                </c:pt>
                <c:pt idx="2785">
                  <c:v>-57.535811783671001</c:v>
                </c:pt>
                <c:pt idx="2786">
                  <c:v>-57.485423948372699</c:v>
                </c:pt>
                <c:pt idx="2787">
                  <c:v>-56.539002179546898</c:v>
                </c:pt>
                <c:pt idx="2788">
                  <c:v>-56.632627536265304</c:v>
                </c:pt>
                <c:pt idx="2789">
                  <c:v>-56.892519138881902</c:v>
                </c:pt>
                <c:pt idx="2790">
                  <c:v>-56.712857789999298</c:v>
                </c:pt>
                <c:pt idx="2791">
                  <c:v>-56.7526387483124</c:v>
                </c:pt>
                <c:pt idx="2792">
                  <c:v>-55.9648524412992</c:v>
                </c:pt>
                <c:pt idx="2793">
                  <c:v>-56.140787950209202</c:v>
                </c:pt>
                <c:pt idx="2794">
                  <c:v>-55.758031686851503</c:v>
                </c:pt>
                <c:pt idx="2795">
                  <c:v>-55.949212000726398</c:v>
                </c:pt>
                <c:pt idx="2796">
                  <c:v>-56.005271303869399</c:v>
                </c:pt>
                <c:pt idx="2797">
                  <c:v>-55.928725234511298</c:v>
                </c:pt>
                <c:pt idx="2798">
                  <c:v>-55.823446604114601</c:v>
                </c:pt>
                <c:pt idx="2799">
                  <c:v>-55.627324403653702</c:v>
                </c:pt>
                <c:pt idx="2800">
                  <c:v>-55.828958373649797</c:v>
                </c:pt>
                <c:pt idx="2801">
                  <c:v>-55.706571856143697</c:v>
                </c:pt>
                <c:pt idx="2802">
                  <c:v>-55.336731111685602</c:v>
                </c:pt>
                <c:pt idx="2803">
                  <c:v>-55.525673687595997</c:v>
                </c:pt>
                <c:pt idx="2804">
                  <c:v>-55.689794161919899</c:v>
                </c:pt>
                <c:pt idx="2805">
                  <c:v>-55.439858343892702</c:v>
                </c:pt>
                <c:pt idx="2806">
                  <c:v>-54.833076344417101</c:v>
                </c:pt>
                <c:pt idx="2807">
                  <c:v>-54.958905751110102</c:v>
                </c:pt>
                <c:pt idx="2808">
                  <c:v>-55.458257917881198</c:v>
                </c:pt>
                <c:pt idx="2809">
                  <c:v>-55.329012258310598</c:v>
                </c:pt>
                <c:pt idx="2810">
                  <c:v>-55.3846522770435</c:v>
                </c:pt>
                <c:pt idx="2811">
                  <c:v>-54.6694638406614</c:v>
                </c:pt>
                <c:pt idx="2812">
                  <c:v>-54.670115476000802</c:v>
                </c:pt>
                <c:pt idx="2813">
                  <c:v>-55.159428427468796</c:v>
                </c:pt>
                <c:pt idx="2814">
                  <c:v>-55.062285758758399</c:v>
                </c:pt>
                <c:pt idx="2815">
                  <c:v>-54.784320800375198</c:v>
                </c:pt>
                <c:pt idx="2816">
                  <c:v>-54.835934941763099</c:v>
                </c:pt>
                <c:pt idx="2817">
                  <c:v>-55.276519864991698</c:v>
                </c:pt>
                <c:pt idx="2818">
                  <c:v>-55.5273619443306</c:v>
                </c:pt>
                <c:pt idx="2819">
                  <c:v>-55.283253542756697</c:v>
                </c:pt>
                <c:pt idx="2820">
                  <c:v>-54.754374313224602</c:v>
                </c:pt>
                <c:pt idx="2821">
                  <c:v>-55.006248062885597</c:v>
                </c:pt>
                <c:pt idx="2822">
                  <c:v>-55.130418978129498</c:v>
                </c:pt>
                <c:pt idx="2823">
                  <c:v>-55.417624419006799</c:v>
                </c:pt>
                <c:pt idx="2824">
                  <c:v>-55.014262650590197</c:v>
                </c:pt>
                <c:pt idx="2825">
                  <c:v>-54.858254501797298</c:v>
                </c:pt>
                <c:pt idx="2826">
                  <c:v>-54.479527369876202</c:v>
                </c:pt>
                <c:pt idx="2827">
                  <c:v>-54.419167767174798</c:v>
                </c:pt>
                <c:pt idx="2828">
                  <c:v>-54.911372065778302</c:v>
                </c:pt>
                <c:pt idx="2829">
                  <c:v>-54.643726644848599</c:v>
                </c:pt>
                <c:pt idx="2830">
                  <c:v>-54.199592264897198</c:v>
                </c:pt>
                <c:pt idx="2831">
                  <c:v>-54.044465784769699</c:v>
                </c:pt>
                <c:pt idx="2832">
                  <c:v>-53.731769075853002</c:v>
                </c:pt>
                <c:pt idx="2833">
                  <c:v>-53.514361492907803</c:v>
                </c:pt>
                <c:pt idx="2834">
                  <c:v>-53.300199321801401</c:v>
                </c:pt>
                <c:pt idx="2835">
                  <c:v>-53.710994383542797</c:v>
                </c:pt>
                <c:pt idx="2836">
                  <c:v>-53.695006980084301</c:v>
                </c:pt>
                <c:pt idx="2837">
                  <c:v>-53.379259703976103</c:v>
                </c:pt>
                <c:pt idx="2838">
                  <c:v>-53.0149604684254</c:v>
                </c:pt>
                <c:pt idx="2839">
                  <c:v>-52.902538890867397</c:v>
                </c:pt>
                <c:pt idx="2840">
                  <c:v>-52.644473508180397</c:v>
                </c:pt>
                <c:pt idx="2841">
                  <c:v>-53.052071801205798</c:v>
                </c:pt>
                <c:pt idx="2842">
                  <c:v>-53.715317869568402</c:v>
                </c:pt>
                <c:pt idx="2843">
                  <c:v>-53.289735630008899</c:v>
                </c:pt>
                <c:pt idx="2844">
                  <c:v>-52.703711888590703</c:v>
                </c:pt>
                <c:pt idx="2845">
                  <c:v>-52.4657156940211</c:v>
                </c:pt>
                <c:pt idx="2846">
                  <c:v>-52.468580852610003</c:v>
                </c:pt>
                <c:pt idx="2847">
                  <c:v>-52.432042877147502</c:v>
                </c:pt>
                <c:pt idx="2848">
                  <c:v>-52.704064558406102</c:v>
                </c:pt>
                <c:pt idx="2849">
                  <c:v>-52.8952058198415</c:v>
                </c:pt>
                <c:pt idx="2850">
                  <c:v>-52.855993693964798</c:v>
                </c:pt>
                <c:pt idx="2851">
                  <c:v>-51.893612902854798</c:v>
                </c:pt>
                <c:pt idx="2852">
                  <c:v>-51.892971771078301</c:v>
                </c:pt>
                <c:pt idx="2853">
                  <c:v>-52.353820162864501</c:v>
                </c:pt>
                <c:pt idx="2854">
                  <c:v>-52.846906739397802</c:v>
                </c:pt>
                <c:pt idx="2855">
                  <c:v>-52.8759451612191</c:v>
                </c:pt>
                <c:pt idx="2856">
                  <c:v>-53.278359089647502</c:v>
                </c:pt>
                <c:pt idx="2857">
                  <c:v>-53.277787711256103</c:v>
                </c:pt>
                <c:pt idx="2858">
                  <c:v>-53.583543876875197</c:v>
                </c:pt>
                <c:pt idx="2859">
                  <c:v>-53.300369784160701</c:v>
                </c:pt>
                <c:pt idx="2860">
                  <c:v>-53.383670774387099</c:v>
                </c:pt>
                <c:pt idx="2861">
                  <c:v>-53.086025322608599</c:v>
                </c:pt>
                <c:pt idx="2862">
                  <c:v>-52.821588856757003</c:v>
                </c:pt>
                <c:pt idx="2863">
                  <c:v>-53.212793686473198</c:v>
                </c:pt>
                <c:pt idx="2864">
                  <c:v>-53.289907421595402</c:v>
                </c:pt>
                <c:pt idx="2865">
                  <c:v>-52.722888716766597</c:v>
                </c:pt>
                <c:pt idx="2866">
                  <c:v>-52.040298890345397</c:v>
                </c:pt>
                <c:pt idx="2867">
                  <c:v>-51.477591594318</c:v>
                </c:pt>
                <c:pt idx="2868">
                  <c:v>-51.697386168158303</c:v>
                </c:pt>
                <c:pt idx="2869">
                  <c:v>-51.989373563423001</c:v>
                </c:pt>
                <c:pt idx="2870">
                  <c:v>-51.802909557919499</c:v>
                </c:pt>
                <c:pt idx="2871">
                  <c:v>-51.480834680668501</c:v>
                </c:pt>
                <c:pt idx="2872">
                  <c:v>-51.4772322421925</c:v>
                </c:pt>
                <c:pt idx="2873">
                  <c:v>-51.1904088420333</c:v>
                </c:pt>
                <c:pt idx="2874">
                  <c:v>-51.174082483279797</c:v>
                </c:pt>
                <c:pt idx="2875">
                  <c:v>-51.337726881606699</c:v>
                </c:pt>
                <c:pt idx="2876">
                  <c:v>-51.868527758059301</c:v>
                </c:pt>
                <c:pt idx="2877">
                  <c:v>-52.0058891892647</c:v>
                </c:pt>
                <c:pt idx="2878">
                  <c:v>-51.935310472582799</c:v>
                </c:pt>
                <c:pt idx="2879">
                  <c:v>-51.375924536284103</c:v>
                </c:pt>
                <c:pt idx="2880">
                  <c:v>-51.735792487039703</c:v>
                </c:pt>
                <c:pt idx="2881">
                  <c:v>-51.979675355727103</c:v>
                </c:pt>
                <c:pt idx="2882">
                  <c:v>-51.501532873348701</c:v>
                </c:pt>
                <c:pt idx="2883">
                  <c:v>-51.427887620563602</c:v>
                </c:pt>
                <c:pt idx="2884">
                  <c:v>-51.6124385409531</c:v>
                </c:pt>
                <c:pt idx="2885">
                  <c:v>-51.364402396349298</c:v>
                </c:pt>
                <c:pt idx="2886">
                  <c:v>-51.808890532318799</c:v>
                </c:pt>
                <c:pt idx="2887">
                  <c:v>-51.744399446200603</c:v>
                </c:pt>
                <c:pt idx="2888">
                  <c:v>-52.034167657766901</c:v>
                </c:pt>
                <c:pt idx="2889">
                  <c:v>-52.0855241523806</c:v>
                </c:pt>
                <c:pt idx="2890">
                  <c:v>-51.6873398848874</c:v>
                </c:pt>
                <c:pt idx="2891">
                  <c:v>-51.668267323185098</c:v>
                </c:pt>
                <c:pt idx="2892">
                  <c:v>-51.294845861874101</c:v>
                </c:pt>
                <c:pt idx="2893">
                  <c:v>-51.498120335557097</c:v>
                </c:pt>
                <c:pt idx="2894">
                  <c:v>-52.046519406863801</c:v>
                </c:pt>
                <c:pt idx="2895">
                  <c:v>-52.284572048101502</c:v>
                </c:pt>
                <c:pt idx="2896">
                  <c:v>-51.896009378763097</c:v>
                </c:pt>
                <c:pt idx="2897">
                  <c:v>-52.3668482427965</c:v>
                </c:pt>
                <c:pt idx="2898">
                  <c:v>-52.224114700086197</c:v>
                </c:pt>
                <c:pt idx="2899">
                  <c:v>-52.148171993033202</c:v>
                </c:pt>
                <c:pt idx="2900">
                  <c:v>-51.737348072795299</c:v>
                </c:pt>
                <c:pt idx="2901">
                  <c:v>-51.720995643906399</c:v>
                </c:pt>
                <c:pt idx="2902">
                  <c:v>-52.160444769417502</c:v>
                </c:pt>
                <c:pt idx="2903">
                  <c:v>-52.7416149513137</c:v>
                </c:pt>
                <c:pt idx="2904">
                  <c:v>-52.699643268336203</c:v>
                </c:pt>
                <c:pt idx="2905">
                  <c:v>-52.5077660324052</c:v>
                </c:pt>
                <c:pt idx="2906">
                  <c:v>-52.896712152202099</c:v>
                </c:pt>
                <c:pt idx="2907">
                  <c:v>-53.1412271964453</c:v>
                </c:pt>
                <c:pt idx="2908">
                  <c:v>-53.200820837138998</c:v>
                </c:pt>
                <c:pt idx="2909">
                  <c:v>-53.509471916604099</c:v>
                </c:pt>
                <c:pt idx="2910">
                  <c:v>-53.7383657837374</c:v>
                </c:pt>
                <c:pt idx="2911">
                  <c:v>-53.929277094448103</c:v>
                </c:pt>
                <c:pt idx="2912">
                  <c:v>-53.501438869907801</c:v>
                </c:pt>
                <c:pt idx="2913">
                  <c:v>-53.079289963502099</c:v>
                </c:pt>
                <c:pt idx="2914">
                  <c:v>-53.207856567504997</c:v>
                </c:pt>
                <c:pt idx="2915">
                  <c:v>-53.2699057994665</c:v>
                </c:pt>
                <c:pt idx="2916">
                  <c:v>-53.151620353476503</c:v>
                </c:pt>
                <c:pt idx="2917">
                  <c:v>-53.598824040300599</c:v>
                </c:pt>
                <c:pt idx="2918">
                  <c:v>-53.988832670825197</c:v>
                </c:pt>
                <c:pt idx="2919">
                  <c:v>-54.262483906889102</c:v>
                </c:pt>
                <c:pt idx="2920">
                  <c:v>-54.119350790775101</c:v>
                </c:pt>
                <c:pt idx="2921">
                  <c:v>-53.547123806951198</c:v>
                </c:pt>
                <c:pt idx="2922">
                  <c:v>-53.972970356833301</c:v>
                </c:pt>
                <c:pt idx="2923">
                  <c:v>-54.367039125019197</c:v>
                </c:pt>
                <c:pt idx="2924">
                  <c:v>-54.226002474776301</c:v>
                </c:pt>
                <c:pt idx="2925">
                  <c:v>-54.421504018382599</c:v>
                </c:pt>
                <c:pt idx="2926">
                  <c:v>-54.658718646226198</c:v>
                </c:pt>
                <c:pt idx="2927">
                  <c:v>-54.658405100647798</c:v>
                </c:pt>
                <c:pt idx="2928">
                  <c:v>-54.608323186651198</c:v>
                </c:pt>
                <c:pt idx="2929">
                  <c:v>-54.809044075589199</c:v>
                </c:pt>
                <c:pt idx="2930">
                  <c:v>-55.098674504009097</c:v>
                </c:pt>
                <c:pt idx="2931">
                  <c:v>-55.060843490318902</c:v>
                </c:pt>
                <c:pt idx="2932">
                  <c:v>-55.289482506553298</c:v>
                </c:pt>
                <c:pt idx="2933">
                  <c:v>-55.0152859260008</c:v>
                </c:pt>
                <c:pt idx="2934">
                  <c:v>-54.904406134011097</c:v>
                </c:pt>
                <c:pt idx="2935">
                  <c:v>-55.276788772122501</c:v>
                </c:pt>
                <c:pt idx="2936">
                  <c:v>-55.996990998425403</c:v>
                </c:pt>
                <c:pt idx="2937">
                  <c:v>-55.962518566571298</c:v>
                </c:pt>
                <c:pt idx="2938">
                  <c:v>-55.672457038285899</c:v>
                </c:pt>
                <c:pt idx="2939">
                  <c:v>-55.455457251785298</c:v>
                </c:pt>
                <c:pt idx="2940">
                  <c:v>-55.321509222718902</c:v>
                </c:pt>
                <c:pt idx="2941">
                  <c:v>-55.167378603618602</c:v>
                </c:pt>
                <c:pt idx="2942">
                  <c:v>-55.564358091533002</c:v>
                </c:pt>
                <c:pt idx="2943">
                  <c:v>-55.498082065762802</c:v>
                </c:pt>
                <c:pt idx="2944">
                  <c:v>-55.206069264415099</c:v>
                </c:pt>
                <c:pt idx="2945">
                  <c:v>-55.398325849591401</c:v>
                </c:pt>
                <c:pt idx="2946">
                  <c:v>-55.867382109256702</c:v>
                </c:pt>
                <c:pt idx="2947">
                  <c:v>-55.539668946964497</c:v>
                </c:pt>
                <c:pt idx="2948">
                  <c:v>-55.646956996547502</c:v>
                </c:pt>
                <c:pt idx="2949">
                  <c:v>-55.757674374021498</c:v>
                </c:pt>
                <c:pt idx="2950">
                  <c:v>-55.647408412346699</c:v>
                </c:pt>
                <c:pt idx="2951">
                  <c:v>-55.417258196602702</c:v>
                </c:pt>
                <c:pt idx="2952">
                  <c:v>-55.4277189719784</c:v>
                </c:pt>
                <c:pt idx="2953">
                  <c:v>-55.330147125029697</c:v>
                </c:pt>
                <c:pt idx="2954">
                  <c:v>-55.868209122663302</c:v>
                </c:pt>
                <c:pt idx="2955">
                  <c:v>-55.544799702078699</c:v>
                </c:pt>
                <c:pt idx="2956">
                  <c:v>-55.508197894041402</c:v>
                </c:pt>
                <c:pt idx="2957">
                  <c:v>-55.689466239790796</c:v>
                </c:pt>
                <c:pt idx="2958">
                  <c:v>-56.231246691637701</c:v>
                </c:pt>
                <c:pt idx="2959">
                  <c:v>-55.962307895017801</c:v>
                </c:pt>
                <c:pt idx="2960">
                  <c:v>-56.247083206551899</c:v>
                </c:pt>
                <c:pt idx="2961">
                  <c:v>-55.927757531234398</c:v>
                </c:pt>
                <c:pt idx="2962">
                  <c:v>-56.044601277132699</c:v>
                </c:pt>
                <c:pt idx="2963">
                  <c:v>-56.563919676763597</c:v>
                </c:pt>
                <c:pt idx="2964">
                  <c:v>-56.846599388375097</c:v>
                </c:pt>
                <c:pt idx="2965">
                  <c:v>-57.508969799907803</c:v>
                </c:pt>
                <c:pt idx="2966">
                  <c:v>-57.469164203932401</c:v>
                </c:pt>
                <c:pt idx="2967">
                  <c:v>-57.392050697160101</c:v>
                </c:pt>
                <c:pt idx="2968">
                  <c:v>-57.4572194201019</c:v>
                </c:pt>
                <c:pt idx="2969">
                  <c:v>-57.654586735567598</c:v>
                </c:pt>
                <c:pt idx="2970">
                  <c:v>-57.331954740347598</c:v>
                </c:pt>
                <c:pt idx="2971">
                  <c:v>-57.151312062298899</c:v>
                </c:pt>
                <c:pt idx="2972">
                  <c:v>-56.853305612436202</c:v>
                </c:pt>
                <c:pt idx="2973">
                  <c:v>-57.628949769871298</c:v>
                </c:pt>
                <c:pt idx="2974">
                  <c:v>-57.264138715105503</c:v>
                </c:pt>
                <c:pt idx="2975">
                  <c:v>-57.624783031116102</c:v>
                </c:pt>
                <c:pt idx="2976">
                  <c:v>-57.711891482895801</c:v>
                </c:pt>
                <c:pt idx="2977">
                  <c:v>-57.743398977136202</c:v>
                </c:pt>
                <c:pt idx="2978">
                  <c:v>-57.763456544144397</c:v>
                </c:pt>
                <c:pt idx="2979">
                  <c:v>-57.516033729344798</c:v>
                </c:pt>
                <c:pt idx="2980">
                  <c:v>-57.450053068106001</c:v>
                </c:pt>
                <c:pt idx="2981">
                  <c:v>-57.294847079328399</c:v>
                </c:pt>
                <c:pt idx="2982">
                  <c:v>-57.201721080133296</c:v>
                </c:pt>
                <c:pt idx="2983">
                  <c:v>-56.6505003853418</c:v>
                </c:pt>
                <c:pt idx="2984">
                  <c:v>-56.8601033929286</c:v>
                </c:pt>
                <c:pt idx="2985">
                  <c:v>-57.262749742906102</c:v>
                </c:pt>
                <c:pt idx="2986">
                  <c:v>-57.090446756708097</c:v>
                </c:pt>
                <c:pt idx="2987">
                  <c:v>-56.900713274559799</c:v>
                </c:pt>
                <c:pt idx="2988">
                  <c:v>-56.654749591987297</c:v>
                </c:pt>
                <c:pt idx="2989">
                  <c:v>-56.540655620647399</c:v>
                </c:pt>
                <c:pt idx="2990">
                  <c:v>-57.007843637656201</c:v>
                </c:pt>
                <c:pt idx="2991">
                  <c:v>-56.5972787354183</c:v>
                </c:pt>
                <c:pt idx="2992">
                  <c:v>-56.448726743398197</c:v>
                </c:pt>
                <c:pt idx="2993">
                  <c:v>-56.499596196428698</c:v>
                </c:pt>
                <c:pt idx="2994">
                  <c:v>-56.506347879737</c:v>
                </c:pt>
                <c:pt idx="2995">
                  <c:v>-57.100671430178899</c:v>
                </c:pt>
                <c:pt idx="2996">
                  <c:v>-57.042079673392898</c:v>
                </c:pt>
                <c:pt idx="2997">
                  <c:v>-56.596955584127201</c:v>
                </c:pt>
                <c:pt idx="2998">
                  <c:v>-56.748324028983802</c:v>
                </c:pt>
                <c:pt idx="2999">
                  <c:v>-56.682382000163699</c:v>
                </c:pt>
                <c:pt idx="3000">
                  <c:v>-56.320591346263697</c:v>
                </c:pt>
                <c:pt idx="3001">
                  <c:v>-56.315928792533398</c:v>
                </c:pt>
                <c:pt idx="3002">
                  <c:v>-56.604678935697898</c:v>
                </c:pt>
                <c:pt idx="3003">
                  <c:v>-56.851527714757999</c:v>
                </c:pt>
                <c:pt idx="3004">
                  <c:v>-56.829769168625504</c:v>
                </c:pt>
                <c:pt idx="3005">
                  <c:v>-56.231095781813202</c:v>
                </c:pt>
                <c:pt idx="3006">
                  <c:v>-56.001686361542099</c:v>
                </c:pt>
                <c:pt idx="3007">
                  <c:v>-56.353273143841101</c:v>
                </c:pt>
                <c:pt idx="3008">
                  <c:v>-55.898335384898402</c:v>
                </c:pt>
                <c:pt idx="3009">
                  <c:v>-55.1936789439413</c:v>
                </c:pt>
                <c:pt idx="3010">
                  <c:v>-55.925103618343599</c:v>
                </c:pt>
                <c:pt idx="3011">
                  <c:v>-55.739027349108397</c:v>
                </c:pt>
                <c:pt idx="3012">
                  <c:v>-56.175685565549998</c:v>
                </c:pt>
                <c:pt idx="3013">
                  <c:v>-56.205726746302403</c:v>
                </c:pt>
                <c:pt idx="3014">
                  <c:v>-56.127005744548597</c:v>
                </c:pt>
                <c:pt idx="3015">
                  <c:v>-55.999096010661802</c:v>
                </c:pt>
                <c:pt idx="3016">
                  <c:v>-56.155616595668199</c:v>
                </c:pt>
                <c:pt idx="3017">
                  <c:v>-56.003095677693501</c:v>
                </c:pt>
                <c:pt idx="3018">
                  <c:v>-55.879044804536797</c:v>
                </c:pt>
                <c:pt idx="3019">
                  <c:v>-55.400943258346999</c:v>
                </c:pt>
                <c:pt idx="3020">
                  <c:v>-55.0126253811612</c:v>
                </c:pt>
                <c:pt idx="3021">
                  <c:v>-55.083978452681798</c:v>
                </c:pt>
                <c:pt idx="3022">
                  <c:v>-55.228593051909897</c:v>
                </c:pt>
                <c:pt idx="3023">
                  <c:v>-54.619484296344602</c:v>
                </c:pt>
                <c:pt idx="3024">
                  <c:v>-54.234562642474899</c:v>
                </c:pt>
                <c:pt idx="3025">
                  <c:v>-54.617178730775997</c:v>
                </c:pt>
                <c:pt idx="3026">
                  <c:v>-54.045054615816802</c:v>
                </c:pt>
                <c:pt idx="3027">
                  <c:v>-53.806811031123999</c:v>
                </c:pt>
                <c:pt idx="3028">
                  <c:v>-54.379400065519803</c:v>
                </c:pt>
                <c:pt idx="3029">
                  <c:v>-54.370028329775401</c:v>
                </c:pt>
                <c:pt idx="3030">
                  <c:v>-54.496575282031401</c:v>
                </c:pt>
                <c:pt idx="3031">
                  <c:v>-54.3695889916089</c:v>
                </c:pt>
                <c:pt idx="3032">
                  <c:v>-54.620868006548903</c:v>
                </c:pt>
                <c:pt idx="3033">
                  <c:v>-54.620131777766098</c:v>
                </c:pt>
                <c:pt idx="3034">
                  <c:v>-54.265071274972001</c:v>
                </c:pt>
                <c:pt idx="3035">
                  <c:v>-54.160768653791699</c:v>
                </c:pt>
                <c:pt idx="3036">
                  <c:v>-54.106577401702701</c:v>
                </c:pt>
                <c:pt idx="3037">
                  <c:v>-54.192815415098899</c:v>
                </c:pt>
                <c:pt idx="3038">
                  <c:v>-54.088876553018999</c:v>
                </c:pt>
                <c:pt idx="3039">
                  <c:v>-54.068990130735997</c:v>
                </c:pt>
                <c:pt idx="3040">
                  <c:v>-53.768125514464202</c:v>
                </c:pt>
                <c:pt idx="3041">
                  <c:v>-53.883546334597497</c:v>
                </c:pt>
                <c:pt idx="3042">
                  <c:v>-53.633837084322899</c:v>
                </c:pt>
                <c:pt idx="3043">
                  <c:v>-53.051116624259897</c:v>
                </c:pt>
                <c:pt idx="3044">
                  <c:v>-52.603519233850001</c:v>
                </c:pt>
                <c:pt idx="3045">
                  <c:v>-52.639534264573598</c:v>
                </c:pt>
                <c:pt idx="3046">
                  <c:v>-52.619170492846401</c:v>
                </c:pt>
                <c:pt idx="3047">
                  <c:v>-52.522869821616801</c:v>
                </c:pt>
                <c:pt idx="3048">
                  <c:v>-52.372841566348697</c:v>
                </c:pt>
                <c:pt idx="3049">
                  <c:v>-52.741539438451099</c:v>
                </c:pt>
                <c:pt idx="3050">
                  <c:v>-53.394912218727903</c:v>
                </c:pt>
                <c:pt idx="3051">
                  <c:v>-53.274080339054201</c:v>
                </c:pt>
                <c:pt idx="3052">
                  <c:v>-53.383793398982498</c:v>
                </c:pt>
                <c:pt idx="3053">
                  <c:v>-53.360418671604101</c:v>
                </c:pt>
                <c:pt idx="3054">
                  <c:v>-52.601408353284597</c:v>
                </c:pt>
                <c:pt idx="3055">
                  <c:v>-52.135459316387099</c:v>
                </c:pt>
                <c:pt idx="3056">
                  <c:v>-52.615094269649802</c:v>
                </c:pt>
                <c:pt idx="3057">
                  <c:v>-52.8219195460116</c:v>
                </c:pt>
                <c:pt idx="3058">
                  <c:v>-52.7234728777836</c:v>
                </c:pt>
                <c:pt idx="3059">
                  <c:v>-52.536925005055799</c:v>
                </c:pt>
                <c:pt idx="3060">
                  <c:v>-51.910314036097198</c:v>
                </c:pt>
                <c:pt idx="3061">
                  <c:v>-52.123463788021503</c:v>
                </c:pt>
                <c:pt idx="3062">
                  <c:v>-52.217201121481203</c:v>
                </c:pt>
                <c:pt idx="3063">
                  <c:v>-52.166460746369303</c:v>
                </c:pt>
                <c:pt idx="3064">
                  <c:v>-51.913661304365398</c:v>
                </c:pt>
                <c:pt idx="3065">
                  <c:v>-52.269023125313602</c:v>
                </c:pt>
                <c:pt idx="3066">
                  <c:v>-52.049344310103599</c:v>
                </c:pt>
                <c:pt idx="3067">
                  <c:v>-51.9328357500222</c:v>
                </c:pt>
                <c:pt idx="3068">
                  <c:v>-52.027564783339599</c:v>
                </c:pt>
                <c:pt idx="3069">
                  <c:v>-51.647213963385099</c:v>
                </c:pt>
                <c:pt idx="3070">
                  <c:v>-51.259768291027498</c:v>
                </c:pt>
                <c:pt idx="3071">
                  <c:v>-51.473237972096001</c:v>
                </c:pt>
                <c:pt idx="3072">
                  <c:v>-51.023275342873902</c:v>
                </c:pt>
                <c:pt idx="3073">
                  <c:v>-50.943862512902299</c:v>
                </c:pt>
                <c:pt idx="3074">
                  <c:v>-50.647083579819501</c:v>
                </c:pt>
                <c:pt idx="3075">
                  <c:v>-50.508129748343897</c:v>
                </c:pt>
                <c:pt idx="3076">
                  <c:v>-50.789562833289501</c:v>
                </c:pt>
                <c:pt idx="3077">
                  <c:v>-50.438564509251201</c:v>
                </c:pt>
                <c:pt idx="3078">
                  <c:v>-50.416646866050201</c:v>
                </c:pt>
                <c:pt idx="3079">
                  <c:v>-50.167961409796398</c:v>
                </c:pt>
                <c:pt idx="3080">
                  <c:v>-50.621268746147003</c:v>
                </c:pt>
                <c:pt idx="3081">
                  <c:v>-50.920286120335</c:v>
                </c:pt>
                <c:pt idx="3082">
                  <c:v>-51.245334833587698</c:v>
                </c:pt>
                <c:pt idx="3083">
                  <c:v>-51.590932355994902</c:v>
                </c:pt>
                <c:pt idx="3084">
                  <c:v>-51.973983431810403</c:v>
                </c:pt>
                <c:pt idx="3085">
                  <c:v>-51.978134807334698</c:v>
                </c:pt>
                <c:pt idx="3086">
                  <c:v>-52.188779387364903</c:v>
                </c:pt>
                <c:pt idx="3087">
                  <c:v>-52.056823883797499</c:v>
                </c:pt>
                <c:pt idx="3088">
                  <c:v>-52.217721879342498</c:v>
                </c:pt>
                <c:pt idx="3089">
                  <c:v>-52.228752610245699</c:v>
                </c:pt>
                <c:pt idx="3090">
                  <c:v>-52.528303176868903</c:v>
                </c:pt>
                <c:pt idx="3091">
                  <c:v>-52.424522764778601</c:v>
                </c:pt>
                <c:pt idx="3092">
                  <c:v>-52.402405077877702</c:v>
                </c:pt>
                <c:pt idx="3093">
                  <c:v>-52.298311993058597</c:v>
                </c:pt>
                <c:pt idx="3094">
                  <c:v>-52.085050918443201</c:v>
                </c:pt>
                <c:pt idx="3095">
                  <c:v>-52.265861934449497</c:v>
                </c:pt>
                <c:pt idx="3096">
                  <c:v>-52.405763564527</c:v>
                </c:pt>
                <c:pt idx="3097">
                  <c:v>-53.089787174081401</c:v>
                </c:pt>
                <c:pt idx="3098">
                  <c:v>-52.804627593616303</c:v>
                </c:pt>
                <c:pt idx="3099">
                  <c:v>-52.203019726426497</c:v>
                </c:pt>
                <c:pt idx="3100">
                  <c:v>-51.837942131497698</c:v>
                </c:pt>
                <c:pt idx="3101">
                  <c:v>-52.2081036579902</c:v>
                </c:pt>
                <c:pt idx="3102">
                  <c:v>-51.871430828954502</c:v>
                </c:pt>
                <c:pt idx="3103">
                  <c:v>-52.270008392840701</c:v>
                </c:pt>
                <c:pt idx="3104">
                  <c:v>-52.478442753753001</c:v>
                </c:pt>
                <c:pt idx="3105">
                  <c:v>-52.602574479038502</c:v>
                </c:pt>
                <c:pt idx="3106">
                  <c:v>-52.717212649886399</c:v>
                </c:pt>
                <c:pt idx="3107">
                  <c:v>-52.751788255609398</c:v>
                </c:pt>
                <c:pt idx="3108">
                  <c:v>-52.794520773791298</c:v>
                </c:pt>
                <c:pt idx="3109">
                  <c:v>-53.236896559674101</c:v>
                </c:pt>
                <c:pt idx="3110">
                  <c:v>-53.198742915486498</c:v>
                </c:pt>
                <c:pt idx="3111">
                  <c:v>-52.984361723113999</c:v>
                </c:pt>
                <c:pt idx="3112">
                  <c:v>-52.995093741719003</c:v>
                </c:pt>
                <c:pt idx="3113">
                  <c:v>-52.7603986233295</c:v>
                </c:pt>
                <c:pt idx="3114">
                  <c:v>-53.654647866858298</c:v>
                </c:pt>
                <c:pt idx="3115">
                  <c:v>-53.915404735994301</c:v>
                </c:pt>
                <c:pt idx="3116">
                  <c:v>-54.041028588145601</c:v>
                </c:pt>
                <c:pt idx="3117">
                  <c:v>-53.864328691577803</c:v>
                </c:pt>
                <c:pt idx="3118">
                  <c:v>-53.964280981288297</c:v>
                </c:pt>
                <c:pt idx="3119">
                  <c:v>-53.826064451754</c:v>
                </c:pt>
                <c:pt idx="3120">
                  <c:v>-53.801907696804797</c:v>
                </c:pt>
                <c:pt idx="3121">
                  <c:v>-53.747934938731603</c:v>
                </c:pt>
                <c:pt idx="3122">
                  <c:v>-53.503576969253899</c:v>
                </c:pt>
                <c:pt idx="3123">
                  <c:v>-53.575501166933101</c:v>
                </c:pt>
                <c:pt idx="3124">
                  <c:v>-53.698525097664998</c:v>
                </c:pt>
                <c:pt idx="3125">
                  <c:v>-53.674656311643197</c:v>
                </c:pt>
                <c:pt idx="3126">
                  <c:v>-53.777091093567201</c:v>
                </c:pt>
                <c:pt idx="3127">
                  <c:v>-53.994470142387797</c:v>
                </c:pt>
                <c:pt idx="3128">
                  <c:v>-54.170262447920102</c:v>
                </c:pt>
                <c:pt idx="3129">
                  <c:v>-54.761527480262302</c:v>
                </c:pt>
                <c:pt idx="3130">
                  <c:v>-54.989909765348798</c:v>
                </c:pt>
                <c:pt idx="3131">
                  <c:v>-55.191329483978798</c:v>
                </c:pt>
                <c:pt idx="3132">
                  <c:v>-54.701698875072097</c:v>
                </c:pt>
                <c:pt idx="3133">
                  <c:v>-54.704875766824202</c:v>
                </c:pt>
                <c:pt idx="3134">
                  <c:v>-55.028202417367403</c:v>
                </c:pt>
                <c:pt idx="3135">
                  <c:v>-54.942012718543502</c:v>
                </c:pt>
                <c:pt idx="3136">
                  <c:v>-54.867333666459899</c:v>
                </c:pt>
                <c:pt idx="3137">
                  <c:v>-55.130294466723399</c:v>
                </c:pt>
                <c:pt idx="3138">
                  <c:v>-55.381761802113203</c:v>
                </c:pt>
                <c:pt idx="3139">
                  <c:v>-55.321969111702302</c:v>
                </c:pt>
                <c:pt idx="3140">
                  <c:v>-55.647192239210597</c:v>
                </c:pt>
                <c:pt idx="3141">
                  <c:v>-55.474888444139197</c:v>
                </c:pt>
                <c:pt idx="3142">
                  <c:v>-55.235415030201302</c:v>
                </c:pt>
                <c:pt idx="3143">
                  <c:v>-55.968798983360998</c:v>
                </c:pt>
                <c:pt idx="3144">
                  <c:v>-56.3899404661069</c:v>
                </c:pt>
                <c:pt idx="3145">
                  <c:v>-56.571491422275699</c:v>
                </c:pt>
                <c:pt idx="3146">
                  <c:v>-55.813645237608597</c:v>
                </c:pt>
                <c:pt idx="3147">
                  <c:v>-55.461745723830198</c:v>
                </c:pt>
                <c:pt idx="3148">
                  <c:v>-55.253294476915002</c:v>
                </c:pt>
                <c:pt idx="3149">
                  <c:v>-55.233802202012498</c:v>
                </c:pt>
                <c:pt idx="3150">
                  <c:v>-55.456014921295598</c:v>
                </c:pt>
                <c:pt idx="3151">
                  <c:v>-56.165556308488704</c:v>
                </c:pt>
                <c:pt idx="3152">
                  <c:v>-56.908126790953197</c:v>
                </c:pt>
                <c:pt idx="3153">
                  <c:v>-56.4377097177141</c:v>
                </c:pt>
                <c:pt idx="3154">
                  <c:v>-56.585548564343398</c:v>
                </c:pt>
                <c:pt idx="3155">
                  <c:v>-56.737095837496398</c:v>
                </c:pt>
                <c:pt idx="3156">
                  <c:v>-57.014111784243497</c:v>
                </c:pt>
                <c:pt idx="3157">
                  <c:v>-57.069324876601698</c:v>
                </c:pt>
                <c:pt idx="3158">
                  <c:v>-56.993007280195499</c:v>
                </c:pt>
                <c:pt idx="3159">
                  <c:v>-57.545929815948703</c:v>
                </c:pt>
                <c:pt idx="3160">
                  <c:v>-57.235498339932803</c:v>
                </c:pt>
                <c:pt idx="3161">
                  <c:v>-57.029077587969397</c:v>
                </c:pt>
                <c:pt idx="3162">
                  <c:v>-57.290022360958503</c:v>
                </c:pt>
                <c:pt idx="3163">
                  <c:v>-56.9584249082029</c:v>
                </c:pt>
                <c:pt idx="3164">
                  <c:v>-56.910196368111102</c:v>
                </c:pt>
                <c:pt idx="3165">
                  <c:v>-56.456392651069699</c:v>
                </c:pt>
                <c:pt idx="3166">
                  <c:v>-56.5968937316511</c:v>
                </c:pt>
                <c:pt idx="3167">
                  <c:v>-56.740105001336097</c:v>
                </c:pt>
                <c:pt idx="3168">
                  <c:v>-56.697494606890999</c:v>
                </c:pt>
                <c:pt idx="3169">
                  <c:v>-56.282844157299799</c:v>
                </c:pt>
                <c:pt idx="3170">
                  <c:v>-56.092466166794203</c:v>
                </c:pt>
                <c:pt idx="3171">
                  <c:v>-56.821295801465702</c:v>
                </c:pt>
                <c:pt idx="3172">
                  <c:v>-56.696324299144301</c:v>
                </c:pt>
                <c:pt idx="3173">
                  <c:v>-56.9351464702033</c:v>
                </c:pt>
                <c:pt idx="3174">
                  <c:v>-56.797405485224502</c:v>
                </c:pt>
                <c:pt idx="3175">
                  <c:v>-56.810563770852497</c:v>
                </c:pt>
                <c:pt idx="3176">
                  <c:v>-56.872957401386103</c:v>
                </c:pt>
                <c:pt idx="3177">
                  <c:v>-56.608690274096602</c:v>
                </c:pt>
                <c:pt idx="3178">
                  <c:v>-56.965411865530001</c:v>
                </c:pt>
                <c:pt idx="3179">
                  <c:v>-56.615523615908401</c:v>
                </c:pt>
                <c:pt idx="3180">
                  <c:v>-56.895633649588703</c:v>
                </c:pt>
                <c:pt idx="3181">
                  <c:v>-57.157325075802703</c:v>
                </c:pt>
                <c:pt idx="3182">
                  <c:v>-57.205879102380599</c:v>
                </c:pt>
                <c:pt idx="3183">
                  <c:v>-57.246645736614099</c:v>
                </c:pt>
                <c:pt idx="3184">
                  <c:v>-56.794223358493298</c:v>
                </c:pt>
                <c:pt idx="3185">
                  <c:v>-56.621341226923398</c:v>
                </c:pt>
                <c:pt idx="3186">
                  <c:v>-56.398207014184301</c:v>
                </c:pt>
                <c:pt idx="3187">
                  <c:v>-56.675790822322497</c:v>
                </c:pt>
                <c:pt idx="3188">
                  <c:v>-56.6956719680649</c:v>
                </c:pt>
                <c:pt idx="3189">
                  <c:v>-56.697385974755903</c:v>
                </c:pt>
                <c:pt idx="3190">
                  <c:v>-56.337974947085002</c:v>
                </c:pt>
                <c:pt idx="3191">
                  <c:v>-56.038548886117198</c:v>
                </c:pt>
                <c:pt idx="3192">
                  <c:v>-56.579762304762497</c:v>
                </c:pt>
                <c:pt idx="3193">
                  <c:v>-56.445860872236203</c:v>
                </c:pt>
                <c:pt idx="3194">
                  <c:v>-56.193292529366303</c:v>
                </c:pt>
                <c:pt idx="3195">
                  <c:v>-55.631730756132903</c:v>
                </c:pt>
                <c:pt idx="3196">
                  <c:v>-55.9875586874467</c:v>
                </c:pt>
                <c:pt idx="3197">
                  <c:v>-55.655420508292401</c:v>
                </c:pt>
                <c:pt idx="3198">
                  <c:v>-55.729731808678402</c:v>
                </c:pt>
                <c:pt idx="3199">
                  <c:v>-55.660254912305497</c:v>
                </c:pt>
                <c:pt idx="3200">
                  <c:v>-55.397659209533998</c:v>
                </c:pt>
                <c:pt idx="3201">
                  <c:v>-55.016596987629001</c:v>
                </c:pt>
                <c:pt idx="3202">
                  <c:v>-55.066459512447203</c:v>
                </c:pt>
                <c:pt idx="3203">
                  <c:v>-56.035799987416802</c:v>
                </c:pt>
                <c:pt idx="3204">
                  <c:v>-55.621019037699398</c:v>
                </c:pt>
                <c:pt idx="3205">
                  <c:v>-55.1926097406891</c:v>
                </c:pt>
                <c:pt idx="3206">
                  <c:v>-55.3918166869476</c:v>
                </c:pt>
                <c:pt idx="3207">
                  <c:v>-55.458530602929997</c:v>
                </c:pt>
                <c:pt idx="3208">
                  <c:v>-56.010593168647603</c:v>
                </c:pt>
                <c:pt idx="3209">
                  <c:v>-55.779461850046502</c:v>
                </c:pt>
                <c:pt idx="3210">
                  <c:v>-55.494268055929503</c:v>
                </c:pt>
                <c:pt idx="3211">
                  <c:v>-55.944034671707499</c:v>
                </c:pt>
                <c:pt idx="3212">
                  <c:v>-55.958381987470901</c:v>
                </c:pt>
                <c:pt idx="3213">
                  <c:v>-56.146797934218696</c:v>
                </c:pt>
                <c:pt idx="3214">
                  <c:v>-56.247741109538197</c:v>
                </c:pt>
                <c:pt idx="3215">
                  <c:v>-56.014039774525202</c:v>
                </c:pt>
                <c:pt idx="3216">
                  <c:v>-55.791900173029497</c:v>
                </c:pt>
                <c:pt idx="3217">
                  <c:v>-55.476263614020198</c:v>
                </c:pt>
                <c:pt idx="3218">
                  <c:v>-55.544803412535103</c:v>
                </c:pt>
                <c:pt idx="3219">
                  <c:v>-55.5198077363845</c:v>
                </c:pt>
                <c:pt idx="3220">
                  <c:v>-54.776321913577</c:v>
                </c:pt>
                <c:pt idx="3221">
                  <c:v>-55.165478477244903</c:v>
                </c:pt>
                <c:pt idx="3222">
                  <c:v>-55.374024422930802</c:v>
                </c:pt>
                <c:pt idx="3223">
                  <c:v>-54.358945675390999</c:v>
                </c:pt>
                <c:pt idx="3224">
                  <c:v>-54.761900653023503</c:v>
                </c:pt>
                <c:pt idx="3225">
                  <c:v>-54.626670976890203</c:v>
                </c:pt>
                <c:pt idx="3226">
                  <c:v>-54.074569945900599</c:v>
                </c:pt>
                <c:pt idx="3227">
                  <c:v>-54.078906566801301</c:v>
                </c:pt>
                <c:pt idx="3228">
                  <c:v>-54.178716454195197</c:v>
                </c:pt>
                <c:pt idx="3229">
                  <c:v>-54.154909717116901</c:v>
                </c:pt>
                <c:pt idx="3230">
                  <c:v>-54.024872953248497</c:v>
                </c:pt>
                <c:pt idx="3231">
                  <c:v>-54.234039998846796</c:v>
                </c:pt>
                <c:pt idx="3232">
                  <c:v>-54.363055894754297</c:v>
                </c:pt>
                <c:pt idx="3233">
                  <c:v>-53.830413678892398</c:v>
                </c:pt>
                <c:pt idx="3234">
                  <c:v>-54.039228302625098</c:v>
                </c:pt>
                <c:pt idx="3235">
                  <c:v>-53.851375660727001</c:v>
                </c:pt>
                <c:pt idx="3236">
                  <c:v>-53.196551558328103</c:v>
                </c:pt>
                <c:pt idx="3237">
                  <c:v>-52.796508709512999</c:v>
                </c:pt>
                <c:pt idx="3238">
                  <c:v>-52.629696878580297</c:v>
                </c:pt>
                <c:pt idx="3239">
                  <c:v>-52.4196928947446</c:v>
                </c:pt>
                <c:pt idx="3240">
                  <c:v>-52.176460687364703</c:v>
                </c:pt>
                <c:pt idx="3241">
                  <c:v>-52.145362699261298</c:v>
                </c:pt>
                <c:pt idx="3242">
                  <c:v>-52.300699632256503</c:v>
                </c:pt>
                <c:pt idx="3243">
                  <c:v>-52.299260345760402</c:v>
                </c:pt>
                <c:pt idx="3244">
                  <c:v>-52.732948052396203</c:v>
                </c:pt>
                <c:pt idx="3245">
                  <c:v>-52.3380198511408</c:v>
                </c:pt>
                <c:pt idx="3246">
                  <c:v>-52.600618219374198</c:v>
                </c:pt>
                <c:pt idx="3247">
                  <c:v>-52.690906347138998</c:v>
                </c:pt>
                <c:pt idx="3248">
                  <c:v>-52.955473133433003</c:v>
                </c:pt>
                <c:pt idx="3249">
                  <c:v>-52.866128518774197</c:v>
                </c:pt>
                <c:pt idx="3250">
                  <c:v>-52.719877994791403</c:v>
                </c:pt>
                <c:pt idx="3251">
                  <c:v>-52.811413562210497</c:v>
                </c:pt>
                <c:pt idx="3252">
                  <c:v>-52.860987450579202</c:v>
                </c:pt>
                <c:pt idx="3253">
                  <c:v>-52.7805273587119</c:v>
                </c:pt>
                <c:pt idx="3254">
                  <c:v>-52.3640225019059</c:v>
                </c:pt>
                <c:pt idx="3255">
                  <c:v>-52.538517335642197</c:v>
                </c:pt>
                <c:pt idx="3256">
                  <c:v>-51.819596513382599</c:v>
                </c:pt>
                <c:pt idx="3257">
                  <c:v>-51.783220015848897</c:v>
                </c:pt>
                <c:pt idx="3258">
                  <c:v>-52.394177944587199</c:v>
                </c:pt>
                <c:pt idx="3259">
                  <c:v>-51.957019254864598</c:v>
                </c:pt>
                <c:pt idx="3260">
                  <c:v>-51.670565985181597</c:v>
                </c:pt>
                <c:pt idx="3261">
                  <c:v>-51.560553947122301</c:v>
                </c:pt>
                <c:pt idx="3262">
                  <c:v>-51.233888888327897</c:v>
                </c:pt>
                <c:pt idx="3263">
                  <c:v>-51.278932575142598</c:v>
                </c:pt>
                <c:pt idx="3264">
                  <c:v>-50.980108259941701</c:v>
                </c:pt>
                <c:pt idx="3265">
                  <c:v>-51.2775710018268</c:v>
                </c:pt>
                <c:pt idx="3266">
                  <c:v>-51.379834579418898</c:v>
                </c:pt>
                <c:pt idx="3267">
                  <c:v>-51.136173691194202</c:v>
                </c:pt>
                <c:pt idx="3268">
                  <c:v>-50.910543469354003</c:v>
                </c:pt>
                <c:pt idx="3269">
                  <c:v>-50.597311616573599</c:v>
                </c:pt>
                <c:pt idx="3270">
                  <c:v>-50.464149780511299</c:v>
                </c:pt>
                <c:pt idx="3271">
                  <c:v>-50.823912589488103</c:v>
                </c:pt>
                <c:pt idx="3272">
                  <c:v>-50.768329136067699</c:v>
                </c:pt>
                <c:pt idx="3273">
                  <c:v>-50.384930042401699</c:v>
                </c:pt>
                <c:pt idx="3274">
                  <c:v>-50.639402221321802</c:v>
                </c:pt>
                <c:pt idx="3275">
                  <c:v>-50.523200514669597</c:v>
                </c:pt>
                <c:pt idx="3276">
                  <c:v>-50.792151568868803</c:v>
                </c:pt>
                <c:pt idx="3277">
                  <c:v>-50.609192280595302</c:v>
                </c:pt>
                <c:pt idx="3278">
                  <c:v>-50.735145775732803</c:v>
                </c:pt>
                <c:pt idx="3279">
                  <c:v>-50.773907530751899</c:v>
                </c:pt>
                <c:pt idx="3280">
                  <c:v>-50.901335052331397</c:v>
                </c:pt>
                <c:pt idx="3281">
                  <c:v>-51.237293089610297</c:v>
                </c:pt>
                <c:pt idx="3282">
                  <c:v>-50.854656425897801</c:v>
                </c:pt>
                <c:pt idx="3283">
                  <c:v>-50.9205947490508</c:v>
                </c:pt>
                <c:pt idx="3284">
                  <c:v>-51.019914943860897</c:v>
                </c:pt>
                <c:pt idx="3285">
                  <c:v>-50.648622605285901</c:v>
                </c:pt>
                <c:pt idx="3286">
                  <c:v>-50.768771806887997</c:v>
                </c:pt>
                <c:pt idx="3287">
                  <c:v>-50.620535645874</c:v>
                </c:pt>
                <c:pt idx="3288">
                  <c:v>-51.1678695065889</c:v>
                </c:pt>
                <c:pt idx="3289">
                  <c:v>-50.833421673620897</c:v>
                </c:pt>
                <c:pt idx="3290">
                  <c:v>-50.427959082966197</c:v>
                </c:pt>
                <c:pt idx="3291">
                  <c:v>-50.434859762144796</c:v>
                </c:pt>
                <c:pt idx="3292">
                  <c:v>-51.407027437925201</c:v>
                </c:pt>
                <c:pt idx="3293">
                  <c:v>-51.551800483225598</c:v>
                </c:pt>
                <c:pt idx="3294">
                  <c:v>-51.813618915627202</c:v>
                </c:pt>
                <c:pt idx="3295">
                  <c:v>-51.4390807016729</c:v>
                </c:pt>
                <c:pt idx="3296">
                  <c:v>-51.554212630848198</c:v>
                </c:pt>
                <c:pt idx="3297">
                  <c:v>-51.778936508869997</c:v>
                </c:pt>
                <c:pt idx="3298">
                  <c:v>-51.477078088759001</c:v>
                </c:pt>
                <c:pt idx="3299">
                  <c:v>-50.832356819256297</c:v>
                </c:pt>
                <c:pt idx="3300">
                  <c:v>-51.021552932226697</c:v>
                </c:pt>
                <c:pt idx="3301">
                  <c:v>-52.251982701859099</c:v>
                </c:pt>
                <c:pt idx="3302">
                  <c:v>-52.487602400738702</c:v>
                </c:pt>
                <c:pt idx="3303">
                  <c:v>-51.773021943338499</c:v>
                </c:pt>
                <c:pt idx="3304">
                  <c:v>-51.607070618339698</c:v>
                </c:pt>
                <c:pt idx="3305">
                  <c:v>-52.107196349157</c:v>
                </c:pt>
                <c:pt idx="3306">
                  <c:v>-52.359367924471002</c:v>
                </c:pt>
                <c:pt idx="3307">
                  <c:v>-52.650144484399199</c:v>
                </c:pt>
                <c:pt idx="3308">
                  <c:v>-53.150563698513402</c:v>
                </c:pt>
                <c:pt idx="3309">
                  <c:v>-53.373076468014503</c:v>
                </c:pt>
                <c:pt idx="3310">
                  <c:v>-53.241265947371502</c:v>
                </c:pt>
                <c:pt idx="3311">
                  <c:v>-52.679154852989598</c:v>
                </c:pt>
                <c:pt idx="3312">
                  <c:v>-52.4822897689942</c:v>
                </c:pt>
                <c:pt idx="3313">
                  <c:v>-52.679051489688099</c:v>
                </c:pt>
                <c:pt idx="3314">
                  <c:v>-52.677760121132103</c:v>
                </c:pt>
                <c:pt idx="3315">
                  <c:v>-53.001356151606601</c:v>
                </c:pt>
                <c:pt idx="3316">
                  <c:v>-52.911776531678797</c:v>
                </c:pt>
                <c:pt idx="3317">
                  <c:v>-53.199669050493199</c:v>
                </c:pt>
                <c:pt idx="3318">
                  <c:v>-52.935183883759599</c:v>
                </c:pt>
                <c:pt idx="3319">
                  <c:v>-53.376240240347499</c:v>
                </c:pt>
                <c:pt idx="3320">
                  <c:v>-53.103019371648898</c:v>
                </c:pt>
                <c:pt idx="3321">
                  <c:v>-52.805087988888197</c:v>
                </c:pt>
                <c:pt idx="3322">
                  <c:v>-53.018983252199902</c:v>
                </c:pt>
                <c:pt idx="3323">
                  <c:v>-53.416228685004903</c:v>
                </c:pt>
                <c:pt idx="3324">
                  <c:v>-53.3841015615739</c:v>
                </c:pt>
                <c:pt idx="3325">
                  <c:v>-53.299461820794903</c:v>
                </c:pt>
                <c:pt idx="3326">
                  <c:v>-53.494574737859999</c:v>
                </c:pt>
                <c:pt idx="3327">
                  <c:v>-53.670895083041998</c:v>
                </c:pt>
                <c:pt idx="3328">
                  <c:v>-53.852643727656698</c:v>
                </c:pt>
                <c:pt idx="3329">
                  <c:v>-54.090637497234603</c:v>
                </c:pt>
                <c:pt idx="3330">
                  <c:v>-54.465038279818202</c:v>
                </c:pt>
                <c:pt idx="3331">
                  <c:v>-54.006016016956899</c:v>
                </c:pt>
                <c:pt idx="3332">
                  <c:v>-54.077946855986603</c:v>
                </c:pt>
                <c:pt idx="3333">
                  <c:v>-54.004148262962701</c:v>
                </c:pt>
                <c:pt idx="3334">
                  <c:v>-54.345399816733902</c:v>
                </c:pt>
                <c:pt idx="3335">
                  <c:v>-54.230081676309197</c:v>
                </c:pt>
                <c:pt idx="3336">
                  <c:v>-54.993063463810699</c:v>
                </c:pt>
                <c:pt idx="3337">
                  <c:v>-54.8157857399897</c:v>
                </c:pt>
                <c:pt idx="3338">
                  <c:v>-54.465175557548697</c:v>
                </c:pt>
                <c:pt idx="3339">
                  <c:v>-54.2925143500022</c:v>
                </c:pt>
                <c:pt idx="3340">
                  <c:v>-54.998170688768099</c:v>
                </c:pt>
                <c:pt idx="3341">
                  <c:v>-54.855127675674801</c:v>
                </c:pt>
                <c:pt idx="3342">
                  <c:v>-54.705870768190898</c:v>
                </c:pt>
                <c:pt idx="3343">
                  <c:v>-55.490661793795297</c:v>
                </c:pt>
                <c:pt idx="3344">
                  <c:v>-55.596759411407703</c:v>
                </c:pt>
                <c:pt idx="3345">
                  <c:v>-55.495098529523403</c:v>
                </c:pt>
                <c:pt idx="3346">
                  <c:v>-55.141356232702996</c:v>
                </c:pt>
                <c:pt idx="3347">
                  <c:v>-55.103730954820797</c:v>
                </c:pt>
                <c:pt idx="3348">
                  <c:v>-55.236364726010201</c:v>
                </c:pt>
                <c:pt idx="3349">
                  <c:v>-55.454467562593003</c:v>
                </c:pt>
                <c:pt idx="3350">
                  <c:v>-55.503744828450401</c:v>
                </c:pt>
                <c:pt idx="3351">
                  <c:v>-55.010047163668901</c:v>
                </c:pt>
                <c:pt idx="3352">
                  <c:v>-55.033079070115399</c:v>
                </c:pt>
                <c:pt idx="3353">
                  <c:v>-55.839508059765301</c:v>
                </c:pt>
                <c:pt idx="3354">
                  <c:v>-55.9931142435331</c:v>
                </c:pt>
                <c:pt idx="3355">
                  <c:v>-56.250363002865797</c:v>
                </c:pt>
                <c:pt idx="3356">
                  <c:v>-56.387294075745899</c:v>
                </c:pt>
                <c:pt idx="3357">
                  <c:v>-56.744111581344299</c:v>
                </c:pt>
                <c:pt idx="3358">
                  <c:v>-56.776016494777103</c:v>
                </c:pt>
                <c:pt idx="3359">
                  <c:v>-55.955415223118599</c:v>
                </c:pt>
                <c:pt idx="3360">
                  <c:v>-56.086405282644897</c:v>
                </c:pt>
                <c:pt idx="3361">
                  <c:v>-55.9632792155641</c:v>
                </c:pt>
                <c:pt idx="3362">
                  <c:v>-55.951965208879201</c:v>
                </c:pt>
                <c:pt idx="3363">
                  <c:v>-56.478037216135696</c:v>
                </c:pt>
                <c:pt idx="3364">
                  <c:v>-56.519743126199302</c:v>
                </c:pt>
                <c:pt idx="3365">
                  <c:v>-56.253013644510602</c:v>
                </c:pt>
                <c:pt idx="3366">
                  <c:v>-56.4360608698451</c:v>
                </c:pt>
                <c:pt idx="3367">
                  <c:v>-55.750327322283198</c:v>
                </c:pt>
                <c:pt idx="3368">
                  <c:v>-55.5925391836738</c:v>
                </c:pt>
                <c:pt idx="3369">
                  <c:v>-56.357300717137498</c:v>
                </c:pt>
                <c:pt idx="3370">
                  <c:v>-55.796047672429097</c:v>
                </c:pt>
                <c:pt idx="3371">
                  <c:v>-56.109884719307303</c:v>
                </c:pt>
                <c:pt idx="3372">
                  <c:v>-56.3736531729879</c:v>
                </c:pt>
                <c:pt idx="3373">
                  <c:v>-56.464144497981302</c:v>
                </c:pt>
                <c:pt idx="3374">
                  <c:v>-56.177287597738797</c:v>
                </c:pt>
                <c:pt idx="3375">
                  <c:v>-56.494947688288001</c:v>
                </c:pt>
                <c:pt idx="3376">
                  <c:v>-56.3138199061367</c:v>
                </c:pt>
                <c:pt idx="3377">
                  <c:v>-56.989872432113998</c:v>
                </c:pt>
                <c:pt idx="3378">
                  <c:v>-57.191374184221502</c:v>
                </c:pt>
                <c:pt idx="3379">
                  <c:v>-56.597624735917499</c:v>
                </c:pt>
                <c:pt idx="3380">
                  <c:v>-56.3668131748395</c:v>
                </c:pt>
                <c:pt idx="3381">
                  <c:v>-56.472607772242498</c:v>
                </c:pt>
                <c:pt idx="3382">
                  <c:v>-56.679995079159198</c:v>
                </c:pt>
                <c:pt idx="3383">
                  <c:v>-56.319317913363598</c:v>
                </c:pt>
                <c:pt idx="3384">
                  <c:v>-56.332419728598602</c:v>
                </c:pt>
                <c:pt idx="3385">
                  <c:v>-56.275505881205902</c:v>
                </c:pt>
                <c:pt idx="3386">
                  <c:v>-56.672590601110997</c:v>
                </c:pt>
                <c:pt idx="3387">
                  <c:v>-56.798341180562502</c:v>
                </c:pt>
                <c:pt idx="3388">
                  <c:v>-56.621674538733203</c:v>
                </c:pt>
                <c:pt idx="3389">
                  <c:v>-56.338903446012402</c:v>
                </c:pt>
                <c:pt idx="3390">
                  <c:v>-56.6648258630767</c:v>
                </c:pt>
                <c:pt idx="3391">
                  <c:v>-56.598360338860701</c:v>
                </c:pt>
                <c:pt idx="3392">
                  <c:v>-55.932617955302398</c:v>
                </c:pt>
                <c:pt idx="3393">
                  <c:v>-55.6812757768854</c:v>
                </c:pt>
                <c:pt idx="3394">
                  <c:v>-55.189200111822402</c:v>
                </c:pt>
                <c:pt idx="3395">
                  <c:v>-55.206626258166999</c:v>
                </c:pt>
                <c:pt idx="3396">
                  <c:v>-55.351514865466697</c:v>
                </c:pt>
                <c:pt idx="3397">
                  <c:v>-55.684848717355102</c:v>
                </c:pt>
                <c:pt idx="3398">
                  <c:v>-55.335004419037098</c:v>
                </c:pt>
                <c:pt idx="3399">
                  <c:v>-55.677691101006303</c:v>
                </c:pt>
                <c:pt idx="3400">
                  <c:v>-55.253215596620898</c:v>
                </c:pt>
                <c:pt idx="3401">
                  <c:v>-54.6193492650049</c:v>
                </c:pt>
                <c:pt idx="3402">
                  <c:v>-54.377774925419899</c:v>
                </c:pt>
                <c:pt idx="3403">
                  <c:v>-54.698200298036497</c:v>
                </c:pt>
                <c:pt idx="3404">
                  <c:v>-54.684895089408499</c:v>
                </c:pt>
                <c:pt idx="3405">
                  <c:v>-54.601616728012502</c:v>
                </c:pt>
                <c:pt idx="3406">
                  <c:v>-54.688031611771699</c:v>
                </c:pt>
                <c:pt idx="3407">
                  <c:v>-54.910561782520901</c:v>
                </c:pt>
                <c:pt idx="3408">
                  <c:v>-54.6070399512516</c:v>
                </c:pt>
                <c:pt idx="3409">
                  <c:v>-54.369638375863502</c:v>
                </c:pt>
                <c:pt idx="3410">
                  <c:v>-54.593593487011098</c:v>
                </c:pt>
                <c:pt idx="3411">
                  <c:v>-54.718481763563297</c:v>
                </c:pt>
                <c:pt idx="3412">
                  <c:v>-54.9284492027017</c:v>
                </c:pt>
                <c:pt idx="3413">
                  <c:v>-54.614465781862897</c:v>
                </c:pt>
                <c:pt idx="3414">
                  <c:v>-54.545624827884801</c:v>
                </c:pt>
                <c:pt idx="3415">
                  <c:v>-54.790844289025898</c:v>
                </c:pt>
                <c:pt idx="3416">
                  <c:v>-54.338883620277102</c:v>
                </c:pt>
                <c:pt idx="3417">
                  <c:v>-54.010800025586697</c:v>
                </c:pt>
                <c:pt idx="3418">
                  <c:v>-53.9172221708072</c:v>
                </c:pt>
                <c:pt idx="3419">
                  <c:v>-53.666807213391799</c:v>
                </c:pt>
                <c:pt idx="3420">
                  <c:v>-53.235515681821099</c:v>
                </c:pt>
                <c:pt idx="3421">
                  <c:v>-53.3954644657044</c:v>
                </c:pt>
                <c:pt idx="3422">
                  <c:v>-53.6223795137346</c:v>
                </c:pt>
                <c:pt idx="3423">
                  <c:v>-53.286801805031899</c:v>
                </c:pt>
                <c:pt idx="3424">
                  <c:v>-53.243997154502097</c:v>
                </c:pt>
                <c:pt idx="3425">
                  <c:v>-52.940370851915702</c:v>
                </c:pt>
                <c:pt idx="3426">
                  <c:v>-52.918954067199202</c:v>
                </c:pt>
                <c:pt idx="3427">
                  <c:v>-52.5313099216308</c:v>
                </c:pt>
                <c:pt idx="3428">
                  <c:v>-52.374553671122001</c:v>
                </c:pt>
                <c:pt idx="3429">
                  <c:v>-52.384549989532601</c:v>
                </c:pt>
                <c:pt idx="3430">
                  <c:v>-52.643929453218298</c:v>
                </c:pt>
                <c:pt idx="3431">
                  <c:v>-52.822306400133002</c:v>
                </c:pt>
                <c:pt idx="3432">
                  <c:v>-52.903062151779501</c:v>
                </c:pt>
                <c:pt idx="3433">
                  <c:v>-52.690548738484601</c:v>
                </c:pt>
                <c:pt idx="3434">
                  <c:v>-53.286038633236899</c:v>
                </c:pt>
                <c:pt idx="3435">
                  <c:v>-52.826932633279696</c:v>
                </c:pt>
                <c:pt idx="3436">
                  <c:v>-52.8584013565102</c:v>
                </c:pt>
                <c:pt idx="3437">
                  <c:v>-53.416470674286103</c:v>
                </c:pt>
                <c:pt idx="3438">
                  <c:v>-53.108729051481902</c:v>
                </c:pt>
                <c:pt idx="3439">
                  <c:v>-52.503464745166802</c:v>
                </c:pt>
                <c:pt idx="3440">
                  <c:v>-52.2024873338232</c:v>
                </c:pt>
                <c:pt idx="3441">
                  <c:v>-52.0984652977845</c:v>
                </c:pt>
                <c:pt idx="3442">
                  <c:v>-52.533967028810601</c:v>
                </c:pt>
                <c:pt idx="3443">
                  <c:v>-52.059497397468903</c:v>
                </c:pt>
                <c:pt idx="3444">
                  <c:v>-52.4704150562712</c:v>
                </c:pt>
                <c:pt idx="3445">
                  <c:v>-52.290497774010497</c:v>
                </c:pt>
                <c:pt idx="3446">
                  <c:v>-52.489368094023398</c:v>
                </c:pt>
                <c:pt idx="3447">
                  <c:v>-52.312627159761</c:v>
                </c:pt>
                <c:pt idx="3448">
                  <c:v>-51.633124599842901</c:v>
                </c:pt>
                <c:pt idx="3449">
                  <c:v>-51.426313002399098</c:v>
                </c:pt>
                <c:pt idx="3450">
                  <c:v>-51.419525450067098</c:v>
                </c:pt>
                <c:pt idx="3451">
                  <c:v>-51.072501259386001</c:v>
                </c:pt>
                <c:pt idx="3452">
                  <c:v>-50.9584304191442</c:v>
                </c:pt>
                <c:pt idx="3453">
                  <c:v>-50.915818839407798</c:v>
                </c:pt>
                <c:pt idx="3454">
                  <c:v>-50.8101448364446</c:v>
                </c:pt>
                <c:pt idx="3455">
                  <c:v>-50.808050452786098</c:v>
                </c:pt>
                <c:pt idx="3456">
                  <c:v>-50.794290600525599</c:v>
                </c:pt>
                <c:pt idx="3457">
                  <c:v>-50.906553508076897</c:v>
                </c:pt>
                <c:pt idx="3458">
                  <c:v>-50.4552863099657</c:v>
                </c:pt>
                <c:pt idx="3459">
                  <c:v>-50.325581794241899</c:v>
                </c:pt>
                <c:pt idx="3460">
                  <c:v>-50.411593069720098</c:v>
                </c:pt>
                <c:pt idx="3461">
                  <c:v>-50.145122677000899</c:v>
                </c:pt>
                <c:pt idx="3462">
                  <c:v>-49.975024862885199</c:v>
                </c:pt>
                <c:pt idx="3463">
                  <c:v>-49.8397626956571</c:v>
                </c:pt>
                <c:pt idx="3464">
                  <c:v>-49.791879903782601</c:v>
                </c:pt>
                <c:pt idx="3465">
                  <c:v>-49.502839573535297</c:v>
                </c:pt>
                <c:pt idx="3466">
                  <c:v>-49.119730660516197</c:v>
                </c:pt>
                <c:pt idx="3467">
                  <c:v>-49.717833409622202</c:v>
                </c:pt>
                <c:pt idx="3468">
                  <c:v>-50.523442641699198</c:v>
                </c:pt>
                <c:pt idx="3469">
                  <c:v>-50.336670941575299</c:v>
                </c:pt>
                <c:pt idx="3470">
                  <c:v>-50.208009470738297</c:v>
                </c:pt>
                <c:pt idx="3471">
                  <c:v>-50.126932250271899</c:v>
                </c:pt>
                <c:pt idx="3472">
                  <c:v>-49.650911449659702</c:v>
                </c:pt>
                <c:pt idx="3473">
                  <c:v>-49.338359545484401</c:v>
                </c:pt>
                <c:pt idx="3474">
                  <c:v>-49.654703212822703</c:v>
                </c:pt>
                <c:pt idx="3475">
                  <c:v>-49.913245974381702</c:v>
                </c:pt>
                <c:pt idx="3476">
                  <c:v>-49.9478362309234</c:v>
                </c:pt>
                <c:pt idx="3477">
                  <c:v>-50.0185228833774</c:v>
                </c:pt>
                <c:pt idx="3478">
                  <c:v>-49.683664491051097</c:v>
                </c:pt>
                <c:pt idx="3479">
                  <c:v>-49.962017940629401</c:v>
                </c:pt>
                <c:pt idx="3480">
                  <c:v>-50.142011810080497</c:v>
                </c:pt>
                <c:pt idx="3481">
                  <c:v>-50.075425280414798</c:v>
                </c:pt>
                <c:pt idx="3482">
                  <c:v>-50.406630515609898</c:v>
                </c:pt>
                <c:pt idx="3483">
                  <c:v>-50.458185217425601</c:v>
                </c:pt>
                <c:pt idx="3484">
                  <c:v>-50.242270117482299</c:v>
                </c:pt>
                <c:pt idx="3485">
                  <c:v>-50.172510364572503</c:v>
                </c:pt>
                <c:pt idx="3486">
                  <c:v>-50.411402042366298</c:v>
                </c:pt>
                <c:pt idx="3487">
                  <c:v>-50.437741726390399</c:v>
                </c:pt>
                <c:pt idx="3488">
                  <c:v>-50.381420752760803</c:v>
                </c:pt>
                <c:pt idx="3489">
                  <c:v>-50.822332812743198</c:v>
                </c:pt>
                <c:pt idx="3490">
                  <c:v>-50.861991954633602</c:v>
                </c:pt>
                <c:pt idx="3491">
                  <c:v>-51.003596695662701</c:v>
                </c:pt>
                <c:pt idx="3492">
                  <c:v>-50.660588256494997</c:v>
                </c:pt>
                <c:pt idx="3493">
                  <c:v>-51.094226620406502</c:v>
                </c:pt>
                <c:pt idx="3494">
                  <c:v>-51.138392247216601</c:v>
                </c:pt>
                <c:pt idx="3495">
                  <c:v>-51.522633717711699</c:v>
                </c:pt>
                <c:pt idx="3496">
                  <c:v>-51.769287284991002</c:v>
                </c:pt>
                <c:pt idx="3497">
                  <c:v>-51.966465518217902</c:v>
                </c:pt>
                <c:pt idx="3498">
                  <c:v>-51.491227649087598</c:v>
                </c:pt>
                <c:pt idx="3499">
                  <c:v>-51.902023661267698</c:v>
                </c:pt>
                <c:pt idx="3500">
                  <c:v>-52.783027596404303</c:v>
                </c:pt>
                <c:pt idx="3501">
                  <c:v>-52.518902302925802</c:v>
                </c:pt>
                <c:pt idx="3502">
                  <c:v>-52.979872046629502</c:v>
                </c:pt>
                <c:pt idx="3503">
                  <c:v>-52.842926364817998</c:v>
                </c:pt>
                <c:pt idx="3504">
                  <c:v>-52.684218235355097</c:v>
                </c:pt>
                <c:pt idx="3505">
                  <c:v>-52.647643997504503</c:v>
                </c:pt>
                <c:pt idx="3506">
                  <c:v>-52.5266999676099</c:v>
                </c:pt>
                <c:pt idx="3507">
                  <c:v>-52.967244337240302</c:v>
                </c:pt>
                <c:pt idx="3508">
                  <c:v>-52.933316042159603</c:v>
                </c:pt>
                <c:pt idx="3509">
                  <c:v>-52.783745131603801</c:v>
                </c:pt>
                <c:pt idx="3510">
                  <c:v>-51.953676238495703</c:v>
                </c:pt>
                <c:pt idx="3511">
                  <c:v>-51.771416860797601</c:v>
                </c:pt>
                <c:pt idx="3512">
                  <c:v>-52.405978997140998</c:v>
                </c:pt>
                <c:pt idx="3513">
                  <c:v>-52.006298544465203</c:v>
                </c:pt>
                <c:pt idx="3514">
                  <c:v>-52.466906650616103</c:v>
                </c:pt>
                <c:pt idx="3515">
                  <c:v>-53.003951734661499</c:v>
                </c:pt>
                <c:pt idx="3516">
                  <c:v>-53.1372504712484</c:v>
                </c:pt>
                <c:pt idx="3517">
                  <c:v>-53.161247449201298</c:v>
                </c:pt>
                <c:pt idx="3518">
                  <c:v>-53.041139920890799</c:v>
                </c:pt>
                <c:pt idx="3519">
                  <c:v>-53.070804279674</c:v>
                </c:pt>
                <c:pt idx="3520">
                  <c:v>-53.265416260263699</c:v>
                </c:pt>
                <c:pt idx="3521">
                  <c:v>-53.126344053885703</c:v>
                </c:pt>
                <c:pt idx="3522">
                  <c:v>-53.5240594946698</c:v>
                </c:pt>
                <c:pt idx="3523">
                  <c:v>-54.196089219871197</c:v>
                </c:pt>
                <c:pt idx="3524">
                  <c:v>-53.765369950095803</c:v>
                </c:pt>
                <c:pt idx="3525">
                  <c:v>-53.776194095958203</c:v>
                </c:pt>
                <c:pt idx="3526">
                  <c:v>-54.212759371768698</c:v>
                </c:pt>
                <c:pt idx="3527">
                  <c:v>-54.585119582736503</c:v>
                </c:pt>
                <c:pt idx="3528">
                  <c:v>-54.363111240412898</c:v>
                </c:pt>
                <c:pt idx="3529">
                  <c:v>-54.618301805760602</c:v>
                </c:pt>
                <c:pt idx="3530">
                  <c:v>-54.251731022817701</c:v>
                </c:pt>
                <c:pt idx="3531">
                  <c:v>-54.3217931218947</c:v>
                </c:pt>
                <c:pt idx="3532">
                  <c:v>-54.438145919921197</c:v>
                </c:pt>
                <c:pt idx="3533">
                  <c:v>-55.112942059669003</c:v>
                </c:pt>
                <c:pt idx="3534">
                  <c:v>-55.252549307659798</c:v>
                </c:pt>
                <c:pt idx="3535">
                  <c:v>-55.648319679644203</c:v>
                </c:pt>
                <c:pt idx="3536">
                  <c:v>-55.452707518905299</c:v>
                </c:pt>
                <c:pt idx="3537">
                  <c:v>-55.251000655690603</c:v>
                </c:pt>
                <c:pt idx="3538">
                  <c:v>-55.009565013701099</c:v>
                </c:pt>
                <c:pt idx="3539">
                  <c:v>-54.954932306013198</c:v>
                </c:pt>
                <c:pt idx="3540">
                  <c:v>-54.734254062862</c:v>
                </c:pt>
                <c:pt idx="3541">
                  <c:v>-54.693477666941</c:v>
                </c:pt>
                <c:pt idx="3542">
                  <c:v>-55.176746234652498</c:v>
                </c:pt>
                <c:pt idx="3543">
                  <c:v>-54.509951706307803</c:v>
                </c:pt>
                <c:pt idx="3544">
                  <c:v>-54.489614908998497</c:v>
                </c:pt>
                <c:pt idx="3545">
                  <c:v>-54.835110566732297</c:v>
                </c:pt>
                <c:pt idx="3546">
                  <c:v>-55.3144739460216</c:v>
                </c:pt>
                <c:pt idx="3547">
                  <c:v>-55.489625125487102</c:v>
                </c:pt>
                <c:pt idx="3548">
                  <c:v>-55.1545910996308</c:v>
                </c:pt>
                <c:pt idx="3549">
                  <c:v>-54.915985135761296</c:v>
                </c:pt>
                <c:pt idx="3550">
                  <c:v>-55.443376795335801</c:v>
                </c:pt>
                <c:pt idx="3551">
                  <c:v>-55.960732347055902</c:v>
                </c:pt>
                <c:pt idx="3552">
                  <c:v>-55.774460189650398</c:v>
                </c:pt>
                <c:pt idx="3553">
                  <c:v>-55.2044479068295</c:v>
                </c:pt>
                <c:pt idx="3554">
                  <c:v>-54.932433178736197</c:v>
                </c:pt>
                <c:pt idx="3555">
                  <c:v>-55.2589126617925</c:v>
                </c:pt>
                <c:pt idx="3556">
                  <c:v>-55.759414249053101</c:v>
                </c:pt>
                <c:pt idx="3557">
                  <c:v>-55.757741195278498</c:v>
                </c:pt>
                <c:pt idx="3558">
                  <c:v>-56.087740110008902</c:v>
                </c:pt>
                <c:pt idx="3559">
                  <c:v>-55.509541400832099</c:v>
                </c:pt>
                <c:pt idx="3560">
                  <c:v>-55.941640942751903</c:v>
                </c:pt>
                <c:pt idx="3561">
                  <c:v>-55.904910675989399</c:v>
                </c:pt>
                <c:pt idx="3562">
                  <c:v>-55.347945585604499</c:v>
                </c:pt>
                <c:pt idx="3563">
                  <c:v>-55.388943616591298</c:v>
                </c:pt>
                <c:pt idx="3564">
                  <c:v>-55.031736411572801</c:v>
                </c:pt>
                <c:pt idx="3565">
                  <c:v>-54.775833747930498</c:v>
                </c:pt>
                <c:pt idx="3566">
                  <c:v>-55.045612334712999</c:v>
                </c:pt>
                <c:pt idx="3567">
                  <c:v>-55.575199349380398</c:v>
                </c:pt>
                <c:pt idx="3568">
                  <c:v>-55.312196181717901</c:v>
                </c:pt>
                <c:pt idx="3569">
                  <c:v>-56.096848239315399</c:v>
                </c:pt>
                <c:pt idx="3570">
                  <c:v>-56.3756093452416</c:v>
                </c:pt>
                <c:pt idx="3571">
                  <c:v>-56.487023673607801</c:v>
                </c:pt>
                <c:pt idx="3572">
                  <c:v>-55.3825244323153</c:v>
                </c:pt>
                <c:pt idx="3573">
                  <c:v>-56.585378675266902</c:v>
                </c:pt>
                <c:pt idx="3574">
                  <c:v>-56.420648871135903</c:v>
                </c:pt>
                <c:pt idx="3575">
                  <c:v>-56.3936222015044</c:v>
                </c:pt>
                <c:pt idx="3576">
                  <c:v>-56.225298798897299</c:v>
                </c:pt>
                <c:pt idx="3577">
                  <c:v>-55.633064509405301</c:v>
                </c:pt>
                <c:pt idx="3578">
                  <c:v>-56.154891664466099</c:v>
                </c:pt>
                <c:pt idx="3579">
                  <c:v>-55.512992895704699</c:v>
                </c:pt>
                <c:pt idx="3580">
                  <c:v>-56.005857899840898</c:v>
                </c:pt>
                <c:pt idx="3581">
                  <c:v>-56.462267698427198</c:v>
                </c:pt>
                <c:pt idx="3582">
                  <c:v>-56.208546418948998</c:v>
                </c:pt>
                <c:pt idx="3583">
                  <c:v>-55.971218335946197</c:v>
                </c:pt>
                <c:pt idx="3584">
                  <c:v>-56.499377348522998</c:v>
                </c:pt>
                <c:pt idx="3585">
                  <c:v>-57.139236614163003</c:v>
                </c:pt>
                <c:pt idx="3586">
                  <c:v>-56.743253333739197</c:v>
                </c:pt>
                <c:pt idx="3587">
                  <c:v>-56.3634194219497</c:v>
                </c:pt>
                <c:pt idx="3588">
                  <c:v>-55.951308590324501</c:v>
                </c:pt>
                <c:pt idx="3589">
                  <c:v>-56.137093694572599</c:v>
                </c:pt>
                <c:pt idx="3590">
                  <c:v>-56.130972917244698</c:v>
                </c:pt>
                <c:pt idx="3591">
                  <c:v>-56.139147209676501</c:v>
                </c:pt>
                <c:pt idx="3592">
                  <c:v>-56.041997899050898</c:v>
                </c:pt>
                <c:pt idx="3593">
                  <c:v>-55.593564486423098</c:v>
                </c:pt>
                <c:pt idx="3594">
                  <c:v>-55.4784468531766</c:v>
                </c:pt>
                <c:pt idx="3595">
                  <c:v>-55.481481036772998</c:v>
                </c:pt>
                <c:pt idx="3596">
                  <c:v>-55.9991518349782</c:v>
                </c:pt>
                <c:pt idx="3597">
                  <c:v>-56.409382189797498</c:v>
                </c:pt>
                <c:pt idx="3598">
                  <c:v>-56.811138960448297</c:v>
                </c:pt>
                <c:pt idx="3599">
                  <c:v>-56.248298028221903</c:v>
                </c:pt>
                <c:pt idx="3600">
                  <c:v>-55.715359718679203</c:v>
                </c:pt>
                <c:pt idx="3601">
                  <c:v>-55.759956779736498</c:v>
                </c:pt>
                <c:pt idx="3602">
                  <c:v>-56.0615444238287</c:v>
                </c:pt>
                <c:pt idx="3603">
                  <c:v>-55.533814267114003</c:v>
                </c:pt>
                <c:pt idx="3604">
                  <c:v>-55.477895213643201</c:v>
                </c:pt>
                <c:pt idx="3605">
                  <c:v>-55.653079136026903</c:v>
                </c:pt>
                <c:pt idx="3606">
                  <c:v>-55.625467931162198</c:v>
                </c:pt>
                <c:pt idx="3607">
                  <c:v>-55.213428622003498</c:v>
                </c:pt>
                <c:pt idx="3608">
                  <c:v>-55.330091928759401</c:v>
                </c:pt>
                <c:pt idx="3609">
                  <c:v>-55.291821369097903</c:v>
                </c:pt>
                <c:pt idx="3610">
                  <c:v>-55.627879163354002</c:v>
                </c:pt>
                <c:pt idx="3611">
                  <c:v>-55.169126178565897</c:v>
                </c:pt>
                <c:pt idx="3612">
                  <c:v>-54.691121661125699</c:v>
                </c:pt>
                <c:pt idx="3613">
                  <c:v>-54.263930925243102</c:v>
                </c:pt>
                <c:pt idx="3614">
                  <c:v>-54.422853694510401</c:v>
                </c:pt>
                <c:pt idx="3615">
                  <c:v>-54.614442446700501</c:v>
                </c:pt>
                <c:pt idx="3616">
                  <c:v>-54.832221528844002</c:v>
                </c:pt>
                <c:pt idx="3617">
                  <c:v>-54.739849543134902</c:v>
                </c:pt>
                <c:pt idx="3618">
                  <c:v>-55.267934643052101</c:v>
                </c:pt>
                <c:pt idx="3619">
                  <c:v>-54.406810045074799</c:v>
                </c:pt>
                <c:pt idx="3620">
                  <c:v>-54.359031370567102</c:v>
                </c:pt>
                <c:pt idx="3621">
                  <c:v>-54.422056637396999</c:v>
                </c:pt>
                <c:pt idx="3622">
                  <c:v>-54.057483841595399</c:v>
                </c:pt>
                <c:pt idx="3623">
                  <c:v>-54.247227673266103</c:v>
                </c:pt>
                <c:pt idx="3624">
                  <c:v>-54.666234784743096</c:v>
                </c:pt>
                <c:pt idx="3625">
                  <c:v>-55.003588650247799</c:v>
                </c:pt>
                <c:pt idx="3626">
                  <c:v>-54.444302883925602</c:v>
                </c:pt>
                <c:pt idx="3627">
                  <c:v>-54.467033405177197</c:v>
                </c:pt>
                <c:pt idx="3628">
                  <c:v>-54.401105417947001</c:v>
                </c:pt>
                <c:pt idx="3629">
                  <c:v>-54.628882878318201</c:v>
                </c:pt>
                <c:pt idx="3630">
                  <c:v>-54.145670153272</c:v>
                </c:pt>
                <c:pt idx="3631">
                  <c:v>-54.5545415820811</c:v>
                </c:pt>
                <c:pt idx="3632">
                  <c:v>-54.576811707764698</c:v>
                </c:pt>
                <c:pt idx="3633">
                  <c:v>-54.241769476923103</c:v>
                </c:pt>
                <c:pt idx="3634">
                  <c:v>-54.209906845509103</c:v>
                </c:pt>
                <c:pt idx="3635">
                  <c:v>-53.855022772548601</c:v>
                </c:pt>
                <c:pt idx="3636">
                  <c:v>-53.5142827358003</c:v>
                </c:pt>
                <c:pt idx="3637">
                  <c:v>-53.508407114832401</c:v>
                </c:pt>
                <c:pt idx="3638">
                  <c:v>-53.403001655383399</c:v>
                </c:pt>
                <c:pt idx="3639">
                  <c:v>-53.247906941880501</c:v>
                </c:pt>
                <c:pt idx="3640">
                  <c:v>-53.4379351954328</c:v>
                </c:pt>
                <c:pt idx="3641">
                  <c:v>-52.839277434221401</c:v>
                </c:pt>
                <c:pt idx="3642">
                  <c:v>-52.777110739064099</c:v>
                </c:pt>
                <c:pt idx="3643">
                  <c:v>-52.863154424101403</c:v>
                </c:pt>
                <c:pt idx="3644">
                  <c:v>-52.983666297402699</c:v>
                </c:pt>
                <c:pt idx="3645">
                  <c:v>-52.935324214989599</c:v>
                </c:pt>
                <c:pt idx="3646">
                  <c:v>-53.232808702096598</c:v>
                </c:pt>
                <c:pt idx="3647">
                  <c:v>-53.122435047344297</c:v>
                </c:pt>
                <c:pt idx="3648">
                  <c:v>-52.8915206388576</c:v>
                </c:pt>
                <c:pt idx="3649">
                  <c:v>-52.277341151590697</c:v>
                </c:pt>
                <c:pt idx="3650">
                  <c:v>-52.874208880609999</c:v>
                </c:pt>
                <c:pt idx="3651">
                  <c:v>-52.493591308069902</c:v>
                </c:pt>
                <c:pt idx="3652">
                  <c:v>-52.509585468052997</c:v>
                </c:pt>
                <c:pt idx="3653">
                  <c:v>-52.263816341159099</c:v>
                </c:pt>
                <c:pt idx="3654">
                  <c:v>-52.144544239160602</c:v>
                </c:pt>
                <c:pt idx="3655">
                  <c:v>-51.874332005693802</c:v>
                </c:pt>
                <c:pt idx="3656">
                  <c:v>-51.604406718626699</c:v>
                </c:pt>
                <c:pt idx="3657">
                  <c:v>-51.318185576763803</c:v>
                </c:pt>
                <c:pt idx="3658">
                  <c:v>-50.878612166279403</c:v>
                </c:pt>
                <c:pt idx="3659">
                  <c:v>-50.704124464713097</c:v>
                </c:pt>
                <c:pt idx="3660">
                  <c:v>-50.756840320369903</c:v>
                </c:pt>
                <c:pt idx="3661">
                  <c:v>-50.931908550036297</c:v>
                </c:pt>
                <c:pt idx="3662">
                  <c:v>-51.686981982414203</c:v>
                </c:pt>
                <c:pt idx="3663">
                  <c:v>-51.195242873782398</c:v>
                </c:pt>
                <c:pt idx="3664">
                  <c:v>-50.528357436807397</c:v>
                </c:pt>
                <c:pt idx="3665">
                  <c:v>-50.284716335838603</c:v>
                </c:pt>
                <c:pt idx="3666">
                  <c:v>-50.327665948613102</c:v>
                </c:pt>
                <c:pt idx="3667">
                  <c:v>-51.301166320432898</c:v>
                </c:pt>
                <c:pt idx="3668">
                  <c:v>-51.738852670658098</c:v>
                </c:pt>
                <c:pt idx="3669">
                  <c:v>-51.334309948195397</c:v>
                </c:pt>
                <c:pt idx="3670">
                  <c:v>-50.683213449916998</c:v>
                </c:pt>
                <c:pt idx="3671">
                  <c:v>-50.168469603772401</c:v>
                </c:pt>
                <c:pt idx="3672">
                  <c:v>-50.115753840405901</c:v>
                </c:pt>
                <c:pt idx="3673">
                  <c:v>-50.211715005212</c:v>
                </c:pt>
                <c:pt idx="3674">
                  <c:v>-50.247730671227103</c:v>
                </c:pt>
                <c:pt idx="3675">
                  <c:v>-50.0511674173882</c:v>
                </c:pt>
                <c:pt idx="3676">
                  <c:v>-50.317070279994098</c:v>
                </c:pt>
                <c:pt idx="3677">
                  <c:v>-50.615770368002202</c:v>
                </c:pt>
                <c:pt idx="3678">
                  <c:v>-51.135071544343297</c:v>
                </c:pt>
                <c:pt idx="3679">
                  <c:v>-50.968496976623904</c:v>
                </c:pt>
                <c:pt idx="3680">
                  <c:v>-50.952556892907602</c:v>
                </c:pt>
                <c:pt idx="3681">
                  <c:v>-50.733785284711502</c:v>
                </c:pt>
                <c:pt idx="3682">
                  <c:v>-50.710888852409703</c:v>
                </c:pt>
                <c:pt idx="3683">
                  <c:v>-50.856059435805598</c:v>
                </c:pt>
                <c:pt idx="3684">
                  <c:v>-51.263750990045203</c:v>
                </c:pt>
                <c:pt idx="3685">
                  <c:v>-51.337285621882202</c:v>
                </c:pt>
                <c:pt idx="3686">
                  <c:v>-51.380041304414597</c:v>
                </c:pt>
                <c:pt idx="3687">
                  <c:v>-51.2352021076006</c:v>
                </c:pt>
                <c:pt idx="3688">
                  <c:v>-51.4095201843948</c:v>
                </c:pt>
                <c:pt idx="3689">
                  <c:v>-51.674983938133998</c:v>
                </c:pt>
                <c:pt idx="3690">
                  <c:v>-52.160775691832399</c:v>
                </c:pt>
                <c:pt idx="3691">
                  <c:v>-52.589773310230498</c:v>
                </c:pt>
                <c:pt idx="3692">
                  <c:v>-52.201843002415401</c:v>
                </c:pt>
                <c:pt idx="3693">
                  <c:v>-52.6466523707984</c:v>
                </c:pt>
                <c:pt idx="3694">
                  <c:v>-52.466858745044902</c:v>
                </c:pt>
                <c:pt idx="3695">
                  <c:v>-52.579786213261102</c:v>
                </c:pt>
                <c:pt idx="3696">
                  <c:v>-52.868240932427803</c:v>
                </c:pt>
                <c:pt idx="3697">
                  <c:v>-52.1871577240505</c:v>
                </c:pt>
                <c:pt idx="3698">
                  <c:v>-52.086001315365102</c:v>
                </c:pt>
                <c:pt idx="3699">
                  <c:v>-52.065026984404099</c:v>
                </c:pt>
                <c:pt idx="3700">
                  <c:v>-52.708232436178299</c:v>
                </c:pt>
                <c:pt idx="3701">
                  <c:v>-52.962366053158902</c:v>
                </c:pt>
                <c:pt idx="3702">
                  <c:v>-53.471288402693098</c:v>
                </c:pt>
                <c:pt idx="3703">
                  <c:v>-52.836799994892999</c:v>
                </c:pt>
                <c:pt idx="3704">
                  <c:v>-53.096714608446199</c:v>
                </c:pt>
                <c:pt idx="3705">
                  <c:v>-53.709625520399797</c:v>
                </c:pt>
                <c:pt idx="3706">
                  <c:v>-53.484401478185902</c:v>
                </c:pt>
                <c:pt idx="3707">
                  <c:v>-53.537128331214497</c:v>
                </c:pt>
                <c:pt idx="3708">
                  <c:v>-52.9820806546116</c:v>
                </c:pt>
                <c:pt idx="3709">
                  <c:v>-52.937591659238997</c:v>
                </c:pt>
                <c:pt idx="3710">
                  <c:v>-52.962254060047698</c:v>
                </c:pt>
                <c:pt idx="3711">
                  <c:v>-53.204928437065199</c:v>
                </c:pt>
                <c:pt idx="3712">
                  <c:v>-53.132744707640697</c:v>
                </c:pt>
                <c:pt idx="3713">
                  <c:v>-53.5109103943619</c:v>
                </c:pt>
                <c:pt idx="3714">
                  <c:v>-53.676429749526498</c:v>
                </c:pt>
                <c:pt idx="3715">
                  <c:v>-53.057137675473697</c:v>
                </c:pt>
                <c:pt idx="3716">
                  <c:v>-53.2581122344166</c:v>
                </c:pt>
                <c:pt idx="3717">
                  <c:v>-53.617345698952001</c:v>
                </c:pt>
                <c:pt idx="3718">
                  <c:v>-53.361832261270301</c:v>
                </c:pt>
                <c:pt idx="3719">
                  <c:v>-53.339554799997003</c:v>
                </c:pt>
                <c:pt idx="3720">
                  <c:v>-53.379465861671399</c:v>
                </c:pt>
                <c:pt idx="3721">
                  <c:v>-53.354473803068103</c:v>
                </c:pt>
                <c:pt idx="3722">
                  <c:v>-54.400002965600301</c:v>
                </c:pt>
                <c:pt idx="3723">
                  <c:v>-54.113537483999501</c:v>
                </c:pt>
                <c:pt idx="3724">
                  <c:v>-54.491954624155099</c:v>
                </c:pt>
                <c:pt idx="3725">
                  <c:v>-54.282129437724002</c:v>
                </c:pt>
                <c:pt idx="3726">
                  <c:v>-54.874096286352199</c:v>
                </c:pt>
                <c:pt idx="3727">
                  <c:v>-55.409445846391698</c:v>
                </c:pt>
                <c:pt idx="3728">
                  <c:v>-55.396191387386096</c:v>
                </c:pt>
                <c:pt idx="3729">
                  <c:v>-55.408103525136397</c:v>
                </c:pt>
                <c:pt idx="3730">
                  <c:v>-55.340440488574004</c:v>
                </c:pt>
                <c:pt idx="3731">
                  <c:v>-55.486953707914601</c:v>
                </c:pt>
                <c:pt idx="3732">
                  <c:v>-55.7920652339117</c:v>
                </c:pt>
                <c:pt idx="3733">
                  <c:v>-55.141632725902497</c:v>
                </c:pt>
                <c:pt idx="3734">
                  <c:v>-54.917520177190298</c:v>
                </c:pt>
                <c:pt idx="3735">
                  <c:v>-54.9618160089179</c:v>
                </c:pt>
                <c:pt idx="3736">
                  <c:v>-55.000514572188102</c:v>
                </c:pt>
                <c:pt idx="3737">
                  <c:v>-54.970841124134303</c:v>
                </c:pt>
                <c:pt idx="3738">
                  <c:v>-55.194262047513199</c:v>
                </c:pt>
                <c:pt idx="3739">
                  <c:v>-55.520246414278702</c:v>
                </c:pt>
                <c:pt idx="3740">
                  <c:v>-55.519957986095598</c:v>
                </c:pt>
                <c:pt idx="3741">
                  <c:v>-55.917521373478799</c:v>
                </c:pt>
                <c:pt idx="3742">
                  <c:v>-55.383738139814596</c:v>
                </c:pt>
                <c:pt idx="3743">
                  <c:v>-55.225343046657002</c:v>
                </c:pt>
                <c:pt idx="3744">
                  <c:v>-55.091130497413701</c:v>
                </c:pt>
                <c:pt idx="3745">
                  <c:v>-55.8233014055712</c:v>
                </c:pt>
                <c:pt idx="3746">
                  <c:v>-56.1036007889739</c:v>
                </c:pt>
                <c:pt idx="3747">
                  <c:v>-56.1900406139154</c:v>
                </c:pt>
                <c:pt idx="3748">
                  <c:v>-56.131178949071199</c:v>
                </c:pt>
                <c:pt idx="3749">
                  <c:v>-56.022575888706598</c:v>
                </c:pt>
                <c:pt idx="3750">
                  <c:v>-56.154130736196699</c:v>
                </c:pt>
                <c:pt idx="3751">
                  <c:v>-56.902527337012302</c:v>
                </c:pt>
                <c:pt idx="3752">
                  <c:v>-57.0080108337974</c:v>
                </c:pt>
                <c:pt idx="3753">
                  <c:v>-57.284497983499897</c:v>
                </c:pt>
                <c:pt idx="3754">
                  <c:v>-57.115671206230402</c:v>
                </c:pt>
                <c:pt idx="3755">
                  <c:v>-56.996336155404897</c:v>
                </c:pt>
                <c:pt idx="3756">
                  <c:v>-57.543398248670499</c:v>
                </c:pt>
                <c:pt idx="3757">
                  <c:v>-57.507632611434303</c:v>
                </c:pt>
                <c:pt idx="3758">
                  <c:v>-56.616476107416098</c:v>
                </c:pt>
                <c:pt idx="3759">
                  <c:v>-56.588004678141402</c:v>
                </c:pt>
                <c:pt idx="3760">
                  <c:v>-56.8389370129048</c:v>
                </c:pt>
                <c:pt idx="3761">
                  <c:v>-56.776594295314197</c:v>
                </c:pt>
                <c:pt idx="3762">
                  <c:v>-57.075954721571797</c:v>
                </c:pt>
                <c:pt idx="3763">
                  <c:v>-57.084649530930101</c:v>
                </c:pt>
                <c:pt idx="3764">
                  <c:v>-57.374861086826797</c:v>
                </c:pt>
                <c:pt idx="3765">
                  <c:v>-56.946800035700498</c:v>
                </c:pt>
                <c:pt idx="3766">
                  <c:v>-56.857248665810097</c:v>
                </c:pt>
                <c:pt idx="3767">
                  <c:v>-57.342821905733402</c:v>
                </c:pt>
                <c:pt idx="3768">
                  <c:v>-56.991821730515902</c:v>
                </c:pt>
                <c:pt idx="3769">
                  <c:v>-57.157625668317799</c:v>
                </c:pt>
                <c:pt idx="3770">
                  <c:v>-57.4314513669242</c:v>
                </c:pt>
                <c:pt idx="3771">
                  <c:v>-57.637505439727697</c:v>
                </c:pt>
                <c:pt idx="3772">
                  <c:v>-57.825269039392197</c:v>
                </c:pt>
                <c:pt idx="3773">
                  <c:v>-57.673807267974396</c:v>
                </c:pt>
                <c:pt idx="3774">
                  <c:v>-57.0863329466914</c:v>
                </c:pt>
                <c:pt idx="3775">
                  <c:v>-57.069210876438099</c:v>
                </c:pt>
                <c:pt idx="3776">
                  <c:v>-56.916712558257601</c:v>
                </c:pt>
                <c:pt idx="3777">
                  <c:v>-57.415217767948597</c:v>
                </c:pt>
                <c:pt idx="3778">
                  <c:v>-57.508681155558399</c:v>
                </c:pt>
                <c:pt idx="3779">
                  <c:v>-57.090038507538999</c:v>
                </c:pt>
                <c:pt idx="3780">
                  <c:v>-57.324482077617297</c:v>
                </c:pt>
                <c:pt idx="3781">
                  <c:v>-57.643945321539597</c:v>
                </c:pt>
                <c:pt idx="3782">
                  <c:v>-57.583458617946498</c:v>
                </c:pt>
                <c:pt idx="3783">
                  <c:v>-57.201241526552103</c:v>
                </c:pt>
                <c:pt idx="3784">
                  <c:v>-57.191846923844899</c:v>
                </c:pt>
                <c:pt idx="3785">
                  <c:v>-58.060800020667301</c:v>
                </c:pt>
                <c:pt idx="3786">
                  <c:v>-58.1859281006816</c:v>
                </c:pt>
                <c:pt idx="3787">
                  <c:v>-57.321089261463101</c:v>
                </c:pt>
                <c:pt idx="3788">
                  <c:v>-57.5844500330305</c:v>
                </c:pt>
                <c:pt idx="3789">
                  <c:v>-57.210097203894698</c:v>
                </c:pt>
                <c:pt idx="3790">
                  <c:v>-56.860673486962298</c:v>
                </c:pt>
                <c:pt idx="3791">
                  <c:v>-56.884211163683297</c:v>
                </c:pt>
                <c:pt idx="3792">
                  <c:v>-57.093580193052397</c:v>
                </c:pt>
                <c:pt idx="3793">
                  <c:v>-57.209308307645799</c:v>
                </c:pt>
                <c:pt idx="3794">
                  <c:v>-57.783827804282097</c:v>
                </c:pt>
                <c:pt idx="3795">
                  <c:v>-57.862411081901797</c:v>
                </c:pt>
                <c:pt idx="3796">
                  <c:v>-57.536938274778699</c:v>
                </c:pt>
                <c:pt idx="3797">
                  <c:v>-56.898189888452698</c:v>
                </c:pt>
                <c:pt idx="3798">
                  <c:v>-56.792002972560297</c:v>
                </c:pt>
                <c:pt idx="3799">
                  <c:v>-56.962216197539497</c:v>
                </c:pt>
                <c:pt idx="3800">
                  <c:v>-57.3738957995063</c:v>
                </c:pt>
                <c:pt idx="3801">
                  <c:v>-56.770907594257899</c:v>
                </c:pt>
                <c:pt idx="3802">
                  <c:v>-57.232276875359602</c:v>
                </c:pt>
                <c:pt idx="3803">
                  <c:v>-57.484991409750002</c:v>
                </c:pt>
                <c:pt idx="3804">
                  <c:v>-56.660629404668498</c:v>
                </c:pt>
                <c:pt idx="3805">
                  <c:v>-56.774838060519301</c:v>
                </c:pt>
                <c:pt idx="3806">
                  <c:v>-56.334905264205801</c:v>
                </c:pt>
                <c:pt idx="3807">
                  <c:v>-56.247653991325102</c:v>
                </c:pt>
                <c:pt idx="3808">
                  <c:v>-56.033741543558101</c:v>
                </c:pt>
                <c:pt idx="3809">
                  <c:v>-55.3939506829295</c:v>
                </c:pt>
                <c:pt idx="3810">
                  <c:v>-55.441062401909697</c:v>
                </c:pt>
                <c:pt idx="3811">
                  <c:v>-55.903983244601001</c:v>
                </c:pt>
                <c:pt idx="3812">
                  <c:v>-55.1599607482609</c:v>
                </c:pt>
                <c:pt idx="3813">
                  <c:v>-54.722481278686402</c:v>
                </c:pt>
                <c:pt idx="3814">
                  <c:v>-54.467834578653303</c:v>
                </c:pt>
                <c:pt idx="3815">
                  <c:v>-54.622842785749</c:v>
                </c:pt>
                <c:pt idx="3816">
                  <c:v>-55.215950160563402</c:v>
                </c:pt>
                <c:pt idx="3817">
                  <c:v>-54.906536474785099</c:v>
                </c:pt>
                <c:pt idx="3818">
                  <c:v>-55.200088177115603</c:v>
                </c:pt>
                <c:pt idx="3819">
                  <c:v>-55.163188582424702</c:v>
                </c:pt>
                <c:pt idx="3820">
                  <c:v>-55.0759153907686</c:v>
                </c:pt>
                <c:pt idx="3821">
                  <c:v>-54.374611626485702</c:v>
                </c:pt>
                <c:pt idx="3822">
                  <c:v>-54.143804472382897</c:v>
                </c:pt>
                <c:pt idx="3823">
                  <c:v>-54.387845970726197</c:v>
                </c:pt>
                <c:pt idx="3824">
                  <c:v>-54.696305783973301</c:v>
                </c:pt>
                <c:pt idx="3825">
                  <c:v>-55.008209253466497</c:v>
                </c:pt>
                <c:pt idx="3826">
                  <c:v>-55.164070233447703</c:v>
                </c:pt>
                <c:pt idx="3827">
                  <c:v>-55.234893371107802</c:v>
                </c:pt>
                <c:pt idx="3828">
                  <c:v>-54.757661800899399</c:v>
                </c:pt>
                <c:pt idx="3829">
                  <c:v>-54.156405723714201</c:v>
                </c:pt>
                <c:pt idx="3830">
                  <c:v>-53.662787518937598</c:v>
                </c:pt>
                <c:pt idx="3831">
                  <c:v>-54.043786313364897</c:v>
                </c:pt>
                <c:pt idx="3832">
                  <c:v>-54.212716880162198</c:v>
                </c:pt>
                <c:pt idx="3833">
                  <c:v>-53.9739584366922</c:v>
                </c:pt>
                <c:pt idx="3834">
                  <c:v>-54.605573173783903</c:v>
                </c:pt>
                <c:pt idx="3835">
                  <c:v>-54.936692187826502</c:v>
                </c:pt>
                <c:pt idx="3836">
                  <c:v>-54.096960140789598</c:v>
                </c:pt>
                <c:pt idx="3837">
                  <c:v>-54.682271971061702</c:v>
                </c:pt>
                <c:pt idx="3838">
                  <c:v>-54.101206871583599</c:v>
                </c:pt>
                <c:pt idx="3839">
                  <c:v>-54.3201220783141</c:v>
                </c:pt>
                <c:pt idx="3840">
                  <c:v>-54.061125544723701</c:v>
                </c:pt>
                <c:pt idx="3841">
                  <c:v>-53.375169651464297</c:v>
                </c:pt>
                <c:pt idx="3842">
                  <c:v>-53.256223068695498</c:v>
                </c:pt>
                <c:pt idx="3843">
                  <c:v>-53.753336252995602</c:v>
                </c:pt>
                <c:pt idx="3844">
                  <c:v>-53.929020059234603</c:v>
                </c:pt>
                <c:pt idx="3845">
                  <c:v>-53.801006310903396</c:v>
                </c:pt>
                <c:pt idx="3846">
                  <c:v>-53.185052807091601</c:v>
                </c:pt>
                <c:pt idx="3847">
                  <c:v>-53.3622008560993</c:v>
                </c:pt>
                <c:pt idx="3848">
                  <c:v>-53.803071953520899</c:v>
                </c:pt>
                <c:pt idx="3849">
                  <c:v>-54.1053479711736</c:v>
                </c:pt>
                <c:pt idx="3850">
                  <c:v>-53.856444201554098</c:v>
                </c:pt>
                <c:pt idx="3851">
                  <c:v>-53.860437517432402</c:v>
                </c:pt>
                <c:pt idx="3852">
                  <c:v>-53.882534985597502</c:v>
                </c:pt>
                <c:pt idx="3853">
                  <c:v>-53.820152395471602</c:v>
                </c:pt>
                <c:pt idx="3854">
                  <c:v>-53.553071900572498</c:v>
                </c:pt>
                <c:pt idx="3855">
                  <c:v>-53.028303711545398</c:v>
                </c:pt>
                <c:pt idx="3856">
                  <c:v>-52.787157805186602</c:v>
                </c:pt>
                <c:pt idx="3857">
                  <c:v>-52.547151743080597</c:v>
                </c:pt>
                <c:pt idx="3858">
                  <c:v>-52.3261398962212</c:v>
                </c:pt>
                <c:pt idx="3859">
                  <c:v>-52.614004214768499</c:v>
                </c:pt>
                <c:pt idx="3860">
                  <c:v>-53.010945609842999</c:v>
                </c:pt>
                <c:pt idx="3861">
                  <c:v>-53.107614965203602</c:v>
                </c:pt>
                <c:pt idx="3862">
                  <c:v>-52.51199271035</c:v>
                </c:pt>
                <c:pt idx="3863">
                  <c:v>-52.117280966181198</c:v>
                </c:pt>
                <c:pt idx="3864">
                  <c:v>-52.249685374661901</c:v>
                </c:pt>
                <c:pt idx="3865">
                  <c:v>-52.102298160292797</c:v>
                </c:pt>
                <c:pt idx="3866">
                  <c:v>-51.7809715773639</c:v>
                </c:pt>
                <c:pt idx="3867">
                  <c:v>-52.0085408888879</c:v>
                </c:pt>
                <c:pt idx="3868">
                  <c:v>-51.899790540349798</c:v>
                </c:pt>
                <c:pt idx="3869">
                  <c:v>-52.232542950983401</c:v>
                </c:pt>
                <c:pt idx="3870">
                  <c:v>-51.708716197232803</c:v>
                </c:pt>
                <c:pt idx="3871">
                  <c:v>-51.969015269450097</c:v>
                </c:pt>
                <c:pt idx="3872">
                  <c:v>-51.847249757973202</c:v>
                </c:pt>
                <c:pt idx="3873">
                  <c:v>-51.614069277918802</c:v>
                </c:pt>
                <c:pt idx="3874">
                  <c:v>-51.681275074363903</c:v>
                </c:pt>
                <c:pt idx="3875">
                  <c:v>-51.752507941140301</c:v>
                </c:pt>
                <c:pt idx="3876">
                  <c:v>-51.5025204458464</c:v>
                </c:pt>
                <c:pt idx="3877">
                  <c:v>-51.34843605364</c:v>
                </c:pt>
                <c:pt idx="3878">
                  <c:v>-50.988555485509501</c:v>
                </c:pt>
                <c:pt idx="3879">
                  <c:v>-51.339850004491602</c:v>
                </c:pt>
                <c:pt idx="3880">
                  <c:v>-51.747490606930398</c:v>
                </c:pt>
                <c:pt idx="3881">
                  <c:v>-51.802823518485297</c:v>
                </c:pt>
                <c:pt idx="3882">
                  <c:v>-52.060628890000302</c:v>
                </c:pt>
                <c:pt idx="3883">
                  <c:v>-52.163527818135698</c:v>
                </c:pt>
                <c:pt idx="3884">
                  <c:v>-52.754959522359997</c:v>
                </c:pt>
                <c:pt idx="3885">
                  <c:v>-52.200069920822799</c:v>
                </c:pt>
                <c:pt idx="3886">
                  <c:v>-51.759497350217103</c:v>
                </c:pt>
                <c:pt idx="3887">
                  <c:v>-51.485927165107</c:v>
                </c:pt>
                <c:pt idx="3888">
                  <c:v>-51.084313503430003</c:v>
                </c:pt>
                <c:pt idx="3889">
                  <c:v>-51.589189501188798</c:v>
                </c:pt>
                <c:pt idx="3890">
                  <c:v>-51.773226053649402</c:v>
                </c:pt>
                <c:pt idx="3891">
                  <c:v>-51.909190713407597</c:v>
                </c:pt>
                <c:pt idx="3892">
                  <c:v>-51.995067860769304</c:v>
                </c:pt>
                <c:pt idx="3893">
                  <c:v>-52.480682322130903</c:v>
                </c:pt>
                <c:pt idx="3894">
                  <c:v>-53.042575480165397</c:v>
                </c:pt>
                <c:pt idx="3895">
                  <c:v>-53.037078466508497</c:v>
                </c:pt>
                <c:pt idx="3896">
                  <c:v>-52.928224256224901</c:v>
                </c:pt>
                <c:pt idx="3897">
                  <c:v>-52.630227212036999</c:v>
                </c:pt>
                <c:pt idx="3898">
                  <c:v>-52.3632861660316</c:v>
                </c:pt>
                <c:pt idx="3899">
                  <c:v>-52.392333929024602</c:v>
                </c:pt>
                <c:pt idx="3900">
                  <c:v>-52.7408483587365</c:v>
                </c:pt>
                <c:pt idx="3901">
                  <c:v>-53.069412603301899</c:v>
                </c:pt>
                <c:pt idx="3902">
                  <c:v>-52.630823941237303</c:v>
                </c:pt>
                <c:pt idx="3903">
                  <c:v>-53.000078960769102</c:v>
                </c:pt>
                <c:pt idx="3904">
                  <c:v>-53.161726972554703</c:v>
                </c:pt>
                <c:pt idx="3905">
                  <c:v>-53.702337376089801</c:v>
                </c:pt>
                <c:pt idx="3906">
                  <c:v>-54.065282117164301</c:v>
                </c:pt>
                <c:pt idx="3907">
                  <c:v>-53.9739858738292</c:v>
                </c:pt>
                <c:pt idx="3908">
                  <c:v>-53.887803157656599</c:v>
                </c:pt>
                <c:pt idx="3909">
                  <c:v>-54.070292481054103</c:v>
                </c:pt>
                <c:pt idx="3910">
                  <c:v>-54.668609095617803</c:v>
                </c:pt>
                <c:pt idx="3911">
                  <c:v>-54.567859778834297</c:v>
                </c:pt>
                <c:pt idx="3912">
                  <c:v>-54.581820082101402</c:v>
                </c:pt>
                <c:pt idx="3913">
                  <c:v>-54.701177377354298</c:v>
                </c:pt>
                <c:pt idx="3914">
                  <c:v>-54.522489706722503</c:v>
                </c:pt>
                <c:pt idx="3915">
                  <c:v>-54.1456275978055</c:v>
                </c:pt>
                <c:pt idx="3916">
                  <c:v>-54.389253023977702</c:v>
                </c:pt>
                <c:pt idx="3917">
                  <c:v>-54.223247245692697</c:v>
                </c:pt>
                <c:pt idx="3918">
                  <c:v>-54.590726094175999</c:v>
                </c:pt>
                <c:pt idx="3919">
                  <c:v>-55.096894797085902</c:v>
                </c:pt>
                <c:pt idx="3920">
                  <c:v>-55.239162355011999</c:v>
                </c:pt>
                <c:pt idx="3921">
                  <c:v>-55.596004495412501</c:v>
                </c:pt>
                <c:pt idx="3922">
                  <c:v>-55.2528628857794</c:v>
                </c:pt>
                <c:pt idx="3923">
                  <c:v>-55.036193999764201</c:v>
                </c:pt>
                <c:pt idx="3924">
                  <c:v>-54.560770499812001</c:v>
                </c:pt>
                <c:pt idx="3925">
                  <c:v>-55.852522674221397</c:v>
                </c:pt>
                <c:pt idx="3926">
                  <c:v>-55.703413591556703</c:v>
                </c:pt>
                <c:pt idx="3927">
                  <c:v>-55.5321457988181</c:v>
                </c:pt>
                <c:pt idx="3928">
                  <c:v>-55.388597436991802</c:v>
                </c:pt>
                <c:pt idx="3929">
                  <c:v>-54.809734865466297</c:v>
                </c:pt>
                <c:pt idx="3930">
                  <c:v>-54.891957026088001</c:v>
                </c:pt>
                <c:pt idx="3931">
                  <c:v>-55.014195135602897</c:v>
                </c:pt>
                <c:pt idx="3932">
                  <c:v>-54.923085008142401</c:v>
                </c:pt>
                <c:pt idx="3933">
                  <c:v>-55.105945902712698</c:v>
                </c:pt>
                <c:pt idx="3934">
                  <c:v>-55.090517118131203</c:v>
                </c:pt>
                <c:pt idx="3935">
                  <c:v>-55.227050231997701</c:v>
                </c:pt>
                <c:pt idx="3936">
                  <c:v>-55.292005911013398</c:v>
                </c:pt>
                <c:pt idx="3937">
                  <c:v>-55.738492854090502</c:v>
                </c:pt>
                <c:pt idx="3938">
                  <c:v>-55.508323483364997</c:v>
                </c:pt>
                <c:pt idx="3939">
                  <c:v>-55.993311740883698</c:v>
                </c:pt>
                <c:pt idx="3940">
                  <c:v>-55.859037511878697</c:v>
                </c:pt>
                <c:pt idx="3941">
                  <c:v>-56.459723281480699</c:v>
                </c:pt>
                <c:pt idx="3942">
                  <c:v>-56.0100148561691</c:v>
                </c:pt>
                <c:pt idx="3943">
                  <c:v>-55.989679920092797</c:v>
                </c:pt>
                <c:pt idx="3944">
                  <c:v>-56.318789641293399</c:v>
                </c:pt>
                <c:pt idx="3945">
                  <c:v>-55.979248380882801</c:v>
                </c:pt>
                <c:pt idx="3946">
                  <c:v>-55.547073391647899</c:v>
                </c:pt>
                <c:pt idx="3947">
                  <c:v>-55.779727400438198</c:v>
                </c:pt>
                <c:pt idx="3948">
                  <c:v>-56.009795365603097</c:v>
                </c:pt>
                <c:pt idx="3949">
                  <c:v>-55.7783176778211</c:v>
                </c:pt>
                <c:pt idx="3950">
                  <c:v>-55.930499536244497</c:v>
                </c:pt>
                <c:pt idx="3951">
                  <c:v>-55.559344924352303</c:v>
                </c:pt>
                <c:pt idx="3952">
                  <c:v>-55.5164849253648</c:v>
                </c:pt>
                <c:pt idx="3953">
                  <c:v>-55.757617463540299</c:v>
                </c:pt>
                <c:pt idx="3954">
                  <c:v>-56.132288984213901</c:v>
                </c:pt>
                <c:pt idx="3955">
                  <c:v>-56.169325686240903</c:v>
                </c:pt>
                <c:pt idx="3956">
                  <c:v>-56.124974299659499</c:v>
                </c:pt>
                <c:pt idx="3957">
                  <c:v>-56.272909989542804</c:v>
                </c:pt>
                <c:pt idx="3958">
                  <c:v>-56.536231282152997</c:v>
                </c:pt>
                <c:pt idx="3959">
                  <c:v>-56.231006297706301</c:v>
                </c:pt>
                <c:pt idx="3960">
                  <c:v>-56.7113154196838</c:v>
                </c:pt>
                <c:pt idx="3961">
                  <c:v>-56.574168422446199</c:v>
                </c:pt>
                <c:pt idx="3962">
                  <c:v>-55.929214122882101</c:v>
                </c:pt>
                <c:pt idx="3963">
                  <c:v>-56.474482486206199</c:v>
                </c:pt>
                <c:pt idx="3964">
                  <c:v>-56.358793910536598</c:v>
                </c:pt>
                <c:pt idx="3965">
                  <c:v>-55.871227350771903</c:v>
                </c:pt>
                <c:pt idx="3966">
                  <c:v>-55.720680143643001</c:v>
                </c:pt>
                <c:pt idx="3967">
                  <c:v>-55.149709284913001</c:v>
                </c:pt>
                <c:pt idx="3968">
                  <c:v>-54.961707611751898</c:v>
                </c:pt>
                <c:pt idx="3969">
                  <c:v>-54.604126287255397</c:v>
                </c:pt>
                <c:pt idx="3970">
                  <c:v>-54.816449508560403</c:v>
                </c:pt>
                <c:pt idx="3971">
                  <c:v>-54.989818080722799</c:v>
                </c:pt>
                <c:pt idx="3972">
                  <c:v>-55.831854333876201</c:v>
                </c:pt>
                <c:pt idx="3973">
                  <c:v>-56.010320917941101</c:v>
                </c:pt>
                <c:pt idx="3974">
                  <c:v>-56.303386112637</c:v>
                </c:pt>
                <c:pt idx="3975">
                  <c:v>-56.322435220610103</c:v>
                </c:pt>
                <c:pt idx="3976">
                  <c:v>-56.261719469640099</c:v>
                </c:pt>
                <c:pt idx="3977">
                  <c:v>-56.723395627416302</c:v>
                </c:pt>
                <c:pt idx="3978">
                  <c:v>-56.609225026369998</c:v>
                </c:pt>
                <c:pt idx="3979">
                  <c:v>-56.503097846996098</c:v>
                </c:pt>
                <c:pt idx="3980">
                  <c:v>-56.290860860603999</c:v>
                </c:pt>
                <c:pt idx="3981">
                  <c:v>-56.728690507347601</c:v>
                </c:pt>
                <c:pt idx="3982">
                  <c:v>-57.1566093740716</c:v>
                </c:pt>
                <c:pt idx="3983">
                  <c:v>-57.231241040155702</c:v>
                </c:pt>
                <c:pt idx="3984">
                  <c:v>-56.774352104208099</c:v>
                </c:pt>
                <c:pt idx="3985">
                  <c:v>-56.814431165886099</c:v>
                </c:pt>
                <c:pt idx="3986">
                  <c:v>-56.591409253241601</c:v>
                </c:pt>
                <c:pt idx="3987">
                  <c:v>-56.126110316402396</c:v>
                </c:pt>
                <c:pt idx="3988">
                  <c:v>-55.867705453465803</c:v>
                </c:pt>
                <c:pt idx="3989">
                  <c:v>-55.064720100486298</c:v>
                </c:pt>
                <c:pt idx="3990">
                  <c:v>-55.353898775630498</c:v>
                </c:pt>
                <c:pt idx="3991">
                  <c:v>-55.727952451080398</c:v>
                </c:pt>
                <c:pt idx="3992">
                  <c:v>-55.886091485888599</c:v>
                </c:pt>
                <c:pt idx="3993">
                  <c:v>-55.2716258352038</c:v>
                </c:pt>
                <c:pt idx="3994">
                  <c:v>-54.991963078994999</c:v>
                </c:pt>
                <c:pt idx="3995">
                  <c:v>-55.530127704922201</c:v>
                </c:pt>
                <c:pt idx="3996">
                  <c:v>-55.278361045628401</c:v>
                </c:pt>
                <c:pt idx="3997">
                  <c:v>-55.577134265285302</c:v>
                </c:pt>
                <c:pt idx="3998">
                  <c:v>-55.3796422237019</c:v>
                </c:pt>
                <c:pt idx="3999">
                  <c:v>-56.0544782765596</c:v>
                </c:pt>
                <c:pt idx="4000">
                  <c:v>-55.999923473495301</c:v>
                </c:pt>
                <c:pt idx="4001">
                  <c:v>-55.9114820401171</c:v>
                </c:pt>
                <c:pt idx="4002">
                  <c:v>-56.030812284726601</c:v>
                </c:pt>
                <c:pt idx="4003">
                  <c:v>-56.181395804691</c:v>
                </c:pt>
                <c:pt idx="4004">
                  <c:v>-55.755239184840399</c:v>
                </c:pt>
                <c:pt idx="4005">
                  <c:v>-55.584105069810199</c:v>
                </c:pt>
                <c:pt idx="4006">
                  <c:v>-55.494624891155702</c:v>
                </c:pt>
                <c:pt idx="4007">
                  <c:v>-55.628575592001198</c:v>
                </c:pt>
                <c:pt idx="4008">
                  <c:v>-55.486219351661298</c:v>
                </c:pt>
                <c:pt idx="4009">
                  <c:v>-55.4873317430648</c:v>
                </c:pt>
                <c:pt idx="4010">
                  <c:v>-55.446813487322203</c:v>
                </c:pt>
                <c:pt idx="4011">
                  <c:v>-55.591372298860598</c:v>
                </c:pt>
                <c:pt idx="4012">
                  <c:v>-55.495298952680102</c:v>
                </c:pt>
                <c:pt idx="4013">
                  <c:v>-55.261023269519001</c:v>
                </c:pt>
                <c:pt idx="4014">
                  <c:v>-54.792908974555999</c:v>
                </c:pt>
                <c:pt idx="4015">
                  <c:v>-54.419305874181099</c:v>
                </c:pt>
                <c:pt idx="4016">
                  <c:v>-54.458434534908498</c:v>
                </c:pt>
                <c:pt idx="4017">
                  <c:v>-54.664964440419702</c:v>
                </c:pt>
                <c:pt idx="4018">
                  <c:v>-54.863869376040903</c:v>
                </c:pt>
                <c:pt idx="4019">
                  <c:v>-55.046578317367597</c:v>
                </c:pt>
                <c:pt idx="4020">
                  <c:v>-54.715718485742002</c:v>
                </c:pt>
                <c:pt idx="4021">
                  <c:v>-54.3308673154419</c:v>
                </c:pt>
                <c:pt idx="4022">
                  <c:v>-54.5582862040349</c:v>
                </c:pt>
                <c:pt idx="4023">
                  <c:v>-54.149486283174397</c:v>
                </c:pt>
                <c:pt idx="4024">
                  <c:v>-53.055138598865597</c:v>
                </c:pt>
                <c:pt idx="4025">
                  <c:v>-53.101963356974501</c:v>
                </c:pt>
                <c:pt idx="4026">
                  <c:v>-54.272401605409897</c:v>
                </c:pt>
                <c:pt idx="4027">
                  <c:v>-54.9420458241555</c:v>
                </c:pt>
                <c:pt idx="4028">
                  <c:v>-54.303981851793502</c:v>
                </c:pt>
                <c:pt idx="4029">
                  <c:v>-53.5876793458227</c:v>
                </c:pt>
                <c:pt idx="4030">
                  <c:v>-53.832351223490399</c:v>
                </c:pt>
                <c:pt idx="4031">
                  <c:v>-53.979056239390196</c:v>
                </c:pt>
                <c:pt idx="4032">
                  <c:v>-54.1807101155228</c:v>
                </c:pt>
                <c:pt idx="4033">
                  <c:v>-53.994097067966202</c:v>
                </c:pt>
                <c:pt idx="4034">
                  <c:v>-53.964123888806903</c:v>
                </c:pt>
                <c:pt idx="4035">
                  <c:v>-53.0806722366477</c:v>
                </c:pt>
                <c:pt idx="4036">
                  <c:v>-52.943637989672702</c:v>
                </c:pt>
                <c:pt idx="4037">
                  <c:v>-52.894247924314001</c:v>
                </c:pt>
                <c:pt idx="4038">
                  <c:v>-52.9717298174211</c:v>
                </c:pt>
                <c:pt idx="4039">
                  <c:v>-52.647625003007697</c:v>
                </c:pt>
                <c:pt idx="4040">
                  <c:v>-53.020997745483697</c:v>
                </c:pt>
                <c:pt idx="4041">
                  <c:v>-52.819130069910003</c:v>
                </c:pt>
                <c:pt idx="4042">
                  <c:v>-52.870817151439802</c:v>
                </c:pt>
                <c:pt idx="4043">
                  <c:v>-52.531521331863097</c:v>
                </c:pt>
                <c:pt idx="4044">
                  <c:v>-51.843195543668699</c:v>
                </c:pt>
                <c:pt idx="4045">
                  <c:v>-52.256315961464097</c:v>
                </c:pt>
                <c:pt idx="4046">
                  <c:v>-51.764585631750002</c:v>
                </c:pt>
                <c:pt idx="4047">
                  <c:v>-51.694879084210498</c:v>
                </c:pt>
                <c:pt idx="4048">
                  <c:v>-51.416879095163999</c:v>
                </c:pt>
                <c:pt idx="4049">
                  <c:v>-51.539375025757899</c:v>
                </c:pt>
                <c:pt idx="4050">
                  <c:v>-51.4213697279869</c:v>
                </c:pt>
                <c:pt idx="4051">
                  <c:v>-51.884547736568997</c:v>
                </c:pt>
                <c:pt idx="4052">
                  <c:v>-51.5106214473807</c:v>
                </c:pt>
                <c:pt idx="4053">
                  <c:v>-51.649705366014601</c:v>
                </c:pt>
                <c:pt idx="4054">
                  <c:v>-51.935093544277201</c:v>
                </c:pt>
                <c:pt idx="4055">
                  <c:v>-51.695346999240698</c:v>
                </c:pt>
                <c:pt idx="4056">
                  <c:v>-51.977149068417802</c:v>
                </c:pt>
                <c:pt idx="4057">
                  <c:v>-51.826643984408598</c:v>
                </c:pt>
                <c:pt idx="4058">
                  <c:v>-52.169144899625998</c:v>
                </c:pt>
                <c:pt idx="4059">
                  <c:v>-51.6269542228018</c:v>
                </c:pt>
                <c:pt idx="4060">
                  <c:v>-51.491419777931903</c:v>
                </c:pt>
                <c:pt idx="4061">
                  <c:v>-51.122751754699202</c:v>
                </c:pt>
                <c:pt idx="4062">
                  <c:v>-50.989239919429899</c:v>
                </c:pt>
                <c:pt idx="4063">
                  <c:v>-50.8899620372474</c:v>
                </c:pt>
                <c:pt idx="4064">
                  <c:v>-51.090799917844599</c:v>
                </c:pt>
                <c:pt idx="4065">
                  <c:v>-51.033795276483303</c:v>
                </c:pt>
                <c:pt idx="4066">
                  <c:v>-50.307174349567198</c:v>
                </c:pt>
                <c:pt idx="4067">
                  <c:v>-50.095931046490499</c:v>
                </c:pt>
                <c:pt idx="4068">
                  <c:v>-49.988947629000201</c:v>
                </c:pt>
                <c:pt idx="4069">
                  <c:v>-50.120870214197701</c:v>
                </c:pt>
                <c:pt idx="4070">
                  <c:v>-50.533433845408197</c:v>
                </c:pt>
                <c:pt idx="4071">
                  <c:v>-50.966167201461403</c:v>
                </c:pt>
                <c:pt idx="4072">
                  <c:v>-51.550618888896402</c:v>
                </c:pt>
                <c:pt idx="4073">
                  <c:v>-51.873777287599701</c:v>
                </c:pt>
                <c:pt idx="4074">
                  <c:v>-51.346384883031</c:v>
                </c:pt>
                <c:pt idx="4075">
                  <c:v>-50.650276811060102</c:v>
                </c:pt>
                <c:pt idx="4076">
                  <c:v>-50.498315026142301</c:v>
                </c:pt>
                <c:pt idx="4077">
                  <c:v>-50.634149123782898</c:v>
                </c:pt>
                <c:pt idx="4078">
                  <c:v>-50.299063584444802</c:v>
                </c:pt>
                <c:pt idx="4079">
                  <c:v>-50.459706132642197</c:v>
                </c:pt>
                <c:pt idx="4080">
                  <c:v>-50.4170455893819</c:v>
                </c:pt>
                <c:pt idx="4081">
                  <c:v>-50.184202912211603</c:v>
                </c:pt>
                <c:pt idx="4082">
                  <c:v>-50.676714571036797</c:v>
                </c:pt>
                <c:pt idx="4083">
                  <c:v>-51.144204340553003</c:v>
                </c:pt>
                <c:pt idx="4084">
                  <c:v>-51.195691122416598</c:v>
                </c:pt>
                <c:pt idx="4085">
                  <c:v>-51.518705623772597</c:v>
                </c:pt>
                <c:pt idx="4086">
                  <c:v>-51.402144222412701</c:v>
                </c:pt>
                <c:pt idx="4087">
                  <c:v>-51.109330476278799</c:v>
                </c:pt>
                <c:pt idx="4088">
                  <c:v>-51.494966964078202</c:v>
                </c:pt>
                <c:pt idx="4089">
                  <c:v>-51.765245187049203</c:v>
                </c:pt>
                <c:pt idx="4090">
                  <c:v>-51.5257763960741</c:v>
                </c:pt>
                <c:pt idx="4091">
                  <c:v>-51.745853511539302</c:v>
                </c:pt>
                <c:pt idx="4092">
                  <c:v>-51.314753122018402</c:v>
                </c:pt>
                <c:pt idx="4093">
                  <c:v>-52.1528743305592</c:v>
                </c:pt>
                <c:pt idx="4094">
                  <c:v>-52.184561552529601</c:v>
                </c:pt>
                <c:pt idx="4095">
                  <c:v>-51.841951866925697</c:v>
                </c:pt>
                <c:pt idx="4096">
                  <c:v>-52.198761666821198</c:v>
                </c:pt>
                <c:pt idx="4097">
                  <c:v>-52.307076539536503</c:v>
                </c:pt>
                <c:pt idx="4098">
                  <c:v>-51.995544559399697</c:v>
                </c:pt>
                <c:pt idx="4099">
                  <c:v>-52.670680944247202</c:v>
                </c:pt>
                <c:pt idx="4100">
                  <c:v>-52.547494168267598</c:v>
                </c:pt>
                <c:pt idx="4101">
                  <c:v>-52.623307503511001</c:v>
                </c:pt>
                <c:pt idx="4102">
                  <c:v>-52.589647190668401</c:v>
                </c:pt>
                <c:pt idx="4103">
                  <c:v>-52.235985406040399</c:v>
                </c:pt>
                <c:pt idx="4104">
                  <c:v>-52.359125718142202</c:v>
                </c:pt>
                <c:pt idx="4105">
                  <c:v>-51.828329334207801</c:v>
                </c:pt>
                <c:pt idx="4106">
                  <c:v>-51.852695628976001</c:v>
                </c:pt>
                <c:pt idx="4107">
                  <c:v>-52.317100460733798</c:v>
                </c:pt>
                <c:pt idx="4108">
                  <c:v>-52.228960805253102</c:v>
                </c:pt>
                <c:pt idx="4109">
                  <c:v>-51.935671788910298</c:v>
                </c:pt>
                <c:pt idx="4110">
                  <c:v>-51.9591774686183</c:v>
                </c:pt>
                <c:pt idx="4111">
                  <c:v>-51.493704984175302</c:v>
                </c:pt>
                <c:pt idx="4112">
                  <c:v>-51.695713660917001</c:v>
                </c:pt>
                <c:pt idx="4113">
                  <c:v>-52.190038516669397</c:v>
                </c:pt>
                <c:pt idx="4114">
                  <c:v>-52.809902402695798</c:v>
                </c:pt>
                <c:pt idx="4115">
                  <c:v>-52.6958564522713</c:v>
                </c:pt>
                <c:pt idx="4116">
                  <c:v>-53.0243892013807</c:v>
                </c:pt>
                <c:pt idx="4117">
                  <c:v>-53.525663845118999</c:v>
                </c:pt>
                <c:pt idx="4118">
                  <c:v>-53.8473343163949</c:v>
                </c:pt>
                <c:pt idx="4119">
                  <c:v>-53.436092462743098</c:v>
                </c:pt>
                <c:pt idx="4120">
                  <c:v>-52.768478724221801</c:v>
                </c:pt>
                <c:pt idx="4121">
                  <c:v>-53.138826057795399</c:v>
                </c:pt>
                <c:pt idx="4122">
                  <c:v>-53.653903434393897</c:v>
                </c:pt>
                <c:pt idx="4123">
                  <c:v>-53.710001473237497</c:v>
                </c:pt>
                <c:pt idx="4124">
                  <c:v>-53.602254211055403</c:v>
                </c:pt>
                <c:pt idx="4125">
                  <c:v>-53.260341018023603</c:v>
                </c:pt>
                <c:pt idx="4126">
                  <c:v>-53.506976539266603</c:v>
                </c:pt>
                <c:pt idx="4127">
                  <c:v>-53.566631621853602</c:v>
                </c:pt>
                <c:pt idx="4128">
                  <c:v>-53.424625645683001</c:v>
                </c:pt>
                <c:pt idx="4129">
                  <c:v>-53.432022416980999</c:v>
                </c:pt>
                <c:pt idx="4130">
                  <c:v>-53.941351899559798</c:v>
                </c:pt>
                <c:pt idx="4131">
                  <c:v>-54.041354031976503</c:v>
                </c:pt>
                <c:pt idx="4132">
                  <c:v>-54.510190925012701</c:v>
                </c:pt>
                <c:pt idx="4133">
                  <c:v>-54.600551008510898</c:v>
                </c:pt>
                <c:pt idx="4134">
                  <c:v>-54.920969666923703</c:v>
                </c:pt>
                <c:pt idx="4135">
                  <c:v>-54.4572417426618</c:v>
                </c:pt>
                <c:pt idx="4136">
                  <c:v>-55.213667495745703</c:v>
                </c:pt>
                <c:pt idx="4137">
                  <c:v>-55.412574226944699</c:v>
                </c:pt>
                <c:pt idx="4138">
                  <c:v>-55.457794168541099</c:v>
                </c:pt>
                <c:pt idx="4139">
                  <c:v>-55.178251321546597</c:v>
                </c:pt>
                <c:pt idx="4140">
                  <c:v>-55.838559758400599</c:v>
                </c:pt>
                <c:pt idx="4141">
                  <c:v>-54.890207768419501</c:v>
                </c:pt>
                <c:pt idx="4142">
                  <c:v>-54.368944405325799</c:v>
                </c:pt>
                <c:pt idx="4143">
                  <c:v>-55.139698822720199</c:v>
                </c:pt>
                <c:pt idx="4144">
                  <c:v>-55.009262509739699</c:v>
                </c:pt>
                <c:pt idx="4145">
                  <c:v>-55.458528807423797</c:v>
                </c:pt>
                <c:pt idx="4146">
                  <c:v>-55.402905191001999</c:v>
                </c:pt>
                <c:pt idx="4147">
                  <c:v>-55.851380980831898</c:v>
                </c:pt>
                <c:pt idx="4148">
                  <c:v>-56.5509192496841</c:v>
                </c:pt>
                <c:pt idx="4149">
                  <c:v>-55.576881914001802</c:v>
                </c:pt>
                <c:pt idx="4150">
                  <c:v>-56.076751754663199</c:v>
                </c:pt>
                <c:pt idx="4151">
                  <c:v>-56.193183975912703</c:v>
                </c:pt>
                <c:pt idx="4152">
                  <c:v>-56.378211890136903</c:v>
                </c:pt>
                <c:pt idx="4153">
                  <c:v>-55.864167133827003</c:v>
                </c:pt>
                <c:pt idx="4154">
                  <c:v>-55.876705500182602</c:v>
                </c:pt>
                <c:pt idx="4155">
                  <c:v>-56.348498471287897</c:v>
                </c:pt>
                <c:pt idx="4156">
                  <c:v>-56.174108843606199</c:v>
                </c:pt>
                <c:pt idx="4157">
                  <c:v>-55.640253175717</c:v>
                </c:pt>
                <c:pt idx="4158">
                  <c:v>-55.901731834880501</c:v>
                </c:pt>
                <c:pt idx="4159">
                  <c:v>-56.607531910098203</c:v>
                </c:pt>
                <c:pt idx="4160">
                  <c:v>-55.519817042933802</c:v>
                </c:pt>
                <c:pt idx="4161">
                  <c:v>-55.9113443954517</c:v>
                </c:pt>
                <c:pt idx="4162">
                  <c:v>-55.522005097406797</c:v>
                </c:pt>
                <c:pt idx="4163">
                  <c:v>-55.8396216277688</c:v>
                </c:pt>
                <c:pt idx="4164">
                  <c:v>-56.405696452089202</c:v>
                </c:pt>
                <c:pt idx="4165">
                  <c:v>-56.296464894224201</c:v>
                </c:pt>
                <c:pt idx="4166">
                  <c:v>-55.8936893391365</c:v>
                </c:pt>
                <c:pt idx="4167">
                  <c:v>-56.216927054535503</c:v>
                </c:pt>
                <c:pt idx="4168">
                  <c:v>-56.358897183961801</c:v>
                </c:pt>
                <c:pt idx="4169">
                  <c:v>-56.332919852506798</c:v>
                </c:pt>
                <c:pt idx="4170">
                  <c:v>-56.324205425727499</c:v>
                </c:pt>
                <c:pt idx="4171">
                  <c:v>-56.3913119692983</c:v>
                </c:pt>
                <c:pt idx="4172">
                  <c:v>-56.304722797192497</c:v>
                </c:pt>
                <c:pt idx="4173">
                  <c:v>-55.464014887244801</c:v>
                </c:pt>
                <c:pt idx="4174">
                  <c:v>-56.798224728373299</c:v>
                </c:pt>
                <c:pt idx="4175">
                  <c:v>-56.703652248034899</c:v>
                </c:pt>
                <c:pt idx="4176">
                  <c:v>-56.508261599087803</c:v>
                </c:pt>
                <c:pt idx="4177">
                  <c:v>-56.706539701335601</c:v>
                </c:pt>
                <c:pt idx="4178">
                  <c:v>-57.003669273041602</c:v>
                </c:pt>
                <c:pt idx="4179">
                  <c:v>-57.2270534023191</c:v>
                </c:pt>
                <c:pt idx="4180">
                  <c:v>-57.036095957172101</c:v>
                </c:pt>
                <c:pt idx="4181">
                  <c:v>-57.004617730163098</c:v>
                </c:pt>
                <c:pt idx="4182">
                  <c:v>-56.7466238932167</c:v>
                </c:pt>
                <c:pt idx="4183">
                  <c:v>-56.746112956097903</c:v>
                </c:pt>
                <c:pt idx="4184">
                  <c:v>-57.031285299950198</c:v>
                </c:pt>
                <c:pt idx="4185">
                  <c:v>-56.679465536436197</c:v>
                </c:pt>
                <c:pt idx="4186">
                  <c:v>-56.864508984061999</c:v>
                </c:pt>
                <c:pt idx="4187">
                  <c:v>-56.797914437126899</c:v>
                </c:pt>
                <c:pt idx="4188">
                  <c:v>-56.886975542876698</c:v>
                </c:pt>
                <c:pt idx="4189">
                  <c:v>-57.0911557547225</c:v>
                </c:pt>
                <c:pt idx="4190">
                  <c:v>-56.889643194309201</c:v>
                </c:pt>
                <c:pt idx="4191">
                  <c:v>-57.001516020278899</c:v>
                </c:pt>
                <c:pt idx="4192">
                  <c:v>-56.455863377602803</c:v>
                </c:pt>
                <c:pt idx="4193">
                  <c:v>-56.814518478833001</c:v>
                </c:pt>
                <c:pt idx="4194">
                  <c:v>-56.541829335438699</c:v>
                </c:pt>
                <c:pt idx="4195">
                  <c:v>-56.414621193564102</c:v>
                </c:pt>
                <c:pt idx="4196">
                  <c:v>-56.182466413357098</c:v>
                </c:pt>
                <c:pt idx="4197">
                  <c:v>-56.317620693185702</c:v>
                </c:pt>
                <c:pt idx="4198">
                  <c:v>-56.040773042992903</c:v>
                </c:pt>
                <c:pt idx="4199">
                  <c:v>-56.250890391181102</c:v>
                </c:pt>
                <c:pt idx="4200">
                  <c:v>-56.368813824569898</c:v>
                </c:pt>
                <c:pt idx="4201">
                  <c:v>-57.080826155635002</c:v>
                </c:pt>
                <c:pt idx="4202">
                  <c:v>-56.174075469548697</c:v>
                </c:pt>
                <c:pt idx="4203">
                  <c:v>-56.193415770722602</c:v>
                </c:pt>
                <c:pt idx="4204">
                  <c:v>-56.216748684667003</c:v>
                </c:pt>
                <c:pt idx="4205">
                  <c:v>-55.8852293826844</c:v>
                </c:pt>
                <c:pt idx="4206">
                  <c:v>-56.016460715874899</c:v>
                </c:pt>
                <c:pt idx="4207">
                  <c:v>-55.909726540026803</c:v>
                </c:pt>
                <c:pt idx="4208">
                  <c:v>-56.134411051332499</c:v>
                </c:pt>
                <c:pt idx="4209">
                  <c:v>-55.9634638352385</c:v>
                </c:pt>
                <c:pt idx="4210">
                  <c:v>-55.528494806696997</c:v>
                </c:pt>
                <c:pt idx="4211">
                  <c:v>-55.784335631639799</c:v>
                </c:pt>
                <c:pt idx="4212">
                  <c:v>-54.775097609754603</c:v>
                </c:pt>
                <c:pt idx="4213">
                  <c:v>-54.797286918471201</c:v>
                </c:pt>
                <c:pt idx="4214">
                  <c:v>-55.745943288754603</c:v>
                </c:pt>
                <c:pt idx="4215">
                  <c:v>-55.705690723737597</c:v>
                </c:pt>
                <c:pt idx="4216">
                  <c:v>-55.0897982738556</c:v>
                </c:pt>
                <c:pt idx="4217">
                  <c:v>-54.598781685094501</c:v>
                </c:pt>
                <c:pt idx="4218">
                  <c:v>-54.622212973106301</c:v>
                </c:pt>
                <c:pt idx="4219">
                  <c:v>-54.354298243583301</c:v>
                </c:pt>
                <c:pt idx="4220">
                  <c:v>-54.753411249818399</c:v>
                </c:pt>
                <c:pt idx="4221">
                  <c:v>-54.7735802878627</c:v>
                </c:pt>
                <c:pt idx="4222">
                  <c:v>-55.249178798019699</c:v>
                </c:pt>
                <c:pt idx="4223">
                  <c:v>-54.341074813059201</c:v>
                </c:pt>
                <c:pt idx="4224">
                  <c:v>-54.022520432149399</c:v>
                </c:pt>
                <c:pt idx="4225">
                  <c:v>-54.026742886413402</c:v>
                </c:pt>
                <c:pt idx="4226">
                  <c:v>-54.453198694925902</c:v>
                </c:pt>
                <c:pt idx="4227">
                  <c:v>-54.406830396367504</c:v>
                </c:pt>
                <c:pt idx="4228">
                  <c:v>-53.963091042314197</c:v>
                </c:pt>
                <c:pt idx="4229">
                  <c:v>-54.481538851383597</c:v>
                </c:pt>
                <c:pt idx="4230">
                  <c:v>-53.610299310245502</c:v>
                </c:pt>
                <c:pt idx="4231">
                  <c:v>-54.577128396421998</c:v>
                </c:pt>
                <c:pt idx="4232">
                  <c:v>-54.308496775068399</c:v>
                </c:pt>
                <c:pt idx="4233">
                  <c:v>-54.101643260310702</c:v>
                </c:pt>
                <c:pt idx="4234">
                  <c:v>-53.841943709950101</c:v>
                </c:pt>
                <c:pt idx="4235">
                  <c:v>-54.170656083571302</c:v>
                </c:pt>
                <c:pt idx="4236">
                  <c:v>-53.4771285101573</c:v>
                </c:pt>
                <c:pt idx="4237">
                  <c:v>-53.882066765837699</c:v>
                </c:pt>
                <c:pt idx="4238">
                  <c:v>-54.136901791101302</c:v>
                </c:pt>
                <c:pt idx="4239">
                  <c:v>-53.983809212332801</c:v>
                </c:pt>
                <c:pt idx="4240">
                  <c:v>-53.826202245659502</c:v>
                </c:pt>
                <c:pt idx="4241">
                  <c:v>-53.556708915339698</c:v>
                </c:pt>
                <c:pt idx="4242">
                  <c:v>-53.568927149418599</c:v>
                </c:pt>
                <c:pt idx="4243">
                  <c:v>-53.280855972041998</c:v>
                </c:pt>
                <c:pt idx="4244">
                  <c:v>-52.886400827313302</c:v>
                </c:pt>
                <c:pt idx="4245">
                  <c:v>-53.071156390562798</c:v>
                </c:pt>
                <c:pt idx="4246">
                  <c:v>-52.628429562247099</c:v>
                </c:pt>
                <c:pt idx="4247">
                  <c:v>-52.647442125363199</c:v>
                </c:pt>
                <c:pt idx="4248">
                  <c:v>-53.107310537586002</c:v>
                </c:pt>
                <c:pt idx="4249">
                  <c:v>-52.9954766976416</c:v>
                </c:pt>
                <c:pt idx="4250">
                  <c:v>-52.955059705553801</c:v>
                </c:pt>
                <c:pt idx="4251">
                  <c:v>-52.4027106561471</c:v>
                </c:pt>
                <c:pt idx="4252">
                  <c:v>-52.199161502857599</c:v>
                </c:pt>
                <c:pt idx="4253">
                  <c:v>-52.171869654239202</c:v>
                </c:pt>
                <c:pt idx="4254">
                  <c:v>-52.019916979785002</c:v>
                </c:pt>
                <c:pt idx="4255">
                  <c:v>-51.935660018106901</c:v>
                </c:pt>
                <c:pt idx="4256">
                  <c:v>-51.596108445550499</c:v>
                </c:pt>
                <c:pt idx="4257">
                  <c:v>-51.189804429920898</c:v>
                </c:pt>
                <c:pt idx="4258">
                  <c:v>-50.623668333722698</c:v>
                </c:pt>
                <c:pt idx="4259">
                  <c:v>-50.287277939084397</c:v>
                </c:pt>
                <c:pt idx="4260">
                  <c:v>-50.183735297835199</c:v>
                </c:pt>
                <c:pt idx="4261">
                  <c:v>-50.426784031925898</c:v>
                </c:pt>
                <c:pt idx="4262">
                  <c:v>-50.741995701584301</c:v>
                </c:pt>
                <c:pt idx="4263">
                  <c:v>-50.569828809860297</c:v>
                </c:pt>
                <c:pt idx="4264">
                  <c:v>-50.4293823662072</c:v>
                </c:pt>
                <c:pt idx="4265">
                  <c:v>-50.7430428150954</c:v>
                </c:pt>
                <c:pt idx="4266">
                  <c:v>-50.5073388394215</c:v>
                </c:pt>
                <c:pt idx="4267">
                  <c:v>-51.044427042143802</c:v>
                </c:pt>
                <c:pt idx="4268">
                  <c:v>-51.245227343816502</c:v>
                </c:pt>
                <c:pt idx="4269">
                  <c:v>-51.138812132530497</c:v>
                </c:pt>
                <c:pt idx="4270">
                  <c:v>-51.182408334054898</c:v>
                </c:pt>
                <c:pt idx="4271">
                  <c:v>-51.103587203006001</c:v>
                </c:pt>
                <c:pt idx="4272">
                  <c:v>-51.192042428253998</c:v>
                </c:pt>
                <c:pt idx="4273">
                  <c:v>-50.450712553287197</c:v>
                </c:pt>
                <c:pt idx="4274">
                  <c:v>-50.464032906572797</c:v>
                </c:pt>
                <c:pt idx="4275">
                  <c:v>-50.084951447941897</c:v>
                </c:pt>
                <c:pt idx="4276">
                  <c:v>-50.124414044921302</c:v>
                </c:pt>
                <c:pt idx="4277">
                  <c:v>-50.244189245555503</c:v>
                </c:pt>
                <c:pt idx="4278">
                  <c:v>-50.355607185924697</c:v>
                </c:pt>
                <c:pt idx="4279">
                  <c:v>-50.5172677305967</c:v>
                </c:pt>
                <c:pt idx="4280">
                  <c:v>-50.913940828579598</c:v>
                </c:pt>
                <c:pt idx="4281">
                  <c:v>-50.513790754541098</c:v>
                </c:pt>
                <c:pt idx="4282">
                  <c:v>-50.429846532424499</c:v>
                </c:pt>
                <c:pt idx="4283">
                  <c:v>-50.478837788792397</c:v>
                </c:pt>
                <c:pt idx="4284">
                  <c:v>-50.317615766446004</c:v>
                </c:pt>
                <c:pt idx="4285">
                  <c:v>-50.399358323280403</c:v>
                </c:pt>
                <c:pt idx="4286">
                  <c:v>-51.0590207813528</c:v>
                </c:pt>
                <c:pt idx="4287">
                  <c:v>-50.030089874149603</c:v>
                </c:pt>
                <c:pt idx="4288">
                  <c:v>-50.3489767457014</c:v>
                </c:pt>
                <c:pt idx="4289">
                  <c:v>-50.456257716523901</c:v>
                </c:pt>
                <c:pt idx="4290">
                  <c:v>-51.101019566777602</c:v>
                </c:pt>
                <c:pt idx="4291">
                  <c:v>-50.563168179023499</c:v>
                </c:pt>
                <c:pt idx="4292">
                  <c:v>-50.720940344789703</c:v>
                </c:pt>
                <c:pt idx="4293">
                  <c:v>-51.182443969950498</c:v>
                </c:pt>
                <c:pt idx="4294">
                  <c:v>-51.124228514638702</c:v>
                </c:pt>
                <c:pt idx="4295">
                  <c:v>-51.2092498599904</c:v>
                </c:pt>
                <c:pt idx="4296">
                  <c:v>-51.424895918530503</c:v>
                </c:pt>
                <c:pt idx="4297">
                  <c:v>-51.641020064039502</c:v>
                </c:pt>
                <c:pt idx="4298">
                  <c:v>-51.805473297851201</c:v>
                </c:pt>
                <c:pt idx="4299">
                  <c:v>-52.024374775330003</c:v>
                </c:pt>
                <c:pt idx="4300">
                  <c:v>-52.390034474812403</c:v>
                </c:pt>
                <c:pt idx="4301">
                  <c:v>-51.632010286287603</c:v>
                </c:pt>
                <c:pt idx="4302">
                  <c:v>-51.517081756170199</c:v>
                </c:pt>
                <c:pt idx="4303">
                  <c:v>-51.749416038079403</c:v>
                </c:pt>
                <c:pt idx="4304">
                  <c:v>-51.933079439261803</c:v>
                </c:pt>
                <c:pt idx="4305">
                  <c:v>-51.868025738049099</c:v>
                </c:pt>
                <c:pt idx="4306">
                  <c:v>-51.7001804737627</c:v>
                </c:pt>
                <c:pt idx="4307">
                  <c:v>-51.470382680027903</c:v>
                </c:pt>
                <c:pt idx="4308">
                  <c:v>-51.690503079217102</c:v>
                </c:pt>
                <c:pt idx="4309">
                  <c:v>-50.920203000283202</c:v>
                </c:pt>
                <c:pt idx="4310">
                  <c:v>-50.979715152085099</c:v>
                </c:pt>
                <c:pt idx="4311">
                  <c:v>-51.347291775412302</c:v>
                </c:pt>
                <c:pt idx="4312">
                  <c:v>-51.991074451852597</c:v>
                </c:pt>
                <c:pt idx="4313">
                  <c:v>-52.099118219487998</c:v>
                </c:pt>
                <c:pt idx="4314">
                  <c:v>-52.3823027674676</c:v>
                </c:pt>
                <c:pt idx="4315">
                  <c:v>-52.8998644985327</c:v>
                </c:pt>
                <c:pt idx="4316">
                  <c:v>-52.291920681461399</c:v>
                </c:pt>
                <c:pt idx="4317">
                  <c:v>-52.219716095572799</c:v>
                </c:pt>
                <c:pt idx="4318">
                  <c:v>-53.0573058593613</c:v>
                </c:pt>
                <c:pt idx="4319">
                  <c:v>-52.907531828770601</c:v>
                </c:pt>
                <c:pt idx="4320">
                  <c:v>-53.013780625917001</c:v>
                </c:pt>
                <c:pt idx="4321">
                  <c:v>-52.753261539629698</c:v>
                </c:pt>
                <c:pt idx="4322">
                  <c:v>-53.059796319782897</c:v>
                </c:pt>
                <c:pt idx="4323">
                  <c:v>-53.1081719119843</c:v>
                </c:pt>
                <c:pt idx="4324">
                  <c:v>-53.700127304353799</c:v>
                </c:pt>
                <c:pt idx="4325">
                  <c:v>-53.448241116064501</c:v>
                </c:pt>
                <c:pt idx="4326">
                  <c:v>-53.179165091309002</c:v>
                </c:pt>
                <c:pt idx="4327">
                  <c:v>-53.290290461616102</c:v>
                </c:pt>
                <c:pt idx="4328">
                  <c:v>-53.439389079685597</c:v>
                </c:pt>
                <c:pt idx="4329">
                  <c:v>-53.953305290732303</c:v>
                </c:pt>
                <c:pt idx="4330">
                  <c:v>-53.978052103101703</c:v>
                </c:pt>
                <c:pt idx="4331">
                  <c:v>-54.002269809807103</c:v>
                </c:pt>
                <c:pt idx="4332">
                  <c:v>-53.999187029605999</c:v>
                </c:pt>
                <c:pt idx="4333">
                  <c:v>-53.808818791769198</c:v>
                </c:pt>
                <c:pt idx="4334">
                  <c:v>-54.236080764166999</c:v>
                </c:pt>
                <c:pt idx="4335">
                  <c:v>-54.516894433536997</c:v>
                </c:pt>
                <c:pt idx="4336">
                  <c:v>-54.641315458067403</c:v>
                </c:pt>
                <c:pt idx="4337">
                  <c:v>-54.433219484371598</c:v>
                </c:pt>
                <c:pt idx="4338">
                  <c:v>-54.649295675732802</c:v>
                </c:pt>
                <c:pt idx="4339">
                  <c:v>-54.2783715007225</c:v>
                </c:pt>
                <c:pt idx="4340">
                  <c:v>-53.746543510451701</c:v>
                </c:pt>
                <c:pt idx="4341">
                  <c:v>-54.414968204050801</c:v>
                </c:pt>
                <c:pt idx="4342">
                  <c:v>-54.794994226405599</c:v>
                </c:pt>
                <c:pt idx="4343">
                  <c:v>-54.888686533711002</c:v>
                </c:pt>
                <c:pt idx="4344">
                  <c:v>-54.706999960956303</c:v>
                </c:pt>
                <c:pt idx="4345">
                  <c:v>-55.382848622074</c:v>
                </c:pt>
                <c:pt idx="4346">
                  <c:v>-55.057386306629901</c:v>
                </c:pt>
                <c:pt idx="4347">
                  <c:v>-55.388547620646001</c:v>
                </c:pt>
                <c:pt idx="4348">
                  <c:v>-55.833290924318398</c:v>
                </c:pt>
                <c:pt idx="4349">
                  <c:v>-55.902178434051201</c:v>
                </c:pt>
                <c:pt idx="4350">
                  <c:v>-55.030379760946403</c:v>
                </c:pt>
                <c:pt idx="4351">
                  <c:v>-55.787123645604098</c:v>
                </c:pt>
                <c:pt idx="4352">
                  <c:v>-55.4886136966416</c:v>
                </c:pt>
                <c:pt idx="4353">
                  <c:v>-55.9172825130495</c:v>
                </c:pt>
                <c:pt idx="4354">
                  <c:v>-55.896517944987799</c:v>
                </c:pt>
                <c:pt idx="4355">
                  <c:v>-55.718205294136503</c:v>
                </c:pt>
                <c:pt idx="4356">
                  <c:v>-56.414646980775103</c:v>
                </c:pt>
                <c:pt idx="4357">
                  <c:v>-56.187713941223898</c:v>
                </c:pt>
                <c:pt idx="4358">
                  <c:v>-55.953598723326202</c:v>
                </c:pt>
                <c:pt idx="4359">
                  <c:v>-55.865475083013401</c:v>
                </c:pt>
                <c:pt idx="4360">
                  <c:v>-55.878738401808597</c:v>
                </c:pt>
                <c:pt idx="4361">
                  <c:v>-55.809056024457298</c:v>
                </c:pt>
                <c:pt idx="4362">
                  <c:v>-55.829120647203901</c:v>
                </c:pt>
                <c:pt idx="4363">
                  <c:v>-56.336500300890201</c:v>
                </c:pt>
                <c:pt idx="4364">
                  <c:v>-56.485623619799199</c:v>
                </c:pt>
                <c:pt idx="4365">
                  <c:v>-56.486306408577597</c:v>
                </c:pt>
                <c:pt idx="4366">
                  <c:v>-56.7595684951553</c:v>
                </c:pt>
                <c:pt idx="4367">
                  <c:v>-56.618872230821196</c:v>
                </c:pt>
                <c:pt idx="4368">
                  <c:v>-56.660385859645302</c:v>
                </c:pt>
                <c:pt idx="4369">
                  <c:v>-56.757118900155398</c:v>
                </c:pt>
                <c:pt idx="4370">
                  <c:v>-56.831337914493801</c:v>
                </c:pt>
                <c:pt idx="4371">
                  <c:v>-56.9925899169057</c:v>
                </c:pt>
                <c:pt idx="4372">
                  <c:v>-56.951495579124902</c:v>
                </c:pt>
                <c:pt idx="4373">
                  <c:v>-56.388697264407199</c:v>
                </c:pt>
                <c:pt idx="4374">
                  <c:v>-56.9192559026514</c:v>
                </c:pt>
                <c:pt idx="4375">
                  <c:v>-57.345452688018199</c:v>
                </c:pt>
                <c:pt idx="4376">
                  <c:v>-57.307986993025601</c:v>
                </c:pt>
                <c:pt idx="4377">
                  <c:v>-56.711477024977597</c:v>
                </c:pt>
                <c:pt idx="4378">
                  <c:v>-56.943521330786901</c:v>
                </c:pt>
                <c:pt idx="4379">
                  <c:v>-56.868761616484498</c:v>
                </c:pt>
                <c:pt idx="4380">
                  <c:v>-57.2271397546521</c:v>
                </c:pt>
                <c:pt idx="4381">
                  <c:v>-57.5354696053247</c:v>
                </c:pt>
                <c:pt idx="4382">
                  <c:v>-57.239640757310099</c:v>
                </c:pt>
                <c:pt idx="4383">
                  <c:v>-57.127183261718798</c:v>
                </c:pt>
                <c:pt idx="4384">
                  <c:v>-57.3644432622702</c:v>
                </c:pt>
                <c:pt idx="4385">
                  <c:v>-57.107332349860499</c:v>
                </c:pt>
                <c:pt idx="4386">
                  <c:v>-56.608270631782403</c:v>
                </c:pt>
                <c:pt idx="4387">
                  <c:v>-56.484784249995997</c:v>
                </c:pt>
                <c:pt idx="4388">
                  <c:v>-56.892866932795499</c:v>
                </c:pt>
                <c:pt idx="4389">
                  <c:v>-56.554995225654402</c:v>
                </c:pt>
                <c:pt idx="4390">
                  <c:v>-57.255151783735002</c:v>
                </c:pt>
                <c:pt idx="4391">
                  <c:v>-57.472634541720403</c:v>
                </c:pt>
                <c:pt idx="4392">
                  <c:v>-57.232350768510898</c:v>
                </c:pt>
                <c:pt idx="4393">
                  <c:v>-57.311892017390399</c:v>
                </c:pt>
                <c:pt idx="4394">
                  <c:v>-57.193752453641601</c:v>
                </c:pt>
                <c:pt idx="4395">
                  <c:v>-56.746704779460998</c:v>
                </c:pt>
                <c:pt idx="4396">
                  <c:v>-56.669398146449197</c:v>
                </c:pt>
                <c:pt idx="4397">
                  <c:v>-56.9908782806761</c:v>
                </c:pt>
                <c:pt idx="4398">
                  <c:v>-56.074085938584503</c:v>
                </c:pt>
                <c:pt idx="4399">
                  <c:v>-56.437101774302697</c:v>
                </c:pt>
                <c:pt idx="4400">
                  <c:v>-56.340891850573598</c:v>
                </c:pt>
                <c:pt idx="4401">
                  <c:v>-56.061004703619801</c:v>
                </c:pt>
                <c:pt idx="4402">
                  <c:v>-56.827359478464999</c:v>
                </c:pt>
                <c:pt idx="4403">
                  <c:v>-56.721214772797502</c:v>
                </c:pt>
                <c:pt idx="4404">
                  <c:v>-56.3651609301211</c:v>
                </c:pt>
                <c:pt idx="4405">
                  <c:v>-56.684807381410202</c:v>
                </c:pt>
                <c:pt idx="4406">
                  <c:v>-56.217020673535501</c:v>
                </c:pt>
                <c:pt idx="4407">
                  <c:v>-55.658060343181198</c:v>
                </c:pt>
                <c:pt idx="4408">
                  <c:v>-55.504344190646499</c:v>
                </c:pt>
                <c:pt idx="4409">
                  <c:v>-55.428983249846098</c:v>
                </c:pt>
                <c:pt idx="4410">
                  <c:v>-55.5079291349873</c:v>
                </c:pt>
                <c:pt idx="4411">
                  <c:v>-54.686478748363399</c:v>
                </c:pt>
                <c:pt idx="4412">
                  <c:v>-55.036748735129599</c:v>
                </c:pt>
                <c:pt idx="4413">
                  <c:v>-54.747847359319302</c:v>
                </c:pt>
                <c:pt idx="4414">
                  <c:v>-55.032756586565</c:v>
                </c:pt>
                <c:pt idx="4415">
                  <c:v>-54.759906769088403</c:v>
                </c:pt>
                <c:pt idx="4416">
                  <c:v>-54.631981548081299</c:v>
                </c:pt>
                <c:pt idx="4417">
                  <c:v>-54.254087183511501</c:v>
                </c:pt>
                <c:pt idx="4418">
                  <c:v>-54.243435593381598</c:v>
                </c:pt>
                <c:pt idx="4419">
                  <c:v>-54.582695238722202</c:v>
                </c:pt>
                <c:pt idx="4420">
                  <c:v>-54.493941318120001</c:v>
                </c:pt>
                <c:pt idx="4421">
                  <c:v>-54.205600300920601</c:v>
                </c:pt>
                <c:pt idx="4422">
                  <c:v>-54.542455287346797</c:v>
                </c:pt>
                <c:pt idx="4423">
                  <c:v>-54.2925757530517</c:v>
                </c:pt>
                <c:pt idx="4424">
                  <c:v>-54.250552018431001</c:v>
                </c:pt>
                <c:pt idx="4425">
                  <c:v>-54.283490312270999</c:v>
                </c:pt>
                <c:pt idx="4426">
                  <c:v>-53.9831878507539</c:v>
                </c:pt>
                <c:pt idx="4427">
                  <c:v>-53.809354063595102</c:v>
                </c:pt>
                <c:pt idx="4428">
                  <c:v>-54.066952450155</c:v>
                </c:pt>
                <c:pt idx="4429">
                  <c:v>-53.743794770847799</c:v>
                </c:pt>
                <c:pt idx="4430">
                  <c:v>-53.0717960269982</c:v>
                </c:pt>
                <c:pt idx="4431">
                  <c:v>-52.8087194571971</c:v>
                </c:pt>
                <c:pt idx="4432">
                  <c:v>-53.376416151276302</c:v>
                </c:pt>
                <c:pt idx="4433">
                  <c:v>-53.465580582208197</c:v>
                </c:pt>
                <c:pt idx="4434">
                  <c:v>-53.506448429929797</c:v>
                </c:pt>
                <c:pt idx="4435">
                  <c:v>-53.800962862850298</c:v>
                </c:pt>
                <c:pt idx="4436">
                  <c:v>-53.405832367197704</c:v>
                </c:pt>
                <c:pt idx="4437">
                  <c:v>-53.102004158521801</c:v>
                </c:pt>
                <c:pt idx="4438">
                  <c:v>-53.053775590219999</c:v>
                </c:pt>
                <c:pt idx="4439">
                  <c:v>-53.332486254735102</c:v>
                </c:pt>
                <c:pt idx="4440">
                  <c:v>-53.410035867623399</c:v>
                </c:pt>
                <c:pt idx="4441">
                  <c:v>-53.190497972405197</c:v>
                </c:pt>
                <c:pt idx="4442">
                  <c:v>-52.624444842303497</c:v>
                </c:pt>
                <c:pt idx="4443">
                  <c:v>-52.249457781790198</c:v>
                </c:pt>
                <c:pt idx="4444">
                  <c:v>-52.334931840873502</c:v>
                </c:pt>
                <c:pt idx="4445">
                  <c:v>-51.833967479285597</c:v>
                </c:pt>
                <c:pt idx="4446">
                  <c:v>-51.994180909861001</c:v>
                </c:pt>
                <c:pt idx="4447">
                  <c:v>-51.905871305965697</c:v>
                </c:pt>
                <c:pt idx="4448">
                  <c:v>-52.388441310263602</c:v>
                </c:pt>
                <c:pt idx="4449">
                  <c:v>-52.349125496602802</c:v>
                </c:pt>
                <c:pt idx="4450">
                  <c:v>-52.051928657864003</c:v>
                </c:pt>
                <c:pt idx="4451">
                  <c:v>-51.637511847226499</c:v>
                </c:pt>
                <c:pt idx="4452">
                  <c:v>-51.748000894760402</c:v>
                </c:pt>
                <c:pt idx="4453">
                  <c:v>-51.786595248009803</c:v>
                </c:pt>
                <c:pt idx="4454">
                  <c:v>-52.2063521235808</c:v>
                </c:pt>
                <c:pt idx="4455">
                  <c:v>-52.508418084857503</c:v>
                </c:pt>
                <c:pt idx="4456">
                  <c:v>-51.544410027178699</c:v>
                </c:pt>
                <c:pt idx="4457">
                  <c:v>-52.075100274701498</c:v>
                </c:pt>
                <c:pt idx="4458">
                  <c:v>-52.1313315291072</c:v>
                </c:pt>
                <c:pt idx="4459">
                  <c:v>-51.865153917111002</c:v>
                </c:pt>
                <c:pt idx="4460">
                  <c:v>-52.310014386780502</c:v>
                </c:pt>
                <c:pt idx="4461">
                  <c:v>-51.784417303039604</c:v>
                </c:pt>
                <c:pt idx="4462">
                  <c:v>-51.841324564722001</c:v>
                </c:pt>
                <c:pt idx="4463">
                  <c:v>-51.6650039450926</c:v>
                </c:pt>
                <c:pt idx="4464">
                  <c:v>-51.6722175920643</c:v>
                </c:pt>
                <c:pt idx="4465">
                  <c:v>-52.022268894088803</c:v>
                </c:pt>
                <c:pt idx="4466">
                  <c:v>-51.762791853181703</c:v>
                </c:pt>
                <c:pt idx="4467">
                  <c:v>-50.875557036845699</c:v>
                </c:pt>
                <c:pt idx="4468">
                  <c:v>-51.395102983841802</c:v>
                </c:pt>
                <c:pt idx="4469">
                  <c:v>-51.436126017307899</c:v>
                </c:pt>
                <c:pt idx="4470">
                  <c:v>-51.4388672946776</c:v>
                </c:pt>
                <c:pt idx="4471">
                  <c:v>-51.735427067844299</c:v>
                </c:pt>
                <c:pt idx="4472">
                  <c:v>-51.5025750236452</c:v>
                </c:pt>
                <c:pt idx="4473">
                  <c:v>-51.699712315274702</c:v>
                </c:pt>
                <c:pt idx="4474">
                  <c:v>-51.469007811573398</c:v>
                </c:pt>
                <c:pt idx="4475">
                  <c:v>-51.086566169562602</c:v>
                </c:pt>
                <c:pt idx="4476">
                  <c:v>-51.3095133886697</c:v>
                </c:pt>
                <c:pt idx="4477">
                  <c:v>-50.910991785354298</c:v>
                </c:pt>
                <c:pt idx="4478">
                  <c:v>-50.445215285371098</c:v>
                </c:pt>
                <c:pt idx="4479">
                  <c:v>-50.800356333766203</c:v>
                </c:pt>
                <c:pt idx="4480">
                  <c:v>-50.902311897314199</c:v>
                </c:pt>
                <c:pt idx="4481">
                  <c:v>-50.550241434128999</c:v>
                </c:pt>
                <c:pt idx="4482">
                  <c:v>-50.438520692660099</c:v>
                </c:pt>
                <c:pt idx="4483">
                  <c:v>-50.160083499848803</c:v>
                </c:pt>
                <c:pt idx="4484">
                  <c:v>-49.905252322963896</c:v>
                </c:pt>
                <c:pt idx="4485">
                  <c:v>-50.565938378054703</c:v>
                </c:pt>
                <c:pt idx="4486">
                  <c:v>-50.422052878033803</c:v>
                </c:pt>
                <c:pt idx="4487">
                  <c:v>-50.550456549557801</c:v>
                </c:pt>
                <c:pt idx="4488">
                  <c:v>-50.299878858263803</c:v>
                </c:pt>
                <c:pt idx="4489">
                  <c:v>-50.050240512784498</c:v>
                </c:pt>
                <c:pt idx="4490">
                  <c:v>-50.528954795662798</c:v>
                </c:pt>
                <c:pt idx="4491">
                  <c:v>-49.9448922403094</c:v>
                </c:pt>
                <c:pt idx="4492">
                  <c:v>-50.058444522462402</c:v>
                </c:pt>
                <c:pt idx="4493">
                  <c:v>-50.156854984333798</c:v>
                </c:pt>
                <c:pt idx="4494">
                  <c:v>-50.941038345659699</c:v>
                </c:pt>
                <c:pt idx="4495">
                  <c:v>-50.947065378723003</c:v>
                </c:pt>
                <c:pt idx="4496">
                  <c:v>-50.868672487474598</c:v>
                </c:pt>
                <c:pt idx="4497">
                  <c:v>-50.692765680975398</c:v>
                </c:pt>
                <c:pt idx="4498">
                  <c:v>-50.900236925674498</c:v>
                </c:pt>
                <c:pt idx="4499">
                  <c:v>-50.9920443171888</c:v>
                </c:pt>
                <c:pt idx="4500">
                  <c:v>-50.754419188843698</c:v>
                </c:pt>
                <c:pt idx="4501">
                  <c:v>-50.631408228163302</c:v>
                </c:pt>
                <c:pt idx="4502">
                  <c:v>-51.571821887606298</c:v>
                </c:pt>
                <c:pt idx="4503">
                  <c:v>-51.5696680448903</c:v>
                </c:pt>
                <c:pt idx="4504">
                  <c:v>-51.166926277829702</c:v>
                </c:pt>
                <c:pt idx="4505">
                  <c:v>-51.296501681766699</c:v>
                </c:pt>
                <c:pt idx="4506">
                  <c:v>-51.972509246141897</c:v>
                </c:pt>
                <c:pt idx="4507">
                  <c:v>-51.521936753675703</c:v>
                </c:pt>
                <c:pt idx="4508">
                  <c:v>-51.508107806089498</c:v>
                </c:pt>
                <c:pt idx="4509">
                  <c:v>-51.776362618556803</c:v>
                </c:pt>
                <c:pt idx="4510">
                  <c:v>-51.693208482817703</c:v>
                </c:pt>
                <c:pt idx="4511">
                  <c:v>-51.771936072724998</c:v>
                </c:pt>
                <c:pt idx="4512">
                  <c:v>-51.762277703382203</c:v>
                </c:pt>
                <c:pt idx="4513">
                  <c:v>-52.4594795836149</c:v>
                </c:pt>
                <c:pt idx="4514">
                  <c:v>-52.944337849829097</c:v>
                </c:pt>
                <c:pt idx="4515">
                  <c:v>-52.5700259311689</c:v>
                </c:pt>
                <c:pt idx="4516">
                  <c:v>-52.261837974902598</c:v>
                </c:pt>
                <c:pt idx="4517">
                  <c:v>-52.6393430371878</c:v>
                </c:pt>
                <c:pt idx="4518">
                  <c:v>-52.724845089755398</c:v>
                </c:pt>
                <c:pt idx="4519">
                  <c:v>-52.546062218383803</c:v>
                </c:pt>
                <c:pt idx="4520">
                  <c:v>-52.109593493904498</c:v>
                </c:pt>
                <c:pt idx="4521">
                  <c:v>-52.4729359602795</c:v>
                </c:pt>
                <c:pt idx="4522">
                  <c:v>-52.675794344111701</c:v>
                </c:pt>
                <c:pt idx="4523">
                  <c:v>-53.121697774150597</c:v>
                </c:pt>
                <c:pt idx="4524">
                  <c:v>-53.682607164012403</c:v>
                </c:pt>
                <c:pt idx="4525">
                  <c:v>-53.408783007349697</c:v>
                </c:pt>
                <c:pt idx="4526">
                  <c:v>-53.188505351783597</c:v>
                </c:pt>
                <c:pt idx="4527">
                  <c:v>-53.317899945409202</c:v>
                </c:pt>
                <c:pt idx="4528">
                  <c:v>-53.358566359022099</c:v>
                </c:pt>
                <c:pt idx="4529">
                  <c:v>-53.271884382312898</c:v>
                </c:pt>
                <c:pt idx="4530">
                  <c:v>-53.985901910226403</c:v>
                </c:pt>
                <c:pt idx="4531">
                  <c:v>-53.455516576788597</c:v>
                </c:pt>
                <c:pt idx="4532">
                  <c:v>-53.202072500920401</c:v>
                </c:pt>
                <c:pt idx="4533">
                  <c:v>-54.055974453265002</c:v>
                </c:pt>
                <c:pt idx="4534">
                  <c:v>-54.110063229761799</c:v>
                </c:pt>
                <c:pt idx="4535">
                  <c:v>-54.176186867656298</c:v>
                </c:pt>
                <c:pt idx="4536">
                  <c:v>-54.418775388680601</c:v>
                </c:pt>
                <c:pt idx="4537">
                  <c:v>-54.468719628473103</c:v>
                </c:pt>
                <c:pt idx="4538">
                  <c:v>-54.474233794400099</c:v>
                </c:pt>
                <c:pt idx="4539">
                  <c:v>-54.722677243162103</c:v>
                </c:pt>
                <c:pt idx="4540">
                  <c:v>-55.235696557585698</c:v>
                </c:pt>
                <c:pt idx="4541">
                  <c:v>-54.957884286461898</c:v>
                </c:pt>
                <c:pt idx="4542">
                  <c:v>-55.071183730241799</c:v>
                </c:pt>
                <c:pt idx="4543">
                  <c:v>-54.792293426578198</c:v>
                </c:pt>
                <c:pt idx="4544">
                  <c:v>-55.450226041662397</c:v>
                </c:pt>
                <c:pt idx="4545">
                  <c:v>-56.164588326228497</c:v>
                </c:pt>
                <c:pt idx="4546">
                  <c:v>-55.293714382536798</c:v>
                </c:pt>
                <c:pt idx="4547">
                  <c:v>-55.509186217394699</c:v>
                </c:pt>
                <c:pt idx="4548">
                  <c:v>-55.1520969934639</c:v>
                </c:pt>
                <c:pt idx="4549">
                  <c:v>-55.350875203223303</c:v>
                </c:pt>
                <c:pt idx="4550">
                  <c:v>-55.3124397239839</c:v>
                </c:pt>
                <c:pt idx="4551">
                  <c:v>-55.089752773315901</c:v>
                </c:pt>
                <c:pt idx="4552">
                  <c:v>-54.9266189571387</c:v>
                </c:pt>
                <c:pt idx="4553">
                  <c:v>-55.119678727274199</c:v>
                </c:pt>
                <c:pt idx="4554">
                  <c:v>-55.036609526226698</c:v>
                </c:pt>
                <c:pt idx="4555">
                  <c:v>-55.3614862203668</c:v>
                </c:pt>
                <c:pt idx="4556">
                  <c:v>-54.675972814378099</c:v>
                </c:pt>
                <c:pt idx="4557">
                  <c:v>-54.9970998883501</c:v>
                </c:pt>
                <c:pt idx="4558">
                  <c:v>-54.9223505691374</c:v>
                </c:pt>
                <c:pt idx="4559">
                  <c:v>-55.208861864124202</c:v>
                </c:pt>
                <c:pt idx="4560">
                  <c:v>-54.774854605515301</c:v>
                </c:pt>
                <c:pt idx="4561">
                  <c:v>-55.2325784136602</c:v>
                </c:pt>
                <c:pt idx="4562">
                  <c:v>-55.6447592002921</c:v>
                </c:pt>
                <c:pt idx="4563">
                  <c:v>-56.063017986374398</c:v>
                </c:pt>
                <c:pt idx="4564">
                  <c:v>-55.707063792081698</c:v>
                </c:pt>
                <c:pt idx="4565">
                  <c:v>-56.2986138142724</c:v>
                </c:pt>
                <c:pt idx="4566">
                  <c:v>-55.4006763654004</c:v>
                </c:pt>
                <c:pt idx="4567">
                  <c:v>-56.3301468870268</c:v>
                </c:pt>
                <c:pt idx="4568">
                  <c:v>-55.970725978830501</c:v>
                </c:pt>
                <c:pt idx="4569">
                  <c:v>-56.3741636467335</c:v>
                </c:pt>
                <c:pt idx="4570">
                  <c:v>-56.169115719035197</c:v>
                </c:pt>
                <c:pt idx="4571">
                  <c:v>-56.437860011509102</c:v>
                </c:pt>
                <c:pt idx="4572">
                  <c:v>-56.4409503960864</c:v>
                </c:pt>
                <c:pt idx="4573">
                  <c:v>-55.8123336177295</c:v>
                </c:pt>
                <c:pt idx="4574">
                  <c:v>-55.7828004516088</c:v>
                </c:pt>
                <c:pt idx="4575">
                  <c:v>-55.721724009842603</c:v>
                </c:pt>
                <c:pt idx="4576">
                  <c:v>-55.1833838787094</c:v>
                </c:pt>
                <c:pt idx="4577">
                  <c:v>-55.5988559654376</c:v>
                </c:pt>
                <c:pt idx="4578">
                  <c:v>-55.490104036688599</c:v>
                </c:pt>
                <c:pt idx="4579">
                  <c:v>-55.4634201603847</c:v>
                </c:pt>
                <c:pt idx="4580">
                  <c:v>-55.713702912873302</c:v>
                </c:pt>
                <c:pt idx="4581">
                  <c:v>-55.684990877790199</c:v>
                </c:pt>
                <c:pt idx="4582">
                  <c:v>-55.535617750692403</c:v>
                </c:pt>
                <c:pt idx="4583">
                  <c:v>-55.718891753969501</c:v>
                </c:pt>
                <c:pt idx="4584">
                  <c:v>-55.502605600919203</c:v>
                </c:pt>
                <c:pt idx="4585">
                  <c:v>-55.639280451632402</c:v>
                </c:pt>
                <c:pt idx="4586">
                  <c:v>-55.5045216819708</c:v>
                </c:pt>
                <c:pt idx="4587">
                  <c:v>-56.079026153749503</c:v>
                </c:pt>
                <c:pt idx="4588">
                  <c:v>-55.6588237651413</c:v>
                </c:pt>
                <c:pt idx="4589">
                  <c:v>-55.360525213130202</c:v>
                </c:pt>
                <c:pt idx="4590">
                  <c:v>-55.4911474890853</c:v>
                </c:pt>
                <c:pt idx="4591">
                  <c:v>-55.140240008950201</c:v>
                </c:pt>
                <c:pt idx="4592">
                  <c:v>-54.929175809258197</c:v>
                </c:pt>
                <c:pt idx="4593">
                  <c:v>-55.516489468482298</c:v>
                </c:pt>
                <c:pt idx="4594">
                  <c:v>-56.131250107369702</c:v>
                </c:pt>
                <c:pt idx="4595">
                  <c:v>-55.657801145536801</c:v>
                </c:pt>
                <c:pt idx="4596">
                  <c:v>-56.272345575731698</c:v>
                </c:pt>
                <c:pt idx="4597">
                  <c:v>-56.321774496381899</c:v>
                </c:pt>
                <c:pt idx="4598">
                  <c:v>-55.698188682108899</c:v>
                </c:pt>
                <c:pt idx="4599">
                  <c:v>-55.743056488143097</c:v>
                </c:pt>
                <c:pt idx="4600">
                  <c:v>-55.279249389336499</c:v>
                </c:pt>
                <c:pt idx="4601">
                  <c:v>-54.829013475982698</c:v>
                </c:pt>
                <c:pt idx="4602">
                  <c:v>-54.403963248089902</c:v>
                </c:pt>
                <c:pt idx="4603">
                  <c:v>-54.9491423895251</c:v>
                </c:pt>
                <c:pt idx="4604">
                  <c:v>-55.226011425873502</c:v>
                </c:pt>
                <c:pt idx="4605">
                  <c:v>-54.967986660950402</c:v>
                </c:pt>
                <c:pt idx="4606">
                  <c:v>-54.867163410490001</c:v>
                </c:pt>
                <c:pt idx="4607">
                  <c:v>-54.084895264735302</c:v>
                </c:pt>
                <c:pt idx="4608">
                  <c:v>-54.487760599235997</c:v>
                </c:pt>
                <c:pt idx="4609">
                  <c:v>-54.277287828249897</c:v>
                </c:pt>
                <c:pt idx="4610">
                  <c:v>-54.857320230333897</c:v>
                </c:pt>
                <c:pt idx="4611">
                  <c:v>-54.2633149592127</c:v>
                </c:pt>
                <c:pt idx="4612">
                  <c:v>-54.294657159987899</c:v>
                </c:pt>
                <c:pt idx="4613">
                  <c:v>-54.1736144925991</c:v>
                </c:pt>
                <c:pt idx="4614">
                  <c:v>-54.3396318195731</c:v>
                </c:pt>
                <c:pt idx="4615">
                  <c:v>-54.537149061338198</c:v>
                </c:pt>
                <c:pt idx="4616">
                  <c:v>-54.528583705407002</c:v>
                </c:pt>
                <c:pt idx="4617">
                  <c:v>-54.0110633416027</c:v>
                </c:pt>
                <c:pt idx="4618">
                  <c:v>-53.7419776531816</c:v>
                </c:pt>
                <c:pt idx="4619">
                  <c:v>-53.657049594250402</c:v>
                </c:pt>
                <c:pt idx="4620">
                  <c:v>-53.284111356603198</c:v>
                </c:pt>
                <c:pt idx="4621">
                  <c:v>-53.859050915244403</c:v>
                </c:pt>
                <c:pt idx="4622">
                  <c:v>-53.351069907729702</c:v>
                </c:pt>
                <c:pt idx="4623">
                  <c:v>-53.0255004934928</c:v>
                </c:pt>
                <c:pt idx="4624">
                  <c:v>-53.223889836679298</c:v>
                </c:pt>
                <c:pt idx="4625">
                  <c:v>-52.654258507617797</c:v>
                </c:pt>
                <c:pt idx="4626">
                  <c:v>-52.703479488446497</c:v>
                </c:pt>
                <c:pt idx="4627">
                  <c:v>-53.086777048304398</c:v>
                </c:pt>
                <c:pt idx="4628">
                  <c:v>-52.915567102052599</c:v>
                </c:pt>
                <c:pt idx="4629">
                  <c:v>-52.686496764378298</c:v>
                </c:pt>
                <c:pt idx="4630">
                  <c:v>-52.886264031722703</c:v>
                </c:pt>
                <c:pt idx="4631">
                  <c:v>-53.350697491242798</c:v>
                </c:pt>
                <c:pt idx="4632">
                  <c:v>-53.221281568841903</c:v>
                </c:pt>
                <c:pt idx="4633">
                  <c:v>-52.624807660921697</c:v>
                </c:pt>
                <c:pt idx="4634">
                  <c:v>-52.618129309602203</c:v>
                </c:pt>
                <c:pt idx="4635">
                  <c:v>-52.031253913086204</c:v>
                </c:pt>
                <c:pt idx="4636">
                  <c:v>-52.039214961925303</c:v>
                </c:pt>
                <c:pt idx="4637">
                  <c:v>-51.910173135601603</c:v>
                </c:pt>
                <c:pt idx="4638">
                  <c:v>-51.354184975074197</c:v>
                </c:pt>
                <c:pt idx="4639">
                  <c:v>-51.464695957504198</c:v>
                </c:pt>
                <c:pt idx="4640">
                  <c:v>-51.651998739964903</c:v>
                </c:pt>
                <c:pt idx="4641">
                  <c:v>-51.533548396003702</c:v>
                </c:pt>
                <c:pt idx="4642">
                  <c:v>-51.435440972639</c:v>
                </c:pt>
                <c:pt idx="4643">
                  <c:v>-51.591215257882197</c:v>
                </c:pt>
                <c:pt idx="4644">
                  <c:v>-51.253773596053598</c:v>
                </c:pt>
                <c:pt idx="4645">
                  <c:v>-51.161874086100298</c:v>
                </c:pt>
                <c:pt idx="4646">
                  <c:v>-50.904829917383097</c:v>
                </c:pt>
                <c:pt idx="4647">
                  <c:v>-51.532344948478801</c:v>
                </c:pt>
                <c:pt idx="4648">
                  <c:v>-52.527754967931898</c:v>
                </c:pt>
                <c:pt idx="4649">
                  <c:v>-52.497900697263397</c:v>
                </c:pt>
                <c:pt idx="4650">
                  <c:v>-52.060954998161499</c:v>
                </c:pt>
                <c:pt idx="4651">
                  <c:v>-51.754146654051198</c:v>
                </c:pt>
                <c:pt idx="4652">
                  <c:v>-52.224820823646503</c:v>
                </c:pt>
                <c:pt idx="4653">
                  <c:v>-52.147513485314299</c:v>
                </c:pt>
                <c:pt idx="4654">
                  <c:v>-52.203646227590802</c:v>
                </c:pt>
                <c:pt idx="4655">
                  <c:v>-52.5989567400566</c:v>
                </c:pt>
                <c:pt idx="4656">
                  <c:v>-52.161355504982801</c:v>
                </c:pt>
                <c:pt idx="4657">
                  <c:v>-52.652721277217701</c:v>
                </c:pt>
                <c:pt idx="4658">
                  <c:v>-52.122124966040701</c:v>
                </c:pt>
                <c:pt idx="4659">
                  <c:v>-52.629251291295397</c:v>
                </c:pt>
                <c:pt idx="4660">
                  <c:v>-51.544798119495098</c:v>
                </c:pt>
                <c:pt idx="4661">
                  <c:v>-51.724012086339002</c:v>
                </c:pt>
                <c:pt idx="4662">
                  <c:v>-51.631636713057198</c:v>
                </c:pt>
                <c:pt idx="4663">
                  <c:v>-51.622467908815302</c:v>
                </c:pt>
                <c:pt idx="4664">
                  <c:v>-51.8941192007875</c:v>
                </c:pt>
                <c:pt idx="4665">
                  <c:v>-51.348283248390302</c:v>
                </c:pt>
                <c:pt idx="4666">
                  <c:v>-50.697003326342902</c:v>
                </c:pt>
                <c:pt idx="4667">
                  <c:v>-51.265561145470002</c:v>
                </c:pt>
                <c:pt idx="4668">
                  <c:v>-50.479712061841802</c:v>
                </c:pt>
                <c:pt idx="4669">
                  <c:v>-50.422881106332298</c:v>
                </c:pt>
                <c:pt idx="4670">
                  <c:v>-50.622151090794297</c:v>
                </c:pt>
                <c:pt idx="4671">
                  <c:v>-50.152335530596098</c:v>
                </c:pt>
                <c:pt idx="4672">
                  <c:v>-49.871512268584802</c:v>
                </c:pt>
                <c:pt idx="4673">
                  <c:v>-50.303757672457998</c:v>
                </c:pt>
                <c:pt idx="4674">
                  <c:v>-50.293849954958802</c:v>
                </c:pt>
                <c:pt idx="4675">
                  <c:v>-51.008622703001301</c:v>
                </c:pt>
                <c:pt idx="4676">
                  <c:v>-51.198584098198303</c:v>
                </c:pt>
                <c:pt idx="4677">
                  <c:v>-50.501443617752898</c:v>
                </c:pt>
                <c:pt idx="4678">
                  <c:v>-50.144656290970701</c:v>
                </c:pt>
                <c:pt idx="4679">
                  <c:v>-50.396249317351497</c:v>
                </c:pt>
                <c:pt idx="4680">
                  <c:v>-51.227415233606699</c:v>
                </c:pt>
                <c:pt idx="4681">
                  <c:v>-50.0449120283157</c:v>
                </c:pt>
                <c:pt idx="4682">
                  <c:v>-49.6744925492644</c:v>
                </c:pt>
                <c:pt idx="4683">
                  <c:v>-49.367204863413299</c:v>
                </c:pt>
                <c:pt idx="4684">
                  <c:v>-49.151072009763197</c:v>
                </c:pt>
                <c:pt idx="4685">
                  <c:v>-49.852069641401599</c:v>
                </c:pt>
                <c:pt idx="4686">
                  <c:v>-49.650511365551502</c:v>
                </c:pt>
                <c:pt idx="4687">
                  <c:v>-49.229527830478702</c:v>
                </c:pt>
                <c:pt idx="4688">
                  <c:v>-48.845513850589803</c:v>
                </c:pt>
                <c:pt idx="4689">
                  <c:v>-49.2558758874071</c:v>
                </c:pt>
                <c:pt idx="4690">
                  <c:v>-49.525671048175901</c:v>
                </c:pt>
                <c:pt idx="4691">
                  <c:v>-49.0567473836836</c:v>
                </c:pt>
                <c:pt idx="4692">
                  <c:v>-49.280270138044202</c:v>
                </c:pt>
                <c:pt idx="4693">
                  <c:v>-49.249562763316497</c:v>
                </c:pt>
                <c:pt idx="4694">
                  <c:v>-49.891204694966497</c:v>
                </c:pt>
                <c:pt idx="4695">
                  <c:v>-50.228005826306301</c:v>
                </c:pt>
                <c:pt idx="4696">
                  <c:v>-50.021082744823701</c:v>
                </c:pt>
                <c:pt idx="4697">
                  <c:v>-50.098339451424401</c:v>
                </c:pt>
                <c:pt idx="4698">
                  <c:v>-50.644194463387997</c:v>
                </c:pt>
                <c:pt idx="4699">
                  <c:v>-51.177648804309399</c:v>
                </c:pt>
                <c:pt idx="4700">
                  <c:v>-50.738044478246202</c:v>
                </c:pt>
                <c:pt idx="4701">
                  <c:v>-50.588774473950998</c:v>
                </c:pt>
                <c:pt idx="4702">
                  <c:v>-51.142301727328302</c:v>
                </c:pt>
                <c:pt idx="4703">
                  <c:v>-51.574543009965303</c:v>
                </c:pt>
                <c:pt idx="4704">
                  <c:v>-50.977445472012903</c:v>
                </c:pt>
                <c:pt idx="4705">
                  <c:v>-51.173804961035898</c:v>
                </c:pt>
                <c:pt idx="4706">
                  <c:v>-51.630836236838597</c:v>
                </c:pt>
                <c:pt idx="4707">
                  <c:v>-51.635578100964899</c:v>
                </c:pt>
                <c:pt idx="4708">
                  <c:v>-51.6833799954913</c:v>
                </c:pt>
                <c:pt idx="4709">
                  <c:v>-51.887141930758702</c:v>
                </c:pt>
                <c:pt idx="4710">
                  <c:v>-52.125170617726098</c:v>
                </c:pt>
                <c:pt idx="4711">
                  <c:v>-52.532522456042301</c:v>
                </c:pt>
                <c:pt idx="4712">
                  <c:v>-52.811461442566703</c:v>
                </c:pt>
                <c:pt idx="4713">
                  <c:v>-52.351608532886203</c:v>
                </c:pt>
                <c:pt idx="4714">
                  <c:v>-52.7745483523628</c:v>
                </c:pt>
                <c:pt idx="4715">
                  <c:v>-51.960999810848698</c:v>
                </c:pt>
                <c:pt idx="4716">
                  <c:v>-52.565654300058597</c:v>
                </c:pt>
                <c:pt idx="4717">
                  <c:v>-52.171447937654598</c:v>
                </c:pt>
                <c:pt idx="4718">
                  <c:v>-51.987423054502898</c:v>
                </c:pt>
                <c:pt idx="4719">
                  <c:v>-51.604532453246797</c:v>
                </c:pt>
                <c:pt idx="4720">
                  <c:v>-52.319115582073998</c:v>
                </c:pt>
                <c:pt idx="4721">
                  <c:v>-52.298199582434897</c:v>
                </c:pt>
                <c:pt idx="4722">
                  <c:v>-52.246935161843098</c:v>
                </c:pt>
                <c:pt idx="4723">
                  <c:v>-52.233674648373999</c:v>
                </c:pt>
                <c:pt idx="4724">
                  <c:v>-52.175230707061502</c:v>
                </c:pt>
                <c:pt idx="4725">
                  <c:v>-52.3560704621338</c:v>
                </c:pt>
                <c:pt idx="4726">
                  <c:v>-52.444086493222599</c:v>
                </c:pt>
                <c:pt idx="4727">
                  <c:v>-52.762947669261401</c:v>
                </c:pt>
                <c:pt idx="4728">
                  <c:v>-53.530080435270001</c:v>
                </c:pt>
                <c:pt idx="4729">
                  <c:v>-52.689243030436202</c:v>
                </c:pt>
                <c:pt idx="4730">
                  <c:v>-52.444933742780499</c:v>
                </c:pt>
                <c:pt idx="4731">
                  <c:v>-53.234555948206399</c:v>
                </c:pt>
                <c:pt idx="4732">
                  <c:v>-53.401698464950897</c:v>
                </c:pt>
                <c:pt idx="4733">
                  <c:v>-53.448582498507598</c:v>
                </c:pt>
                <c:pt idx="4734">
                  <c:v>-53.1442388610918</c:v>
                </c:pt>
                <c:pt idx="4735">
                  <c:v>-53.844004698137603</c:v>
                </c:pt>
                <c:pt idx="4736">
                  <c:v>-54.743046052636899</c:v>
                </c:pt>
                <c:pt idx="4737">
                  <c:v>-54.635587646005298</c:v>
                </c:pt>
                <c:pt idx="4738">
                  <c:v>-54.775639738374103</c:v>
                </c:pt>
                <c:pt idx="4739">
                  <c:v>-55.379836817777999</c:v>
                </c:pt>
                <c:pt idx="4740">
                  <c:v>-55.012301772832998</c:v>
                </c:pt>
                <c:pt idx="4741">
                  <c:v>-54.422693240322602</c:v>
                </c:pt>
                <c:pt idx="4742">
                  <c:v>-55.649767342249397</c:v>
                </c:pt>
                <c:pt idx="4743">
                  <c:v>-55.010474729501901</c:v>
                </c:pt>
                <c:pt idx="4744">
                  <c:v>-54.865265814861999</c:v>
                </c:pt>
                <c:pt idx="4745">
                  <c:v>-54.316910011882399</c:v>
                </c:pt>
                <c:pt idx="4746">
                  <c:v>-54.609338406467103</c:v>
                </c:pt>
                <c:pt idx="4747">
                  <c:v>-54.729223257096301</c:v>
                </c:pt>
                <c:pt idx="4748">
                  <c:v>-54.463111681657999</c:v>
                </c:pt>
                <c:pt idx="4749">
                  <c:v>-54.242021459843997</c:v>
                </c:pt>
                <c:pt idx="4750">
                  <c:v>-54.510063193182397</c:v>
                </c:pt>
                <c:pt idx="4751">
                  <c:v>-55.437786771446099</c:v>
                </c:pt>
                <c:pt idx="4752">
                  <c:v>-54.9764722270113</c:v>
                </c:pt>
                <c:pt idx="4753">
                  <c:v>-54.958855185427801</c:v>
                </c:pt>
                <c:pt idx="4754">
                  <c:v>-55.625616269250102</c:v>
                </c:pt>
                <c:pt idx="4755">
                  <c:v>-55.375364974519201</c:v>
                </c:pt>
                <c:pt idx="4756">
                  <c:v>-55.760278716217499</c:v>
                </c:pt>
                <c:pt idx="4757">
                  <c:v>-55.118460117581698</c:v>
                </c:pt>
                <c:pt idx="4758">
                  <c:v>-54.951916142144299</c:v>
                </c:pt>
                <c:pt idx="4759">
                  <c:v>-55.300994720685303</c:v>
                </c:pt>
                <c:pt idx="4760">
                  <c:v>-54.629252750426602</c:v>
                </c:pt>
                <c:pt idx="4761">
                  <c:v>-55.732646809963803</c:v>
                </c:pt>
                <c:pt idx="4762">
                  <c:v>-55.241854623005899</c:v>
                </c:pt>
                <c:pt idx="4763">
                  <c:v>-55.710075763691897</c:v>
                </c:pt>
                <c:pt idx="4764">
                  <c:v>-55.391357639926603</c:v>
                </c:pt>
                <c:pt idx="4765">
                  <c:v>-55.688777403802099</c:v>
                </c:pt>
                <c:pt idx="4766">
                  <c:v>-55.805632745162001</c:v>
                </c:pt>
                <c:pt idx="4767">
                  <c:v>-55.7434982208866</c:v>
                </c:pt>
                <c:pt idx="4768">
                  <c:v>-55.489261268193999</c:v>
                </c:pt>
                <c:pt idx="4769">
                  <c:v>-55.000882709051297</c:v>
                </c:pt>
                <c:pt idx="4770">
                  <c:v>-55.538213348844302</c:v>
                </c:pt>
                <c:pt idx="4771">
                  <c:v>-55.039701355337101</c:v>
                </c:pt>
                <c:pt idx="4772">
                  <c:v>-55.396539028187199</c:v>
                </c:pt>
                <c:pt idx="4773">
                  <c:v>-56.228495077427297</c:v>
                </c:pt>
                <c:pt idx="4774">
                  <c:v>-56.144064302073197</c:v>
                </c:pt>
                <c:pt idx="4775">
                  <c:v>-55.8974245548985</c:v>
                </c:pt>
                <c:pt idx="4776">
                  <c:v>-55.518374175755397</c:v>
                </c:pt>
                <c:pt idx="4777">
                  <c:v>-55.822245184860897</c:v>
                </c:pt>
                <c:pt idx="4778">
                  <c:v>-55.860430354360702</c:v>
                </c:pt>
                <c:pt idx="4779">
                  <c:v>-55.707243085041597</c:v>
                </c:pt>
                <c:pt idx="4780">
                  <c:v>-55.555680491940002</c:v>
                </c:pt>
                <c:pt idx="4781">
                  <c:v>-56.255943348222502</c:v>
                </c:pt>
                <c:pt idx="4782">
                  <c:v>-55.812890384679399</c:v>
                </c:pt>
                <c:pt idx="4783">
                  <c:v>-55.983706442873498</c:v>
                </c:pt>
                <c:pt idx="4784">
                  <c:v>-56.130533694051799</c:v>
                </c:pt>
                <c:pt idx="4785">
                  <c:v>-55.644341254091898</c:v>
                </c:pt>
                <c:pt idx="4786">
                  <c:v>-56.009117776694801</c:v>
                </c:pt>
                <c:pt idx="4787">
                  <c:v>-55.540339466437203</c:v>
                </c:pt>
                <c:pt idx="4788">
                  <c:v>-55.5244274207109</c:v>
                </c:pt>
                <c:pt idx="4789">
                  <c:v>-56.387868100600997</c:v>
                </c:pt>
                <c:pt idx="4790">
                  <c:v>-56.4444264997896</c:v>
                </c:pt>
                <c:pt idx="4791">
                  <c:v>-56.369182541151901</c:v>
                </c:pt>
                <c:pt idx="4792">
                  <c:v>-56.0547409857624</c:v>
                </c:pt>
                <c:pt idx="4793">
                  <c:v>-55.525306168374797</c:v>
                </c:pt>
                <c:pt idx="4794">
                  <c:v>-55.425262331645698</c:v>
                </c:pt>
                <c:pt idx="4795">
                  <c:v>-55.660253266158598</c:v>
                </c:pt>
                <c:pt idx="4796">
                  <c:v>-54.832975360368003</c:v>
                </c:pt>
                <c:pt idx="4797">
                  <c:v>-54.639882824404097</c:v>
                </c:pt>
                <c:pt idx="4798">
                  <c:v>-55.228262352283998</c:v>
                </c:pt>
                <c:pt idx="4799">
                  <c:v>-55.319867655464101</c:v>
                </c:pt>
                <c:pt idx="4800">
                  <c:v>-55.416400606349498</c:v>
                </c:pt>
                <c:pt idx="4801">
                  <c:v>-55.058050938189901</c:v>
                </c:pt>
                <c:pt idx="4802">
                  <c:v>-55.169173494411197</c:v>
                </c:pt>
                <c:pt idx="4803">
                  <c:v>-55.0469165697249</c:v>
                </c:pt>
                <c:pt idx="4804">
                  <c:v>-54.750092806053203</c:v>
                </c:pt>
                <c:pt idx="4805">
                  <c:v>-54.7536435579119</c:v>
                </c:pt>
                <c:pt idx="4806">
                  <c:v>-54.5771977140408</c:v>
                </c:pt>
                <c:pt idx="4807">
                  <c:v>-54.752701819361498</c:v>
                </c:pt>
                <c:pt idx="4808">
                  <c:v>-54.433675507720402</c:v>
                </c:pt>
                <c:pt idx="4809">
                  <c:v>-54.743755418032499</c:v>
                </c:pt>
                <c:pt idx="4810">
                  <c:v>-55.017072384042898</c:v>
                </c:pt>
                <c:pt idx="4811">
                  <c:v>-54.441699281929701</c:v>
                </c:pt>
                <c:pt idx="4812">
                  <c:v>-55.003861209404803</c:v>
                </c:pt>
                <c:pt idx="4813">
                  <c:v>-54.745685640321199</c:v>
                </c:pt>
                <c:pt idx="4814">
                  <c:v>-54.3038635043212</c:v>
                </c:pt>
                <c:pt idx="4815">
                  <c:v>-54.440778917268197</c:v>
                </c:pt>
                <c:pt idx="4816">
                  <c:v>-54.566157764952898</c:v>
                </c:pt>
                <c:pt idx="4817">
                  <c:v>-54.1536565181882</c:v>
                </c:pt>
                <c:pt idx="4818">
                  <c:v>-53.958244493644798</c:v>
                </c:pt>
                <c:pt idx="4819">
                  <c:v>-53.838721832398598</c:v>
                </c:pt>
                <c:pt idx="4820">
                  <c:v>-54.5364243547494</c:v>
                </c:pt>
                <c:pt idx="4821">
                  <c:v>-53.999797709265899</c:v>
                </c:pt>
                <c:pt idx="4822">
                  <c:v>-53.9008317105286</c:v>
                </c:pt>
                <c:pt idx="4823">
                  <c:v>-53.567364528346602</c:v>
                </c:pt>
                <c:pt idx="4824">
                  <c:v>-54.3849873278945</c:v>
                </c:pt>
                <c:pt idx="4825">
                  <c:v>-54.559526358893798</c:v>
                </c:pt>
                <c:pt idx="4826">
                  <c:v>-54.475214210456997</c:v>
                </c:pt>
                <c:pt idx="4827">
                  <c:v>-54.303081468406603</c:v>
                </c:pt>
                <c:pt idx="4828">
                  <c:v>-54.290009674716302</c:v>
                </c:pt>
                <c:pt idx="4829">
                  <c:v>-53.878459548036901</c:v>
                </c:pt>
                <c:pt idx="4830">
                  <c:v>-53.867990484443098</c:v>
                </c:pt>
                <c:pt idx="4831">
                  <c:v>-54.235427002305997</c:v>
                </c:pt>
                <c:pt idx="4832">
                  <c:v>-53.4204454069123</c:v>
                </c:pt>
                <c:pt idx="4833">
                  <c:v>-53.402608588217902</c:v>
                </c:pt>
                <c:pt idx="4834">
                  <c:v>-53.356670480770099</c:v>
                </c:pt>
                <c:pt idx="4835">
                  <c:v>-53.078233273453201</c:v>
                </c:pt>
                <c:pt idx="4836">
                  <c:v>-53.017707168633699</c:v>
                </c:pt>
                <c:pt idx="4837">
                  <c:v>-52.610746570505199</c:v>
                </c:pt>
                <c:pt idx="4838">
                  <c:v>-52.857060902950401</c:v>
                </c:pt>
                <c:pt idx="4839">
                  <c:v>-53.014283456420799</c:v>
                </c:pt>
                <c:pt idx="4840">
                  <c:v>-53.053679184289599</c:v>
                </c:pt>
                <c:pt idx="4841">
                  <c:v>-53.172451084320898</c:v>
                </c:pt>
                <c:pt idx="4842">
                  <c:v>-52.934736222953902</c:v>
                </c:pt>
                <c:pt idx="4843">
                  <c:v>-52.570588377030603</c:v>
                </c:pt>
                <c:pt idx="4844">
                  <c:v>-52.141654017331902</c:v>
                </c:pt>
                <c:pt idx="4845">
                  <c:v>-52.529467175141498</c:v>
                </c:pt>
                <c:pt idx="4846">
                  <c:v>-52.181803673118701</c:v>
                </c:pt>
                <c:pt idx="4847">
                  <c:v>-52.150267739902802</c:v>
                </c:pt>
                <c:pt idx="4848">
                  <c:v>-51.713605548103899</c:v>
                </c:pt>
                <c:pt idx="4849">
                  <c:v>-52.2592135231016</c:v>
                </c:pt>
                <c:pt idx="4850">
                  <c:v>-51.6486718291575</c:v>
                </c:pt>
                <c:pt idx="4851">
                  <c:v>-51.8279411531215</c:v>
                </c:pt>
                <c:pt idx="4852">
                  <c:v>-51.918943371364001</c:v>
                </c:pt>
                <c:pt idx="4853">
                  <c:v>-51.717782346052303</c:v>
                </c:pt>
                <c:pt idx="4854">
                  <c:v>-51.465152501046198</c:v>
                </c:pt>
                <c:pt idx="4855">
                  <c:v>-51.773000424070403</c:v>
                </c:pt>
                <c:pt idx="4856">
                  <c:v>-51.6475376646302</c:v>
                </c:pt>
                <c:pt idx="4857">
                  <c:v>-51.412975579030601</c:v>
                </c:pt>
                <c:pt idx="4858">
                  <c:v>-50.752856405081502</c:v>
                </c:pt>
                <c:pt idx="4859">
                  <c:v>-51.2544849144656</c:v>
                </c:pt>
                <c:pt idx="4860">
                  <c:v>-51.265332028421398</c:v>
                </c:pt>
                <c:pt idx="4861">
                  <c:v>-51.201967942330498</c:v>
                </c:pt>
                <c:pt idx="4862">
                  <c:v>-51.189293089009098</c:v>
                </c:pt>
                <c:pt idx="4863">
                  <c:v>-51.490629081055097</c:v>
                </c:pt>
                <c:pt idx="4864">
                  <c:v>-51.501901241027603</c:v>
                </c:pt>
                <c:pt idx="4865">
                  <c:v>-51.490251725245898</c:v>
                </c:pt>
                <c:pt idx="4866">
                  <c:v>-50.829118481125803</c:v>
                </c:pt>
                <c:pt idx="4867">
                  <c:v>-50.862603399687202</c:v>
                </c:pt>
                <c:pt idx="4868">
                  <c:v>-50.757576432722303</c:v>
                </c:pt>
                <c:pt idx="4869">
                  <c:v>-51.103706456756598</c:v>
                </c:pt>
                <c:pt idx="4870">
                  <c:v>-51.303206312995201</c:v>
                </c:pt>
                <c:pt idx="4871">
                  <c:v>-51.209934461269803</c:v>
                </c:pt>
                <c:pt idx="4872">
                  <c:v>-51.566151891111197</c:v>
                </c:pt>
                <c:pt idx="4873">
                  <c:v>-51.380197106305602</c:v>
                </c:pt>
                <c:pt idx="4874">
                  <c:v>-51.656947093779799</c:v>
                </c:pt>
                <c:pt idx="4875">
                  <c:v>-51.161843068893397</c:v>
                </c:pt>
                <c:pt idx="4876">
                  <c:v>-51.608273390298301</c:v>
                </c:pt>
                <c:pt idx="4877">
                  <c:v>-51.606179096545603</c:v>
                </c:pt>
                <c:pt idx="4878">
                  <c:v>-51.666360119029697</c:v>
                </c:pt>
                <c:pt idx="4879">
                  <c:v>-51.766330860544699</c:v>
                </c:pt>
                <c:pt idx="4880">
                  <c:v>-51.119643759712901</c:v>
                </c:pt>
                <c:pt idx="4881">
                  <c:v>-51.284646513030701</c:v>
                </c:pt>
                <c:pt idx="4882">
                  <c:v>-51.727756469530902</c:v>
                </c:pt>
                <c:pt idx="4883">
                  <c:v>-50.887046413661203</c:v>
                </c:pt>
                <c:pt idx="4884">
                  <c:v>-51.467221583798803</c:v>
                </c:pt>
                <c:pt idx="4885">
                  <c:v>-51.991757116550602</c:v>
                </c:pt>
                <c:pt idx="4886">
                  <c:v>-51.597550775562901</c:v>
                </c:pt>
                <c:pt idx="4887">
                  <c:v>-51.990469750395697</c:v>
                </c:pt>
                <c:pt idx="4888">
                  <c:v>-51.466750646555198</c:v>
                </c:pt>
                <c:pt idx="4889">
                  <c:v>-51.109211882174698</c:v>
                </c:pt>
                <c:pt idx="4890">
                  <c:v>-50.836857940870203</c:v>
                </c:pt>
                <c:pt idx="4891">
                  <c:v>-51.688980962261503</c:v>
                </c:pt>
                <c:pt idx="4892">
                  <c:v>-52.112537569037499</c:v>
                </c:pt>
                <c:pt idx="4893">
                  <c:v>-52.060495358925102</c:v>
                </c:pt>
                <c:pt idx="4894">
                  <c:v>-51.7241389449688</c:v>
                </c:pt>
                <c:pt idx="4895">
                  <c:v>-51.855965567814401</c:v>
                </c:pt>
                <c:pt idx="4896">
                  <c:v>-51.788058211199001</c:v>
                </c:pt>
                <c:pt idx="4897">
                  <c:v>-51.893974090425203</c:v>
                </c:pt>
                <c:pt idx="4898">
                  <c:v>-52.352599173117298</c:v>
                </c:pt>
                <c:pt idx="4899">
                  <c:v>-52.3870971968269</c:v>
                </c:pt>
                <c:pt idx="4900">
                  <c:v>-52.102571795673697</c:v>
                </c:pt>
                <c:pt idx="4901">
                  <c:v>-52.457351246607701</c:v>
                </c:pt>
                <c:pt idx="4902">
                  <c:v>-52.156102648988998</c:v>
                </c:pt>
                <c:pt idx="4903">
                  <c:v>-52.213277466286698</c:v>
                </c:pt>
                <c:pt idx="4904">
                  <c:v>-52.484386804560899</c:v>
                </c:pt>
                <c:pt idx="4905">
                  <c:v>-52.628071243611501</c:v>
                </c:pt>
                <c:pt idx="4906">
                  <c:v>-52.925657688592203</c:v>
                </c:pt>
                <c:pt idx="4907">
                  <c:v>-52.880680404804998</c:v>
                </c:pt>
                <c:pt idx="4908">
                  <c:v>-53.888685479299198</c:v>
                </c:pt>
                <c:pt idx="4909">
                  <c:v>-53.427969823986601</c:v>
                </c:pt>
                <c:pt idx="4910">
                  <c:v>-53.8088042938016</c:v>
                </c:pt>
                <c:pt idx="4911">
                  <c:v>-53.538030627477198</c:v>
                </c:pt>
                <c:pt idx="4912">
                  <c:v>-53.082925662053498</c:v>
                </c:pt>
                <c:pt idx="4913">
                  <c:v>-52.617292428886003</c:v>
                </c:pt>
                <c:pt idx="4914">
                  <c:v>-52.460003601928904</c:v>
                </c:pt>
                <c:pt idx="4915">
                  <c:v>-52.142773947550197</c:v>
                </c:pt>
                <c:pt idx="4916">
                  <c:v>-52.707138145425397</c:v>
                </c:pt>
                <c:pt idx="4917">
                  <c:v>-53.4733342780317</c:v>
                </c:pt>
                <c:pt idx="4918">
                  <c:v>-54.151527236904101</c:v>
                </c:pt>
                <c:pt idx="4919">
                  <c:v>-53.938357205494697</c:v>
                </c:pt>
                <c:pt idx="4920">
                  <c:v>-54.469878584637399</c:v>
                </c:pt>
                <c:pt idx="4921">
                  <c:v>-54.188930450224802</c:v>
                </c:pt>
                <c:pt idx="4922">
                  <c:v>-54.621824474556703</c:v>
                </c:pt>
                <c:pt idx="4923">
                  <c:v>-54.892232564571103</c:v>
                </c:pt>
                <c:pt idx="4924">
                  <c:v>-54.6498141740568</c:v>
                </c:pt>
                <c:pt idx="4925">
                  <c:v>-54.764398954921198</c:v>
                </c:pt>
                <c:pt idx="4926">
                  <c:v>-54.6295365522043</c:v>
                </c:pt>
                <c:pt idx="4927">
                  <c:v>-55.267229559318601</c:v>
                </c:pt>
                <c:pt idx="4928">
                  <c:v>-54.8891679473615</c:v>
                </c:pt>
                <c:pt idx="4929">
                  <c:v>-55.464136614768698</c:v>
                </c:pt>
                <c:pt idx="4930">
                  <c:v>-55.412894271026097</c:v>
                </c:pt>
                <c:pt idx="4931">
                  <c:v>-54.862999244363102</c:v>
                </c:pt>
                <c:pt idx="4932">
                  <c:v>-55.018646742746398</c:v>
                </c:pt>
                <c:pt idx="4933">
                  <c:v>-55.442671628414701</c:v>
                </c:pt>
                <c:pt idx="4934">
                  <c:v>-55.253159857096399</c:v>
                </c:pt>
                <c:pt idx="4935">
                  <c:v>-54.382425946723998</c:v>
                </c:pt>
                <c:pt idx="4936">
                  <c:v>-55.025320621759498</c:v>
                </c:pt>
                <c:pt idx="4937">
                  <c:v>-55.330143251354102</c:v>
                </c:pt>
                <c:pt idx="4938">
                  <c:v>-55.3161101965607</c:v>
                </c:pt>
                <c:pt idx="4939">
                  <c:v>-55.4969695407842</c:v>
                </c:pt>
                <c:pt idx="4940">
                  <c:v>-55.185769350344103</c:v>
                </c:pt>
                <c:pt idx="4941">
                  <c:v>-55.733469814949601</c:v>
                </c:pt>
                <c:pt idx="4942">
                  <c:v>-55.537213211152697</c:v>
                </c:pt>
                <c:pt idx="4943">
                  <c:v>-55.5490091200015</c:v>
                </c:pt>
                <c:pt idx="4944">
                  <c:v>-55.2726676907238</c:v>
                </c:pt>
                <c:pt idx="4945">
                  <c:v>-55.703288694726297</c:v>
                </c:pt>
                <c:pt idx="4946">
                  <c:v>-55.879178872791897</c:v>
                </c:pt>
                <c:pt idx="4947">
                  <c:v>-56.0648554901748</c:v>
                </c:pt>
                <c:pt idx="4948">
                  <c:v>-56.448394892842003</c:v>
                </c:pt>
                <c:pt idx="4949">
                  <c:v>-56.374403156362803</c:v>
                </c:pt>
                <c:pt idx="4950">
                  <c:v>-56.801187843872597</c:v>
                </c:pt>
                <c:pt idx="4951">
                  <c:v>-56.464080560389803</c:v>
                </c:pt>
                <c:pt idx="4952">
                  <c:v>-57.111115837283101</c:v>
                </c:pt>
                <c:pt idx="4953">
                  <c:v>-56.026170571944199</c:v>
                </c:pt>
                <c:pt idx="4954">
                  <c:v>-55.863056835574703</c:v>
                </c:pt>
                <c:pt idx="4955">
                  <c:v>-55.704567203876998</c:v>
                </c:pt>
                <c:pt idx="4956">
                  <c:v>-55.4207597783168</c:v>
                </c:pt>
                <c:pt idx="4957">
                  <c:v>-56.544310561897099</c:v>
                </c:pt>
                <c:pt idx="4958">
                  <c:v>-57.208162864368902</c:v>
                </c:pt>
                <c:pt idx="4959">
                  <c:v>-57.397104777903003</c:v>
                </c:pt>
                <c:pt idx="4960">
                  <c:v>-57.0012095683675</c:v>
                </c:pt>
                <c:pt idx="4961">
                  <c:v>-57.153167270100099</c:v>
                </c:pt>
                <c:pt idx="4962">
                  <c:v>-57.680103844044098</c:v>
                </c:pt>
                <c:pt idx="4963">
                  <c:v>-57.763749245116003</c:v>
                </c:pt>
                <c:pt idx="4964">
                  <c:v>-57.732702808607897</c:v>
                </c:pt>
                <c:pt idx="4965">
                  <c:v>-57.621259931584603</c:v>
                </c:pt>
                <c:pt idx="4966">
                  <c:v>-57.618632344680996</c:v>
                </c:pt>
                <c:pt idx="4967">
                  <c:v>-57.392807610505102</c:v>
                </c:pt>
                <c:pt idx="4968">
                  <c:v>-56.986236222501198</c:v>
                </c:pt>
                <c:pt idx="4969">
                  <c:v>-57.044876391380903</c:v>
                </c:pt>
                <c:pt idx="4970">
                  <c:v>-57.849439119562497</c:v>
                </c:pt>
                <c:pt idx="4971">
                  <c:v>-57.645365382394999</c:v>
                </c:pt>
                <c:pt idx="4972">
                  <c:v>-58.028211662476302</c:v>
                </c:pt>
                <c:pt idx="4973">
                  <c:v>-56.862078070853002</c:v>
                </c:pt>
                <c:pt idx="4974">
                  <c:v>-57.030078706243899</c:v>
                </c:pt>
                <c:pt idx="4975">
                  <c:v>-57.331849659490103</c:v>
                </c:pt>
                <c:pt idx="4976">
                  <c:v>-57.1986125766729</c:v>
                </c:pt>
                <c:pt idx="4977">
                  <c:v>-57.444528616571503</c:v>
                </c:pt>
                <c:pt idx="4978">
                  <c:v>-57.796550157666097</c:v>
                </c:pt>
                <c:pt idx="4979">
                  <c:v>-57.459857502622803</c:v>
                </c:pt>
                <c:pt idx="4980">
                  <c:v>-56.811126556056102</c:v>
                </c:pt>
                <c:pt idx="4981">
                  <c:v>-56.696387017222101</c:v>
                </c:pt>
                <c:pt idx="4982">
                  <c:v>-56.935231799193097</c:v>
                </c:pt>
                <c:pt idx="4983">
                  <c:v>-57.478881688615701</c:v>
                </c:pt>
                <c:pt idx="4984">
                  <c:v>-57.511823733644597</c:v>
                </c:pt>
                <c:pt idx="4985">
                  <c:v>-56.327818356884798</c:v>
                </c:pt>
                <c:pt idx="4986">
                  <c:v>-56.692115746919299</c:v>
                </c:pt>
                <c:pt idx="4987">
                  <c:v>-56.743387788659199</c:v>
                </c:pt>
                <c:pt idx="4988">
                  <c:v>-56.560435316360298</c:v>
                </c:pt>
                <c:pt idx="4989">
                  <c:v>-56.567663097675599</c:v>
                </c:pt>
                <c:pt idx="4990">
                  <c:v>-56.290085254127902</c:v>
                </c:pt>
                <c:pt idx="4991">
                  <c:v>-55.942629679036401</c:v>
                </c:pt>
                <c:pt idx="4992">
                  <c:v>-56.477446094549002</c:v>
                </c:pt>
                <c:pt idx="4993">
                  <c:v>-56.168106406745601</c:v>
                </c:pt>
                <c:pt idx="4994">
                  <c:v>-55.456903936005403</c:v>
                </c:pt>
                <c:pt idx="4995">
                  <c:v>-56.324725921097802</c:v>
                </c:pt>
                <c:pt idx="4996">
                  <c:v>-56.080067240009598</c:v>
                </c:pt>
                <c:pt idx="4997">
                  <c:v>-56.307832892348401</c:v>
                </c:pt>
                <c:pt idx="4998">
                  <c:v>-55.648321400218101</c:v>
                </c:pt>
                <c:pt idx="4999">
                  <c:v>-56.384399085397199</c:v>
                </c:pt>
                <c:pt idx="5000">
                  <c:v>-55.9757285994855</c:v>
                </c:pt>
                <c:pt idx="5001">
                  <c:v>-56.020576736729602</c:v>
                </c:pt>
                <c:pt idx="5002">
                  <c:v>-55.512896487407303</c:v>
                </c:pt>
                <c:pt idx="5003">
                  <c:v>-55.494924408509199</c:v>
                </c:pt>
                <c:pt idx="5004">
                  <c:v>-55.726201065539001</c:v>
                </c:pt>
                <c:pt idx="5005">
                  <c:v>-56.170661054181302</c:v>
                </c:pt>
                <c:pt idx="5006">
                  <c:v>-55.571598268281299</c:v>
                </c:pt>
                <c:pt idx="5007">
                  <c:v>-55.057119449193699</c:v>
                </c:pt>
                <c:pt idx="5008">
                  <c:v>-55.493951347658196</c:v>
                </c:pt>
                <c:pt idx="5009">
                  <c:v>-55.747401852266201</c:v>
                </c:pt>
                <c:pt idx="5010">
                  <c:v>-55.483644712135799</c:v>
                </c:pt>
                <c:pt idx="5011">
                  <c:v>-55.349915371064199</c:v>
                </c:pt>
                <c:pt idx="5012">
                  <c:v>-55.515830953636602</c:v>
                </c:pt>
                <c:pt idx="5013">
                  <c:v>-55.587564896213401</c:v>
                </c:pt>
                <c:pt idx="5014">
                  <c:v>-56.034911005984902</c:v>
                </c:pt>
                <c:pt idx="5015">
                  <c:v>-55.240612242426202</c:v>
                </c:pt>
                <c:pt idx="5016">
                  <c:v>-55.371973826126002</c:v>
                </c:pt>
                <c:pt idx="5017">
                  <c:v>-54.893545798455399</c:v>
                </c:pt>
                <c:pt idx="5018">
                  <c:v>-55.071454069900597</c:v>
                </c:pt>
                <c:pt idx="5019">
                  <c:v>-54.303271847432299</c:v>
                </c:pt>
                <c:pt idx="5020">
                  <c:v>-53.798607940886903</c:v>
                </c:pt>
                <c:pt idx="5021">
                  <c:v>-54.160175100403499</c:v>
                </c:pt>
                <c:pt idx="5022">
                  <c:v>-53.662607765453103</c:v>
                </c:pt>
                <c:pt idx="5023">
                  <c:v>-53.744522770886</c:v>
                </c:pt>
                <c:pt idx="5024">
                  <c:v>-54.0389441649804</c:v>
                </c:pt>
                <c:pt idx="5025">
                  <c:v>-53.681751311895702</c:v>
                </c:pt>
                <c:pt idx="5026">
                  <c:v>-54.261899209975503</c:v>
                </c:pt>
                <c:pt idx="5027">
                  <c:v>-53.867923473178898</c:v>
                </c:pt>
                <c:pt idx="5028">
                  <c:v>-54.699827345596901</c:v>
                </c:pt>
                <c:pt idx="5029">
                  <c:v>-54.762124337679502</c:v>
                </c:pt>
                <c:pt idx="5030">
                  <c:v>-54.523580204286297</c:v>
                </c:pt>
                <c:pt idx="5031">
                  <c:v>-53.725188818581699</c:v>
                </c:pt>
                <c:pt idx="5032">
                  <c:v>-53.682504835345199</c:v>
                </c:pt>
                <c:pt idx="5033">
                  <c:v>-53.791398756286803</c:v>
                </c:pt>
                <c:pt idx="5034">
                  <c:v>-53.992617467125598</c:v>
                </c:pt>
                <c:pt idx="5035">
                  <c:v>-53.730243560430097</c:v>
                </c:pt>
                <c:pt idx="5036">
                  <c:v>-52.817873474905397</c:v>
                </c:pt>
                <c:pt idx="5037">
                  <c:v>-53.032717122298301</c:v>
                </c:pt>
                <c:pt idx="5038">
                  <c:v>-53.0145295327615</c:v>
                </c:pt>
                <c:pt idx="5039">
                  <c:v>-53.261100531398903</c:v>
                </c:pt>
                <c:pt idx="5040">
                  <c:v>-52.942644378356498</c:v>
                </c:pt>
                <c:pt idx="5041">
                  <c:v>-52.698180584304701</c:v>
                </c:pt>
                <c:pt idx="5042">
                  <c:v>-52.234997813566899</c:v>
                </c:pt>
                <c:pt idx="5043">
                  <c:v>-51.947813957165302</c:v>
                </c:pt>
                <c:pt idx="5044">
                  <c:v>-52.505156906982201</c:v>
                </c:pt>
                <c:pt idx="5045">
                  <c:v>-52.512538130941202</c:v>
                </c:pt>
                <c:pt idx="5046">
                  <c:v>-52.927604341734899</c:v>
                </c:pt>
                <c:pt idx="5047">
                  <c:v>-52.3677393155575</c:v>
                </c:pt>
                <c:pt idx="5048">
                  <c:v>-52.451186974831302</c:v>
                </c:pt>
                <c:pt idx="5049">
                  <c:v>-53.185185432261697</c:v>
                </c:pt>
                <c:pt idx="5050">
                  <c:v>-52.953191348897199</c:v>
                </c:pt>
                <c:pt idx="5051">
                  <c:v>-52.177195016617297</c:v>
                </c:pt>
                <c:pt idx="5052">
                  <c:v>-52.503636822478597</c:v>
                </c:pt>
                <c:pt idx="5053">
                  <c:v>-51.427264621795999</c:v>
                </c:pt>
                <c:pt idx="5054">
                  <c:v>-52.108461828307398</c:v>
                </c:pt>
                <c:pt idx="5055">
                  <c:v>-52.032446886025198</c:v>
                </c:pt>
                <c:pt idx="5056">
                  <c:v>-52.196763255317499</c:v>
                </c:pt>
                <c:pt idx="5057">
                  <c:v>-51.841004796297803</c:v>
                </c:pt>
                <c:pt idx="5058">
                  <c:v>-52.858332467567301</c:v>
                </c:pt>
                <c:pt idx="5059">
                  <c:v>-52.7542889046236</c:v>
                </c:pt>
                <c:pt idx="5060">
                  <c:v>-52.822783044912597</c:v>
                </c:pt>
                <c:pt idx="5061">
                  <c:v>-53.071382080542698</c:v>
                </c:pt>
                <c:pt idx="5062">
                  <c:v>-52.6836101722904</c:v>
                </c:pt>
                <c:pt idx="5063">
                  <c:v>-52.5269345967505</c:v>
                </c:pt>
                <c:pt idx="5064">
                  <c:v>-52.280036250918201</c:v>
                </c:pt>
                <c:pt idx="5065">
                  <c:v>-52.574781528630702</c:v>
                </c:pt>
                <c:pt idx="5066">
                  <c:v>-52.5288212145906</c:v>
                </c:pt>
                <c:pt idx="5067">
                  <c:v>-51.899256176583997</c:v>
                </c:pt>
                <c:pt idx="5068">
                  <c:v>-51.920076054061099</c:v>
                </c:pt>
                <c:pt idx="5069">
                  <c:v>-52.356401757996601</c:v>
                </c:pt>
                <c:pt idx="5070">
                  <c:v>-52.072107271661999</c:v>
                </c:pt>
                <c:pt idx="5071">
                  <c:v>-52.132920515113497</c:v>
                </c:pt>
                <c:pt idx="5072">
                  <c:v>-52.025445040635901</c:v>
                </c:pt>
                <c:pt idx="5073">
                  <c:v>-52.316090776203701</c:v>
                </c:pt>
                <c:pt idx="5074">
                  <c:v>-52.762077757602803</c:v>
                </c:pt>
                <c:pt idx="5075">
                  <c:v>-52.481421332001403</c:v>
                </c:pt>
                <c:pt idx="5076">
                  <c:v>-52.646265848805101</c:v>
                </c:pt>
                <c:pt idx="5077">
                  <c:v>-52.759759170425902</c:v>
                </c:pt>
                <c:pt idx="5078">
                  <c:v>-52.546326740909201</c:v>
                </c:pt>
                <c:pt idx="5079">
                  <c:v>-52.406169845663499</c:v>
                </c:pt>
                <c:pt idx="5080">
                  <c:v>-51.864151671404997</c:v>
                </c:pt>
                <c:pt idx="5081">
                  <c:v>-51.734914027841597</c:v>
                </c:pt>
                <c:pt idx="5082">
                  <c:v>-51.621134185161502</c:v>
                </c:pt>
                <c:pt idx="5083">
                  <c:v>-50.895579374730303</c:v>
                </c:pt>
                <c:pt idx="5084">
                  <c:v>-51.033867003327003</c:v>
                </c:pt>
                <c:pt idx="5085">
                  <c:v>-51.552356187461001</c:v>
                </c:pt>
                <c:pt idx="5086">
                  <c:v>-51.084586301662398</c:v>
                </c:pt>
                <c:pt idx="5087">
                  <c:v>-51.070601170947597</c:v>
                </c:pt>
                <c:pt idx="5088">
                  <c:v>-50.595667994260701</c:v>
                </c:pt>
                <c:pt idx="5089">
                  <c:v>-50.6732522924219</c:v>
                </c:pt>
                <c:pt idx="5090">
                  <c:v>-50.866000767520703</c:v>
                </c:pt>
                <c:pt idx="5091">
                  <c:v>-51.2912609025473</c:v>
                </c:pt>
                <c:pt idx="5092">
                  <c:v>-50.879517405539197</c:v>
                </c:pt>
                <c:pt idx="5093">
                  <c:v>-51.591004259482098</c:v>
                </c:pt>
                <c:pt idx="5094">
                  <c:v>-51.375428559640604</c:v>
                </c:pt>
                <c:pt idx="5095">
                  <c:v>-51.724148431410001</c:v>
                </c:pt>
                <c:pt idx="5096">
                  <c:v>-52.281344479965298</c:v>
                </c:pt>
                <c:pt idx="5097">
                  <c:v>-51.739994656704297</c:v>
                </c:pt>
                <c:pt idx="5098">
                  <c:v>-51.803289904617301</c:v>
                </c:pt>
                <c:pt idx="5099">
                  <c:v>-51.857796800040497</c:v>
                </c:pt>
                <c:pt idx="5100">
                  <c:v>-52.530737398691898</c:v>
                </c:pt>
                <c:pt idx="5101">
                  <c:v>-53.183630027282</c:v>
                </c:pt>
                <c:pt idx="5102">
                  <c:v>-52.976678624846798</c:v>
                </c:pt>
                <c:pt idx="5103">
                  <c:v>-52.505844877415903</c:v>
                </c:pt>
                <c:pt idx="5104">
                  <c:v>-52.756262923436402</c:v>
                </c:pt>
                <c:pt idx="5105">
                  <c:v>-52.613090771085197</c:v>
                </c:pt>
                <c:pt idx="5106">
                  <c:v>-52.419418398356498</c:v>
                </c:pt>
                <c:pt idx="5107">
                  <c:v>-51.926621295547598</c:v>
                </c:pt>
                <c:pt idx="5108">
                  <c:v>-52.777222621810402</c:v>
                </c:pt>
                <c:pt idx="5109">
                  <c:v>-52.584804666903999</c:v>
                </c:pt>
                <c:pt idx="5110">
                  <c:v>-52.929568290974302</c:v>
                </c:pt>
                <c:pt idx="5111">
                  <c:v>-52.744235334495102</c:v>
                </c:pt>
                <c:pt idx="5112">
                  <c:v>-52.940696423221098</c:v>
                </c:pt>
                <c:pt idx="5113">
                  <c:v>-52.715035821501601</c:v>
                </c:pt>
                <c:pt idx="5114">
                  <c:v>-52.927400083475803</c:v>
                </c:pt>
                <c:pt idx="5115">
                  <c:v>-52.938393425305001</c:v>
                </c:pt>
                <c:pt idx="5116">
                  <c:v>-53.250546274865499</c:v>
                </c:pt>
                <c:pt idx="5117">
                  <c:v>-53.123390429491799</c:v>
                </c:pt>
                <c:pt idx="5118">
                  <c:v>-53.938952185771399</c:v>
                </c:pt>
                <c:pt idx="5119">
                  <c:v>-53.176712812530702</c:v>
                </c:pt>
                <c:pt idx="5120">
                  <c:v>-52.792485947989498</c:v>
                </c:pt>
                <c:pt idx="5121">
                  <c:v>-53.304864139757797</c:v>
                </c:pt>
                <c:pt idx="5122">
                  <c:v>-53.759846506987699</c:v>
                </c:pt>
                <c:pt idx="5123">
                  <c:v>-53.786527888171896</c:v>
                </c:pt>
                <c:pt idx="5124">
                  <c:v>-53.919893803013103</c:v>
                </c:pt>
                <c:pt idx="5125">
                  <c:v>-54.125402081934297</c:v>
                </c:pt>
                <c:pt idx="5126">
                  <c:v>-54.233054392708397</c:v>
                </c:pt>
                <c:pt idx="5127">
                  <c:v>-54.820182697020698</c:v>
                </c:pt>
                <c:pt idx="5128">
                  <c:v>-53.973211212817603</c:v>
                </c:pt>
                <c:pt idx="5129">
                  <c:v>-54.5322881587065</c:v>
                </c:pt>
                <c:pt idx="5130">
                  <c:v>-54.467455627993303</c:v>
                </c:pt>
                <c:pt idx="5131">
                  <c:v>-54.210294453649901</c:v>
                </c:pt>
                <c:pt idx="5132">
                  <c:v>-54.6783493872923</c:v>
                </c:pt>
                <c:pt idx="5133">
                  <c:v>-54.895278235822801</c:v>
                </c:pt>
                <c:pt idx="5134">
                  <c:v>-54.823933014129899</c:v>
                </c:pt>
                <c:pt idx="5135">
                  <c:v>-54.523888985018502</c:v>
                </c:pt>
                <c:pt idx="5136">
                  <c:v>-54.8233760716627</c:v>
                </c:pt>
                <c:pt idx="5137">
                  <c:v>-54.339909667361702</c:v>
                </c:pt>
                <c:pt idx="5138">
                  <c:v>-54.255915454466297</c:v>
                </c:pt>
                <c:pt idx="5139">
                  <c:v>-55.008959863475802</c:v>
                </c:pt>
                <c:pt idx="5140">
                  <c:v>-54.596922150658301</c:v>
                </c:pt>
                <c:pt idx="5141">
                  <c:v>-54.244942422535402</c:v>
                </c:pt>
                <c:pt idx="5142">
                  <c:v>-54.898200288904</c:v>
                </c:pt>
                <c:pt idx="5143">
                  <c:v>-54.268204364776501</c:v>
                </c:pt>
                <c:pt idx="5144">
                  <c:v>-54.187275441667602</c:v>
                </c:pt>
                <c:pt idx="5145">
                  <c:v>-54.703434293733302</c:v>
                </c:pt>
                <c:pt idx="5146">
                  <c:v>-55.240203607332802</c:v>
                </c:pt>
                <c:pt idx="5147">
                  <c:v>-55.885093153602099</c:v>
                </c:pt>
                <c:pt idx="5148">
                  <c:v>-55.166248041351601</c:v>
                </c:pt>
                <c:pt idx="5149">
                  <c:v>-55.707766375944701</c:v>
                </c:pt>
                <c:pt idx="5150">
                  <c:v>-55.670196492066701</c:v>
                </c:pt>
                <c:pt idx="5151">
                  <c:v>-55.800026118000403</c:v>
                </c:pt>
                <c:pt idx="5152">
                  <c:v>-55.604591743344102</c:v>
                </c:pt>
                <c:pt idx="5153">
                  <c:v>-55.6278115143189</c:v>
                </c:pt>
                <c:pt idx="5154">
                  <c:v>-55.865937200681202</c:v>
                </c:pt>
                <c:pt idx="5155">
                  <c:v>-55.668020587808797</c:v>
                </c:pt>
                <c:pt idx="5156">
                  <c:v>-55.801342204411</c:v>
                </c:pt>
                <c:pt idx="5157">
                  <c:v>-56.421390255871202</c:v>
                </c:pt>
                <c:pt idx="5158">
                  <c:v>-56.250053434390999</c:v>
                </c:pt>
                <c:pt idx="5159">
                  <c:v>-56.058472501401603</c:v>
                </c:pt>
                <c:pt idx="5160">
                  <c:v>-56.420761893714101</c:v>
                </c:pt>
                <c:pt idx="5161">
                  <c:v>-56.603371497623101</c:v>
                </c:pt>
                <c:pt idx="5162">
                  <c:v>-56.627883272147301</c:v>
                </c:pt>
                <c:pt idx="5163">
                  <c:v>-56.4736300489309</c:v>
                </c:pt>
                <c:pt idx="5164">
                  <c:v>-56.395491887372302</c:v>
                </c:pt>
                <c:pt idx="5165">
                  <c:v>-56.999701516290301</c:v>
                </c:pt>
                <c:pt idx="5166">
                  <c:v>-57.045773871559099</c:v>
                </c:pt>
                <c:pt idx="5167">
                  <c:v>-56.302564413141397</c:v>
                </c:pt>
                <c:pt idx="5168">
                  <c:v>-57.070301783481</c:v>
                </c:pt>
                <c:pt idx="5169">
                  <c:v>-56.622820699409097</c:v>
                </c:pt>
                <c:pt idx="5170">
                  <c:v>-57.028784208050403</c:v>
                </c:pt>
                <c:pt idx="5171">
                  <c:v>-57.177587334217698</c:v>
                </c:pt>
                <c:pt idx="5172">
                  <c:v>-56.837187349997201</c:v>
                </c:pt>
                <c:pt idx="5173">
                  <c:v>-56.154080677722902</c:v>
                </c:pt>
                <c:pt idx="5174">
                  <c:v>-56.050814910541902</c:v>
                </c:pt>
                <c:pt idx="5175">
                  <c:v>-56.326811956029204</c:v>
                </c:pt>
                <c:pt idx="5176">
                  <c:v>-56.786310714849201</c:v>
                </c:pt>
                <c:pt idx="5177">
                  <c:v>-56.564991283866398</c:v>
                </c:pt>
                <c:pt idx="5178">
                  <c:v>-56.9462876888647</c:v>
                </c:pt>
                <c:pt idx="5179">
                  <c:v>-56.739816470776901</c:v>
                </c:pt>
                <c:pt idx="5180">
                  <c:v>-57.3065306490818</c:v>
                </c:pt>
                <c:pt idx="5181">
                  <c:v>-57.111180283238298</c:v>
                </c:pt>
                <c:pt idx="5182">
                  <c:v>-57.353260164016604</c:v>
                </c:pt>
                <c:pt idx="5183">
                  <c:v>-56.726048551981897</c:v>
                </c:pt>
                <c:pt idx="5184">
                  <c:v>-56.036928167382897</c:v>
                </c:pt>
                <c:pt idx="5185">
                  <c:v>-56.110224137703597</c:v>
                </c:pt>
                <c:pt idx="5186">
                  <c:v>-56.961075678468397</c:v>
                </c:pt>
                <c:pt idx="5187">
                  <c:v>-56.8006544859714</c:v>
                </c:pt>
                <c:pt idx="5188">
                  <c:v>-57.877156091696399</c:v>
                </c:pt>
                <c:pt idx="5189">
                  <c:v>-56.813522352693298</c:v>
                </c:pt>
                <c:pt idx="5190">
                  <c:v>-56.890916838342001</c:v>
                </c:pt>
                <c:pt idx="5191">
                  <c:v>-57.102016542354797</c:v>
                </c:pt>
                <c:pt idx="5192">
                  <c:v>-56.248341423536601</c:v>
                </c:pt>
                <c:pt idx="5193">
                  <c:v>-56.0366257629817</c:v>
                </c:pt>
                <c:pt idx="5194">
                  <c:v>-56.522509636016302</c:v>
                </c:pt>
                <c:pt idx="5195">
                  <c:v>-56.171371177826003</c:v>
                </c:pt>
                <c:pt idx="5196">
                  <c:v>-55.562501970407403</c:v>
                </c:pt>
                <c:pt idx="5197">
                  <c:v>-56.167049979710299</c:v>
                </c:pt>
                <c:pt idx="5198">
                  <c:v>-56.003536845310599</c:v>
                </c:pt>
                <c:pt idx="5199">
                  <c:v>-56.436404486428501</c:v>
                </c:pt>
                <c:pt idx="5200">
                  <c:v>-56.459035741016898</c:v>
                </c:pt>
                <c:pt idx="5201">
                  <c:v>-56.220105784675198</c:v>
                </c:pt>
                <c:pt idx="5202">
                  <c:v>-55.774710040748801</c:v>
                </c:pt>
                <c:pt idx="5203">
                  <c:v>-55.568429003362603</c:v>
                </c:pt>
                <c:pt idx="5204">
                  <c:v>-56.255056176391498</c:v>
                </c:pt>
                <c:pt idx="5205">
                  <c:v>-56.741188598220099</c:v>
                </c:pt>
                <c:pt idx="5206">
                  <c:v>-56.981486768193697</c:v>
                </c:pt>
                <c:pt idx="5207">
                  <c:v>-56.496179066717701</c:v>
                </c:pt>
                <c:pt idx="5208">
                  <c:v>-55.912048173465699</c:v>
                </c:pt>
                <c:pt idx="5209">
                  <c:v>-55.863418104184099</c:v>
                </c:pt>
                <c:pt idx="5210">
                  <c:v>-55.470418816094998</c:v>
                </c:pt>
                <c:pt idx="5211">
                  <c:v>-55.559167229947498</c:v>
                </c:pt>
                <c:pt idx="5212">
                  <c:v>-55.666678650414802</c:v>
                </c:pt>
                <c:pt idx="5213">
                  <c:v>-55.771835970962798</c:v>
                </c:pt>
                <c:pt idx="5214">
                  <c:v>-55.332176567539904</c:v>
                </c:pt>
                <c:pt idx="5215">
                  <c:v>-54.856056052980001</c:v>
                </c:pt>
                <c:pt idx="5216">
                  <c:v>-55.332897821115502</c:v>
                </c:pt>
                <c:pt idx="5217">
                  <c:v>-55.1793996435593</c:v>
                </c:pt>
                <c:pt idx="5218">
                  <c:v>-54.795616224328398</c:v>
                </c:pt>
                <c:pt idx="5219">
                  <c:v>-55.046749745774399</c:v>
                </c:pt>
                <c:pt idx="5220">
                  <c:v>-54.198538526379799</c:v>
                </c:pt>
                <c:pt idx="5221">
                  <c:v>-54.637394770390998</c:v>
                </c:pt>
                <c:pt idx="5222">
                  <c:v>-55.331188760148599</c:v>
                </c:pt>
                <c:pt idx="5223">
                  <c:v>-54.592990008152</c:v>
                </c:pt>
                <c:pt idx="5224">
                  <c:v>-54.446624543688898</c:v>
                </c:pt>
                <c:pt idx="5225">
                  <c:v>-54.646718526214997</c:v>
                </c:pt>
                <c:pt idx="5226">
                  <c:v>-54.1364734210443</c:v>
                </c:pt>
                <c:pt idx="5227">
                  <c:v>-54.199858368252002</c:v>
                </c:pt>
                <c:pt idx="5228">
                  <c:v>-54.571896213568799</c:v>
                </c:pt>
                <c:pt idx="5229">
                  <c:v>-53.9001814771485</c:v>
                </c:pt>
                <c:pt idx="5230">
                  <c:v>-54.574316868061203</c:v>
                </c:pt>
                <c:pt idx="5231">
                  <c:v>-54.318576952891597</c:v>
                </c:pt>
                <c:pt idx="5232">
                  <c:v>-53.513519413606602</c:v>
                </c:pt>
                <c:pt idx="5233">
                  <c:v>-53.114188375972702</c:v>
                </c:pt>
                <c:pt idx="5234">
                  <c:v>-53.088838767576902</c:v>
                </c:pt>
                <c:pt idx="5235">
                  <c:v>-53.386672042853803</c:v>
                </c:pt>
                <c:pt idx="5236">
                  <c:v>-53.3791955966798</c:v>
                </c:pt>
                <c:pt idx="5237">
                  <c:v>-53.116021371730803</c:v>
                </c:pt>
                <c:pt idx="5238">
                  <c:v>-52.916612661564997</c:v>
                </c:pt>
                <c:pt idx="5239">
                  <c:v>-53.124512946138097</c:v>
                </c:pt>
                <c:pt idx="5240">
                  <c:v>-52.790969490709401</c:v>
                </c:pt>
                <c:pt idx="5241">
                  <c:v>-52.759975603773498</c:v>
                </c:pt>
                <c:pt idx="5242">
                  <c:v>-53.087065743872898</c:v>
                </c:pt>
                <c:pt idx="5243">
                  <c:v>-53.276211648559197</c:v>
                </c:pt>
                <c:pt idx="5244">
                  <c:v>-53.896279142367497</c:v>
                </c:pt>
                <c:pt idx="5245">
                  <c:v>-53.476757799428697</c:v>
                </c:pt>
                <c:pt idx="5246">
                  <c:v>-52.850599468367299</c:v>
                </c:pt>
                <c:pt idx="5247">
                  <c:v>-52.468555287653999</c:v>
                </c:pt>
                <c:pt idx="5248">
                  <c:v>-53.101485305076402</c:v>
                </c:pt>
                <c:pt idx="5249">
                  <c:v>-52.439096991141</c:v>
                </c:pt>
                <c:pt idx="5250">
                  <c:v>-52.196781969133603</c:v>
                </c:pt>
                <c:pt idx="5251">
                  <c:v>-53.535474306598303</c:v>
                </c:pt>
                <c:pt idx="5252">
                  <c:v>-52.080456771648699</c:v>
                </c:pt>
                <c:pt idx="5253">
                  <c:v>-52.300404804593803</c:v>
                </c:pt>
                <c:pt idx="5254">
                  <c:v>-52.585898863366502</c:v>
                </c:pt>
                <c:pt idx="5255">
                  <c:v>-52.737544967494301</c:v>
                </c:pt>
                <c:pt idx="5256">
                  <c:v>-52.340209780816402</c:v>
                </c:pt>
                <c:pt idx="5257">
                  <c:v>-51.574968483187703</c:v>
                </c:pt>
                <c:pt idx="5258">
                  <c:v>-51.231534889867497</c:v>
                </c:pt>
                <c:pt idx="5259">
                  <c:v>-51.773852711822599</c:v>
                </c:pt>
                <c:pt idx="5260">
                  <c:v>-51.310436802676001</c:v>
                </c:pt>
                <c:pt idx="5261">
                  <c:v>-51.245488494289397</c:v>
                </c:pt>
                <c:pt idx="5262">
                  <c:v>-50.943048352731701</c:v>
                </c:pt>
                <c:pt idx="5263">
                  <c:v>-51.051431661956002</c:v>
                </c:pt>
                <c:pt idx="5264">
                  <c:v>-51.454775712892499</c:v>
                </c:pt>
                <c:pt idx="5265">
                  <c:v>-51.250404001608899</c:v>
                </c:pt>
                <c:pt idx="5266">
                  <c:v>-51.228805608908502</c:v>
                </c:pt>
                <c:pt idx="5267">
                  <c:v>-50.971395654968099</c:v>
                </c:pt>
                <c:pt idx="5268">
                  <c:v>-51.134855777797902</c:v>
                </c:pt>
                <c:pt idx="5269">
                  <c:v>-51.208580118254503</c:v>
                </c:pt>
                <c:pt idx="5270">
                  <c:v>-51.466369520228703</c:v>
                </c:pt>
                <c:pt idx="5271">
                  <c:v>-52.094213162440298</c:v>
                </c:pt>
                <c:pt idx="5272">
                  <c:v>-50.685954744658702</c:v>
                </c:pt>
                <c:pt idx="5273">
                  <c:v>-50.635139710887898</c:v>
                </c:pt>
                <c:pt idx="5274">
                  <c:v>-51.017175727467702</c:v>
                </c:pt>
                <c:pt idx="5275">
                  <c:v>-51.014594336167697</c:v>
                </c:pt>
                <c:pt idx="5276">
                  <c:v>-51.152828802008401</c:v>
                </c:pt>
                <c:pt idx="5277">
                  <c:v>-51.032587357844598</c:v>
                </c:pt>
                <c:pt idx="5278">
                  <c:v>-51.404323706237697</c:v>
                </c:pt>
                <c:pt idx="5279">
                  <c:v>-51.4386005568999</c:v>
                </c:pt>
                <c:pt idx="5280">
                  <c:v>-50.691301926281902</c:v>
                </c:pt>
                <c:pt idx="5281">
                  <c:v>-51.703589745337197</c:v>
                </c:pt>
                <c:pt idx="5282">
                  <c:v>-51.617017667171702</c:v>
                </c:pt>
                <c:pt idx="5283">
                  <c:v>-50.689654498498101</c:v>
                </c:pt>
                <c:pt idx="5284">
                  <c:v>-51.171428773654299</c:v>
                </c:pt>
                <c:pt idx="5285">
                  <c:v>-50.8661073316648</c:v>
                </c:pt>
                <c:pt idx="5286">
                  <c:v>-51.076054981309298</c:v>
                </c:pt>
                <c:pt idx="5287">
                  <c:v>-51.092780058682997</c:v>
                </c:pt>
                <c:pt idx="5288">
                  <c:v>-51.152689444844398</c:v>
                </c:pt>
                <c:pt idx="5289">
                  <c:v>-52.099734960108798</c:v>
                </c:pt>
                <c:pt idx="5290">
                  <c:v>-52.420935254571198</c:v>
                </c:pt>
                <c:pt idx="5291">
                  <c:v>-51.921333205145601</c:v>
                </c:pt>
                <c:pt idx="5292">
                  <c:v>-52.04600382153</c:v>
                </c:pt>
                <c:pt idx="5293">
                  <c:v>-51.601576440757</c:v>
                </c:pt>
                <c:pt idx="5294">
                  <c:v>-50.894526808267599</c:v>
                </c:pt>
                <c:pt idx="5295">
                  <c:v>-50.998211442650103</c:v>
                </c:pt>
                <c:pt idx="5296">
                  <c:v>-51.228375180033701</c:v>
                </c:pt>
                <c:pt idx="5297">
                  <c:v>-51.349066763100502</c:v>
                </c:pt>
                <c:pt idx="5298">
                  <c:v>-50.981741015914203</c:v>
                </c:pt>
                <c:pt idx="5299">
                  <c:v>-50.969211775288201</c:v>
                </c:pt>
                <c:pt idx="5300">
                  <c:v>-51.420330692872099</c:v>
                </c:pt>
                <c:pt idx="5301">
                  <c:v>-51.533085066342103</c:v>
                </c:pt>
                <c:pt idx="5302">
                  <c:v>-51.949325426975399</c:v>
                </c:pt>
                <c:pt idx="5303">
                  <c:v>-52.317825292717998</c:v>
                </c:pt>
                <c:pt idx="5304">
                  <c:v>-51.212342064831901</c:v>
                </c:pt>
                <c:pt idx="5305">
                  <c:v>-51.812783144568797</c:v>
                </c:pt>
                <c:pt idx="5306">
                  <c:v>-52.008580977425801</c:v>
                </c:pt>
                <c:pt idx="5307">
                  <c:v>-51.806515634627701</c:v>
                </c:pt>
                <c:pt idx="5308">
                  <c:v>-52.499236335330501</c:v>
                </c:pt>
                <c:pt idx="5309">
                  <c:v>-53.213156923733003</c:v>
                </c:pt>
                <c:pt idx="5310">
                  <c:v>-53.972744379505698</c:v>
                </c:pt>
                <c:pt idx="5311">
                  <c:v>-53.334313708313701</c:v>
                </c:pt>
                <c:pt idx="5312">
                  <c:v>-52.790760411523799</c:v>
                </c:pt>
                <c:pt idx="5313">
                  <c:v>-52.596121842115501</c:v>
                </c:pt>
                <c:pt idx="5314">
                  <c:v>-52.963943596141704</c:v>
                </c:pt>
                <c:pt idx="5315">
                  <c:v>-53.019497729481898</c:v>
                </c:pt>
                <c:pt idx="5316">
                  <c:v>-53.0332741108909</c:v>
                </c:pt>
                <c:pt idx="5317">
                  <c:v>-53.697068550106202</c:v>
                </c:pt>
                <c:pt idx="5318">
                  <c:v>-53.635586921838303</c:v>
                </c:pt>
                <c:pt idx="5319">
                  <c:v>-53.5559480236371</c:v>
                </c:pt>
                <c:pt idx="5320">
                  <c:v>-53.967528725538997</c:v>
                </c:pt>
                <c:pt idx="5321">
                  <c:v>-53.909615084136597</c:v>
                </c:pt>
                <c:pt idx="5322">
                  <c:v>-53.848523842828499</c:v>
                </c:pt>
                <c:pt idx="5323">
                  <c:v>-54.274642142804701</c:v>
                </c:pt>
                <c:pt idx="5324">
                  <c:v>-54.477032232441402</c:v>
                </c:pt>
                <c:pt idx="5325">
                  <c:v>-54.138423016636096</c:v>
                </c:pt>
                <c:pt idx="5326">
                  <c:v>-54.0519091779924</c:v>
                </c:pt>
                <c:pt idx="5327">
                  <c:v>-53.574154172493401</c:v>
                </c:pt>
                <c:pt idx="5328">
                  <c:v>-53.821511296336297</c:v>
                </c:pt>
                <c:pt idx="5329">
                  <c:v>-53.335044737200398</c:v>
                </c:pt>
                <c:pt idx="5330">
                  <c:v>-53.436614156850901</c:v>
                </c:pt>
                <c:pt idx="5331">
                  <c:v>-53.603417912778902</c:v>
                </c:pt>
                <c:pt idx="5332">
                  <c:v>-53.870628044575803</c:v>
                </c:pt>
                <c:pt idx="5333">
                  <c:v>-54.072554367143397</c:v>
                </c:pt>
                <c:pt idx="5334">
                  <c:v>-54.8433382775833</c:v>
                </c:pt>
                <c:pt idx="5335">
                  <c:v>-54.866460911996001</c:v>
                </c:pt>
                <c:pt idx="5336">
                  <c:v>-55.183113505102803</c:v>
                </c:pt>
                <c:pt idx="5337">
                  <c:v>-55.420725884640703</c:v>
                </c:pt>
                <c:pt idx="5338">
                  <c:v>-54.702274353405102</c:v>
                </c:pt>
                <c:pt idx="5339">
                  <c:v>-54.695669350457798</c:v>
                </c:pt>
                <c:pt idx="5340">
                  <c:v>-54.359615968650402</c:v>
                </c:pt>
                <c:pt idx="5341">
                  <c:v>-55.157895727358202</c:v>
                </c:pt>
                <c:pt idx="5342">
                  <c:v>-55.792310382710703</c:v>
                </c:pt>
                <c:pt idx="5343">
                  <c:v>-56.123205630978397</c:v>
                </c:pt>
                <c:pt idx="5344">
                  <c:v>-55.826063602769899</c:v>
                </c:pt>
                <c:pt idx="5345">
                  <c:v>-56.025208725797597</c:v>
                </c:pt>
                <c:pt idx="5346">
                  <c:v>-56.152133727758802</c:v>
                </c:pt>
                <c:pt idx="5347">
                  <c:v>-55.795559659708303</c:v>
                </c:pt>
                <c:pt idx="5348">
                  <c:v>-56.283604546983398</c:v>
                </c:pt>
                <c:pt idx="5349">
                  <c:v>-55.829080630564597</c:v>
                </c:pt>
                <c:pt idx="5350">
                  <c:v>-55.978800119898601</c:v>
                </c:pt>
                <c:pt idx="5351">
                  <c:v>-55.879051261352302</c:v>
                </c:pt>
                <c:pt idx="5352">
                  <c:v>-55.055360819908003</c:v>
                </c:pt>
                <c:pt idx="5353">
                  <c:v>-56.489348094651099</c:v>
                </c:pt>
                <c:pt idx="5354">
                  <c:v>-56.712383876475499</c:v>
                </c:pt>
                <c:pt idx="5355">
                  <c:v>-56.200186373309798</c:v>
                </c:pt>
                <c:pt idx="5356">
                  <c:v>-55.671615248959299</c:v>
                </c:pt>
                <c:pt idx="5357">
                  <c:v>-56.242837527001001</c:v>
                </c:pt>
                <c:pt idx="5358">
                  <c:v>-55.842464899181103</c:v>
                </c:pt>
                <c:pt idx="5359">
                  <c:v>-55.876061975440201</c:v>
                </c:pt>
                <c:pt idx="5360">
                  <c:v>-55.428145336211003</c:v>
                </c:pt>
                <c:pt idx="5361">
                  <c:v>-55.712518764882901</c:v>
                </c:pt>
                <c:pt idx="5362">
                  <c:v>-55.715107949082501</c:v>
                </c:pt>
                <c:pt idx="5363">
                  <c:v>-56.435850229453898</c:v>
                </c:pt>
                <c:pt idx="5364">
                  <c:v>-56.430250948913397</c:v>
                </c:pt>
                <c:pt idx="5365">
                  <c:v>-56.885830981112001</c:v>
                </c:pt>
                <c:pt idx="5366">
                  <c:v>-56.505735260465997</c:v>
                </c:pt>
                <c:pt idx="5367">
                  <c:v>-55.8952892340643</c:v>
                </c:pt>
                <c:pt idx="5368">
                  <c:v>-55.8031269910419</c:v>
                </c:pt>
                <c:pt idx="5369">
                  <c:v>-56.301984452757502</c:v>
                </c:pt>
                <c:pt idx="5370">
                  <c:v>-56.587896447573399</c:v>
                </c:pt>
                <c:pt idx="5371">
                  <c:v>-56.696097622810299</c:v>
                </c:pt>
                <c:pt idx="5372">
                  <c:v>-56.1045956510754</c:v>
                </c:pt>
                <c:pt idx="5373">
                  <c:v>-56.321083418498098</c:v>
                </c:pt>
                <c:pt idx="5374">
                  <c:v>-56.800587705962599</c:v>
                </c:pt>
                <c:pt idx="5375">
                  <c:v>-56.908981297986003</c:v>
                </c:pt>
                <c:pt idx="5376">
                  <c:v>-57.049718775159398</c:v>
                </c:pt>
                <c:pt idx="5377">
                  <c:v>-56.725808488896703</c:v>
                </c:pt>
                <c:pt idx="5378">
                  <c:v>-56.078155901018803</c:v>
                </c:pt>
                <c:pt idx="5379">
                  <c:v>-56.8204324795351</c:v>
                </c:pt>
                <c:pt idx="5380">
                  <c:v>-56.406934554026897</c:v>
                </c:pt>
                <c:pt idx="5381">
                  <c:v>-56.200346029026903</c:v>
                </c:pt>
                <c:pt idx="5382">
                  <c:v>-56.502776918019201</c:v>
                </c:pt>
                <c:pt idx="5383">
                  <c:v>-57.294512342443198</c:v>
                </c:pt>
                <c:pt idx="5384">
                  <c:v>-56.823197605000402</c:v>
                </c:pt>
                <c:pt idx="5385">
                  <c:v>-56.920728540289801</c:v>
                </c:pt>
                <c:pt idx="5386">
                  <c:v>-57.179426912922402</c:v>
                </c:pt>
                <c:pt idx="5387">
                  <c:v>-56.806103786258902</c:v>
                </c:pt>
                <c:pt idx="5388">
                  <c:v>-56.262408382064102</c:v>
                </c:pt>
                <c:pt idx="5389">
                  <c:v>-55.844863772323201</c:v>
                </c:pt>
                <c:pt idx="5390">
                  <c:v>-56.553964070184399</c:v>
                </c:pt>
                <c:pt idx="5391">
                  <c:v>-57.105560668387703</c:v>
                </c:pt>
                <c:pt idx="5392">
                  <c:v>-56.590069569975903</c:v>
                </c:pt>
                <c:pt idx="5393">
                  <c:v>-56.625814032455899</c:v>
                </c:pt>
                <c:pt idx="5394">
                  <c:v>-56.6870417888208</c:v>
                </c:pt>
                <c:pt idx="5395">
                  <c:v>-56.513360004790698</c:v>
                </c:pt>
                <c:pt idx="5396">
                  <c:v>-56.637103797306899</c:v>
                </c:pt>
                <c:pt idx="5397">
                  <c:v>-57.030646310967597</c:v>
                </c:pt>
                <c:pt idx="5398">
                  <c:v>-56.101378872201501</c:v>
                </c:pt>
                <c:pt idx="5399">
                  <c:v>-56.503084548439503</c:v>
                </c:pt>
                <c:pt idx="5400">
                  <c:v>-57.365151622944197</c:v>
                </c:pt>
                <c:pt idx="5401">
                  <c:v>-57.995653857044303</c:v>
                </c:pt>
                <c:pt idx="5402">
                  <c:v>-56.9506649647751</c:v>
                </c:pt>
                <c:pt idx="5403">
                  <c:v>-56.276089949838301</c:v>
                </c:pt>
                <c:pt idx="5404">
                  <c:v>-55.971406404691102</c:v>
                </c:pt>
                <c:pt idx="5405">
                  <c:v>-56.043894382623598</c:v>
                </c:pt>
                <c:pt idx="5406">
                  <c:v>-55.345271953770897</c:v>
                </c:pt>
                <c:pt idx="5407">
                  <c:v>-55.034248368096499</c:v>
                </c:pt>
                <c:pt idx="5408">
                  <c:v>-55.260774302493999</c:v>
                </c:pt>
                <c:pt idx="5409">
                  <c:v>-55.412044762177601</c:v>
                </c:pt>
                <c:pt idx="5410">
                  <c:v>-55.775952403985599</c:v>
                </c:pt>
                <c:pt idx="5411">
                  <c:v>-55.864072440026597</c:v>
                </c:pt>
                <c:pt idx="5412">
                  <c:v>-56.824008930124997</c:v>
                </c:pt>
                <c:pt idx="5413">
                  <c:v>-55.500897827815002</c:v>
                </c:pt>
                <c:pt idx="5414">
                  <c:v>-55.332864465226201</c:v>
                </c:pt>
                <c:pt idx="5415">
                  <c:v>-55.4464677435328</c:v>
                </c:pt>
                <c:pt idx="5416">
                  <c:v>-55.846475787081999</c:v>
                </c:pt>
                <c:pt idx="5417">
                  <c:v>-55.437729063889499</c:v>
                </c:pt>
                <c:pt idx="5418">
                  <c:v>-56.152394331660901</c:v>
                </c:pt>
                <c:pt idx="5419">
                  <c:v>-55.879973043657401</c:v>
                </c:pt>
                <c:pt idx="5420">
                  <c:v>-55.375276999137299</c:v>
                </c:pt>
                <c:pt idx="5421">
                  <c:v>-55.151247444530398</c:v>
                </c:pt>
                <c:pt idx="5422">
                  <c:v>-54.8727209485887</c:v>
                </c:pt>
                <c:pt idx="5423">
                  <c:v>-54.688376223094998</c:v>
                </c:pt>
                <c:pt idx="5424">
                  <c:v>-54.641831070374202</c:v>
                </c:pt>
                <c:pt idx="5425">
                  <c:v>-55.145343399874797</c:v>
                </c:pt>
                <c:pt idx="5426">
                  <c:v>-54.339890220181601</c:v>
                </c:pt>
                <c:pt idx="5427">
                  <c:v>-54.248565136283197</c:v>
                </c:pt>
                <c:pt idx="5428">
                  <c:v>-54.569382028152098</c:v>
                </c:pt>
                <c:pt idx="5429">
                  <c:v>-54.733733951755802</c:v>
                </c:pt>
                <c:pt idx="5430">
                  <c:v>-54.111486881264099</c:v>
                </c:pt>
                <c:pt idx="5431">
                  <c:v>-53.286720145316998</c:v>
                </c:pt>
                <c:pt idx="5432">
                  <c:v>-53.8754488356916</c:v>
                </c:pt>
                <c:pt idx="5433">
                  <c:v>-53.640026944576498</c:v>
                </c:pt>
                <c:pt idx="5434">
                  <c:v>-53.236301126041397</c:v>
                </c:pt>
                <c:pt idx="5435">
                  <c:v>-53.025178068287197</c:v>
                </c:pt>
                <c:pt idx="5436">
                  <c:v>-52.928889438565697</c:v>
                </c:pt>
                <c:pt idx="5437">
                  <c:v>-53.584474305984301</c:v>
                </c:pt>
                <c:pt idx="5438">
                  <c:v>-53.285280721267299</c:v>
                </c:pt>
                <c:pt idx="5439">
                  <c:v>-52.910971021871198</c:v>
                </c:pt>
                <c:pt idx="5440">
                  <c:v>-53.377815881945203</c:v>
                </c:pt>
                <c:pt idx="5441">
                  <c:v>-53.595618383826</c:v>
                </c:pt>
                <c:pt idx="5442">
                  <c:v>-52.751074703102901</c:v>
                </c:pt>
                <c:pt idx="5443">
                  <c:v>-52.5134511819764</c:v>
                </c:pt>
                <c:pt idx="5444">
                  <c:v>-52.552821871404902</c:v>
                </c:pt>
                <c:pt idx="5445">
                  <c:v>-52.869157317586897</c:v>
                </c:pt>
                <c:pt idx="5446">
                  <c:v>-52.444886269773498</c:v>
                </c:pt>
                <c:pt idx="5447">
                  <c:v>-51.797304501873299</c:v>
                </c:pt>
                <c:pt idx="5448">
                  <c:v>-52.564298933648502</c:v>
                </c:pt>
                <c:pt idx="5449">
                  <c:v>-52.635346963895699</c:v>
                </c:pt>
                <c:pt idx="5450">
                  <c:v>-52.682609573769703</c:v>
                </c:pt>
                <c:pt idx="5451">
                  <c:v>-52.126416616534598</c:v>
                </c:pt>
                <c:pt idx="5452">
                  <c:v>-52.011869322883697</c:v>
                </c:pt>
                <c:pt idx="5453">
                  <c:v>-52.2356924623463</c:v>
                </c:pt>
                <c:pt idx="5454">
                  <c:v>-51.590657225034697</c:v>
                </c:pt>
                <c:pt idx="5455">
                  <c:v>-51.796651369083797</c:v>
                </c:pt>
                <c:pt idx="5456">
                  <c:v>-51.247899672379702</c:v>
                </c:pt>
                <c:pt idx="5457">
                  <c:v>-51.407466708207799</c:v>
                </c:pt>
                <c:pt idx="5458">
                  <c:v>-51.594012729312396</c:v>
                </c:pt>
                <c:pt idx="5459">
                  <c:v>-51.697801919034902</c:v>
                </c:pt>
                <c:pt idx="5460">
                  <c:v>-51.743514880094601</c:v>
                </c:pt>
                <c:pt idx="5461">
                  <c:v>-51.996751051566299</c:v>
                </c:pt>
                <c:pt idx="5462">
                  <c:v>-52.014530745149301</c:v>
                </c:pt>
                <c:pt idx="5463">
                  <c:v>-51.699649823811598</c:v>
                </c:pt>
                <c:pt idx="5464">
                  <c:v>-51.966750990756502</c:v>
                </c:pt>
                <c:pt idx="5465">
                  <c:v>-52.236654633945399</c:v>
                </c:pt>
                <c:pt idx="5466">
                  <c:v>-51.760835845083001</c:v>
                </c:pt>
                <c:pt idx="5467">
                  <c:v>-51.680452667055299</c:v>
                </c:pt>
                <c:pt idx="5468">
                  <c:v>-52.079764562250901</c:v>
                </c:pt>
                <c:pt idx="5469">
                  <c:v>-51.792399628716701</c:v>
                </c:pt>
                <c:pt idx="5470">
                  <c:v>-51.820223219222598</c:v>
                </c:pt>
                <c:pt idx="5471">
                  <c:v>-51.251608445583699</c:v>
                </c:pt>
                <c:pt idx="5472">
                  <c:v>-51.533127967814103</c:v>
                </c:pt>
                <c:pt idx="5473">
                  <c:v>-51.6919775560836</c:v>
                </c:pt>
                <c:pt idx="5474">
                  <c:v>-51.529121643700996</c:v>
                </c:pt>
                <c:pt idx="5475">
                  <c:v>-51.749998066736701</c:v>
                </c:pt>
                <c:pt idx="5476">
                  <c:v>-51.459241945037803</c:v>
                </c:pt>
                <c:pt idx="5477">
                  <c:v>-51.237206166568697</c:v>
                </c:pt>
                <c:pt idx="5478">
                  <c:v>-51.752895020889198</c:v>
                </c:pt>
                <c:pt idx="5479">
                  <c:v>-50.961805566361598</c:v>
                </c:pt>
                <c:pt idx="5480">
                  <c:v>-51.404790726627603</c:v>
                </c:pt>
                <c:pt idx="5481">
                  <c:v>-51.255541108481097</c:v>
                </c:pt>
                <c:pt idx="5482">
                  <c:v>-51.199643949094899</c:v>
                </c:pt>
                <c:pt idx="5483">
                  <c:v>-51.808813352794601</c:v>
                </c:pt>
                <c:pt idx="5484">
                  <c:v>-52.131509271281999</c:v>
                </c:pt>
                <c:pt idx="5485">
                  <c:v>-51.007593083406597</c:v>
                </c:pt>
                <c:pt idx="5486">
                  <c:v>-51.239068433282299</c:v>
                </c:pt>
                <c:pt idx="5487">
                  <c:v>-51.291992896085901</c:v>
                </c:pt>
                <c:pt idx="5488">
                  <c:v>-51.8918286077364</c:v>
                </c:pt>
                <c:pt idx="5489">
                  <c:v>-51.166246738806599</c:v>
                </c:pt>
                <c:pt idx="5490">
                  <c:v>-51.4963532772977</c:v>
                </c:pt>
                <c:pt idx="5491">
                  <c:v>-51.176929730047704</c:v>
                </c:pt>
                <c:pt idx="5492">
                  <c:v>-51.554669586249403</c:v>
                </c:pt>
                <c:pt idx="5493">
                  <c:v>-51.200797065148997</c:v>
                </c:pt>
                <c:pt idx="5494">
                  <c:v>-51.342165117024599</c:v>
                </c:pt>
                <c:pt idx="5495">
                  <c:v>-51.091479578033898</c:v>
                </c:pt>
                <c:pt idx="5496">
                  <c:v>-51.414366546194898</c:v>
                </c:pt>
                <c:pt idx="5497">
                  <c:v>-50.947965719114997</c:v>
                </c:pt>
                <c:pt idx="5498">
                  <c:v>-51.303365022793599</c:v>
                </c:pt>
                <c:pt idx="5499">
                  <c:v>-51.311863613800398</c:v>
                </c:pt>
                <c:pt idx="5500">
                  <c:v>-51.630651221828501</c:v>
                </c:pt>
                <c:pt idx="5501">
                  <c:v>-51.172229297453903</c:v>
                </c:pt>
                <c:pt idx="5502">
                  <c:v>-51.756776502756303</c:v>
                </c:pt>
                <c:pt idx="5503">
                  <c:v>-51.749930571967496</c:v>
                </c:pt>
                <c:pt idx="5504">
                  <c:v>-52.057613825205799</c:v>
                </c:pt>
                <c:pt idx="5505">
                  <c:v>-52.175133624468302</c:v>
                </c:pt>
                <c:pt idx="5506">
                  <c:v>-52.208320045531501</c:v>
                </c:pt>
                <c:pt idx="5507">
                  <c:v>-53.3001585881225</c:v>
                </c:pt>
                <c:pt idx="5508">
                  <c:v>-53.345697280975102</c:v>
                </c:pt>
                <c:pt idx="5509">
                  <c:v>-53.015417895364799</c:v>
                </c:pt>
                <c:pt idx="5510">
                  <c:v>-53.046166102780496</c:v>
                </c:pt>
                <c:pt idx="5511">
                  <c:v>-53.409477099259099</c:v>
                </c:pt>
                <c:pt idx="5512">
                  <c:v>-53.353525587114902</c:v>
                </c:pt>
                <c:pt idx="5513">
                  <c:v>-53.491904182188897</c:v>
                </c:pt>
                <c:pt idx="5514">
                  <c:v>-53.978967192401598</c:v>
                </c:pt>
                <c:pt idx="5515">
                  <c:v>-53.524147445506998</c:v>
                </c:pt>
                <c:pt idx="5516">
                  <c:v>-53.840734006963302</c:v>
                </c:pt>
                <c:pt idx="5517">
                  <c:v>-53.605733300986302</c:v>
                </c:pt>
                <c:pt idx="5518">
                  <c:v>-53.916845729498803</c:v>
                </c:pt>
                <c:pt idx="5519">
                  <c:v>-54.117936347438501</c:v>
                </c:pt>
                <c:pt idx="5520">
                  <c:v>-53.898336619674801</c:v>
                </c:pt>
                <c:pt idx="5521">
                  <c:v>-54.548782554722301</c:v>
                </c:pt>
                <c:pt idx="5522">
                  <c:v>-54.687210118839701</c:v>
                </c:pt>
                <c:pt idx="5523">
                  <c:v>-54.5019725544187</c:v>
                </c:pt>
                <c:pt idx="5524">
                  <c:v>-54.580224444053798</c:v>
                </c:pt>
                <c:pt idx="5525">
                  <c:v>-54.2565365418818</c:v>
                </c:pt>
                <c:pt idx="5526">
                  <c:v>-54.223240850076998</c:v>
                </c:pt>
                <c:pt idx="5527">
                  <c:v>-53.9862002698883</c:v>
                </c:pt>
                <c:pt idx="5528">
                  <c:v>-54.314453200287304</c:v>
                </c:pt>
                <c:pt idx="5529">
                  <c:v>-54.799346760128898</c:v>
                </c:pt>
                <c:pt idx="5530">
                  <c:v>-54.480961102877302</c:v>
                </c:pt>
                <c:pt idx="5531">
                  <c:v>-54.350344572565398</c:v>
                </c:pt>
                <c:pt idx="5532">
                  <c:v>-54.2071954936835</c:v>
                </c:pt>
                <c:pt idx="5533">
                  <c:v>-54.626043874001098</c:v>
                </c:pt>
                <c:pt idx="5534">
                  <c:v>-54.283286580948001</c:v>
                </c:pt>
                <c:pt idx="5535">
                  <c:v>-54.853731344899302</c:v>
                </c:pt>
                <c:pt idx="5536">
                  <c:v>-54.610461678857298</c:v>
                </c:pt>
                <c:pt idx="5537">
                  <c:v>-54.817953598319598</c:v>
                </c:pt>
                <c:pt idx="5538">
                  <c:v>-55.427034523977603</c:v>
                </c:pt>
                <c:pt idx="5539">
                  <c:v>-54.908036861549597</c:v>
                </c:pt>
                <c:pt idx="5540">
                  <c:v>-55.165934819247298</c:v>
                </c:pt>
                <c:pt idx="5541">
                  <c:v>-53.722737973601703</c:v>
                </c:pt>
                <c:pt idx="5542">
                  <c:v>-54.465547776306202</c:v>
                </c:pt>
                <c:pt idx="5543">
                  <c:v>-54.544709527200602</c:v>
                </c:pt>
                <c:pt idx="5544">
                  <c:v>-55.243411902357799</c:v>
                </c:pt>
                <c:pt idx="5545">
                  <c:v>-55.134515992506401</c:v>
                </c:pt>
                <c:pt idx="5546">
                  <c:v>-55.119735078711301</c:v>
                </c:pt>
                <c:pt idx="5547">
                  <c:v>-54.498328874731698</c:v>
                </c:pt>
                <c:pt idx="5548">
                  <c:v>-54.738750239520698</c:v>
                </c:pt>
                <c:pt idx="5549">
                  <c:v>-55.4768980784837</c:v>
                </c:pt>
                <c:pt idx="5550">
                  <c:v>-54.916442866168303</c:v>
                </c:pt>
                <c:pt idx="5551">
                  <c:v>-54.575271692365099</c:v>
                </c:pt>
                <c:pt idx="5552">
                  <c:v>-55.454165083954003</c:v>
                </c:pt>
                <c:pt idx="5553">
                  <c:v>-55.149790929439</c:v>
                </c:pt>
                <c:pt idx="5554">
                  <c:v>-55.626636193426201</c:v>
                </c:pt>
                <c:pt idx="5555">
                  <c:v>-55.793421590984998</c:v>
                </c:pt>
                <c:pt idx="5556">
                  <c:v>-55.292589934854</c:v>
                </c:pt>
                <c:pt idx="5557">
                  <c:v>-55.198154726295598</c:v>
                </c:pt>
                <c:pt idx="5558">
                  <c:v>-56.1618077782746</c:v>
                </c:pt>
                <c:pt idx="5559">
                  <c:v>-55.019717904296499</c:v>
                </c:pt>
                <c:pt idx="5560">
                  <c:v>-55.826186093362899</c:v>
                </c:pt>
                <c:pt idx="5561">
                  <c:v>-55.971603122649</c:v>
                </c:pt>
                <c:pt idx="5562">
                  <c:v>-55.968516274064498</c:v>
                </c:pt>
                <c:pt idx="5563">
                  <c:v>-55.400790820825101</c:v>
                </c:pt>
                <c:pt idx="5564">
                  <c:v>-55.447107671664199</c:v>
                </c:pt>
                <c:pt idx="5565">
                  <c:v>-56.162067121285901</c:v>
                </c:pt>
                <c:pt idx="5566">
                  <c:v>-55.525034055649897</c:v>
                </c:pt>
                <c:pt idx="5567">
                  <c:v>-55.771614181379903</c:v>
                </c:pt>
                <c:pt idx="5568">
                  <c:v>-55.6213020937873</c:v>
                </c:pt>
                <c:pt idx="5569">
                  <c:v>-56.114304328303902</c:v>
                </c:pt>
                <c:pt idx="5570">
                  <c:v>-55.789775903426097</c:v>
                </c:pt>
                <c:pt idx="5571">
                  <c:v>-55.957420428666197</c:v>
                </c:pt>
                <c:pt idx="5572">
                  <c:v>-56.248463802105398</c:v>
                </c:pt>
                <c:pt idx="5573">
                  <c:v>-55.805727681135501</c:v>
                </c:pt>
                <c:pt idx="5574">
                  <c:v>-55.146035809755404</c:v>
                </c:pt>
                <c:pt idx="5575">
                  <c:v>-56.257609708049898</c:v>
                </c:pt>
                <c:pt idx="5576">
                  <c:v>-55.4017970058947</c:v>
                </c:pt>
                <c:pt idx="5577">
                  <c:v>-55.513773041682299</c:v>
                </c:pt>
                <c:pt idx="5578">
                  <c:v>-55.521203009095302</c:v>
                </c:pt>
                <c:pt idx="5579">
                  <c:v>-56.384825120444901</c:v>
                </c:pt>
                <c:pt idx="5580">
                  <c:v>-56.637485824490497</c:v>
                </c:pt>
                <c:pt idx="5581">
                  <c:v>-56.180143939453401</c:v>
                </c:pt>
                <c:pt idx="5582">
                  <c:v>-56.288382680702597</c:v>
                </c:pt>
                <c:pt idx="5583">
                  <c:v>-56.349095089008799</c:v>
                </c:pt>
                <c:pt idx="5584">
                  <c:v>-56.187285936291197</c:v>
                </c:pt>
                <c:pt idx="5585">
                  <c:v>-55.888035368077801</c:v>
                </c:pt>
                <c:pt idx="5586">
                  <c:v>-55.854044183939202</c:v>
                </c:pt>
                <c:pt idx="5587">
                  <c:v>-55.749458388210002</c:v>
                </c:pt>
                <c:pt idx="5588">
                  <c:v>-55.6368384656191</c:v>
                </c:pt>
                <c:pt idx="5589">
                  <c:v>-56.143454984222998</c:v>
                </c:pt>
                <c:pt idx="5590">
                  <c:v>-55.935367676655098</c:v>
                </c:pt>
                <c:pt idx="5591">
                  <c:v>-55.852618817344201</c:v>
                </c:pt>
                <c:pt idx="5592">
                  <c:v>-54.966679256436599</c:v>
                </c:pt>
                <c:pt idx="5593">
                  <c:v>-54.492214607970098</c:v>
                </c:pt>
                <c:pt idx="5594">
                  <c:v>-54.560100242324403</c:v>
                </c:pt>
                <c:pt idx="5595">
                  <c:v>-55.238541618047996</c:v>
                </c:pt>
                <c:pt idx="5596">
                  <c:v>-55.453797298728702</c:v>
                </c:pt>
                <c:pt idx="5597">
                  <c:v>-55.805201713890099</c:v>
                </c:pt>
                <c:pt idx="5598">
                  <c:v>-55.461166947046699</c:v>
                </c:pt>
                <c:pt idx="5599">
                  <c:v>-55.514268820116598</c:v>
                </c:pt>
                <c:pt idx="5600">
                  <c:v>-56.0555962897431</c:v>
                </c:pt>
                <c:pt idx="5601">
                  <c:v>-54.920258738826703</c:v>
                </c:pt>
                <c:pt idx="5602">
                  <c:v>-55.083585916387598</c:v>
                </c:pt>
                <c:pt idx="5603">
                  <c:v>-55.551948873983697</c:v>
                </c:pt>
                <c:pt idx="5604">
                  <c:v>-55.244545439246899</c:v>
                </c:pt>
                <c:pt idx="5605">
                  <c:v>-55.441633745189002</c:v>
                </c:pt>
                <c:pt idx="5606">
                  <c:v>-55.265097753181898</c:v>
                </c:pt>
                <c:pt idx="5607">
                  <c:v>-55.5128327836183</c:v>
                </c:pt>
                <c:pt idx="5608">
                  <c:v>-55.382767530386097</c:v>
                </c:pt>
                <c:pt idx="5609">
                  <c:v>-54.423475187643199</c:v>
                </c:pt>
                <c:pt idx="5610">
                  <c:v>-54.664557501126303</c:v>
                </c:pt>
                <c:pt idx="5611">
                  <c:v>-54.764477928199099</c:v>
                </c:pt>
                <c:pt idx="5612">
                  <c:v>-54.344533188443499</c:v>
                </c:pt>
                <c:pt idx="5613">
                  <c:v>-54.439810251794199</c:v>
                </c:pt>
                <c:pt idx="5614">
                  <c:v>-54.470529994161602</c:v>
                </c:pt>
                <c:pt idx="5615">
                  <c:v>-54.933552715463499</c:v>
                </c:pt>
                <c:pt idx="5616">
                  <c:v>-54.087857465925801</c:v>
                </c:pt>
                <c:pt idx="5617">
                  <c:v>-54.723771962857803</c:v>
                </c:pt>
                <c:pt idx="5618">
                  <c:v>-53.971541388546498</c:v>
                </c:pt>
                <c:pt idx="5619">
                  <c:v>-53.515654335566197</c:v>
                </c:pt>
                <c:pt idx="5620">
                  <c:v>-53.600848133552297</c:v>
                </c:pt>
                <c:pt idx="5621">
                  <c:v>-54.297972970545104</c:v>
                </c:pt>
                <c:pt idx="5622">
                  <c:v>-54.123079898945598</c:v>
                </c:pt>
                <c:pt idx="5623">
                  <c:v>-54.2567428254414</c:v>
                </c:pt>
                <c:pt idx="5624">
                  <c:v>-54.139272355162603</c:v>
                </c:pt>
                <c:pt idx="5625">
                  <c:v>-54.207951690828097</c:v>
                </c:pt>
                <c:pt idx="5626">
                  <c:v>-54.3456157372297</c:v>
                </c:pt>
                <c:pt idx="5627">
                  <c:v>-53.923411760285497</c:v>
                </c:pt>
                <c:pt idx="5628">
                  <c:v>-54.4230170658617</c:v>
                </c:pt>
                <c:pt idx="5629">
                  <c:v>-54.3900380427283</c:v>
                </c:pt>
                <c:pt idx="5630">
                  <c:v>-53.785662947275597</c:v>
                </c:pt>
                <c:pt idx="5631">
                  <c:v>-54.153567532490896</c:v>
                </c:pt>
                <c:pt idx="5632">
                  <c:v>-54.217405011671197</c:v>
                </c:pt>
                <c:pt idx="5633">
                  <c:v>-54.391432491754301</c:v>
                </c:pt>
                <c:pt idx="5634">
                  <c:v>-53.912175659717597</c:v>
                </c:pt>
                <c:pt idx="5635">
                  <c:v>-53.769974224745198</c:v>
                </c:pt>
                <c:pt idx="5636">
                  <c:v>-53.385867616345799</c:v>
                </c:pt>
                <c:pt idx="5637">
                  <c:v>-53.802733569310597</c:v>
                </c:pt>
                <c:pt idx="5638">
                  <c:v>-54.093931833552404</c:v>
                </c:pt>
                <c:pt idx="5639">
                  <c:v>-53.4301348784577</c:v>
                </c:pt>
                <c:pt idx="5640">
                  <c:v>-53.572821867599799</c:v>
                </c:pt>
                <c:pt idx="5641">
                  <c:v>-53.070788745399199</c:v>
                </c:pt>
                <c:pt idx="5642">
                  <c:v>-53.087345915557698</c:v>
                </c:pt>
                <c:pt idx="5643">
                  <c:v>-53.5751094215329</c:v>
                </c:pt>
                <c:pt idx="5644">
                  <c:v>-53.745653690060003</c:v>
                </c:pt>
                <c:pt idx="5645">
                  <c:v>-53.412538905340902</c:v>
                </c:pt>
                <c:pt idx="5646">
                  <c:v>-52.396175453715898</c:v>
                </c:pt>
                <c:pt idx="5647">
                  <c:v>-52.434253698492199</c:v>
                </c:pt>
                <c:pt idx="5648">
                  <c:v>-52.6707438084442</c:v>
                </c:pt>
                <c:pt idx="5649">
                  <c:v>-52.734349020097198</c:v>
                </c:pt>
                <c:pt idx="5650">
                  <c:v>-52.280168212538598</c:v>
                </c:pt>
                <c:pt idx="5651">
                  <c:v>-51.657838770523497</c:v>
                </c:pt>
                <c:pt idx="5652">
                  <c:v>-51.592972838815498</c:v>
                </c:pt>
                <c:pt idx="5653">
                  <c:v>-51.342374634084301</c:v>
                </c:pt>
                <c:pt idx="5654">
                  <c:v>-51.933213549574198</c:v>
                </c:pt>
                <c:pt idx="5655">
                  <c:v>-51.772371536856703</c:v>
                </c:pt>
                <c:pt idx="5656">
                  <c:v>-51.805531335298099</c:v>
                </c:pt>
                <c:pt idx="5657">
                  <c:v>-51.397519008631498</c:v>
                </c:pt>
                <c:pt idx="5658">
                  <c:v>-51.329141199472197</c:v>
                </c:pt>
                <c:pt idx="5659">
                  <c:v>-51.053016816196802</c:v>
                </c:pt>
                <c:pt idx="5660">
                  <c:v>-51.166110098521798</c:v>
                </c:pt>
                <c:pt idx="5661">
                  <c:v>-51.411668374872498</c:v>
                </c:pt>
                <c:pt idx="5662">
                  <c:v>-51.1411030735525</c:v>
                </c:pt>
                <c:pt idx="5663">
                  <c:v>-50.719243462862302</c:v>
                </c:pt>
                <c:pt idx="5664">
                  <c:v>-51.162553201698103</c:v>
                </c:pt>
                <c:pt idx="5665">
                  <c:v>-51.760214187528497</c:v>
                </c:pt>
                <c:pt idx="5666">
                  <c:v>-51.615110697414202</c:v>
                </c:pt>
                <c:pt idx="5667">
                  <c:v>-52.154754487880403</c:v>
                </c:pt>
                <c:pt idx="5668">
                  <c:v>-52.190479618508903</c:v>
                </c:pt>
                <c:pt idx="5669">
                  <c:v>-52.110315063137001</c:v>
                </c:pt>
                <c:pt idx="5670">
                  <c:v>-50.938819337047804</c:v>
                </c:pt>
                <c:pt idx="5671">
                  <c:v>-51.165116062503998</c:v>
                </c:pt>
                <c:pt idx="5672">
                  <c:v>-51.001769966974301</c:v>
                </c:pt>
                <c:pt idx="5673">
                  <c:v>-51.009780376359103</c:v>
                </c:pt>
                <c:pt idx="5674">
                  <c:v>-51.202239900228101</c:v>
                </c:pt>
                <c:pt idx="5675">
                  <c:v>-51.089205895811801</c:v>
                </c:pt>
                <c:pt idx="5676">
                  <c:v>-50.419995657362101</c:v>
                </c:pt>
                <c:pt idx="5677">
                  <c:v>-50.611163483526497</c:v>
                </c:pt>
                <c:pt idx="5678">
                  <c:v>-50.815181524875001</c:v>
                </c:pt>
                <c:pt idx="5679">
                  <c:v>-50.7622079028231</c:v>
                </c:pt>
                <c:pt idx="5680">
                  <c:v>-50.4522408592521</c:v>
                </c:pt>
                <c:pt idx="5681">
                  <c:v>-50.341197476388203</c:v>
                </c:pt>
                <c:pt idx="5682">
                  <c:v>-50.954992909414102</c:v>
                </c:pt>
                <c:pt idx="5683">
                  <c:v>-50.373803386782001</c:v>
                </c:pt>
                <c:pt idx="5684">
                  <c:v>-50.529287509978097</c:v>
                </c:pt>
                <c:pt idx="5685">
                  <c:v>-50.934058554365897</c:v>
                </c:pt>
                <c:pt idx="5686">
                  <c:v>-50.7000375019148</c:v>
                </c:pt>
                <c:pt idx="5687">
                  <c:v>-50.935307581323499</c:v>
                </c:pt>
                <c:pt idx="5688">
                  <c:v>-50.82972142813</c:v>
                </c:pt>
                <c:pt idx="5689">
                  <c:v>-50.8073368655362</c:v>
                </c:pt>
                <c:pt idx="5690">
                  <c:v>-50.8150217591485</c:v>
                </c:pt>
                <c:pt idx="5691">
                  <c:v>-50.985115341840903</c:v>
                </c:pt>
                <c:pt idx="5692">
                  <c:v>-51.690585405739697</c:v>
                </c:pt>
                <c:pt idx="5693">
                  <c:v>-51.372903559053498</c:v>
                </c:pt>
                <c:pt idx="5694">
                  <c:v>-50.947602902038199</c:v>
                </c:pt>
                <c:pt idx="5695">
                  <c:v>-51.572100531155201</c:v>
                </c:pt>
                <c:pt idx="5696">
                  <c:v>-51.577960689430398</c:v>
                </c:pt>
                <c:pt idx="5697">
                  <c:v>-51.6134494779592</c:v>
                </c:pt>
                <c:pt idx="5698">
                  <c:v>-51.753354782856199</c:v>
                </c:pt>
                <c:pt idx="5699">
                  <c:v>-51.199269591434799</c:v>
                </c:pt>
                <c:pt idx="5700">
                  <c:v>-51.632438512989999</c:v>
                </c:pt>
                <c:pt idx="5701">
                  <c:v>-52.143095066559098</c:v>
                </c:pt>
                <c:pt idx="5702">
                  <c:v>-51.890792750004501</c:v>
                </c:pt>
                <c:pt idx="5703">
                  <c:v>-51.680330472979797</c:v>
                </c:pt>
                <c:pt idx="5704">
                  <c:v>-52.617594493918403</c:v>
                </c:pt>
                <c:pt idx="5705">
                  <c:v>-52.236690819685499</c:v>
                </c:pt>
                <c:pt idx="5706">
                  <c:v>-52.331587082809499</c:v>
                </c:pt>
                <c:pt idx="5707">
                  <c:v>-52.506918774320503</c:v>
                </c:pt>
                <c:pt idx="5708">
                  <c:v>-52.629412011375301</c:v>
                </c:pt>
                <c:pt idx="5709">
                  <c:v>-52.668434088517998</c:v>
                </c:pt>
                <c:pt idx="5710">
                  <c:v>-52.7403543068612</c:v>
                </c:pt>
                <c:pt idx="5711">
                  <c:v>-52.938751072338697</c:v>
                </c:pt>
                <c:pt idx="5712">
                  <c:v>-53.175062265511102</c:v>
                </c:pt>
                <c:pt idx="5713">
                  <c:v>-53.006966228178896</c:v>
                </c:pt>
                <c:pt idx="5714">
                  <c:v>-54.118240166161399</c:v>
                </c:pt>
                <c:pt idx="5715">
                  <c:v>-52.940194620470201</c:v>
                </c:pt>
                <c:pt idx="5716">
                  <c:v>-53.072360529671499</c:v>
                </c:pt>
                <c:pt idx="5717">
                  <c:v>-53.060094370751798</c:v>
                </c:pt>
                <c:pt idx="5718">
                  <c:v>-53.331124107342397</c:v>
                </c:pt>
                <c:pt idx="5719">
                  <c:v>-53.048476287637897</c:v>
                </c:pt>
                <c:pt idx="5720">
                  <c:v>-52.724019999213297</c:v>
                </c:pt>
                <c:pt idx="5721">
                  <c:v>-52.955690374715601</c:v>
                </c:pt>
                <c:pt idx="5722">
                  <c:v>-53.345826144625498</c:v>
                </c:pt>
                <c:pt idx="5723">
                  <c:v>-53.935653613559602</c:v>
                </c:pt>
                <c:pt idx="5724">
                  <c:v>-54.311978547662498</c:v>
                </c:pt>
                <c:pt idx="5725">
                  <c:v>-53.841223415114101</c:v>
                </c:pt>
                <c:pt idx="5726">
                  <c:v>-53.885160190430199</c:v>
                </c:pt>
                <c:pt idx="5727">
                  <c:v>-54.278939961574103</c:v>
                </c:pt>
                <c:pt idx="5728">
                  <c:v>-53.287023791672702</c:v>
                </c:pt>
                <c:pt idx="5729">
                  <c:v>-53.665639619139903</c:v>
                </c:pt>
                <c:pt idx="5730">
                  <c:v>-53.7442338130056</c:v>
                </c:pt>
                <c:pt idx="5731">
                  <c:v>-54.162807822248297</c:v>
                </c:pt>
                <c:pt idx="5732">
                  <c:v>-54.095283974903701</c:v>
                </c:pt>
                <c:pt idx="5733">
                  <c:v>-53.845783058623802</c:v>
                </c:pt>
                <c:pt idx="5734">
                  <c:v>-53.613856475563402</c:v>
                </c:pt>
                <c:pt idx="5735">
                  <c:v>-53.934323983159899</c:v>
                </c:pt>
                <c:pt idx="5736">
                  <c:v>-54.238223834231903</c:v>
                </c:pt>
                <c:pt idx="5737">
                  <c:v>-54.569512454894401</c:v>
                </c:pt>
                <c:pt idx="5738">
                  <c:v>-54.480679146270603</c:v>
                </c:pt>
                <c:pt idx="5739">
                  <c:v>-55.004698084568297</c:v>
                </c:pt>
                <c:pt idx="5740">
                  <c:v>-54.331961403202499</c:v>
                </c:pt>
                <c:pt idx="5741">
                  <c:v>-54.172504703955397</c:v>
                </c:pt>
                <c:pt idx="5742">
                  <c:v>-55.052458709345103</c:v>
                </c:pt>
                <c:pt idx="5743">
                  <c:v>-54.9351751753847</c:v>
                </c:pt>
                <c:pt idx="5744">
                  <c:v>-54.749201511175698</c:v>
                </c:pt>
                <c:pt idx="5745">
                  <c:v>-54.4604185309923</c:v>
                </c:pt>
                <c:pt idx="5746">
                  <c:v>-54.786069798391303</c:v>
                </c:pt>
                <c:pt idx="5747">
                  <c:v>-55.384804528687901</c:v>
                </c:pt>
                <c:pt idx="5748">
                  <c:v>-55.193749865721799</c:v>
                </c:pt>
                <c:pt idx="5749">
                  <c:v>-55.740636986946498</c:v>
                </c:pt>
                <c:pt idx="5750">
                  <c:v>-55.466416493097597</c:v>
                </c:pt>
                <c:pt idx="5751">
                  <c:v>-55.307077574714597</c:v>
                </c:pt>
                <c:pt idx="5752">
                  <c:v>-55.5534501125357</c:v>
                </c:pt>
                <c:pt idx="5753">
                  <c:v>-55.995565917308802</c:v>
                </c:pt>
                <c:pt idx="5754">
                  <c:v>-56.158245655939503</c:v>
                </c:pt>
                <c:pt idx="5755">
                  <c:v>-55.7511291395884</c:v>
                </c:pt>
                <c:pt idx="5756">
                  <c:v>-55.9787863132429</c:v>
                </c:pt>
                <c:pt idx="5757">
                  <c:v>-55.230187090221499</c:v>
                </c:pt>
                <c:pt idx="5758">
                  <c:v>-55.083570616628897</c:v>
                </c:pt>
                <c:pt idx="5759">
                  <c:v>-55.449230608314998</c:v>
                </c:pt>
                <c:pt idx="5760">
                  <c:v>-55.2955526356102</c:v>
                </c:pt>
                <c:pt idx="5761">
                  <c:v>-55.507096584787099</c:v>
                </c:pt>
                <c:pt idx="5762">
                  <c:v>-56.118227651087501</c:v>
                </c:pt>
                <c:pt idx="5763">
                  <c:v>-56.115391397884999</c:v>
                </c:pt>
                <c:pt idx="5764">
                  <c:v>-55.447749404872702</c:v>
                </c:pt>
                <c:pt idx="5765">
                  <c:v>-56.010386985078298</c:v>
                </c:pt>
                <c:pt idx="5766">
                  <c:v>-56.673353835828003</c:v>
                </c:pt>
                <c:pt idx="5767">
                  <c:v>-56.240923317962398</c:v>
                </c:pt>
                <c:pt idx="5768">
                  <c:v>-56.462137712156199</c:v>
                </c:pt>
                <c:pt idx="5769">
                  <c:v>-56.3567872904013</c:v>
                </c:pt>
                <c:pt idx="5770">
                  <c:v>-56.316724739739101</c:v>
                </c:pt>
                <c:pt idx="5771">
                  <c:v>-56.0177094919963</c:v>
                </c:pt>
                <c:pt idx="5772">
                  <c:v>-56.079994550858103</c:v>
                </c:pt>
                <c:pt idx="5773">
                  <c:v>-55.935741919056298</c:v>
                </c:pt>
                <c:pt idx="5774">
                  <c:v>-55.533767725976602</c:v>
                </c:pt>
                <c:pt idx="5775">
                  <c:v>-55.783820977938703</c:v>
                </c:pt>
                <c:pt idx="5776">
                  <c:v>-55.768016380636602</c:v>
                </c:pt>
                <c:pt idx="5777">
                  <c:v>-56.025690380608097</c:v>
                </c:pt>
                <c:pt idx="5778">
                  <c:v>-55.5262573998438</c:v>
                </c:pt>
                <c:pt idx="5779">
                  <c:v>-55.687467004290802</c:v>
                </c:pt>
                <c:pt idx="5780">
                  <c:v>-55.921350724521297</c:v>
                </c:pt>
                <c:pt idx="5781">
                  <c:v>-56.220070752430601</c:v>
                </c:pt>
                <c:pt idx="5782">
                  <c:v>-55.803443396261798</c:v>
                </c:pt>
                <c:pt idx="5783">
                  <c:v>-55.796264098075603</c:v>
                </c:pt>
                <c:pt idx="5784">
                  <c:v>-55.541780456363902</c:v>
                </c:pt>
                <c:pt idx="5785">
                  <c:v>-55.5107818019167</c:v>
                </c:pt>
                <c:pt idx="5786">
                  <c:v>-56.412936170990001</c:v>
                </c:pt>
                <c:pt idx="5787">
                  <c:v>-55.919673867836501</c:v>
                </c:pt>
                <c:pt idx="5788">
                  <c:v>-55.1703149608011</c:v>
                </c:pt>
                <c:pt idx="5789">
                  <c:v>-55.724858517928098</c:v>
                </c:pt>
                <c:pt idx="5790">
                  <c:v>-55.998708904430103</c:v>
                </c:pt>
                <c:pt idx="5791">
                  <c:v>-55.288277392342899</c:v>
                </c:pt>
                <c:pt idx="5792">
                  <c:v>-55.010419410245099</c:v>
                </c:pt>
                <c:pt idx="5793">
                  <c:v>-55.026442654315503</c:v>
                </c:pt>
                <c:pt idx="5794">
                  <c:v>-54.725684755027203</c:v>
                </c:pt>
                <c:pt idx="5795">
                  <c:v>-54.683981702763901</c:v>
                </c:pt>
                <c:pt idx="5796">
                  <c:v>-54.677359144581899</c:v>
                </c:pt>
                <c:pt idx="5797">
                  <c:v>-54.918640824704198</c:v>
                </c:pt>
                <c:pt idx="5798">
                  <c:v>-54.788504542533701</c:v>
                </c:pt>
                <c:pt idx="5799">
                  <c:v>-54.762720285060098</c:v>
                </c:pt>
                <c:pt idx="5800">
                  <c:v>-54.805724765871297</c:v>
                </c:pt>
                <c:pt idx="5801">
                  <c:v>-54.460835997963798</c:v>
                </c:pt>
                <c:pt idx="5802">
                  <c:v>-54.742865845020603</c:v>
                </c:pt>
                <c:pt idx="5803">
                  <c:v>-55.501929327776701</c:v>
                </c:pt>
                <c:pt idx="5804">
                  <c:v>-55.107213122031901</c:v>
                </c:pt>
                <c:pt idx="5805">
                  <c:v>-54.942742056040103</c:v>
                </c:pt>
                <c:pt idx="5806">
                  <c:v>-55.178444591733097</c:v>
                </c:pt>
                <c:pt idx="5807">
                  <c:v>-54.910703892097402</c:v>
                </c:pt>
                <c:pt idx="5808">
                  <c:v>-55.116681337960301</c:v>
                </c:pt>
                <c:pt idx="5809">
                  <c:v>-55.8784542356195</c:v>
                </c:pt>
                <c:pt idx="5810">
                  <c:v>-55.2579763456107</c:v>
                </c:pt>
                <c:pt idx="5811">
                  <c:v>-55.221745282747698</c:v>
                </c:pt>
                <c:pt idx="5812">
                  <c:v>-55.513442582948599</c:v>
                </c:pt>
                <c:pt idx="5813">
                  <c:v>-54.938748881980601</c:v>
                </c:pt>
                <c:pt idx="5814">
                  <c:v>-54.747708560020897</c:v>
                </c:pt>
                <c:pt idx="5815">
                  <c:v>-54.488048194587698</c:v>
                </c:pt>
                <c:pt idx="5816">
                  <c:v>-54.810920639534402</c:v>
                </c:pt>
                <c:pt idx="5817">
                  <c:v>-53.934706531370701</c:v>
                </c:pt>
                <c:pt idx="5818">
                  <c:v>-53.927473509691502</c:v>
                </c:pt>
                <c:pt idx="5819">
                  <c:v>-53.651473721494803</c:v>
                </c:pt>
                <c:pt idx="5820">
                  <c:v>-53.343479122380103</c:v>
                </c:pt>
                <c:pt idx="5821">
                  <c:v>-53.457313021878697</c:v>
                </c:pt>
                <c:pt idx="5822">
                  <c:v>-53.8636768957995</c:v>
                </c:pt>
                <c:pt idx="5823">
                  <c:v>-53.746030254696201</c:v>
                </c:pt>
                <c:pt idx="5824">
                  <c:v>-53.624311506141403</c:v>
                </c:pt>
                <c:pt idx="5825">
                  <c:v>-53.872520817384803</c:v>
                </c:pt>
                <c:pt idx="5826">
                  <c:v>-54.013164488614599</c:v>
                </c:pt>
                <c:pt idx="5827">
                  <c:v>-54.385480110444497</c:v>
                </c:pt>
                <c:pt idx="5828">
                  <c:v>-54.120980909811102</c:v>
                </c:pt>
                <c:pt idx="5829">
                  <c:v>-54.0514776837556</c:v>
                </c:pt>
                <c:pt idx="5830">
                  <c:v>-54.271863441263001</c:v>
                </c:pt>
                <c:pt idx="5831">
                  <c:v>-54.014993715957097</c:v>
                </c:pt>
                <c:pt idx="5832">
                  <c:v>-53.998187524201597</c:v>
                </c:pt>
                <c:pt idx="5833">
                  <c:v>-53.667932631087403</c:v>
                </c:pt>
                <c:pt idx="5834">
                  <c:v>-53.591712232505799</c:v>
                </c:pt>
                <c:pt idx="5835">
                  <c:v>-53.439809707563597</c:v>
                </c:pt>
                <c:pt idx="5836">
                  <c:v>-53.1127984068413</c:v>
                </c:pt>
                <c:pt idx="5837">
                  <c:v>-53.167347724022797</c:v>
                </c:pt>
                <c:pt idx="5838">
                  <c:v>-52.712196236384898</c:v>
                </c:pt>
                <c:pt idx="5839">
                  <c:v>-52.751089870634097</c:v>
                </c:pt>
                <c:pt idx="5840">
                  <c:v>-52.790081812024503</c:v>
                </c:pt>
                <c:pt idx="5841">
                  <c:v>-52.270952709078401</c:v>
                </c:pt>
                <c:pt idx="5842">
                  <c:v>-52.187658002552702</c:v>
                </c:pt>
                <c:pt idx="5843">
                  <c:v>-52.243359762594501</c:v>
                </c:pt>
                <c:pt idx="5844">
                  <c:v>-51.795350339369698</c:v>
                </c:pt>
                <c:pt idx="5845">
                  <c:v>-51.151844607118697</c:v>
                </c:pt>
                <c:pt idx="5846">
                  <c:v>-51.089489371143102</c:v>
                </c:pt>
                <c:pt idx="5847">
                  <c:v>-51.051277681606898</c:v>
                </c:pt>
                <c:pt idx="5848">
                  <c:v>-51.430937696176599</c:v>
                </c:pt>
                <c:pt idx="5849">
                  <c:v>-51.142497112847799</c:v>
                </c:pt>
                <c:pt idx="5850">
                  <c:v>-51.178474561517</c:v>
                </c:pt>
                <c:pt idx="5851">
                  <c:v>-50.523062893939198</c:v>
                </c:pt>
                <c:pt idx="5852">
                  <c:v>-50.7066494411959</c:v>
                </c:pt>
                <c:pt idx="5853">
                  <c:v>-51.0117557913387</c:v>
                </c:pt>
                <c:pt idx="5854">
                  <c:v>-51.143220876908003</c:v>
                </c:pt>
                <c:pt idx="5855">
                  <c:v>-51.035104581137603</c:v>
                </c:pt>
                <c:pt idx="5856">
                  <c:v>-50.818290956496099</c:v>
                </c:pt>
                <c:pt idx="5857">
                  <c:v>-51.264623866295302</c:v>
                </c:pt>
                <c:pt idx="5858">
                  <c:v>-50.522937126655897</c:v>
                </c:pt>
                <c:pt idx="5859">
                  <c:v>-49.923240948700197</c:v>
                </c:pt>
                <c:pt idx="5860">
                  <c:v>-51.088595053989799</c:v>
                </c:pt>
                <c:pt idx="5861">
                  <c:v>-51.062456089496798</c:v>
                </c:pt>
                <c:pt idx="5862">
                  <c:v>-51.162390126919597</c:v>
                </c:pt>
                <c:pt idx="5863">
                  <c:v>-51.462524736084902</c:v>
                </c:pt>
                <c:pt idx="5864">
                  <c:v>-50.636049090573202</c:v>
                </c:pt>
                <c:pt idx="5865">
                  <c:v>-50.457502335289298</c:v>
                </c:pt>
                <c:pt idx="5866">
                  <c:v>-50.551115074115003</c:v>
                </c:pt>
                <c:pt idx="5867">
                  <c:v>-50.531581856901603</c:v>
                </c:pt>
                <c:pt idx="5868">
                  <c:v>-50.423994100317799</c:v>
                </c:pt>
                <c:pt idx="5869">
                  <c:v>-50.400338090315103</c:v>
                </c:pt>
                <c:pt idx="5870">
                  <c:v>-50.372565882748901</c:v>
                </c:pt>
                <c:pt idx="5871">
                  <c:v>-51.0535598899055</c:v>
                </c:pt>
                <c:pt idx="5872">
                  <c:v>-51.207965354120802</c:v>
                </c:pt>
                <c:pt idx="5873">
                  <c:v>-51.324168696940298</c:v>
                </c:pt>
                <c:pt idx="5874">
                  <c:v>-50.871811760303999</c:v>
                </c:pt>
                <c:pt idx="5875">
                  <c:v>-50.403054046541001</c:v>
                </c:pt>
                <c:pt idx="5876">
                  <c:v>-50.163685192746797</c:v>
                </c:pt>
                <c:pt idx="5877">
                  <c:v>-50.330262307263602</c:v>
                </c:pt>
                <c:pt idx="5878">
                  <c:v>-49.647457253802202</c:v>
                </c:pt>
                <c:pt idx="5879">
                  <c:v>-49.210620757751897</c:v>
                </c:pt>
                <c:pt idx="5880">
                  <c:v>-49.755982982103099</c:v>
                </c:pt>
                <c:pt idx="5881">
                  <c:v>-49.228066535742698</c:v>
                </c:pt>
                <c:pt idx="5882">
                  <c:v>-49.294214283652501</c:v>
                </c:pt>
                <c:pt idx="5883">
                  <c:v>-49.787949827780601</c:v>
                </c:pt>
                <c:pt idx="5884">
                  <c:v>-50.441133741979101</c:v>
                </c:pt>
                <c:pt idx="5885">
                  <c:v>-50.776240252178397</c:v>
                </c:pt>
                <c:pt idx="5886">
                  <c:v>-51.0770075230377</c:v>
                </c:pt>
                <c:pt idx="5887">
                  <c:v>-50.799677507450497</c:v>
                </c:pt>
                <c:pt idx="5888">
                  <c:v>-50.640106101931401</c:v>
                </c:pt>
                <c:pt idx="5889">
                  <c:v>-50.4665568460087</c:v>
                </c:pt>
                <c:pt idx="5890">
                  <c:v>-51.055236032708798</c:v>
                </c:pt>
                <c:pt idx="5891">
                  <c:v>-50.800952279501601</c:v>
                </c:pt>
                <c:pt idx="5892">
                  <c:v>-50.962872861186497</c:v>
                </c:pt>
                <c:pt idx="5893">
                  <c:v>-51.434145624564401</c:v>
                </c:pt>
                <c:pt idx="5894">
                  <c:v>-50.734418025002</c:v>
                </c:pt>
                <c:pt idx="5895">
                  <c:v>-50.860126529320397</c:v>
                </c:pt>
                <c:pt idx="5896">
                  <c:v>-51.198088990266299</c:v>
                </c:pt>
                <c:pt idx="5897">
                  <c:v>-51.220700382891302</c:v>
                </c:pt>
                <c:pt idx="5898">
                  <c:v>-51.1568536059916</c:v>
                </c:pt>
                <c:pt idx="5899">
                  <c:v>-51.823757063667998</c:v>
                </c:pt>
                <c:pt idx="5900">
                  <c:v>-51.2645182327309</c:v>
                </c:pt>
                <c:pt idx="5901">
                  <c:v>-52.048163141984503</c:v>
                </c:pt>
                <c:pt idx="5902">
                  <c:v>-51.238416587703803</c:v>
                </c:pt>
                <c:pt idx="5903">
                  <c:v>-51.286636734712602</c:v>
                </c:pt>
                <c:pt idx="5904">
                  <c:v>-51.274828765313998</c:v>
                </c:pt>
                <c:pt idx="5905">
                  <c:v>-51.792377637522897</c:v>
                </c:pt>
                <c:pt idx="5906">
                  <c:v>-51.9817976165358</c:v>
                </c:pt>
                <c:pt idx="5907">
                  <c:v>-51.567652007738999</c:v>
                </c:pt>
                <c:pt idx="5908">
                  <c:v>-52.069037356788698</c:v>
                </c:pt>
                <c:pt idx="5909">
                  <c:v>-51.973714308536302</c:v>
                </c:pt>
                <c:pt idx="5910">
                  <c:v>-52.119523028697898</c:v>
                </c:pt>
                <c:pt idx="5911">
                  <c:v>-52.001828670901297</c:v>
                </c:pt>
                <c:pt idx="5912">
                  <c:v>-51.745512705275097</c:v>
                </c:pt>
                <c:pt idx="5913">
                  <c:v>-51.868630751042502</c:v>
                </c:pt>
                <c:pt idx="5914">
                  <c:v>-52.070681958637103</c:v>
                </c:pt>
                <c:pt idx="5915">
                  <c:v>-52.112169247319002</c:v>
                </c:pt>
                <c:pt idx="5916">
                  <c:v>-52.3021130728334</c:v>
                </c:pt>
                <c:pt idx="5917">
                  <c:v>-51.690902253913599</c:v>
                </c:pt>
                <c:pt idx="5918">
                  <c:v>-52.131219826098601</c:v>
                </c:pt>
                <c:pt idx="5919">
                  <c:v>-52.015582889316804</c:v>
                </c:pt>
                <c:pt idx="5920">
                  <c:v>-52.568517152635003</c:v>
                </c:pt>
                <c:pt idx="5921">
                  <c:v>-52.734973075959701</c:v>
                </c:pt>
                <c:pt idx="5922">
                  <c:v>-52.9722820070578</c:v>
                </c:pt>
                <c:pt idx="5923">
                  <c:v>-52.770847793836801</c:v>
                </c:pt>
                <c:pt idx="5924">
                  <c:v>-53.012764687786301</c:v>
                </c:pt>
                <c:pt idx="5925">
                  <c:v>-52.800072425480003</c:v>
                </c:pt>
                <c:pt idx="5926">
                  <c:v>-52.908386416001498</c:v>
                </c:pt>
                <c:pt idx="5927">
                  <c:v>-53.174392787640599</c:v>
                </c:pt>
                <c:pt idx="5928">
                  <c:v>-52.356210045718903</c:v>
                </c:pt>
                <c:pt idx="5929">
                  <c:v>-52.261985852961601</c:v>
                </c:pt>
                <c:pt idx="5930">
                  <c:v>-52.4028225026874</c:v>
                </c:pt>
                <c:pt idx="5931">
                  <c:v>-52.557501860649801</c:v>
                </c:pt>
                <c:pt idx="5932">
                  <c:v>-53.502757789322999</c:v>
                </c:pt>
                <c:pt idx="5933">
                  <c:v>-53.902643960805598</c:v>
                </c:pt>
                <c:pt idx="5934">
                  <c:v>-54.192911848146601</c:v>
                </c:pt>
                <c:pt idx="5935">
                  <c:v>-54.2338071153778</c:v>
                </c:pt>
                <c:pt idx="5936">
                  <c:v>-54.471237881182802</c:v>
                </c:pt>
                <c:pt idx="5937">
                  <c:v>-54.602431941133602</c:v>
                </c:pt>
                <c:pt idx="5938">
                  <c:v>-55.1555768923443</c:v>
                </c:pt>
                <c:pt idx="5939">
                  <c:v>-55.163908251782701</c:v>
                </c:pt>
                <c:pt idx="5940">
                  <c:v>-54.855450991089299</c:v>
                </c:pt>
                <c:pt idx="5941">
                  <c:v>-54.608802119985199</c:v>
                </c:pt>
                <c:pt idx="5942">
                  <c:v>-54.193025135215102</c:v>
                </c:pt>
                <c:pt idx="5943">
                  <c:v>-54.501605919525801</c:v>
                </c:pt>
                <c:pt idx="5944">
                  <c:v>-53.966786293287797</c:v>
                </c:pt>
                <c:pt idx="5945">
                  <c:v>-53.7613180118624</c:v>
                </c:pt>
                <c:pt idx="5946">
                  <c:v>-54.112772513525798</c:v>
                </c:pt>
                <c:pt idx="5947">
                  <c:v>-55.1300989255178</c:v>
                </c:pt>
                <c:pt idx="5948">
                  <c:v>-55.223178151998702</c:v>
                </c:pt>
                <c:pt idx="5949">
                  <c:v>-55.1259490525769</c:v>
                </c:pt>
                <c:pt idx="5950">
                  <c:v>-54.923904405020302</c:v>
                </c:pt>
                <c:pt idx="5951">
                  <c:v>-55.4850605037158</c:v>
                </c:pt>
                <c:pt idx="5952">
                  <c:v>-55.442440030007099</c:v>
                </c:pt>
                <c:pt idx="5953">
                  <c:v>-55.3826877496085</c:v>
                </c:pt>
                <c:pt idx="5954">
                  <c:v>-55.311889634614701</c:v>
                </c:pt>
                <c:pt idx="5955">
                  <c:v>-55.645355096389103</c:v>
                </c:pt>
                <c:pt idx="5956">
                  <c:v>-55.778369370185303</c:v>
                </c:pt>
                <c:pt idx="5957">
                  <c:v>-56.023654733084001</c:v>
                </c:pt>
                <c:pt idx="5958">
                  <c:v>-55.926285719460203</c:v>
                </c:pt>
                <c:pt idx="5959">
                  <c:v>-56.509118493725097</c:v>
                </c:pt>
                <c:pt idx="5960">
                  <c:v>-56.058135465821998</c:v>
                </c:pt>
                <c:pt idx="5961">
                  <c:v>-56.439222706647499</c:v>
                </c:pt>
                <c:pt idx="5962">
                  <c:v>-55.817632585560403</c:v>
                </c:pt>
                <c:pt idx="5963">
                  <c:v>-56.119558859830498</c:v>
                </c:pt>
                <c:pt idx="5964">
                  <c:v>-56.020399710143799</c:v>
                </c:pt>
                <c:pt idx="5965">
                  <c:v>-56.165717687981498</c:v>
                </c:pt>
                <c:pt idx="5966">
                  <c:v>-56.234525711829399</c:v>
                </c:pt>
                <c:pt idx="5967">
                  <c:v>-56.532798202750698</c:v>
                </c:pt>
                <c:pt idx="5968">
                  <c:v>-56.669933883988598</c:v>
                </c:pt>
                <c:pt idx="5969">
                  <c:v>-56.522174397888101</c:v>
                </c:pt>
                <c:pt idx="5970">
                  <c:v>-56.755318904153597</c:v>
                </c:pt>
                <c:pt idx="5971">
                  <c:v>-57.3710898116396</c:v>
                </c:pt>
                <c:pt idx="5972">
                  <c:v>-56.478885884603997</c:v>
                </c:pt>
                <c:pt idx="5973">
                  <c:v>-56.623407245360298</c:v>
                </c:pt>
                <c:pt idx="5974">
                  <c:v>-56.9998655755046</c:v>
                </c:pt>
                <c:pt idx="5975">
                  <c:v>-56.755006260982199</c:v>
                </c:pt>
                <c:pt idx="5976">
                  <c:v>-56.620515058337602</c:v>
                </c:pt>
                <c:pt idx="5977">
                  <c:v>-56.731998744401601</c:v>
                </c:pt>
                <c:pt idx="5978">
                  <c:v>-57.241790319370303</c:v>
                </c:pt>
                <c:pt idx="5979">
                  <c:v>-57.7911672776982</c:v>
                </c:pt>
                <c:pt idx="5980">
                  <c:v>-57.557189105148296</c:v>
                </c:pt>
                <c:pt idx="5981">
                  <c:v>-57.580277674419101</c:v>
                </c:pt>
                <c:pt idx="5982">
                  <c:v>-57.381788354803902</c:v>
                </c:pt>
                <c:pt idx="5983">
                  <c:v>-57.143048848656797</c:v>
                </c:pt>
                <c:pt idx="5984">
                  <c:v>-56.630910422401797</c:v>
                </c:pt>
                <c:pt idx="5985">
                  <c:v>-56.711969480074899</c:v>
                </c:pt>
                <c:pt idx="5986">
                  <c:v>-56.9437870236818</c:v>
                </c:pt>
                <c:pt idx="5987">
                  <c:v>-57.322116423223399</c:v>
                </c:pt>
                <c:pt idx="5988">
                  <c:v>-57.386256536956303</c:v>
                </c:pt>
                <c:pt idx="5989">
                  <c:v>-56.976162970081198</c:v>
                </c:pt>
                <c:pt idx="5990">
                  <c:v>-56.598209002968098</c:v>
                </c:pt>
                <c:pt idx="5991">
                  <c:v>-56.321208026360203</c:v>
                </c:pt>
                <c:pt idx="5992">
                  <c:v>-55.978061967919203</c:v>
                </c:pt>
                <c:pt idx="5993">
                  <c:v>-56.210598185074403</c:v>
                </c:pt>
                <c:pt idx="5994">
                  <c:v>-56.122676440877797</c:v>
                </c:pt>
                <c:pt idx="5995">
                  <c:v>-56.720320435816497</c:v>
                </c:pt>
                <c:pt idx="5996">
                  <c:v>-56.315970569503797</c:v>
                </c:pt>
                <c:pt idx="5997">
                  <c:v>-56.115635871686301</c:v>
                </c:pt>
                <c:pt idx="5998">
                  <c:v>-56.0097282889623</c:v>
                </c:pt>
                <c:pt idx="5999">
                  <c:v>-56.309886145229598</c:v>
                </c:pt>
                <c:pt idx="6000">
                  <c:v>-56.5614031419912</c:v>
                </c:pt>
                <c:pt idx="6001">
                  <c:v>-56.1855551153417</c:v>
                </c:pt>
                <c:pt idx="6002">
                  <c:v>-55.998967676780403</c:v>
                </c:pt>
                <c:pt idx="6003">
                  <c:v>-56.288938247009099</c:v>
                </c:pt>
                <c:pt idx="6004">
                  <c:v>-56.535392126475003</c:v>
                </c:pt>
                <c:pt idx="6005">
                  <c:v>-56.8220216728349</c:v>
                </c:pt>
                <c:pt idx="6006">
                  <c:v>-56.292744408044101</c:v>
                </c:pt>
                <c:pt idx="6007">
                  <c:v>-55.831259188134403</c:v>
                </c:pt>
                <c:pt idx="6008">
                  <c:v>-55.214220185370102</c:v>
                </c:pt>
                <c:pt idx="6009">
                  <c:v>-54.930306986261797</c:v>
                </c:pt>
                <c:pt idx="6010">
                  <c:v>-55.251112068750302</c:v>
                </c:pt>
                <c:pt idx="6011">
                  <c:v>-55.665702044640099</c:v>
                </c:pt>
                <c:pt idx="6012">
                  <c:v>-55.347229036890297</c:v>
                </c:pt>
                <c:pt idx="6013">
                  <c:v>-55.732263092896801</c:v>
                </c:pt>
                <c:pt idx="6014">
                  <c:v>-55.411514091747698</c:v>
                </c:pt>
                <c:pt idx="6015">
                  <c:v>-54.935181181542397</c:v>
                </c:pt>
                <c:pt idx="6016">
                  <c:v>-54.9586614752318</c:v>
                </c:pt>
                <c:pt idx="6017">
                  <c:v>-55.327148273804603</c:v>
                </c:pt>
                <c:pt idx="6018">
                  <c:v>-54.387586120709599</c:v>
                </c:pt>
                <c:pt idx="6019">
                  <c:v>-54.612912724344397</c:v>
                </c:pt>
                <c:pt idx="6020">
                  <c:v>-54.222250287775097</c:v>
                </c:pt>
                <c:pt idx="6021">
                  <c:v>-54.390102569698797</c:v>
                </c:pt>
                <c:pt idx="6022">
                  <c:v>-54.3294845374907</c:v>
                </c:pt>
                <c:pt idx="6023">
                  <c:v>-54.9041292748404</c:v>
                </c:pt>
                <c:pt idx="6024">
                  <c:v>-55.688586181405</c:v>
                </c:pt>
                <c:pt idx="6025">
                  <c:v>-55.079728260473303</c:v>
                </c:pt>
                <c:pt idx="6026">
                  <c:v>-54.779701214352002</c:v>
                </c:pt>
                <c:pt idx="6027">
                  <c:v>-54.802709472208697</c:v>
                </c:pt>
                <c:pt idx="6028">
                  <c:v>-54.325019872398798</c:v>
                </c:pt>
                <c:pt idx="6029">
                  <c:v>-54.255743187341103</c:v>
                </c:pt>
                <c:pt idx="6030">
                  <c:v>-54.357750452835703</c:v>
                </c:pt>
                <c:pt idx="6031">
                  <c:v>-53.4649402518871</c:v>
                </c:pt>
                <c:pt idx="6032">
                  <c:v>-53.8568994181025</c:v>
                </c:pt>
                <c:pt idx="6033">
                  <c:v>-54.152001091853201</c:v>
                </c:pt>
                <c:pt idx="6034">
                  <c:v>-53.850554561722497</c:v>
                </c:pt>
                <c:pt idx="6035">
                  <c:v>-52.997527802664699</c:v>
                </c:pt>
                <c:pt idx="6036">
                  <c:v>-53.301126196407701</c:v>
                </c:pt>
                <c:pt idx="6037">
                  <c:v>-53.536918229709102</c:v>
                </c:pt>
                <c:pt idx="6038">
                  <c:v>-53.192269789967497</c:v>
                </c:pt>
                <c:pt idx="6039">
                  <c:v>-53.389015166951999</c:v>
                </c:pt>
                <c:pt idx="6040">
                  <c:v>-52.967303296850602</c:v>
                </c:pt>
                <c:pt idx="6041">
                  <c:v>-53.229025087659501</c:v>
                </c:pt>
                <c:pt idx="6042">
                  <c:v>-53.951022727618998</c:v>
                </c:pt>
                <c:pt idx="6043">
                  <c:v>-53.217983486834903</c:v>
                </c:pt>
                <c:pt idx="6044">
                  <c:v>-53.224311791337797</c:v>
                </c:pt>
                <c:pt idx="6045">
                  <c:v>-53.275826007358198</c:v>
                </c:pt>
                <c:pt idx="6046">
                  <c:v>-53.1514966221905</c:v>
                </c:pt>
                <c:pt idx="6047">
                  <c:v>-52.881285914336402</c:v>
                </c:pt>
                <c:pt idx="6048">
                  <c:v>-52.001399072439902</c:v>
                </c:pt>
                <c:pt idx="6049">
                  <c:v>-52.425006316697299</c:v>
                </c:pt>
                <c:pt idx="6050">
                  <c:v>-52.226134830244597</c:v>
                </c:pt>
                <c:pt idx="6051">
                  <c:v>-51.2820935602698</c:v>
                </c:pt>
                <c:pt idx="6052">
                  <c:v>-51.1151929681279</c:v>
                </c:pt>
                <c:pt idx="6053">
                  <c:v>-51.515421186908398</c:v>
                </c:pt>
                <c:pt idx="6054">
                  <c:v>-51.353840001723498</c:v>
                </c:pt>
                <c:pt idx="6055">
                  <c:v>-51.578960886422898</c:v>
                </c:pt>
                <c:pt idx="6056">
                  <c:v>-51.312491954080599</c:v>
                </c:pt>
                <c:pt idx="6057">
                  <c:v>-51.621234323554098</c:v>
                </c:pt>
                <c:pt idx="6058">
                  <c:v>-51.624373247974901</c:v>
                </c:pt>
                <c:pt idx="6059">
                  <c:v>-51.679158118231697</c:v>
                </c:pt>
                <c:pt idx="6060">
                  <c:v>-51.711431214613697</c:v>
                </c:pt>
                <c:pt idx="6061">
                  <c:v>-51.789485200399298</c:v>
                </c:pt>
                <c:pt idx="6062">
                  <c:v>-52.039457540358299</c:v>
                </c:pt>
                <c:pt idx="6063">
                  <c:v>-51.652421498792101</c:v>
                </c:pt>
                <c:pt idx="6064">
                  <c:v>-52.098295393329103</c:v>
                </c:pt>
                <c:pt idx="6065">
                  <c:v>-52.104786404826299</c:v>
                </c:pt>
                <c:pt idx="6066">
                  <c:v>-52.161384514470903</c:v>
                </c:pt>
                <c:pt idx="6067">
                  <c:v>-51.503502170469197</c:v>
                </c:pt>
                <c:pt idx="6068">
                  <c:v>-51.210323594237302</c:v>
                </c:pt>
                <c:pt idx="6069">
                  <c:v>-52.0289115289847</c:v>
                </c:pt>
                <c:pt idx="6070">
                  <c:v>-51.223545747736601</c:v>
                </c:pt>
                <c:pt idx="6071">
                  <c:v>-51.138977369068797</c:v>
                </c:pt>
                <c:pt idx="6072">
                  <c:v>-50.544005584524399</c:v>
                </c:pt>
                <c:pt idx="6073">
                  <c:v>-51.080713406219097</c:v>
                </c:pt>
                <c:pt idx="6074">
                  <c:v>-50.970426650957599</c:v>
                </c:pt>
                <c:pt idx="6075">
                  <c:v>-51.574761033411797</c:v>
                </c:pt>
                <c:pt idx="6076">
                  <c:v>-51.253975496012202</c:v>
                </c:pt>
                <c:pt idx="6077">
                  <c:v>-51.176014370287</c:v>
                </c:pt>
                <c:pt idx="6078">
                  <c:v>-51.062904037182399</c:v>
                </c:pt>
                <c:pt idx="6079">
                  <c:v>-50.386166400131003</c:v>
                </c:pt>
                <c:pt idx="6080">
                  <c:v>-50.483354599561601</c:v>
                </c:pt>
                <c:pt idx="6081">
                  <c:v>-50.749414674654702</c:v>
                </c:pt>
                <c:pt idx="6082">
                  <c:v>-50.855937637843198</c:v>
                </c:pt>
                <c:pt idx="6083">
                  <c:v>-51.535966098955399</c:v>
                </c:pt>
                <c:pt idx="6084">
                  <c:v>-50.578998751192003</c:v>
                </c:pt>
                <c:pt idx="6085">
                  <c:v>-50.520118575024</c:v>
                </c:pt>
                <c:pt idx="6086">
                  <c:v>-50.774948861528202</c:v>
                </c:pt>
                <c:pt idx="6087">
                  <c:v>-51.0231117871622</c:v>
                </c:pt>
                <c:pt idx="6088">
                  <c:v>-50.559638794852198</c:v>
                </c:pt>
                <c:pt idx="6089">
                  <c:v>-51.828114470006298</c:v>
                </c:pt>
                <c:pt idx="6090">
                  <c:v>-51.553022842132499</c:v>
                </c:pt>
                <c:pt idx="6091">
                  <c:v>-51.194508329169601</c:v>
                </c:pt>
                <c:pt idx="6092">
                  <c:v>-51.264897959966</c:v>
                </c:pt>
                <c:pt idx="6093">
                  <c:v>-51.6366280127598</c:v>
                </c:pt>
                <c:pt idx="6094">
                  <c:v>-51.209991344391597</c:v>
                </c:pt>
                <c:pt idx="6095">
                  <c:v>-50.968082581673201</c:v>
                </c:pt>
                <c:pt idx="6096">
                  <c:v>-51.241486620635698</c:v>
                </c:pt>
                <c:pt idx="6097">
                  <c:v>-51.195873709986301</c:v>
                </c:pt>
                <c:pt idx="6098">
                  <c:v>-51.937746091928602</c:v>
                </c:pt>
                <c:pt idx="6099">
                  <c:v>-52.490144756206</c:v>
                </c:pt>
                <c:pt idx="6100">
                  <c:v>-52.209425232439798</c:v>
                </c:pt>
                <c:pt idx="6101">
                  <c:v>-52.064590797380603</c:v>
                </c:pt>
                <c:pt idx="6102">
                  <c:v>-51.961807385032898</c:v>
                </c:pt>
                <c:pt idx="6103">
                  <c:v>-51.780599487439702</c:v>
                </c:pt>
                <c:pt idx="6104">
                  <c:v>-51.838489148382102</c:v>
                </c:pt>
                <c:pt idx="6105">
                  <c:v>-51.1948071106426</c:v>
                </c:pt>
                <c:pt idx="6106">
                  <c:v>-51.785305462960601</c:v>
                </c:pt>
                <c:pt idx="6107">
                  <c:v>-52.207497701032501</c:v>
                </c:pt>
                <c:pt idx="6108">
                  <c:v>-51.932820407079397</c:v>
                </c:pt>
                <c:pt idx="6109">
                  <c:v>-52.4149654396698</c:v>
                </c:pt>
                <c:pt idx="6110">
                  <c:v>-52.648618800711901</c:v>
                </c:pt>
                <c:pt idx="6111">
                  <c:v>-51.920037204848001</c:v>
                </c:pt>
                <c:pt idx="6112">
                  <c:v>-52.073975971654299</c:v>
                </c:pt>
                <c:pt idx="6113">
                  <c:v>-52.0604103470585</c:v>
                </c:pt>
                <c:pt idx="6114">
                  <c:v>-52.585998230123003</c:v>
                </c:pt>
                <c:pt idx="6115">
                  <c:v>-52.387025639587698</c:v>
                </c:pt>
                <c:pt idx="6116">
                  <c:v>-52.7586828017646</c:v>
                </c:pt>
                <c:pt idx="6117">
                  <c:v>-52.7906348622937</c:v>
                </c:pt>
                <c:pt idx="6118">
                  <c:v>-52.1985182708313</c:v>
                </c:pt>
                <c:pt idx="6119">
                  <c:v>-53.119894005653798</c:v>
                </c:pt>
                <c:pt idx="6120">
                  <c:v>-53.347344183414997</c:v>
                </c:pt>
                <c:pt idx="6121">
                  <c:v>-52.630877523252302</c:v>
                </c:pt>
                <c:pt idx="6122">
                  <c:v>-52.769205469242202</c:v>
                </c:pt>
                <c:pt idx="6123">
                  <c:v>-52.523442281091199</c:v>
                </c:pt>
                <c:pt idx="6124">
                  <c:v>-53.393417332341002</c:v>
                </c:pt>
                <c:pt idx="6125">
                  <c:v>-53.637945620774801</c:v>
                </c:pt>
                <c:pt idx="6126">
                  <c:v>-53.343853116935797</c:v>
                </c:pt>
                <c:pt idx="6127">
                  <c:v>-53.663897289818898</c:v>
                </c:pt>
                <c:pt idx="6128">
                  <c:v>-53.654670778728402</c:v>
                </c:pt>
                <c:pt idx="6129">
                  <c:v>-53.692907347869401</c:v>
                </c:pt>
                <c:pt idx="6130">
                  <c:v>-53.8447682234724</c:v>
                </c:pt>
                <c:pt idx="6131">
                  <c:v>-53.619366693219803</c:v>
                </c:pt>
                <c:pt idx="6132">
                  <c:v>-53.883321722494301</c:v>
                </c:pt>
                <c:pt idx="6133">
                  <c:v>-53.942699416087997</c:v>
                </c:pt>
                <c:pt idx="6134">
                  <c:v>-53.390982651227198</c:v>
                </c:pt>
                <c:pt idx="6135">
                  <c:v>-54.321944941797199</c:v>
                </c:pt>
                <c:pt idx="6136">
                  <c:v>-54.289635138716903</c:v>
                </c:pt>
                <c:pt idx="6137">
                  <c:v>-54.345618427721597</c:v>
                </c:pt>
                <c:pt idx="6138">
                  <c:v>-54.785734653236197</c:v>
                </c:pt>
                <c:pt idx="6139">
                  <c:v>-55.4641996822807</c:v>
                </c:pt>
                <c:pt idx="6140">
                  <c:v>-55.190078140980702</c:v>
                </c:pt>
                <c:pt idx="6141">
                  <c:v>-54.790034217358297</c:v>
                </c:pt>
                <c:pt idx="6142">
                  <c:v>-54.880087956226298</c:v>
                </c:pt>
                <c:pt idx="6143">
                  <c:v>-54.7376867176933</c:v>
                </c:pt>
                <c:pt idx="6144">
                  <c:v>-55.165158354654302</c:v>
                </c:pt>
                <c:pt idx="6145">
                  <c:v>-55.214362960560699</c:v>
                </c:pt>
                <c:pt idx="6146">
                  <c:v>-55.525079755077499</c:v>
                </c:pt>
                <c:pt idx="6147">
                  <c:v>-55.763411462140603</c:v>
                </c:pt>
                <c:pt idx="6148">
                  <c:v>-55.552776993818</c:v>
                </c:pt>
                <c:pt idx="6149">
                  <c:v>-54.979371700332798</c:v>
                </c:pt>
                <c:pt idx="6150">
                  <c:v>-55.169818448350298</c:v>
                </c:pt>
                <c:pt idx="6151">
                  <c:v>-55.3037125891654</c:v>
                </c:pt>
                <c:pt idx="6152">
                  <c:v>-55.829943280411896</c:v>
                </c:pt>
                <c:pt idx="6153">
                  <c:v>-56.1885800805915</c:v>
                </c:pt>
                <c:pt idx="6154">
                  <c:v>-55.870702813841802</c:v>
                </c:pt>
                <c:pt idx="6155">
                  <c:v>-56.0484203739435</c:v>
                </c:pt>
                <c:pt idx="6156">
                  <c:v>-56.785201849575301</c:v>
                </c:pt>
                <c:pt idx="6157">
                  <c:v>-55.621824626854398</c:v>
                </c:pt>
                <c:pt idx="6158">
                  <c:v>-55.243543624297303</c:v>
                </c:pt>
                <c:pt idx="6159">
                  <c:v>-55.551406274458202</c:v>
                </c:pt>
                <c:pt idx="6160">
                  <c:v>-55.944880093657098</c:v>
                </c:pt>
                <c:pt idx="6161">
                  <c:v>-56.458842323231003</c:v>
                </c:pt>
                <c:pt idx="6162">
                  <c:v>-56.408575264682703</c:v>
                </c:pt>
                <c:pt idx="6163">
                  <c:v>-56.143765819486099</c:v>
                </c:pt>
                <c:pt idx="6164">
                  <c:v>-56.452070488140301</c:v>
                </c:pt>
                <c:pt idx="6165">
                  <c:v>-56.073228549244597</c:v>
                </c:pt>
                <c:pt idx="6166">
                  <c:v>-56.331363317805</c:v>
                </c:pt>
                <c:pt idx="6167">
                  <c:v>-55.945917578043897</c:v>
                </c:pt>
                <c:pt idx="6168">
                  <c:v>-56.659020125838097</c:v>
                </c:pt>
                <c:pt idx="6169">
                  <c:v>-56.238038514812303</c:v>
                </c:pt>
                <c:pt idx="6170">
                  <c:v>-56.009094256917201</c:v>
                </c:pt>
                <c:pt idx="6171">
                  <c:v>-55.696530156741503</c:v>
                </c:pt>
                <c:pt idx="6172">
                  <c:v>-56.297008384693903</c:v>
                </c:pt>
                <c:pt idx="6173">
                  <c:v>-56.076508916339101</c:v>
                </c:pt>
                <c:pt idx="6174">
                  <c:v>-55.997594704196899</c:v>
                </c:pt>
                <c:pt idx="6175">
                  <c:v>-55.961879053429399</c:v>
                </c:pt>
                <c:pt idx="6176">
                  <c:v>-56.846501891851197</c:v>
                </c:pt>
                <c:pt idx="6177">
                  <c:v>-56.426901946974901</c:v>
                </c:pt>
                <c:pt idx="6178">
                  <c:v>-56.324947584730197</c:v>
                </c:pt>
                <c:pt idx="6179">
                  <c:v>-56.278039834514402</c:v>
                </c:pt>
                <c:pt idx="6180">
                  <c:v>-56.390079966473799</c:v>
                </c:pt>
                <c:pt idx="6181">
                  <c:v>-56.566335089671199</c:v>
                </c:pt>
                <c:pt idx="6182">
                  <c:v>-55.985274337965997</c:v>
                </c:pt>
                <c:pt idx="6183">
                  <c:v>-56.443432575418399</c:v>
                </c:pt>
                <c:pt idx="6184">
                  <c:v>-56.112974869916201</c:v>
                </c:pt>
                <c:pt idx="6185">
                  <c:v>-56.508148168330301</c:v>
                </c:pt>
                <c:pt idx="6186">
                  <c:v>-56.039841258163698</c:v>
                </c:pt>
                <c:pt idx="6187">
                  <c:v>-56.020258896174198</c:v>
                </c:pt>
                <c:pt idx="6188">
                  <c:v>-55.552660706134802</c:v>
                </c:pt>
                <c:pt idx="6189">
                  <c:v>-56.377491651273999</c:v>
                </c:pt>
                <c:pt idx="6190">
                  <c:v>-56.128311760316798</c:v>
                </c:pt>
                <c:pt idx="6191">
                  <c:v>-55.545187996394098</c:v>
                </c:pt>
                <c:pt idx="6192">
                  <c:v>-56.6304938427743</c:v>
                </c:pt>
                <c:pt idx="6193">
                  <c:v>-56.0586838072593</c:v>
                </c:pt>
                <c:pt idx="6194">
                  <c:v>-56.284822211595397</c:v>
                </c:pt>
                <c:pt idx="6195">
                  <c:v>-55.615512231143398</c:v>
                </c:pt>
                <c:pt idx="6196">
                  <c:v>-55.334949637900401</c:v>
                </c:pt>
                <c:pt idx="6197">
                  <c:v>-55.637508116717797</c:v>
                </c:pt>
                <c:pt idx="6198">
                  <c:v>-56.078836204080602</c:v>
                </c:pt>
                <c:pt idx="6199">
                  <c:v>-54.645752025028798</c:v>
                </c:pt>
                <c:pt idx="6200">
                  <c:v>-55.045795971210602</c:v>
                </c:pt>
                <c:pt idx="6201">
                  <c:v>-55.2639456081031</c:v>
                </c:pt>
                <c:pt idx="6202">
                  <c:v>-54.662243364303897</c:v>
                </c:pt>
                <c:pt idx="6203">
                  <c:v>-54.569950610001399</c:v>
                </c:pt>
                <c:pt idx="6204">
                  <c:v>-54.364533434199501</c:v>
                </c:pt>
                <c:pt idx="6205">
                  <c:v>-54.255628884075598</c:v>
                </c:pt>
                <c:pt idx="6206">
                  <c:v>-54.2402461172926</c:v>
                </c:pt>
                <c:pt idx="6207">
                  <c:v>-54.252502764699301</c:v>
                </c:pt>
                <c:pt idx="6208">
                  <c:v>-53.8473089860843</c:v>
                </c:pt>
                <c:pt idx="6209">
                  <c:v>-53.975123440435802</c:v>
                </c:pt>
                <c:pt idx="6210">
                  <c:v>-54.123722716264403</c:v>
                </c:pt>
                <c:pt idx="6211">
                  <c:v>-54.748048983808701</c:v>
                </c:pt>
                <c:pt idx="6212">
                  <c:v>-55.031082554481202</c:v>
                </c:pt>
                <c:pt idx="6213">
                  <c:v>-54.8556717710876</c:v>
                </c:pt>
                <c:pt idx="6214">
                  <c:v>-54.613565128169299</c:v>
                </c:pt>
                <c:pt idx="6215">
                  <c:v>-55.0600406521827</c:v>
                </c:pt>
                <c:pt idx="6216">
                  <c:v>-55.236156623169599</c:v>
                </c:pt>
                <c:pt idx="6217">
                  <c:v>-55.265923311071198</c:v>
                </c:pt>
                <c:pt idx="6218">
                  <c:v>-55.206128161419301</c:v>
                </c:pt>
                <c:pt idx="6219">
                  <c:v>-54.775468963419101</c:v>
                </c:pt>
                <c:pt idx="6220">
                  <c:v>-54.3939019896522</c:v>
                </c:pt>
                <c:pt idx="6221">
                  <c:v>-54.277535191124699</c:v>
                </c:pt>
                <c:pt idx="6222">
                  <c:v>-54.217078900278203</c:v>
                </c:pt>
                <c:pt idx="6223">
                  <c:v>-53.810509205526003</c:v>
                </c:pt>
                <c:pt idx="6224">
                  <c:v>-54.128078057180304</c:v>
                </c:pt>
                <c:pt idx="6225">
                  <c:v>-54.312661041613502</c:v>
                </c:pt>
                <c:pt idx="6226">
                  <c:v>-53.658253910721903</c:v>
                </c:pt>
                <c:pt idx="6227">
                  <c:v>-53.3966063788396</c:v>
                </c:pt>
                <c:pt idx="6228">
                  <c:v>-53.3357913360231</c:v>
                </c:pt>
                <c:pt idx="6229">
                  <c:v>-53.389005017299702</c:v>
                </c:pt>
                <c:pt idx="6230">
                  <c:v>-53.465664377427302</c:v>
                </c:pt>
                <c:pt idx="6231">
                  <c:v>-53.217412377735201</c:v>
                </c:pt>
                <c:pt idx="6232">
                  <c:v>-53.0882787950531</c:v>
                </c:pt>
                <c:pt idx="6233">
                  <c:v>-53.2202395978195</c:v>
                </c:pt>
                <c:pt idx="6234">
                  <c:v>-53.098306493941202</c:v>
                </c:pt>
                <c:pt idx="6235">
                  <c:v>-53.410918355991299</c:v>
                </c:pt>
                <c:pt idx="6236">
                  <c:v>-52.936157545577501</c:v>
                </c:pt>
                <c:pt idx="6237">
                  <c:v>-52.9931435410017</c:v>
                </c:pt>
                <c:pt idx="6238">
                  <c:v>-53.445697831943797</c:v>
                </c:pt>
                <c:pt idx="6239">
                  <c:v>-53.457254112569501</c:v>
                </c:pt>
                <c:pt idx="6240">
                  <c:v>-53.200073317646599</c:v>
                </c:pt>
                <c:pt idx="6241">
                  <c:v>-52.829752329738902</c:v>
                </c:pt>
                <c:pt idx="6242">
                  <c:v>-53.5618833301004</c:v>
                </c:pt>
                <c:pt idx="6243">
                  <c:v>-52.995025202704497</c:v>
                </c:pt>
                <c:pt idx="6244">
                  <c:v>-52.9411015198257</c:v>
                </c:pt>
                <c:pt idx="6245">
                  <c:v>-53.062733881596699</c:v>
                </c:pt>
                <c:pt idx="6246">
                  <c:v>-52.6435046110904</c:v>
                </c:pt>
                <c:pt idx="6247">
                  <c:v>-52.621484387244401</c:v>
                </c:pt>
                <c:pt idx="6248">
                  <c:v>-52.463956385878603</c:v>
                </c:pt>
                <c:pt idx="6249">
                  <c:v>-52.766742554164303</c:v>
                </c:pt>
                <c:pt idx="6250">
                  <c:v>-52.531566963025803</c:v>
                </c:pt>
                <c:pt idx="6251">
                  <c:v>-52.002984091591799</c:v>
                </c:pt>
                <c:pt idx="6252">
                  <c:v>-52.032763578988401</c:v>
                </c:pt>
                <c:pt idx="6253">
                  <c:v>-51.218286885149901</c:v>
                </c:pt>
                <c:pt idx="6254">
                  <c:v>-51.573689153244501</c:v>
                </c:pt>
                <c:pt idx="6255">
                  <c:v>-51.379712304973197</c:v>
                </c:pt>
                <c:pt idx="6256">
                  <c:v>-52.1264847058087</c:v>
                </c:pt>
                <c:pt idx="6257">
                  <c:v>-51.871921889523698</c:v>
                </c:pt>
                <c:pt idx="6258">
                  <c:v>-51.057731118403503</c:v>
                </c:pt>
                <c:pt idx="6259">
                  <c:v>-50.395437183831099</c:v>
                </c:pt>
                <c:pt idx="6260">
                  <c:v>-51.0527226552069</c:v>
                </c:pt>
                <c:pt idx="6261">
                  <c:v>-50.742969288334002</c:v>
                </c:pt>
                <c:pt idx="6262">
                  <c:v>-50.873210679493198</c:v>
                </c:pt>
                <c:pt idx="6263">
                  <c:v>-50.439565676775402</c:v>
                </c:pt>
                <c:pt idx="6264">
                  <c:v>-49.980151678656298</c:v>
                </c:pt>
                <c:pt idx="6265">
                  <c:v>-51.188949094601298</c:v>
                </c:pt>
                <c:pt idx="6266">
                  <c:v>-51.298076963817103</c:v>
                </c:pt>
                <c:pt idx="6267">
                  <c:v>-50.406317646519803</c:v>
                </c:pt>
                <c:pt idx="6268">
                  <c:v>-50.5323147488213</c:v>
                </c:pt>
                <c:pt idx="6269">
                  <c:v>-50.188760495227498</c:v>
                </c:pt>
                <c:pt idx="6270">
                  <c:v>-50.312031639485198</c:v>
                </c:pt>
                <c:pt idx="6271">
                  <c:v>-50.7099975773409</c:v>
                </c:pt>
                <c:pt idx="6272">
                  <c:v>-50.732886492781297</c:v>
                </c:pt>
                <c:pt idx="6273">
                  <c:v>-50.387397366065002</c:v>
                </c:pt>
                <c:pt idx="6274">
                  <c:v>-50.402557350032097</c:v>
                </c:pt>
                <c:pt idx="6275">
                  <c:v>-50.530563715841097</c:v>
                </c:pt>
                <c:pt idx="6276">
                  <c:v>-50.4220067226643</c:v>
                </c:pt>
                <c:pt idx="6277">
                  <c:v>-50.2728876897067</c:v>
                </c:pt>
                <c:pt idx="6278">
                  <c:v>-50.1732869441757</c:v>
                </c:pt>
                <c:pt idx="6279">
                  <c:v>-50.392746901853101</c:v>
                </c:pt>
                <c:pt idx="6280">
                  <c:v>-50.776274526142103</c:v>
                </c:pt>
                <c:pt idx="6281">
                  <c:v>-50.530053116442197</c:v>
                </c:pt>
                <c:pt idx="6282">
                  <c:v>-50.153490338047497</c:v>
                </c:pt>
                <c:pt idx="6283">
                  <c:v>-49.850627397364903</c:v>
                </c:pt>
                <c:pt idx="6284">
                  <c:v>-49.976627468583601</c:v>
                </c:pt>
                <c:pt idx="6285">
                  <c:v>-50.0501857665488</c:v>
                </c:pt>
                <c:pt idx="6286">
                  <c:v>-50.297220910990802</c:v>
                </c:pt>
                <c:pt idx="6287">
                  <c:v>-50.531117660987697</c:v>
                </c:pt>
                <c:pt idx="6288">
                  <c:v>-50.8515666613809</c:v>
                </c:pt>
                <c:pt idx="6289">
                  <c:v>-50.532640964197398</c:v>
                </c:pt>
                <c:pt idx="6290">
                  <c:v>-50.786849737751503</c:v>
                </c:pt>
                <c:pt idx="6291">
                  <c:v>-50.350421461959499</c:v>
                </c:pt>
                <c:pt idx="6292">
                  <c:v>-49.783076239482099</c:v>
                </c:pt>
                <c:pt idx="6293">
                  <c:v>-49.783028719823797</c:v>
                </c:pt>
                <c:pt idx="6294">
                  <c:v>-50.135591559397298</c:v>
                </c:pt>
                <c:pt idx="6295">
                  <c:v>-50.725398757196999</c:v>
                </c:pt>
                <c:pt idx="6296">
                  <c:v>-50.7022063065995</c:v>
                </c:pt>
                <c:pt idx="6297">
                  <c:v>-51.069087652694499</c:v>
                </c:pt>
                <c:pt idx="6298">
                  <c:v>-50.8307160916683</c:v>
                </c:pt>
                <c:pt idx="6299">
                  <c:v>-50.931061088224801</c:v>
                </c:pt>
                <c:pt idx="6300">
                  <c:v>-50.741395182892703</c:v>
                </c:pt>
                <c:pt idx="6301">
                  <c:v>-50.405549919165999</c:v>
                </c:pt>
                <c:pt idx="6302">
                  <c:v>-50.860609724572299</c:v>
                </c:pt>
                <c:pt idx="6303">
                  <c:v>-50.821468173380403</c:v>
                </c:pt>
                <c:pt idx="6304">
                  <c:v>-51.1233519918502</c:v>
                </c:pt>
                <c:pt idx="6305">
                  <c:v>-51.592109714851901</c:v>
                </c:pt>
                <c:pt idx="6306">
                  <c:v>-51.921618984188299</c:v>
                </c:pt>
                <c:pt idx="6307">
                  <c:v>-51.652493456829902</c:v>
                </c:pt>
                <c:pt idx="6308">
                  <c:v>-52.282853392721002</c:v>
                </c:pt>
                <c:pt idx="6309">
                  <c:v>-51.6598995909468</c:v>
                </c:pt>
                <c:pt idx="6310">
                  <c:v>-51.930783646460199</c:v>
                </c:pt>
                <c:pt idx="6311">
                  <c:v>-51.730181436112503</c:v>
                </c:pt>
                <c:pt idx="6312">
                  <c:v>-51.694447833524997</c:v>
                </c:pt>
                <c:pt idx="6313">
                  <c:v>-51.7154477385021</c:v>
                </c:pt>
                <c:pt idx="6314">
                  <c:v>-52.178399336926198</c:v>
                </c:pt>
                <c:pt idx="6315">
                  <c:v>-51.977023464609999</c:v>
                </c:pt>
                <c:pt idx="6316">
                  <c:v>-51.369944002413902</c:v>
                </c:pt>
                <c:pt idx="6317">
                  <c:v>-51.657050722562602</c:v>
                </c:pt>
                <c:pt idx="6318">
                  <c:v>-52.3395633720219</c:v>
                </c:pt>
                <c:pt idx="6319">
                  <c:v>-52.180782369639203</c:v>
                </c:pt>
                <c:pt idx="6320">
                  <c:v>-51.844114793298999</c:v>
                </c:pt>
                <c:pt idx="6321">
                  <c:v>-51.836783286503</c:v>
                </c:pt>
                <c:pt idx="6322">
                  <c:v>-52.011211612528299</c:v>
                </c:pt>
                <c:pt idx="6323">
                  <c:v>-52.231512394704303</c:v>
                </c:pt>
                <c:pt idx="6324">
                  <c:v>-52.427506353609097</c:v>
                </c:pt>
                <c:pt idx="6325">
                  <c:v>-52.783108355434102</c:v>
                </c:pt>
                <c:pt idx="6326">
                  <c:v>-53.306438162637598</c:v>
                </c:pt>
                <c:pt idx="6327">
                  <c:v>-53.115313244276599</c:v>
                </c:pt>
                <c:pt idx="6328">
                  <c:v>-52.984448068586097</c:v>
                </c:pt>
                <c:pt idx="6329">
                  <c:v>-52.718858275946602</c:v>
                </c:pt>
                <c:pt idx="6330">
                  <c:v>-52.512402128424299</c:v>
                </c:pt>
                <c:pt idx="6331">
                  <c:v>-52.986016475078202</c:v>
                </c:pt>
                <c:pt idx="6332">
                  <c:v>-53.142885778784901</c:v>
                </c:pt>
                <c:pt idx="6333">
                  <c:v>-53.461260804099197</c:v>
                </c:pt>
                <c:pt idx="6334">
                  <c:v>-53.422942495076299</c:v>
                </c:pt>
                <c:pt idx="6335">
                  <c:v>-53.735660031814703</c:v>
                </c:pt>
                <c:pt idx="6336">
                  <c:v>-54.125172547918503</c:v>
                </c:pt>
                <c:pt idx="6337">
                  <c:v>-54.018615289743799</c:v>
                </c:pt>
                <c:pt idx="6338">
                  <c:v>-53.972834083667102</c:v>
                </c:pt>
                <c:pt idx="6339">
                  <c:v>-54.152885251806502</c:v>
                </c:pt>
                <c:pt idx="6340">
                  <c:v>-53.8835353506594</c:v>
                </c:pt>
                <c:pt idx="6341">
                  <c:v>-54.710251806201398</c:v>
                </c:pt>
                <c:pt idx="6342">
                  <c:v>-54.690553347808098</c:v>
                </c:pt>
                <c:pt idx="6343">
                  <c:v>-54.323358536723099</c:v>
                </c:pt>
                <c:pt idx="6344">
                  <c:v>-54.425948674790902</c:v>
                </c:pt>
                <c:pt idx="6345">
                  <c:v>-54.816731874316602</c:v>
                </c:pt>
                <c:pt idx="6346">
                  <c:v>-54.553128206315201</c:v>
                </c:pt>
                <c:pt idx="6347">
                  <c:v>-54.680137943602404</c:v>
                </c:pt>
                <c:pt idx="6348">
                  <c:v>-54.843966629444402</c:v>
                </c:pt>
                <c:pt idx="6349">
                  <c:v>-54.957772681465698</c:v>
                </c:pt>
                <c:pt idx="6350">
                  <c:v>-54.166009147651799</c:v>
                </c:pt>
                <c:pt idx="6351">
                  <c:v>-54.605187985984799</c:v>
                </c:pt>
                <c:pt idx="6352">
                  <c:v>-54.755187385100797</c:v>
                </c:pt>
                <c:pt idx="6353">
                  <c:v>-55.115728916077501</c:v>
                </c:pt>
                <c:pt idx="6354">
                  <c:v>-54.869995942796699</c:v>
                </c:pt>
                <c:pt idx="6355">
                  <c:v>-54.270503925473797</c:v>
                </c:pt>
                <c:pt idx="6356">
                  <c:v>-55.019910182347701</c:v>
                </c:pt>
                <c:pt idx="6357">
                  <c:v>-55.257628011318999</c:v>
                </c:pt>
                <c:pt idx="6358">
                  <c:v>-55.594655919837201</c:v>
                </c:pt>
                <c:pt idx="6359">
                  <c:v>-55.844748127821802</c:v>
                </c:pt>
                <c:pt idx="6360">
                  <c:v>-55.945878334762099</c:v>
                </c:pt>
                <c:pt idx="6361">
                  <c:v>-55.199460447535401</c:v>
                </c:pt>
                <c:pt idx="6362">
                  <c:v>-55.985760862637903</c:v>
                </c:pt>
                <c:pt idx="6363">
                  <c:v>-56.480375079880297</c:v>
                </c:pt>
                <c:pt idx="6364">
                  <c:v>-55.789118630145303</c:v>
                </c:pt>
                <c:pt idx="6365">
                  <c:v>-55.218588204887403</c:v>
                </c:pt>
                <c:pt idx="6366">
                  <c:v>-55.722648917993098</c:v>
                </c:pt>
                <c:pt idx="6367">
                  <c:v>-55.804520569766403</c:v>
                </c:pt>
                <c:pt idx="6368">
                  <c:v>-56.231006548054602</c:v>
                </c:pt>
                <c:pt idx="6369">
                  <c:v>-56.756537401159598</c:v>
                </c:pt>
                <c:pt idx="6370">
                  <c:v>-56.198981813758003</c:v>
                </c:pt>
                <c:pt idx="6371">
                  <c:v>-55.7153286203867</c:v>
                </c:pt>
                <c:pt idx="6372">
                  <c:v>-55.824621197423603</c:v>
                </c:pt>
                <c:pt idx="6373">
                  <c:v>-56.683845896447203</c:v>
                </c:pt>
                <c:pt idx="6374">
                  <c:v>-56.523470346673498</c:v>
                </c:pt>
                <c:pt idx="6375">
                  <c:v>-56.283052287454403</c:v>
                </c:pt>
                <c:pt idx="6376">
                  <c:v>-56.422994783908202</c:v>
                </c:pt>
                <c:pt idx="6377">
                  <c:v>-56.1032032300526</c:v>
                </c:pt>
                <c:pt idx="6378">
                  <c:v>-55.842247242170899</c:v>
                </c:pt>
                <c:pt idx="6379">
                  <c:v>-56.231334351723703</c:v>
                </c:pt>
                <c:pt idx="6380">
                  <c:v>-56.479711002903102</c:v>
                </c:pt>
                <c:pt idx="6381">
                  <c:v>-56.175523448477399</c:v>
                </c:pt>
                <c:pt idx="6382">
                  <c:v>-55.930393440065103</c:v>
                </c:pt>
                <c:pt idx="6383">
                  <c:v>-55.838759546643303</c:v>
                </c:pt>
                <c:pt idx="6384">
                  <c:v>-55.563742003865897</c:v>
                </c:pt>
                <c:pt idx="6385">
                  <c:v>-55.529524879857597</c:v>
                </c:pt>
                <c:pt idx="6386">
                  <c:v>-55.529014127475897</c:v>
                </c:pt>
                <c:pt idx="6387">
                  <c:v>-56.285861547789501</c:v>
                </c:pt>
                <c:pt idx="6388">
                  <c:v>-56.162410621180697</c:v>
                </c:pt>
                <c:pt idx="6389">
                  <c:v>-56.228262754876098</c:v>
                </c:pt>
                <c:pt idx="6390">
                  <c:v>-55.986341106335502</c:v>
                </c:pt>
                <c:pt idx="6391">
                  <c:v>-55.382859991451802</c:v>
                </c:pt>
                <c:pt idx="6392">
                  <c:v>-55.990998233739298</c:v>
                </c:pt>
                <c:pt idx="6393">
                  <c:v>-55.8146278912536</c:v>
                </c:pt>
                <c:pt idx="6394">
                  <c:v>-55.187903180102197</c:v>
                </c:pt>
                <c:pt idx="6395">
                  <c:v>-55.642056970344903</c:v>
                </c:pt>
                <c:pt idx="6396">
                  <c:v>-56.121601069074799</c:v>
                </c:pt>
                <c:pt idx="6397">
                  <c:v>-55.282977159549603</c:v>
                </c:pt>
                <c:pt idx="6398">
                  <c:v>-56.146893085382601</c:v>
                </c:pt>
                <c:pt idx="6399">
                  <c:v>-55.550206831530701</c:v>
                </c:pt>
                <c:pt idx="6400">
                  <c:v>-55.825335066016699</c:v>
                </c:pt>
                <c:pt idx="6401">
                  <c:v>-55.712482624894697</c:v>
                </c:pt>
                <c:pt idx="6402">
                  <c:v>-55.584672901184497</c:v>
                </c:pt>
                <c:pt idx="6403">
                  <c:v>-55.899031029893798</c:v>
                </c:pt>
                <c:pt idx="6404">
                  <c:v>-56.209974514842301</c:v>
                </c:pt>
                <c:pt idx="6405">
                  <c:v>-55.964060569824099</c:v>
                </c:pt>
                <c:pt idx="6406">
                  <c:v>-55.172398907851303</c:v>
                </c:pt>
                <c:pt idx="6407">
                  <c:v>-54.937751705559599</c:v>
                </c:pt>
                <c:pt idx="6408">
                  <c:v>-54.920010695370301</c:v>
                </c:pt>
                <c:pt idx="6409">
                  <c:v>-54.846935876667501</c:v>
                </c:pt>
                <c:pt idx="6410">
                  <c:v>-55.301102746291399</c:v>
                </c:pt>
                <c:pt idx="6411">
                  <c:v>-55.7025063660002</c:v>
                </c:pt>
                <c:pt idx="6412">
                  <c:v>-55.979137765138297</c:v>
                </c:pt>
                <c:pt idx="6413">
                  <c:v>-55.4941101095013</c:v>
                </c:pt>
                <c:pt idx="6414">
                  <c:v>-54.798653075636601</c:v>
                </c:pt>
                <c:pt idx="6415">
                  <c:v>-54.497522988989701</c:v>
                </c:pt>
                <c:pt idx="6416">
                  <c:v>-54.965603767576098</c:v>
                </c:pt>
                <c:pt idx="6417">
                  <c:v>-54.9099549346153</c:v>
                </c:pt>
                <c:pt idx="6418">
                  <c:v>-54.793391653262098</c:v>
                </c:pt>
                <c:pt idx="6419">
                  <c:v>-54.563051972598501</c:v>
                </c:pt>
                <c:pt idx="6420">
                  <c:v>-54.612939103571598</c:v>
                </c:pt>
                <c:pt idx="6421">
                  <c:v>-54.015842815337102</c:v>
                </c:pt>
                <c:pt idx="6422">
                  <c:v>-53.724467959840702</c:v>
                </c:pt>
                <c:pt idx="6423">
                  <c:v>-53.956794470258203</c:v>
                </c:pt>
                <c:pt idx="6424">
                  <c:v>-54.0262761410698</c:v>
                </c:pt>
                <c:pt idx="6425">
                  <c:v>-53.814788324786697</c:v>
                </c:pt>
                <c:pt idx="6426">
                  <c:v>-53.4052770984554</c:v>
                </c:pt>
                <c:pt idx="6427">
                  <c:v>-53.666490333431902</c:v>
                </c:pt>
                <c:pt idx="6428">
                  <c:v>-53.534781472868403</c:v>
                </c:pt>
                <c:pt idx="6429">
                  <c:v>-53.531846775449601</c:v>
                </c:pt>
                <c:pt idx="6430">
                  <c:v>-53.0107768944277</c:v>
                </c:pt>
                <c:pt idx="6431">
                  <c:v>-53.927351491249503</c:v>
                </c:pt>
                <c:pt idx="6432">
                  <c:v>-53.453099090996503</c:v>
                </c:pt>
                <c:pt idx="6433">
                  <c:v>-53.4651962888599</c:v>
                </c:pt>
                <c:pt idx="6434">
                  <c:v>-53.5015877358002</c:v>
                </c:pt>
                <c:pt idx="6435">
                  <c:v>-53.275069897972898</c:v>
                </c:pt>
                <c:pt idx="6436">
                  <c:v>-52.995745716359302</c:v>
                </c:pt>
                <c:pt idx="6437">
                  <c:v>-53.609713873794803</c:v>
                </c:pt>
                <c:pt idx="6438">
                  <c:v>-54.097877335239097</c:v>
                </c:pt>
                <c:pt idx="6439">
                  <c:v>-53.577987157124497</c:v>
                </c:pt>
                <c:pt idx="6440">
                  <c:v>-52.256201894156</c:v>
                </c:pt>
                <c:pt idx="6441">
                  <c:v>-52.406713768273001</c:v>
                </c:pt>
                <c:pt idx="6442">
                  <c:v>-52.496509696391399</c:v>
                </c:pt>
                <c:pt idx="6443">
                  <c:v>-52.893920794639101</c:v>
                </c:pt>
                <c:pt idx="6444">
                  <c:v>-52.736618501893901</c:v>
                </c:pt>
                <c:pt idx="6445">
                  <c:v>-52.143287642033997</c:v>
                </c:pt>
                <c:pt idx="6446">
                  <c:v>-51.751821764283598</c:v>
                </c:pt>
                <c:pt idx="6447">
                  <c:v>-52.113076119626399</c:v>
                </c:pt>
                <c:pt idx="6448">
                  <c:v>-51.311763983686397</c:v>
                </c:pt>
                <c:pt idx="6449">
                  <c:v>-51.3434076810261</c:v>
                </c:pt>
                <c:pt idx="6450">
                  <c:v>-51.4106834102028</c:v>
                </c:pt>
                <c:pt idx="6451">
                  <c:v>-51.778155554468299</c:v>
                </c:pt>
                <c:pt idx="6452">
                  <c:v>-51.943588486293997</c:v>
                </c:pt>
                <c:pt idx="6453">
                  <c:v>-51.268802701311301</c:v>
                </c:pt>
                <c:pt idx="6454">
                  <c:v>-51.258698049848903</c:v>
                </c:pt>
                <c:pt idx="6455">
                  <c:v>-51.6464365429675</c:v>
                </c:pt>
                <c:pt idx="6456">
                  <c:v>-51.401857363125004</c:v>
                </c:pt>
                <c:pt idx="6457">
                  <c:v>-51.484291189305303</c:v>
                </c:pt>
                <c:pt idx="6458">
                  <c:v>-51.234715127229499</c:v>
                </c:pt>
                <c:pt idx="6459">
                  <c:v>-51.385730107863999</c:v>
                </c:pt>
                <c:pt idx="6460">
                  <c:v>-51.803478457120903</c:v>
                </c:pt>
                <c:pt idx="6461">
                  <c:v>-51.3712593433034</c:v>
                </c:pt>
                <c:pt idx="6462">
                  <c:v>-51.6275419998749</c:v>
                </c:pt>
                <c:pt idx="6463">
                  <c:v>-51.952249074485302</c:v>
                </c:pt>
                <c:pt idx="6464">
                  <c:v>-51.657663866992799</c:v>
                </c:pt>
                <c:pt idx="6465">
                  <c:v>-51.598601581087898</c:v>
                </c:pt>
                <c:pt idx="6466">
                  <c:v>-51.611144925882101</c:v>
                </c:pt>
                <c:pt idx="6467">
                  <c:v>-51.047546923645903</c:v>
                </c:pt>
                <c:pt idx="6468">
                  <c:v>-51.229757709876601</c:v>
                </c:pt>
                <c:pt idx="6469">
                  <c:v>-51.327145341723501</c:v>
                </c:pt>
                <c:pt idx="6470">
                  <c:v>-51.362038135643999</c:v>
                </c:pt>
                <c:pt idx="6471">
                  <c:v>-51.4751545177593</c:v>
                </c:pt>
                <c:pt idx="6472">
                  <c:v>-51.166009592973403</c:v>
                </c:pt>
                <c:pt idx="6473">
                  <c:v>-50.7364491566818</c:v>
                </c:pt>
                <c:pt idx="6474">
                  <c:v>-50.569563141711299</c:v>
                </c:pt>
                <c:pt idx="6475">
                  <c:v>-49.724673068059502</c:v>
                </c:pt>
                <c:pt idx="6476">
                  <c:v>-50.2849761720788</c:v>
                </c:pt>
                <c:pt idx="6477">
                  <c:v>-50.6188818274941</c:v>
                </c:pt>
                <c:pt idx="6478">
                  <c:v>-51.200741229442997</c:v>
                </c:pt>
                <c:pt idx="6479">
                  <c:v>-51.007773940712397</c:v>
                </c:pt>
                <c:pt idx="6480">
                  <c:v>-50.884488373672298</c:v>
                </c:pt>
                <c:pt idx="6481">
                  <c:v>-50.511977671992902</c:v>
                </c:pt>
                <c:pt idx="6482">
                  <c:v>-50.902687129793499</c:v>
                </c:pt>
                <c:pt idx="6483">
                  <c:v>-50.749302679373201</c:v>
                </c:pt>
                <c:pt idx="6484">
                  <c:v>-50.881415356229702</c:v>
                </c:pt>
                <c:pt idx="6485">
                  <c:v>-50.659275467140802</c:v>
                </c:pt>
                <c:pt idx="6486">
                  <c:v>-50.825708474664303</c:v>
                </c:pt>
                <c:pt idx="6487">
                  <c:v>-51.050706286123699</c:v>
                </c:pt>
                <c:pt idx="6488">
                  <c:v>-50.180013873578503</c:v>
                </c:pt>
                <c:pt idx="6489">
                  <c:v>-50.860319165678497</c:v>
                </c:pt>
                <c:pt idx="6490">
                  <c:v>-50.400071135724502</c:v>
                </c:pt>
                <c:pt idx="6491">
                  <c:v>-51.117957719152599</c:v>
                </c:pt>
                <c:pt idx="6492">
                  <c:v>-51.015862278637996</c:v>
                </c:pt>
                <c:pt idx="6493">
                  <c:v>-50.970234194388802</c:v>
                </c:pt>
                <c:pt idx="6494">
                  <c:v>-50.964534691728304</c:v>
                </c:pt>
                <c:pt idx="6495">
                  <c:v>-50.801709891265098</c:v>
                </c:pt>
                <c:pt idx="6496">
                  <c:v>-51.110005980359801</c:v>
                </c:pt>
                <c:pt idx="6497">
                  <c:v>-51.385734516933098</c:v>
                </c:pt>
                <c:pt idx="6498">
                  <c:v>-50.902131266917799</c:v>
                </c:pt>
                <c:pt idx="6499">
                  <c:v>-51.3380142975589</c:v>
                </c:pt>
                <c:pt idx="6500">
                  <c:v>-51.3568189777912</c:v>
                </c:pt>
                <c:pt idx="6501">
                  <c:v>-51.2015619892777</c:v>
                </c:pt>
                <c:pt idx="6502">
                  <c:v>-51.343130536218297</c:v>
                </c:pt>
                <c:pt idx="6503">
                  <c:v>-51.101599596070102</c:v>
                </c:pt>
                <c:pt idx="6504">
                  <c:v>-51.162399310932003</c:v>
                </c:pt>
                <c:pt idx="6505">
                  <c:v>-51.542994289767002</c:v>
                </c:pt>
                <c:pt idx="6506">
                  <c:v>-51.463607702494599</c:v>
                </c:pt>
                <c:pt idx="6507">
                  <c:v>-51.528198643910798</c:v>
                </c:pt>
                <c:pt idx="6508">
                  <c:v>-51.907007358894901</c:v>
                </c:pt>
                <c:pt idx="6509">
                  <c:v>-51.529946692678003</c:v>
                </c:pt>
                <c:pt idx="6510">
                  <c:v>-52.432181802032503</c:v>
                </c:pt>
                <c:pt idx="6511">
                  <c:v>-51.961286795405101</c:v>
                </c:pt>
                <c:pt idx="6512">
                  <c:v>-51.655243925786401</c:v>
                </c:pt>
                <c:pt idx="6513">
                  <c:v>-51.720369418798803</c:v>
                </c:pt>
                <c:pt idx="6514">
                  <c:v>-52.463802916973201</c:v>
                </c:pt>
                <c:pt idx="6515">
                  <c:v>-52.870752017682399</c:v>
                </c:pt>
                <c:pt idx="6516">
                  <c:v>-52.529496931726797</c:v>
                </c:pt>
                <c:pt idx="6517">
                  <c:v>-52.779529880665301</c:v>
                </c:pt>
                <c:pt idx="6518">
                  <c:v>-53.043506443944104</c:v>
                </c:pt>
                <c:pt idx="6519">
                  <c:v>-52.5674841886119</c:v>
                </c:pt>
                <c:pt idx="6520">
                  <c:v>-53.1086243425584</c:v>
                </c:pt>
                <c:pt idx="6521">
                  <c:v>-52.966815732627097</c:v>
                </c:pt>
                <c:pt idx="6522">
                  <c:v>-53.440572770787298</c:v>
                </c:pt>
                <c:pt idx="6523">
                  <c:v>-52.993492616018798</c:v>
                </c:pt>
                <c:pt idx="6524">
                  <c:v>-53.219383314291797</c:v>
                </c:pt>
                <c:pt idx="6525">
                  <c:v>-52.911872866820197</c:v>
                </c:pt>
                <c:pt idx="6526">
                  <c:v>-53.567793782183102</c:v>
                </c:pt>
                <c:pt idx="6527">
                  <c:v>-53.868656883177003</c:v>
                </c:pt>
                <c:pt idx="6528">
                  <c:v>-52.776003654313399</c:v>
                </c:pt>
                <c:pt idx="6529">
                  <c:v>-52.946929297434203</c:v>
                </c:pt>
                <c:pt idx="6530">
                  <c:v>-53.029299496511797</c:v>
                </c:pt>
                <c:pt idx="6531">
                  <c:v>-53.544031160960003</c:v>
                </c:pt>
                <c:pt idx="6532">
                  <c:v>-53.9963438799141</c:v>
                </c:pt>
                <c:pt idx="6533">
                  <c:v>-53.868977510701498</c:v>
                </c:pt>
                <c:pt idx="6534">
                  <c:v>-53.378503206647899</c:v>
                </c:pt>
                <c:pt idx="6535">
                  <c:v>-53.062887785698798</c:v>
                </c:pt>
                <c:pt idx="6536">
                  <c:v>-53.506726666477498</c:v>
                </c:pt>
                <c:pt idx="6537">
                  <c:v>-53.874869835941297</c:v>
                </c:pt>
                <c:pt idx="6538">
                  <c:v>-53.878060880189501</c:v>
                </c:pt>
                <c:pt idx="6539">
                  <c:v>-54.199836007040297</c:v>
                </c:pt>
                <c:pt idx="6540">
                  <c:v>-54.468459264629601</c:v>
                </c:pt>
                <c:pt idx="6541">
                  <c:v>-54.839371655852503</c:v>
                </c:pt>
                <c:pt idx="6542">
                  <c:v>-54.485688616918601</c:v>
                </c:pt>
                <c:pt idx="6543">
                  <c:v>-54.1587265340453</c:v>
                </c:pt>
                <c:pt idx="6544">
                  <c:v>-54.732473665318402</c:v>
                </c:pt>
                <c:pt idx="6545">
                  <c:v>-54.902512459183001</c:v>
                </c:pt>
                <c:pt idx="6546">
                  <c:v>-54.953042391978997</c:v>
                </c:pt>
                <c:pt idx="6547">
                  <c:v>-54.845168900451398</c:v>
                </c:pt>
                <c:pt idx="6548">
                  <c:v>-55.1613576464785</c:v>
                </c:pt>
                <c:pt idx="6549">
                  <c:v>-55.653768455254699</c:v>
                </c:pt>
                <c:pt idx="6550">
                  <c:v>-55.840476103650701</c:v>
                </c:pt>
                <c:pt idx="6551">
                  <c:v>-55.670628388433698</c:v>
                </c:pt>
                <c:pt idx="6552">
                  <c:v>-55.163951596440803</c:v>
                </c:pt>
                <c:pt idx="6553">
                  <c:v>-55.451324291249399</c:v>
                </c:pt>
                <c:pt idx="6554">
                  <c:v>-55.640380402303698</c:v>
                </c:pt>
                <c:pt idx="6555">
                  <c:v>-56.3095835214327</c:v>
                </c:pt>
                <c:pt idx="6556">
                  <c:v>-55.699139037015101</c:v>
                </c:pt>
                <c:pt idx="6557">
                  <c:v>-55.835447255668399</c:v>
                </c:pt>
                <c:pt idx="6558">
                  <c:v>-55.8630777111402</c:v>
                </c:pt>
                <c:pt idx="6559">
                  <c:v>-55.271371415135803</c:v>
                </c:pt>
                <c:pt idx="6560">
                  <c:v>-55.116849849900703</c:v>
                </c:pt>
                <c:pt idx="6561">
                  <c:v>-56.0990403031943</c:v>
                </c:pt>
                <c:pt idx="6562">
                  <c:v>-55.679073053144599</c:v>
                </c:pt>
                <c:pt idx="6563">
                  <c:v>-56.256430244392199</c:v>
                </c:pt>
                <c:pt idx="6564">
                  <c:v>-56.588877044393598</c:v>
                </c:pt>
                <c:pt idx="6565">
                  <c:v>-56.796680549665901</c:v>
                </c:pt>
                <c:pt idx="6566">
                  <c:v>-56.780128343379801</c:v>
                </c:pt>
                <c:pt idx="6567">
                  <c:v>-57.511702977526298</c:v>
                </c:pt>
                <c:pt idx="6568">
                  <c:v>-56.618022335194098</c:v>
                </c:pt>
                <c:pt idx="6569">
                  <c:v>-56.658537767069603</c:v>
                </c:pt>
                <c:pt idx="6570">
                  <c:v>-56.852562560473899</c:v>
                </c:pt>
                <c:pt idx="6571">
                  <c:v>-57.5811431373495</c:v>
                </c:pt>
                <c:pt idx="6572">
                  <c:v>-57.748845919073197</c:v>
                </c:pt>
                <c:pt idx="6573">
                  <c:v>-58.382813058674401</c:v>
                </c:pt>
                <c:pt idx="6574">
                  <c:v>-58.082263107974498</c:v>
                </c:pt>
                <c:pt idx="6575">
                  <c:v>-57.708578812514403</c:v>
                </c:pt>
                <c:pt idx="6576">
                  <c:v>-57.0218184847595</c:v>
                </c:pt>
                <c:pt idx="6577">
                  <c:v>-56.924246719906101</c:v>
                </c:pt>
                <c:pt idx="6578">
                  <c:v>-56.9413396950373</c:v>
                </c:pt>
                <c:pt idx="6579">
                  <c:v>-57.012742423237</c:v>
                </c:pt>
                <c:pt idx="6580">
                  <c:v>-56.819996320751201</c:v>
                </c:pt>
                <c:pt idx="6581">
                  <c:v>-57.218627518994801</c:v>
                </c:pt>
                <c:pt idx="6582">
                  <c:v>-57.109288289360997</c:v>
                </c:pt>
                <c:pt idx="6583">
                  <c:v>-56.833610287778797</c:v>
                </c:pt>
                <c:pt idx="6584">
                  <c:v>-56.981542104644298</c:v>
                </c:pt>
                <c:pt idx="6585">
                  <c:v>-56.408088406965803</c:v>
                </c:pt>
                <c:pt idx="6586">
                  <c:v>-56.893232965824701</c:v>
                </c:pt>
                <c:pt idx="6587">
                  <c:v>-56.750853824568999</c:v>
                </c:pt>
                <c:pt idx="6588">
                  <c:v>-56.541248913081503</c:v>
                </c:pt>
                <c:pt idx="6589">
                  <c:v>-56.642501005008398</c:v>
                </c:pt>
                <c:pt idx="6590">
                  <c:v>-56.4048919308187</c:v>
                </c:pt>
                <c:pt idx="6591">
                  <c:v>-56.064936174490001</c:v>
                </c:pt>
                <c:pt idx="6592">
                  <c:v>-56.703277679212597</c:v>
                </c:pt>
                <c:pt idx="6593">
                  <c:v>-56.477036370134599</c:v>
                </c:pt>
                <c:pt idx="6594">
                  <c:v>-56.072096353490998</c:v>
                </c:pt>
                <c:pt idx="6595">
                  <c:v>-56.567699234814597</c:v>
                </c:pt>
                <c:pt idx="6596">
                  <c:v>-56.333957916250498</c:v>
                </c:pt>
                <c:pt idx="6597">
                  <c:v>-56.526121814225199</c:v>
                </c:pt>
                <c:pt idx="6598">
                  <c:v>-56.333154612791503</c:v>
                </c:pt>
                <c:pt idx="6599">
                  <c:v>-56.908113094142401</c:v>
                </c:pt>
                <c:pt idx="6600">
                  <c:v>-56.5910543119127</c:v>
                </c:pt>
                <c:pt idx="6601">
                  <c:v>-56.719590222946699</c:v>
                </c:pt>
                <c:pt idx="6602">
                  <c:v>-56.126753911870502</c:v>
                </c:pt>
                <c:pt idx="6603">
                  <c:v>-56.269022681014697</c:v>
                </c:pt>
                <c:pt idx="6604">
                  <c:v>-55.909010120825698</c:v>
                </c:pt>
                <c:pt idx="6605">
                  <c:v>-55.6033833946831</c:v>
                </c:pt>
                <c:pt idx="6606">
                  <c:v>-55.608824504304003</c:v>
                </c:pt>
                <c:pt idx="6607">
                  <c:v>-55.772974950776899</c:v>
                </c:pt>
                <c:pt idx="6608">
                  <c:v>-55.716548049342897</c:v>
                </c:pt>
                <c:pt idx="6609">
                  <c:v>-56.077082999149603</c:v>
                </c:pt>
                <c:pt idx="6610">
                  <c:v>-55.698547470811697</c:v>
                </c:pt>
                <c:pt idx="6611">
                  <c:v>-55.517742960380403</c:v>
                </c:pt>
                <c:pt idx="6612">
                  <c:v>-55.204398977070099</c:v>
                </c:pt>
                <c:pt idx="6613">
                  <c:v>-55.205562555320697</c:v>
                </c:pt>
                <c:pt idx="6614">
                  <c:v>-55.082800688578402</c:v>
                </c:pt>
                <c:pt idx="6615">
                  <c:v>-55.0000574012467</c:v>
                </c:pt>
                <c:pt idx="6616">
                  <c:v>-54.732391028598997</c:v>
                </c:pt>
                <c:pt idx="6617">
                  <c:v>-54.864467997353103</c:v>
                </c:pt>
                <c:pt idx="6618">
                  <c:v>-54.914119606486999</c:v>
                </c:pt>
                <c:pt idx="6619">
                  <c:v>-54.860496161559098</c:v>
                </c:pt>
                <c:pt idx="6620">
                  <c:v>-54.327773213628397</c:v>
                </c:pt>
                <c:pt idx="6621">
                  <c:v>-55.191573867217997</c:v>
                </c:pt>
                <c:pt idx="6622">
                  <c:v>-53.655117062402098</c:v>
                </c:pt>
                <c:pt idx="6623">
                  <c:v>-53.793354568705801</c:v>
                </c:pt>
                <c:pt idx="6624">
                  <c:v>-53.778786034391899</c:v>
                </c:pt>
                <c:pt idx="6625">
                  <c:v>-53.6262504397546</c:v>
                </c:pt>
                <c:pt idx="6626">
                  <c:v>-54.194996842832701</c:v>
                </c:pt>
                <c:pt idx="6627">
                  <c:v>-54.497084885437197</c:v>
                </c:pt>
                <c:pt idx="6628">
                  <c:v>-54.090071599917501</c:v>
                </c:pt>
                <c:pt idx="6629">
                  <c:v>-54.218531140042302</c:v>
                </c:pt>
                <c:pt idx="6630">
                  <c:v>-53.858448988591498</c:v>
                </c:pt>
                <c:pt idx="6631">
                  <c:v>-52.999253031269603</c:v>
                </c:pt>
                <c:pt idx="6632">
                  <c:v>-52.833527035286799</c:v>
                </c:pt>
                <c:pt idx="6633">
                  <c:v>-52.531036802145103</c:v>
                </c:pt>
                <c:pt idx="6634">
                  <c:v>-52.674603726302401</c:v>
                </c:pt>
                <c:pt idx="6635">
                  <c:v>-53.304058888599499</c:v>
                </c:pt>
                <c:pt idx="6636">
                  <c:v>-53.683054743499397</c:v>
                </c:pt>
                <c:pt idx="6637">
                  <c:v>-53.1910717611404</c:v>
                </c:pt>
                <c:pt idx="6638">
                  <c:v>-52.703709637888998</c:v>
                </c:pt>
                <c:pt idx="6639">
                  <c:v>-52.758949782912197</c:v>
                </c:pt>
                <c:pt idx="6640">
                  <c:v>-52.7765693174726</c:v>
                </c:pt>
                <c:pt idx="6641">
                  <c:v>-53.092647309568001</c:v>
                </c:pt>
                <c:pt idx="6642">
                  <c:v>-53.449093358657997</c:v>
                </c:pt>
                <c:pt idx="6643">
                  <c:v>-52.905676014076199</c:v>
                </c:pt>
                <c:pt idx="6644">
                  <c:v>-53.028860156910397</c:v>
                </c:pt>
                <c:pt idx="6645">
                  <c:v>-52.457934835557801</c:v>
                </c:pt>
                <c:pt idx="6646">
                  <c:v>-52.664370733680201</c:v>
                </c:pt>
                <c:pt idx="6647">
                  <c:v>-52.461753761927703</c:v>
                </c:pt>
                <c:pt idx="6648">
                  <c:v>-52.443944946073401</c:v>
                </c:pt>
                <c:pt idx="6649">
                  <c:v>-52.099051951003602</c:v>
                </c:pt>
                <c:pt idx="6650">
                  <c:v>-52.089608114101701</c:v>
                </c:pt>
                <c:pt idx="6651">
                  <c:v>-52.257287678544401</c:v>
                </c:pt>
                <c:pt idx="6652">
                  <c:v>-52.216309122263503</c:v>
                </c:pt>
                <c:pt idx="6653">
                  <c:v>-52.138394301801199</c:v>
                </c:pt>
                <c:pt idx="6654">
                  <c:v>-52.2660056301401</c:v>
                </c:pt>
                <c:pt idx="6655">
                  <c:v>-52.540639030984003</c:v>
                </c:pt>
                <c:pt idx="6656">
                  <c:v>-52.740928509804299</c:v>
                </c:pt>
                <c:pt idx="6657">
                  <c:v>-52.276782347363103</c:v>
                </c:pt>
                <c:pt idx="6658">
                  <c:v>-52.505494890886801</c:v>
                </c:pt>
                <c:pt idx="6659">
                  <c:v>-52.561918596534497</c:v>
                </c:pt>
                <c:pt idx="6660">
                  <c:v>-51.811544315491702</c:v>
                </c:pt>
                <c:pt idx="6661">
                  <c:v>-51.3233077342014</c:v>
                </c:pt>
                <c:pt idx="6662">
                  <c:v>-51.294922386189597</c:v>
                </c:pt>
                <c:pt idx="6663">
                  <c:v>-51.539049833514703</c:v>
                </c:pt>
                <c:pt idx="6664">
                  <c:v>-51.911116091695902</c:v>
                </c:pt>
                <c:pt idx="6665">
                  <c:v>-51.470215021985702</c:v>
                </c:pt>
                <c:pt idx="6666">
                  <c:v>-50.855024468656801</c:v>
                </c:pt>
                <c:pt idx="6667">
                  <c:v>-50.804961404653</c:v>
                </c:pt>
                <c:pt idx="6668">
                  <c:v>-50.8434296134565</c:v>
                </c:pt>
                <c:pt idx="6669">
                  <c:v>-50.900264197606198</c:v>
                </c:pt>
                <c:pt idx="6670">
                  <c:v>-50.589532980711702</c:v>
                </c:pt>
                <c:pt idx="6671">
                  <c:v>-50.343046137363899</c:v>
                </c:pt>
                <c:pt idx="6672">
                  <c:v>-50.567001818081202</c:v>
                </c:pt>
                <c:pt idx="6673">
                  <c:v>-50.974871649816599</c:v>
                </c:pt>
                <c:pt idx="6674">
                  <c:v>-50.962127389815301</c:v>
                </c:pt>
                <c:pt idx="6675">
                  <c:v>-51.1709830750737</c:v>
                </c:pt>
                <c:pt idx="6676">
                  <c:v>-50.933031803667397</c:v>
                </c:pt>
                <c:pt idx="6677">
                  <c:v>-51.439913233559501</c:v>
                </c:pt>
                <c:pt idx="6678">
                  <c:v>-51.0353089660763</c:v>
                </c:pt>
                <c:pt idx="6679">
                  <c:v>-50.9725317712197</c:v>
                </c:pt>
                <c:pt idx="6680">
                  <c:v>-51.509372006649699</c:v>
                </c:pt>
                <c:pt idx="6681">
                  <c:v>-50.986036163565799</c:v>
                </c:pt>
                <c:pt idx="6682">
                  <c:v>-51.579529675539803</c:v>
                </c:pt>
                <c:pt idx="6683">
                  <c:v>-51.160830302197503</c:v>
                </c:pt>
                <c:pt idx="6684">
                  <c:v>-50.919568301910203</c:v>
                </c:pt>
                <c:pt idx="6685">
                  <c:v>-50.949752415505998</c:v>
                </c:pt>
                <c:pt idx="6686">
                  <c:v>-50.9184835203475</c:v>
                </c:pt>
                <c:pt idx="6687">
                  <c:v>-51.474907983378202</c:v>
                </c:pt>
                <c:pt idx="6688">
                  <c:v>-51.194816676615801</c:v>
                </c:pt>
                <c:pt idx="6689">
                  <c:v>-51.010342706419799</c:v>
                </c:pt>
                <c:pt idx="6690">
                  <c:v>-51.403028075387702</c:v>
                </c:pt>
                <c:pt idx="6691">
                  <c:v>-51.226507321464403</c:v>
                </c:pt>
                <c:pt idx="6692">
                  <c:v>-51.174042843488202</c:v>
                </c:pt>
                <c:pt idx="6693">
                  <c:v>-51.521716801184297</c:v>
                </c:pt>
                <c:pt idx="6694">
                  <c:v>-51.560229366685903</c:v>
                </c:pt>
                <c:pt idx="6695">
                  <c:v>-50.9067466942438</c:v>
                </c:pt>
                <c:pt idx="6696">
                  <c:v>-51.561014312361401</c:v>
                </c:pt>
                <c:pt idx="6697">
                  <c:v>-51.761077266790103</c:v>
                </c:pt>
                <c:pt idx="6698">
                  <c:v>-51.609898439468999</c:v>
                </c:pt>
                <c:pt idx="6699">
                  <c:v>-51.928170591426401</c:v>
                </c:pt>
                <c:pt idx="6700">
                  <c:v>-51.544104340994799</c:v>
                </c:pt>
                <c:pt idx="6701">
                  <c:v>-52.004144669532202</c:v>
                </c:pt>
                <c:pt idx="6702">
                  <c:v>-51.856472110814302</c:v>
                </c:pt>
                <c:pt idx="6703">
                  <c:v>-51.4949459436138</c:v>
                </c:pt>
                <c:pt idx="6704">
                  <c:v>-51.9334554399327</c:v>
                </c:pt>
                <c:pt idx="6705">
                  <c:v>-52.439686826059699</c:v>
                </c:pt>
                <c:pt idx="6706">
                  <c:v>-52.138898406610998</c:v>
                </c:pt>
                <c:pt idx="6707">
                  <c:v>-52.174894267377901</c:v>
                </c:pt>
                <c:pt idx="6708">
                  <c:v>-52.718353555881102</c:v>
                </c:pt>
                <c:pt idx="6709">
                  <c:v>-53.680363599560501</c:v>
                </c:pt>
                <c:pt idx="6710">
                  <c:v>-53.425874235100402</c:v>
                </c:pt>
                <c:pt idx="6711">
                  <c:v>-53.308905016771</c:v>
                </c:pt>
                <c:pt idx="6712">
                  <c:v>-53.4448199286565</c:v>
                </c:pt>
                <c:pt idx="6713">
                  <c:v>-53.548005358471599</c:v>
                </c:pt>
                <c:pt idx="6714">
                  <c:v>-53.757854798206303</c:v>
                </c:pt>
                <c:pt idx="6715">
                  <c:v>-53.261359997969301</c:v>
                </c:pt>
                <c:pt idx="6716">
                  <c:v>-53.620646753833803</c:v>
                </c:pt>
                <c:pt idx="6717">
                  <c:v>-54.382167799966197</c:v>
                </c:pt>
                <c:pt idx="6718">
                  <c:v>-54.420839234953803</c:v>
                </c:pt>
                <c:pt idx="6719">
                  <c:v>-54.644896734502503</c:v>
                </c:pt>
                <c:pt idx="6720">
                  <c:v>-54.030984202731098</c:v>
                </c:pt>
                <c:pt idx="6721">
                  <c:v>-54.581101160968601</c:v>
                </c:pt>
                <c:pt idx="6722">
                  <c:v>-54.699132255910797</c:v>
                </c:pt>
                <c:pt idx="6723">
                  <c:v>-55.048509740011802</c:v>
                </c:pt>
                <c:pt idx="6724">
                  <c:v>-54.639195506775501</c:v>
                </c:pt>
                <c:pt idx="6725">
                  <c:v>-55.002185608797603</c:v>
                </c:pt>
                <c:pt idx="6726">
                  <c:v>-54.438120287092502</c:v>
                </c:pt>
                <c:pt idx="6727">
                  <c:v>-54.6524929372654</c:v>
                </c:pt>
                <c:pt idx="6728">
                  <c:v>-55.049172620125603</c:v>
                </c:pt>
                <c:pt idx="6729">
                  <c:v>-54.750923507901597</c:v>
                </c:pt>
                <c:pt idx="6730">
                  <c:v>-54.864504688423402</c:v>
                </c:pt>
                <c:pt idx="6731">
                  <c:v>-54.812923559688599</c:v>
                </c:pt>
                <c:pt idx="6732">
                  <c:v>-54.432753880026702</c:v>
                </c:pt>
                <c:pt idx="6733">
                  <c:v>-54.404051869297099</c:v>
                </c:pt>
                <c:pt idx="6734">
                  <c:v>-54.769391360215103</c:v>
                </c:pt>
                <c:pt idx="6735">
                  <c:v>-54.930028966465002</c:v>
                </c:pt>
                <c:pt idx="6736">
                  <c:v>-55.038726816547999</c:v>
                </c:pt>
                <c:pt idx="6737">
                  <c:v>-54.942647053178298</c:v>
                </c:pt>
                <c:pt idx="6738">
                  <c:v>-54.974948682273997</c:v>
                </c:pt>
                <c:pt idx="6739">
                  <c:v>-55.151436650623502</c:v>
                </c:pt>
                <c:pt idx="6740">
                  <c:v>-55.171993363025102</c:v>
                </c:pt>
                <c:pt idx="6741">
                  <c:v>-55.583207382211903</c:v>
                </c:pt>
                <c:pt idx="6742">
                  <c:v>-55.959534050983201</c:v>
                </c:pt>
                <c:pt idx="6743">
                  <c:v>-56.166283657780603</c:v>
                </c:pt>
                <c:pt idx="6744">
                  <c:v>-56.055412153244497</c:v>
                </c:pt>
                <c:pt idx="6745">
                  <c:v>-56.260837347822601</c:v>
                </c:pt>
                <c:pt idx="6746">
                  <c:v>-56.518991181369202</c:v>
                </c:pt>
                <c:pt idx="6747">
                  <c:v>-55.222256258778003</c:v>
                </c:pt>
                <c:pt idx="6748">
                  <c:v>-55.713277815504902</c:v>
                </c:pt>
                <c:pt idx="6749">
                  <c:v>-55.829277304966503</c:v>
                </c:pt>
                <c:pt idx="6750">
                  <c:v>-55.501573373332</c:v>
                </c:pt>
                <c:pt idx="6751">
                  <c:v>-56.131806210498503</c:v>
                </c:pt>
                <c:pt idx="6752">
                  <c:v>-55.611960148008002</c:v>
                </c:pt>
                <c:pt idx="6753">
                  <c:v>-55.886387031475699</c:v>
                </c:pt>
                <c:pt idx="6754">
                  <c:v>-55.929171155756997</c:v>
                </c:pt>
                <c:pt idx="6755">
                  <c:v>-56.823478292684001</c:v>
                </c:pt>
                <c:pt idx="6756">
                  <c:v>-57.518271534133</c:v>
                </c:pt>
                <c:pt idx="6757">
                  <c:v>-57.5774597126766</c:v>
                </c:pt>
                <c:pt idx="6758">
                  <c:v>-57.349640962335997</c:v>
                </c:pt>
                <c:pt idx="6759">
                  <c:v>-56.746581097086398</c:v>
                </c:pt>
                <c:pt idx="6760">
                  <c:v>-56.399729175992697</c:v>
                </c:pt>
                <c:pt idx="6761">
                  <c:v>-56.986132156987999</c:v>
                </c:pt>
                <c:pt idx="6762">
                  <c:v>-56.999660789981199</c:v>
                </c:pt>
                <c:pt idx="6763">
                  <c:v>-56.6279042574428</c:v>
                </c:pt>
                <c:pt idx="6764">
                  <c:v>-56.365257300066098</c:v>
                </c:pt>
                <c:pt idx="6765">
                  <c:v>-56.542241862873198</c:v>
                </c:pt>
                <c:pt idx="6766">
                  <c:v>-55.919459516504403</c:v>
                </c:pt>
                <c:pt idx="6767">
                  <c:v>-55.722401889965703</c:v>
                </c:pt>
                <c:pt idx="6768">
                  <c:v>-56.0917871648115</c:v>
                </c:pt>
                <c:pt idx="6769">
                  <c:v>-56.326042229189397</c:v>
                </c:pt>
                <c:pt idx="6770">
                  <c:v>-56.618201847009999</c:v>
                </c:pt>
                <c:pt idx="6771">
                  <c:v>-56.246909724435497</c:v>
                </c:pt>
                <c:pt idx="6772">
                  <c:v>-56.577905300935598</c:v>
                </c:pt>
                <c:pt idx="6773">
                  <c:v>-56.573283109867397</c:v>
                </c:pt>
                <c:pt idx="6774">
                  <c:v>-57.346843485617399</c:v>
                </c:pt>
                <c:pt idx="6775">
                  <c:v>-57.7771799005763</c:v>
                </c:pt>
                <c:pt idx="6776">
                  <c:v>-57.752669685589801</c:v>
                </c:pt>
                <c:pt idx="6777">
                  <c:v>-57.264062197638403</c:v>
                </c:pt>
                <c:pt idx="6778">
                  <c:v>-57.838519734417602</c:v>
                </c:pt>
                <c:pt idx="6779">
                  <c:v>-57.386477541884098</c:v>
                </c:pt>
                <c:pt idx="6780">
                  <c:v>-57.262183690998498</c:v>
                </c:pt>
                <c:pt idx="6781">
                  <c:v>-56.917410540241598</c:v>
                </c:pt>
                <c:pt idx="6782">
                  <c:v>-56.902933110842703</c:v>
                </c:pt>
                <c:pt idx="6783">
                  <c:v>-56.535590193099303</c:v>
                </c:pt>
                <c:pt idx="6784">
                  <c:v>-56.815033761394801</c:v>
                </c:pt>
                <c:pt idx="6785">
                  <c:v>-57.087652843351698</c:v>
                </c:pt>
                <c:pt idx="6786">
                  <c:v>-57.372601277033503</c:v>
                </c:pt>
                <c:pt idx="6787">
                  <c:v>-57.481542335947402</c:v>
                </c:pt>
                <c:pt idx="6788">
                  <c:v>-56.883291539816902</c:v>
                </c:pt>
                <c:pt idx="6789">
                  <c:v>-56.9747245794671</c:v>
                </c:pt>
                <c:pt idx="6790">
                  <c:v>-57.190255642534801</c:v>
                </c:pt>
                <c:pt idx="6791">
                  <c:v>-57.469418868628303</c:v>
                </c:pt>
                <c:pt idx="6792">
                  <c:v>-56.977102245797298</c:v>
                </c:pt>
                <c:pt idx="6793">
                  <c:v>-57.298294842885198</c:v>
                </c:pt>
                <c:pt idx="6794">
                  <c:v>-57.7217775288319</c:v>
                </c:pt>
                <c:pt idx="6795">
                  <c:v>-57.162839841975099</c:v>
                </c:pt>
                <c:pt idx="6796">
                  <c:v>-56.878967417877703</c:v>
                </c:pt>
                <c:pt idx="6797">
                  <c:v>-56.817183715067003</c:v>
                </c:pt>
                <c:pt idx="6798">
                  <c:v>-56.848995061109299</c:v>
                </c:pt>
                <c:pt idx="6799">
                  <c:v>-56.568082898364999</c:v>
                </c:pt>
                <c:pt idx="6800">
                  <c:v>-56.654012806205102</c:v>
                </c:pt>
                <c:pt idx="6801">
                  <c:v>-56.242416185301998</c:v>
                </c:pt>
                <c:pt idx="6802">
                  <c:v>-56.491627458246199</c:v>
                </c:pt>
                <c:pt idx="6803">
                  <c:v>-56.669778092776802</c:v>
                </c:pt>
                <c:pt idx="6804">
                  <c:v>-55.883404609323499</c:v>
                </c:pt>
                <c:pt idx="6805">
                  <c:v>-55.470262937345801</c:v>
                </c:pt>
                <c:pt idx="6806">
                  <c:v>-55.754035006726298</c:v>
                </c:pt>
                <c:pt idx="6807">
                  <c:v>-56.033171526417803</c:v>
                </c:pt>
                <c:pt idx="6808">
                  <c:v>-55.6004341184859</c:v>
                </c:pt>
                <c:pt idx="6809">
                  <c:v>-55.242124084293998</c:v>
                </c:pt>
                <c:pt idx="6810">
                  <c:v>-55.6935917916961</c:v>
                </c:pt>
                <c:pt idx="6811">
                  <c:v>-55.160679982377403</c:v>
                </c:pt>
                <c:pt idx="6812">
                  <c:v>-55.200933798140802</c:v>
                </c:pt>
                <c:pt idx="6813">
                  <c:v>-55.136112665225902</c:v>
                </c:pt>
                <c:pt idx="6814">
                  <c:v>-55.4645573446452</c:v>
                </c:pt>
                <c:pt idx="6815">
                  <c:v>-55.212495785099897</c:v>
                </c:pt>
                <c:pt idx="6816">
                  <c:v>-55.469068234959302</c:v>
                </c:pt>
                <c:pt idx="6817">
                  <c:v>-55.138609407189598</c:v>
                </c:pt>
                <c:pt idx="6818">
                  <c:v>-55.011377544807203</c:v>
                </c:pt>
                <c:pt idx="6819">
                  <c:v>-55.5755555186335</c:v>
                </c:pt>
                <c:pt idx="6820">
                  <c:v>-55.048283860946</c:v>
                </c:pt>
                <c:pt idx="6821">
                  <c:v>-55.4207188658389</c:v>
                </c:pt>
                <c:pt idx="6822">
                  <c:v>-55.929014151134403</c:v>
                </c:pt>
                <c:pt idx="6823">
                  <c:v>-55.219750603633003</c:v>
                </c:pt>
                <c:pt idx="6824">
                  <c:v>-54.677122998933001</c:v>
                </c:pt>
                <c:pt idx="6825">
                  <c:v>-54.896714441977302</c:v>
                </c:pt>
                <c:pt idx="6826">
                  <c:v>-55.044467664168302</c:v>
                </c:pt>
                <c:pt idx="6827">
                  <c:v>-54.299352205080297</c:v>
                </c:pt>
                <c:pt idx="6828">
                  <c:v>-54.027434117252803</c:v>
                </c:pt>
                <c:pt idx="6829">
                  <c:v>-54.129051126563098</c:v>
                </c:pt>
                <c:pt idx="6830">
                  <c:v>-54.244548215716797</c:v>
                </c:pt>
                <c:pt idx="6831">
                  <c:v>-53.966009549291698</c:v>
                </c:pt>
                <c:pt idx="6832">
                  <c:v>-54.3341534827833</c:v>
                </c:pt>
                <c:pt idx="6833">
                  <c:v>-54.330475126073097</c:v>
                </c:pt>
                <c:pt idx="6834">
                  <c:v>-53.727437700562298</c:v>
                </c:pt>
                <c:pt idx="6835">
                  <c:v>-53.600145544871403</c:v>
                </c:pt>
                <c:pt idx="6836">
                  <c:v>-53.644558887019301</c:v>
                </c:pt>
                <c:pt idx="6837">
                  <c:v>-53.764545454542599</c:v>
                </c:pt>
                <c:pt idx="6838">
                  <c:v>-53.960621278805696</c:v>
                </c:pt>
                <c:pt idx="6839">
                  <c:v>-53.606488577705598</c:v>
                </c:pt>
                <c:pt idx="6840">
                  <c:v>-53.683005773733001</c:v>
                </c:pt>
                <c:pt idx="6841">
                  <c:v>-53.230535710664199</c:v>
                </c:pt>
                <c:pt idx="6842">
                  <c:v>-52.9680235011215</c:v>
                </c:pt>
                <c:pt idx="6843">
                  <c:v>-52.970420153552801</c:v>
                </c:pt>
                <c:pt idx="6844">
                  <c:v>-53.307116383380503</c:v>
                </c:pt>
                <c:pt idx="6845">
                  <c:v>-53.309129347639399</c:v>
                </c:pt>
                <c:pt idx="6846">
                  <c:v>-53.264293937085299</c:v>
                </c:pt>
                <c:pt idx="6847">
                  <c:v>-53.640990196140798</c:v>
                </c:pt>
                <c:pt idx="6848">
                  <c:v>-53.872863467768198</c:v>
                </c:pt>
                <c:pt idx="6849">
                  <c:v>-54.291275062734996</c:v>
                </c:pt>
                <c:pt idx="6850">
                  <c:v>-54.1546609436786</c:v>
                </c:pt>
                <c:pt idx="6851">
                  <c:v>-53.738362249648397</c:v>
                </c:pt>
                <c:pt idx="6852">
                  <c:v>-54.0314622104951</c:v>
                </c:pt>
                <c:pt idx="6853">
                  <c:v>-52.9188306459044</c:v>
                </c:pt>
                <c:pt idx="6854">
                  <c:v>-53.463876543750899</c:v>
                </c:pt>
                <c:pt idx="6855">
                  <c:v>-52.6835814776991</c:v>
                </c:pt>
                <c:pt idx="6856">
                  <c:v>-52.635841648078397</c:v>
                </c:pt>
                <c:pt idx="6857">
                  <c:v>-52.917578632507102</c:v>
                </c:pt>
                <c:pt idx="6858">
                  <c:v>-52.937364247514601</c:v>
                </c:pt>
                <c:pt idx="6859">
                  <c:v>-52.773980060622002</c:v>
                </c:pt>
                <c:pt idx="6860">
                  <c:v>-52.574840593562101</c:v>
                </c:pt>
                <c:pt idx="6861">
                  <c:v>-52.538104047091899</c:v>
                </c:pt>
                <c:pt idx="6862">
                  <c:v>-52.263927112218802</c:v>
                </c:pt>
                <c:pt idx="6863">
                  <c:v>-51.776641337822703</c:v>
                </c:pt>
                <c:pt idx="6864">
                  <c:v>-52.793594476098001</c:v>
                </c:pt>
                <c:pt idx="6865">
                  <c:v>-52.314018212160697</c:v>
                </c:pt>
                <c:pt idx="6866">
                  <c:v>-51.815014229238798</c:v>
                </c:pt>
                <c:pt idx="6867">
                  <c:v>-52.336165558189599</c:v>
                </c:pt>
                <c:pt idx="6868">
                  <c:v>-51.8883434529425</c:v>
                </c:pt>
                <c:pt idx="6869">
                  <c:v>-52.350173744443602</c:v>
                </c:pt>
                <c:pt idx="6870">
                  <c:v>-52.171471699324101</c:v>
                </c:pt>
                <c:pt idx="6871">
                  <c:v>-51.771433478762802</c:v>
                </c:pt>
                <c:pt idx="6872">
                  <c:v>-51.958857926319098</c:v>
                </c:pt>
                <c:pt idx="6873">
                  <c:v>-52.358055951867399</c:v>
                </c:pt>
                <c:pt idx="6874">
                  <c:v>-51.993080812644202</c:v>
                </c:pt>
                <c:pt idx="6875">
                  <c:v>-52.353346933907297</c:v>
                </c:pt>
                <c:pt idx="6876">
                  <c:v>-52.0622755770545</c:v>
                </c:pt>
                <c:pt idx="6877">
                  <c:v>-52.098440383425803</c:v>
                </c:pt>
                <c:pt idx="6878">
                  <c:v>-51.851475291604402</c:v>
                </c:pt>
                <c:pt idx="6879">
                  <c:v>-51.570486836652996</c:v>
                </c:pt>
                <c:pt idx="6880">
                  <c:v>-52.266502082740601</c:v>
                </c:pt>
                <c:pt idx="6881">
                  <c:v>-52.744709644723599</c:v>
                </c:pt>
                <c:pt idx="6882">
                  <c:v>-52.101674270153801</c:v>
                </c:pt>
                <c:pt idx="6883">
                  <c:v>-51.695462811509103</c:v>
                </c:pt>
                <c:pt idx="6884">
                  <c:v>-51.902168829895302</c:v>
                </c:pt>
                <c:pt idx="6885">
                  <c:v>-52.183775217821598</c:v>
                </c:pt>
                <c:pt idx="6886">
                  <c:v>-51.546517001387897</c:v>
                </c:pt>
                <c:pt idx="6887">
                  <c:v>-52.088040255096999</c:v>
                </c:pt>
                <c:pt idx="6888">
                  <c:v>-51.9338811835256</c:v>
                </c:pt>
                <c:pt idx="6889">
                  <c:v>-51.322476995762202</c:v>
                </c:pt>
                <c:pt idx="6890">
                  <c:v>-51.678812896967898</c:v>
                </c:pt>
                <c:pt idx="6891">
                  <c:v>-51.879041842181202</c:v>
                </c:pt>
                <c:pt idx="6892">
                  <c:v>-52.204195650431203</c:v>
                </c:pt>
                <c:pt idx="6893">
                  <c:v>-52.353666024393</c:v>
                </c:pt>
                <c:pt idx="6894">
                  <c:v>-51.962041013026003</c:v>
                </c:pt>
                <c:pt idx="6895">
                  <c:v>-51.105354863771304</c:v>
                </c:pt>
                <c:pt idx="6896">
                  <c:v>-51.055696032322899</c:v>
                </c:pt>
                <c:pt idx="6897">
                  <c:v>-51.523376196773498</c:v>
                </c:pt>
                <c:pt idx="6898">
                  <c:v>-51.980525837221101</c:v>
                </c:pt>
                <c:pt idx="6899">
                  <c:v>-51.8115006821197</c:v>
                </c:pt>
                <c:pt idx="6900">
                  <c:v>-52.0035112642746</c:v>
                </c:pt>
                <c:pt idx="6901">
                  <c:v>-51.605071436138097</c:v>
                </c:pt>
                <c:pt idx="6902">
                  <c:v>-51.980645407746103</c:v>
                </c:pt>
                <c:pt idx="6903">
                  <c:v>-51.583273742490697</c:v>
                </c:pt>
                <c:pt idx="6904">
                  <c:v>-51.6160760536266</c:v>
                </c:pt>
                <c:pt idx="6905">
                  <c:v>-51.8546865834548</c:v>
                </c:pt>
                <c:pt idx="6906">
                  <c:v>-52.352791948788102</c:v>
                </c:pt>
                <c:pt idx="6907">
                  <c:v>-52.2963749979046</c:v>
                </c:pt>
                <c:pt idx="6908">
                  <c:v>-52.3538694172437</c:v>
                </c:pt>
                <c:pt idx="6909">
                  <c:v>-52.490819651331101</c:v>
                </c:pt>
                <c:pt idx="6910">
                  <c:v>-52.3359452279755</c:v>
                </c:pt>
                <c:pt idx="6911">
                  <c:v>-52.896939392880299</c:v>
                </c:pt>
                <c:pt idx="6912">
                  <c:v>-53.286379019540099</c:v>
                </c:pt>
                <c:pt idx="6913">
                  <c:v>-53.208820655030301</c:v>
                </c:pt>
                <c:pt idx="6914">
                  <c:v>-53.3280759354625</c:v>
                </c:pt>
                <c:pt idx="6915">
                  <c:v>-52.978500327143202</c:v>
                </c:pt>
                <c:pt idx="6916">
                  <c:v>-53.317365354584403</c:v>
                </c:pt>
                <c:pt idx="6917">
                  <c:v>-53.6694603387702</c:v>
                </c:pt>
                <c:pt idx="6918">
                  <c:v>-54.048095290183198</c:v>
                </c:pt>
                <c:pt idx="6919">
                  <c:v>-53.957872685387102</c:v>
                </c:pt>
                <c:pt idx="6920">
                  <c:v>-53.832801011034597</c:v>
                </c:pt>
                <c:pt idx="6921">
                  <c:v>-54.0797136796795</c:v>
                </c:pt>
                <c:pt idx="6922">
                  <c:v>-53.961288037034997</c:v>
                </c:pt>
                <c:pt idx="6923">
                  <c:v>-54.0973214325615</c:v>
                </c:pt>
                <c:pt idx="6924">
                  <c:v>-54.074079438189102</c:v>
                </c:pt>
                <c:pt idx="6925">
                  <c:v>-54.202283618929897</c:v>
                </c:pt>
                <c:pt idx="6926">
                  <c:v>-54.1591828666472</c:v>
                </c:pt>
                <c:pt idx="6927">
                  <c:v>-55.025087815857603</c:v>
                </c:pt>
                <c:pt idx="6928">
                  <c:v>-54.881190771861696</c:v>
                </c:pt>
                <c:pt idx="6929">
                  <c:v>-53.718247526823099</c:v>
                </c:pt>
                <c:pt idx="6930">
                  <c:v>-53.5256296848045</c:v>
                </c:pt>
                <c:pt idx="6931">
                  <c:v>-54.641368680432997</c:v>
                </c:pt>
                <c:pt idx="6932">
                  <c:v>-54.610237332456897</c:v>
                </c:pt>
                <c:pt idx="6933">
                  <c:v>-54.597139424512903</c:v>
                </c:pt>
                <c:pt idx="6934">
                  <c:v>-54.766632247374702</c:v>
                </c:pt>
                <c:pt idx="6935">
                  <c:v>-55.113140312125999</c:v>
                </c:pt>
                <c:pt idx="6936">
                  <c:v>-54.587683119703101</c:v>
                </c:pt>
                <c:pt idx="6937">
                  <c:v>-54.702194196268103</c:v>
                </c:pt>
                <c:pt idx="6938">
                  <c:v>-54.600780202551597</c:v>
                </c:pt>
                <c:pt idx="6939">
                  <c:v>-54.721414490913503</c:v>
                </c:pt>
                <c:pt idx="6940">
                  <c:v>-54.5304380750664</c:v>
                </c:pt>
                <c:pt idx="6941">
                  <c:v>-54.545338719219203</c:v>
                </c:pt>
                <c:pt idx="6942">
                  <c:v>-54.579992010647601</c:v>
                </c:pt>
                <c:pt idx="6943">
                  <c:v>-54.775727228349602</c:v>
                </c:pt>
                <c:pt idx="6944">
                  <c:v>-54.942857787991997</c:v>
                </c:pt>
                <c:pt idx="6945">
                  <c:v>-55.199256856201103</c:v>
                </c:pt>
                <c:pt idx="6946">
                  <c:v>-55.3101193706947</c:v>
                </c:pt>
                <c:pt idx="6947">
                  <c:v>-55.092444284227099</c:v>
                </c:pt>
                <c:pt idx="6948">
                  <c:v>-54.683537845415003</c:v>
                </c:pt>
                <c:pt idx="6949">
                  <c:v>-55.204548827687603</c:v>
                </c:pt>
                <c:pt idx="6950">
                  <c:v>-55.149937009465297</c:v>
                </c:pt>
                <c:pt idx="6951">
                  <c:v>-55.475645304504702</c:v>
                </c:pt>
                <c:pt idx="6952">
                  <c:v>-55.717421389911898</c:v>
                </c:pt>
                <c:pt idx="6953">
                  <c:v>-55.809570765688797</c:v>
                </c:pt>
                <c:pt idx="6954">
                  <c:v>-55.521727435654398</c:v>
                </c:pt>
                <c:pt idx="6955">
                  <c:v>-55.6664751610165</c:v>
                </c:pt>
                <c:pt idx="6956">
                  <c:v>-55.657084409693297</c:v>
                </c:pt>
                <c:pt idx="6957">
                  <c:v>-55.724261480401402</c:v>
                </c:pt>
                <c:pt idx="6958">
                  <c:v>-56.327933618911501</c:v>
                </c:pt>
                <c:pt idx="6959">
                  <c:v>-56.142826947463597</c:v>
                </c:pt>
                <c:pt idx="6960">
                  <c:v>-55.662206295757201</c:v>
                </c:pt>
                <c:pt idx="6961">
                  <c:v>-55.276857946563801</c:v>
                </c:pt>
                <c:pt idx="6962">
                  <c:v>-55.5518661871766</c:v>
                </c:pt>
                <c:pt idx="6963">
                  <c:v>-55.441456933448301</c:v>
                </c:pt>
                <c:pt idx="6964">
                  <c:v>-55.923708943376496</c:v>
                </c:pt>
                <c:pt idx="6965">
                  <c:v>-55.961716849046397</c:v>
                </c:pt>
                <c:pt idx="6966">
                  <c:v>-55.595532804480897</c:v>
                </c:pt>
                <c:pt idx="6967">
                  <c:v>-55.825269326592</c:v>
                </c:pt>
                <c:pt idx="6968">
                  <c:v>-56.027262350753801</c:v>
                </c:pt>
                <c:pt idx="6969">
                  <c:v>-55.539304908582103</c:v>
                </c:pt>
                <c:pt idx="6970">
                  <c:v>-55.247423595585602</c:v>
                </c:pt>
                <c:pt idx="6971">
                  <c:v>-55.682592697750898</c:v>
                </c:pt>
                <c:pt idx="6972">
                  <c:v>-55.304803358789599</c:v>
                </c:pt>
                <c:pt idx="6973">
                  <c:v>-55.8701918811377</c:v>
                </c:pt>
                <c:pt idx="6974">
                  <c:v>-55.6052903370351</c:v>
                </c:pt>
                <c:pt idx="6975">
                  <c:v>-55.949059633963401</c:v>
                </c:pt>
                <c:pt idx="6976">
                  <c:v>-56.4919707949959</c:v>
                </c:pt>
                <c:pt idx="6977">
                  <c:v>-55.815332726574503</c:v>
                </c:pt>
                <c:pt idx="6978">
                  <c:v>-55.755588749919902</c:v>
                </c:pt>
                <c:pt idx="6979">
                  <c:v>-56.049695769224002</c:v>
                </c:pt>
                <c:pt idx="6980">
                  <c:v>-55.710854026385803</c:v>
                </c:pt>
                <c:pt idx="6981">
                  <c:v>-55.879055213407703</c:v>
                </c:pt>
                <c:pt idx="6982">
                  <c:v>-56.513394689699503</c:v>
                </c:pt>
                <c:pt idx="6983">
                  <c:v>-56.565541181375899</c:v>
                </c:pt>
                <c:pt idx="6984">
                  <c:v>-56.2285667016139</c:v>
                </c:pt>
                <c:pt idx="6985">
                  <c:v>-56.137259828450802</c:v>
                </c:pt>
                <c:pt idx="6986">
                  <c:v>-55.867167256206798</c:v>
                </c:pt>
                <c:pt idx="6987">
                  <c:v>-55.440086305278399</c:v>
                </c:pt>
                <c:pt idx="6988">
                  <c:v>-55.761041770328397</c:v>
                </c:pt>
                <c:pt idx="6989">
                  <c:v>-55.711369474303297</c:v>
                </c:pt>
                <c:pt idx="6990">
                  <c:v>-55.346295802771799</c:v>
                </c:pt>
                <c:pt idx="6991">
                  <c:v>-54.802931489744502</c:v>
                </c:pt>
                <c:pt idx="6992">
                  <c:v>-55.416467008626498</c:v>
                </c:pt>
                <c:pt idx="6993">
                  <c:v>-55.984899962653998</c:v>
                </c:pt>
                <c:pt idx="6994">
                  <c:v>-55.690605565643096</c:v>
                </c:pt>
                <c:pt idx="6995">
                  <c:v>-55.246294655602902</c:v>
                </c:pt>
                <c:pt idx="6996">
                  <c:v>-54.863727993713198</c:v>
                </c:pt>
                <c:pt idx="6997">
                  <c:v>-54.834242399349698</c:v>
                </c:pt>
                <c:pt idx="6998">
                  <c:v>-55.0833515858384</c:v>
                </c:pt>
                <c:pt idx="6999">
                  <c:v>-55.178997313048598</c:v>
                </c:pt>
                <c:pt idx="7000">
                  <c:v>-55.069897239233001</c:v>
                </c:pt>
                <c:pt idx="7001">
                  <c:v>-55.225663197477701</c:v>
                </c:pt>
                <c:pt idx="7002">
                  <c:v>-55.439238799014099</c:v>
                </c:pt>
                <c:pt idx="7003">
                  <c:v>-55.354305324885502</c:v>
                </c:pt>
                <c:pt idx="7004">
                  <c:v>-55.143491113243599</c:v>
                </c:pt>
                <c:pt idx="7005">
                  <c:v>-55.4251061959636</c:v>
                </c:pt>
                <c:pt idx="7006">
                  <c:v>-55.087044785789601</c:v>
                </c:pt>
                <c:pt idx="7007">
                  <c:v>-55.082380779762097</c:v>
                </c:pt>
                <c:pt idx="7008">
                  <c:v>-55.546344165578397</c:v>
                </c:pt>
                <c:pt idx="7009">
                  <c:v>-55.000849377160598</c:v>
                </c:pt>
                <c:pt idx="7010">
                  <c:v>-55.260061265070497</c:v>
                </c:pt>
                <c:pt idx="7011">
                  <c:v>-55.736712664879903</c:v>
                </c:pt>
                <c:pt idx="7012">
                  <c:v>-54.853001564980303</c:v>
                </c:pt>
                <c:pt idx="7013">
                  <c:v>-54.898842362187999</c:v>
                </c:pt>
                <c:pt idx="7014">
                  <c:v>-54.633719028989503</c:v>
                </c:pt>
                <c:pt idx="7015">
                  <c:v>-54.6681712179372</c:v>
                </c:pt>
                <c:pt idx="7016">
                  <c:v>-54.540097358050197</c:v>
                </c:pt>
                <c:pt idx="7017">
                  <c:v>-54.817188378993102</c:v>
                </c:pt>
                <c:pt idx="7018">
                  <c:v>-54.382710723995103</c:v>
                </c:pt>
                <c:pt idx="7019">
                  <c:v>-53.755941442379601</c:v>
                </c:pt>
                <c:pt idx="7020">
                  <c:v>-54.239697708236598</c:v>
                </c:pt>
                <c:pt idx="7021">
                  <c:v>-53.818333072501197</c:v>
                </c:pt>
                <c:pt idx="7022">
                  <c:v>-54.297119273329599</c:v>
                </c:pt>
                <c:pt idx="7023">
                  <c:v>-54.425638825043698</c:v>
                </c:pt>
                <c:pt idx="7024">
                  <c:v>-54.015948843840498</c:v>
                </c:pt>
                <c:pt idx="7025">
                  <c:v>-54.0796362261705</c:v>
                </c:pt>
                <c:pt idx="7026">
                  <c:v>-54.0014083428239</c:v>
                </c:pt>
                <c:pt idx="7027">
                  <c:v>-54.096403566013798</c:v>
                </c:pt>
                <c:pt idx="7028">
                  <c:v>-53.813970848503899</c:v>
                </c:pt>
                <c:pt idx="7029">
                  <c:v>-54.071783112342601</c:v>
                </c:pt>
                <c:pt idx="7030">
                  <c:v>-53.471604571133398</c:v>
                </c:pt>
                <c:pt idx="7031">
                  <c:v>-53.777736476595997</c:v>
                </c:pt>
                <c:pt idx="7032">
                  <c:v>-53.574283706128497</c:v>
                </c:pt>
                <c:pt idx="7033">
                  <c:v>-53.763022726253901</c:v>
                </c:pt>
                <c:pt idx="7034">
                  <c:v>-53.556118896517503</c:v>
                </c:pt>
                <c:pt idx="7035">
                  <c:v>-52.540221912134001</c:v>
                </c:pt>
                <c:pt idx="7036">
                  <c:v>-52.652746065806802</c:v>
                </c:pt>
                <c:pt idx="7037">
                  <c:v>-53.633731565800304</c:v>
                </c:pt>
                <c:pt idx="7038">
                  <c:v>-53.178098873027402</c:v>
                </c:pt>
                <c:pt idx="7039">
                  <c:v>-52.755117413741601</c:v>
                </c:pt>
                <c:pt idx="7040">
                  <c:v>-53.043622705500098</c:v>
                </c:pt>
                <c:pt idx="7041">
                  <c:v>-53.062763497700097</c:v>
                </c:pt>
                <c:pt idx="7042">
                  <c:v>-53.447504069919802</c:v>
                </c:pt>
                <c:pt idx="7043">
                  <c:v>-53.096305820492098</c:v>
                </c:pt>
                <c:pt idx="7044">
                  <c:v>-52.387594219239602</c:v>
                </c:pt>
                <c:pt idx="7045">
                  <c:v>-52.6229013193676</c:v>
                </c:pt>
                <c:pt idx="7046">
                  <c:v>-52.110538317736498</c:v>
                </c:pt>
                <c:pt idx="7047">
                  <c:v>-51.3789139364509</c:v>
                </c:pt>
                <c:pt idx="7048">
                  <c:v>-51.683664061335101</c:v>
                </c:pt>
                <c:pt idx="7049">
                  <c:v>-52.175583272837898</c:v>
                </c:pt>
                <c:pt idx="7050">
                  <c:v>-51.733941261900299</c:v>
                </c:pt>
                <c:pt idx="7051">
                  <c:v>-52.004643533544403</c:v>
                </c:pt>
                <c:pt idx="7052">
                  <c:v>-51.7540959224227</c:v>
                </c:pt>
                <c:pt idx="7053">
                  <c:v>-51.168733732280302</c:v>
                </c:pt>
                <c:pt idx="7054">
                  <c:v>-51.066423240345102</c:v>
                </c:pt>
                <c:pt idx="7055">
                  <c:v>-50.799451071863899</c:v>
                </c:pt>
                <c:pt idx="7056">
                  <c:v>-50.926541211771898</c:v>
                </c:pt>
                <c:pt idx="7057">
                  <c:v>-51.967667808168102</c:v>
                </c:pt>
                <c:pt idx="7058">
                  <c:v>-51.348874274225302</c:v>
                </c:pt>
                <c:pt idx="7059">
                  <c:v>-51.320112780994798</c:v>
                </c:pt>
                <c:pt idx="7060">
                  <c:v>-50.561945859191702</c:v>
                </c:pt>
                <c:pt idx="7061">
                  <c:v>-50.476856383447398</c:v>
                </c:pt>
                <c:pt idx="7062">
                  <c:v>-50.564436674204501</c:v>
                </c:pt>
                <c:pt idx="7063">
                  <c:v>-50.402904073835202</c:v>
                </c:pt>
                <c:pt idx="7064">
                  <c:v>-50.480688268275102</c:v>
                </c:pt>
                <c:pt idx="7065">
                  <c:v>-50.450246273378397</c:v>
                </c:pt>
                <c:pt idx="7066">
                  <c:v>-50.682946275423198</c:v>
                </c:pt>
                <c:pt idx="7067">
                  <c:v>-50.3313946275006</c:v>
                </c:pt>
                <c:pt idx="7068">
                  <c:v>-50.331672791135297</c:v>
                </c:pt>
                <c:pt idx="7069">
                  <c:v>-50.769263380508399</c:v>
                </c:pt>
                <c:pt idx="7070">
                  <c:v>-50.5037680593584</c:v>
                </c:pt>
                <c:pt idx="7071">
                  <c:v>-50.667309924241003</c:v>
                </c:pt>
                <c:pt idx="7072">
                  <c:v>-51.015696670283702</c:v>
                </c:pt>
                <c:pt idx="7073">
                  <c:v>-50.669308029613198</c:v>
                </c:pt>
                <c:pt idx="7074">
                  <c:v>-50.257570214309403</c:v>
                </c:pt>
                <c:pt idx="7075">
                  <c:v>-50.363094227911901</c:v>
                </c:pt>
                <c:pt idx="7076">
                  <c:v>-50.595709653921197</c:v>
                </c:pt>
                <c:pt idx="7077">
                  <c:v>-50.916249081782702</c:v>
                </c:pt>
                <c:pt idx="7078">
                  <c:v>-51.090993846685201</c:v>
                </c:pt>
                <c:pt idx="7079">
                  <c:v>-50.6120474768802</c:v>
                </c:pt>
                <c:pt idx="7080">
                  <c:v>-50.247855851390497</c:v>
                </c:pt>
                <c:pt idx="7081">
                  <c:v>-50.515179812891802</c:v>
                </c:pt>
                <c:pt idx="7082">
                  <c:v>-50.178557084346799</c:v>
                </c:pt>
                <c:pt idx="7083">
                  <c:v>-50.045420779347303</c:v>
                </c:pt>
                <c:pt idx="7084">
                  <c:v>-50.532290714052202</c:v>
                </c:pt>
                <c:pt idx="7085">
                  <c:v>-50.322661575247501</c:v>
                </c:pt>
                <c:pt idx="7086">
                  <c:v>-50.127931839964504</c:v>
                </c:pt>
                <c:pt idx="7087">
                  <c:v>-50.447773918906698</c:v>
                </c:pt>
                <c:pt idx="7088">
                  <c:v>-50.559240451370997</c:v>
                </c:pt>
                <c:pt idx="7089">
                  <c:v>-50.714101600246202</c:v>
                </c:pt>
                <c:pt idx="7090">
                  <c:v>-50.315568931168002</c:v>
                </c:pt>
                <c:pt idx="7091">
                  <c:v>-50.664122991197303</c:v>
                </c:pt>
                <c:pt idx="7092">
                  <c:v>-50.202199814408701</c:v>
                </c:pt>
                <c:pt idx="7093">
                  <c:v>-50.0931627459046</c:v>
                </c:pt>
                <c:pt idx="7094">
                  <c:v>-50.791865814763902</c:v>
                </c:pt>
                <c:pt idx="7095">
                  <c:v>-50.668589835839398</c:v>
                </c:pt>
                <c:pt idx="7096">
                  <c:v>-50.7078352905164</c:v>
                </c:pt>
                <c:pt idx="7097">
                  <c:v>-50.6041975103442</c:v>
                </c:pt>
                <c:pt idx="7098">
                  <c:v>-49.8782159980898</c:v>
                </c:pt>
                <c:pt idx="7099">
                  <c:v>-50.574176502353801</c:v>
                </c:pt>
                <c:pt idx="7100">
                  <c:v>-50.329305447788101</c:v>
                </c:pt>
                <c:pt idx="7101">
                  <c:v>-50.504780822830597</c:v>
                </c:pt>
                <c:pt idx="7102">
                  <c:v>-50.625996538434102</c:v>
                </c:pt>
                <c:pt idx="7103">
                  <c:v>-51.112053952401098</c:v>
                </c:pt>
                <c:pt idx="7104">
                  <c:v>-51.22730449198</c:v>
                </c:pt>
                <c:pt idx="7105">
                  <c:v>-51.504460935742301</c:v>
                </c:pt>
                <c:pt idx="7106">
                  <c:v>-51.708382446206997</c:v>
                </c:pt>
                <c:pt idx="7107">
                  <c:v>-51.4572179477356</c:v>
                </c:pt>
                <c:pt idx="7108">
                  <c:v>-51.7863107948709</c:v>
                </c:pt>
                <c:pt idx="7109">
                  <c:v>-52.0416275956715</c:v>
                </c:pt>
                <c:pt idx="7110">
                  <c:v>-52.137907989250998</c:v>
                </c:pt>
                <c:pt idx="7111">
                  <c:v>-52.434453236688398</c:v>
                </c:pt>
                <c:pt idx="7112">
                  <c:v>-52.754650231101898</c:v>
                </c:pt>
                <c:pt idx="7113">
                  <c:v>-53.000743070624097</c:v>
                </c:pt>
                <c:pt idx="7114">
                  <c:v>-52.580702146398998</c:v>
                </c:pt>
                <c:pt idx="7115">
                  <c:v>-53.106110710217699</c:v>
                </c:pt>
                <c:pt idx="7116">
                  <c:v>-52.961742559035301</c:v>
                </c:pt>
                <c:pt idx="7117">
                  <c:v>-53.107233217458997</c:v>
                </c:pt>
                <c:pt idx="7118">
                  <c:v>-53.3590169715862</c:v>
                </c:pt>
                <c:pt idx="7119">
                  <c:v>-52.782597714978799</c:v>
                </c:pt>
                <c:pt idx="7120">
                  <c:v>-52.7353600754913</c:v>
                </c:pt>
                <c:pt idx="7121">
                  <c:v>-53.183650086199101</c:v>
                </c:pt>
                <c:pt idx="7122">
                  <c:v>-53.396463529964798</c:v>
                </c:pt>
                <c:pt idx="7123">
                  <c:v>-53.4337614938621</c:v>
                </c:pt>
                <c:pt idx="7124">
                  <c:v>-53.256014770604999</c:v>
                </c:pt>
                <c:pt idx="7125">
                  <c:v>-53.102319813466103</c:v>
                </c:pt>
                <c:pt idx="7126">
                  <c:v>-53.129093126675102</c:v>
                </c:pt>
                <c:pt idx="7127">
                  <c:v>-53.274083032687201</c:v>
                </c:pt>
                <c:pt idx="7128">
                  <c:v>-53.556932962245199</c:v>
                </c:pt>
                <c:pt idx="7129">
                  <c:v>-53.929794814691697</c:v>
                </c:pt>
                <c:pt idx="7130">
                  <c:v>-53.8628985584864</c:v>
                </c:pt>
                <c:pt idx="7131">
                  <c:v>-53.386976337334502</c:v>
                </c:pt>
                <c:pt idx="7132">
                  <c:v>-53.526854794470196</c:v>
                </c:pt>
                <c:pt idx="7133">
                  <c:v>-54.520769048380103</c:v>
                </c:pt>
                <c:pt idx="7134">
                  <c:v>-54.480290114093002</c:v>
                </c:pt>
                <c:pt idx="7135">
                  <c:v>-54.564702976448103</c:v>
                </c:pt>
                <c:pt idx="7136">
                  <c:v>-54.532914146353299</c:v>
                </c:pt>
                <c:pt idx="7137">
                  <c:v>-54.450801519541898</c:v>
                </c:pt>
                <c:pt idx="7138">
                  <c:v>-55.519848004108802</c:v>
                </c:pt>
                <c:pt idx="7139">
                  <c:v>-54.443211596714796</c:v>
                </c:pt>
                <c:pt idx="7140">
                  <c:v>-55.294598040686701</c:v>
                </c:pt>
                <c:pt idx="7141">
                  <c:v>-55.507138924331699</c:v>
                </c:pt>
                <c:pt idx="7142">
                  <c:v>-55.625188607180903</c:v>
                </c:pt>
                <c:pt idx="7143">
                  <c:v>-55.228081010701302</c:v>
                </c:pt>
                <c:pt idx="7144">
                  <c:v>-55.604981966961702</c:v>
                </c:pt>
                <c:pt idx="7145">
                  <c:v>-55.6679573061474</c:v>
                </c:pt>
                <c:pt idx="7146">
                  <c:v>-55.573146339024198</c:v>
                </c:pt>
                <c:pt idx="7147">
                  <c:v>-55.318240885836502</c:v>
                </c:pt>
                <c:pt idx="7148">
                  <c:v>-55.114475156859797</c:v>
                </c:pt>
                <c:pt idx="7149">
                  <c:v>-55.801990977055198</c:v>
                </c:pt>
                <c:pt idx="7150">
                  <c:v>-55.1997932203749</c:v>
                </c:pt>
                <c:pt idx="7151">
                  <c:v>-54.894830280859999</c:v>
                </c:pt>
                <c:pt idx="7152">
                  <c:v>-55.120606657641403</c:v>
                </c:pt>
                <c:pt idx="7153">
                  <c:v>-55.558046178569697</c:v>
                </c:pt>
                <c:pt idx="7154">
                  <c:v>-55.928951576677299</c:v>
                </c:pt>
                <c:pt idx="7155">
                  <c:v>-55.765001873035501</c:v>
                </c:pt>
                <c:pt idx="7156">
                  <c:v>-56.090538156049803</c:v>
                </c:pt>
                <c:pt idx="7157">
                  <c:v>-55.9416207050186</c:v>
                </c:pt>
                <c:pt idx="7158">
                  <c:v>-56.033671359440397</c:v>
                </c:pt>
                <c:pt idx="7159">
                  <c:v>-55.983986460742898</c:v>
                </c:pt>
                <c:pt idx="7160">
                  <c:v>-55.705883931392798</c:v>
                </c:pt>
                <c:pt idx="7161">
                  <c:v>-55.8998659236644</c:v>
                </c:pt>
                <c:pt idx="7162">
                  <c:v>-56.466585864819002</c:v>
                </c:pt>
                <c:pt idx="7163">
                  <c:v>-56.883557710546697</c:v>
                </c:pt>
                <c:pt idx="7164">
                  <c:v>-56.675558656880902</c:v>
                </c:pt>
                <c:pt idx="7165">
                  <c:v>-56.6122923507737</c:v>
                </c:pt>
                <c:pt idx="7166">
                  <c:v>-55.926593852382602</c:v>
                </c:pt>
                <c:pt idx="7167">
                  <c:v>-56.324838907190497</c:v>
                </c:pt>
                <c:pt idx="7168">
                  <c:v>-56.480125187407303</c:v>
                </c:pt>
                <c:pt idx="7169">
                  <c:v>-56.467836491138002</c:v>
                </c:pt>
                <c:pt idx="7170">
                  <c:v>-56.5508311449248</c:v>
                </c:pt>
                <c:pt idx="7171">
                  <c:v>-56.779635274353801</c:v>
                </c:pt>
                <c:pt idx="7172">
                  <c:v>-56.444922757793201</c:v>
                </c:pt>
                <c:pt idx="7173">
                  <c:v>-56.760011827577102</c:v>
                </c:pt>
                <c:pt idx="7174">
                  <c:v>-56.842790457367499</c:v>
                </c:pt>
                <c:pt idx="7175">
                  <c:v>-57.103262656882301</c:v>
                </c:pt>
                <c:pt idx="7176">
                  <c:v>-57.216069613065301</c:v>
                </c:pt>
                <c:pt idx="7177">
                  <c:v>-56.842787381877201</c:v>
                </c:pt>
                <c:pt idx="7178">
                  <c:v>-57.0821206624572</c:v>
                </c:pt>
                <c:pt idx="7179">
                  <c:v>-57.215432490189102</c:v>
                </c:pt>
                <c:pt idx="7180">
                  <c:v>-56.9825215041066</c:v>
                </c:pt>
                <c:pt idx="7181">
                  <c:v>-56.842970287356103</c:v>
                </c:pt>
                <c:pt idx="7182">
                  <c:v>-56.532529091207898</c:v>
                </c:pt>
                <c:pt idx="7183">
                  <c:v>-56.416667854210402</c:v>
                </c:pt>
                <c:pt idx="7184">
                  <c:v>-56.653639272154798</c:v>
                </c:pt>
                <c:pt idx="7185">
                  <c:v>-56.693864493516003</c:v>
                </c:pt>
                <c:pt idx="7186">
                  <c:v>-56.246314409215302</c:v>
                </c:pt>
                <c:pt idx="7187">
                  <c:v>-56.904852123351901</c:v>
                </c:pt>
                <c:pt idx="7188">
                  <c:v>-56.940567014669</c:v>
                </c:pt>
                <c:pt idx="7189">
                  <c:v>-56.489040945732597</c:v>
                </c:pt>
                <c:pt idx="7190">
                  <c:v>-55.9936333977057</c:v>
                </c:pt>
                <c:pt idx="7191">
                  <c:v>-56.204027291235697</c:v>
                </c:pt>
                <c:pt idx="7192">
                  <c:v>-55.989483151365903</c:v>
                </c:pt>
                <c:pt idx="7193">
                  <c:v>-56.125156480184003</c:v>
                </c:pt>
                <c:pt idx="7194">
                  <c:v>-55.642450374701603</c:v>
                </c:pt>
                <c:pt idx="7195">
                  <c:v>-56.133131632530002</c:v>
                </c:pt>
                <c:pt idx="7196">
                  <c:v>-56.251400306397301</c:v>
                </c:pt>
                <c:pt idx="7197">
                  <c:v>-56.319772707241</c:v>
                </c:pt>
                <c:pt idx="7198">
                  <c:v>-55.772139748456098</c:v>
                </c:pt>
                <c:pt idx="7199">
                  <c:v>-56.421227412112103</c:v>
                </c:pt>
                <c:pt idx="7200">
                  <c:v>-55.923262019108797</c:v>
                </c:pt>
                <c:pt idx="7201">
                  <c:v>-56.014800924503099</c:v>
                </c:pt>
                <c:pt idx="7202">
                  <c:v>-56.242149894509801</c:v>
                </c:pt>
                <c:pt idx="7203">
                  <c:v>-56.228650412589502</c:v>
                </c:pt>
                <c:pt idx="7204">
                  <c:v>-55.930620121748902</c:v>
                </c:pt>
                <c:pt idx="7205">
                  <c:v>-55.647526032365199</c:v>
                </c:pt>
                <c:pt idx="7206">
                  <c:v>-54.913030962689199</c:v>
                </c:pt>
                <c:pt idx="7207">
                  <c:v>-55.409411416021896</c:v>
                </c:pt>
                <c:pt idx="7208">
                  <c:v>-56.024782123465499</c:v>
                </c:pt>
                <c:pt idx="7209">
                  <c:v>-56.146922816890999</c:v>
                </c:pt>
                <c:pt idx="7210">
                  <c:v>-55.9905884597352</c:v>
                </c:pt>
                <c:pt idx="7211">
                  <c:v>-55.771815281526997</c:v>
                </c:pt>
                <c:pt idx="7212">
                  <c:v>-55.609860900144803</c:v>
                </c:pt>
                <c:pt idx="7213">
                  <c:v>-55.425355553050899</c:v>
                </c:pt>
                <c:pt idx="7214">
                  <c:v>-55.291961787986502</c:v>
                </c:pt>
                <c:pt idx="7215">
                  <c:v>-54.886018671991401</c:v>
                </c:pt>
                <c:pt idx="7216">
                  <c:v>-54.745540487464901</c:v>
                </c:pt>
                <c:pt idx="7217">
                  <c:v>-54.9023412804193</c:v>
                </c:pt>
                <c:pt idx="7218">
                  <c:v>-54.9945829530824</c:v>
                </c:pt>
                <c:pt idx="7219">
                  <c:v>-55.222127330601801</c:v>
                </c:pt>
                <c:pt idx="7220">
                  <c:v>-54.653384919784003</c:v>
                </c:pt>
                <c:pt idx="7221">
                  <c:v>-54.898866250553297</c:v>
                </c:pt>
                <c:pt idx="7222">
                  <c:v>-54.980414874566101</c:v>
                </c:pt>
                <c:pt idx="7223">
                  <c:v>-54.950732550133701</c:v>
                </c:pt>
                <c:pt idx="7224">
                  <c:v>-54.935284439129099</c:v>
                </c:pt>
                <c:pt idx="7225">
                  <c:v>-54.838878959033302</c:v>
                </c:pt>
                <c:pt idx="7226">
                  <c:v>-54.458040221288798</c:v>
                </c:pt>
                <c:pt idx="7227">
                  <c:v>-54.554687238125403</c:v>
                </c:pt>
                <c:pt idx="7228">
                  <c:v>-54.6163393995189</c:v>
                </c:pt>
                <c:pt idx="7229">
                  <c:v>-54.381784581592498</c:v>
                </c:pt>
                <c:pt idx="7230">
                  <c:v>-53.6997645270134</c:v>
                </c:pt>
                <c:pt idx="7231">
                  <c:v>-54.143057886307702</c:v>
                </c:pt>
                <c:pt idx="7232">
                  <c:v>-54.295004514685203</c:v>
                </c:pt>
                <c:pt idx="7233">
                  <c:v>-53.0776012358372</c:v>
                </c:pt>
                <c:pt idx="7234">
                  <c:v>-53.598298491866402</c:v>
                </c:pt>
                <c:pt idx="7235">
                  <c:v>-53.8798400898797</c:v>
                </c:pt>
                <c:pt idx="7236">
                  <c:v>-53.9554702773735</c:v>
                </c:pt>
                <c:pt idx="7237">
                  <c:v>-53.918347663657002</c:v>
                </c:pt>
                <c:pt idx="7238">
                  <c:v>-53.8370789949116</c:v>
                </c:pt>
                <c:pt idx="7239">
                  <c:v>-53.885585934404098</c:v>
                </c:pt>
                <c:pt idx="7240">
                  <c:v>-54.188762702424803</c:v>
                </c:pt>
                <c:pt idx="7241">
                  <c:v>-53.998946154521398</c:v>
                </c:pt>
                <c:pt idx="7242">
                  <c:v>-53.788365520402103</c:v>
                </c:pt>
                <c:pt idx="7243">
                  <c:v>-53.876192260596</c:v>
                </c:pt>
                <c:pt idx="7244">
                  <c:v>-52.856149681769402</c:v>
                </c:pt>
                <c:pt idx="7245">
                  <c:v>-52.652273615783699</c:v>
                </c:pt>
                <c:pt idx="7246">
                  <c:v>-52.647324866872196</c:v>
                </c:pt>
                <c:pt idx="7247">
                  <c:v>-52.249458929107597</c:v>
                </c:pt>
                <c:pt idx="7248">
                  <c:v>-52.622932810471397</c:v>
                </c:pt>
                <c:pt idx="7249">
                  <c:v>-52.640854082205799</c:v>
                </c:pt>
                <c:pt idx="7250">
                  <c:v>-52.8455867867658</c:v>
                </c:pt>
                <c:pt idx="7251">
                  <c:v>-52.932011614159002</c:v>
                </c:pt>
                <c:pt idx="7252">
                  <c:v>-52.350312319827999</c:v>
                </c:pt>
                <c:pt idx="7253">
                  <c:v>-52.551794422702102</c:v>
                </c:pt>
                <c:pt idx="7254">
                  <c:v>-52.354856884133902</c:v>
                </c:pt>
                <c:pt idx="7255">
                  <c:v>-51.899944020783501</c:v>
                </c:pt>
                <c:pt idx="7256">
                  <c:v>-51.8809826231005</c:v>
                </c:pt>
                <c:pt idx="7257">
                  <c:v>-52.1130095734649</c:v>
                </c:pt>
                <c:pt idx="7258">
                  <c:v>-51.632874205217398</c:v>
                </c:pt>
                <c:pt idx="7259">
                  <c:v>-51.229630476440597</c:v>
                </c:pt>
                <c:pt idx="7260">
                  <c:v>-51.395938761696797</c:v>
                </c:pt>
                <c:pt idx="7261">
                  <c:v>-51.444120178432399</c:v>
                </c:pt>
                <c:pt idx="7262">
                  <c:v>-51.2963678739087</c:v>
                </c:pt>
                <c:pt idx="7263">
                  <c:v>-51.674897867882898</c:v>
                </c:pt>
                <c:pt idx="7264">
                  <c:v>-51.767062132712198</c:v>
                </c:pt>
                <c:pt idx="7265">
                  <c:v>-51.802875433505697</c:v>
                </c:pt>
                <c:pt idx="7266">
                  <c:v>-51.906835485072797</c:v>
                </c:pt>
                <c:pt idx="7267">
                  <c:v>-51.902501556573498</c:v>
                </c:pt>
                <c:pt idx="7268">
                  <c:v>-52.313044022952496</c:v>
                </c:pt>
                <c:pt idx="7269">
                  <c:v>-52.157919820297501</c:v>
                </c:pt>
                <c:pt idx="7270">
                  <c:v>-52.5587475657249</c:v>
                </c:pt>
                <c:pt idx="7271">
                  <c:v>-51.726047224282297</c:v>
                </c:pt>
                <c:pt idx="7272">
                  <c:v>-51.351349791263502</c:v>
                </c:pt>
                <c:pt idx="7273">
                  <c:v>-51.447047266892199</c:v>
                </c:pt>
                <c:pt idx="7274">
                  <c:v>-51.444340754579201</c:v>
                </c:pt>
                <c:pt idx="7275">
                  <c:v>-51.506130702834497</c:v>
                </c:pt>
                <c:pt idx="7276">
                  <c:v>-51.168406389157497</c:v>
                </c:pt>
                <c:pt idx="7277">
                  <c:v>-51.191212691380102</c:v>
                </c:pt>
                <c:pt idx="7278">
                  <c:v>-51.456720945601703</c:v>
                </c:pt>
                <c:pt idx="7279">
                  <c:v>-51.778337647456901</c:v>
                </c:pt>
                <c:pt idx="7280">
                  <c:v>-51.655329099859301</c:v>
                </c:pt>
                <c:pt idx="7281">
                  <c:v>-51.095305498871603</c:v>
                </c:pt>
                <c:pt idx="7282">
                  <c:v>-50.777781622506097</c:v>
                </c:pt>
                <c:pt idx="7283">
                  <c:v>-50.998487476923898</c:v>
                </c:pt>
                <c:pt idx="7284">
                  <c:v>-51.201918402810797</c:v>
                </c:pt>
                <c:pt idx="7285">
                  <c:v>-51.062183339378102</c:v>
                </c:pt>
                <c:pt idx="7286">
                  <c:v>-50.565416365469801</c:v>
                </c:pt>
                <c:pt idx="7287">
                  <c:v>-51.207476250130298</c:v>
                </c:pt>
                <c:pt idx="7288">
                  <c:v>-51.228463566021503</c:v>
                </c:pt>
                <c:pt idx="7289">
                  <c:v>-51.068204950008699</c:v>
                </c:pt>
                <c:pt idx="7290">
                  <c:v>-51.207399205897403</c:v>
                </c:pt>
                <c:pt idx="7291">
                  <c:v>-50.990342172738401</c:v>
                </c:pt>
                <c:pt idx="7292">
                  <c:v>-51.377896910607397</c:v>
                </c:pt>
                <c:pt idx="7293">
                  <c:v>-51.752515847969498</c:v>
                </c:pt>
                <c:pt idx="7294">
                  <c:v>-51.677378940423303</c:v>
                </c:pt>
                <c:pt idx="7295">
                  <c:v>-51.261808326253401</c:v>
                </c:pt>
                <c:pt idx="7296">
                  <c:v>-51.356792001550097</c:v>
                </c:pt>
                <c:pt idx="7297">
                  <c:v>-51.499351549338002</c:v>
                </c:pt>
                <c:pt idx="7298">
                  <c:v>-52.283239064329898</c:v>
                </c:pt>
                <c:pt idx="7299">
                  <c:v>-52.153857955545</c:v>
                </c:pt>
                <c:pt idx="7300">
                  <c:v>-51.8545202911505</c:v>
                </c:pt>
                <c:pt idx="7301">
                  <c:v>-51.974259848750997</c:v>
                </c:pt>
                <c:pt idx="7302">
                  <c:v>-51.8836376430474</c:v>
                </c:pt>
                <c:pt idx="7303">
                  <c:v>-52.051109883989596</c:v>
                </c:pt>
                <c:pt idx="7304">
                  <c:v>-51.508776123180198</c:v>
                </c:pt>
                <c:pt idx="7305">
                  <c:v>-51.701531990211997</c:v>
                </c:pt>
                <c:pt idx="7306">
                  <c:v>-52.290798999623</c:v>
                </c:pt>
                <c:pt idx="7307">
                  <c:v>-52.427517780193703</c:v>
                </c:pt>
                <c:pt idx="7308">
                  <c:v>-52.613549809172099</c:v>
                </c:pt>
                <c:pt idx="7309">
                  <c:v>-53.042392621956601</c:v>
                </c:pt>
                <c:pt idx="7310">
                  <c:v>-53.138474802391002</c:v>
                </c:pt>
                <c:pt idx="7311">
                  <c:v>-52.881661855088304</c:v>
                </c:pt>
                <c:pt idx="7312">
                  <c:v>-53.206299973191001</c:v>
                </c:pt>
                <c:pt idx="7313">
                  <c:v>-52.657336922286603</c:v>
                </c:pt>
                <c:pt idx="7314">
                  <c:v>-52.276979509992799</c:v>
                </c:pt>
                <c:pt idx="7315">
                  <c:v>-52.902148131052101</c:v>
                </c:pt>
                <c:pt idx="7316">
                  <c:v>-52.7847124619921</c:v>
                </c:pt>
                <c:pt idx="7317">
                  <c:v>-53.213425399913099</c:v>
                </c:pt>
                <c:pt idx="7318">
                  <c:v>-53.5665554217709</c:v>
                </c:pt>
                <c:pt idx="7319">
                  <c:v>-53.852038180675699</c:v>
                </c:pt>
                <c:pt idx="7320">
                  <c:v>-53.658404128201298</c:v>
                </c:pt>
                <c:pt idx="7321">
                  <c:v>-53.3043536954644</c:v>
                </c:pt>
                <c:pt idx="7322">
                  <c:v>-53.680037106872703</c:v>
                </c:pt>
                <c:pt idx="7323">
                  <c:v>-53.263104051561299</c:v>
                </c:pt>
                <c:pt idx="7324">
                  <c:v>-54.006368813592097</c:v>
                </c:pt>
                <c:pt idx="7325">
                  <c:v>-54.281462293124399</c:v>
                </c:pt>
                <c:pt idx="7326">
                  <c:v>-53.854557332624601</c:v>
                </c:pt>
                <c:pt idx="7327">
                  <c:v>-53.862080398627597</c:v>
                </c:pt>
                <c:pt idx="7328">
                  <c:v>-54.5731918697007</c:v>
                </c:pt>
                <c:pt idx="7329">
                  <c:v>-54.660913880720798</c:v>
                </c:pt>
                <c:pt idx="7330">
                  <c:v>-54.734295553361299</c:v>
                </c:pt>
                <c:pt idx="7331">
                  <c:v>-54.053844706302002</c:v>
                </c:pt>
                <c:pt idx="7332">
                  <c:v>-54.442885338943398</c:v>
                </c:pt>
                <c:pt idx="7333">
                  <c:v>-54.411478560436798</c:v>
                </c:pt>
                <c:pt idx="7334">
                  <c:v>-54.679348672478604</c:v>
                </c:pt>
                <c:pt idx="7335">
                  <c:v>-55.211910888242699</c:v>
                </c:pt>
                <c:pt idx="7336">
                  <c:v>-55.310655978176399</c:v>
                </c:pt>
                <c:pt idx="7337">
                  <c:v>-55.102417582318097</c:v>
                </c:pt>
                <c:pt idx="7338">
                  <c:v>-55.249173875213998</c:v>
                </c:pt>
                <c:pt idx="7339">
                  <c:v>-55.042833139254299</c:v>
                </c:pt>
                <c:pt idx="7340">
                  <c:v>-54.928597615187002</c:v>
                </c:pt>
                <c:pt idx="7341">
                  <c:v>-54.699881732595003</c:v>
                </c:pt>
                <c:pt idx="7342">
                  <c:v>-55.172287358198197</c:v>
                </c:pt>
                <c:pt idx="7343">
                  <c:v>-55.345581830384802</c:v>
                </c:pt>
                <c:pt idx="7344">
                  <c:v>-55.099480997294698</c:v>
                </c:pt>
                <c:pt idx="7345">
                  <c:v>-55.481826333423498</c:v>
                </c:pt>
                <c:pt idx="7346">
                  <c:v>-54.996700432968801</c:v>
                </c:pt>
                <c:pt idx="7347">
                  <c:v>-55.265646818516899</c:v>
                </c:pt>
                <c:pt idx="7348">
                  <c:v>-55.1974281193704</c:v>
                </c:pt>
                <c:pt idx="7349">
                  <c:v>-55.634378560599799</c:v>
                </c:pt>
                <c:pt idx="7350">
                  <c:v>-55.859933084935598</c:v>
                </c:pt>
                <c:pt idx="7351">
                  <c:v>-55.3177133874037</c:v>
                </c:pt>
                <c:pt idx="7352">
                  <c:v>-54.924934225976699</c:v>
                </c:pt>
                <c:pt idx="7353">
                  <c:v>-55.1947599452592</c:v>
                </c:pt>
                <c:pt idx="7354">
                  <c:v>-55.326775193307697</c:v>
                </c:pt>
                <c:pt idx="7355">
                  <c:v>-55.081608915657</c:v>
                </c:pt>
                <c:pt idx="7356">
                  <c:v>-55.107449439945803</c:v>
                </c:pt>
                <c:pt idx="7357">
                  <c:v>-55.319897412347203</c:v>
                </c:pt>
                <c:pt idx="7358">
                  <c:v>-55.1795745779676</c:v>
                </c:pt>
                <c:pt idx="7359">
                  <c:v>-55.3395959114481</c:v>
                </c:pt>
                <c:pt idx="7360">
                  <c:v>-56.100059973315098</c:v>
                </c:pt>
                <c:pt idx="7361">
                  <c:v>-56.037444699162101</c:v>
                </c:pt>
                <c:pt idx="7362">
                  <c:v>-55.768639043252001</c:v>
                </c:pt>
                <c:pt idx="7363">
                  <c:v>-56.1778938343055</c:v>
                </c:pt>
                <c:pt idx="7364">
                  <c:v>-56.102361734865802</c:v>
                </c:pt>
                <c:pt idx="7365">
                  <c:v>-55.936152158497599</c:v>
                </c:pt>
                <c:pt idx="7366">
                  <c:v>-55.984694833347298</c:v>
                </c:pt>
                <c:pt idx="7367">
                  <c:v>-56.297918191026099</c:v>
                </c:pt>
                <c:pt idx="7368">
                  <c:v>-56.482066946945501</c:v>
                </c:pt>
                <c:pt idx="7369">
                  <c:v>-56.364608980768203</c:v>
                </c:pt>
                <c:pt idx="7370">
                  <c:v>-56.398722091084103</c:v>
                </c:pt>
                <c:pt idx="7371">
                  <c:v>-56.03121371804</c:v>
                </c:pt>
                <c:pt idx="7372">
                  <c:v>-56.073481365646899</c:v>
                </c:pt>
                <c:pt idx="7373">
                  <c:v>-55.946445660239199</c:v>
                </c:pt>
                <c:pt idx="7374">
                  <c:v>-56.040891719221499</c:v>
                </c:pt>
                <c:pt idx="7375">
                  <c:v>-55.984725261127899</c:v>
                </c:pt>
                <c:pt idx="7376">
                  <c:v>-55.926344554710901</c:v>
                </c:pt>
                <c:pt idx="7377">
                  <c:v>-56.312407000757602</c:v>
                </c:pt>
                <c:pt idx="7378">
                  <c:v>-56.217085929716397</c:v>
                </c:pt>
                <c:pt idx="7379">
                  <c:v>-56.283394548023203</c:v>
                </c:pt>
                <c:pt idx="7380">
                  <c:v>-56.514129835443903</c:v>
                </c:pt>
                <c:pt idx="7381">
                  <c:v>-56.762607862551697</c:v>
                </c:pt>
                <c:pt idx="7382">
                  <c:v>-56.547241849822697</c:v>
                </c:pt>
                <c:pt idx="7383">
                  <c:v>-56.536825819487603</c:v>
                </c:pt>
                <c:pt idx="7384">
                  <c:v>-56.6197240926845</c:v>
                </c:pt>
                <c:pt idx="7385">
                  <c:v>-56.7646909698909</c:v>
                </c:pt>
                <c:pt idx="7386">
                  <c:v>-56.537756628061899</c:v>
                </c:pt>
                <c:pt idx="7387">
                  <c:v>-56.2750989101595</c:v>
                </c:pt>
                <c:pt idx="7388">
                  <c:v>-56.134767483536102</c:v>
                </c:pt>
                <c:pt idx="7389">
                  <c:v>-55.746635213850503</c:v>
                </c:pt>
                <c:pt idx="7390">
                  <c:v>-56.409028565828699</c:v>
                </c:pt>
                <c:pt idx="7391">
                  <c:v>-55.907553185273798</c:v>
                </c:pt>
                <c:pt idx="7392">
                  <c:v>-56.212022906179399</c:v>
                </c:pt>
                <c:pt idx="7393">
                  <c:v>-56.192130206411598</c:v>
                </c:pt>
                <c:pt idx="7394">
                  <c:v>-56.407658379795699</c:v>
                </c:pt>
                <c:pt idx="7395">
                  <c:v>-56.334139615567501</c:v>
                </c:pt>
                <c:pt idx="7396">
                  <c:v>-55.9007028628222</c:v>
                </c:pt>
                <c:pt idx="7397">
                  <c:v>-55.973528661718497</c:v>
                </c:pt>
                <c:pt idx="7398">
                  <c:v>-55.932860640165003</c:v>
                </c:pt>
                <c:pt idx="7399">
                  <c:v>-55.8994297398417</c:v>
                </c:pt>
                <c:pt idx="7400">
                  <c:v>-55.666808838053903</c:v>
                </c:pt>
                <c:pt idx="7401">
                  <c:v>-55.4602014887382</c:v>
                </c:pt>
                <c:pt idx="7402">
                  <c:v>-56.103688232379703</c:v>
                </c:pt>
                <c:pt idx="7403">
                  <c:v>-56.345118739998099</c:v>
                </c:pt>
                <c:pt idx="7404">
                  <c:v>-56.324137200259102</c:v>
                </c:pt>
                <c:pt idx="7405">
                  <c:v>-56.195139307737797</c:v>
                </c:pt>
                <c:pt idx="7406">
                  <c:v>-56.250926552807897</c:v>
                </c:pt>
                <c:pt idx="7407">
                  <c:v>-55.514182213219399</c:v>
                </c:pt>
                <c:pt idx="7408">
                  <c:v>-55.583109633743</c:v>
                </c:pt>
                <c:pt idx="7409">
                  <c:v>-55.438042566795197</c:v>
                </c:pt>
                <c:pt idx="7410">
                  <c:v>-55.439920844581899</c:v>
                </c:pt>
                <c:pt idx="7411">
                  <c:v>-55.720728328915598</c:v>
                </c:pt>
                <c:pt idx="7412">
                  <c:v>-54.910686225864602</c:v>
                </c:pt>
                <c:pt idx="7413">
                  <c:v>-54.892395395950402</c:v>
                </c:pt>
                <c:pt idx="7414">
                  <c:v>-55.489328886407002</c:v>
                </c:pt>
                <c:pt idx="7415">
                  <c:v>-55.172436608847597</c:v>
                </c:pt>
                <c:pt idx="7416">
                  <c:v>-54.701660638365198</c:v>
                </c:pt>
                <c:pt idx="7417">
                  <c:v>-54.612717705452603</c:v>
                </c:pt>
                <c:pt idx="7418">
                  <c:v>-54.586666854573501</c:v>
                </c:pt>
                <c:pt idx="7419">
                  <c:v>-53.734783811437701</c:v>
                </c:pt>
                <c:pt idx="7420">
                  <c:v>-53.6619527610994</c:v>
                </c:pt>
                <c:pt idx="7421">
                  <c:v>-53.736886666358501</c:v>
                </c:pt>
                <c:pt idx="7422">
                  <c:v>-54.0998792086395</c:v>
                </c:pt>
                <c:pt idx="7423">
                  <c:v>-54.440301354351497</c:v>
                </c:pt>
                <c:pt idx="7424">
                  <c:v>-53.874160991944798</c:v>
                </c:pt>
                <c:pt idx="7425">
                  <c:v>-53.060726695555303</c:v>
                </c:pt>
                <c:pt idx="7426">
                  <c:v>-53.3248281448193</c:v>
                </c:pt>
                <c:pt idx="7427">
                  <c:v>-53.433300720002698</c:v>
                </c:pt>
                <c:pt idx="7428">
                  <c:v>-53.110941481525799</c:v>
                </c:pt>
                <c:pt idx="7429">
                  <c:v>-52.882787114877502</c:v>
                </c:pt>
                <c:pt idx="7430">
                  <c:v>-52.962931019402198</c:v>
                </c:pt>
                <c:pt idx="7431">
                  <c:v>-52.854284814438103</c:v>
                </c:pt>
                <c:pt idx="7432">
                  <c:v>-52.769409907066901</c:v>
                </c:pt>
                <c:pt idx="7433">
                  <c:v>-52.6529393982362</c:v>
                </c:pt>
                <c:pt idx="7434">
                  <c:v>-53.192300213140399</c:v>
                </c:pt>
                <c:pt idx="7435">
                  <c:v>-52.7940403689731</c:v>
                </c:pt>
                <c:pt idx="7436">
                  <c:v>-52.341149407608597</c:v>
                </c:pt>
                <c:pt idx="7437">
                  <c:v>-52.136917157777098</c:v>
                </c:pt>
                <c:pt idx="7438">
                  <c:v>-52.482666733419201</c:v>
                </c:pt>
                <c:pt idx="7439">
                  <c:v>-52.243405938852703</c:v>
                </c:pt>
                <c:pt idx="7440">
                  <c:v>-52.266591683471297</c:v>
                </c:pt>
                <c:pt idx="7441">
                  <c:v>-52.266348074735099</c:v>
                </c:pt>
                <c:pt idx="7442">
                  <c:v>-52.303845637237004</c:v>
                </c:pt>
                <c:pt idx="7443">
                  <c:v>-52.451486757734003</c:v>
                </c:pt>
                <c:pt idx="7444">
                  <c:v>-52.7366392651331</c:v>
                </c:pt>
                <c:pt idx="7445">
                  <c:v>-51.766384086800599</c:v>
                </c:pt>
                <c:pt idx="7446">
                  <c:v>-51.3979104334772</c:v>
                </c:pt>
                <c:pt idx="7447">
                  <c:v>-51.496925351129299</c:v>
                </c:pt>
                <c:pt idx="7448">
                  <c:v>-52.3156585093896</c:v>
                </c:pt>
                <c:pt idx="7449">
                  <c:v>-52.003774852345501</c:v>
                </c:pt>
                <c:pt idx="7450">
                  <c:v>-52.1205490818787</c:v>
                </c:pt>
                <c:pt idx="7451">
                  <c:v>-51.711225708753801</c:v>
                </c:pt>
                <c:pt idx="7452">
                  <c:v>-51.408676122912397</c:v>
                </c:pt>
                <c:pt idx="7453">
                  <c:v>-52.455018089511697</c:v>
                </c:pt>
                <c:pt idx="7454">
                  <c:v>-52.384042975962998</c:v>
                </c:pt>
                <c:pt idx="7455">
                  <c:v>-52.155545368330102</c:v>
                </c:pt>
                <c:pt idx="7456">
                  <c:v>-52.472043115729797</c:v>
                </c:pt>
                <c:pt idx="7457">
                  <c:v>-52.398782686538901</c:v>
                </c:pt>
                <c:pt idx="7458">
                  <c:v>-52.035064418367497</c:v>
                </c:pt>
                <c:pt idx="7459">
                  <c:v>-51.904486627223598</c:v>
                </c:pt>
                <c:pt idx="7460">
                  <c:v>-51.505123563531001</c:v>
                </c:pt>
                <c:pt idx="7461">
                  <c:v>-50.957142824753397</c:v>
                </c:pt>
                <c:pt idx="7462">
                  <c:v>-50.619363603738897</c:v>
                </c:pt>
                <c:pt idx="7463">
                  <c:v>-50.959357477973697</c:v>
                </c:pt>
                <c:pt idx="7464">
                  <c:v>-51.068915314840503</c:v>
                </c:pt>
                <c:pt idx="7465">
                  <c:v>-50.965000683065398</c:v>
                </c:pt>
                <c:pt idx="7466">
                  <c:v>-51.022286107430503</c:v>
                </c:pt>
                <c:pt idx="7467">
                  <c:v>-51.311254508088297</c:v>
                </c:pt>
                <c:pt idx="7468">
                  <c:v>-50.746568244362699</c:v>
                </c:pt>
                <c:pt idx="7469">
                  <c:v>-51.144941191915599</c:v>
                </c:pt>
                <c:pt idx="7470">
                  <c:v>-51.115440378903301</c:v>
                </c:pt>
                <c:pt idx="7471">
                  <c:v>-50.779675333596302</c:v>
                </c:pt>
                <c:pt idx="7472">
                  <c:v>-50.970929306466502</c:v>
                </c:pt>
                <c:pt idx="7473">
                  <c:v>-51.1538394025944</c:v>
                </c:pt>
                <c:pt idx="7474">
                  <c:v>-50.696880386602402</c:v>
                </c:pt>
                <c:pt idx="7475">
                  <c:v>-50.638635643484101</c:v>
                </c:pt>
                <c:pt idx="7476">
                  <c:v>-50.849007213278298</c:v>
                </c:pt>
                <c:pt idx="7477">
                  <c:v>-51.105356773083599</c:v>
                </c:pt>
                <c:pt idx="7478">
                  <c:v>-51.397494728476303</c:v>
                </c:pt>
                <c:pt idx="7479">
                  <c:v>-51.068697876069997</c:v>
                </c:pt>
                <c:pt idx="7480">
                  <c:v>-51.019185403368297</c:v>
                </c:pt>
                <c:pt idx="7481">
                  <c:v>-50.893894730217802</c:v>
                </c:pt>
                <c:pt idx="7482">
                  <c:v>-51.077766505015198</c:v>
                </c:pt>
                <c:pt idx="7483">
                  <c:v>-51.212629527815203</c:v>
                </c:pt>
                <c:pt idx="7484">
                  <c:v>-51.393273130041003</c:v>
                </c:pt>
                <c:pt idx="7485">
                  <c:v>-51.546527183031102</c:v>
                </c:pt>
                <c:pt idx="7486">
                  <c:v>-51.014638335147403</c:v>
                </c:pt>
                <c:pt idx="7487">
                  <c:v>-50.621963935160501</c:v>
                </c:pt>
                <c:pt idx="7488">
                  <c:v>-50.925544191038099</c:v>
                </c:pt>
                <c:pt idx="7489">
                  <c:v>-51.288400804937901</c:v>
                </c:pt>
                <c:pt idx="7490">
                  <c:v>-51.273589434884499</c:v>
                </c:pt>
                <c:pt idx="7491">
                  <c:v>-51.904235322477099</c:v>
                </c:pt>
                <c:pt idx="7492">
                  <c:v>-51.7265185583258</c:v>
                </c:pt>
                <c:pt idx="7493">
                  <c:v>-51.751108860495599</c:v>
                </c:pt>
                <c:pt idx="7494">
                  <c:v>-51.783270273881499</c:v>
                </c:pt>
                <c:pt idx="7495">
                  <c:v>-51.893687464510599</c:v>
                </c:pt>
                <c:pt idx="7496">
                  <c:v>-51.759958802023498</c:v>
                </c:pt>
                <c:pt idx="7497">
                  <c:v>-51.195735699051603</c:v>
                </c:pt>
                <c:pt idx="7498">
                  <c:v>-51.669774107828303</c:v>
                </c:pt>
                <c:pt idx="7499">
                  <c:v>-51.6792289444234</c:v>
                </c:pt>
                <c:pt idx="7500">
                  <c:v>-51.892112570554801</c:v>
                </c:pt>
                <c:pt idx="7501">
                  <c:v>-52.194842614866701</c:v>
                </c:pt>
                <c:pt idx="7502">
                  <c:v>-51.546371403368902</c:v>
                </c:pt>
                <c:pt idx="7503">
                  <c:v>-51.538553812424198</c:v>
                </c:pt>
                <c:pt idx="7504">
                  <c:v>-52.0832832075806</c:v>
                </c:pt>
                <c:pt idx="7505">
                  <c:v>-51.729698879978102</c:v>
                </c:pt>
                <c:pt idx="7506">
                  <c:v>-51.517650744077102</c:v>
                </c:pt>
                <c:pt idx="7507">
                  <c:v>-51.416745416274303</c:v>
                </c:pt>
                <c:pt idx="7508">
                  <c:v>-51.447876045239497</c:v>
                </c:pt>
                <c:pt idx="7509">
                  <c:v>-51.271905464525403</c:v>
                </c:pt>
                <c:pt idx="7510">
                  <c:v>-52.037135128506499</c:v>
                </c:pt>
                <c:pt idx="7511">
                  <c:v>-51.338515712862197</c:v>
                </c:pt>
                <c:pt idx="7512">
                  <c:v>-51.810802004060399</c:v>
                </c:pt>
                <c:pt idx="7513">
                  <c:v>-51.525600831432001</c:v>
                </c:pt>
                <c:pt idx="7514">
                  <c:v>-51.8432451943901</c:v>
                </c:pt>
                <c:pt idx="7515">
                  <c:v>-52.406428973980397</c:v>
                </c:pt>
                <c:pt idx="7516">
                  <c:v>-52.628968289287499</c:v>
                </c:pt>
                <c:pt idx="7517">
                  <c:v>-52.819441042282598</c:v>
                </c:pt>
                <c:pt idx="7518">
                  <c:v>-52.4291329274673</c:v>
                </c:pt>
                <c:pt idx="7519">
                  <c:v>-52.219356021724003</c:v>
                </c:pt>
                <c:pt idx="7520">
                  <c:v>-53.054854923791602</c:v>
                </c:pt>
                <c:pt idx="7521">
                  <c:v>-53.485579619859202</c:v>
                </c:pt>
                <c:pt idx="7522">
                  <c:v>-53.338837526372103</c:v>
                </c:pt>
                <c:pt idx="7523">
                  <c:v>-53.851096050246397</c:v>
                </c:pt>
                <c:pt idx="7524">
                  <c:v>-53.278833746820297</c:v>
                </c:pt>
                <c:pt idx="7525">
                  <c:v>-53.600213295987203</c:v>
                </c:pt>
                <c:pt idx="7526">
                  <c:v>-54.019302444402499</c:v>
                </c:pt>
                <c:pt idx="7527">
                  <c:v>-54.063538603918502</c:v>
                </c:pt>
                <c:pt idx="7528">
                  <c:v>-53.930165867489201</c:v>
                </c:pt>
                <c:pt idx="7529">
                  <c:v>-53.656387513748101</c:v>
                </c:pt>
                <c:pt idx="7530">
                  <c:v>-54.102921678059303</c:v>
                </c:pt>
                <c:pt idx="7531">
                  <c:v>-53.683470851487101</c:v>
                </c:pt>
                <c:pt idx="7532">
                  <c:v>-54.316855851307203</c:v>
                </c:pt>
                <c:pt idx="7533">
                  <c:v>-54.471787996124696</c:v>
                </c:pt>
                <c:pt idx="7534">
                  <c:v>-54.759547263500799</c:v>
                </c:pt>
                <c:pt idx="7535">
                  <c:v>-55.312911289237199</c:v>
                </c:pt>
                <c:pt idx="7536">
                  <c:v>-55.037658304721603</c:v>
                </c:pt>
                <c:pt idx="7537">
                  <c:v>-54.9619606533698</c:v>
                </c:pt>
                <c:pt idx="7538">
                  <c:v>-54.733122891196103</c:v>
                </c:pt>
                <c:pt idx="7539">
                  <c:v>-54.931570982829697</c:v>
                </c:pt>
                <c:pt idx="7540">
                  <c:v>-55.196339812361501</c:v>
                </c:pt>
                <c:pt idx="7541">
                  <c:v>-55.821178175739</c:v>
                </c:pt>
                <c:pt idx="7542">
                  <c:v>-55.254648097362498</c:v>
                </c:pt>
                <c:pt idx="7543">
                  <c:v>-55.297913964853898</c:v>
                </c:pt>
                <c:pt idx="7544">
                  <c:v>-56.185460570369401</c:v>
                </c:pt>
                <c:pt idx="7545">
                  <c:v>-56.753408119750603</c:v>
                </c:pt>
                <c:pt idx="7546">
                  <c:v>-56.155715933448803</c:v>
                </c:pt>
                <c:pt idx="7547">
                  <c:v>-56.028149434017102</c:v>
                </c:pt>
                <c:pt idx="7548">
                  <c:v>-56.031263611743299</c:v>
                </c:pt>
                <c:pt idx="7549">
                  <c:v>-55.8946643343414</c:v>
                </c:pt>
                <c:pt idx="7550">
                  <c:v>-55.925569504359203</c:v>
                </c:pt>
                <c:pt idx="7551">
                  <c:v>-56.217179488536303</c:v>
                </c:pt>
                <c:pt idx="7552">
                  <c:v>-56.314352576228401</c:v>
                </c:pt>
                <c:pt idx="7553">
                  <c:v>-56.682955827113297</c:v>
                </c:pt>
                <c:pt idx="7554">
                  <c:v>-57.015613613757303</c:v>
                </c:pt>
                <c:pt idx="7555">
                  <c:v>-57.328510800862198</c:v>
                </c:pt>
                <c:pt idx="7556">
                  <c:v>-57.106739071508002</c:v>
                </c:pt>
                <c:pt idx="7557">
                  <c:v>-57.1143946072375</c:v>
                </c:pt>
                <c:pt idx="7558">
                  <c:v>-56.621572162989402</c:v>
                </c:pt>
                <c:pt idx="7559">
                  <c:v>-57.093573135096499</c:v>
                </c:pt>
                <c:pt idx="7560">
                  <c:v>-57.085492106279297</c:v>
                </c:pt>
                <c:pt idx="7561">
                  <c:v>-56.5382469861582</c:v>
                </c:pt>
                <c:pt idx="7562">
                  <c:v>-56.609210281326497</c:v>
                </c:pt>
                <c:pt idx="7563">
                  <c:v>-57.240126137230398</c:v>
                </c:pt>
                <c:pt idx="7564">
                  <c:v>-56.781974066283503</c:v>
                </c:pt>
                <c:pt idx="7565">
                  <c:v>-56.020824143166301</c:v>
                </c:pt>
                <c:pt idx="7566">
                  <c:v>-56.441823936584903</c:v>
                </c:pt>
                <c:pt idx="7567">
                  <c:v>-56.459285700924298</c:v>
                </c:pt>
                <c:pt idx="7568">
                  <c:v>-56.568859396198903</c:v>
                </c:pt>
                <c:pt idx="7569">
                  <c:v>-56.600037054023097</c:v>
                </c:pt>
                <c:pt idx="7570">
                  <c:v>-56.365089878185103</c:v>
                </c:pt>
                <c:pt idx="7571">
                  <c:v>-56.678804942454398</c:v>
                </c:pt>
                <c:pt idx="7572">
                  <c:v>-56.397818705005903</c:v>
                </c:pt>
                <c:pt idx="7573">
                  <c:v>-56.144310163690903</c:v>
                </c:pt>
                <c:pt idx="7574">
                  <c:v>-56.366301784572101</c:v>
                </c:pt>
                <c:pt idx="7575">
                  <c:v>-56.4515323525005</c:v>
                </c:pt>
                <c:pt idx="7576">
                  <c:v>-57.057226691887699</c:v>
                </c:pt>
                <c:pt idx="7577">
                  <c:v>-57.221779038439998</c:v>
                </c:pt>
                <c:pt idx="7578">
                  <c:v>-56.556894488458703</c:v>
                </c:pt>
                <c:pt idx="7579">
                  <c:v>-56.6907248419908</c:v>
                </c:pt>
                <c:pt idx="7580">
                  <c:v>-56.8107415305426</c:v>
                </c:pt>
                <c:pt idx="7581">
                  <c:v>-56.763191984320002</c:v>
                </c:pt>
                <c:pt idx="7582">
                  <c:v>-56.857801915451297</c:v>
                </c:pt>
                <c:pt idx="7583">
                  <c:v>-56.328706540687698</c:v>
                </c:pt>
                <c:pt idx="7584">
                  <c:v>-56.957256890118799</c:v>
                </c:pt>
                <c:pt idx="7585">
                  <c:v>-57.1495180110607</c:v>
                </c:pt>
                <c:pt idx="7586">
                  <c:v>-57.111859892744697</c:v>
                </c:pt>
                <c:pt idx="7587">
                  <c:v>-56.921727340509399</c:v>
                </c:pt>
                <c:pt idx="7588">
                  <c:v>-56.857495131508202</c:v>
                </c:pt>
                <c:pt idx="7589">
                  <c:v>-56.2061958448163</c:v>
                </c:pt>
                <c:pt idx="7590">
                  <c:v>-56.417840071550899</c:v>
                </c:pt>
                <c:pt idx="7591">
                  <c:v>-56.344094497134101</c:v>
                </c:pt>
                <c:pt idx="7592">
                  <c:v>-56.314331022102003</c:v>
                </c:pt>
                <c:pt idx="7593">
                  <c:v>-56.416813685650801</c:v>
                </c:pt>
                <c:pt idx="7594">
                  <c:v>-57.011917693194903</c:v>
                </c:pt>
                <c:pt idx="7595">
                  <c:v>-56.764021680279299</c:v>
                </c:pt>
                <c:pt idx="7596">
                  <c:v>-56.956162110545897</c:v>
                </c:pt>
                <c:pt idx="7597">
                  <c:v>-57.090892149988598</c:v>
                </c:pt>
                <c:pt idx="7598">
                  <c:v>-57.290436813625398</c:v>
                </c:pt>
                <c:pt idx="7599">
                  <c:v>-56.483651051125797</c:v>
                </c:pt>
                <c:pt idx="7600">
                  <c:v>-56.409099032982702</c:v>
                </c:pt>
                <c:pt idx="7601">
                  <c:v>-56.849567533519902</c:v>
                </c:pt>
                <c:pt idx="7602">
                  <c:v>-56.675502520014099</c:v>
                </c:pt>
                <c:pt idx="7603">
                  <c:v>-56.367352579859997</c:v>
                </c:pt>
                <c:pt idx="7604">
                  <c:v>-56.492241102368297</c:v>
                </c:pt>
                <c:pt idx="7605">
                  <c:v>-56.493081367214799</c:v>
                </c:pt>
                <c:pt idx="7606">
                  <c:v>-56.097522747872603</c:v>
                </c:pt>
                <c:pt idx="7607">
                  <c:v>-55.891154336771699</c:v>
                </c:pt>
                <c:pt idx="7608">
                  <c:v>-55.420120857283401</c:v>
                </c:pt>
                <c:pt idx="7609">
                  <c:v>-55.5942467798804</c:v>
                </c:pt>
                <c:pt idx="7610">
                  <c:v>-55.691000810343603</c:v>
                </c:pt>
                <c:pt idx="7611">
                  <c:v>-55.431497965324397</c:v>
                </c:pt>
                <c:pt idx="7612">
                  <c:v>-55.239109334916897</c:v>
                </c:pt>
                <c:pt idx="7613">
                  <c:v>-55.414630782564402</c:v>
                </c:pt>
                <c:pt idx="7614">
                  <c:v>-55.032051468966799</c:v>
                </c:pt>
                <c:pt idx="7615">
                  <c:v>-54.9380676943425</c:v>
                </c:pt>
                <c:pt idx="7616">
                  <c:v>-55.400342479376498</c:v>
                </c:pt>
                <c:pt idx="7617">
                  <c:v>-55.288525008485301</c:v>
                </c:pt>
                <c:pt idx="7618">
                  <c:v>-54.8494529933823</c:v>
                </c:pt>
                <c:pt idx="7619">
                  <c:v>-54.774887887764201</c:v>
                </c:pt>
                <c:pt idx="7620">
                  <c:v>-55.326973273734303</c:v>
                </c:pt>
                <c:pt idx="7621">
                  <c:v>-55.110116869275799</c:v>
                </c:pt>
                <c:pt idx="7622">
                  <c:v>-54.392730238482301</c:v>
                </c:pt>
                <c:pt idx="7623">
                  <c:v>-54.668380703011003</c:v>
                </c:pt>
                <c:pt idx="7624">
                  <c:v>-54.835878663855098</c:v>
                </c:pt>
                <c:pt idx="7625">
                  <c:v>-54.602696935363099</c:v>
                </c:pt>
                <c:pt idx="7626">
                  <c:v>-54.055648284811497</c:v>
                </c:pt>
                <c:pt idx="7627">
                  <c:v>-53.8456748489766</c:v>
                </c:pt>
                <c:pt idx="7628">
                  <c:v>-54.5643008792647</c:v>
                </c:pt>
                <c:pt idx="7629">
                  <c:v>-54.4573646938453</c:v>
                </c:pt>
                <c:pt idx="7630">
                  <c:v>-54.122814848344298</c:v>
                </c:pt>
                <c:pt idx="7631">
                  <c:v>-54.4174633350882</c:v>
                </c:pt>
                <c:pt idx="7632">
                  <c:v>-54.260016346156497</c:v>
                </c:pt>
                <c:pt idx="7633">
                  <c:v>-54.626567734526702</c:v>
                </c:pt>
                <c:pt idx="7634">
                  <c:v>-54.514978337312698</c:v>
                </c:pt>
                <c:pt idx="7635">
                  <c:v>-54.017258353138899</c:v>
                </c:pt>
                <c:pt idx="7636">
                  <c:v>-53.908698856724698</c:v>
                </c:pt>
                <c:pt idx="7637">
                  <c:v>-53.588523150642501</c:v>
                </c:pt>
                <c:pt idx="7638">
                  <c:v>-53.486620587869602</c:v>
                </c:pt>
                <c:pt idx="7639">
                  <c:v>-53.482229458928202</c:v>
                </c:pt>
                <c:pt idx="7640">
                  <c:v>-53.021563547872901</c:v>
                </c:pt>
                <c:pt idx="7641">
                  <c:v>-52.641326219138897</c:v>
                </c:pt>
                <c:pt idx="7642">
                  <c:v>-52.916860580039</c:v>
                </c:pt>
                <c:pt idx="7643">
                  <c:v>-52.675484946215803</c:v>
                </c:pt>
                <c:pt idx="7644">
                  <c:v>-52.753207054730801</c:v>
                </c:pt>
                <c:pt idx="7645">
                  <c:v>-52.099634611481797</c:v>
                </c:pt>
                <c:pt idx="7646">
                  <c:v>-51.983021167968197</c:v>
                </c:pt>
                <c:pt idx="7647">
                  <c:v>-51.830602166986303</c:v>
                </c:pt>
                <c:pt idx="7648">
                  <c:v>-52.175052751941202</c:v>
                </c:pt>
                <c:pt idx="7649">
                  <c:v>-52.024669917846197</c:v>
                </c:pt>
                <c:pt idx="7650">
                  <c:v>-51.607706463808299</c:v>
                </c:pt>
                <c:pt idx="7651">
                  <c:v>-51.260848821005503</c:v>
                </c:pt>
                <c:pt idx="7652">
                  <c:v>-51.587314721987703</c:v>
                </c:pt>
                <c:pt idx="7653">
                  <c:v>-51.7302423137494</c:v>
                </c:pt>
                <c:pt idx="7654">
                  <c:v>-51.918020993585003</c:v>
                </c:pt>
                <c:pt idx="7655">
                  <c:v>-51.529481502678003</c:v>
                </c:pt>
                <c:pt idx="7656">
                  <c:v>-51.688801547283703</c:v>
                </c:pt>
                <c:pt idx="7657">
                  <c:v>-51.451671544710699</c:v>
                </c:pt>
                <c:pt idx="7658">
                  <c:v>-51.307310482696501</c:v>
                </c:pt>
                <c:pt idx="7659">
                  <c:v>-51.291392466331601</c:v>
                </c:pt>
                <c:pt idx="7660">
                  <c:v>-51.7563780020769</c:v>
                </c:pt>
                <c:pt idx="7661">
                  <c:v>-51.506222904878697</c:v>
                </c:pt>
                <c:pt idx="7662">
                  <c:v>-51.5228961214154</c:v>
                </c:pt>
                <c:pt idx="7663">
                  <c:v>-51.282046920138797</c:v>
                </c:pt>
                <c:pt idx="7664">
                  <c:v>-50.930247443317199</c:v>
                </c:pt>
                <c:pt idx="7665">
                  <c:v>-51.449916215985397</c:v>
                </c:pt>
                <c:pt idx="7666">
                  <c:v>-51.573942287913198</c:v>
                </c:pt>
                <c:pt idx="7667">
                  <c:v>-51.506079393017899</c:v>
                </c:pt>
                <c:pt idx="7668">
                  <c:v>-51.202263281302301</c:v>
                </c:pt>
                <c:pt idx="7669">
                  <c:v>-51.414607585069298</c:v>
                </c:pt>
                <c:pt idx="7670">
                  <c:v>-51.778988367503203</c:v>
                </c:pt>
                <c:pt idx="7671">
                  <c:v>-52.263276562971797</c:v>
                </c:pt>
                <c:pt idx="7672">
                  <c:v>-51.805765231710403</c:v>
                </c:pt>
                <c:pt idx="7673">
                  <c:v>-51.096009663106003</c:v>
                </c:pt>
                <c:pt idx="7674">
                  <c:v>-51.179601463527803</c:v>
                </c:pt>
                <c:pt idx="7675">
                  <c:v>-51.402325384773498</c:v>
                </c:pt>
                <c:pt idx="7676">
                  <c:v>-51.282197084180801</c:v>
                </c:pt>
                <c:pt idx="7677">
                  <c:v>-51.583895483799502</c:v>
                </c:pt>
                <c:pt idx="7678">
                  <c:v>-51.109666294737103</c:v>
                </c:pt>
                <c:pt idx="7679">
                  <c:v>-50.851791470430101</c:v>
                </c:pt>
                <c:pt idx="7680">
                  <c:v>-50.900376882461103</c:v>
                </c:pt>
                <c:pt idx="7681">
                  <c:v>-50.647021921929998</c:v>
                </c:pt>
                <c:pt idx="7682">
                  <c:v>-50.778394015328999</c:v>
                </c:pt>
                <c:pt idx="7683">
                  <c:v>-50.923814272823201</c:v>
                </c:pt>
                <c:pt idx="7684">
                  <c:v>-51.204480716913103</c:v>
                </c:pt>
                <c:pt idx="7685">
                  <c:v>-50.853602557271103</c:v>
                </c:pt>
                <c:pt idx="7686">
                  <c:v>-50.794857783271901</c:v>
                </c:pt>
                <c:pt idx="7687">
                  <c:v>-50.2663899400996</c:v>
                </c:pt>
                <c:pt idx="7688">
                  <c:v>-49.984455866098898</c:v>
                </c:pt>
                <c:pt idx="7689">
                  <c:v>-50.556165894014299</c:v>
                </c:pt>
                <c:pt idx="7690">
                  <c:v>-50.580424049041298</c:v>
                </c:pt>
                <c:pt idx="7691">
                  <c:v>-50.729274141970301</c:v>
                </c:pt>
                <c:pt idx="7692">
                  <c:v>-50.590812450204901</c:v>
                </c:pt>
                <c:pt idx="7693">
                  <c:v>-50.091570712665302</c:v>
                </c:pt>
                <c:pt idx="7694">
                  <c:v>-50.426484604835103</c:v>
                </c:pt>
                <c:pt idx="7695">
                  <c:v>-50.4059918700979</c:v>
                </c:pt>
                <c:pt idx="7696">
                  <c:v>-50.598912213337798</c:v>
                </c:pt>
                <c:pt idx="7697">
                  <c:v>-50.642421395808803</c:v>
                </c:pt>
                <c:pt idx="7698">
                  <c:v>-50.7895536065421</c:v>
                </c:pt>
                <c:pt idx="7699">
                  <c:v>-50.493908612974501</c:v>
                </c:pt>
                <c:pt idx="7700">
                  <c:v>-50.470765501798397</c:v>
                </c:pt>
                <c:pt idx="7701">
                  <c:v>-50.540480766387901</c:v>
                </c:pt>
                <c:pt idx="7702">
                  <c:v>-50.247020844334102</c:v>
                </c:pt>
                <c:pt idx="7703">
                  <c:v>-50.360607721658901</c:v>
                </c:pt>
                <c:pt idx="7704">
                  <c:v>-50.430264236834603</c:v>
                </c:pt>
                <c:pt idx="7705">
                  <c:v>-51.093019350994602</c:v>
                </c:pt>
                <c:pt idx="7706">
                  <c:v>-51.264829054476301</c:v>
                </c:pt>
                <c:pt idx="7707">
                  <c:v>-51.1714509017661</c:v>
                </c:pt>
                <c:pt idx="7708">
                  <c:v>-51.504769049529301</c:v>
                </c:pt>
                <c:pt idx="7709">
                  <c:v>-51.4105045662969</c:v>
                </c:pt>
                <c:pt idx="7710">
                  <c:v>-51.469963625735701</c:v>
                </c:pt>
                <c:pt idx="7711">
                  <c:v>-51.653123052801703</c:v>
                </c:pt>
                <c:pt idx="7712">
                  <c:v>-51.9648527921495</c:v>
                </c:pt>
                <c:pt idx="7713">
                  <c:v>-52.479675898814797</c:v>
                </c:pt>
                <c:pt idx="7714">
                  <c:v>-52.5027374267436</c:v>
                </c:pt>
                <c:pt idx="7715">
                  <c:v>-52.656662988175903</c:v>
                </c:pt>
                <c:pt idx="7716">
                  <c:v>-53.533991288562703</c:v>
                </c:pt>
                <c:pt idx="7717">
                  <c:v>-53.347124216737697</c:v>
                </c:pt>
                <c:pt idx="7718">
                  <c:v>-53.1754054920154</c:v>
                </c:pt>
                <c:pt idx="7719">
                  <c:v>-53.104348682524197</c:v>
                </c:pt>
                <c:pt idx="7720">
                  <c:v>-52.879886209053502</c:v>
                </c:pt>
                <c:pt idx="7721">
                  <c:v>-53.232794644827301</c:v>
                </c:pt>
                <c:pt idx="7722">
                  <c:v>-53.3380851692324</c:v>
                </c:pt>
                <c:pt idx="7723">
                  <c:v>-53.213478156895697</c:v>
                </c:pt>
                <c:pt idx="7724">
                  <c:v>-53.165716091679002</c:v>
                </c:pt>
                <c:pt idx="7725">
                  <c:v>-53.261114831707097</c:v>
                </c:pt>
                <c:pt idx="7726">
                  <c:v>-53.756816608677099</c:v>
                </c:pt>
                <c:pt idx="7727">
                  <c:v>-52.619915799059001</c:v>
                </c:pt>
                <c:pt idx="7728">
                  <c:v>-53.103962191122797</c:v>
                </c:pt>
                <c:pt idx="7729">
                  <c:v>-53.361123148662102</c:v>
                </c:pt>
                <c:pt idx="7730">
                  <c:v>-53.191380434743799</c:v>
                </c:pt>
                <c:pt idx="7731">
                  <c:v>-53.477420540512</c:v>
                </c:pt>
                <c:pt idx="7732">
                  <c:v>-53.083479506788102</c:v>
                </c:pt>
                <c:pt idx="7733">
                  <c:v>-52.894265141932799</c:v>
                </c:pt>
                <c:pt idx="7734">
                  <c:v>-53.527940392969398</c:v>
                </c:pt>
                <c:pt idx="7735">
                  <c:v>-54.456952420480903</c:v>
                </c:pt>
                <c:pt idx="7736">
                  <c:v>-54.528572389602502</c:v>
                </c:pt>
                <c:pt idx="7737">
                  <c:v>-54.441195113511597</c:v>
                </c:pt>
                <c:pt idx="7738">
                  <c:v>-54.012087498774001</c:v>
                </c:pt>
                <c:pt idx="7739">
                  <c:v>-53.837509862896702</c:v>
                </c:pt>
                <c:pt idx="7740">
                  <c:v>-53.805873472927203</c:v>
                </c:pt>
                <c:pt idx="7741">
                  <c:v>-54.184200812969301</c:v>
                </c:pt>
                <c:pt idx="7742">
                  <c:v>-54.413685151467902</c:v>
                </c:pt>
                <c:pt idx="7743">
                  <c:v>-54.625552523562803</c:v>
                </c:pt>
                <c:pt idx="7744">
                  <c:v>-54.933568348420501</c:v>
                </c:pt>
                <c:pt idx="7745">
                  <c:v>-54.940914006835399</c:v>
                </c:pt>
                <c:pt idx="7746">
                  <c:v>-55.175175006788798</c:v>
                </c:pt>
                <c:pt idx="7747">
                  <c:v>-55.3401102533253</c:v>
                </c:pt>
                <c:pt idx="7748">
                  <c:v>-55.458659098864302</c:v>
                </c:pt>
                <c:pt idx="7749">
                  <c:v>-55.601025143867403</c:v>
                </c:pt>
                <c:pt idx="7750">
                  <c:v>-55.340674223174901</c:v>
                </c:pt>
                <c:pt idx="7751">
                  <c:v>-55.513802602235202</c:v>
                </c:pt>
                <c:pt idx="7752">
                  <c:v>-56.2830451650374</c:v>
                </c:pt>
                <c:pt idx="7753">
                  <c:v>-56.677667916312402</c:v>
                </c:pt>
                <c:pt idx="7754">
                  <c:v>-56.267416768509001</c:v>
                </c:pt>
                <c:pt idx="7755">
                  <c:v>-56.2554658090977</c:v>
                </c:pt>
                <c:pt idx="7756">
                  <c:v>-56.703950785410299</c:v>
                </c:pt>
                <c:pt idx="7757">
                  <c:v>-55.787298891001797</c:v>
                </c:pt>
                <c:pt idx="7758">
                  <c:v>-56.4977242307694</c:v>
                </c:pt>
                <c:pt idx="7759">
                  <c:v>-56.200991924003098</c:v>
                </c:pt>
                <c:pt idx="7760">
                  <c:v>-56.294864906512899</c:v>
                </c:pt>
                <c:pt idx="7761">
                  <c:v>-55.895859355780097</c:v>
                </c:pt>
                <c:pt idx="7762">
                  <c:v>-56.425197402137997</c:v>
                </c:pt>
                <c:pt idx="7763">
                  <c:v>-56.452883055742198</c:v>
                </c:pt>
                <c:pt idx="7764">
                  <c:v>-56.456782147096398</c:v>
                </c:pt>
                <c:pt idx="7765">
                  <c:v>-56.848923300470098</c:v>
                </c:pt>
                <c:pt idx="7766">
                  <c:v>-57.193442433602499</c:v>
                </c:pt>
                <c:pt idx="7767">
                  <c:v>-57.2223270854928</c:v>
                </c:pt>
                <c:pt idx="7768">
                  <c:v>-57.630652565714001</c:v>
                </c:pt>
                <c:pt idx="7769">
                  <c:v>-57.114999109479101</c:v>
                </c:pt>
                <c:pt idx="7770">
                  <c:v>-56.431870809818001</c:v>
                </c:pt>
                <c:pt idx="7771">
                  <c:v>-56.212876225575599</c:v>
                </c:pt>
                <c:pt idx="7772">
                  <c:v>-56.357846884864898</c:v>
                </c:pt>
                <c:pt idx="7773">
                  <c:v>-55.808877432897198</c:v>
                </c:pt>
                <c:pt idx="7774">
                  <c:v>-55.767076438693699</c:v>
                </c:pt>
                <c:pt idx="7775">
                  <c:v>-55.688121473977397</c:v>
                </c:pt>
                <c:pt idx="7776">
                  <c:v>-55.660212454276099</c:v>
                </c:pt>
                <c:pt idx="7777">
                  <c:v>-55.522566612858597</c:v>
                </c:pt>
                <c:pt idx="7778">
                  <c:v>-55.914789483897898</c:v>
                </c:pt>
                <c:pt idx="7779">
                  <c:v>-56.374881809486702</c:v>
                </c:pt>
                <c:pt idx="7780">
                  <c:v>-56.764631130385702</c:v>
                </c:pt>
                <c:pt idx="7781">
                  <c:v>-56.664614548835402</c:v>
                </c:pt>
                <c:pt idx="7782">
                  <c:v>-56.2605003767139</c:v>
                </c:pt>
                <c:pt idx="7783">
                  <c:v>-55.912826341405101</c:v>
                </c:pt>
                <c:pt idx="7784">
                  <c:v>-56.051544173721098</c:v>
                </c:pt>
                <c:pt idx="7785">
                  <c:v>-56.918119286636198</c:v>
                </c:pt>
                <c:pt idx="7786">
                  <c:v>-56.5579432786826</c:v>
                </c:pt>
                <c:pt idx="7787">
                  <c:v>-56.388645507208601</c:v>
                </c:pt>
                <c:pt idx="7788">
                  <c:v>-56.740713663143701</c:v>
                </c:pt>
                <c:pt idx="7789">
                  <c:v>-56.575476146443002</c:v>
                </c:pt>
                <c:pt idx="7790">
                  <c:v>-55.838692044786598</c:v>
                </c:pt>
                <c:pt idx="7791">
                  <c:v>-55.751123378036397</c:v>
                </c:pt>
                <c:pt idx="7792">
                  <c:v>-55.875678684080299</c:v>
                </c:pt>
                <c:pt idx="7793">
                  <c:v>-56.288134593335499</c:v>
                </c:pt>
                <c:pt idx="7794">
                  <c:v>-55.9940574137743</c:v>
                </c:pt>
                <c:pt idx="7795">
                  <c:v>-55.923085359147201</c:v>
                </c:pt>
                <c:pt idx="7796">
                  <c:v>-55.7341733038282</c:v>
                </c:pt>
                <c:pt idx="7797">
                  <c:v>-55.703910392391599</c:v>
                </c:pt>
                <c:pt idx="7798">
                  <c:v>-55.339069318885898</c:v>
                </c:pt>
                <c:pt idx="7799">
                  <c:v>-55.201100567804701</c:v>
                </c:pt>
                <c:pt idx="7800">
                  <c:v>-55.702635364585397</c:v>
                </c:pt>
                <c:pt idx="7801">
                  <c:v>-55.260303100379097</c:v>
                </c:pt>
                <c:pt idx="7802">
                  <c:v>-54.805489611148403</c:v>
                </c:pt>
                <c:pt idx="7803">
                  <c:v>-55.425087370292303</c:v>
                </c:pt>
                <c:pt idx="7804">
                  <c:v>-55.4063102438231</c:v>
                </c:pt>
                <c:pt idx="7805">
                  <c:v>-55.2351179140718</c:v>
                </c:pt>
                <c:pt idx="7806">
                  <c:v>-54.552017589038797</c:v>
                </c:pt>
                <c:pt idx="7807">
                  <c:v>-54.513928645861199</c:v>
                </c:pt>
                <c:pt idx="7808">
                  <c:v>-54.4671208270085</c:v>
                </c:pt>
                <c:pt idx="7809">
                  <c:v>-54.656616029452699</c:v>
                </c:pt>
                <c:pt idx="7810">
                  <c:v>-54.766438016722702</c:v>
                </c:pt>
                <c:pt idx="7811">
                  <c:v>-54.455229647933002</c:v>
                </c:pt>
                <c:pt idx="7812">
                  <c:v>-54.668868147472502</c:v>
                </c:pt>
                <c:pt idx="7813">
                  <c:v>-54.712341581392401</c:v>
                </c:pt>
                <c:pt idx="7814">
                  <c:v>-55.289143140981601</c:v>
                </c:pt>
                <c:pt idx="7815">
                  <c:v>-54.659966309831503</c:v>
                </c:pt>
                <c:pt idx="7816">
                  <c:v>-53.829705052434598</c:v>
                </c:pt>
                <c:pt idx="7817">
                  <c:v>-54.373919227336998</c:v>
                </c:pt>
                <c:pt idx="7818">
                  <c:v>-54.346302539143203</c:v>
                </c:pt>
                <c:pt idx="7819">
                  <c:v>-54.222174091475203</c:v>
                </c:pt>
                <c:pt idx="7820">
                  <c:v>-54.046667512290099</c:v>
                </c:pt>
                <c:pt idx="7821">
                  <c:v>-53.726431926511196</c:v>
                </c:pt>
                <c:pt idx="7822">
                  <c:v>-53.6542388874472</c:v>
                </c:pt>
                <c:pt idx="7823">
                  <c:v>-53.453967737388197</c:v>
                </c:pt>
                <c:pt idx="7824">
                  <c:v>-53.4433250162486</c:v>
                </c:pt>
                <c:pt idx="7825">
                  <c:v>-53.565296066102597</c:v>
                </c:pt>
                <c:pt idx="7826">
                  <c:v>-53.845708570467401</c:v>
                </c:pt>
                <c:pt idx="7827">
                  <c:v>-53.557026505452399</c:v>
                </c:pt>
                <c:pt idx="7828">
                  <c:v>-53.298855638598504</c:v>
                </c:pt>
                <c:pt idx="7829">
                  <c:v>-53.155465870875503</c:v>
                </c:pt>
                <c:pt idx="7830">
                  <c:v>-52.988809442614503</c:v>
                </c:pt>
                <c:pt idx="7831">
                  <c:v>-52.4966215132849</c:v>
                </c:pt>
                <c:pt idx="7832">
                  <c:v>-52.818495397132203</c:v>
                </c:pt>
                <c:pt idx="7833">
                  <c:v>-52.024488369230298</c:v>
                </c:pt>
                <c:pt idx="7834">
                  <c:v>-51.837705888198997</c:v>
                </c:pt>
                <c:pt idx="7835">
                  <c:v>-51.810018754801497</c:v>
                </c:pt>
                <c:pt idx="7836">
                  <c:v>-52.655018557699002</c:v>
                </c:pt>
                <c:pt idx="7837">
                  <c:v>-52.957858287800697</c:v>
                </c:pt>
                <c:pt idx="7838">
                  <c:v>-52.690749944445301</c:v>
                </c:pt>
                <c:pt idx="7839">
                  <c:v>-52.833950148640199</c:v>
                </c:pt>
                <c:pt idx="7840">
                  <c:v>-53.193239812196403</c:v>
                </c:pt>
                <c:pt idx="7841">
                  <c:v>-53.116795138066799</c:v>
                </c:pt>
                <c:pt idx="7842">
                  <c:v>-53.429740210168802</c:v>
                </c:pt>
                <c:pt idx="7843">
                  <c:v>-53.075627387169902</c:v>
                </c:pt>
                <c:pt idx="7844">
                  <c:v>-52.175715606531398</c:v>
                </c:pt>
                <c:pt idx="7845">
                  <c:v>-51.833563270607002</c:v>
                </c:pt>
                <c:pt idx="7846">
                  <c:v>-52.2138144354617</c:v>
                </c:pt>
                <c:pt idx="7847">
                  <c:v>-52.389788145435801</c:v>
                </c:pt>
                <c:pt idx="7848">
                  <c:v>-52.641198858112801</c:v>
                </c:pt>
                <c:pt idx="7849">
                  <c:v>-52.335501310756101</c:v>
                </c:pt>
                <c:pt idx="7850">
                  <c:v>-52.1330128025687</c:v>
                </c:pt>
                <c:pt idx="7851">
                  <c:v>-52.161975875473502</c:v>
                </c:pt>
                <c:pt idx="7852">
                  <c:v>-52.425666510563197</c:v>
                </c:pt>
                <c:pt idx="7853">
                  <c:v>-52.417967047080502</c:v>
                </c:pt>
                <c:pt idx="7854">
                  <c:v>-52.180453712102398</c:v>
                </c:pt>
                <c:pt idx="7855">
                  <c:v>-51.770752318435598</c:v>
                </c:pt>
                <c:pt idx="7856">
                  <c:v>-51.0099963031616</c:v>
                </c:pt>
                <c:pt idx="7857">
                  <c:v>-51.075145834174002</c:v>
                </c:pt>
                <c:pt idx="7858">
                  <c:v>-50.886817206794902</c:v>
                </c:pt>
                <c:pt idx="7859">
                  <c:v>-51.035257045277802</c:v>
                </c:pt>
                <c:pt idx="7860">
                  <c:v>-51.1168735546986</c:v>
                </c:pt>
                <c:pt idx="7861">
                  <c:v>-50.966005345844799</c:v>
                </c:pt>
                <c:pt idx="7862">
                  <c:v>-50.748702006146402</c:v>
                </c:pt>
                <c:pt idx="7863">
                  <c:v>-50.651051770353703</c:v>
                </c:pt>
                <c:pt idx="7864">
                  <c:v>-50.855307355694798</c:v>
                </c:pt>
                <c:pt idx="7865">
                  <c:v>-50.088985128435397</c:v>
                </c:pt>
                <c:pt idx="7866">
                  <c:v>-50.5911510070937</c:v>
                </c:pt>
                <c:pt idx="7867">
                  <c:v>-50.416802295091699</c:v>
                </c:pt>
                <c:pt idx="7868">
                  <c:v>-49.743438663732398</c:v>
                </c:pt>
                <c:pt idx="7869">
                  <c:v>-49.651338636578899</c:v>
                </c:pt>
                <c:pt idx="7870">
                  <c:v>-50.0973346264893</c:v>
                </c:pt>
                <c:pt idx="7871">
                  <c:v>-49.469426240164601</c:v>
                </c:pt>
                <c:pt idx="7872">
                  <c:v>-49.36195094664</c:v>
                </c:pt>
                <c:pt idx="7873">
                  <c:v>-49.5222211245446</c:v>
                </c:pt>
                <c:pt idx="7874">
                  <c:v>-49.6400656864963</c:v>
                </c:pt>
                <c:pt idx="7875">
                  <c:v>-49.575343259500301</c:v>
                </c:pt>
                <c:pt idx="7876">
                  <c:v>-49.607099361899998</c:v>
                </c:pt>
                <c:pt idx="7877">
                  <c:v>-49.659985306453201</c:v>
                </c:pt>
                <c:pt idx="7878">
                  <c:v>-49.610367270834701</c:v>
                </c:pt>
                <c:pt idx="7879">
                  <c:v>-50.099389895022902</c:v>
                </c:pt>
                <c:pt idx="7880">
                  <c:v>-50.426373601029503</c:v>
                </c:pt>
                <c:pt idx="7881">
                  <c:v>-49.768926965633597</c:v>
                </c:pt>
                <c:pt idx="7882">
                  <c:v>-49.669591049928101</c:v>
                </c:pt>
                <c:pt idx="7883">
                  <c:v>-49.651223468988697</c:v>
                </c:pt>
                <c:pt idx="7884">
                  <c:v>-49.570717427881497</c:v>
                </c:pt>
                <c:pt idx="7885">
                  <c:v>-49.4714204693651</c:v>
                </c:pt>
                <c:pt idx="7886">
                  <c:v>-49.954471651379798</c:v>
                </c:pt>
                <c:pt idx="7887">
                  <c:v>-49.649036487136598</c:v>
                </c:pt>
                <c:pt idx="7888">
                  <c:v>-49.338082038661</c:v>
                </c:pt>
                <c:pt idx="7889">
                  <c:v>-49.238913670627397</c:v>
                </c:pt>
                <c:pt idx="7890">
                  <c:v>-49.538945701566298</c:v>
                </c:pt>
                <c:pt idx="7891">
                  <c:v>-49.387786909843797</c:v>
                </c:pt>
                <c:pt idx="7892">
                  <c:v>-49.611528255024801</c:v>
                </c:pt>
                <c:pt idx="7893">
                  <c:v>-49.2606576085998</c:v>
                </c:pt>
                <c:pt idx="7894">
                  <c:v>-48.929315449316903</c:v>
                </c:pt>
                <c:pt idx="7895">
                  <c:v>-49.235832405894897</c:v>
                </c:pt>
                <c:pt idx="7896">
                  <c:v>-49.438971617717598</c:v>
                </c:pt>
                <c:pt idx="7897">
                  <c:v>-49.421676046587699</c:v>
                </c:pt>
                <c:pt idx="7898">
                  <c:v>-48.945292518572003</c:v>
                </c:pt>
                <c:pt idx="7899">
                  <c:v>-48.786357973006403</c:v>
                </c:pt>
                <c:pt idx="7900">
                  <c:v>-48.892857858758198</c:v>
                </c:pt>
                <c:pt idx="7901">
                  <c:v>-48.578118097491298</c:v>
                </c:pt>
                <c:pt idx="7902">
                  <c:v>-49.125719012448201</c:v>
                </c:pt>
                <c:pt idx="7903">
                  <c:v>-49.653947222217603</c:v>
                </c:pt>
                <c:pt idx="7904">
                  <c:v>-49.602714737211699</c:v>
                </c:pt>
                <c:pt idx="7905">
                  <c:v>-50.277228921389401</c:v>
                </c:pt>
                <c:pt idx="7906">
                  <c:v>-50.263258153584999</c:v>
                </c:pt>
                <c:pt idx="7907">
                  <c:v>-50.202792357083403</c:v>
                </c:pt>
                <c:pt idx="7908">
                  <c:v>-50.200051997345199</c:v>
                </c:pt>
                <c:pt idx="7909">
                  <c:v>-50.266321090743602</c:v>
                </c:pt>
                <c:pt idx="7910">
                  <c:v>-50.726689852936303</c:v>
                </c:pt>
                <c:pt idx="7911">
                  <c:v>-50.839166425040801</c:v>
                </c:pt>
                <c:pt idx="7912">
                  <c:v>-50.804084350346102</c:v>
                </c:pt>
                <c:pt idx="7913">
                  <c:v>-50.641148325844398</c:v>
                </c:pt>
                <c:pt idx="7914">
                  <c:v>-51.268018708818303</c:v>
                </c:pt>
                <c:pt idx="7915">
                  <c:v>-51.602415646577498</c:v>
                </c:pt>
                <c:pt idx="7916">
                  <c:v>-51.746970777668501</c:v>
                </c:pt>
                <c:pt idx="7917">
                  <c:v>-51.679750841998398</c:v>
                </c:pt>
                <c:pt idx="7918">
                  <c:v>-52.026179790672103</c:v>
                </c:pt>
                <c:pt idx="7919">
                  <c:v>-52.2136819879711</c:v>
                </c:pt>
                <c:pt idx="7920">
                  <c:v>-51.7440458895124</c:v>
                </c:pt>
                <c:pt idx="7921">
                  <c:v>-51.729940345442202</c:v>
                </c:pt>
                <c:pt idx="7922">
                  <c:v>-52.209856559793501</c:v>
                </c:pt>
                <c:pt idx="7923">
                  <c:v>-51.776887872127297</c:v>
                </c:pt>
                <c:pt idx="7924">
                  <c:v>-51.954046681969203</c:v>
                </c:pt>
                <c:pt idx="7925">
                  <c:v>-52.301880991661797</c:v>
                </c:pt>
                <c:pt idx="7926">
                  <c:v>-52.711977866210198</c:v>
                </c:pt>
                <c:pt idx="7927">
                  <c:v>-52.626003688131902</c:v>
                </c:pt>
                <c:pt idx="7928">
                  <c:v>-52.835122825279903</c:v>
                </c:pt>
                <c:pt idx="7929">
                  <c:v>-52.808269192490201</c:v>
                </c:pt>
                <c:pt idx="7930">
                  <c:v>-53.175069083141999</c:v>
                </c:pt>
                <c:pt idx="7931">
                  <c:v>-53.608530611545604</c:v>
                </c:pt>
                <c:pt idx="7932">
                  <c:v>-53.469249741399899</c:v>
                </c:pt>
                <c:pt idx="7933">
                  <c:v>-53.194524702200297</c:v>
                </c:pt>
                <c:pt idx="7934">
                  <c:v>-53.191533126940698</c:v>
                </c:pt>
                <c:pt idx="7935">
                  <c:v>-53.059270412700997</c:v>
                </c:pt>
                <c:pt idx="7936">
                  <c:v>-53.263898766752803</c:v>
                </c:pt>
                <c:pt idx="7937">
                  <c:v>-53.7213492350282</c:v>
                </c:pt>
                <c:pt idx="7938">
                  <c:v>-54.274758177337397</c:v>
                </c:pt>
                <c:pt idx="7939">
                  <c:v>-54.014634558055199</c:v>
                </c:pt>
                <c:pt idx="7940">
                  <c:v>-53.702791628807702</c:v>
                </c:pt>
                <c:pt idx="7941">
                  <c:v>-54.199896374053999</c:v>
                </c:pt>
                <c:pt idx="7942">
                  <c:v>-54.366738148675203</c:v>
                </c:pt>
                <c:pt idx="7943">
                  <c:v>-54.889921413104901</c:v>
                </c:pt>
                <c:pt idx="7944">
                  <c:v>-54.369183118254703</c:v>
                </c:pt>
                <c:pt idx="7945">
                  <c:v>-54.434653514315102</c:v>
                </c:pt>
                <c:pt idx="7946">
                  <c:v>-54.666541113101196</c:v>
                </c:pt>
                <c:pt idx="7947">
                  <c:v>-54.895979949445902</c:v>
                </c:pt>
                <c:pt idx="7948">
                  <c:v>-54.928218451838397</c:v>
                </c:pt>
                <c:pt idx="7949">
                  <c:v>-54.435419554122198</c:v>
                </c:pt>
                <c:pt idx="7950">
                  <c:v>-54.716298068925603</c:v>
                </c:pt>
                <c:pt idx="7951">
                  <c:v>-54.8942893582267</c:v>
                </c:pt>
                <c:pt idx="7952">
                  <c:v>-54.612816718372699</c:v>
                </c:pt>
                <c:pt idx="7953">
                  <c:v>-54.810418690610902</c:v>
                </c:pt>
                <c:pt idx="7954">
                  <c:v>-54.872976376107502</c:v>
                </c:pt>
                <c:pt idx="7955">
                  <c:v>-55.0470113613531</c:v>
                </c:pt>
                <c:pt idx="7956">
                  <c:v>-54.863310244254798</c:v>
                </c:pt>
                <c:pt idx="7957">
                  <c:v>-54.834037347570202</c:v>
                </c:pt>
                <c:pt idx="7958">
                  <c:v>-55.016102166612001</c:v>
                </c:pt>
                <c:pt idx="7959">
                  <c:v>-54.912472699322898</c:v>
                </c:pt>
                <c:pt idx="7960">
                  <c:v>-54.9111908893275</c:v>
                </c:pt>
                <c:pt idx="7961">
                  <c:v>-55.248429486748499</c:v>
                </c:pt>
                <c:pt idx="7962">
                  <c:v>-55.958332662232898</c:v>
                </c:pt>
                <c:pt idx="7963">
                  <c:v>-55.473793210692001</c:v>
                </c:pt>
                <c:pt idx="7964">
                  <c:v>-55.709113183322899</c:v>
                </c:pt>
                <c:pt idx="7965">
                  <c:v>-55.2727432619184</c:v>
                </c:pt>
                <c:pt idx="7966">
                  <c:v>-55.375255884269897</c:v>
                </c:pt>
                <c:pt idx="7967">
                  <c:v>-55.293667276242303</c:v>
                </c:pt>
                <c:pt idx="7968">
                  <c:v>-55.261114166951899</c:v>
                </c:pt>
                <c:pt idx="7969">
                  <c:v>-55.824617651528399</c:v>
                </c:pt>
                <c:pt idx="7970">
                  <c:v>-55.502883394904302</c:v>
                </c:pt>
                <c:pt idx="7971">
                  <c:v>-55.331519659359998</c:v>
                </c:pt>
                <c:pt idx="7972">
                  <c:v>-54.840596007927502</c:v>
                </c:pt>
                <c:pt idx="7973">
                  <c:v>-54.445528003151701</c:v>
                </c:pt>
                <c:pt idx="7974">
                  <c:v>-54.884114040536801</c:v>
                </c:pt>
                <c:pt idx="7975">
                  <c:v>-54.857941497014203</c:v>
                </c:pt>
                <c:pt idx="7976">
                  <c:v>-54.974286446053</c:v>
                </c:pt>
                <c:pt idx="7977">
                  <c:v>-55.1390296061277</c:v>
                </c:pt>
                <c:pt idx="7978">
                  <c:v>-54.837185558253303</c:v>
                </c:pt>
                <c:pt idx="7979">
                  <c:v>-54.926157197476201</c:v>
                </c:pt>
                <c:pt idx="7980">
                  <c:v>-54.9294741870807</c:v>
                </c:pt>
                <c:pt idx="7981">
                  <c:v>-55.012054723630499</c:v>
                </c:pt>
                <c:pt idx="7982">
                  <c:v>-54.667209359776201</c:v>
                </c:pt>
                <c:pt idx="7983">
                  <c:v>-54.499382702155003</c:v>
                </c:pt>
                <c:pt idx="7984">
                  <c:v>-54.735455316671697</c:v>
                </c:pt>
                <c:pt idx="7985">
                  <c:v>-54.5134527605938</c:v>
                </c:pt>
                <c:pt idx="7986">
                  <c:v>-54.787475044293799</c:v>
                </c:pt>
                <c:pt idx="7987">
                  <c:v>-54.945143442879697</c:v>
                </c:pt>
                <c:pt idx="7988">
                  <c:v>-54.815204249917201</c:v>
                </c:pt>
                <c:pt idx="7989">
                  <c:v>-54.5738199400746</c:v>
                </c:pt>
                <c:pt idx="7990">
                  <c:v>-54.982778543909298</c:v>
                </c:pt>
                <c:pt idx="7991">
                  <c:v>-54.743704491765797</c:v>
                </c:pt>
                <c:pt idx="7992">
                  <c:v>-54.466603179343998</c:v>
                </c:pt>
                <c:pt idx="7993">
                  <c:v>-54.759893139235601</c:v>
                </c:pt>
                <c:pt idx="7994">
                  <c:v>-54.721063537159303</c:v>
                </c:pt>
                <c:pt idx="7995">
                  <c:v>-54.411269537818697</c:v>
                </c:pt>
                <c:pt idx="7996">
                  <c:v>-54.030932329807797</c:v>
                </c:pt>
                <c:pt idx="7997">
                  <c:v>-54.546200445354302</c:v>
                </c:pt>
                <c:pt idx="7998">
                  <c:v>-54.784720758988598</c:v>
                </c:pt>
                <c:pt idx="7999">
                  <c:v>-54.9969747230816</c:v>
                </c:pt>
                <c:pt idx="8000">
                  <c:v>-54.406592133493099</c:v>
                </c:pt>
                <c:pt idx="8001">
                  <c:v>-54.324502394977003</c:v>
                </c:pt>
                <c:pt idx="8002">
                  <c:v>-54.275669045840303</c:v>
                </c:pt>
                <c:pt idx="8003">
                  <c:v>-54.492565390136797</c:v>
                </c:pt>
                <c:pt idx="8004">
                  <c:v>-54.538101537283403</c:v>
                </c:pt>
                <c:pt idx="8005">
                  <c:v>-53.922520315365901</c:v>
                </c:pt>
                <c:pt idx="8006">
                  <c:v>-53.6711366218465</c:v>
                </c:pt>
                <c:pt idx="8007">
                  <c:v>-53.725478216724298</c:v>
                </c:pt>
                <c:pt idx="8008">
                  <c:v>-53.908048027400497</c:v>
                </c:pt>
                <c:pt idx="8009">
                  <c:v>-53.914231795377802</c:v>
                </c:pt>
                <c:pt idx="8010">
                  <c:v>-53.5608258323686</c:v>
                </c:pt>
                <c:pt idx="8011">
                  <c:v>-53.381258866313601</c:v>
                </c:pt>
                <c:pt idx="8012">
                  <c:v>-53.776931581215301</c:v>
                </c:pt>
                <c:pt idx="8013">
                  <c:v>-54.408173931012897</c:v>
                </c:pt>
                <c:pt idx="8014">
                  <c:v>-53.901063503571699</c:v>
                </c:pt>
                <c:pt idx="8015">
                  <c:v>-53.7232820554824</c:v>
                </c:pt>
                <c:pt idx="8016">
                  <c:v>-53.758983205234699</c:v>
                </c:pt>
                <c:pt idx="8017">
                  <c:v>-53.534403844501298</c:v>
                </c:pt>
                <c:pt idx="8018">
                  <c:v>-53.184283123507399</c:v>
                </c:pt>
                <c:pt idx="8019">
                  <c:v>-53.3391775879021</c:v>
                </c:pt>
                <c:pt idx="8020">
                  <c:v>-53.395200842094297</c:v>
                </c:pt>
                <c:pt idx="8021">
                  <c:v>-53.879072253717403</c:v>
                </c:pt>
                <c:pt idx="8022">
                  <c:v>-54.1035937051115</c:v>
                </c:pt>
                <c:pt idx="8023">
                  <c:v>-53.904482631961699</c:v>
                </c:pt>
                <c:pt idx="8024">
                  <c:v>-53.486631344894199</c:v>
                </c:pt>
                <c:pt idx="8025">
                  <c:v>-53.549770824821202</c:v>
                </c:pt>
                <c:pt idx="8026">
                  <c:v>-53.673700148627802</c:v>
                </c:pt>
                <c:pt idx="8027">
                  <c:v>-53.275505361214201</c:v>
                </c:pt>
                <c:pt idx="8028">
                  <c:v>-52.659218964224898</c:v>
                </c:pt>
                <c:pt idx="8029">
                  <c:v>-52.628707279198998</c:v>
                </c:pt>
                <c:pt idx="8030">
                  <c:v>-52.858996691899797</c:v>
                </c:pt>
                <c:pt idx="8031">
                  <c:v>-53.412121903666701</c:v>
                </c:pt>
                <c:pt idx="8032">
                  <c:v>-53.178400813434898</c:v>
                </c:pt>
                <c:pt idx="8033">
                  <c:v>-53.534431462651099</c:v>
                </c:pt>
                <c:pt idx="8034">
                  <c:v>-53.3189680881041</c:v>
                </c:pt>
                <c:pt idx="8035">
                  <c:v>-53.595808446857099</c:v>
                </c:pt>
                <c:pt idx="8036">
                  <c:v>-53.466887565182098</c:v>
                </c:pt>
                <c:pt idx="8037">
                  <c:v>-53.384554796200298</c:v>
                </c:pt>
                <c:pt idx="8038">
                  <c:v>-53.106458751709198</c:v>
                </c:pt>
                <c:pt idx="8039">
                  <c:v>-52.518310036112702</c:v>
                </c:pt>
                <c:pt idx="8040">
                  <c:v>-52.352134323534202</c:v>
                </c:pt>
                <c:pt idx="8041">
                  <c:v>-52.791916986409397</c:v>
                </c:pt>
                <c:pt idx="8042">
                  <c:v>-52.559586957808001</c:v>
                </c:pt>
                <c:pt idx="8043">
                  <c:v>-52.568521522826103</c:v>
                </c:pt>
                <c:pt idx="8044">
                  <c:v>-52.462299094073401</c:v>
                </c:pt>
                <c:pt idx="8045">
                  <c:v>-52.653996215073903</c:v>
                </c:pt>
                <c:pt idx="8046">
                  <c:v>-52.693601430479603</c:v>
                </c:pt>
                <c:pt idx="8047">
                  <c:v>-53.079540774599998</c:v>
                </c:pt>
                <c:pt idx="8048">
                  <c:v>-53.076997829673303</c:v>
                </c:pt>
                <c:pt idx="8049">
                  <c:v>-52.754689958494303</c:v>
                </c:pt>
                <c:pt idx="8050">
                  <c:v>-53.080825952760797</c:v>
                </c:pt>
                <c:pt idx="8051">
                  <c:v>-52.720684770682702</c:v>
                </c:pt>
                <c:pt idx="8052">
                  <c:v>-52.930402502841197</c:v>
                </c:pt>
                <c:pt idx="8053">
                  <c:v>-52.813557635980303</c:v>
                </c:pt>
                <c:pt idx="8054">
                  <c:v>-52.786397472735104</c:v>
                </c:pt>
                <c:pt idx="8055">
                  <c:v>-52.7432321194309</c:v>
                </c:pt>
                <c:pt idx="8056">
                  <c:v>-52.0746372080255</c:v>
                </c:pt>
                <c:pt idx="8057">
                  <c:v>-52.212820394355802</c:v>
                </c:pt>
                <c:pt idx="8058">
                  <c:v>-52.421866841684903</c:v>
                </c:pt>
                <c:pt idx="8059">
                  <c:v>-52.759733325105302</c:v>
                </c:pt>
                <c:pt idx="8060">
                  <c:v>-52.818156987089701</c:v>
                </c:pt>
                <c:pt idx="8061">
                  <c:v>-52.437654750947601</c:v>
                </c:pt>
                <c:pt idx="8062">
                  <c:v>-52.045477685909198</c:v>
                </c:pt>
                <c:pt idx="8063">
                  <c:v>-51.924435869702997</c:v>
                </c:pt>
                <c:pt idx="8064">
                  <c:v>-51.952915535098597</c:v>
                </c:pt>
                <c:pt idx="8065">
                  <c:v>-51.767248209289697</c:v>
                </c:pt>
                <c:pt idx="8066">
                  <c:v>-51.656276728051402</c:v>
                </c:pt>
                <c:pt idx="8067">
                  <c:v>-51.462125829667102</c:v>
                </c:pt>
                <c:pt idx="8068">
                  <c:v>-51.5613755182356</c:v>
                </c:pt>
                <c:pt idx="8069">
                  <c:v>-51.3749159352638</c:v>
                </c:pt>
                <c:pt idx="8070">
                  <c:v>-51.790912833595002</c:v>
                </c:pt>
                <c:pt idx="8071">
                  <c:v>-51.924038456472701</c:v>
                </c:pt>
                <c:pt idx="8072">
                  <c:v>-51.966271955240899</c:v>
                </c:pt>
                <c:pt idx="8073">
                  <c:v>-51.6289929376033</c:v>
                </c:pt>
                <c:pt idx="8074">
                  <c:v>-51.250380027990303</c:v>
                </c:pt>
                <c:pt idx="8075">
                  <c:v>-51.1119154985658</c:v>
                </c:pt>
                <c:pt idx="8076">
                  <c:v>-51.350248197263703</c:v>
                </c:pt>
                <c:pt idx="8077">
                  <c:v>-51.331144920098801</c:v>
                </c:pt>
                <c:pt idx="8078">
                  <c:v>-50.597612933531003</c:v>
                </c:pt>
                <c:pt idx="8079">
                  <c:v>-50.462756805330997</c:v>
                </c:pt>
                <c:pt idx="8080">
                  <c:v>-50.705117705825799</c:v>
                </c:pt>
                <c:pt idx="8081">
                  <c:v>-50.673008926171697</c:v>
                </c:pt>
                <c:pt idx="8082">
                  <c:v>-50.523508405464199</c:v>
                </c:pt>
                <c:pt idx="8083">
                  <c:v>-51.135870792864502</c:v>
                </c:pt>
                <c:pt idx="8084">
                  <c:v>-51.434241798223397</c:v>
                </c:pt>
                <c:pt idx="8085">
                  <c:v>-51.623842158428403</c:v>
                </c:pt>
                <c:pt idx="8086">
                  <c:v>-51.616664943924903</c:v>
                </c:pt>
                <c:pt idx="8087">
                  <c:v>-51.270074151557402</c:v>
                </c:pt>
                <c:pt idx="8088">
                  <c:v>-51.292830499962697</c:v>
                </c:pt>
                <c:pt idx="8089">
                  <c:v>-50.978995475238499</c:v>
                </c:pt>
                <c:pt idx="8090">
                  <c:v>-51.351768796579101</c:v>
                </c:pt>
                <c:pt idx="8091">
                  <c:v>-51.027010142182199</c:v>
                </c:pt>
                <c:pt idx="8092">
                  <c:v>-50.526178358695702</c:v>
                </c:pt>
                <c:pt idx="8093">
                  <c:v>-49.968733882169701</c:v>
                </c:pt>
                <c:pt idx="8094">
                  <c:v>-50.227641670603902</c:v>
                </c:pt>
                <c:pt idx="8095">
                  <c:v>-50.263113677064602</c:v>
                </c:pt>
                <c:pt idx="8096">
                  <c:v>-50.181989209110597</c:v>
                </c:pt>
                <c:pt idx="8097">
                  <c:v>-50.272596008363401</c:v>
                </c:pt>
                <c:pt idx="8098">
                  <c:v>-50.828467864638597</c:v>
                </c:pt>
                <c:pt idx="8099">
                  <c:v>-51.284155486958497</c:v>
                </c:pt>
                <c:pt idx="8100">
                  <c:v>-51.375444248334396</c:v>
                </c:pt>
                <c:pt idx="8101">
                  <c:v>-51.808437741461802</c:v>
                </c:pt>
                <c:pt idx="8102">
                  <c:v>-51.913867371186903</c:v>
                </c:pt>
                <c:pt idx="8103">
                  <c:v>-52.075178342655001</c:v>
                </c:pt>
                <c:pt idx="8104">
                  <c:v>-52.642871066204499</c:v>
                </c:pt>
                <c:pt idx="8105">
                  <c:v>-52.775246758933001</c:v>
                </c:pt>
                <c:pt idx="8106">
                  <c:v>-52.544271747386901</c:v>
                </c:pt>
                <c:pt idx="8107">
                  <c:v>-52.687115934350501</c:v>
                </c:pt>
                <c:pt idx="8108">
                  <c:v>-52.669122484682703</c:v>
                </c:pt>
                <c:pt idx="8109">
                  <c:v>-52.669093125636302</c:v>
                </c:pt>
                <c:pt idx="8110">
                  <c:v>-52.589685392004597</c:v>
                </c:pt>
                <c:pt idx="8111">
                  <c:v>-52.621664227484402</c:v>
                </c:pt>
                <c:pt idx="8112">
                  <c:v>-52.690764796636302</c:v>
                </c:pt>
                <c:pt idx="8113">
                  <c:v>-52.727977125343401</c:v>
                </c:pt>
                <c:pt idx="8114">
                  <c:v>-53.255935674160298</c:v>
                </c:pt>
                <c:pt idx="8115">
                  <c:v>-52.915932898209903</c:v>
                </c:pt>
                <c:pt idx="8116">
                  <c:v>-52.766595178813702</c:v>
                </c:pt>
                <c:pt idx="8117">
                  <c:v>-53.035226258092102</c:v>
                </c:pt>
                <c:pt idx="8118">
                  <c:v>-53.364585588117201</c:v>
                </c:pt>
                <c:pt idx="8119">
                  <c:v>-53.435826132423799</c:v>
                </c:pt>
                <c:pt idx="8120">
                  <c:v>-53.393477466094602</c:v>
                </c:pt>
                <c:pt idx="8121">
                  <c:v>-53.4807824776939</c:v>
                </c:pt>
                <c:pt idx="8122">
                  <c:v>-53.560021249660501</c:v>
                </c:pt>
                <c:pt idx="8123">
                  <c:v>-53.972135674490701</c:v>
                </c:pt>
                <c:pt idx="8124">
                  <c:v>-53.723918710279897</c:v>
                </c:pt>
                <c:pt idx="8125">
                  <c:v>-54.009866175171602</c:v>
                </c:pt>
                <c:pt idx="8126">
                  <c:v>-54.685838302001102</c:v>
                </c:pt>
                <c:pt idx="8127">
                  <c:v>-54.831152204355298</c:v>
                </c:pt>
                <c:pt idx="8128">
                  <c:v>-54.3947674321997</c:v>
                </c:pt>
                <c:pt idx="8129">
                  <c:v>-54.523125508335298</c:v>
                </c:pt>
                <c:pt idx="8130">
                  <c:v>-54.410275508520598</c:v>
                </c:pt>
                <c:pt idx="8131">
                  <c:v>-54.2514872424399</c:v>
                </c:pt>
                <c:pt idx="8132">
                  <c:v>-54.364149067948901</c:v>
                </c:pt>
                <c:pt idx="8133">
                  <c:v>-55.097508617061798</c:v>
                </c:pt>
                <c:pt idx="8134">
                  <c:v>-55.088553794491901</c:v>
                </c:pt>
                <c:pt idx="8135">
                  <c:v>-55.147445571193899</c:v>
                </c:pt>
                <c:pt idx="8136">
                  <c:v>-55.070504297213702</c:v>
                </c:pt>
                <c:pt idx="8137">
                  <c:v>-55.2829539210164</c:v>
                </c:pt>
                <c:pt idx="8138">
                  <c:v>-55.0718066442939</c:v>
                </c:pt>
                <c:pt idx="8139">
                  <c:v>-54.914834910079399</c:v>
                </c:pt>
                <c:pt idx="8140">
                  <c:v>-55.242405427122598</c:v>
                </c:pt>
                <c:pt idx="8141">
                  <c:v>-55.609542853204402</c:v>
                </c:pt>
                <c:pt idx="8142">
                  <c:v>-56.043098937653198</c:v>
                </c:pt>
                <c:pt idx="8143">
                  <c:v>-55.870072921604297</c:v>
                </c:pt>
                <c:pt idx="8144">
                  <c:v>-56.011076396540801</c:v>
                </c:pt>
                <c:pt idx="8145">
                  <c:v>-55.5071066825315</c:v>
                </c:pt>
                <c:pt idx="8146">
                  <c:v>-55.400088710685701</c:v>
                </c:pt>
                <c:pt idx="8147">
                  <c:v>-56.248068166213798</c:v>
                </c:pt>
                <c:pt idx="8148">
                  <c:v>-55.740823463435703</c:v>
                </c:pt>
                <c:pt idx="8149">
                  <c:v>-55.705379051273503</c:v>
                </c:pt>
                <c:pt idx="8150">
                  <c:v>-55.284742604835301</c:v>
                </c:pt>
                <c:pt idx="8151">
                  <c:v>-55.687939802657397</c:v>
                </c:pt>
                <c:pt idx="8152">
                  <c:v>-55.584909791941399</c:v>
                </c:pt>
                <c:pt idx="8153">
                  <c:v>-54.916810421687998</c:v>
                </c:pt>
                <c:pt idx="8154">
                  <c:v>-55.54615939696</c:v>
                </c:pt>
                <c:pt idx="8155">
                  <c:v>-55.790276614442199</c:v>
                </c:pt>
                <c:pt idx="8156">
                  <c:v>-55.9960395812546</c:v>
                </c:pt>
                <c:pt idx="8157">
                  <c:v>-55.540239216596099</c:v>
                </c:pt>
                <c:pt idx="8158">
                  <c:v>-55.818176544357698</c:v>
                </c:pt>
                <c:pt idx="8159">
                  <c:v>-55.105615512718501</c:v>
                </c:pt>
                <c:pt idx="8160">
                  <c:v>-55.138545572603903</c:v>
                </c:pt>
                <c:pt idx="8161">
                  <c:v>-55.676648418583</c:v>
                </c:pt>
                <c:pt idx="8162">
                  <c:v>-56.366369454893899</c:v>
                </c:pt>
                <c:pt idx="8163">
                  <c:v>-56.001100247039098</c:v>
                </c:pt>
                <c:pt idx="8164">
                  <c:v>-55.996025267253501</c:v>
                </c:pt>
                <c:pt idx="8165">
                  <c:v>-55.624157331264797</c:v>
                </c:pt>
                <c:pt idx="8166">
                  <c:v>-55.821361647470702</c:v>
                </c:pt>
                <c:pt idx="8167">
                  <c:v>-55.805713875892799</c:v>
                </c:pt>
                <c:pt idx="8168">
                  <c:v>-55.863291006351503</c:v>
                </c:pt>
                <c:pt idx="8169">
                  <c:v>-56.1454404017787</c:v>
                </c:pt>
                <c:pt idx="8170">
                  <c:v>-55.9242350992835</c:v>
                </c:pt>
                <c:pt idx="8171">
                  <c:v>-55.842465531494099</c:v>
                </c:pt>
                <c:pt idx="8172">
                  <c:v>-55.468885057317202</c:v>
                </c:pt>
                <c:pt idx="8173">
                  <c:v>-54.930641144168199</c:v>
                </c:pt>
                <c:pt idx="8174">
                  <c:v>-54.875176544407402</c:v>
                </c:pt>
                <c:pt idx="8175">
                  <c:v>-55.005874924042303</c:v>
                </c:pt>
                <c:pt idx="8176">
                  <c:v>-55.508818618751498</c:v>
                </c:pt>
                <c:pt idx="8177">
                  <c:v>-55.662820263369603</c:v>
                </c:pt>
                <c:pt idx="8178">
                  <c:v>-55.7882899829915</c:v>
                </c:pt>
                <c:pt idx="8179">
                  <c:v>-56.007162862595997</c:v>
                </c:pt>
                <c:pt idx="8180">
                  <c:v>-56.026809045277197</c:v>
                </c:pt>
                <c:pt idx="8181">
                  <c:v>-55.968493575500602</c:v>
                </c:pt>
                <c:pt idx="8182">
                  <c:v>-55.853208360036199</c:v>
                </c:pt>
                <c:pt idx="8183">
                  <c:v>-55.322363985829099</c:v>
                </c:pt>
                <c:pt idx="8184">
                  <c:v>-55.261828087323202</c:v>
                </c:pt>
                <c:pt idx="8185">
                  <c:v>-55.399997414563202</c:v>
                </c:pt>
                <c:pt idx="8186">
                  <c:v>-56.167891146766998</c:v>
                </c:pt>
                <c:pt idx="8187">
                  <c:v>-56.241194866702003</c:v>
                </c:pt>
                <c:pt idx="8188">
                  <c:v>-56.080089875655098</c:v>
                </c:pt>
                <c:pt idx="8189">
                  <c:v>-56.122856028444701</c:v>
                </c:pt>
                <c:pt idx="8190">
                  <c:v>-55.756851295153702</c:v>
                </c:pt>
                <c:pt idx="8191">
                  <c:v>-55.858163357494703</c:v>
                </c:pt>
                <c:pt idx="8192">
                  <c:v>-55.6376323330811</c:v>
                </c:pt>
                <c:pt idx="8193">
                  <c:v>-55.524171065996804</c:v>
                </c:pt>
                <c:pt idx="8194">
                  <c:v>-56.178073878367002</c:v>
                </c:pt>
                <c:pt idx="8195">
                  <c:v>-56.297726294352003</c:v>
                </c:pt>
                <c:pt idx="8196">
                  <c:v>-56.008432422904399</c:v>
                </c:pt>
                <c:pt idx="8197">
                  <c:v>-55.632416869814499</c:v>
                </c:pt>
                <c:pt idx="8198">
                  <c:v>-55.670345959215702</c:v>
                </c:pt>
                <c:pt idx="8199">
                  <c:v>-55.350172270136703</c:v>
                </c:pt>
                <c:pt idx="8200">
                  <c:v>-55.518308935595101</c:v>
                </c:pt>
                <c:pt idx="8201">
                  <c:v>-55.227443587500098</c:v>
                </c:pt>
                <c:pt idx="8202">
                  <c:v>-55.207551520602003</c:v>
                </c:pt>
                <c:pt idx="8203">
                  <c:v>-55.593708590398201</c:v>
                </c:pt>
                <c:pt idx="8204">
                  <c:v>-55.424859633597897</c:v>
                </c:pt>
                <c:pt idx="8205">
                  <c:v>-55.0421809056757</c:v>
                </c:pt>
                <c:pt idx="8206">
                  <c:v>-55.097750738658704</c:v>
                </c:pt>
                <c:pt idx="8207">
                  <c:v>-54.800015550934198</c:v>
                </c:pt>
                <c:pt idx="8208">
                  <c:v>-54.705495879281997</c:v>
                </c:pt>
                <c:pt idx="8209">
                  <c:v>-54.801663265983102</c:v>
                </c:pt>
                <c:pt idx="8210">
                  <c:v>-54.499984764648097</c:v>
                </c:pt>
                <c:pt idx="8211">
                  <c:v>-54.686664926954599</c:v>
                </c:pt>
                <c:pt idx="8212">
                  <c:v>-54.852125766366299</c:v>
                </c:pt>
                <c:pt idx="8213">
                  <c:v>-54.573248747519301</c:v>
                </c:pt>
                <c:pt idx="8214">
                  <c:v>-54.001719853747801</c:v>
                </c:pt>
                <c:pt idx="8215">
                  <c:v>-53.985410081360698</c:v>
                </c:pt>
                <c:pt idx="8216">
                  <c:v>-53.993970115455802</c:v>
                </c:pt>
                <c:pt idx="8217">
                  <c:v>-53.518948302375598</c:v>
                </c:pt>
                <c:pt idx="8218">
                  <c:v>-53.392221833898098</c:v>
                </c:pt>
                <c:pt idx="8219">
                  <c:v>-53.542208616313502</c:v>
                </c:pt>
                <c:pt idx="8220">
                  <c:v>-53.478079928876198</c:v>
                </c:pt>
                <c:pt idx="8221">
                  <c:v>-53.824422254876801</c:v>
                </c:pt>
                <c:pt idx="8222">
                  <c:v>-54.023016394772498</c:v>
                </c:pt>
                <c:pt idx="8223">
                  <c:v>-54.027847230338899</c:v>
                </c:pt>
                <c:pt idx="8224">
                  <c:v>-54.273348222156301</c:v>
                </c:pt>
                <c:pt idx="8225">
                  <c:v>-54.571140709832903</c:v>
                </c:pt>
                <c:pt idx="8226">
                  <c:v>-53.613057798872198</c:v>
                </c:pt>
                <c:pt idx="8227">
                  <c:v>-53.188428846403902</c:v>
                </c:pt>
                <c:pt idx="8228">
                  <c:v>-53.5743459698339</c:v>
                </c:pt>
                <c:pt idx="8229">
                  <c:v>-53.502596713566</c:v>
                </c:pt>
                <c:pt idx="8230">
                  <c:v>-53.979075300660803</c:v>
                </c:pt>
                <c:pt idx="8231">
                  <c:v>-53.9881178502689</c:v>
                </c:pt>
                <c:pt idx="8232">
                  <c:v>-53.770858357143403</c:v>
                </c:pt>
                <c:pt idx="8233">
                  <c:v>-53.761985968426302</c:v>
                </c:pt>
                <c:pt idx="8234">
                  <c:v>-53.842111846867098</c:v>
                </c:pt>
                <c:pt idx="8235">
                  <c:v>-53.624238563474499</c:v>
                </c:pt>
                <c:pt idx="8236">
                  <c:v>-53.265607285413097</c:v>
                </c:pt>
                <c:pt idx="8237">
                  <c:v>-53.004769936436702</c:v>
                </c:pt>
                <c:pt idx="8238">
                  <c:v>-52.928283080594703</c:v>
                </c:pt>
                <c:pt idx="8239">
                  <c:v>-52.769236901177401</c:v>
                </c:pt>
                <c:pt idx="8240">
                  <c:v>-52.8811241769669</c:v>
                </c:pt>
                <c:pt idx="8241">
                  <c:v>-52.670454438083098</c:v>
                </c:pt>
                <c:pt idx="8242">
                  <c:v>-52.8261849422625</c:v>
                </c:pt>
                <c:pt idx="8243">
                  <c:v>-53.2848439886154</c:v>
                </c:pt>
                <c:pt idx="8244">
                  <c:v>-52.944114403581601</c:v>
                </c:pt>
                <c:pt idx="8245">
                  <c:v>-52.728025818362099</c:v>
                </c:pt>
                <c:pt idx="8246">
                  <c:v>-52.935324738258501</c:v>
                </c:pt>
                <c:pt idx="8247">
                  <c:v>-52.9790959696873</c:v>
                </c:pt>
                <c:pt idx="8248">
                  <c:v>-52.387870775472898</c:v>
                </c:pt>
                <c:pt idx="8249">
                  <c:v>-52.023414552940103</c:v>
                </c:pt>
                <c:pt idx="8250">
                  <c:v>-51.7637004736387</c:v>
                </c:pt>
                <c:pt idx="8251">
                  <c:v>-51.911843076810698</c:v>
                </c:pt>
                <c:pt idx="8252">
                  <c:v>-51.588773782718697</c:v>
                </c:pt>
                <c:pt idx="8253">
                  <c:v>-51.209147136300302</c:v>
                </c:pt>
                <c:pt idx="8254">
                  <c:v>-50.356772521438003</c:v>
                </c:pt>
                <c:pt idx="8255">
                  <c:v>-49.9617239039354</c:v>
                </c:pt>
                <c:pt idx="8256">
                  <c:v>-50.023972126504503</c:v>
                </c:pt>
                <c:pt idx="8257">
                  <c:v>-50.0575268318198</c:v>
                </c:pt>
                <c:pt idx="8258">
                  <c:v>-50.370234189894902</c:v>
                </c:pt>
                <c:pt idx="8259">
                  <c:v>-50.586486804910301</c:v>
                </c:pt>
                <c:pt idx="8260">
                  <c:v>-51.010340277802101</c:v>
                </c:pt>
                <c:pt idx="8261">
                  <c:v>-51.185949265860799</c:v>
                </c:pt>
                <c:pt idx="8262">
                  <c:v>-50.824160633981698</c:v>
                </c:pt>
                <c:pt idx="8263">
                  <c:v>-50.466857182045999</c:v>
                </c:pt>
                <c:pt idx="8264">
                  <c:v>-50.584838117338002</c:v>
                </c:pt>
                <c:pt idx="8265">
                  <c:v>-50.5636551193085</c:v>
                </c:pt>
                <c:pt idx="8266">
                  <c:v>-50.474482922635701</c:v>
                </c:pt>
                <c:pt idx="8267">
                  <c:v>-50.381527794647603</c:v>
                </c:pt>
                <c:pt idx="8268">
                  <c:v>-50.173016819153503</c:v>
                </c:pt>
                <c:pt idx="8269">
                  <c:v>-49.990073034065801</c:v>
                </c:pt>
                <c:pt idx="8270">
                  <c:v>-49.434596439604697</c:v>
                </c:pt>
                <c:pt idx="8271">
                  <c:v>-49.489238508892903</c:v>
                </c:pt>
                <c:pt idx="8272">
                  <c:v>-49.416609480133502</c:v>
                </c:pt>
                <c:pt idx="8273">
                  <c:v>-49.294389255073597</c:v>
                </c:pt>
                <c:pt idx="8274">
                  <c:v>-49.491131006247898</c:v>
                </c:pt>
                <c:pt idx="8275">
                  <c:v>-49.633005637483301</c:v>
                </c:pt>
                <c:pt idx="8276">
                  <c:v>-50.096189528171998</c:v>
                </c:pt>
                <c:pt idx="8277">
                  <c:v>-50.493976391596803</c:v>
                </c:pt>
                <c:pt idx="8278">
                  <c:v>-50.402088399639197</c:v>
                </c:pt>
                <c:pt idx="8279">
                  <c:v>-50.349818388235697</c:v>
                </c:pt>
                <c:pt idx="8280">
                  <c:v>-50.423198878069599</c:v>
                </c:pt>
                <c:pt idx="8281">
                  <c:v>-50.682710460008998</c:v>
                </c:pt>
                <c:pt idx="8282">
                  <c:v>-51.1277926234037</c:v>
                </c:pt>
                <c:pt idx="8283">
                  <c:v>-51.063420525591098</c:v>
                </c:pt>
                <c:pt idx="8284">
                  <c:v>-50.841614440849703</c:v>
                </c:pt>
                <c:pt idx="8285">
                  <c:v>-50.289037305961998</c:v>
                </c:pt>
                <c:pt idx="8286">
                  <c:v>-50.416523620395601</c:v>
                </c:pt>
                <c:pt idx="8287">
                  <c:v>-50.624218079898398</c:v>
                </c:pt>
                <c:pt idx="8288">
                  <c:v>-50.988723754211001</c:v>
                </c:pt>
                <c:pt idx="8289">
                  <c:v>-51.0255778520105</c:v>
                </c:pt>
                <c:pt idx="8290">
                  <c:v>-51.150001615334098</c:v>
                </c:pt>
                <c:pt idx="8291">
                  <c:v>-50.650085529293698</c:v>
                </c:pt>
                <c:pt idx="8292">
                  <c:v>-50.461202393995499</c:v>
                </c:pt>
                <c:pt idx="8293">
                  <c:v>-50.714361957510398</c:v>
                </c:pt>
                <c:pt idx="8294">
                  <c:v>-50.577613108325899</c:v>
                </c:pt>
                <c:pt idx="8295">
                  <c:v>-50.684026837382</c:v>
                </c:pt>
                <c:pt idx="8296">
                  <c:v>-50.709386206284499</c:v>
                </c:pt>
                <c:pt idx="8297">
                  <c:v>-50.894826065474</c:v>
                </c:pt>
                <c:pt idx="8298">
                  <c:v>-51.3977741092244</c:v>
                </c:pt>
                <c:pt idx="8299">
                  <c:v>-51.292558305911498</c:v>
                </c:pt>
                <c:pt idx="8300">
                  <c:v>-51.282236483796702</c:v>
                </c:pt>
                <c:pt idx="8301">
                  <c:v>-51.0915370483741</c:v>
                </c:pt>
                <c:pt idx="8302">
                  <c:v>-51.428462985290103</c:v>
                </c:pt>
                <c:pt idx="8303">
                  <c:v>-52.090141085176903</c:v>
                </c:pt>
                <c:pt idx="8304">
                  <c:v>-52.553372071364997</c:v>
                </c:pt>
                <c:pt idx="8305">
                  <c:v>-52.985798268463697</c:v>
                </c:pt>
                <c:pt idx="8306">
                  <c:v>-53.252355765293103</c:v>
                </c:pt>
                <c:pt idx="8307">
                  <c:v>-53.163707626586699</c:v>
                </c:pt>
                <c:pt idx="8308">
                  <c:v>-53.406333940463199</c:v>
                </c:pt>
                <c:pt idx="8309">
                  <c:v>-53.308140809127501</c:v>
                </c:pt>
                <c:pt idx="8310">
                  <c:v>-52.938656729852198</c:v>
                </c:pt>
                <c:pt idx="8311">
                  <c:v>-52.832167592154399</c:v>
                </c:pt>
                <c:pt idx="8312">
                  <c:v>-52.590108370296299</c:v>
                </c:pt>
                <c:pt idx="8313">
                  <c:v>-53.060125661748302</c:v>
                </c:pt>
                <c:pt idx="8314">
                  <c:v>-52.873545005530303</c:v>
                </c:pt>
                <c:pt idx="8315">
                  <c:v>-53.0575441867948</c:v>
                </c:pt>
                <c:pt idx="8316">
                  <c:v>-53.130566412481002</c:v>
                </c:pt>
                <c:pt idx="8317">
                  <c:v>-53.241895820476799</c:v>
                </c:pt>
                <c:pt idx="8318">
                  <c:v>-53.2839021525782</c:v>
                </c:pt>
                <c:pt idx="8319">
                  <c:v>-52.818340093920099</c:v>
                </c:pt>
                <c:pt idx="8320">
                  <c:v>-52.828387541414401</c:v>
                </c:pt>
                <c:pt idx="8321">
                  <c:v>-53.056065108730998</c:v>
                </c:pt>
                <c:pt idx="8322">
                  <c:v>-53.295276523533801</c:v>
                </c:pt>
                <c:pt idx="8323">
                  <c:v>-54.003502261826902</c:v>
                </c:pt>
                <c:pt idx="8324">
                  <c:v>-54.082539653133303</c:v>
                </c:pt>
                <c:pt idx="8325">
                  <c:v>-54.165680355272897</c:v>
                </c:pt>
                <c:pt idx="8326">
                  <c:v>-54.630849732635099</c:v>
                </c:pt>
                <c:pt idx="8327">
                  <c:v>-54.8740118448179</c:v>
                </c:pt>
                <c:pt idx="8328">
                  <c:v>-54.948165431212502</c:v>
                </c:pt>
                <c:pt idx="8329">
                  <c:v>-54.185216688945602</c:v>
                </c:pt>
                <c:pt idx="8330">
                  <c:v>-54.199656526636701</c:v>
                </c:pt>
                <c:pt idx="8331">
                  <c:v>-54.964194183438202</c:v>
                </c:pt>
                <c:pt idx="8332">
                  <c:v>-54.355380778986699</c:v>
                </c:pt>
                <c:pt idx="8333">
                  <c:v>-54.028578343418502</c:v>
                </c:pt>
                <c:pt idx="8334">
                  <c:v>-54.277901003719997</c:v>
                </c:pt>
                <c:pt idx="8335">
                  <c:v>-54.815560236950901</c:v>
                </c:pt>
                <c:pt idx="8336">
                  <c:v>-54.2669020152466</c:v>
                </c:pt>
                <c:pt idx="8337">
                  <c:v>-53.968011383047099</c:v>
                </c:pt>
                <c:pt idx="8338">
                  <c:v>-53.936988634116098</c:v>
                </c:pt>
                <c:pt idx="8339">
                  <c:v>-54.282518905365102</c:v>
                </c:pt>
                <c:pt idx="8340">
                  <c:v>-54.206715930001899</c:v>
                </c:pt>
                <c:pt idx="8341">
                  <c:v>-53.980702782965402</c:v>
                </c:pt>
                <c:pt idx="8342">
                  <c:v>-54.640663418817603</c:v>
                </c:pt>
                <c:pt idx="8343">
                  <c:v>-54.959693296162598</c:v>
                </c:pt>
                <c:pt idx="8344">
                  <c:v>-54.649824496398899</c:v>
                </c:pt>
                <c:pt idx="8345">
                  <c:v>-55.629404668059202</c:v>
                </c:pt>
                <c:pt idx="8346">
                  <c:v>-55.809322178608703</c:v>
                </c:pt>
                <c:pt idx="8347">
                  <c:v>-55.986089445405298</c:v>
                </c:pt>
                <c:pt idx="8348">
                  <c:v>-55.605689441740203</c:v>
                </c:pt>
                <c:pt idx="8349">
                  <c:v>-55.7928058057025</c:v>
                </c:pt>
                <c:pt idx="8350">
                  <c:v>-55.939088220039601</c:v>
                </c:pt>
                <c:pt idx="8351">
                  <c:v>-56.076881567082303</c:v>
                </c:pt>
                <c:pt idx="8352">
                  <c:v>-55.884022989915202</c:v>
                </c:pt>
                <c:pt idx="8353">
                  <c:v>-55.702516313376002</c:v>
                </c:pt>
                <c:pt idx="8354">
                  <c:v>-55.764606876358698</c:v>
                </c:pt>
                <c:pt idx="8355">
                  <c:v>-55.800920981000402</c:v>
                </c:pt>
                <c:pt idx="8356">
                  <c:v>-56.223038433177898</c:v>
                </c:pt>
                <c:pt idx="8357">
                  <c:v>-56.583190513127597</c:v>
                </c:pt>
                <c:pt idx="8358">
                  <c:v>-56.246728353138003</c:v>
                </c:pt>
                <c:pt idx="8359">
                  <c:v>-56.323564329278703</c:v>
                </c:pt>
                <c:pt idx="8360">
                  <c:v>-55.870102727917903</c:v>
                </c:pt>
                <c:pt idx="8361">
                  <c:v>-56.398729136010601</c:v>
                </c:pt>
                <c:pt idx="8362">
                  <c:v>-56.703525123801903</c:v>
                </c:pt>
                <c:pt idx="8363">
                  <c:v>-56.446631262769898</c:v>
                </c:pt>
                <c:pt idx="8364">
                  <c:v>-56.088689889106298</c:v>
                </c:pt>
                <c:pt idx="8365">
                  <c:v>-56.032518736189701</c:v>
                </c:pt>
                <c:pt idx="8366">
                  <c:v>-56.564193186609302</c:v>
                </c:pt>
                <c:pt idx="8367">
                  <c:v>-56.4495610159668</c:v>
                </c:pt>
                <c:pt idx="8368">
                  <c:v>-56.474942559219599</c:v>
                </c:pt>
                <c:pt idx="8369">
                  <c:v>-56.434600862726498</c:v>
                </c:pt>
                <c:pt idx="8370">
                  <c:v>-56.471663125296502</c:v>
                </c:pt>
                <c:pt idx="8371">
                  <c:v>-56.3650587058223</c:v>
                </c:pt>
                <c:pt idx="8372">
                  <c:v>-56.007780029865501</c:v>
                </c:pt>
                <c:pt idx="8373">
                  <c:v>-55.825867168485203</c:v>
                </c:pt>
                <c:pt idx="8374">
                  <c:v>-55.776405310650603</c:v>
                </c:pt>
                <c:pt idx="8375">
                  <c:v>-56.054820345446998</c:v>
                </c:pt>
                <c:pt idx="8376">
                  <c:v>-56.150890642403802</c:v>
                </c:pt>
                <c:pt idx="8377">
                  <c:v>-56.068237286096497</c:v>
                </c:pt>
                <c:pt idx="8378">
                  <c:v>-55.685877584927297</c:v>
                </c:pt>
                <c:pt idx="8379">
                  <c:v>-55.470513920037099</c:v>
                </c:pt>
                <c:pt idx="8380">
                  <c:v>-55.6669141106008</c:v>
                </c:pt>
                <c:pt idx="8381">
                  <c:v>-55.778246748988998</c:v>
                </c:pt>
                <c:pt idx="8382">
                  <c:v>-55.956314612358803</c:v>
                </c:pt>
                <c:pt idx="8383">
                  <c:v>-56.0202641307799</c:v>
                </c:pt>
                <c:pt idx="8384">
                  <c:v>-55.911901843689101</c:v>
                </c:pt>
                <c:pt idx="8385">
                  <c:v>-55.704593074422696</c:v>
                </c:pt>
                <c:pt idx="8386">
                  <c:v>-55.531201293112503</c:v>
                </c:pt>
                <c:pt idx="8387">
                  <c:v>-56.270293639760801</c:v>
                </c:pt>
                <c:pt idx="8388">
                  <c:v>-55.9536789080258</c:v>
                </c:pt>
                <c:pt idx="8389">
                  <c:v>-55.927581336251102</c:v>
                </c:pt>
                <c:pt idx="8390">
                  <c:v>-55.685706471487002</c:v>
                </c:pt>
                <c:pt idx="8391">
                  <c:v>-55.453067265034903</c:v>
                </c:pt>
                <c:pt idx="8392">
                  <c:v>-55.836782662854702</c:v>
                </c:pt>
                <c:pt idx="8393">
                  <c:v>-55.805215777143196</c:v>
                </c:pt>
                <c:pt idx="8394">
                  <c:v>-55.680198661929801</c:v>
                </c:pt>
                <c:pt idx="8395">
                  <c:v>-55.93907528962</c:v>
                </c:pt>
                <c:pt idx="8396">
                  <c:v>-55.938908022149299</c:v>
                </c:pt>
                <c:pt idx="8397">
                  <c:v>-55.602690925356697</c:v>
                </c:pt>
                <c:pt idx="8398">
                  <c:v>-55.425140035180497</c:v>
                </c:pt>
                <c:pt idx="8399">
                  <c:v>-55.283127915556399</c:v>
                </c:pt>
                <c:pt idx="8400">
                  <c:v>-56.245755776713601</c:v>
                </c:pt>
                <c:pt idx="8401">
                  <c:v>-55.806528315649402</c:v>
                </c:pt>
                <c:pt idx="8402">
                  <c:v>-55.344956988481599</c:v>
                </c:pt>
                <c:pt idx="8403">
                  <c:v>-54.890191210354203</c:v>
                </c:pt>
                <c:pt idx="8404">
                  <c:v>-54.081523023342001</c:v>
                </c:pt>
                <c:pt idx="8405">
                  <c:v>-54.407829011668902</c:v>
                </c:pt>
                <c:pt idx="8406">
                  <c:v>-54.533774535759797</c:v>
                </c:pt>
                <c:pt idx="8407">
                  <c:v>-54.758779970363904</c:v>
                </c:pt>
                <c:pt idx="8408">
                  <c:v>-54.6983559727243</c:v>
                </c:pt>
                <c:pt idx="8409">
                  <c:v>-54.603855068051097</c:v>
                </c:pt>
                <c:pt idx="8410">
                  <c:v>-54.569688135305803</c:v>
                </c:pt>
                <c:pt idx="8411">
                  <c:v>-54.919450657910097</c:v>
                </c:pt>
                <c:pt idx="8412">
                  <c:v>-54.650606633620903</c:v>
                </c:pt>
                <c:pt idx="8413">
                  <c:v>-54.570876439553103</c:v>
                </c:pt>
                <c:pt idx="8414">
                  <c:v>-54.370986113592203</c:v>
                </c:pt>
                <c:pt idx="8415">
                  <c:v>-55.064040359274102</c:v>
                </c:pt>
                <c:pt idx="8416">
                  <c:v>-54.841278259570302</c:v>
                </c:pt>
                <c:pt idx="8417">
                  <c:v>-54.487888966763997</c:v>
                </c:pt>
                <c:pt idx="8418">
                  <c:v>-54.787555653254799</c:v>
                </c:pt>
                <c:pt idx="8419">
                  <c:v>-54.775677542848697</c:v>
                </c:pt>
                <c:pt idx="8420">
                  <c:v>-54.819872008514601</c:v>
                </c:pt>
                <c:pt idx="8421">
                  <c:v>-54.801740234705797</c:v>
                </c:pt>
                <c:pt idx="8422">
                  <c:v>-54.796584466198198</c:v>
                </c:pt>
                <c:pt idx="8423">
                  <c:v>-54.133165654845897</c:v>
                </c:pt>
                <c:pt idx="8424">
                  <c:v>-53.860769123511801</c:v>
                </c:pt>
                <c:pt idx="8425">
                  <c:v>-53.965499471435002</c:v>
                </c:pt>
                <c:pt idx="8426">
                  <c:v>-54.318521879297201</c:v>
                </c:pt>
                <c:pt idx="8427">
                  <c:v>-54.095509854603002</c:v>
                </c:pt>
                <c:pt idx="8428">
                  <c:v>-53.980918327382298</c:v>
                </c:pt>
                <c:pt idx="8429">
                  <c:v>-54.344818171738197</c:v>
                </c:pt>
                <c:pt idx="8430">
                  <c:v>-54.010858295811403</c:v>
                </c:pt>
                <c:pt idx="8431">
                  <c:v>-53.792472880436698</c:v>
                </c:pt>
                <c:pt idx="8432">
                  <c:v>-53.915934131001997</c:v>
                </c:pt>
                <c:pt idx="8433">
                  <c:v>-53.4329304746825</c:v>
                </c:pt>
                <c:pt idx="8434">
                  <c:v>-53.471541859270403</c:v>
                </c:pt>
                <c:pt idx="8435">
                  <c:v>-53.296532316971202</c:v>
                </c:pt>
                <c:pt idx="8436">
                  <c:v>-53.459321539937903</c:v>
                </c:pt>
                <c:pt idx="8437">
                  <c:v>-53.4893085629109</c:v>
                </c:pt>
                <c:pt idx="8438">
                  <c:v>-53.359974280035502</c:v>
                </c:pt>
                <c:pt idx="8439">
                  <c:v>-53.201332048057502</c:v>
                </c:pt>
                <c:pt idx="8440">
                  <c:v>-53.1987733502732</c:v>
                </c:pt>
                <c:pt idx="8441">
                  <c:v>-52.839913225546098</c:v>
                </c:pt>
                <c:pt idx="8442">
                  <c:v>-52.5714669284189</c:v>
                </c:pt>
                <c:pt idx="8443">
                  <c:v>-52.944123818126002</c:v>
                </c:pt>
                <c:pt idx="8444">
                  <c:v>-52.949076371545203</c:v>
                </c:pt>
                <c:pt idx="8445">
                  <c:v>-52.406552432462398</c:v>
                </c:pt>
                <c:pt idx="8446">
                  <c:v>-52.2041531225982</c:v>
                </c:pt>
                <c:pt idx="8447">
                  <c:v>-52.045699500187901</c:v>
                </c:pt>
                <c:pt idx="8448">
                  <c:v>-52.289326581171103</c:v>
                </c:pt>
                <c:pt idx="8449">
                  <c:v>-52.9722469235627</c:v>
                </c:pt>
                <c:pt idx="8450">
                  <c:v>-53.017360335968199</c:v>
                </c:pt>
                <c:pt idx="8451">
                  <c:v>-52.991101657193198</c:v>
                </c:pt>
                <c:pt idx="8452">
                  <c:v>-52.609797735737402</c:v>
                </c:pt>
                <c:pt idx="8453">
                  <c:v>-52.612949713585898</c:v>
                </c:pt>
                <c:pt idx="8454">
                  <c:v>-52.564500471166902</c:v>
                </c:pt>
                <c:pt idx="8455">
                  <c:v>-52.677624311047602</c:v>
                </c:pt>
                <c:pt idx="8456">
                  <c:v>-52.003111974616203</c:v>
                </c:pt>
                <c:pt idx="8457">
                  <c:v>-51.725301597374397</c:v>
                </c:pt>
                <c:pt idx="8458">
                  <c:v>-51.699062362686497</c:v>
                </c:pt>
                <c:pt idx="8459">
                  <c:v>-51.5297698616803</c:v>
                </c:pt>
                <c:pt idx="8460">
                  <c:v>-51.711341922022903</c:v>
                </c:pt>
                <c:pt idx="8461">
                  <c:v>-52.041146278470301</c:v>
                </c:pt>
                <c:pt idx="8462">
                  <c:v>-51.825227248837699</c:v>
                </c:pt>
                <c:pt idx="8463">
                  <c:v>-51.424986020452401</c:v>
                </c:pt>
                <c:pt idx="8464">
                  <c:v>-50.973314522119502</c:v>
                </c:pt>
                <c:pt idx="8465">
                  <c:v>-51.344674674895003</c:v>
                </c:pt>
                <c:pt idx="8466">
                  <c:v>-51.651340894022802</c:v>
                </c:pt>
                <c:pt idx="8467">
                  <c:v>-51.5327937324411</c:v>
                </c:pt>
                <c:pt idx="8468">
                  <c:v>-51.656983484489601</c:v>
                </c:pt>
                <c:pt idx="8469">
                  <c:v>-51.930471440537303</c:v>
                </c:pt>
                <c:pt idx="8470">
                  <c:v>-51.800835385482799</c:v>
                </c:pt>
                <c:pt idx="8471">
                  <c:v>-51.474373276591699</c:v>
                </c:pt>
                <c:pt idx="8472">
                  <c:v>-51.382244132012602</c:v>
                </c:pt>
                <c:pt idx="8473">
                  <c:v>-51.224389661624798</c:v>
                </c:pt>
                <c:pt idx="8474">
                  <c:v>-51.134894693872504</c:v>
                </c:pt>
                <c:pt idx="8475">
                  <c:v>-50.912752541888999</c:v>
                </c:pt>
                <c:pt idx="8476">
                  <c:v>-51.331854522325798</c:v>
                </c:pt>
                <c:pt idx="8477">
                  <c:v>-51.336017121730798</c:v>
                </c:pt>
                <c:pt idx="8478">
                  <c:v>-50.916184188094299</c:v>
                </c:pt>
                <c:pt idx="8479">
                  <c:v>-51.140780934855101</c:v>
                </c:pt>
                <c:pt idx="8480">
                  <c:v>-50.830918950083699</c:v>
                </c:pt>
                <c:pt idx="8481">
                  <c:v>-50.788858951595202</c:v>
                </c:pt>
                <c:pt idx="8482">
                  <c:v>-50.772379355621297</c:v>
                </c:pt>
                <c:pt idx="8483">
                  <c:v>-51.1468031372575</c:v>
                </c:pt>
                <c:pt idx="8484">
                  <c:v>-50.8763732971032</c:v>
                </c:pt>
                <c:pt idx="8485">
                  <c:v>-51.003590093600501</c:v>
                </c:pt>
                <c:pt idx="8486">
                  <c:v>-50.987955126814803</c:v>
                </c:pt>
                <c:pt idx="8487">
                  <c:v>-50.613500346131701</c:v>
                </c:pt>
                <c:pt idx="8488">
                  <c:v>-51.033034950030199</c:v>
                </c:pt>
                <c:pt idx="8489">
                  <c:v>-51.2605708553643</c:v>
                </c:pt>
                <c:pt idx="8490">
                  <c:v>-51.135964087955799</c:v>
                </c:pt>
                <c:pt idx="8491">
                  <c:v>-51.023211861041602</c:v>
                </c:pt>
                <c:pt idx="8492">
                  <c:v>-50.7285626152402</c:v>
                </c:pt>
                <c:pt idx="8493">
                  <c:v>-50.993353193471101</c:v>
                </c:pt>
                <c:pt idx="8494">
                  <c:v>-51.4095230187353</c:v>
                </c:pt>
                <c:pt idx="8495">
                  <c:v>-51.502112862771902</c:v>
                </c:pt>
                <c:pt idx="8496">
                  <c:v>-51.769306274607601</c:v>
                </c:pt>
                <c:pt idx="8497">
                  <c:v>-51.662647746700003</c:v>
                </c:pt>
                <c:pt idx="8498">
                  <c:v>-51.138677576612899</c:v>
                </c:pt>
                <c:pt idx="8499">
                  <c:v>-50.7090602418358</c:v>
                </c:pt>
                <c:pt idx="8500">
                  <c:v>-50.478401205209799</c:v>
                </c:pt>
                <c:pt idx="8501">
                  <c:v>-51.355455877249497</c:v>
                </c:pt>
                <c:pt idx="8502">
                  <c:v>-51.738064657084301</c:v>
                </c:pt>
                <c:pt idx="8503">
                  <c:v>-51.9666829051477</c:v>
                </c:pt>
                <c:pt idx="8504">
                  <c:v>-51.720769864429997</c:v>
                </c:pt>
                <c:pt idx="8505">
                  <c:v>-51.923673425965603</c:v>
                </c:pt>
                <c:pt idx="8506">
                  <c:v>-52.074685692988702</c:v>
                </c:pt>
                <c:pt idx="8507">
                  <c:v>-52.06054002434</c:v>
                </c:pt>
                <c:pt idx="8508">
                  <c:v>-51.924466931722897</c:v>
                </c:pt>
                <c:pt idx="8509">
                  <c:v>-52.0366523063255</c:v>
                </c:pt>
                <c:pt idx="8510">
                  <c:v>-52.113999437601798</c:v>
                </c:pt>
                <c:pt idx="8511">
                  <c:v>-52.573643307944202</c:v>
                </c:pt>
                <c:pt idx="8512">
                  <c:v>-52.946991864844797</c:v>
                </c:pt>
                <c:pt idx="8513">
                  <c:v>-52.943251488239099</c:v>
                </c:pt>
                <c:pt idx="8514">
                  <c:v>-52.560894331000902</c:v>
                </c:pt>
                <c:pt idx="8515">
                  <c:v>-52.545390720239801</c:v>
                </c:pt>
                <c:pt idx="8516">
                  <c:v>-53.230737155505999</c:v>
                </c:pt>
                <c:pt idx="8517">
                  <c:v>-53.188306721736097</c:v>
                </c:pt>
                <c:pt idx="8518">
                  <c:v>-53.263894564995603</c:v>
                </c:pt>
                <c:pt idx="8519">
                  <c:v>-52.9970299052532</c:v>
                </c:pt>
                <c:pt idx="8520">
                  <c:v>-52.634386171511998</c:v>
                </c:pt>
                <c:pt idx="8521">
                  <c:v>-53.010900502329001</c:v>
                </c:pt>
                <c:pt idx="8522">
                  <c:v>-53.239742207009499</c:v>
                </c:pt>
                <c:pt idx="8523">
                  <c:v>-53.311237045038403</c:v>
                </c:pt>
                <c:pt idx="8524">
                  <c:v>-53.818600751317497</c:v>
                </c:pt>
                <c:pt idx="8525">
                  <c:v>-54.108259072567201</c:v>
                </c:pt>
                <c:pt idx="8526">
                  <c:v>-54.462307255121999</c:v>
                </c:pt>
                <c:pt idx="8527">
                  <c:v>-53.9064903452457</c:v>
                </c:pt>
                <c:pt idx="8528">
                  <c:v>-53.721327056086302</c:v>
                </c:pt>
                <c:pt idx="8529">
                  <c:v>-53.698013830196601</c:v>
                </c:pt>
                <c:pt idx="8530">
                  <c:v>-53.518187351108502</c:v>
                </c:pt>
                <c:pt idx="8531">
                  <c:v>-53.706600885921297</c:v>
                </c:pt>
                <c:pt idx="8532">
                  <c:v>-53.943814939977898</c:v>
                </c:pt>
                <c:pt idx="8533">
                  <c:v>-54.148862276976601</c:v>
                </c:pt>
                <c:pt idx="8534">
                  <c:v>-54.737200217171001</c:v>
                </c:pt>
                <c:pt idx="8535">
                  <c:v>-54.744801125122599</c:v>
                </c:pt>
                <c:pt idx="8536">
                  <c:v>-54.157128984417199</c:v>
                </c:pt>
                <c:pt idx="8537">
                  <c:v>-54.510237793599103</c:v>
                </c:pt>
                <c:pt idx="8538">
                  <c:v>-54.7607860551607</c:v>
                </c:pt>
                <c:pt idx="8539">
                  <c:v>-55.036074787202402</c:v>
                </c:pt>
                <c:pt idx="8540">
                  <c:v>-54.936501438889103</c:v>
                </c:pt>
                <c:pt idx="8541">
                  <c:v>-55.145339254686597</c:v>
                </c:pt>
                <c:pt idx="8542">
                  <c:v>-55.399245062621397</c:v>
                </c:pt>
                <c:pt idx="8543">
                  <c:v>-55.4428364934437</c:v>
                </c:pt>
                <c:pt idx="8544">
                  <c:v>-55.304251224187801</c:v>
                </c:pt>
                <c:pt idx="8545">
                  <c:v>-55.488905822662801</c:v>
                </c:pt>
                <c:pt idx="8546">
                  <c:v>-55.603330256502197</c:v>
                </c:pt>
                <c:pt idx="8547">
                  <c:v>-55.943082353804897</c:v>
                </c:pt>
                <c:pt idx="8548">
                  <c:v>-55.722139798479603</c:v>
                </c:pt>
                <c:pt idx="8549">
                  <c:v>-55.828501870249198</c:v>
                </c:pt>
                <c:pt idx="8550">
                  <c:v>-55.494359160316002</c:v>
                </c:pt>
                <c:pt idx="8551">
                  <c:v>-55.490637508448899</c:v>
                </c:pt>
                <c:pt idx="8552">
                  <c:v>-55.598231928633297</c:v>
                </c:pt>
                <c:pt idx="8553">
                  <c:v>-55.701216006857202</c:v>
                </c:pt>
                <c:pt idx="8554">
                  <c:v>-55.586621178112303</c:v>
                </c:pt>
                <c:pt idx="8555">
                  <c:v>-55.681502744855202</c:v>
                </c:pt>
                <c:pt idx="8556">
                  <c:v>-55.656218852740203</c:v>
                </c:pt>
                <c:pt idx="8557">
                  <c:v>-55.851389298436899</c:v>
                </c:pt>
                <c:pt idx="8558">
                  <c:v>-55.902833402833998</c:v>
                </c:pt>
                <c:pt idx="8559">
                  <c:v>-56.241556398391197</c:v>
                </c:pt>
                <c:pt idx="8560">
                  <c:v>-56.212727446468698</c:v>
                </c:pt>
                <c:pt idx="8561">
                  <c:v>-56.386933805105997</c:v>
                </c:pt>
                <c:pt idx="8562">
                  <c:v>-56.383497079103002</c:v>
                </c:pt>
                <c:pt idx="8563">
                  <c:v>-56.330414483477199</c:v>
                </c:pt>
                <c:pt idx="8564">
                  <c:v>-56.474808760483</c:v>
                </c:pt>
                <c:pt idx="8565">
                  <c:v>-56.413346408298501</c:v>
                </c:pt>
                <c:pt idx="8566">
                  <c:v>-56.5898502400781</c:v>
                </c:pt>
                <c:pt idx="8567">
                  <c:v>-56.223346855739997</c:v>
                </c:pt>
                <c:pt idx="8568">
                  <c:v>-56.3747855740354</c:v>
                </c:pt>
                <c:pt idx="8569">
                  <c:v>-56.542316565293902</c:v>
                </c:pt>
                <c:pt idx="8570">
                  <c:v>-57.107160303913901</c:v>
                </c:pt>
                <c:pt idx="8571">
                  <c:v>-56.602943231742302</c:v>
                </c:pt>
                <c:pt idx="8572">
                  <c:v>-56.385956092931202</c:v>
                </c:pt>
                <c:pt idx="8573">
                  <c:v>-56.384692019509998</c:v>
                </c:pt>
                <c:pt idx="8574">
                  <c:v>-56.690210397422199</c:v>
                </c:pt>
                <c:pt idx="8575">
                  <c:v>-57.176274515467099</c:v>
                </c:pt>
                <c:pt idx="8576">
                  <c:v>-56.736001817758002</c:v>
                </c:pt>
                <c:pt idx="8577">
                  <c:v>-56.628134298104797</c:v>
                </c:pt>
                <c:pt idx="8578">
                  <c:v>-56.5525226160199</c:v>
                </c:pt>
                <c:pt idx="8579">
                  <c:v>-56.232865359023101</c:v>
                </c:pt>
                <c:pt idx="8580">
                  <c:v>-56.031208239405501</c:v>
                </c:pt>
                <c:pt idx="8581">
                  <c:v>-56.076613844400597</c:v>
                </c:pt>
                <c:pt idx="8582">
                  <c:v>-56.197496907121803</c:v>
                </c:pt>
                <c:pt idx="8583">
                  <c:v>-56.545406468601499</c:v>
                </c:pt>
                <c:pt idx="8584">
                  <c:v>-56.964291202562997</c:v>
                </c:pt>
                <c:pt idx="8585">
                  <c:v>-56.914886088885197</c:v>
                </c:pt>
                <c:pt idx="8586">
                  <c:v>-56.714691291974802</c:v>
                </c:pt>
                <c:pt idx="8587">
                  <c:v>-56.5555147664858</c:v>
                </c:pt>
                <c:pt idx="8588">
                  <c:v>-56.104984418648698</c:v>
                </c:pt>
                <c:pt idx="8589">
                  <c:v>-56.440325235079797</c:v>
                </c:pt>
                <c:pt idx="8590">
                  <c:v>-56.592822338978301</c:v>
                </c:pt>
                <c:pt idx="8591">
                  <c:v>-56.864869647178097</c:v>
                </c:pt>
                <c:pt idx="8592">
                  <c:v>-57.218815332909898</c:v>
                </c:pt>
                <c:pt idx="8593">
                  <c:v>-57.321544385846899</c:v>
                </c:pt>
                <c:pt idx="8594">
                  <c:v>-57.357864211949</c:v>
                </c:pt>
                <c:pt idx="8595">
                  <c:v>-56.896402786696399</c:v>
                </c:pt>
                <c:pt idx="8596">
                  <c:v>-56.475787327674297</c:v>
                </c:pt>
                <c:pt idx="8597">
                  <c:v>-56.566364896515303</c:v>
                </c:pt>
                <c:pt idx="8598">
                  <c:v>-56.555636731663299</c:v>
                </c:pt>
                <c:pt idx="8599">
                  <c:v>-56.4476366988604</c:v>
                </c:pt>
                <c:pt idx="8600">
                  <c:v>-56.520363798515703</c:v>
                </c:pt>
                <c:pt idx="8601">
                  <c:v>-56.7156175577095</c:v>
                </c:pt>
                <c:pt idx="8602">
                  <c:v>-56.574687966930298</c:v>
                </c:pt>
                <c:pt idx="8603">
                  <c:v>-56.208330330542502</c:v>
                </c:pt>
                <c:pt idx="8604">
                  <c:v>-56.394992051608398</c:v>
                </c:pt>
                <c:pt idx="8605">
                  <c:v>-56.511725040177197</c:v>
                </c:pt>
                <c:pt idx="8606">
                  <c:v>-55.723075925318597</c:v>
                </c:pt>
                <c:pt idx="8607">
                  <c:v>-55.8959935843247</c:v>
                </c:pt>
                <c:pt idx="8608">
                  <c:v>-56.492266531708601</c:v>
                </c:pt>
                <c:pt idx="8609">
                  <c:v>-56.479389118304503</c:v>
                </c:pt>
                <c:pt idx="8610">
                  <c:v>-55.705828914282897</c:v>
                </c:pt>
                <c:pt idx="8611">
                  <c:v>-55.624840081825297</c:v>
                </c:pt>
                <c:pt idx="8612">
                  <c:v>-55.997457632079801</c:v>
                </c:pt>
                <c:pt idx="8613">
                  <c:v>-56.398729965319198</c:v>
                </c:pt>
                <c:pt idx="8614">
                  <c:v>-56.482063303547001</c:v>
                </c:pt>
                <c:pt idx="8615">
                  <c:v>-55.962290829350998</c:v>
                </c:pt>
                <c:pt idx="8616">
                  <c:v>-55.471507170728998</c:v>
                </c:pt>
                <c:pt idx="8617">
                  <c:v>-55.778985940678197</c:v>
                </c:pt>
                <c:pt idx="8618">
                  <c:v>-56.106374016588298</c:v>
                </c:pt>
                <c:pt idx="8619">
                  <c:v>-56.367083016278002</c:v>
                </c:pt>
                <c:pt idx="8620">
                  <c:v>-55.693428059488397</c:v>
                </c:pt>
                <c:pt idx="8621">
                  <c:v>-54.803243129666498</c:v>
                </c:pt>
                <c:pt idx="8622">
                  <c:v>-54.803824935964101</c:v>
                </c:pt>
                <c:pt idx="8623">
                  <c:v>-54.9730135106715</c:v>
                </c:pt>
                <c:pt idx="8624">
                  <c:v>-55.423031081810898</c:v>
                </c:pt>
                <c:pt idx="8625">
                  <c:v>-55.433347544466102</c:v>
                </c:pt>
                <c:pt idx="8626">
                  <c:v>-55.563109763736001</c:v>
                </c:pt>
                <c:pt idx="8627">
                  <c:v>-56.185548460653798</c:v>
                </c:pt>
                <c:pt idx="8628">
                  <c:v>-55.648143684699697</c:v>
                </c:pt>
                <c:pt idx="8629">
                  <c:v>-54.876058769997201</c:v>
                </c:pt>
                <c:pt idx="8630">
                  <c:v>-54.891113144519302</c:v>
                </c:pt>
                <c:pt idx="8631">
                  <c:v>-54.7688599808452</c:v>
                </c:pt>
                <c:pt idx="8632">
                  <c:v>-54.304415529316699</c:v>
                </c:pt>
                <c:pt idx="8633">
                  <c:v>-54.568603297932903</c:v>
                </c:pt>
                <c:pt idx="8634">
                  <c:v>-54.431978268618003</c:v>
                </c:pt>
                <c:pt idx="8635">
                  <c:v>-54.415437007136703</c:v>
                </c:pt>
                <c:pt idx="8636">
                  <c:v>-53.822918902040399</c:v>
                </c:pt>
                <c:pt idx="8637">
                  <c:v>-53.794290457850501</c:v>
                </c:pt>
                <c:pt idx="8638">
                  <c:v>-53.573187321848202</c:v>
                </c:pt>
                <c:pt idx="8639">
                  <c:v>-52.958650639990402</c:v>
                </c:pt>
                <c:pt idx="8640">
                  <c:v>-52.619810689790299</c:v>
                </c:pt>
                <c:pt idx="8641">
                  <c:v>-52.772790795185898</c:v>
                </c:pt>
                <c:pt idx="8642">
                  <c:v>-52.3313142105876</c:v>
                </c:pt>
                <c:pt idx="8643">
                  <c:v>-52.493774943701503</c:v>
                </c:pt>
                <c:pt idx="8644">
                  <c:v>-52.921199980127298</c:v>
                </c:pt>
                <c:pt idx="8645">
                  <c:v>-52.688678997331799</c:v>
                </c:pt>
                <c:pt idx="8646">
                  <c:v>-52.4548521544043</c:v>
                </c:pt>
                <c:pt idx="8647">
                  <c:v>-52.662808700762497</c:v>
                </c:pt>
                <c:pt idx="8648">
                  <c:v>-53.012022966541601</c:v>
                </c:pt>
                <c:pt idx="8649">
                  <c:v>-52.624706614480303</c:v>
                </c:pt>
                <c:pt idx="8650">
                  <c:v>-52.657833519439002</c:v>
                </c:pt>
                <c:pt idx="8651">
                  <c:v>-52.235605194331299</c:v>
                </c:pt>
                <c:pt idx="8652">
                  <c:v>-52.138364117208702</c:v>
                </c:pt>
                <c:pt idx="8653">
                  <c:v>-51.428285142901998</c:v>
                </c:pt>
                <c:pt idx="8654">
                  <c:v>-52.119189497544703</c:v>
                </c:pt>
                <c:pt idx="8655">
                  <c:v>-52.281785248954797</c:v>
                </c:pt>
                <c:pt idx="8656">
                  <c:v>-51.736775073366204</c:v>
                </c:pt>
                <c:pt idx="8657">
                  <c:v>-51.598462936424703</c:v>
                </c:pt>
                <c:pt idx="8658">
                  <c:v>-51.539531584880102</c:v>
                </c:pt>
                <c:pt idx="8659">
                  <c:v>-52.205670635857203</c:v>
                </c:pt>
                <c:pt idx="8660">
                  <c:v>-52.057121612965297</c:v>
                </c:pt>
                <c:pt idx="8661">
                  <c:v>-51.452074149953297</c:v>
                </c:pt>
                <c:pt idx="8662">
                  <c:v>-51.437869789867598</c:v>
                </c:pt>
                <c:pt idx="8663">
                  <c:v>-51.272775512059297</c:v>
                </c:pt>
                <c:pt idx="8664">
                  <c:v>-51.901083034056697</c:v>
                </c:pt>
                <c:pt idx="8665">
                  <c:v>-51.202038096742903</c:v>
                </c:pt>
                <c:pt idx="8666">
                  <c:v>-50.917522465255701</c:v>
                </c:pt>
                <c:pt idx="8667">
                  <c:v>-51.250825420698902</c:v>
                </c:pt>
                <c:pt idx="8668">
                  <c:v>-51.240187268148503</c:v>
                </c:pt>
                <c:pt idx="8669">
                  <c:v>-50.942019640620401</c:v>
                </c:pt>
                <c:pt idx="8670">
                  <c:v>-50.706373231097302</c:v>
                </c:pt>
                <c:pt idx="8671">
                  <c:v>-51.051875482312397</c:v>
                </c:pt>
                <c:pt idx="8672">
                  <c:v>-51.283627256370899</c:v>
                </c:pt>
                <c:pt idx="8673">
                  <c:v>-51.016433927182099</c:v>
                </c:pt>
                <c:pt idx="8674">
                  <c:v>-50.953542482729297</c:v>
                </c:pt>
                <c:pt idx="8675">
                  <c:v>-50.846496266873601</c:v>
                </c:pt>
                <c:pt idx="8676">
                  <c:v>-50.793585691199397</c:v>
                </c:pt>
                <c:pt idx="8677">
                  <c:v>-51.495400413224701</c:v>
                </c:pt>
                <c:pt idx="8678">
                  <c:v>-51.729207878938503</c:v>
                </c:pt>
                <c:pt idx="8679">
                  <c:v>-51.402846386680601</c:v>
                </c:pt>
                <c:pt idx="8680">
                  <c:v>-51.319948059483401</c:v>
                </c:pt>
                <c:pt idx="8681">
                  <c:v>-51.190810423446202</c:v>
                </c:pt>
                <c:pt idx="8682">
                  <c:v>-50.881015448532096</c:v>
                </c:pt>
                <c:pt idx="8683">
                  <c:v>-50.904467602707797</c:v>
                </c:pt>
                <c:pt idx="8684">
                  <c:v>-51.565029269686498</c:v>
                </c:pt>
                <c:pt idx="8685">
                  <c:v>-51.275188568106799</c:v>
                </c:pt>
                <c:pt idx="8686">
                  <c:v>-51.263261131353801</c:v>
                </c:pt>
                <c:pt idx="8687">
                  <c:v>-51.4391455618454</c:v>
                </c:pt>
                <c:pt idx="8688">
                  <c:v>-51.378609231256199</c:v>
                </c:pt>
                <c:pt idx="8689">
                  <c:v>-50.864164859349501</c:v>
                </c:pt>
                <c:pt idx="8690">
                  <c:v>-50.900625519021901</c:v>
                </c:pt>
                <c:pt idx="8691">
                  <c:v>-51.604209452829103</c:v>
                </c:pt>
                <c:pt idx="8692">
                  <c:v>-51.949065602898003</c:v>
                </c:pt>
                <c:pt idx="8693">
                  <c:v>-51.854552690129999</c:v>
                </c:pt>
                <c:pt idx="8694">
                  <c:v>-51.456083876147602</c:v>
                </c:pt>
                <c:pt idx="8695">
                  <c:v>-51.123162699469098</c:v>
                </c:pt>
                <c:pt idx="8696">
                  <c:v>-51.045336295551003</c:v>
                </c:pt>
                <c:pt idx="8697">
                  <c:v>-51.651916608971099</c:v>
                </c:pt>
                <c:pt idx="8698">
                  <c:v>-52.126699268502001</c:v>
                </c:pt>
                <c:pt idx="8699">
                  <c:v>-52.1265750752532</c:v>
                </c:pt>
                <c:pt idx="8700">
                  <c:v>-52.030047920081699</c:v>
                </c:pt>
                <c:pt idx="8701">
                  <c:v>-52.1691171048816</c:v>
                </c:pt>
                <c:pt idx="8702">
                  <c:v>-52.778807140973399</c:v>
                </c:pt>
                <c:pt idx="8703">
                  <c:v>-52.411257953781799</c:v>
                </c:pt>
                <c:pt idx="8704">
                  <c:v>-52.384566754575602</c:v>
                </c:pt>
                <c:pt idx="8705">
                  <c:v>-51.475368791358903</c:v>
                </c:pt>
                <c:pt idx="8706">
                  <c:v>-51.589596045667399</c:v>
                </c:pt>
                <c:pt idx="8707">
                  <c:v>-51.838566743436999</c:v>
                </c:pt>
                <c:pt idx="8708">
                  <c:v>-52.008720969829199</c:v>
                </c:pt>
                <c:pt idx="8709">
                  <c:v>-52.629150134328</c:v>
                </c:pt>
                <c:pt idx="8710">
                  <c:v>-53.043165545461697</c:v>
                </c:pt>
                <c:pt idx="8711">
                  <c:v>-53.031141713474902</c:v>
                </c:pt>
                <c:pt idx="8712">
                  <c:v>-52.816790307307699</c:v>
                </c:pt>
                <c:pt idx="8713">
                  <c:v>-52.862723340864903</c:v>
                </c:pt>
                <c:pt idx="8714">
                  <c:v>-53.000673007635797</c:v>
                </c:pt>
                <c:pt idx="8715">
                  <c:v>-53.223684938901698</c:v>
                </c:pt>
                <c:pt idx="8716">
                  <c:v>-53.139417686137399</c:v>
                </c:pt>
                <c:pt idx="8717">
                  <c:v>-52.632637212920898</c:v>
                </c:pt>
                <c:pt idx="8718">
                  <c:v>-52.488016547598001</c:v>
                </c:pt>
                <c:pt idx="8719">
                  <c:v>-52.905215674214702</c:v>
                </c:pt>
                <c:pt idx="8720">
                  <c:v>-53.302779430548199</c:v>
                </c:pt>
                <c:pt idx="8721">
                  <c:v>-52.949993943642603</c:v>
                </c:pt>
                <c:pt idx="8722">
                  <c:v>-53.0946527530227</c:v>
                </c:pt>
                <c:pt idx="8723">
                  <c:v>-53.149137744059601</c:v>
                </c:pt>
                <c:pt idx="8724">
                  <c:v>-53.469526868693798</c:v>
                </c:pt>
                <c:pt idx="8725">
                  <c:v>-53.761798719529097</c:v>
                </c:pt>
                <c:pt idx="8726">
                  <c:v>-53.932742908525597</c:v>
                </c:pt>
                <c:pt idx="8727">
                  <c:v>-53.770668095390697</c:v>
                </c:pt>
                <c:pt idx="8728">
                  <c:v>-53.903098474632699</c:v>
                </c:pt>
                <c:pt idx="8729">
                  <c:v>-54.110178922097802</c:v>
                </c:pt>
                <c:pt idx="8730">
                  <c:v>-54.256988332420498</c:v>
                </c:pt>
                <c:pt idx="8731">
                  <c:v>-54.504357282320001</c:v>
                </c:pt>
                <c:pt idx="8732">
                  <c:v>-54.290176696703398</c:v>
                </c:pt>
                <c:pt idx="8733">
                  <c:v>-54.468911830966803</c:v>
                </c:pt>
                <c:pt idx="8734">
                  <c:v>-54.9626725641997</c:v>
                </c:pt>
                <c:pt idx="8735">
                  <c:v>-54.785306403409798</c:v>
                </c:pt>
                <c:pt idx="8736">
                  <c:v>-54.560762497853403</c:v>
                </c:pt>
                <c:pt idx="8737">
                  <c:v>-54.945466800416902</c:v>
                </c:pt>
                <c:pt idx="8738">
                  <c:v>-54.862686992016499</c:v>
                </c:pt>
                <c:pt idx="8739">
                  <c:v>-55.077070234453899</c:v>
                </c:pt>
                <c:pt idx="8740">
                  <c:v>-55.648608683361999</c:v>
                </c:pt>
                <c:pt idx="8741">
                  <c:v>-55.584557238338498</c:v>
                </c:pt>
                <c:pt idx="8742">
                  <c:v>-55.826411055416003</c:v>
                </c:pt>
                <c:pt idx="8743">
                  <c:v>-55.800839479627001</c:v>
                </c:pt>
                <c:pt idx="8744">
                  <c:v>-56.1075431181754</c:v>
                </c:pt>
                <c:pt idx="8745">
                  <c:v>-56.073062160785298</c:v>
                </c:pt>
                <c:pt idx="8746">
                  <c:v>-56.158666569654002</c:v>
                </c:pt>
                <c:pt idx="8747">
                  <c:v>-56.2399976143816</c:v>
                </c:pt>
                <c:pt idx="8748">
                  <c:v>-56.476530077796198</c:v>
                </c:pt>
                <c:pt idx="8749">
                  <c:v>-56.318043963244897</c:v>
                </c:pt>
                <c:pt idx="8750">
                  <c:v>-55.872055932241999</c:v>
                </c:pt>
                <c:pt idx="8751">
                  <c:v>-55.645937085940702</c:v>
                </c:pt>
                <c:pt idx="8752">
                  <c:v>-55.6857440354052</c:v>
                </c:pt>
                <c:pt idx="8753">
                  <c:v>-55.427590514509397</c:v>
                </c:pt>
                <c:pt idx="8754">
                  <c:v>-55.918685012102003</c:v>
                </c:pt>
                <c:pt idx="8755">
                  <c:v>-56.626724959566097</c:v>
                </c:pt>
                <c:pt idx="8756">
                  <c:v>-56.799982354486701</c:v>
                </c:pt>
                <c:pt idx="8757">
                  <c:v>-56.421416138295903</c:v>
                </c:pt>
                <c:pt idx="8758">
                  <c:v>-55.674733696019899</c:v>
                </c:pt>
                <c:pt idx="8759">
                  <c:v>-56.410315980458499</c:v>
                </c:pt>
                <c:pt idx="8760">
                  <c:v>-56.196734768936103</c:v>
                </c:pt>
                <c:pt idx="8761">
                  <c:v>-56.165758733526197</c:v>
                </c:pt>
                <c:pt idx="8762">
                  <c:v>-56.540809501940402</c:v>
                </c:pt>
                <c:pt idx="8763">
                  <c:v>-57.046959202182997</c:v>
                </c:pt>
                <c:pt idx="8764">
                  <c:v>-57.239749817030997</c:v>
                </c:pt>
                <c:pt idx="8765">
                  <c:v>-57.034720334013301</c:v>
                </c:pt>
                <c:pt idx="8766">
                  <c:v>-56.661464626332098</c:v>
                </c:pt>
                <c:pt idx="8767">
                  <c:v>-56.269062359160998</c:v>
                </c:pt>
                <c:pt idx="8768">
                  <c:v>-56.7288711744444</c:v>
                </c:pt>
                <c:pt idx="8769">
                  <c:v>-56.905881450468797</c:v>
                </c:pt>
                <c:pt idx="8770">
                  <c:v>-57.053580381917598</c:v>
                </c:pt>
                <c:pt idx="8771">
                  <c:v>-56.898512141441003</c:v>
                </c:pt>
                <c:pt idx="8772">
                  <c:v>-56.511211628300899</c:v>
                </c:pt>
                <c:pt idx="8773">
                  <c:v>-56.143484228618</c:v>
                </c:pt>
                <c:pt idx="8774">
                  <c:v>-55.807492999074398</c:v>
                </c:pt>
                <c:pt idx="8775">
                  <c:v>-56.209521156579797</c:v>
                </c:pt>
                <c:pt idx="8776">
                  <c:v>-57.106773149126496</c:v>
                </c:pt>
                <c:pt idx="8777">
                  <c:v>-57.1419504377278</c:v>
                </c:pt>
                <c:pt idx="8778">
                  <c:v>-57.276577188784103</c:v>
                </c:pt>
                <c:pt idx="8779">
                  <c:v>-57.136158023219501</c:v>
                </c:pt>
                <c:pt idx="8780">
                  <c:v>-57.245364256876996</c:v>
                </c:pt>
                <c:pt idx="8781">
                  <c:v>-57.037688780963002</c:v>
                </c:pt>
                <c:pt idx="8782">
                  <c:v>-57.334689845907398</c:v>
                </c:pt>
                <c:pt idx="8783">
                  <c:v>-57.151816754208298</c:v>
                </c:pt>
                <c:pt idx="8784">
                  <c:v>-56.674256289372799</c:v>
                </c:pt>
                <c:pt idx="8785">
                  <c:v>-56.438792066900497</c:v>
                </c:pt>
                <c:pt idx="8786">
                  <c:v>-56.835329697428001</c:v>
                </c:pt>
                <c:pt idx="8787">
                  <c:v>-56.683053676561798</c:v>
                </c:pt>
                <c:pt idx="8788">
                  <c:v>-56.761870922438</c:v>
                </c:pt>
                <c:pt idx="8789">
                  <c:v>-56.5084840736194</c:v>
                </c:pt>
                <c:pt idx="8790">
                  <c:v>-56.572421595093097</c:v>
                </c:pt>
                <c:pt idx="8791">
                  <c:v>-56.504154487400299</c:v>
                </c:pt>
                <c:pt idx="8792">
                  <c:v>-56.909150042654502</c:v>
                </c:pt>
                <c:pt idx="8793">
                  <c:v>-56.990756387983801</c:v>
                </c:pt>
                <c:pt idx="8794">
                  <c:v>-56.715456474610399</c:v>
                </c:pt>
                <c:pt idx="8795">
                  <c:v>-56.204831097330199</c:v>
                </c:pt>
                <c:pt idx="8796">
                  <c:v>-56.092914637853198</c:v>
                </c:pt>
                <c:pt idx="8797">
                  <c:v>-56.194616485079301</c:v>
                </c:pt>
                <c:pt idx="8798">
                  <c:v>-56.576083946823701</c:v>
                </c:pt>
                <c:pt idx="8799">
                  <c:v>-56.6574855152491</c:v>
                </c:pt>
                <c:pt idx="8800">
                  <c:v>-56.261431508650503</c:v>
                </c:pt>
                <c:pt idx="8801">
                  <c:v>-56.337095405712397</c:v>
                </c:pt>
                <c:pt idx="8802">
                  <c:v>-56.1444422875676</c:v>
                </c:pt>
                <c:pt idx="8803">
                  <c:v>-55.699020780628899</c:v>
                </c:pt>
                <c:pt idx="8804">
                  <c:v>-55.904868591749697</c:v>
                </c:pt>
                <c:pt idx="8805">
                  <c:v>-56.0467458992104</c:v>
                </c:pt>
                <c:pt idx="8806">
                  <c:v>-56.265401502345902</c:v>
                </c:pt>
                <c:pt idx="8807">
                  <c:v>-55.972059265494501</c:v>
                </c:pt>
                <c:pt idx="8808">
                  <c:v>-55.924179017821203</c:v>
                </c:pt>
                <c:pt idx="8809">
                  <c:v>-55.496087897378601</c:v>
                </c:pt>
                <c:pt idx="8810">
                  <c:v>-55.1031581897047</c:v>
                </c:pt>
                <c:pt idx="8811">
                  <c:v>-55.1337526971313</c:v>
                </c:pt>
                <c:pt idx="8812">
                  <c:v>-55.363548227065301</c:v>
                </c:pt>
                <c:pt idx="8813">
                  <c:v>-55.499411580103697</c:v>
                </c:pt>
                <c:pt idx="8814">
                  <c:v>-54.869075116721199</c:v>
                </c:pt>
                <c:pt idx="8815">
                  <c:v>-54.698657437191102</c:v>
                </c:pt>
                <c:pt idx="8816">
                  <c:v>-54.801270744128203</c:v>
                </c:pt>
                <c:pt idx="8817">
                  <c:v>-54.671653379604102</c:v>
                </c:pt>
                <c:pt idx="8818">
                  <c:v>-54.628981805399</c:v>
                </c:pt>
                <c:pt idx="8819">
                  <c:v>-54.498861921238202</c:v>
                </c:pt>
                <c:pt idx="8820">
                  <c:v>-54.876919757052903</c:v>
                </c:pt>
                <c:pt idx="8821">
                  <c:v>-55.440843600600402</c:v>
                </c:pt>
                <c:pt idx="8822">
                  <c:v>-55.058742067148998</c:v>
                </c:pt>
                <c:pt idx="8823">
                  <c:v>-54.639230616564198</c:v>
                </c:pt>
                <c:pt idx="8824">
                  <c:v>-54.674152249402702</c:v>
                </c:pt>
                <c:pt idx="8825">
                  <c:v>-54.950033821170898</c:v>
                </c:pt>
                <c:pt idx="8826">
                  <c:v>-54.823555717893797</c:v>
                </c:pt>
                <c:pt idx="8827">
                  <c:v>-54.694015385884498</c:v>
                </c:pt>
                <c:pt idx="8828">
                  <c:v>-54.630108983434098</c:v>
                </c:pt>
                <c:pt idx="8829">
                  <c:v>-54.226541416645503</c:v>
                </c:pt>
                <c:pt idx="8830">
                  <c:v>-54.081105447105102</c:v>
                </c:pt>
                <c:pt idx="8831">
                  <c:v>-54.028774432721299</c:v>
                </c:pt>
                <c:pt idx="8832">
                  <c:v>-53.950400162963099</c:v>
                </c:pt>
                <c:pt idx="8833">
                  <c:v>-54.128139347555802</c:v>
                </c:pt>
                <c:pt idx="8834">
                  <c:v>-53.991411285458199</c:v>
                </c:pt>
                <c:pt idx="8835">
                  <c:v>-53.857880613399701</c:v>
                </c:pt>
                <c:pt idx="8836">
                  <c:v>-53.5216905806287</c:v>
                </c:pt>
                <c:pt idx="8837">
                  <c:v>-53.587291314658103</c:v>
                </c:pt>
                <c:pt idx="8838">
                  <c:v>-53.6210650359886</c:v>
                </c:pt>
                <c:pt idx="8839">
                  <c:v>-53.322486801927397</c:v>
                </c:pt>
                <c:pt idx="8840">
                  <c:v>-53.176910901242302</c:v>
                </c:pt>
                <c:pt idx="8841">
                  <c:v>-53.146746106983002</c:v>
                </c:pt>
                <c:pt idx="8842">
                  <c:v>-53.337649560823799</c:v>
                </c:pt>
                <c:pt idx="8843">
                  <c:v>-53.283851773888699</c:v>
                </c:pt>
                <c:pt idx="8844">
                  <c:v>-52.925652261149999</c:v>
                </c:pt>
                <c:pt idx="8845">
                  <c:v>-52.342757755582099</c:v>
                </c:pt>
                <c:pt idx="8846">
                  <c:v>-52.696154316838403</c:v>
                </c:pt>
                <c:pt idx="8847">
                  <c:v>-52.900007838204999</c:v>
                </c:pt>
                <c:pt idx="8848">
                  <c:v>-52.959020007367201</c:v>
                </c:pt>
                <c:pt idx="8849">
                  <c:v>-52.902670952095498</c:v>
                </c:pt>
                <c:pt idx="8850">
                  <c:v>-52.706849755793698</c:v>
                </c:pt>
                <c:pt idx="8851">
                  <c:v>-53.108699145610899</c:v>
                </c:pt>
                <c:pt idx="8852">
                  <c:v>-52.773114546221301</c:v>
                </c:pt>
                <c:pt idx="8853">
                  <c:v>-53.1623015559001</c:v>
                </c:pt>
                <c:pt idx="8854">
                  <c:v>-53.035605232495001</c:v>
                </c:pt>
                <c:pt idx="8855">
                  <c:v>-52.654496028743402</c:v>
                </c:pt>
                <c:pt idx="8856">
                  <c:v>-52.696435341071798</c:v>
                </c:pt>
                <c:pt idx="8857">
                  <c:v>-52.629231704864203</c:v>
                </c:pt>
                <c:pt idx="8858">
                  <c:v>-52.551763463135302</c:v>
                </c:pt>
                <c:pt idx="8859">
                  <c:v>-52.030546746534903</c:v>
                </c:pt>
                <c:pt idx="8860">
                  <c:v>-51.280430305520198</c:v>
                </c:pt>
                <c:pt idx="8861">
                  <c:v>-51.080163794611899</c:v>
                </c:pt>
                <c:pt idx="8862">
                  <c:v>-51.230181544118402</c:v>
                </c:pt>
                <c:pt idx="8863">
                  <c:v>-51.174919709742198</c:v>
                </c:pt>
                <c:pt idx="8864">
                  <c:v>-51.340125242376303</c:v>
                </c:pt>
                <c:pt idx="8865">
                  <c:v>-51.333035127679402</c:v>
                </c:pt>
                <c:pt idx="8866">
                  <c:v>-51.084360133181399</c:v>
                </c:pt>
                <c:pt idx="8867">
                  <c:v>-51.568326149598697</c:v>
                </c:pt>
                <c:pt idx="8868">
                  <c:v>-52.137907160589599</c:v>
                </c:pt>
                <c:pt idx="8869">
                  <c:v>-52.353549579569297</c:v>
                </c:pt>
                <c:pt idx="8870">
                  <c:v>-51.910011512012701</c:v>
                </c:pt>
                <c:pt idx="8871">
                  <c:v>-51.498305483151597</c:v>
                </c:pt>
                <c:pt idx="8872">
                  <c:v>-51.473391885460799</c:v>
                </c:pt>
                <c:pt idx="8873">
                  <c:v>-51.062217454555302</c:v>
                </c:pt>
                <c:pt idx="8874">
                  <c:v>-51.127019875729701</c:v>
                </c:pt>
                <c:pt idx="8875">
                  <c:v>-51.374760405363602</c:v>
                </c:pt>
                <c:pt idx="8876">
                  <c:v>-51.821064953841102</c:v>
                </c:pt>
                <c:pt idx="8877">
                  <c:v>-51.545687490962202</c:v>
                </c:pt>
                <c:pt idx="8878">
                  <c:v>-51.125931617748698</c:v>
                </c:pt>
                <c:pt idx="8879">
                  <c:v>-51.387719575713803</c:v>
                </c:pt>
                <c:pt idx="8880">
                  <c:v>-51.945448934911298</c:v>
                </c:pt>
                <c:pt idx="8881">
                  <c:v>-51.4702487785841</c:v>
                </c:pt>
                <c:pt idx="8882">
                  <c:v>-51.219178499074602</c:v>
                </c:pt>
                <c:pt idx="8883">
                  <c:v>-51.0581083865195</c:v>
                </c:pt>
                <c:pt idx="8884">
                  <c:v>-50.733446249287802</c:v>
                </c:pt>
                <c:pt idx="8885">
                  <c:v>-51.025119423985998</c:v>
                </c:pt>
                <c:pt idx="8886">
                  <c:v>-51.173239520217301</c:v>
                </c:pt>
                <c:pt idx="8887">
                  <c:v>-51.470660032359497</c:v>
                </c:pt>
                <c:pt idx="8888">
                  <c:v>-51.568822816804598</c:v>
                </c:pt>
                <c:pt idx="8889">
                  <c:v>-51.961651490175399</c:v>
                </c:pt>
                <c:pt idx="8890">
                  <c:v>-51.6075979408443</c:v>
                </c:pt>
                <c:pt idx="8891">
                  <c:v>-51.213667984292599</c:v>
                </c:pt>
                <c:pt idx="8892">
                  <c:v>-51.856651891471003</c:v>
                </c:pt>
                <c:pt idx="8893">
                  <c:v>-51.742932471041399</c:v>
                </c:pt>
                <c:pt idx="8894">
                  <c:v>-51.503767546632503</c:v>
                </c:pt>
                <c:pt idx="8895">
                  <c:v>-51.674230435375698</c:v>
                </c:pt>
                <c:pt idx="8896">
                  <c:v>-51.910225117863703</c:v>
                </c:pt>
                <c:pt idx="8897">
                  <c:v>-52.453321717914598</c:v>
                </c:pt>
                <c:pt idx="8898">
                  <c:v>-52.936913712512002</c:v>
                </c:pt>
                <c:pt idx="8899">
                  <c:v>-53.241117849286397</c:v>
                </c:pt>
                <c:pt idx="8900">
                  <c:v>-53.170158023290398</c:v>
                </c:pt>
                <c:pt idx="8901">
                  <c:v>-53.386817472301097</c:v>
                </c:pt>
                <c:pt idx="8902">
                  <c:v>-53.2458651633439</c:v>
                </c:pt>
                <c:pt idx="8903">
                  <c:v>-53.496430390266603</c:v>
                </c:pt>
                <c:pt idx="8904">
                  <c:v>-53.3612823137276</c:v>
                </c:pt>
                <c:pt idx="8905">
                  <c:v>-52.828351497984201</c:v>
                </c:pt>
                <c:pt idx="8906">
                  <c:v>-53.004358767657997</c:v>
                </c:pt>
                <c:pt idx="8907">
                  <c:v>-53.1884135478874</c:v>
                </c:pt>
                <c:pt idx="8908">
                  <c:v>-53.292987414724799</c:v>
                </c:pt>
                <c:pt idx="8909">
                  <c:v>-53.142316316207101</c:v>
                </c:pt>
                <c:pt idx="8910">
                  <c:v>-53.489893498218699</c:v>
                </c:pt>
                <c:pt idx="8911">
                  <c:v>-53.5152050587728</c:v>
                </c:pt>
                <c:pt idx="8912">
                  <c:v>-52.815231729663203</c:v>
                </c:pt>
                <c:pt idx="8913">
                  <c:v>-53.340836598320202</c:v>
                </c:pt>
                <c:pt idx="8914">
                  <c:v>-54.258065663937799</c:v>
                </c:pt>
                <c:pt idx="8915">
                  <c:v>-54.479648626779202</c:v>
                </c:pt>
                <c:pt idx="8916">
                  <c:v>-54.480587979168</c:v>
                </c:pt>
                <c:pt idx="8917">
                  <c:v>-54.515882712390599</c:v>
                </c:pt>
                <c:pt idx="8918">
                  <c:v>-55.113316082794</c:v>
                </c:pt>
                <c:pt idx="8919">
                  <c:v>-55.425091768531402</c:v>
                </c:pt>
                <c:pt idx="8920">
                  <c:v>-55.255183569076898</c:v>
                </c:pt>
                <c:pt idx="8921">
                  <c:v>-54.846123282833297</c:v>
                </c:pt>
                <c:pt idx="8922">
                  <c:v>-54.787022723234799</c:v>
                </c:pt>
                <c:pt idx="8923">
                  <c:v>-54.994302551278601</c:v>
                </c:pt>
                <c:pt idx="8924">
                  <c:v>-55.314232679339803</c:v>
                </c:pt>
                <c:pt idx="8925">
                  <c:v>-55.332260927252499</c:v>
                </c:pt>
                <c:pt idx="8926">
                  <c:v>-55.460254551628303</c:v>
                </c:pt>
                <c:pt idx="8927">
                  <c:v>-55.001794179630899</c:v>
                </c:pt>
                <c:pt idx="8928">
                  <c:v>-54.861552113378799</c:v>
                </c:pt>
                <c:pt idx="8929">
                  <c:v>-54.8356118213458</c:v>
                </c:pt>
                <c:pt idx="8930">
                  <c:v>-55.014604097067902</c:v>
                </c:pt>
                <c:pt idx="8931">
                  <c:v>-55.323990781888803</c:v>
                </c:pt>
                <c:pt idx="8932">
                  <c:v>-55.107003590939399</c:v>
                </c:pt>
                <c:pt idx="8933">
                  <c:v>-55.242340278861597</c:v>
                </c:pt>
                <c:pt idx="8934">
                  <c:v>-55.189582652645299</c:v>
                </c:pt>
                <c:pt idx="8935">
                  <c:v>-55.226010758474203</c:v>
                </c:pt>
                <c:pt idx="8936">
                  <c:v>-55.269528514978198</c:v>
                </c:pt>
                <c:pt idx="8937">
                  <c:v>-55.197829047867302</c:v>
                </c:pt>
                <c:pt idx="8938">
                  <c:v>-55.031334580779102</c:v>
                </c:pt>
                <c:pt idx="8939">
                  <c:v>-54.746845513973</c:v>
                </c:pt>
                <c:pt idx="8940">
                  <c:v>-54.7865331609704</c:v>
                </c:pt>
                <c:pt idx="8941">
                  <c:v>-55.3101322357277</c:v>
                </c:pt>
                <c:pt idx="8942">
                  <c:v>-55.6505315324465</c:v>
                </c:pt>
                <c:pt idx="8943">
                  <c:v>-55.594895882540001</c:v>
                </c:pt>
                <c:pt idx="8944">
                  <c:v>-55.817587184312103</c:v>
                </c:pt>
                <c:pt idx="8945">
                  <c:v>-56.039665604629299</c:v>
                </c:pt>
                <c:pt idx="8946">
                  <c:v>-55.809801610430803</c:v>
                </c:pt>
                <c:pt idx="8947">
                  <c:v>-55.713435610755802</c:v>
                </c:pt>
                <c:pt idx="8948">
                  <c:v>-55.520971388196898</c:v>
                </c:pt>
                <c:pt idx="8949">
                  <c:v>-55.395002481703102</c:v>
                </c:pt>
                <c:pt idx="8950">
                  <c:v>-55.925775166694599</c:v>
                </c:pt>
                <c:pt idx="8951">
                  <c:v>-55.844455648938997</c:v>
                </c:pt>
                <c:pt idx="8952">
                  <c:v>-56.324594330037797</c:v>
                </c:pt>
                <c:pt idx="8953">
                  <c:v>-56.303134820319599</c:v>
                </c:pt>
                <c:pt idx="8954">
                  <c:v>-56.077516342576402</c:v>
                </c:pt>
                <c:pt idx="8955">
                  <c:v>-55.775443896215201</c:v>
                </c:pt>
                <c:pt idx="8956">
                  <c:v>-55.799997714663803</c:v>
                </c:pt>
                <c:pt idx="8957">
                  <c:v>-56.145355813930898</c:v>
                </c:pt>
                <c:pt idx="8958">
                  <c:v>-56.589035464167303</c:v>
                </c:pt>
                <c:pt idx="8959">
                  <c:v>-56.775264934832499</c:v>
                </c:pt>
                <c:pt idx="8960">
                  <c:v>-57.059346832846202</c:v>
                </c:pt>
                <c:pt idx="8961">
                  <c:v>-56.739329452985501</c:v>
                </c:pt>
                <c:pt idx="8962">
                  <c:v>-56.504320093638398</c:v>
                </c:pt>
                <c:pt idx="8963">
                  <c:v>-56.307471055259001</c:v>
                </c:pt>
                <c:pt idx="8964">
                  <c:v>-56.078610737026303</c:v>
                </c:pt>
                <c:pt idx="8965">
                  <c:v>-56.160448610960501</c:v>
                </c:pt>
                <c:pt idx="8966">
                  <c:v>-56.232586142520397</c:v>
                </c:pt>
                <c:pt idx="8967">
                  <c:v>-56.028632328087198</c:v>
                </c:pt>
                <c:pt idx="8968">
                  <c:v>-56.394694068677602</c:v>
                </c:pt>
                <c:pt idx="8969">
                  <c:v>-56.858222129324801</c:v>
                </c:pt>
                <c:pt idx="8970">
                  <c:v>-56.741943649438603</c:v>
                </c:pt>
                <c:pt idx="8971">
                  <c:v>-56.686382408313001</c:v>
                </c:pt>
                <c:pt idx="8972">
                  <c:v>-56.9427748699473</c:v>
                </c:pt>
                <c:pt idx="8973">
                  <c:v>-56.246845958425197</c:v>
                </c:pt>
                <c:pt idx="8974">
                  <c:v>-56.102012203242403</c:v>
                </c:pt>
                <c:pt idx="8975">
                  <c:v>-56.0474870102952</c:v>
                </c:pt>
                <c:pt idx="8976">
                  <c:v>-56.757608117563002</c:v>
                </c:pt>
                <c:pt idx="8977">
                  <c:v>-56.681644373623399</c:v>
                </c:pt>
                <c:pt idx="8978">
                  <c:v>-56.451833727293703</c:v>
                </c:pt>
                <c:pt idx="8979">
                  <c:v>-56.438466962578097</c:v>
                </c:pt>
                <c:pt idx="8980">
                  <c:v>-56.385435727470501</c:v>
                </c:pt>
                <c:pt idx="8981">
                  <c:v>-56.287461643907697</c:v>
                </c:pt>
                <c:pt idx="8982">
                  <c:v>-56.166534316078902</c:v>
                </c:pt>
                <c:pt idx="8983">
                  <c:v>-56.404507721228001</c:v>
                </c:pt>
                <c:pt idx="8984">
                  <c:v>-56.294265267924501</c:v>
                </c:pt>
                <c:pt idx="8985">
                  <c:v>-56.2860685731386</c:v>
                </c:pt>
                <c:pt idx="8986">
                  <c:v>-56.039167013179998</c:v>
                </c:pt>
                <c:pt idx="8987">
                  <c:v>-55.947246928981897</c:v>
                </c:pt>
                <c:pt idx="8988">
                  <c:v>-55.888922490760898</c:v>
                </c:pt>
                <c:pt idx="8989">
                  <c:v>-56.157791197726603</c:v>
                </c:pt>
                <c:pt idx="8990">
                  <c:v>-56.354712765443502</c:v>
                </c:pt>
                <c:pt idx="8991">
                  <c:v>-56.318101177472599</c:v>
                </c:pt>
                <c:pt idx="8992">
                  <c:v>-56.3767874587788</c:v>
                </c:pt>
                <c:pt idx="8993">
                  <c:v>-55.548422405834003</c:v>
                </c:pt>
                <c:pt idx="8994">
                  <c:v>-55.405239145405801</c:v>
                </c:pt>
                <c:pt idx="8995">
                  <c:v>-55.706043438363203</c:v>
                </c:pt>
                <c:pt idx="8996">
                  <c:v>-55.584078861706701</c:v>
                </c:pt>
                <c:pt idx="8997">
                  <c:v>-55.7654250190864</c:v>
                </c:pt>
                <c:pt idx="8998">
                  <c:v>-56.319237236847599</c:v>
                </c:pt>
                <c:pt idx="8999">
                  <c:v>-56.4154447056168</c:v>
                </c:pt>
                <c:pt idx="9000">
                  <c:v>-56.296044961192301</c:v>
                </c:pt>
                <c:pt idx="9001">
                  <c:v>-56.1903327790384</c:v>
                </c:pt>
                <c:pt idx="9002">
                  <c:v>-55.835930771435102</c:v>
                </c:pt>
                <c:pt idx="9003">
                  <c:v>-55.963085826117798</c:v>
                </c:pt>
                <c:pt idx="9004">
                  <c:v>-56.161054569485202</c:v>
                </c:pt>
                <c:pt idx="9005">
                  <c:v>-56.027405080004002</c:v>
                </c:pt>
                <c:pt idx="9006">
                  <c:v>-56.193903371209899</c:v>
                </c:pt>
                <c:pt idx="9007">
                  <c:v>-55.739105443586602</c:v>
                </c:pt>
                <c:pt idx="9008">
                  <c:v>-55.7017573029094</c:v>
                </c:pt>
                <c:pt idx="9009">
                  <c:v>-55.2524100810327</c:v>
                </c:pt>
                <c:pt idx="9010">
                  <c:v>-55.459022837784801</c:v>
                </c:pt>
                <c:pt idx="9011">
                  <c:v>-55.818898759787302</c:v>
                </c:pt>
                <c:pt idx="9012">
                  <c:v>-55.550088789228099</c:v>
                </c:pt>
                <c:pt idx="9013">
                  <c:v>-55.275715010945</c:v>
                </c:pt>
                <c:pt idx="9014">
                  <c:v>-55.262445991070997</c:v>
                </c:pt>
                <c:pt idx="9015">
                  <c:v>-54.959306535104602</c:v>
                </c:pt>
                <c:pt idx="9016">
                  <c:v>-55.359442938478502</c:v>
                </c:pt>
                <c:pt idx="9017">
                  <c:v>-54.948111243307501</c:v>
                </c:pt>
                <c:pt idx="9018">
                  <c:v>-54.7410758367187</c:v>
                </c:pt>
                <c:pt idx="9019">
                  <c:v>-55.180356353637798</c:v>
                </c:pt>
                <c:pt idx="9020">
                  <c:v>-55.372063630108102</c:v>
                </c:pt>
                <c:pt idx="9021">
                  <c:v>-55.473023483262303</c:v>
                </c:pt>
                <c:pt idx="9022">
                  <c:v>-55.068943102201402</c:v>
                </c:pt>
                <c:pt idx="9023">
                  <c:v>-54.599416661880298</c:v>
                </c:pt>
                <c:pt idx="9024">
                  <c:v>-54.448870123181898</c:v>
                </c:pt>
                <c:pt idx="9025">
                  <c:v>-54.587873464148799</c:v>
                </c:pt>
                <c:pt idx="9026">
                  <c:v>-54.226335194658098</c:v>
                </c:pt>
                <c:pt idx="9027">
                  <c:v>-54.343947918616898</c:v>
                </c:pt>
                <c:pt idx="9028">
                  <c:v>-54.257464731311302</c:v>
                </c:pt>
                <c:pt idx="9029">
                  <c:v>-54.127404680780302</c:v>
                </c:pt>
                <c:pt idx="9030">
                  <c:v>-54.408481074801898</c:v>
                </c:pt>
                <c:pt idx="9031">
                  <c:v>-54.2103546111722</c:v>
                </c:pt>
                <c:pt idx="9032">
                  <c:v>-53.656567754122797</c:v>
                </c:pt>
                <c:pt idx="9033">
                  <c:v>-53.497491130400498</c:v>
                </c:pt>
                <c:pt idx="9034">
                  <c:v>-53.196954144849698</c:v>
                </c:pt>
                <c:pt idx="9035">
                  <c:v>-53.156400168622902</c:v>
                </c:pt>
                <c:pt idx="9036">
                  <c:v>-53.499545970861597</c:v>
                </c:pt>
                <c:pt idx="9037">
                  <c:v>-53.404886706154301</c:v>
                </c:pt>
                <c:pt idx="9038">
                  <c:v>-53.027466476604701</c:v>
                </c:pt>
                <c:pt idx="9039">
                  <c:v>-52.566899289001803</c:v>
                </c:pt>
                <c:pt idx="9040">
                  <c:v>-52.542696397735298</c:v>
                </c:pt>
                <c:pt idx="9041">
                  <c:v>-52.789896768328802</c:v>
                </c:pt>
                <c:pt idx="9042">
                  <c:v>-52.5977129256053</c:v>
                </c:pt>
                <c:pt idx="9043">
                  <c:v>-52.644024496773</c:v>
                </c:pt>
                <c:pt idx="9044">
                  <c:v>-52.645681641374203</c:v>
                </c:pt>
                <c:pt idx="9045">
                  <c:v>-52.6281372292394</c:v>
                </c:pt>
                <c:pt idx="9046">
                  <c:v>-52.428692797988901</c:v>
                </c:pt>
                <c:pt idx="9047">
                  <c:v>-52.679907583911302</c:v>
                </c:pt>
                <c:pt idx="9048">
                  <c:v>-53.0752069310902</c:v>
                </c:pt>
                <c:pt idx="9049">
                  <c:v>-53.174470578709602</c:v>
                </c:pt>
                <c:pt idx="9050">
                  <c:v>-52.814493851057897</c:v>
                </c:pt>
                <c:pt idx="9051">
                  <c:v>-52.381857194444002</c:v>
                </c:pt>
                <c:pt idx="9052">
                  <c:v>-51.898152769061198</c:v>
                </c:pt>
                <c:pt idx="9053">
                  <c:v>-51.733242114470997</c:v>
                </c:pt>
                <c:pt idx="9054">
                  <c:v>-52.219168310742603</c:v>
                </c:pt>
                <c:pt idx="9055">
                  <c:v>-52.614842328325601</c:v>
                </c:pt>
                <c:pt idx="9056">
                  <c:v>-52.083286177718399</c:v>
                </c:pt>
                <c:pt idx="9057">
                  <c:v>-51.443546275793203</c:v>
                </c:pt>
                <c:pt idx="9058">
                  <c:v>-51.219375242199597</c:v>
                </c:pt>
                <c:pt idx="9059">
                  <c:v>-50.925804137027498</c:v>
                </c:pt>
                <c:pt idx="9060">
                  <c:v>-50.994925284585399</c:v>
                </c:pt>
                <c:pt idx="9061">
                  <c:v>-51.010246523101898</c:v>
                </c:pt>
                <c:pt idx="9062">
                  <c:v>-51.2647475570623</c:v>
                </c:pt>
                <c:pt idx="9063">
                  <c:v>-51.1307185922415</c:v>
                </c:pt>
                <c:pt idx="9064">
                  <c:v>-50.724054108533501</c:v>
                </c:pt>
                <c:pt idx="9065">
                  <c:v>-50.670566612829901</c:v>
                </c:pt>
                <c:pt idx="9066">
                  <c:v>-50.846495279995203</c:v>
                </c:pt>
                <c:pt idx="9067">
                  <c:v>-50.6235525120739</c:v>
                </c:pt>
                <c:pt idx="9068">
                  <c:v>-50.373872335613598</c:v>
                </c:pt>
                <c:pt idx="9069">
                  <c:v>-50.066163376613503</c:v>
                </c:pt>
                <c:pt idx="9070">
                  <c:v>-50.138028998667203</c:v>
                </c:pt>
                <c:pt idx="9071">
                  <c:v>-50.399598236966703</c:v>
                </c:pt>
                <c:pt idx="9072">
                  <c:v>-49.933560520556398</c:v>
                </c:pt>
                <c:pt idx="9073">
                  <c:v>-49.522570322723404</c:v>
                </c:pt>
                <c:pt idx="9074">
                  <c:v>-49.873259770605102</c:v>
                </c:pt>
                <c:pt idx="9075">
                  <c:v>-49.860735303156197</c:v>
                </c:pt>
                <c:pt idx="9076">
                  <c:v>-49.722248042366601</c:v>
                </c:pt>
                <c:pt idx="9077">
                  <c:v>-50.199346815495197</c:v>
                </c:pt>
                <c:pt idx="9078">
                  <c:v>-50.489687428593101</c:v>
                </c:pt>
                <c:pt idx="9079">
                  <c:v>-50.368043822943598</c:v>
                </c:pt>
                <c:pt idx="9080">
                  <c:v>-50.497506933228699</c:v>
                </c:pt>
                <c:pt idx="9081">
                  <c:v>-50.4419879090146</c:v>
                </c:pt>
                <c:pt idx="9082">
                  <c:v>-50.560592087095699</c:v>
                </c:pt>
                <c:pt idx="9083">
                  <c:v>-50.588077800521702</c:v>
                </c:pt>
                <c:pt idx="9084">
                  <c:v>-50.527653590120401</c:v>
                </c:pt>
                <c:pt idx="9085">
                  <c:v>-50.252870470857999</c:v>
                </c:pt>
                <c:pt idx="9086">
                  <c:v>-50.036647343073099</c:v>
                </c:pt>
                <c:pt idx="9087">
                  <c:v>-50.2947105640107</c:v>
                </c:pt>
                <c:pt idx="9088">
                  <c:v>-50.397048543917201</c:v>
                </c:pt>
                <c:pt idx="9089">
                  <c:v>-50.437679454473802</c:v>
                </c:pt>
                <c:pt idx="9090">
                  <c:v>-50.416234494914598</c:v>
                </c:pt>
                <c:pt idx="9091">
                  <c:v>-50.810116953815303</c:v>
                </c:pt>
                <c:pt idx="9092">
                  <c:v>-51.146180774016301</c:v>
                </c:pt>
                <c:pt idx="9093">
                  <c:v>-51.175923220324002</c:v>
                </c:pt>
                <c:pt idx="9094">
                  <c:v>-51.097962416264302</c:v>
                </c:pt>
                <c:pt idx="9095">
                  <c:v>-51.1764792393599</c:v>
                </c:pt>
                <c:pt idx="9096">
                  <c:v>-50.9445645236856</c:v>
                </c:pt>
                <c:pt idx="9097">
                  <c:v>-51.024835887797899</c:v>
                </c:pt>
                <c:pt idx="9098">
                  <c:v>-51.097143091915903</c:v>
                </c:pt>
                <c:pt idx="9099">
                  <c:v>-51.377796373291403</c:v>
                </c:pt>
                <c:pt idx="9100">
                  <c:v>-51.568455356123302</c:v>
                </c:pt>
                <c:pt idx="9101">
                  <c:v>-51.0834978237516</c:v>
                </c:pt>
                <c:pt idx="9102">
                  <c:v>-51.092551532325302</c:v>
                </c:pt>
                <c:pt idx="9103">
                  <c:v>-51.404645207602698</c:v>
                </c:pt>
                <c:pt idx="9104">
                  <c:v>-51.448380850472098</c:v>
                </c:pt>
                <c:pt idx="9105">
                  <c:v>-51.604639575637499</c:v>
                </c:pt>
                <c:pt idx="9106">
                  <c:v>-51.324440931396197</c:v>
                </c:pt>
                <c:pt idx="9107">
                  <c:v>-51.712404223261501</c:v>
                </c:pt>
                <c:pt idx="9108">
                  <c:v>-52.345761208998802</c:v>
                </c:pt>
                <c:pt idx="9109">
                  <c:v>-52.244406355144903</c:v>
                </c:pt>
                <c:pt idx="9110">
                  <c:v>-52.009027657394597</c:v>
                </c:pt>
                <c:pt idx="9111">
                  <c:v>-52.090500238022798</c:v>
                </c:pt>
                <c:pt idx="9112">
                  <c:v>-52.3940550890444</c:v>
                </c:pt>
                <c:pt idx="9113">
                  <c:v>-52.432235276764501</c:v>
                </c:pt>
                <c:pt idx="9114">
                  <c:v>-52.402495369791502</c:v>
                </c:pt>
                <c:pt idx="9115">
                  <c:v>-52.306805452581997</c:v>
                </c:pt>
                <c:pt idx="9116">
                  <c:v>-52.737429909868602</c:v>
                </c:pt>
                <c:pt idx="9117">
                  <c:v>-53.041166588578797</c:v>
                </c:pt>
                <c:pt idx="9118">
                  <c:v>-52.898551506678501</c:v>
                </c:pt>
                <c:pt idx="9119">
                  <c:v>-53.160566512742399</c:v>
                </c:pt>
                <c:pt idx="9120">
                  <c:v>-53.424412773058201</c:v>
                </c:pt>
                <c:pt idx="9121">
                  <c:v>-52.9037555441165</c:v>
                </c:pt>
                <c:pt idx="9122">
                  <c:v>-52.447189568134803</c:v>
                </c:pt>
                <c:pt idx="9123">
                  <c:v>-51.864623928769703</c:v>
                </c:pt>
                <c:pt idx="9124">
                  <c:v>-52.0266737823667</c:v>
                </c:pt>
                <c:pt idx="9125">
                  <c:v>-52.3846968224424</c:v>
                </c:pt>
                <c:pt idx="9126">
                  <c:v>-52.170319453404403</c:v>
                </c:pt>
                <c:pt idx="9127">
                  <c:v>-52.297021962095499</c:v>
                </c:pt>
                <c:pt idx="9128">
                  <c:v>-52.882497463136801</c:v>
                </c:pt>
                <c:pt idx="9129">
                  <c:v>-52.906071009618003</c:v>
                </c:pt>
                <c:pt idx="9130">
                  <c:v>-53.709871230645902</c:v>
                </c:pt>
                <c:pt idx="9131">
                  <c:v>-54.039375305834803</c:v>
                </c:pt>
                <c:pt idx="9132">
                  <c:v>-54.109948408267996</c:v>
                </c:pt>
                <c:pt idx="9133">
                  <c:v>-54.104064160961599</c:v>
                </c:pt>
                <c:pt idx="9134">
                  <c:v>-54.534647221826603</c:v>
                </c:pt>
                <c:pt idx="9135">
                  <c:v>-54.430610875949498</c:v>
                </c:pt>
                <c:pt idx="9136">
                  <c:v>-54.635115507025198</c:v>
                </c:pt>
                <c:pt idx="9137">
                  <c:v>-54.466760777383897</c:v>
                </c:pt>
                <c:pt idx="9138">
                  <c:v>-54.310751126458598</c:v>
                </c:pt>
                <c:pt idx="9139">
                  <c:v>-54.538602723478</c:v>
                </c:pt>
                <c:pt idx="9140">
                  <c:v>-54.5680907070007</c:v>
                </c:pt>
                <c:pt idx="9141">
                  <c:v>-54.725663049704302</c:v>
                </c:pt>
                <c:pt idx="9142">
                  <c:v>-55.059161195622401</c:v>
                </c:pt>
                <c:pt idx="9143">
                  <c:v>-54.4770223496146</c:v>
                </c:pt>
                <c:pt idx="9144">
                  <c:v>-54.327953137151297</c:v>
                </c:pt>
                <c:pt idx="9145">
                  <c:v>-54.478404535191601</c:v>
                </c:pt>
                <c:pt idx="9146">
                  <c:v>-54.384234206722297</c:v>
                </c:pt>
                <c:pt idx="9147">
                  <c:v>-54.658261359542003</c:v>
                </c:pt>
                <c:pt idx="9148">
                  <c:v>-54.742776525072401</c:v>
                </c:pt>
                <c:pt idx="9149">
                  <c:v>-55.124887533922099</c:v>
                </c:pt>
                <c:pt idx="9150">
                  <c:v>-55.179384357173198</c:v>
                </c:pt>
                <c:pt idx="9151">
                  <c:v>-55.273754251968803</c:v>
                </c:pt>
                <c:pt idx="9152">
                  <c:v>-55.4187644541936</c:v>
                </c:pt>
                <c:pt idx="9153">
                  <c:v>-54.981429780802699</c:v>
                </c:pt>
                <c:pt idx="9154">
                  <c:v>-54.771169329835402</c:v>
                </c:pt>
                <c:pt idx="9155">
                  <c:v>-54.582966009282103</c:v>
                </c:pt>
                <c:pt idx="9156">
                  <c:v>-55.0102436688409</c:v>
                </c:pt>
                <c:pt idx="9157">
                  <c:v>-55.672302502908899</c:v>
                </c:pt>
                <c:pt idx="9158">
                  <c:v>-55.788493364000701</c:v>
                </c:pt>
                <c:pt idx="9159">
                  <c:v>-55.664395978427102</c:v>
                </c:pt>
                <c:pt idx="9160">
                  <c:v>-55.314639020394402</c:v>
                </c:pt>
                <c:pt idx="9161">
                  <c:v>-55.414754368654698</c:v>
                </c:pt>
                <c:pt idx="9162">
                  <c:v>-55.7368045765106</c:v>
                </c:pt>
                <c:pt idx="9163">
                  <c:v>-55.739956199246201</c:v>
                </c:pt>
                <c:pt idx="9164">
                  <c:v>-55.4297810729555</c:v>
                </c:pt>
                <c:pt idx="9165">
                  <c:v>-55.287726054223</c:v>
                </c:pt>
                <c:pt idx="9166">
                  <c:v>-55.330118810964599</c:v>
                </c:pt>
                <c:pt idx="9167">
                  <c:v>-55.194882546819102</c:v>
                </c:pt>
                <c:pt idx="9168">
                  <c:v>-55.395527354427699</c:v>
                </c:pt>
                <c:pt idx="9169">
                  <c:v>-55.2021566613776</c:v>
                </c:pt>
                <c:pt idx="9170">
                  <c:v>-54.971926911835297</c:v>
                </c:pt>
                <c:pt idx="9171">
                  <c:v>-55.6249212779936</c:v>
                </c:pt>
                <c:pt idx="9172">
                  <c:v>-55.642192496639197</c:v>
                </c:pt>
                <c:pt idx="9173">
                  <c:v>-55.229275200526303</c:v>
                </c:pt>
                <c:pt idx="9174">
                  <c:v>-54.906712477013599</c:v>
                </c:pt>
                <c:pt idx="9175">
                  <c:v>-55.123988886798003</c:v>
                </c:pt>
                <c:pt idx="9176">
                  <c:v>-55.324891105068602</c:v>
                </c:pt>
                <c:pt idx="9177">
                  <c:v>-56.0853561229668</c:v>
                </c:pt>
                <c:pt idx="9178">
                  <c:v>-55.875574901625903</c:v>
                </c:pt>
                <c:pt idx="9179">
                  <c:v>-55.488880447260797</c:v>
                </c:pt>
                <c:pt idx="9180">
                  <c:v>-55.274512265254103</c:v>
                </c:pt>
                <c:pt idx="9181">
                  <c:v>-55.546834670306801</c:v>
                </c:pt>
                <c:pt idx="9182">
                  <c:v>-56.160384484122098</c:v>
                </c:pt>
                <c:pt idx="9183">
                  <c:v>-56.049454127726897</c:v>
                </c:pt>
                <c:pt idx="9184">
                  <c:v>-56.2172841334799</c:v>
                </c:pt>
                <c:pt idx="9185">
                  <c:v>-55.974421618362001</c:v>
                </c:pt>
                <c:pt idx="9186">
                  <c:v>-55.472696494987602</c:v>
                </c:pt>
                <c:pt idx="9187">
                  <c:v>-55.519009483434402</c:v>
                </c:pt>
                <c:pt idx="9188">
                  <c:v>-56.039465749758499</c:v>
                </c:pt>
                <c:pt idx="9189">
                  <c:v>-56.302224316936197</c:v>
                </c:pt>
                <c:pt idx="9190">
                  <c:v>-56.246854332196698</c:v>
                </c:pt>
                <c:pt idx="9191">
                  <c:v>-55.422244131800298</c:v>
                </c:pt>
                <c:pt idx="9192">
                  <c:v>-55.323188831582399</c:v>
                </c:pt>
                <c:pt idx="9193">
                  <c:v>-55.650912975858901</c:v>
                </c:pt>
                <c:pt idx="9194">
                  <c:v>-55.582673804988303</c:v>
                </c:pt>
                <c:pt idx="9195">
                  <c:v>-55.877584462869201</c:v>
                </c:pt>
                <c:pt idx="9196">
                  <c:v>-55.9600312792791</c:v>
                </c:pt>
                <c:pt idx="9197">
                  <c:v>-55.735187958179203</c:v>
                </c:pt>
                <c:pt idx="9198">
                  <c:v>-55.306738016740198</c:v>
                </c:pt>
                <c:pt idx="9199">
                  <c:v>-54.932829597404499</c:v>
                </c:pt>
                <c:pt idx="9200">
                  <c:v>-54.949142328101601</c:v>
                </c:pt>
                <c:pt idx="9201">
                  <c:v>-54.944542492553403</c:v>
                </c:pt>
                <c:pt idx="9202">
                  <c:v>-55.224648624522104</c:v>
                </c:pt>
                <c:pt idx="9203">
                  <c:v>-55.642038600652498</c:v>
                </c:pt>
                <c:pt idx="9204">
                  <c:v>-55.446967308396303</c:v>
                </c:pt>
                <c:pt idx="9205">
                  <c:v>-55.170634900682501</c:v>
                </c:pt>
                <c:pt idx="9206">
                  <c:v>-55.064084393838499</c:v>
                </c:pt>
                <c:pt idx="9207">
                  <c:v>-54.945820004848898</c:v>
                </c:pt>
                <c:pt idx="9208">
                  <c:v>-54.1567511451941</c:v>
                </c:pt>
                <c:pt idx="9209">
                  <c:v>-54.435162405373198</c:v>
                </c:pt>
                <c:pt idx="9210">
                  <c:v>-54.406790586853099</c:v>
                </c:pt>
                <c:pt idx="9211">
                  <c:v>-54.303119162546999</c:v>
                </c:pt>
                <c:pt idx="9212">
                  <c:v>-54.319818678256603</c:v>
                </c:pt>
                <c:pt idx="9213">
                  <c:v>-54.387930718847599</c:v>
                </c:pt>
                <c:pt idx="9214">
                  <c:v>-54.7160451518005</c:v>
                </c:pt>
                <c:pt idx="9215">
                  <c:v>-54.693573494487197</c:v>
                </c:pt>
                <c:pt idx="9216">
                  <c:v>-54.463528532817897</c:v>
                </c:pt>
                <c:pt idx="9217">
                  <c:v>-54.392066518127798</c:v>
                </c:pt>
                <c:pt idx="9218">
                  <c:v>-54.131075432900403</c:v>
                </c:pt>
                <c:pt idx="9219">
                  <c:v>-53.862929263926198</c:v>
                </c:pt>
                <c:pt idx="9220">
                  <c:v>-54.097643796542599</c:v>
                </c:pt>
                <c:pt idx="9221">
                  <c:v>-53.908348357534798</c:v>
                </c:pt>
                <c:pt idx="9222">
                  <c:v>-53.588341905302897</c:v>
                </c:pt>
                <c:pt idx="9223">
                  <c:v>-53.389551397567601</c:v>
                </c:pt>
                <c:pt idx="9224">
                  <c:v>-53.207407805314702</c:v>
                </c:pt>
                <c:pt idx="9225">
                  <c:v>-53.497390133469601</c:v>
                </c:pt>
                <c:pt idx="9226">
                  <c:v>-53.310536474358898</c:v>
                </c:pt>
                <c:pt idx="9227">
                  <c:v>-53.394082376532602</c:v>
                </c:pt>
                <c:pt idx="9228">
                  <c:v>-54.034093258106097</c:v>
                </c:pt>
                <c:pt idx="9229">
                  <c:v>-54.203871953185299</c:v>
                </c:pt>
                <c:pt idx="9230">
                  <c:v>-54.0895574169474</c:v>
                </c:pt>
                <c:pt idx="9231">
                  <c:v>-53.781257330812402</c:v>
                </c:pt>
                <c:pt idx="9232">
                  <c:v>-54.015443375071399</c:v>
                </c:pt>
                <c:pt idx="9233">
                  <c:v>-54.121041668090299</c:v>
                </c:pt>
                <c:pt idx="9234">
                  <c:v>-54.103324089553603</c:v>
                </c:pt>
                <c:pt idx="9235">
                  <c:v>-53.896968899545797</c:v>
                </c:pt>
                <c:pt idx="9236">
                  <c:v>-54.2830551756742</c:v>
                </c:pt>
                <c:pt idx="9237">
                  <c:v>-54.4699206436106</c:v>
                </c:pt>
                <c:pt idx="9238">
                  <c:v>-54.149520287289398</c:v>
                </c:pt>
                <c:pt idx="9239">
                  <c:v>-53.6689598491065</c:v>
                </c:pt>
                <c:pt idx="9240">
                  <c:v>-53.266450352510397</c:v>
                </c:pt>
                <c:pt idx="9241">
                  <c:v>-53.389162442714998</c:v>
                </c:pt>
                <c:pt idx="9242">
                  <c:v>-53.616860431439903</c:v>
                </c:pt>
                <c:pt idx="9243">
                  <c:v>-53.517898178185597</c:v>
                </c:pt>
                <c:pt idx="9244">
                  <c:v>-53.389965320073799</c:v>
                </c:pt>
                <c:pt idx="9245">
                  <c:v>-52.993412937226203</c:v>
                </c:pt>
                <c:pt idx="9246">
                  <c:v>-51.9243410808104</c:v>
                </c:pt>
                <c:pt idx="9247">
                  <c:v>-51.474719091838999</c:v>
                </c:pt>
                <c:pt idx="9248">
                  <c:v>-51.5384429477647</c:v>
                </c:pt>
                <c:pt idx="9249">
                  <c:v>-52.126167036665798</c:v>
                </c:pt>
                <c:pt idx="9250">
                  <c:v>-52.013034588701501</c:v>
                </c:pt>
                <c:pt idx="9251">
                  <c:v>-51.835312374852997</c:v>
                </c:pt>
                <c:pt idx="9252">
                  <c:v>-51.894388618178603</c:v>
                </c:pt>
                <c:pt idx="9253">
                  <c:v>-51.843568440657499</c:v>
                </c:pt>
                <c:pt idx="9254">
                  <c:v>-51.8039979069884</c:v>
                </c:pt>
                <c:pt idx="9255">
                  <c:v>-51.835950391964403</c:v>
                </c:pt>
                <c:pt idx="9256">
                  <c:v>-51.805431655410501</c:v>
                </c:pt>
                <c:pt idx="9257">
                  <c:v>-51.430330947233699</c:v>
                </c:pt>
                <c:pt idx="9258">
                  <c:v>-51.7117598887178</c:v>
                </c:pt>
                <c:pt idx="9259">
                  <c:v>-51.895981047114603</c:v>
                </c:pt>
                <c:pt idx="9260">
                  <c:v>-52.054594522601803</c:v>
                </c:pt>
                <c:pt idx="9261">
                  <c:v>-52.134975440708303</c:v>
                </c:pt>
                <c:pt idx="9262">
                  <c:v>-51.546368557318402</c:v>
                </c:pt>
                <c:pt idx="9263">
                  <c:v>-50.9777908686968</c:v>
                </c:pt>
                <c:pt idx="9264">
                  <c:v>-51.0337548222425</c:v>
                </c:pt>
                <c:pt idx="9265">
                  <c:v>-51.221887217305401</c:v>
                </c:pt>
                <c:pt idx="9266">
                  <c:v>-50.836577281750301</c:v>
                </c:pt>
                <c:pt idx="9267">
                  <c:v>-50.769459652080997</c:v>
                </c:pt>
                <c:pt idx="9268">
                  <c:v>-50.848254643960097</c:v>
                </c:pt>
                <c:pt idx="9269">
                  <c:v>-50.557388971422199</c:v>
                </c:pt>
                <c:pt idx="9270">
                  <c:v>-50.656244345053501</c:v>
                </c:pt>
                <c:pt idx="9271">
                  <c:v>-50.848177788628597</c:v>
                </c:pt>
                <c:pt idx="9272">
                  <c:v>-50.554313035287997</c:v>
                </c:pt>
                <c:pt idx="9273">
                  <c:v>-51.157727672490097</c:v>
                </c:pt>
                <c:pt idx="9274">
                  <c:v>-51.510809960151597</c:v>
                </c:pt>
                <c:pt idx="9275">
                  <c:v>-51.403610167938801</c:v>
                </c:pt>
                <c:pt idx="9276">
                  <c:v>-51.392676780281001</c:v>
                </c:pt>
                <c:pt idx="9277">
                  <c:v>-51.134328095620802</c:v>
                </c:pt>
                <c:pt idx="9278">
                  <c:v>-50.871621607293903</c:v>
                </c:pt>
                <c:pt idx="9279">
                  <c:v>-50.944225260142296</c:v>
                </c:pt>
                <c:pt idx="9280">
                  <c:v>-50.962343401677003</c:v>
                </c:pt>
                <c:pt idx="9281">
                  <c:v>-50.899269522427701</c:v>
                </c:pt>
                <c:pt idx="9282">
                  <c:v>-50.775573248868703</c:v>
                </c:pt>
                <c:pt idx="9283">
                  <c:v>-50.706422355630501</c:v>
                </c:pt>
                <c:pt idx="9284">
                  <c:v>-50.524792841205901</c:v>
                </c:pt>
                <c:pt idx="9285">
                  <c:v>-50.721351053733599</c:v>
                </c:pt>
                <c:pt idx="9286">
                  <c:v>-50.984514088789098</c:v>
                </c:pt>
                <c:pt idx="9287">
                  <c:v>-51.072011176996902</c:v>
                </c:pt>
                <c:pt idx="9288">
                  <c:v>-50.8189515916917</c:v>
                </c:pt>
                <c:pt idx="9289">
                  <c:v>-50.983218618070097</c:v>
                </c:pt>
                <c:pt idx="9290">
                  <c:v>-50.912197261768398</c:v>
                </c:pt>
                <c:pt idx="9291">
                  <c:v>-50.581801085387298</c:v>
                </c:pt>
                <c:pt idx="9292">
                  <c:v>-50.9994122823705</c:v>
                </c:pt>
                <c:pt idx="9293">
                  <c:v>-51.281503369615898</c:v>
                </c:pt>
                <c:pt idx="9294">
                  <c:v>-51.430552722925903</c:v>
                </c:pt>
                <c:pt idx="9295">
                  <c:v>-51.099092541733498</c:v>
                </c:pt>
                <c:pt idx="9296">
                  <c:v>-51.0682974466635</c:v>
                </c:pt>
                <c:pt idx="9297">
                  <c:v>-50.888017183840802</c:v>
                </c:pt>
                <c:pt idx="9298">
                  <c:v>-51.427530195589597</c:v>
                </c:pt>
                <c:pt idx="9299">
                  <c:v>-51.532570939436603</c:v>
                </c:pt>
                <c:pt idx="9300">
                  <c:v>-51.738880750826901</c:v>
                </c:pt>
                <c:pt idx="9301">
                  <c:v>-52.229358461805397</c:v>
                </c:pt>
                <c:pt idx="9302">
                  <c:v>-52.143731593928003</c:v>
                </c:pt>
                <c:pt idx="9303">
                  <c:v>-52.232726661412798</c:v>
                </c:pt>
                <c:pt idx="9304">
                  <c:v>-52.582378980117703</c:v>
                </c:pt>
                <c:pt idx="9305">
                  <c:v>-52.684380675595101</c:v>
                </c:pt>
                <c:pt idx="9306">
                  <c:v>-52.36606746308</c:v>
                </c:pt>
                <c:pt idx="9307">
                  <c:v>-52.1671895677704</c:v>
                </c:pt>
                <c:pt idx="9308">
                  <c:v>-52.510296042698201</c:v>
                </c:pt>
                <c:pt idx="9309">
                  <c:v>-52.620381900620899</c:v>
                </c:pt>
                <c:pt idx="9310">
                  <c:v>-52.775873672786197</c:v>
                </c:pt>
                <c:pt idx="9311">
                  <c:v>-53.2430797687366</c:v>
                </c:pt>
                <c:pt idx="9312">
                  <c:v>-53.463935664228401</c:v>
                </c:pt>
                <c:pt idx="9313">
                  <c:v>-53.2510818149103</c:v>
                </c:pt>
                <c:pt idx="9314">
                  <c:v>-53.592689435427097</c:v>
                </c:pt>
                <c:pt idx="9315">
                  <c:v>-54.478721926075004</c:v>
                </c:pt>
                <c:pt idx="9316">
                  <c:v>-54.310933673504103</c:v>
                </c:pt>
                <c:pt idx="9317">
                  <c:v>-54.264126248353399</c:v>
                </c:pt>
                <c:pt idx="9318">
                  <c:v>-54.035897954154102</c:v>
                </c:pt>
                <c:pt idx="9319">
                  <c:v>-54.309412743434002</c:v>
                </c:pt>
                <c:pt idx="9320">
                  <c:v>-54.501043410768403</c:v>
                </c:pt>
                <c:pt idx="9321">
                  <c:v>-54.204231595258499</c:v>
                </c:pt>
                <c:pt idx="9322">
                  <c:v>-53.854482798845901</c:v>
                </c:pt>
                <c:pt idx="9323">
                  <c:v>-53.8750416200375</c:v>
                </c:pt>
                <c:pt idx="9324">
                  <c:v>-54.4675608205076</c:v>
                </c:pt>
                <c:pt idx="9325">
                  <c:v>-54.421842048321999</c:v>
                </c:pt>
                <c:pt idx="9326">
                  <c:v>-54.066011126551899</c:v>
                </c:pt>
                <c:pt idx="9327">
                  <c:v>-54.031529169125399</c:v>
                </c:pt>
                <c:pt idx="9328">
                  <c:v>-54.398686314149501</c:v>
                </c:pt>
                <c:pt idx="9329">
                  <c:v>-54.615602616156799</c:v>
                </c:pt>
                <c:pt idx="9330">
                  <c:v>-54.650588859442799</c:v>
                </c:pt>
                <c:pt idx="9331">
                  <c:v>-55.001138833707302</c:v>
                </c:pt>
                <c:pt idx="9332">
                  <c:v>-54.773431347008597</c:v>
                </c:pt>
                <c:pt idx="9333">
                  <c:v>-54.540687593587201</c:v>
                </c:pt>
                <c:pt idx="9334">
                  <c:v>-54.743811826783499</c:v>
                </c:pt>
                <c:pt idx="9335">
                  <c:v>-54.683355433302097</c:v>
                </c:pt>
                <c:pt idx="9336">
                  <c:v>-54.520832058050999</c:v>
                </c:pt>
                <c:pt idx="9337">
                  <c:v>-54.1958323485253</c:v>
                </c:pt>
                <c:pt idx="9338">
                  <c:v>-53.9311054327299</c:v>
                </c:pt>
                <c:pt idx="9339">
                  <c:v>-54.437482610025903</c:v>
                </c:pt>
                <c:pt idx="9340">
                  <c:v>-55.387691882590701</c:v>
                </c:pt>
                <c:pt idx="9341">
                  <c:v>-55.341033592501702</c:v>
                </c:pt>
                <c:pt idx="9342">
                  <c:v>-55.0812673798874</c:v>
                </c:pt>
                <c:pt idx="9343">
                  <c:v>-55.278951622589503</c:v>
                </c:pt>
                <c:pt idx="9344">
                  <c:v>-55.832011745790801</c:v>
                </c:pt>
                <c:pt idx="9345">
                  <c:v>-55.377974742484902</c:v>
                </c:pt>
                <c:pt idx="9346">
                  <c:v>-55.008038885498799</c:v>
                </c:pt>
                <c:pt idx="9347">
                  <c:v>-55.0805972389769</c:v>
                </c:pt>
                <c:pt idx="9348">
                  <c:v>-55.433240215364499</c:v>
                </c:pt>
                <c:pt idx="9349">
                  <c:v>-55.766083096592297</c:v>
                </c:pt>
                <c:pt idx="9350">
                  <c:v>-55.968475838927397</c:v>
                </c:pt>
                <c:pt idx="9351">
                  <c:v>-55.738769313562599</c:v>
                </c:pt>
                <c:pt idx="9352">
                  <c:v>-56.067727742167797</c:v>
                </c:pt>
                <c:pt idx="9353">
                  <c:v>-56.531627558628003</c:v>
                </c:pt>
                <c:pt idx="9354">
                  <c:v>-56.240663631096197</c:v>
                </c:pt>
                <c:pt idx="9355">
                  <c:v>-55.934949253526497</c:v>
                </c:pt>
                <c:pt idx="9356">
                  <c:v>-56.118041388808599</c:v>
                </c:pt>
                <c:pt idx="9357">
                  <c:v>-55.773071608740501</c:v>
                </c:pt>
                <c:pt idx="9358">
                  <c:v>-56.064612629589</c:v>
                </c:pt>
                <c:pt idx="9359">
                  <c:v>-56.1159120079856</c:v>
                </c:pt>
                <c:pt idx="9360">
                  <c:v>-55.983731624338503</c:v>
                </c:pt>
                <c:pt idx="9361">
                  <c:v>-56.037147490433497</c:v>
                </c:pt>
                <c:pt idx="9362">
                  <c:v>-56.1476523604778</c:v>
                </c:pt>
                <c:pt idx="9363">
                  <c:v>-55.941735040658997</c:v>
                </c:pt>
                <c:pt idx="9364">
                  <c:v>-56.4749720986364</c:v>
                </c:pt>
                <c:pt idx="9365">
                  <c:v>-56.676570634337203</c:v>
                </c:pt>
                <c:pt idx="9366">
                  <c:v>-56.342251516015303</c:v>
                </c:pt>
                <c:pt idx="9367">
                  <c:v>-55.959031706840499</c:v>
                </c:pt>
                <c:pt idx="9368">
                  <c:v>-56.237525246505001</c:v>
                </c:pt>
                <c:pt idx="9369">
                  <c:v>-56.426571020258102</c:v>
                </c:pt>
                <c:pt idx="9370">
                  <c:v>-56.539158575871099</c:v>
                </c:pt>
                <c:pt idx="9371">
                  <c:v>-56.7876587379602</c:v>
                </c:pt>
                <c:pt idx="9372">
                  <c:v>-56.923034585322299</c:v>
                </c:pt>
                <c:pt idx="9373">
                  <c:v>-56.422118284688402</c:v>
                </c:pt>
                <c:pt idx="9374">
                  <c:v>-56.419236056302601</c:v>
                </c:pt>
                <c:pt idx="9375">
                  <c:v>-57.054892674172102</c:v>
                </c:pt>
                <c:pt idx="9376">
                  <c:v>-57.158086261912899</c:v>
                </c:pt>
                <c:pt idx="9377">
                  <c:v>-56.978033191333502</c:v>
                </c:pt>
                <c:pt idx="9378">
                  <c:v>-56.948119480393999</c:v>
                </c:pt>
                <c:pt idx="9379">
                  <c:v>-56.673731691182198</c:v>
                </c:pt>
                <c:pt idx="9380">
                  <c:v>-56.670039028126503</c:v>
                </c:pt>
                <c:pt idx="9381">
                  <c:v>-56.799265150218403</c:v>
                </c:pt>
                <c:pt idx="9382">
                  <c:v>-56.585549444391503</c:v>
                </c:pt>
                <c:pt idx="9383">
                  <c:v>-56.652388986351397</c:v>
                </c:pt>
                <c:pt idx="9384">
                  <c:v>-56.831237767642499</c:v>
                </c:pt>
                <c:pt idx="9385">
                  <c:v>-57.023385260717298</c:v>
                </c:pt>
                <c:pt idx="9386">
                  <c:v>-57.259482471944096</c:v>
                </c:pt>
                <c:pt idx="9387">
                  <c:v>-56.875744143910701</c:v>
                </c:pt>
                <c:pt idx="9388">
                  <c:v>-56.719280302519003</c:v>
                </c:pt>
                <c:pt idx="9389">
                  <c:v>-56.694436399524498</c:v>
                </c:pt>
                <c:pt idx="9390">
                  <c:v>-56.635550249484801</c:v>
                </c:pt>
                <c:pt idx="9391">
                  <c:v>-56.900918624681502</c:v>
                </c:pt>
                <c:pt idx="9392">
                  <c:v>-57.039472333074499</c:v>
                </c:pt>
                <c:pt idx="9393">
                  <c:v>-57.273027715111297</c:v>
                </c:pt>
                <c:pt idx="9394">
                  <c:v>-57.105417795327902</c:v>
                </c:pt>
                <c:pt idx="9395">
                  <c:v>-56.671139146873699</c:v>
                </c:pt>
                <c:pt idx="9396">
                  <c:v>-56.231872690581397</c:v>
                </c:pt>
                <c:pt idx="9397">
                  <c:v>-55.898687868783497</c:v>
                </c:pt>
                <c:pt idx="9398">
                  <c:v>-55.688086905114403</c:v>
                </c:pt>
                <c:pt idx="9399">
                  <c:v>-55.991982076629398</c:v>
                </c:pt>
                <c:pt idx="9400">
                  <c:v>-56.516173838694201</c:v>
                </c:pt>
                <c:pt idx="9401">
                  <c:v>-55.956227056800998</c:v>
                </c:pt>
                <c:pt idx="9402">
                  <c:v>-56.0107796332966</c:v>
                </c:pt>
                <c:pt idx="9403">
                  <c:v>-56.022403197320102</c:v>
                </c:pt>
                <c:pt idx="9404">
                  <c:v>-56.244457074724799</c:v>
                </c:pt>
                <c:pt idx="9405">
                  <c:v>-56.463892519731203</c:v>
                </c:pt>
                <c:pt idx="9406">
                  <c:v>-56.1846192260818</c:v>
                </c:pt>
                <c:pt idx="9407">
                  <c:v>-56.265324878667002</c:v>
                </c:pt>
                <c:pt idx="9408">
                  <c:v>-56.417231478970798</c:v>
                </c:pt>
                <c:pt idx="9409">
                  <c:v>-55.500043709595701</c:v>
                </c:pt>
                <c:pt idx="9410">
                  <c:v>-55.130965530052698</c:v>
                </c:pt>
                <c:pt idx="9411">
                  <c:v>-55.6999239294856</c:v>
                </c:pt>
                <c:pt idx="9412">
                  <c:v>-55.7246501276394</c:v>
                </c:pt>
                <c:pt idx="9413">
                  <c:v>-55.421759430316101</c:v>
                </c:pt>
                <c:pt idx="9414">
                  <c:v>-55.384608218467001</c:v>
                </c:pt>
                <c:pt idx="9415">
                  <c:v>-55.489862522539703</c:v>
                </c:pt>
                <c:pt idx="9416">
                  <c:v>-55.056923589636703</c:v>
                </c:pt>
                <c:pt idx="9417">
                  <c:v>-55.004513046608501</c:v>
                </c:pt>
                <c:pt idx="9418">
                  <c:v>-55.348308398787097</c:v>
                </c:pt>
                <c:pt idx="9419">
                  <c:v>-55.215816515284999</c:v>
                </c:pt>
                <c:pt idx="9420">
                  <c:v>-54.848066471170299</c:v>
                </c:pt>
                <c:pt idx="9421">
                  <c:v>-55.140636955267901</c:v>
                </c:pt>
                <c:pt idx="9422">
                  <c:v>-55.078488421193697</c:v>
                </c:pt>
                <c:pt idx="9423">
                  <c:v>-54.6671983047315</c:v>
                </c:pt>
                <c:pt idx="9424">
                  <c:v>-54.773970793985796</c:v>
                </c:pt>
                <c:pt idx="9425">
                  <c:v>-54.664649605367501</c:v>
                </c:pt>
                <c:pt idx="9426">
                  <c:v>-53.977867124390002</c:v>
                </c:pt>
                <c:pt idx="9427">
                  <c:v>-53.990163014609699</c:v>
                </c:pt>
                <c:pt idx="9428">
                  <c:v>-54.067163657605299</c:v>
                </c:pt>
                <c:pt idx="9429">
                  <c:v>-54.355673242244798</c:v>
                </c:pt>
                <c:pt idx="9430">
                  <c:v>-54.177815266265398</c:v>
                </c:pt>
                <c:pt idx="9431">
                  <c:v>-54.039275291242902</c:v>
                </c:pt>
                <c:pt idx="9432">
                  <c:v>-53.934381371159901</c:v>
                </c:pt>
                <c:pt idx="9433">
                  <c:v>-54.074173730347603</c:v>
                </c:pt>
                <c:pt idx="9434">
                  <c:v>-53.462841355129903</c:v>
                </c:pt>
                <c:pt idx="9435">
                  <c:v>-53.846409639997098</c:v>
                </c:pt>
                <c:pt idx="9436">
                  <c:v>-53.843757252401502</c:v>
                </c:pt>
                <c:pt idx="9437">
                  <c:v>-53.3952442561799</c:v>
                </c:pt>
                <c:pt idx="9438">
                  <c:v>-53.311193240451097</c:v>
                </c:pt>
                <c:pt idx="9439">
                  <c:v>-53.385340150658003</c:v>
                </c:pt>
                <c:pt idx="9440">
                  <c:v>-53.428977746907201</c:v>
                </c:pt>
                <c:pt idx="9441">
                  <c:v>-53.786453566386101</c:v>
                </c:pt>
                <c:pt idx="9442">
                  <c:v>-53.634827315930998</c:v>
                </c:pt>
                <c:pt idx="9443">
                  <c:v>-53.516778947106097</c:v>
                </c:pt>
                <c:pt idx="9444">
                  <c:v>-53.280476096770101</c:v>
                </c:pt>
                <c:pt idx="9445">
                  <c:v>-53.176234575753</c:v>
                </c:pt>
                <c:pt idx="9446">
                  <c:v>-53.261074315677703</c:v>
                </c:pt>
                <c:pt idx="9447">
                  <c:v>-53.150638045495398</c:v>
                </c:pt>
                <c:pt idx="9448">
                  <c:v>-52.135460676836402</c:v>
                </c:pt>
                <c:pt idx="9449">
                  <c:v>-52.079632675992599</c:v>
                </c:pt>
                <c:pt idx="9450">
                  <c:v>-52.308495857750202</c:v>
                </c:pt>
                <c:pt idx="9451">
                  <c:v>-52.241648875987799</c:v>
                </c:pt>
                <c:pt idx="9452">
                  <c:v>-51.772699213922699</c:v>
                </c:pt>
                <c:pt idx="9453">
                  <c:v>-51.975974484731701</c:v>
                </c:pt>
                <c:pt idx="9454">
                  <c:v>-52.528898384614202</c:v>
                </c:pt>
                <c:pt idx="9455">
                  <c:v>-52.912033485989603</c:v>
                </c:pt>
                <c:pt idx="9456">
                  <c:v>-53.209023605577798</c:v>
                </c:pt>
                <c:pt idx="9457">
                  <c:v>-53.442160780175698</c:v>
                </c:pt>
                <c:pt idx="9458">
                  <c:v>-53.464685682866403</c:v>
                </c:pt>
                <c:pt idx="9459">
                  <c:v>-52.617749128217099</c:v>
                </c:pt>
                <c:pt idx="9460">
                  <c:v>-52.263260758731903</c:v>
                </c:pt>
                <c:pt idx="9461">
                  <c:v>-52.349010430479602</c:v>
                </c:pt>
                <c:pt idx="9462">
                  <c:v>-52.6975415001274</c:v>
                </c:pt>
                <c:pt idx="9463">
                  <c:v>-53.2205702586797</c:v>
                </c:pt>
                <c:pt idx="9464">
                  <c:v>-53.197653799842399</c:v>
                </c:pt>
                <c:pt idx="9465">
                  <c:v>-52.838107480287597</c:v>
                </c:pt>
                <c:pt idx="9466">
                  <c:v>-52.879174637604002</c:v>
                </c:pt>
                <c:pt idx="9467">
                  <c:v>-53.248009905767802</c:v>
                </c:pt>
                <c:pt idx="9468">
                  <c:v>-53.191432692993601</c:v>
                </c:pt>
                <c:pt idx="9469">
                  <c:v>-53.109579771925603</c:v>
                </c:pt>
                <c:pt idx="9470">
                  <c:v>-53.493508472803903</c:v>
                </c:pt>
                <c:pt idx="9471">
                  <c:v>-53.682614598493799</c:v>
                </c:pt>
                <c:pt idx="9472">
                  <c:v>-53.371142026294699</c:v>
                </c:pt>
                <c:pt idx="9473">
                  <c:v>-53.016455680504002</c:v>
                </c:pt>
                <c:pt idx="9474">
                  <c:v>-53.003169549251801</c:v>
                </c:pt>
                <c:pt idx="9475">
                  <c:v>-52.650076146123702</c:v>
                </c:pt>
                <c:pt idx="9476">
                  <c:v>-52.402157661529799</c:v>
                </c:pt>
                <c:pt idx="9477">
                  <c:v>-52.5901531488215</c:v>
                </c:pt>
                <c:pt idx="9478">
                  <c:v>-52.905212254586097</c:v>
                </c:pt>
                <c:pt idx="9479">
                  <c:v>-52.981264719376597</c:v>
                </c:pt>
                <c:pt idx="9480">
                  <c:v>-52.916831476926603</c:v>
                </c:pt>
                <c:pt idx="9481">
                  <c:v>-52.578355821621003</c:v>
                </c:pt>
                <c:pt idx="9482">
                  <c:v>-52.608279663941197</c:v>
                </c:pt>
                <c:pt idx="9483">
                  <c:v>-52.321786485980603</c:v>
                </c:pt>
                <c:pt idx="9484">
                  <c:v>-52.299596988988498</c:v>
                </c:pt>
                <c:pt idx="9485">
                  <c:v>-52.231880581769303</c:v>
                </c:pt>
                <c:pt idx="9486">
                  <c:v>-52.462644369661298</c:v>
                </c:pt>
                <c:pt idx="9487">
                  <c:v>-52.1951511656398</c:v>
                </c:pt>
                <c:pt idx="9488">
                  <c:v>-52.207207297029001</c:v>
                </c:pt>
                <c:pt idx="9489">
                  <c:v>-52.3255215072205</c:v>
                </c:pt>
                <c:pt idx="9490">
                  <c:v>-52.7402737554197</c:v>
                </c:pt>
                <c:pt idx="9491">
                  <c:v>-53.042105920592803</c:v>
                </c:pt>
                <c:pt idx="9492">
                  <c:v>-52.878295826834403</c:v>
                </c:pt>
                <c:pt idx="9493">
                  <c:v>-53.118621885942297</c:v>
                </c:pt>
                <c:pt idx="9494">
                  <c:v>-53.013207355368301</c:v>
                </c:pt>
                <c:pt idx="9495">
                  <c:v>-52.620104705368199</c:v>
                </c:pt>
                <c:pt idx="9496">
                  <c:v>-52.480594278833003</c:v>
                </c:pt>
                <c:pt idx="9497">
                  <c:v>-52.501017801539199</c:v>
                </c:pt>
                <c:pt idx="9498">
                  <c:v>-52.283104940485899</c:v>
                </c:pt>
                <c:pt idx="9499">
                  <c:v>-52.491608480160103</c:v>
                </c:pt>
                <c:pt idx="9500">
                  <c:v>-52.623478035146</c:v>
                </c:pt>
                <c:pt idx="9501">
                  <c:v>-52.446280410337799</c:v>
                </c:pt>
                <c:pt idx="9502">
                  <c:v>-52.455124296408002</c:v>
                </c:pt>
                <c:pt idx="9503">
                  <c:v>-52.778532664461601</c:v>
                </c:pt>
                <c:pt idx="9504">
                  <c:v>-53.362184742420098</c:v>
                </c:pt>
                <c:pt idx="9505">
                  <c:v>-53.716115337409001</c:v>
                </c:pt>
                <c:pt idx="9506">
                  <c:v>-53.311651114883503</c:v>
                </c:pt>
                <c:pt idx="9507">
                  <c:v>-53.155134241694803</c:v>
                </c:pt>
                <c:pt idx="9508">
                  <c:v>-53.493863049418998</c:v>
                </c:pt>
                <c:pt idx="9509">
                  <c:v>-53.619191681042103</c:v>
                </c:pt>
                <c:pt idx="9510">
                  <c:v>-53.897619589818497</c:v>
                </c:pt>
                <c:pt idx="9511">
                  <c:v>-53.761463618984401</c:v>
                </c:pt>
                <c:pt idx="9512">
                  <c:v>-54.118404845474501</c:v>
                </c:pt>
                <c:pt idx="9513">
                  <c:v>-54.265219297147603</c:v>
                </c:pt>
                <c:pt idx="9514">
                  <c:v>-54.304695486992898</c:v>
                </c:pt>
                <c:pt idx="9515">
                  <c:v>-54.138006557995702</c:v>
                </c:pt>
                <c:pt idx="9516">
                  <c:v>-53.828827711336501</c:v>
                </c:pt>
                <c:pt idx="9517">
                  <c:v>-53.530318038898102</c:v>
                </c:pt>
                <c:pt idx="9518">
                  <c:v>-53.3720383342066</c:v>
                </c:pt>
                <c:pt idx="9519">
                  <c:v>-53.2640911996968</c:v>
                </c:pt>
                <c:pt idx="9520">
                  <c:v>-53.156218252972998</c:v>
                </c:pt>
                <c:pt idx="9521">
                  <c:v>-53.595308586327697</c:v>
                </c:pt>
                <c:pt idx="9522">
                  <c:v>-53.5805718840369</c:v>
                </c:pt>
                <c:pt idx="9523">
                  <c:v>-53.528161823061303</c:v>
                </c:pt>
                <c:pt idx="9524">
                  <c:v>-53.912025295818403</c:v>
                </c:pt>
                <c:pt idx="9525">
                  <c:v>-54.17147190515</c:v>
                </c:pt>
                <c:pt idx="9526">
                  <c:v>-54.153322095959098</c:v>
                </c:pt>
                <c:pt idx="9527">
                  <c:v>-54.190413713891402</c:v>
                </c:pt>
                <c:pt idx="9528">
                  <c:v>-54.374427803670798</c:v>
                </c:pt>
                <c:pt idx="9529">
                  <c:v>-54.1791747026747</c:v>
                </c:pt>
                <c:pt idx="9530">
                  <c:v>-53.817216916528899</c:v>
                </c:pt>
                <c:pt idx="9531">
                  <c:v>-54.070081977678697</c:v>
                </c:pt>
                <c:pt idx="9532">
                  <c:v>-54.464182659419102</c:v>
                </c:pt>
                <c:pt idx="9533">
                  <c:v>-54.760482515584698</c:v>
                </c:pt>
                <c:pt idx="9534">
                  <c:v>-55.037443585349301</c:v>
                </c:pt>
                <c:pt idx="9535">
                  <c:v>-55.1851127821731</c:v>
                </c:pt>
                <c:pt idx="9536">
                  <c:v>-55.327798003112697</c:v>
                </c:pt>
                <c:pt idx="9537">
                  <c:v>-55.760263376615598</c:v>
                </c:pt>
                <c:pt idx="9538">
                  <c:v>-56.125640101284901</c:v>
                </c:pt>
                <c:pt idx="9539">
                  <c:v>-56.072106746213002</c:v>
                </c:pt>
                <c:pt idx="9540">
                  <c:v>-55.705192438168602</c:v>
                </c:pt>
                <c:pt idx="9541">
                  <c:v>-55.515425273348299</c:v>
                </c:pt>
                <c:pt idx="9542">
                  <c:v>-56.156743863471497</c:v>
                </c:pt>
                <c:pt idx="9543">
                  <c:v>-56.269299954207099</c:v>
                </c:pt>
                <c:pt idx="9544">
                  <c:v>-55.9065067054281</c:v>
                </c:pt>
                <c:pt idx="9545">
                  <c:v>-55.878417060124598</c:v>
                </c:pt>
                <c:pt idx="9546">
                  <c:v>-55.695640621836397</c:v>
                </c:pt>
                <c:pt idx="9547">
                  <c:v>-55.471328781426401</c:v>
                </c:pt>
                <c:pt idx="9548">
                  <c:v>-55.998705780365299</c:v>
                </c:pt>
                <c:pt idx="9549">
                  <c:v>-55.848833080623102</c:v>
                </c:pt>
                <c:pt idx="9550">
                  <c:v>-55.629949076198002</c:v>
                </c:pt>
                <c:pt idx="9551">
                  <c:v>-55.509727060872997</c:v>
                </c:pt>
                <c:pt idx="9552">
                  <c:v>-55.639670941841302</c:v>
                </c:pt>
                <c:pt idx="9553">
                  <c:v>-56.493196108526597</c:v>
                </c:pt>
                <c:pt idx="9554">
                  <c:v>-56.792600253766203</c:v>
                </c:pt>
                <c:pt idx="9555">
                  <c:v>-56.435110132373197</c:v>
                </c:pt>
                <c:pt idx="9556">
                  <c:v>-56.4810637593555</c:v>
                </c:pt>
                <c:pt idx="9557">
                  <c:v>-56.190058516156199</c:v>
                </c:pt>
                <c:pt idx="9558">
                  <c:v>-56.348423931699699</c:v>
                </c:pt>
                <c:pt idx="9559">
                  <c:v>-56.710386340164497</c:v>
                </c:pt>
                <c:pt idx="9560">
                  <c:v>-56.412476033552899</c:v>
                </c:pt>
                <c:pt idx="9561">
                  <c:v>-56.467701145727602</c:v>
                </c:pt>
                <c:pt idx="9562">
                  <c:v>-56.709372911985099</c:v>
                </c:pt>
                <c:pt idx="9563">
                  <c:v>-56.260677562258799</c:v>
                </c:pt>
                <c:pt idx="9564">
                  <c:v>-56.322250719432198</c:v>
                </c:pt>
                <c:pt idx="9565">
                  <c:v>-56.411440607910002</c:v>
                </c:pt>
                <c:pt idx="9566">
                  <c:v>-56.540431161379097</c:v>
                </c:pt>
                <c:pt idx="9567">
                  <c:v>-56.291030382630197</c:v>
                </c:pt>
                <c:pt idx="9568">
                  <c:v>-56.463817582239002</c:v>
                </c:pt>
                <c:pt idx="9569">
                  <c:v>-56.8125469100234</c:v>
                </c:pt>
                <c:pt idx="9570">
                  <c:v>-56.484119530673198</c:v>
                </c:pt>
                <c:pt idx="9571">
                  <c:v>-56.666111680143104</c:v>
                </c:pt>
                <c:pt idx="9572">
                  <c:v>-56.567271094565903</c:v>
                </c:pt>
                <c:pt idx="9573">
                  <c:v>-56.886692374596301</c:v>
                </c:pt>
                <c:pt idx="9574">
                  <c:v>-57.122317671786597</c:v>
                </c:pt>
                <c:pt idx="9575">
                  <c:v>-56.902801467966</c:v>
                </c:pt>
                <c:pt idx="9576">
                  <c:v>-57.098834549505597</c:v>
                </c:pt>
                <c:pt idx="9577">
                  <c:v>-57.785758492346801</c:v>
                </c:pt>
                <c:pt idx="9578">
                  <c:v>-58.025322459679003</c:v>
                </c:pt>
                <c:pt idx="9579">
                  <c:v>-57.805766521662797</c:v>
                </c:pt>
                <c:pt idx="9580">
                  <c:v>-57.514338415532301</c:v>
                </c:pt>
                <c:pt idx="9581">
                  <c:v>-57.369319057786399</c:v>
                </c:pt>
                <c:pt idx="9582">
                  <c:v>-57.160868176698699</c:v>
                </c:pt>
                <c:pt idx="9583">
                  <c:v>-56.801601811257697</c:v>
                </c:pt>
                <c:pt idx="9584">
                  <c:v>-57.149895470381097</c:v>
                </c:pt>
                <c:pt idx="9585">
                  <c:v>-57.145037100016701</c:v>
                </c:pt>
                <c:pt idx="9586">
                  <c:v>-56.643526245606999</c:v>
                </c:pt>
                <c:pt idx="9587">
                  <c:v>-56.495738443310202</c:v>
                </c:pt>
                <c:pt idx="9588">
                  <c:v>-56.309930017607599</c:v>
                </c:pt>
                <c:pt idx="9589">
                  <c:v>-56.019550960213003</c:v>
                </c:pt>
                <c:pt idx="9590">
                  <c:v>-55.6223221676008</c:v>
                </c:pt>
                <c:pt idx="9591">
                  <c:v>-56.026569045386701</c:v>
                </c:pt>
                <c:pt idx="9592">
                  <c:v>-56.0103234612059</c:v>
                </c:pt>
                <c:pt idx="9593">
                  <c:v>-55.602568086335502</c:v>
                </c:pt>
                <c:pt idx="9594">
                  <c:v>-55.563546736882003</c:v>
                </c:pt>
                <c:pt idx="9595">
                  <c:v>-55.1567126701013</c:v>
                </c:pt>
                <c:pt idx="9596">
                  <c:v>-54.985724931793499</c:v>
                </c:pt>
                <c:pt idx="9597">
                  <c:v>-55.476375300626202</c:v>
                </c:pt>
                <c:pt idx="9598">
                  <c:v>-55.886455973353598</c:v>
                </c:pt>
                <c:pt idx="9599">
                  <c:v>-55.539662113110502</c:v>
                </c:pt>
                <c:pt idx="9600">
                  <c:v>-55.1970015038982</c:v>
                </c:pt>
                <c:pt idx="9601">
                  <c:v>-55.3998699969437</c:v>
                </c:pt>
                <c:pt idx="9602">
                  <c:v>-55.576554964213301</c:v>
                </c:pt>
                <c:pt idx="9603">
                  <c:v>-55.736618339438898</c:v>
                </c:pt>
                <c:pt idx="9604">
                  <c:v>-55.540478705632303</c:v>
                </c:pt>
                <c:pt idx="9605">
                  <c:v>-55.272802229227104</c:v>
                </c:pt>
                <c:pt idx="9606">
                  <c:v>-55.530936209466297</c:v>
                </c:pt>
                <c:pt idx="9607">
                  <c:v>-55.910041532416997</c:v>
                </c:pt>
                <c:pt idx="9608">
                  <c:v>-55.649028272486902</c:v>
                </c:pt>
                <c:pt idx="9609">
                  <c:v>-55.4176693012787</c:v>
                </c:pt>
                <c:pt idx="9610">
                  <c:v>-55.953410701934303</c:v>
                </c:pt>
                <c:pt idx="9611">
                  <c:v>-55.796313743504903</c:v>
                </c:pt>
                <c:pt idx="9612">
                  <c:v>-54.818061576248098</c:v>
                </c:pt>
                <c:pt idx="9613">
                  <c:v>-54.746349520867199</c:v>
                </c:pt>
                <c:pt idx="9614">
                  <c:v>-54.6177168385749</c:v>
                </c:pt>
                <c:pt idx="9615">
                  <c:v>-54.303809133331001</c:v>
                </c:pt>
                <c:pt idx="9616">
                  <c:v>-54.710902399805299</c:v>
                </c:pt>
                <c:pt idx="9617">
                  <c:v>-54.879350835890698</c:v>
                </c:pt>
                <c:pt idx="9618">
                  <c:v>-54.763644416857503</c:v>
                </c:pt>
                <c:pt idx="9619">
                  <c:v>-54.587914053681203</c:v>
                </c:pt>
                <c:pt idx="9620">
                  <c:v>-54.572025274022103</c:v>
                </c:pt>
                <c:pt idx="9621">
                  <c:v>-54.744283075291499</c:v>
                </c:pt>
                <c:pt idx="9622">
                  <c:v>-54.503414927246901</c:v>
                </c:pt>
                <c:pt idx="9623">
                  <c:v>-54.628448078800602</c:v>
                </c:pt>
                <c:pt idx="9624">
                  <c:v>-54.9801815143813</c:v>
                </c:pt>
                <c:pt idx="9625">
                  <c:v>-54.881558995265202</c:v>
                </c:pt>
                <c:pt idx="9626">
                  <c:v>-54.522236840797497</c:v>
                </c:pt>
                <c:pt idx="9627">
                  <c:v>-54.710092788237702</c:v>
                </c:pt>
                <c:pt idx="9628">
                  <c:v>-54.548518183200201</c:v>
                </c:pt>
                <c:pt idx="9629">
                  <c:v>-54.467879205893396</c:v>
                </c:pt>
                <c:pt idx="9630">
                  <c:v>-54.144760089332202</c:v>
                </c:pt>
                <c:pt idx="9631">
                  <c:v>-54.331443766338097</c:v>
                </c:pt>
                <c:pt idx="9632">
                  <c:v>-54.601186154095501</c:v>
                </c:pt>
                <c:pt idx="9633">
                  <c:v>-54.402261198719401</c:v>
                </c:pt>
                <c:pt idx="9634">
                  <c:v>-54.569783334636298</c:v>
                </c:pt>
                <c:pt idx="9635">
                  <c:v>-54.363781544624501</c:v>
                </c:pt>
                <c:pt idx="9636">
                  <c:v>-54.240579428211497</c:v>
                </c:pt>
                <c:pt idx="9637">
                  <c:v>-53.836051907225503</c:v>
                </c:pt>
                <c:pt idx="9638">
                  <c:v>-53.901680337557998</c:v>
                </c:pt>
                <c:pt idx="9639">
                  <c:v>-54.186451452304802</c:v>
                </c:pt>
                <c:pt idx="9640">
                  <c:v>-54.393565882750799</c:v>
                </c:pt>
                <c:pt idx="9641">
                  <c:v>-54.549642033528897</c:v>
                </c:pt>
                <c:pt idx="9642">
                  <c:v>-54.0691595591069</c:v>
                </c:pt>
                <c:pt idx="9643">
                  <c:v>-53.667035272236603</c:v>
                </c:pt>
                <c:pt idx="9644">
                  <c:v>-53.330311575885901</c:v>
                </c:pt>
                <c:pt idx="9645">
                  <c:v>-53.034784866154702</c:v>
                </c:pt>
                <c:pt idx="9646">
                  <c:v>-53.151725430446596</c:v>
                </c:pt>
                <c:pt idx="9647">
                  <c:v>-52.937209108034097</c:v>
                </c:pt>
                <c:pt idx="9648">
                  <c:v>-52.831838861479</c:v>
                </c:pt>
                <c:pt idx="9649">
                  <c:v>-52.275821003133302</c:v>
                </c:pt>
                <c:pt idx="9650">
                  <c:v>-51.745062299104099</c:v>
                </c:pt>
                <c:pt idx="9651">
                  <c:v>-52.196701535620598</c:v>
                </c:pt>
                <c:pt idx="9652">
                  <c:v>-51.729769467220798</c:v>
                </c:pt>
                <c:pt idx="9653">
                  <c:v>-51.849823313914897</c:v>
                </c:pt>
                <c:pt idx="9654">
                  <c:v>-52.282094781441202</c:v>
                </c:pt>
                <c:pt idx="9655">
                  <c:v>-52.360477440853899</c:v>
                </c:pt>
                <c:pt idx="9656">
                  <c:v>-52.452134077160302</c:v>
                </c:pt>
                <c:pt idx="9657">
                  <c:v>-52.365621018959402</c:v>
                </c:pt>
                <c:pt idx="9658">
                  <c:v>-52.328764981732498</c:v>
                </c:pt>
                <c:pt idx="9659">
                  <c:v>-51.996748976040301</c:v>
                </c:pt>
                <c:pt idx="9660">
                  <c:v>-51.814569855324599</c:v>
                </c:pt>
                <c:pt idx="9661">
                  <c:v>-52.207594529095502</c:v>
                </c:pt>
                <c:pt idx="9662">
                  <c:v>-52.702717555941298</c:v>
                </c:pt>
                <c:pt idx="9663">
                  <c:v>-52.679849251179398</c:v>
                </c:pt>
                <c:pt idx="9664">
                  <c:v>-52.504295488581299</c:v>
                </c:pt>
                <c:pt idx="9665">
                  <c:v>-52.233698742215402</c:v>
                </c:pt>
                <c:pt idx="9666">
                  <c:v>-52.039471799209103</c:v>
                </c:pt>
                <c:pt idx="9667">
                  <c:v>-51.960868552646801</c:v>
                </c:pt>
                <c:pt idx="9668">
                  <c:v>-51.913009758518299</c:v>
                </c:pt>
                <c:pt idx="9669">
                  <c:v>-51.5552796876012</c:v>
                </c:pt>
                <c:pt idx="9670">
                  <c:v>-51.318877878628399</c:v>
                </c:pt>
                <c:pt idx="9671">
                  <c:v>-51.659773933301302</c:v>
                </c:pt>
                <c:pt idx="9672">
                  <c:v>-52.131043044179897</c:v>
                </c:pt>
                <c:pt idx="9673">
                  <c:v>-51.9613186131321</c:v>
                </c:pt>
                <c:pt idx="9674">
                  <c:v>-51.495740297916903</c:v>
                </c:pt>
                <c:pt idx="9675">
                  <c:v>-51.156271666405097</c:v>
                </c:pt>
                <c:pt idx="9676">
                  <c:v>-51.733937975185199</c:v>
                </c:pt>
                <c:pt idx="9677">
                  <c:v>-51.787268365550297</c:v>
                </c:pt>
                <c:pt idx="9678">
                  <c:v>-51.855954979963798</c:v>
                </c:pt>
                <c:pt idx="9679">
                  <c:v>-51.555475511599397</c:v>
                </c:pt>
                <c:pt idx="9680">
                  <c:v>-51.439773432346101</c:v>
                </c:pt>
                <c:pt idx="9681">
                  <c:v>-51.093373943551498</c:v>
                </c:pt>
                <c:pt idx="9682">
                  <c:v>-51.008749127881401</c:v>
                </c:pt>
                <c:pt idx="9683">
                  <c:v>-51.263174608876298</c:v>
                </c:pt>
                <c:pt idx="9684">
                  <c:v>-51.8188339576635</c:v>
                </c:pt>
                <c:pt idx="9685">
                  <c:v>-51.613518800826398</c:v>
                </c:pt>
                <c:pt idx="9686">
                  <c:v>-51.3048827529555</c:v>
                </c:pt>
                <c:pt idx="9687">
                  <c:v>-51.426382736472299</c:v>
                </c:pt>
                <c:pt idx="9688">
                  <c:v>-51.505890153080301</c:v>
                </c:pt>
                <c:pt idx="9689">
                  <c:v>-51.788899285158898</c:v>
                </c:pt>
                <c:pt idx="9690">
                  <c:v>-52.271932039992798</c:v>
                </c:pt>
                <c:pt idx="9691">
                  <c:v>-52.319406325139198</c:v>
                </c:pt>
                <c:pt idx="9692">
                  <c:v>-52.332265975750602</c:v>
                </c:pt>
                <c:pt idx="9693">
                  <c:v>-52.713503350998302</c:v>
                </c:pt>
                <c:pt idx="9694">
                  <c:v>-52.527093131152498</c:v>
                </c:pt>
                <c:pt idx="9695">
                  <c:v>-52.5914291828798</c:v>
                </c:pt>
                <c:pt idx="9696">
                  <c:v>-52.590997335247302</c:v>
                </c:pt>
                <c:pt idx="9697">
                  <c:v>-52.054553775318603</c:v>
                </c:pt>
                <c:pt idx="9698">
                  <c:v>-52.634295288512199</c:v>
                </c:pt>
                <c:pt idx="9699">
                  <c:v>-53.120705209490502</c:v>
                </c:pt>
                <c:pt idx="9700">
                  <c:v>-52.818751166966898</c:v>
                </c:pt>
                <c:pt idx="9701">
                  <c:v>-52.597334337307601</c:v>
                </c:pt>
                <c:pt idx="9702">
                  <c:v>-52.5323730143228</c:v>
                </c:pt>
                <c:pt idx="9703">
                  <c:v>-52.622735627143499</c:v>
                </c:pt>
                <c:pt idx="9704">
                  <c:v>-52.830252493107402</c:v>
                </c:pt>
                <c:pt idx="9705">
                  <c:v>-52.952186921595398</c:v>
                </c:pt>
                <c:pt idx="9706">
                  <c:v>-53.159030074831598</c:v>
                </c:pt>
                <c:pt idx="9707">
                  <c:v>-52.861248606245397</c:v>
                </c:pt>
                <c:pt idx="9708">
                  <c:v>-52.784664605403599</c:v>
                </c:pt>
                <c:pt idx="9709">
                  <c:v>-52.752714495094601</c:v>
                </c:pt>
                <c:pt idx="9710">
                  <c:v>-52.558504120243803</c:v>
                </c:pt>
                <c:pt idx="9711">
                  <c:v>-53.088665505781897</c:v>
                </c:pt>
                <c:pt idx="9712">
                  <c:v>-53.265368790656197</c:v>
                </c:pt>
                <c:pt idx="9713">
                  <c:v>-53.438937095268201</c:v>
                </c:pt>
                <c:pt idx="9714">
                  <c:v>-53.616782952573203</c:v>
                </c:pt>
                <c:pt idx="9715">
                  <c:v>-53.571757003923999</c:v>
                </c:pt>
                <c:pt idx="9716">
                  <c:v>-53.445752326495501</c:v>
                </c:pt>
                <c:pt idx="9717">
                  <c:v>-53.520334403946698</c:v>
                </c:pt>
                <c:pt idx="9718">
                  <c:v>-53.929518067570697</c:v>
                </c:pt>
                <c:pt idx="9719">
                  <c:v>-53.591459210786901</c:v>
                </c:pt>
                <c:pt idx="9720">
                  <c:v>-53.547380660294898</c:v>
                </c:pt>
                <c:pt idx="9721">
                  <c:v>-53.4106821847855</c:v>
                </c:pt>
                <c:pt idx="9722">
                  <c:v>-53.4526770894498</c:v>
                </c:pt>
                <c:pt idx="9723">
                  <c:v>-53.385699432985298</c:v>
                </c:pt>
                <c:pt idx="9724">
                  <c:v>-53.378869917678401</c:v>
                </c:pt>
                <c:pt idx="9725">
                  <c:v>-53.267242593450497</c:v>
                </c:pt>
                <c:pt idx="9726">
                  <c:v>-53.455675773865501</c:v>
                </c:pt>
                <c:pt idx="9727">
                  <c:v>-53.388702550024</c:v>
                </c:pt>
                <c:pt idx="9728">
                  <c:v>-53.829018236940001</c:v>
                </c:pt>
                <c:pt idx="9729">
                  <c:v>-54.540579670767002</c:v>
                </c:pt>
                <c:pt idx="9730">
                  <c:v>-54.721985940175401</c:v>
                </c:pt>
                <c:pt idx="9731">
                  <c:v>-54.706426540630503</c:v>
                </c:pt>
                <c:pt idx="9732">
                  <c:v>-54.122860347263497</c:v>
                </c:pt>
                <c:pt idx="9733">
                  <c:v>-53.919468973384703</c:v>
                </c:pt>
                <c:pt idx="9734">
                  <c:v>-54.134652981044503</c:v>
                </c:pt>
                <c:pt idx="9735">
                  <c:v>-54.419941261214703</c:v>
                </c:pt>
                <c:pt idx="9736">
                  <c:v>-55.051517412776199</c:v>
                </c:pt>
                <c:pt idx="9737">
                  <c:v>-55.385387638485902</c:v>
                </c:pt>
                <c:pt idx="9738">
                  <c:v>-55.264342917114902</c:v>
                </c:pt>
                <c:pt idx="9739">
                  <c:v>-55.030863688174499</c:v>
                </c:pt>
                <c:pt idx="9740">
                  <c:v>-54.7497510233393</c:v>
                </c:pt>
                <c:pt idx="9741">
                  <c:v>-55.037209218585403</c:v>
                </c:pt>
                <c:pt idx="9742">
                  <c:v>-54.914394621151303</c:v>
                </c:pt>
                <c:pt idx="9743">
                  <c:v>-54.750301820760001</c:v>
                </c:pt>
                <c:pt idx="9744">
                  <c:v>-55.2319882441912</c:v>
                </c:pt>
                <c:pt idx="9745">
                  <c:v>-54.996535962397097</c:v>
                </c:pt>
                <c:pt idx="9746">
                  <c:v>-54.630000307565297</c:v>
                </c:pt>
                <c:pt idx="9747">
                  <c:v>-54.995861516625403</c:v>
                </c:pt>
                <c:pt idx="9748">
                  <c:v>-55.332889556721902</c:v>
                </c:pt>
                <c:pt idx="9749">
                  <c:v>-55.319998651766198</c:v>
                </c:pt>
                <c:pt idx="9750">
                  <c:v>-55.142133351315103</c:v>
                </c:pt>
                <c:pt idx="9751">
                  <c:v>-55.316371603330502</c:v>
                </c:pt>
                <c:pt idx="9752">
                  <c:v>-55.585611720805602</c:v>
                </c:pt>
                <c:pt idx="9753">
                  <c:v>-55.531320786629202</c:v>
                </c:pt>
                <c:pt idx="9754">
                  <c:v>-55.630451520541499</c:v>
                </c:pt>
                <c:pt idx="9755">
                  <c:v>-55.527093882867597</c:v>
                </c:pt>
                <c:pt idx="9756">
                  <c:v>-55.806223227296897</c:v>
                </c:pt>
                <c:pt idx="9757">
                  <c:v>-55.999467954702702</c:v>
                </c:pt>
                <c:pt idx="9758">
                  <c:v>-56.318215725471497</c:v>
                </c:pt>
                <c:pt idx="9759">
                  <c:v>-56.103291866239999</c:v>
                </c:pt>
                <c:pt idx="9760">
                  <c:v>-56.172919978177298</c:v>
                </c:pt>
                <c:pt idx="9761">
                  <c:v>-56.352478197536598</c:v>
                </c:pt>
                <c:pt idx="9762">
                  <c:v>-56.269413537275597</c:v>
                </c:pt>
                <c:pt idx="9763">
                  <c:v>-56.3753180447654</c:v>
                </c:pt>
                <c:pt idx="9764">
                  <c:v>-56.914143304607798</c:v>
                </c:pt>
                <c:pt idx="9765">
                  <c:v>-56.975891613344899</c:v>
                </c:pt>
                <c:pt idx="9766">
                  <c:v>-56.445019414908501</c:v>
                </c:pt>
                <c:pt idx="9767">
                  <c:v>-56.430779078684303</c:v>
                </c:pt>
                <c:pt idx="9768">
                  <c:v>-56.424617298092599</c:v>
                </c:pt>
                <c:pt idx="9769">
                  <c:v>-56.806687372075501</c:v>
                </c:pt>
                <c:pt idx="9770">
                  <c:v>-57.114377641415402</c:v>
                </c:pt>
                <c:pt idx="9771">
                  <c:v>-56.9895500751133</c:v>
                </c:pt>
                <c:pt idx="9772">
                  <c:v>-56.889995804505297</c:v>
                </c:pt>
                <c:pt idx="9773">
                  <c:v>-57.329708815140997</c:v>
                </c:pt>
                <c:pt idx="9774">
                  <c:v>-57.437263131055097</c:v>
                </c:pt>
                <c:pt idx="9775">
                  <c:v>-56.960575748673399</c:v>
                </c:pt>
                <c:pt idx="9776">
                  <c:v>-56.915209743571403</c:v>
                </c:pt>
                <c:pt idx="9777">
                  <c:v>-57.299288722990902</c:v>
                </c:pt>
                <c:pt idx="9778">
                  <c:v>-57.613949129597998</c:v>
                </c:pt>
                <c:pt idx="9779">
                  <c:v>-57.6926265840005</c:v>
                </c:pt>
                <c:pt idx="9780">
                  <c:v>-57.275640554027802</c:v>
                </c:pt>
                <c:pt idx="9781">
                  <c:v>-56.7383911288779</c:v>
                </c:pt>
                <c:pt idx="9782">
                  <c:v>-56.891391169395298</c:v>
                </c:pt>
                <c:pt idx="9783">
                  <c:v>-56.954362646783103</c:v>
                </c:pt>
                <c:pt idx="9784">
                  <c:v>-56.9097000257498</c:v>
                </c:pt>
                <c:pt idx="9785">
                  <c:v>-57.175312851019697</c:v>
                </c:pt>
                <c:pt idx="9786">
                  <c:v>-57.0617728924842</c:v>
                </c:pt>
                <c:pt idx="9787">
                  <c:v>-56.761801796921702</c:v>
                </c:pt>
                <c:pt idx="9788">
                  <c:v>-56.6661980061387</c:v>
                </c:pt>
                <c:pt idx="9789">
                  <c:v>-56.769476538559502</c:v>
                </c:pt>
                <c:pt idx="9790">
                  <c:v>-56.471792654440101</c:v>
                </c:pt>
                <c:pt idx="9791">
                  <c:v>-55.925129978671997</c:v>
                </c:pt>
                <c:pt idx="9792">
                  <c:v>-55.7167915016474</c:v>
                </c:pt>
                <c:pt idx="9793">
                  <c:v>-55.910715313052897</c:v>
                </c:pt>
                <c:pt idx="9794">
                  <c:v>-56.0639315309772</c:v>
                </c:pt>
                <c:pt idx="9795">
                  <c:v>-56.056407847445698</c:v>
                </c:pt>
                <c:pt idx="9796">
                  <c:v>-55.890333286290101</c:v>
                </c:pt>
                <c:pt idx="9797">
                  <c:v>-55.910409358505198</c:v>
                </c:pt>
                <c:pt idx="9798">
                  <c:v>-55.885055881560298</c:v>
                </c:pt>
                <c:pt idx="9799">
                  <c:v>-56.094103546349103</c:v>
                </c:pt>
                <c:pt idx="9800">
                  <c:v>-56.161334102774397</c:v>
                </c:pt>
                <c:pt idx="9801">
                  <c:v>-56.732336855973202</c:v>
                </c:pt>
                <c:pt idx="9802">
                  <c:v>-56.799131119131602</c:v>
                </c:pt>
                <c:pt idx="9803">
                  <c:v>-56.620434110918303</c:v>
                </c:pt>
                <c:pt idx="9804">
                  <c:v>-56.7265376611725</c:v>
                </c:pt>
                <c:pt idx="9805">
                  <c:v>-57.040512685453699</c:v>
                </c:pt>
                <c:pt idx="9806">
                  <c:v>-56.967936435521999</c:v>
                </c:pt>
                <c:pt idx="9807">
                  <c:v>-56.418142553108197</c:v>
                </c:pt>
                <c:pt idx="9808">
                  <c:v>-56.1568842718981</c:v>
                </c:pt>
                <c:pt idx="9809">
                  <c:v>-55.784566414721297</c:v>
                </c:pt>
                <c:pt idx="9810">
                  <c:v>-55.620496971434903</c:v>
                </c:pt>
                <c:pt idx="9811">
                  <c:v>-55.321957033984297</c:v>
                </c:pt>
                <c:pt idx="9812">
                  <c:v>-55.5410760179237</c:v>
                </c:pt>
                <c:pt idx="9813">
                  <c:v>-55.775779630325196</c:v>
                </c:pt>
                <c:pt idx="9814">
                  <c:v>-55.0668758645457</c:v>
                </c:pt>
                <c:pt idx="9815">
                  <c:v>-54.8749131176885</c:v>
                </c:pt>
                <c:pt idx="9816">
                  <c:v>-54.754068592435701</c:v>
                </c:pt>
                <c:pt idx="9817">
                  <c:v>-54.599927280053002</c:v>
                </c:pt>
                <c:pt idx="9818">
                  <c:v>-54.457393417643203</c:v>
                </c:pt>
                <c:pt idx="9819">
                  <c:v>-54.2565405916298</c:v>
                </c:pt>
                <c:pt idx="9820">
                  <c:v>-54.312316064406303</c:v>
                </c:pt>
                <c:pt idx="9821">
                  <c:v>-54.012373797455602</c:v>
                </c:pt>
                <c:pt idx="9822">
                  <c:v>-53.8239353901212</c:v>
                </c:pt>
                <c:pt idx="9823">
                  <c:v>-53.446869669896103</c:v>
                </c:pt>
                <c:pt idx="9824">
                  <c:v>-53.234978859600801</c:v>
                </c:pt>
                <c:pt idx="9825">
                  <c:v>-53.198653782631403</c:v>
                </c:pt>
                <c:pt idx="9826">
                  <c:v>-53.365254332430602</c:v>
                </c:pt>
                <c:pt idx="9827">
                  <c:v>-53.450218521780997</c:v>
                </c:pt>
                <c:pt idx="9828">
                  <c:v>-53.575641983782901</c:v>
                </c:pt>
                <c:pt idx="9829">
                  <c:v>-53.4171246655823</c:v>
                </c:pt>
                <c:pt idx="9830">
                  <c:v>-52.908063982237998</c:v>
                </c:pt>
                <c:pt idx="9831">
                  <c:v>-52.932615421475703</c:v>
                </c:pt>
                <c:pt idx="9832">
                  <c:v>-53.080996493504301</c:v>
                </c:pt>
                <c:pt idx="9833">
                  <c:v>-53.498528550403897</c:v>
                </c:pt>
                <c:pt idx="9834">
                  <c:v>-53.361002021856599</c:v>
                </c:pt>
                <c:pt idx="9835">
                  <c:v>-53.0450836171539</c:v>
                </c:pt>
                <c:pt idx="9836">
                  <c:v>-52.812407438916701</c:v>
                </c:pt>
                <c:pt idx="9837">
                  <c:v>-52.668621409996199</c:v>
                </c:pt>
                <c:pt idx="9838">
                  <c:v>-52.527732845946801</c:v>
                </c:pt>
                <c:pt idx="9839">
                  <c:v>-52.732398887636002</c:v>
                </c:pt>
                <c:pt idx="9840">
                  <c:v>-52.657951016322798</c:v>
                </c:pt>
                <c:pt idx="9841">
                  <c:v>-52.572038484925002</c:v>
                </c:pt>
                <c:pt idx="9842">
                  <c:v>-52.714057508910102</c:v>
                </c:pt>
                <c:pt idx="9843">
                  <c:v>-52.643321013517202</c:v>
                </c:pt>
                <c:pt idx="9844">
                  <c:v>-52.5415088136984</c:v>
                </c:pt>
                <c:pt idx="9845">
                  <c:v>-52.560563607546698</c:v>
                </c:pt>
                <c:pt idx="9846">
                  <c:v>-52.527210563088197</c:v>
                </c:pt>
                <c:pt idx="9847">
                  <c:v>-52.683615665804702</c:v>
                </c:pt>
                <c:pt idx="9848">
                  <c:v>-52.753877409752498</c:v>
                </c:pt>
                <c:pt idx="9849">
                  <c:v>-52.329757137208802</c:v>
                </c:pt>
                <c:pt idx="9850">
                  <c:v>-52.178310299832802</c:v>
                </c:pt>
                <c:pt idx="9851">
                  <c:v>-52.110529953570897</c:v>
                </c:pt>
                <c:pt idx="9852">
                  <c:v>-51.953829820282699</c:v>
                </c:pt>
                <c:pt idx="9853">
                  <c:v>-51.708012362940799</c:v>
                </c:pt>
                <c:pt idx="9854">
                  <c:v>-51.307355210035603</c:v>
                </c:pt>
                <c:pt idx="9855">
                  <c:v>-51.7016581160212</c:v>
                </c:pt>
                <c:pt idx="9856">
                  <c:v>-51.636361238973102</c:v>
                </c:pt>
                <c:pt idx="9857">
                  <c:v>-51.476710659461297</c:v>
                </c:pt>
                <c:pt idx="9858">
                  <c:v>-51.50630844586</c:v>
                </c:pt>
                <c:pt idx="9859">
                  <c:v>-51.4308861801807</c:v>
                </c:pt>
                <c:pt idx="9860">
                  <c:v>-51.289206494493897</c:v>
                </c:pt>
                <c:pt idx="9861">
                  <c:v>-51.224895004154</c:v>
                </c:pt>
                <c:pt idx="9862">
                  <c:v>-51.255928672780499</c:v>
                </c:pt>
                <c:pt idx="9863">
                  <c:v>-51.136167552330399</c:v>
                </c:pt>
                <c:pt idx="9864">
                  <c:v>-51.1560225786084</c:v>
                </c:pt>
                <c:pt idx="9865">
                  <c:v>-51.042741958556903</c:v>
                </c:pt>
                <c:pt idx="9866">
                  <c:v>-50.644238316222797</c:v>
                </c:pt>
                <c:pt idx="9867">
                  <c:v>-50.825486892956199</c:v>
                </c:pt>
                <c:pt idx="9868">
                  <c:v>-50.687743997439398</c:v>
                </c:pt>
                <c:pt idx="9869">
                  <c:v>-50.143942330189901</c:v>
                </c:pt>
                <c:pt idx="9870">
                  <c:v>-50.3836511406952</c:v>
                </c:pt>
                <c:pt idx="9871">
                  <c:v>-50.529063821262099</c:v>
                </c:pt>
                <c:pt idx="9872">
                  <c:v>-50.232659426287398</c:v>
                </c:pt>
                <c:pt idx="9873">
                  <c:v>-49.7334938579667</c:v>
                </c:pt>
                <c:pt idx="9874">
                  <c:v>-49.4599844531242</c:v>
                </c:pt>
                <c:pt idx="9875">
                  <c:v>-49.226170876436399</c:v>
                </c:pt>
                <c:pt idx="9876">
                  <c:v>-49.221870948621699</c:v>
                </c:pt>
                <c:pt idx="9877">
                  <c:v>-48.915922712730797</c:v>
                </c:pt>
                <c:pt idx="9878">
                  <c:v>-48.8180086881082</c:v>
                </c:pt>
                <c:pt idx="9879">
                  <c:v>-48.906506467394898</c:v>
                </c:pt>
                <c:pt idx="9880">
                  <c:v>-49.065250500025897</c:v>
                </c:pt>
                <c:pt idx="9881">
                  <c:v>-49.133450069261698</c:v>
                </c:pt>
                <c:pt idx="9882">
                  <c:v>-49.308837136389798</c:v>
                </c:pt>
                <c:pt idx="9883">
                  <c:v>-49.141489281491502</c:v>
                </c:pt>
                <c:pt idx="9884">
                  <c:v>-49.216382755575999</c:v>
                </c:pt>
                <c:pt idx="9885">
                  <c:v>-49.163301963258903</c:v>
                </c:pt>
                <c:pt idx="9886">
                  <c:v>-49.1920057691067</c:v>
                </c:pt>
                <c:pt idx="9887">
                  <c:v>-49.319311668522602</c:v>
                </c:pt>
                <c:pt idx="9888">
                  <c:v>-48.995672724395099</c:v>
                </c:pt>
                <c:pt idx="9889">
                  <c:v>-48.871215603775198</c:v>
                </c:pt>
                <c:pt idx="9890">
                  <c:v>-49.219232100693397</c:v>
                </c:pt>
                <c:pt idx="9891">
                  <c:v>-49.222175259381103</c:v>
                </c:pt>
                <c:pt idx="9892">
                  <c:v>-48.9950629868788</c:v>
                </c:pt>
                <c:pt idx="9893">
                  <c:v>-49.027159854636999</c:v>
                </c:pt>
                <c:pt idx="9894">
                  <c:v>-48.7790115351293</c:v>
                </c:pt>
                <c:pt idx="9895">
                  <c:v>-48.5122996066236</c:v>
                </c:pt>
                <c:pt idx="9896">
                  <c:v>-48.8683609153099</c:v>
                </c:pt>
                <c:pt idx="9897">
                  <c:v>-49.287216081005703</c:v>
                </c:pt>
                <c:pt idx="9898">
                  <c:v>-49.742280173979701</c:v>
                </c:pt>
                <c:pt idx="9899">
                  <c:v>-50.099280082748997</c:v>
                </c:pt>
                <c:pt idx="9900">
                  <c:v>-50.269166249299097</c:v>
                </c:pt>
                <c:pt idx="9901">
                  <c:v>-50.711606043641297</c:v>
                </c:pt>
                <c:pt idx="9902">
                  <c:v>-50.9385971026974</c:v>
                </c:pt>
                <c:pt idx="9903">
                  <c:v>-51.390833157867803</c:v>
                </c:pt>
                <c:pt idx="9904">
                  <c:v>-52.089321064395897</c:v>
                </c:pt>
                <c:pt idx="9905">
                  <c:v>-51.814283094977597</c:v>
                </c:pt>
                <c:pt idx="9906">
                  <c:v>-51.315880143104302</c:v>
                </c:pt>
                <c:pt idx="9907">
                  <c:v>-51.423635796788098</c:v>
                </c:pt>
                <c:pt idx="9908">
                  <c:v>-51.501358923977101</c:v>
                </c:pt>
                <c:pt idx="9909">
                  <c:v>-51.438102719946997</c:v>
                </c:pt>
                <c:pt idx="9910">
                  <c:v>-51.492202647874301</c:v>
                </c:pt>
                <c:pt idx="9911">
                  <c:v>-51.941706776550703</c:v>
                </c:pt>
                <c:pt idx="9912">
                  <c:v>-51.936273439334798</c:v>
                </c:pt>
                <c:pt idx="9913">
                  <c:v>-51.813599448126098</c:v>
                </c:pt>
                <c:pt idx="9914">
                  <c:v>-52.0204639029945</c:v>
                </c:pt>
                <c:pt idx="9915">
                  <c:v>-52.267135864628898</c:v>
                </c:pt>
                <c:pt idx="9916">
                  <c:v>-52.173154797196702</c:v>
                </c:pt>
                <c:pt idx="9917">
                  <c:v>-51.818385887429102</c:v>
                </c:pt>
                <c:pt idx="9918">
                  <c:v>-52.039447208572497</c:v>
                </c:pt>
                <c:pt idx="9919">
                  <c:v>-52.145109136911103</c:v>
                </c:pt>
                <c:pt idx="9920">
                  <c:v>-52.335348055546099</c:v>
                </c:pt>
                <c:pt idx="9921">
                  <c:v>-52.477699765322498</c:v>
                </c:pt>
                <c:pt idx="9922">
                  <c:v>-52.230517585825801</c:v>
                </c:pt>
                <c:pt idx="9923">
                  <c:v>-52.4518079447639</c:v>
                </c:pt>
                <c:pt idx="9924">
                  <c:v>-52.678044254622797</c:v>
                </c:pt>
                <c:pt idx="9925">
                  <c:v>-53.320814010381703</c:v>
                </c:pt>
                <c:pt idx="9926">
                  <c:v>-53.639285657674201</c:v>
                </c:pt>
                <c:pt idx="9927">
                  <c:v>-53.430696737711799</c:v>
                </c:pt>
                <c:pt idx="9928">
                  <c:v>-53.511320167441802</c:v>
                </c:pt>
                <c:pt idx="9929">
                  <c:v>-53.934924356912099</c:v>
                </c:pt>
                <c:pt idx="9930">
                  <c:v>-53.907059723070702</c:v>
                </c:pt>
                <c:pt idx="9931">
                  <c:v>-54.019834208506097</c:v>
                </c:pt>
                <c:pt idx="9932">
                  <c:v>-54.254262194850199</c:v>
                </c:pt>
                <c:pt idx="9933">
                  <c:v>-54.7864539971347</c:v>
                </c:pt>
                <c:pt idx="9934">
                  <c:v>-54.582806732287899</c:v>
                </c:pt>
                <c:pt idx="9935">
                  <c:v>-53.7911011327691</c:v>
                </c:pt>
                <c:pt idx="9936">
                  <c:v>-53.586632983135203</c:v>
                </c:pt>
                <c:pt idx="9937">
                  <c:v>-53.741704347781202</c:v>
                </c:pt>
                <c:pt idx="9938">
                  <c:v>-53.880903321120002</c:v>
                </c:pt>
                <c:pt idx="9939">
                  <c:v>-54.083435484091503</c:v>
                </c:pt>
                <c:pt idx="9940">
                  <c:v>-54.7425260671098</c:v>
                </c:pt>
                <c:pt idx="9941">
                  <c:v>-54.550511150243302</c:v>
                </c:pt>
                <c:pt idx="9942">
                  <c:v>-54.089571718258</c:v>
                </c:pt>
                <c:pt idx="9943">
                  <c:v>-53.881018491178096</c:v>
                </c:pt>
                <c:pt idx="9944">
                  <c:v>-53.844768042997302</c:v>
                </c:pt>
                <c:pt idx="9945">
                  <c:v>-53.773458461087102</c:v>
                </c:pt>
                <c:pt idx="9946">
                  <c:v>-53.994265894804798</c:v>
                </c:pt>
                <c:pt idx="9947">
                  <c:v>-54.6899534162851</c:v>
                </c:pt>
                <c:pt idx="9948">
                  <c:v>-54.5457235962498</c:v>
                </c:pt>
                <c:pt idx="9949">
                  <c:v>-54.319460801133701</c:v>
                </c:pt>
                <c:pt idx="9950">
                  <c:v>-54.632391896266803</c:v>
                </c:pt>
                <c:pt idx="9951">
                  <c:v>-54.502023317854302</c:v>
                </c:pt>
                <c:pt idx="9952">
                  <c:v>-54.632677331631299</c:v>
                </c:pt>
                <c:pt idx="9953">
                  <c:v>-55.040916124167197</c:v>
                </c:pt>
                <c:pt idx="9954">
                  <c:v>-54.8117709103403</c:v>
                </c:pt>
                <c:pt idx="9955">
                  <c:v>-54.749538638900297</c:v>
                </c:pt>
                <c:pt idx="9956">
                  <c:v>-55.230700556115103</c:v>
                </c:pt>
                <c:pt idx="9957">
                  <c:v>-55.101630467987299</c:v>
                </c:pt>
                <c:pt idx="9958">
                  <c:v>-54.906153665736198</c:v>
                </c:pt>
                <c:pt idx="9959">
                  <c:v>-55.209316084980301</c:v>
                </c:pt>
                <c:pt idx="9960">
                  <c:v>-54.850278263799098</c:v>
                </c:pt>
                <c:pt idx="9961">
                  <c:v>-55.074258512584699</c:v>
                </c:pt>
                <c:pt idx="9962">
                  <c:v>-55.494702053602502</c:v>
                </c:pt>
                <c:pt idx="9963">
                  <c:v>-55.483616722001997</c:v>
                </c:pt>
                <c:pt idx="9964">
                  <c:v>-55.785886935007099</c:v>
                </c:pt>
                <c:pt idx="9965">
                  <c:v>-55.666644142313601</c:v>
                </c:pt>
                <c:pt idx="9966">
                  <c:v>-55.522272479522201</c:v>
                </c:pt>
                <c:pt idx="9967">
                  <c:v>-55.520235960903598</c:v>
                </c:pt>
                <c:pt idx="9968">
                  <c:v>-55.277791092204097</c:v>
                </c:pt>
                <c:pt idx="9969">
                  <c:v>-55.434976980051502</c:v>
                </c:pt>
                <c:pt idx="9970">
                  <c:v>-55.600903916500897</c:v>
                </c:pt>
                <c:pt idx="9971">
                  <c:v>-55.576473878991898</c:v>
                </c:pt>
                <c:pt idx="9972">
                  <c:v>-55.448405336460503</c:v>
                </c:pt>
                <c:pt idx="9973">
                  <c:v>-55.475635473584298</c:v>
                </c:pt>
                <c:pt idx="9974">
                  <c:v>-55.479435984822302</c:v>
                </c:pt>
                <c:pt idx="9975">
                  <c:v>-55.452992306215997</c:v>
                </c:pt>
                <c:pt idx="9976">
                  <c:v>-55.797571942763398</c:v>
                </c:pt>
                <c:pt idx="9977">
                  <c:v>-55.621452323565798</c:v>
                </c:pt>
                <c:pt idx="9978">
                  <c:v>-55.460084399982399</c:v>
                </c:pt>
                <c:pt idx="9979">
                  <c:v>-55.797597019479802</c:v>
                </c:pt>
                <c:pt idx="9980">
                  <c:v>-56.064201247998902</c:v>
                </c:pt>
                <c:pt idx="9981">
                  <c:v>-55.874470761632701</c:v>
                </c:pt>
                <c:pt idx="9982">
                  <c:v>-55.676163387569197</c:v>
                </c:pt>
                <c:pt idx="9983">
                  <c:v>-55.330901677144197</c:v>
                </c:pt>
                <c:pt idx="9984">
                  <c:v>-54.891390141575499</c:v>
                </c:pt>
                <c:pt idx="9985">
                  <c:v>-55.0574191416489</c:v>
                </c:pt>
                <c:pt idx="9986">
                  <c:v>-54.798602374042297</c:v>
                </c:pt>
                <c:pt idx="9987">
                  <c:v>-54.400099845495198</c:v>
                </c:pt>
                <c:pt idx="9988">
                  <c:v>-54.493136946997502</c:v>
                </c:pt>
                <c:pt idx="9989">
                  <c:v>-54.482311194935697</c:v>
                </c:pt>
                <c:pt idx="9990">
                  <c:v>-54.607545349627301</c:v>
                </c:pt>
                <c:pt idx="9991">
                  <c:v>-54.490598193832398</c:v>
                </c:pt>
                <c:pt idx="9992">
                  <c:v>-54.432030658344502</c:v>
                </c:pt>
                <c:pt idx="9993">
                  <c:v>-53.9551662757572</c:v>
                </c:pt>
                <c:pt idx="9994">
                  <c:v>-53.822813714482997</c:v>
                </c:pt>
                <c:pt idx="9995">
                  <c:v>-54.3432049524665</c:v>
                </c:pt>
                <c:pt idx="9996">
                  <c:v>-54.328035080188101</c:v>
                </c:pt>
                <c:pt idx="9997">
                  <c:v>-54.062257518939802</c:v>
                </c:pt>
                <c:pt idx="9998">
                  <c:v>-53.952312822779902</c:v>
                </c:pt>
                <c:pt idx="9999">
                  <c:v>-53.935263561766597</c:v>
                </c:pt>
                <c:pt idx="10000">
                  <c:v>-54.033197191610597</c:v>
                </c:pt>
                <c:pt idx="10001">
                  <c:v>-54.654782571437103</c:v>
                </c:pt>
                <c:pt idx="10002">
                  <c:v>-54.840318021535801</c:v>
                </c:pt>
                <c:pt idx="10003">
                  <c:v>-54.426860695129299</c:v>
                </c:pt>
                <c:pt idx="10004">
                  <c:v>-54.460725079172903</c:v>
                </c:pt>
                <c:pt idx="10005">
                  <c:v>-54.394097480661799</c:v>
                </c:pt>
                <c:pt idx="10006">
                  <c:v>-54.699434155732</c:v>
                </c:pt>
                <c:pt idx="10007">
                  <c:v>-55.049121386272702</c:v>
                </c:pt>
                <c:pt idx="10008">
                  <c:v>-55.321119337889101</c:v>
                </c:pt>
                <c:pt idx="10009">
                  <c:v>-55.212363321557099</c:v>
                </c:pt>
                <c:pt idx="10010">
                  <c:v>-54.751776194326197</c:v>
                </c:pt>
                <c:pt idx="10011">
                  <c:v>-54.576292680934401</c:v>
                </c:pt>
                <c:pt idx="10012">
                  <c:v>-54.328961560921798</c:v>
                </c:pt>
                <c:pt idx="10013">
                  <c:v>-54.028111892985599</c:v>
                </c:pt>
                <c:pt idx="10014">
                  <c:v>-53.711396197341401</c:v>
                </c:pt>
                <c:pt idx="10015">
                  <c:v>-53.633110343849602</c:v>
                </c:pt>
                <c:pt idx="10016">
                  <c:v>-53.829091407536502</c:v>
                </c:pt>
                <c:pt idx="10017">
                  <c:v>-54.019374991441197</c:v>
                </c:pt>
                <c:pt idx="10018">
                  <c:v>-53.903039756423901</c:v>
                </c:pt>
                <c:pt idx="10019">
                  <c:v>-53.751352697685199</c:v>
                </c:pt>
                <c:pt idx="10020">
                  <c:v>-53.7536279192027</c:v>
                </c:pt>
                <c:pt idx="10021">
                  <c:v>-54.0264178351648</c:v>
                </c:pt>
                <c:pt idx="10022">
                  <c:v>-54.0372111288737</c:v>
                </c:pt>
                <c:pt idx="10023">
                  <c:v>-53.998348742909201</c:v>
                </c:pt>
                <c:pt idx="10024">
                  <c:v>-53.8944209695944</c:v>
                </c:pt>
                <c:pt idx="10025">
                  <c:v>-53.375920202027203</c:v>
                </c:pt>
                <c:pt idx="10026">
                  <c:v>-52.804018700679499</c:v>
                </c:pt>
                <c:pt idx="10027">
                  <c:v>-52.779022928532697</c:v>
                </c:pt>
                <c:pt idx="10028">
                  <c:v>-52.850846993368798</c:v>
                </c:pt>
                <c:pt idx="10029">
                  <c:v>-53.082960004233897</c:v>
                </c:pt>
                <c:pt idx="10030">
                  <c:v>-53.246886624231998</c:v>
                </c:pt>
                <c:pt idx="10031">
                  <c:v>-52.845800881645999</c:v>
                </c:pt>
                <c:pt idx="10032">
                  <c:v>-52.8232192965935</c:v>
                </c:pt>
                <c:pt idx="10033">
                  <c:v>-52.821329360874699</c:v>
                </c:pt>
                <c:pt idx="10034">
                  <c:v>-52.2075285589301</c:v>
                </c:pt>
                <c:pt idx="10035">
                  <c:v>-52.021702539019103</c:v>
                </c:pt>
                <c:pt idx="10036">
                  <c:v>-52.289778314095699</c:v>
                </c:pt>
                <c:pt idx="10037">
                  <c:v>-52.492707759751099</c:v>
                </c:pt>
                <c:pt idx="10038">
                  <c:v>-52.520375260568898</c:v>
                </c:pt>
                <c:pt idx="10039">
                  <c:v>-52.448684880297698</c:v>
                </c:pt>
                <c:pt idx="10040">
                  <c:v>-52.432527641450399</c:v>
                </c:pt>
                <c:pt idx="10041">
                  <c:v>-52.100080118243497</c:v>
                </c:pt>
                <c:pt idx="10042">
                  <c:v>-51.736926598383597</c:v>
                </c:pt>
                <c:pt idx="10043">
                  <c:v>-51.697157913262402</c:v>
                </c:pt>
                <c:pt idx="10044">
                  <c:v>-51.858505727058201</c:v>
                </c:pt>
                <c:pt idx="10045">
                  <c:v>-52.4448722027767</c:v>
                </c:pt>
                <c:pt idx="10046">
                  <c:v>-52.419300303478302</c:v>
                </c:pt>
                <c:pt idx="10047">
                  <c:v>-52.114629959623002</c:v>
                </c:pt>
                <c:pt idx="10048">
                  <c:v>-52.4045263144586</c:v>
                </c:pt>
                <c:pt idx="10049">
                  <c:v>-52.831911280254303</c:v>
                </c:pt>
                <c:pt idx="10050">
                  <c:v>-52.749895821504502</c:v>
                </c:pt>
                <c:pt idx="10051">
                  <c:v>-52.848852547432202</c:v>
                </c:pt>
                <c:pt idx="10052">
                  <c:v>-52.940181792927497</c:v>
                </c:pt>
                <c:pt idx="10053">
                  <c:v>-52.6493448182243</c:v>
                </c:pt>
                <c:pt idx="10054">
                  <c:v>-52.743157358446801</c:v>
                </c:pt>
                <c:pt idx="10055">
                  <c:v>-52.616146637992202</c:v>
                </c:pt>
                <c:pt idx="10056">
                  <c:v>-52.1883344482384</c:v>
                </c:pt>
                <c:pt idx="10057">
                  <c:v>-52.169270104338999</c:v>
                </c:pt>
                <c:pt idx="10058">
                  <c:v>-52.542178209270098</c:v>
                </c:pt>
                <c:pt idx="10059">
                  <c:v>-52.007862153511503</c:v>
                </c:pt>
                <c:pt idx="10060">
                  <c:v>-51.620899933266301</c:v>
                </c:pt>
                <c:pt idx="10061">
                  <c:v>-51.882237314711801</c:v>
                </c:pt>
                <c:pt idx="10062">
                  <c:v>-51.831754313187503</c:v>
                </c:pt>
                <c:pt idx="10063">
                  <c:v>-51.410373320047597</c:v>
                </c:pt>
                <c:pt idx="10064">
                  <c:v>-51.146168006506599</c:v>
                </c:pt>
                <c:pt idx="10065">
                  <c:v>-51.2119891387498</c:v>
                </c:pt>
                <c:pt idx="10066">
                  <c:v>-51.261437442041398</c:v>
                </c:pt>
                <c:pt idx="10067">
                  <c:v>-51.051636045517398</c:v>
                </c:pt>
                <c:pt idx="10068">
                  <c:v>-50.720041851400097</c:v>
                </c:pt>
                <c:pt idx="10069">
                  <c:v>-50.874376868377198</c:v>
                </c:pt>
                <c:pt idx="10070">
                  <c:v>-50.866463312488598</c:v>
                </c:pt>
                <c:pt idx="10071">
                  <c:v>-50.669835904246099</c:v>
                </c:pt>
                <c:pt idx="10072">
                  <c:v>-50.092468921168901</c:v>
                </c:pt>
                <c:pt idx="10073">
                  <c:v>-50.095794062649503</c:v>
                </c:pt>
                <c:pt idx="10074">
                  <c:v>-50.7438998658982</c:v>
                </c:pt>
                <c:pt idx="10075">
                  <c:v>-51.215291903459502</c:v>
                </c:pt>
                <c:pt idx="10076">
                  <c:v>-51.016411782627401</c:v>
                </c:pt>
                <c:pt idx="10077">
                  <c:v>-50.7337048485726</c:v>
                </c:pt>
                <c:pt idx="10078">
                  <c:v>-50.9222696986158</c:v>
                </c:pt>
                <c:pt idx="10079">
                  <c:v>-51.054663207310199</c:v>
                </c:pt>
                <c:pt idx="10080">
                  <c:v>-51.258157170880402</c:v>
                </c:pt>
                <c:pt idx="10081">
                  <c:v>-51.521397055996097</c:v>
                </c:pt>
                <c:pt idx="10082">
                  <c:v>-51.456279641438599</c:v>
                </c:pt>
                <c:pt idx="10083">
                  <c:v>-51.354986264774297</c:v>
                </c:pt>
                <c:pt idx="10084">
                  <c:v>-51.5961483454521</c:v>
                </c:pt>
                <c:pt idx="10085">
                  <c:v>-51.652934760265303</c:v>
                </c:pt>
                <c:pt idx="10086">
                  <c:v>-51.600839332691798</c:v>
                </c:pt>
                <c:pt idx="10087">
                  <c:v>-51.527780728286899</c:v>
                </c:pt>
                <c:pt idx="10088">
                  <c:v>-51.373452919942601</c:v>
                </c:pt>
                <c:pt idx="10089">
                  <c:v>-51.446716656630997</c:v>
                </c:pt>
                <c:pt idx="10090">
                  <c:v>-51.6042707162648</c:v>
                </c:pt>
                <c:pt idx="10091">
                  <c:v>-51.569888923981097</c:v>
                </c:pt>
                <c:pt idx="10092">
                  <c:v>-51.593035603196199</c:v>
                </c:pt>
                <c:pt idx="10093">
                  <c:v>-51.6161784031518</c:v>
                </c:pt>
                <c:pt idx="10094">
                  <c:v>-51.348018501689303</c:v>
                </c:pt>
                <c:pt idx="10095">
                  <c:v>-51.187463954335399</c:v>
                </c:pt>
                <c:pt idx="10096">
                  <c:v>-51.778974793867803</c:v>
                </c:pt>
                <c:pt idx="10097">
                  <c:v>-51.448985818576702</c:v>
                </c:pt>
                <c:pt idx="10098">
                  <c:v>-50.917586478993897</c:v>
                </c:pt>
                <c:pt idx="10099">
                  <c:v>-51.073257268846099</c:v>
                </c:pt>
                <c:pt idx="10100">
                  <c:v>-50.929612794180599</c:v>
                </c:pt>
                <c:pt idx="10101">
                  <c:v>-51.255121787998</c:v>
                </c:pt>
                <c:pt idx="10102">
                  <c:v>-51.679097370373498</c:v>
                </c:pt>
                <c:pt idx="10103">
                  <c:v>-51.700157648272999</c:v>
                </c:pt>
                <c:pt idx="10104">
                  <c:v>-51.6899318644776</c:v>
                </c:pt>
                <c:pt idx="10105">
                  <c:v>-51.519703895615599</c:v>
                </c:pt>
                <c:pt idx="10106">
                  <c:v>-51.636756694622498</c:v>
                </c:pt>
                <c:pt idx="10107">
                  <c:v>-51.862960645939403</c:v>
                </c:pt>
                <c:pt idx="10108">
                  <c:v>-52.472880011485699</c:v>
                </c:pt>
                <c:pt idx="10109">
                  <c:v>-52.772135282642502</c:v>
                </c:pt>
                <c:pt idx="10110">
                  <c:v>-52.936293996859398</c:v>
                </c:pt>
                <c:pt idx="10111">
                  <c:v>-52.777300280505003</c:v>
                </c:pt>
                <c:pt idx="10112">
                  <c:v>-52.680238311386198</c:v>
                </c:pt>
                <c:pt idx="10113">
                  <c:v>-52.923283025748297</c:v>
                </c:pt>
                <c:pt idx="10114">
                  <c:v>-52.764620153965097</c:v>
                </c:pt>
                <c:pt idx="10115">
                  <c:v>-52.8734022494423</c:v>
                </c:pt>
                <c:pt idx="10116">
                  <c:v>-52.726361125267601</c:v>
                </c:pt>
                <c:pt idx="10117">
                  <c:v>-52.416477168554401</c:v>
                </c:pt>
                <c:pt idx="10118">
                  <c:v>-52.593132449290799</c:v>
                </c:pt>
                <c:pt idx="10119">
                  <c:v>-52.677752413956398</c:v>
                </c:pt>
                <c:pt idx="10120">
                  <c:v>-52.744062251748304</c:v>
                </c:pt>
                <c:pt idx="10121">
                  <c:v>-52.684718489217502</c:v>
                </c:pt>
                <c:pt idx="10122">
                  <c:v>-52.767489271917199</c:v>
                </c:pt>
                <c:pt idx="10123">
                  <c:v>-52.9996335475902</c:v>
                </c:pt>
                <c:pt idx="10124">
                  <c:v>-52.9707080812424</c:v>
                </c:pt>
                <c:pt idx="10125">
                  <c:v>-53.150082384670299</c:v>
                </c:pt>
                <c:pt idx="10126">
                  <c:v>-53.197648467988301</c:v>
                </c:pt>
                <c:pt idx="10127">
                  <c:v>-53.383430091540902</c:v>
                </c:pt>
                <c:pt idx="10128">
                  <c:v>-53.734640736382403</c:v>
                </c:pt>
                <c:pt idx="10129">
                  <c:v>-54.199668498766101</c:v>
                </c:pt>
                <c:pt idx="10130">
                  <c:v>-54.212478209773799</c:v>
                </c:pt>
                <c:pt idx="10131">
                  <c:v>-54.271602202385701</c:v>
                </c:pt>
                <c:pt idx="10132">
                  <c:v>-54.641252559134102</c:v>
                </c:pt>
                <c:pt idx="10133">
                  <c:v>-54.747524758524001</c:v>
                </c:pt>
                <c:pt idx="10134">
                  <c:v>-55.166709603507897</c:v>
                </c:pt>
                <c:pt idx="10135">
                  <c:v>-54.980574507390898</c:v>
                </c:pt>
                <c:pt idx="10136">
                  <c:v>-54.634813493098399</c:v>
                </c:pt>
                <c:pt idx="10137">
                  <c:v>-54.947580312685503</c:v>
                </c:pt>
                <c:pt idx="10138">
                  <c:v>-54.950976390242303</c:v>
                </c:pt>
                <c:pt idx="10139">
                  <c:v>-54.832109186873097</c:v>
                </c:pt>
                <c:pt idx="10140">
                  <c:v>-54.681718604399201</c:v>
                </c:pt>
                <c:pt idx="10141">
                  <c:v>-54.8224584751446</c:v>
                </c:pt>
                <c:pt idx="10142">
                  <c:v>-54.909095899685397</c:v>
                </c:pt>
                <c:pt idx="10143">
                  <c:v>-55.209148348535599</c:v>
                </c:pt>
                <c:pt idx="10144">
                  <c:v>-55.076764404950197</c:v>
                </c:pt>
                <c:pt idx="10145">
                  <c:v>-55.016306420585302</c:v>
                </c:pt>
                <c:pt idx="10146">
                  <c:v>-55.487913143853497</c:v>
                </c:pt>
                <c:pt idx="10147">
                  <c:v>-56.2170018631438</c:v>
                </c:pt>
                <c:pt idx="10148">
                  <c:v>-56.350180374659097</c:v>
                </c:pt>
                <c:pt idx="10149">
                  <c:v>-56.0570920132201</c:v>
                </c:pt>
                <c:pt idx="10150">
                  <c:v>-55.8457224566341</c:v>
                </c:pt>
                <c:pt idx="10151">
                  <c:v>-55.916014647739502</c:v>
                </c:pt>
                <c:pt idx="10152">
                  <c:v>-56.300785553093696</c:v>
                </c:pt>
                <c:pt idx="10153">
                  <c:v>-56.390780548346903</c:v>
                </c:pt>
                <c:pt idx="10154">
                  <c:v>-56.256028206743601</c:v>
                </c:pt>
                <c:pt idx="10155">
                  <c:v>-56.274836764469903</c:v>
                </c:pt>
                <c:pt idx="10156">
                  <c:v>-56.313886146284297</c:v>
                </c:pt>
                <c:pt idx="10157">
                  <c:v>-56.781130017732302</c:v>
                </c:pt>
                <c:pt idx="10158">
                  <c:v>-56.8896931043774</c:v>
                </c:pt>
                <c:pt idx="10159">
                  <c:v>-56.7896936344804</c:v>
                </c:pt>
                <c:pt idx="10160">
                  <c:v>-56.912396128355901</c:v>
                </c:pt>
                <c:pt idx="10161">
                  <c:v>-57.109267307417397</c:v>
                </c:pt>
                <c:pt idx="10162">
                  <c:v>-57.391248174047099</c:v>
                </c:pt>
                <c:pt idx="10163">
                  <c:v>-57.655006829803703</c:v>
                </c:pt>
                <c:pt idx="10164">
                  <c:v>-58.035511244193899</c:v>
                </c:pt>
                <c:pt idx="10165">
                  <c:v>-57.651047558715</c:v>
                </c:pt>
                <c:pt idx="10166">
                  <c:v>-57.322185084291803</c:v>
                </c:pt>
                <c:pt idx="10167">
                  <c:v>-56.933091936788301</c:v>
                </c:pt>
                <c:pt idx="10168">
                  <c:v>-56.522446483691503</c:v>
                </c:pt>
                <c:pt idx="10169">
                  <c:v>-56.404435264417103</c:v>
                </c:pt>
                <c:pt idx="10170">
                  <c:v>-56.693254615715901</c:v>
                </c:pt>
                <c:pt idx="10171">
                  <c:v>-56.960517500442201</c:v>
                </c:pt>
                <c:pt idx="10172">
                  <c:v>-57.040989869645202</c:v>
                </c:pt>
                <c:pt idx="10173">
                  <c:v>-57.110872522954899</c:v>
                </c:pt>
                <c:pt idx="10174">
                  <c:v>-56.9579023861208</c:v>
                </c:pt>
                <c:pt idx="10175">
                  <c:v>-56.608500617883202</c:v>
                </c:pt>
                <c:pt idx="10176">
                  <c:v>-56.179359186212402</c:v>
                </c:pt>
                <c:pt idx="10177">
                  <c:v>-56.4317928871939</c:v>
                </c:pt>
                <c:pt idx="10178">
                  <c:v>-56.887338170508698</c:v>
                </c:pt>
                <c:pt idx="10179">
                  <c:v>-56.4947200814604</c:v>
                </c:pt>
                <c:pt idx="10180">
                  <c:v>-56.541766699036401</c:v>
                </c:pt>
                <c:pt idx="10181">
                  <c:v>-56.660917445254803</c:v>
                </c:pt>
                <c:pt idx="10182">
                  <c:v>-56.142949897882602</c:v>
                </c:pt>
                <c:pt idx="10183">
                  <c:v>-56.013838218873801</c:v>
                </c:pt>
                <c:pt idx="10184">
                  <c:v>-56.412076952268798</c:v>
                </c:pt>
                <c:pt idx="10185">
                  <c:v>-56.325969331674003</c:v>
                </c:pt>
                <c:pt idx="10186">
                  <c:v>-56.373156006614302</c:v>
                </c:pt>
                <c:pt idx="10187">
                  <c:v>-56.353817138973497</c:v>
                </c:pt>
                <c:pt idx="10188">
                  <c:v>-56.362302930590303</c:v>
                </c:pt>
                <c:pt idx="10189">
                  <c:v>-56.326103459288497</c:v>
                </c:pt>
                <c:pt idx="10190">
                  <c:v>-56.3781767128079</c:v>
                </c:pt>
                <c:pt idx="10191">
                  <c:v>-56.604803715224897</c:v>
                </c:pt>
                <c:pt idx="10192">
                  <c:v>-56.467880304821101</c:v>
                </c:pt>
                <c:pt idx="10193">
                  <c:v>-56.130775534171597</c:v>
                </c:pt>
                <c:pt idx="10194">
                  <c:v>-55.771602374037997</c:v>
                </c:pt>
                <c:pt idx="10195">
                  <c:v>-55.846773960538997</c:v>
                </c:pt>
                <c:pt idx="10196">
                  <c:v>-55.873222659712297</c:v>
                </c:pt>
                <c:pt idx="10197">
                  <c:v>-56.011683328168601</c:v>
                </c:pt>
                <c:pt idx="10198">
                  <c:v>-56.0908012596745</c:v>
                </c:pt>
                <c:pt idx="10199">
                  <c:v>-56.229277053913897</c:v>
                </c:pt>
                <c:pt idx="10200">
                  <c:v>-56.411664202370702</c:v>
                </c:pt>
                <c:pt idx="10201">
                  <c:v>-55.9972043769097</c:v>
                </c:pt>
                <c:pt idx="10202">
                  <c:v>-55.259822424040003</c:v>
                </c:pt>
                <c:pt idx="10203">
                  <c:v>-55.388958690564699</c:v>
                </c:pt>
                <c:pt idx="10204">
                  <c:v>-55.531308911033598</c:v>
                </c:pt>
                <c:pt idx="10205">
                  <c:v>-55.469138385568002</c:v>
                </c:pt>
                <c:pt idx="10206">
                  <c:v>-55.537809121320898</c:v>
                </c:pt>
                <c:pt idx="10207">
                  <c:v>-55.794132207160203</c:v>
                </c:pt>
                <c:pt idx="10208">
                  <c:v>-55.857447226208002</c:v>
                </c:pt>
                <c:pt idx="10209">
                  <c:v>-55.8065306678902</c:v>
                </c:pt>
                <c:pt idx="10210">
                  <c:v>-55.886231068764701</c:v>
                </c:pt>
                <c:pt idx="10211">
                  <c:v>-55.4203213318306</c:v>
                </c:pt>
                <c:pt idx="10212">
                  <c:v>-54.979472188232798</c:v>
                </c:pt>
                <c:pt idx="10213">
                  <c:v>-54.678345618924901</c:v>
                </c:pt>
                <c:pt idx="10214">
                  <c:v>-54.651776835908002</c:v>
                </c:pt>
                <c:pt idx="10215">
                  <c:v>-54.613036196397402</c:v>
                </c:pt>
                <c:pt idx="10216">
                  <c:v>-54.3945530398342</c:v>
                </c:pt>
                <c:pt idx="10217">
                  <c:v>-54.402656353185698</c:v>
                </c:pt>
                <c:pt idx="10218">
                  <c:v>-54.550394392083902</c:v>
                </c:pt>
                <c:pt idx="10219">
                  <c:v>-54.612932924457603</c:v>
                </c:pt>
                <c:pt idx="10220">
                  <c:v>-54.532720208570296</c:v>
                </c:pt>
                <c:pt idx="10221">
                  <c:v>-54.3888945273129</c:v>
                </c:pt>
                <c:pt idx="10222">
                  <c:v>-54.471736935390503</c:v>
                </c:pt>
                <c:pt idx="10223">
                  <c:v>-54.525316404538501</c:v>
                </c:pt>
                <c:pt idx="10224">
                  <c:v>-54.121177312870998</c:v>
                </c:pt>
                <c:pt idx="10225">
                  <c:v>-53.949771520650799</c:v>
                </c:pt>
                <c:pt idx="10226">
                  <c:v>-54.070444349703401</c:v>
                </c:pt>
                <c:pt idx="10227">
                  <c:v>-54.229693422985001</c:v>
                </c:pt>
                <c:pt idx="10228">
                  <c:v>-54.4617623543202</c:v>
                </c:pt>
                <c:pt idx="10229">
                  <c:v>-54.6651911272305</c:v>
                </c:pt>
                <c:pt idx="10230">
                  <c:v>-54.833883400088098</c:v>
                </c:pt>
                <c:pt idx="10231">
                  <c:v>-54.586517368059297</c:v>
                </c:pt>
                <c:pt idx="10232">
                  <c:v>-54.420358550192901</c:v>
                </c:pt>
                <c:pt idx="10233">
                  <c:v>-54.179018272874899</c:v>
                </c:pt>
                <c:pt idx="10234">
                  <c:v>-53.785916421161403</c:v>
                </c:pt>
                <c:pt idx="10235">
                  <c:v>-53.848352602197899</c:v>
                </c:pt>
                <c:pt idx="10236">
                  <c:v>-53.961223578298899</c:v>
                </c:pt>
                <c:pt idx="10237">
                  <c:v>-53.608325593021902</c:v>
                </c:pt>
                <c:pt idx="10238">
                  <c:v>-52.903828270727203</c:v>
                </c:pt>
                <c:pt idx="10239">
                  <c:v>-52.662316773050698</c:v>
                </c:pt>
                <c:pt idx="10240">
                  <c:v>-52.622372255283999</c:v>
                </c:pt>
                <c:pt idx="10241">
                  <c:v>-52.633878757976298</c:v>
                </c:pt>
                <c:pt idx="10242">
                  <c:v>-52.607654699261602</c:v>
                </c:pt>
                <c:pt idx="10243">
                  <c:v>-52.493755787032597</c:v>
                </c:pt>
                <c:pt idx="10244">
                  <c:v>-52.5942932221162</c:v>
                </c:pt>
                <c:pt idx="10245">
                  <c:v>-52.829575831406203</c:v>
                </c:pt>
                <c:pt idx="10246">
                  <c:v>-52.688294387958301</c:v>
                </c:pt>
                <c:pt idx="10247">
                  <c:v>-52.147167836535402</c:v>
                </c:pt>
                <c:pt idx="10248">
                  <c:v>-51.953811998815397</c:v>
                </c:pt>
                <c:pt idx="10249">
                  <c:v>-52.056731404622198</c:v>
                </c:pt>
                <c:pt idx="10250">
                  <c:v>-51.965282506501097</c:v>
                </c:pt>
                <c:pt idx="10251">
                  <c:v>-51.487322353703398</c:v>
                </c:pt>
                <c:pt idx="10252">
                  <c:v>-51.043646998381703</c:v>
                </c:pt>
                <c:pt idx="10253">
                  <c:v>-50.686302119511602</c:v>
                </c:pt>
                <c:pt idx="10254">
                  <c:v>-50.917704963842702</c:v>
                </c:pt>
                <c:pt idx="10255">
                  <c:v>-51.203120912563399</c:v>
                </c:pt>
                <c:pt idx="10256">
                  <c:v>-51.418666110292897</c:v>
                </c:pt>
                <c:pt idx="10257">
                  <c:v>-51.502852034603301</c:v>
                </c:pt>
                <c:pt idx="10258">
                  <c:v>-51.3759344914656</c:v>
                </c:pt>
                <c:pt idx="10259">
                  <c:v>-51.310037501254598</c:v>
                </c:pt>
                <c:pt idx="10260">
                  <c:v>-51.469227081048601</c:v>
                </c:pt>
                <c:pt idx="10261">
                  <c:v>-51.814625419099997</c:v>
                </c:pt>
                <c:pt idx="10262">
                  <c:v>-51.727957787788803</c:v>
                </c:pt>
                <c:pt idx="10263">
                  <c:v>-51.4484936028406</c:v>
                </c:pt>
                <c:pt idx="10264">
                  <c:v>-51.303053832697401</c:v>
                </c:pt>
                <c:pt idx="10265">
                  <c:v>-50.969300621259102</c:v>
                </c:pt>
                <c:pt idx="10266">
                  <c:v>-50.864606232112997</c:v>
                </c:pt>
                <c:pt idx="10267">
                  <c:v>-50.932527051996303</c:v>
                </c:pt>
                <c:pt idx="10268">
                  <c:v>-51.137006731915797</c:v>
                </c:pt>
                <c:pt idx="10269">
                  <c:v>-51.190425267208703</c:v>
                </c:pt>
                <c:pt idx="10270">
                  <c:v>-51.053084258509003</c:v>
                </c:pt>
                <c:pt idx="10271">
                  <c:v>-50.931655649456097</c:v>
                </c:pt>
                <c:pt idx="10272">
                  <c:v>-50.830565626874403</c:v>
                </c:pt>
                <c:pt idx="10273">
                  <c:v>-50.8716703020512</c:v>
                </c:pt>
                <c:pt idx="10274">
                  <c:v>-50.977762785112098</c:v>
                </c:pt>
                <c:pt idx="10275">
                  <c:v>-50.584090792947897</c:v>
                </c:pt>
                <c:pt idx="10276">
                  <c:v>-50.251577580864399</c:v>
                </c:pt>
                <c:pt idx="10277">
                  <c:v>-50.580718818426803</c:v>
                </c:pt>
                <c:pt idx="10278">
                  <c:v>-50.864747461980002</c:v>
                </c:pt>
                <c:pt idx="10279">
                  <c:v>-51.052642797290098</c:v>
                </c:pt>
                <c:pt idx="10280">
                  <c:v>-51.005764761356197</c:v>
                </c:pt>
                <c:pt idx="10281">
                  <c:v>-51.015961898604999</c:v>
                </c:pt>
                <c:pt idx="10282">
                  <c:v>-51.235499208894502</c:v>
                </c:pt>
                <c:pt idx="10283">
                  <c:v>-51.335605047371899</c:v>
                </c:pt>
                <c:pt idx="10284">
                  <c:v>-51.176506602727301</c:v>
                </c:pt>
                <c:pt idx="10285">
                  <c:v>-50.958108124597302</c:v>
                </c:pt>
                <c:pt idx="10286">
                  <c:v>-50.857174336555303</c:v>
                </c:pt>
                <c:pt idx="10287">
                  <c:v>-50.466302620651398</c:v>
                </c:pt>
                <c:pt idx="10288">
                  <c:v>-50.1619039396587</c:v>
                </c:pt>
                <c:pt idx="10289">
                  <c:v>-50.190006586946097</c:v>
                </c:pt>
                <c:pt idx="10290">
                  <c:v>-50.491391091124797</c:v>
                </c:pt>
                <c:pt idx="10291">
                  <c:v>-50.661895877070499</c:v>
                </c:pt>
                <c:pt idx="10292">
                  <c:v>-50.888484604834602</c:v>
                </c:pt>
                <c:pt idx="10293">
                  <c:v>-51.2488999244569</c:v>
                </c:pt>
                <c:pt idx="10294">
                  <c:v>-51.214626013454698</c:v>
                </c:pt>
                <c:pt idx="10295">
                  <c:v>-51.022141051520002</c:v>
                </c:pt>
                <c:pt idx="10296">
                  <c:v>-51.213220122564501</c:v>
                </c:pt>
                <c:pt idx="10297">
                  <c:v>-51.200455298542501</c:v>
                </c:pt>
                <c:pt idx="10298">
                  <c:v>-51.640709736711798</c:v>
                </c:pt>
                <c:pt idx="10299">
                  <c:v>-51.713496926869297</c:v>
                </c:pt>
                <c:pt idx="10300">
                  <c:v>-51.3343208225455</c:v>
                </c:pt>
                <c:pt idx="10301">
                  <c:v>-51.384075403447</c:v>
                </c:pt>
                <c:pt idx="10302">
                  <c:v>-51.443181251922198</c:v>
                </c:pt>
                <c:pt idx="10303">
                  <c:v>-51.515894459135801</c:v>
                </c:pt>
                <c:pt idx="10304">
                  <c:v>-51.7408615395845</c:v>
                </c:pt>
                <c:pt idx="10305">
                  <c:v>-51.941097784255</c:v>
                </c:pt>
                <c:pt idx="10306">
                  <c:v>-52.181996226453897</c:v>
                </c:pt>
                <c:pt idx="10307">
                  <c:v>-52.0546381165952</c:v>
                </c:pt>
                <c:pt idx="10308">
                  <c:v>-51.6426944247319</c:v>
                </c:pt>
                <c:pt idx="10309">
                  <c:v>-51.479943710342802</c:v>
                </c:pt>
                <c:pt idx="10310">
                  <c:v>-51.415234039863897</c:v>
                </c:pt>
                <c:pt idx="10311">
                  <c:v>-51.502720988327802</c:v>
                </c:pt>
                <c:pt idx="10312">
                  <c:v>-51.856907461730103</c:v>
                </c:pt>
                <c:pt idx="10313">
                  <c:v>-52.104098306279099</c:v>
                </c:pt>
                <c:pt idx="10314">
                  <c:v>-52.037514917687801</c:v>
                </c:pt>
                <c:pt idx="10315">
                  <c:v>-52.0316704513262</c:v>
                </c:pt>
                <c:pt idx="10316">
                  <c:v>-51.885566474702998</c:v>
                </c:pt>
                <c:pt idx="10317">
                  <c:v>-51.531570688506399</c:v>
                </c:pt>
                <c:pt idx="10318">
                  <c:v>-51.609782410836701</c:v>
                </c:pt>
                <c:pt idx="10319">
                  <c:v>-52.121519521389402</c:v>
                </c:pt>
                <c:pt idx="10320">
                  <c:v>-52.487907439879002</c:v>
                </c:pt>
                <c:pt idx="10321">
                  <c:v>-52.593084442894998</c:v>
                </c:pt>
                <c:pt idx="10322">
                  <c:v>-52.906319131106798</c:v>
                </c:pt>
                <c:pt idx="10323">
                  <c:v>-53.5345813003809</c:v>
                </c:pt>
                <c:pt idx="10324">
                  <c:v>-53.869090895008199</c:v>
                </c:pt>
                <c:pt idx="10325">
                  <c:v>-53.579726109026502</c:v>
                </c:pt>
                <c:pt idx="10326">
                  <c:v>-53.370852887454298</c:v>
                </c:pt>
                <c:pt idx="10327">
                  <c:v>-54.020278270048898</c:v>
                </c:pt>
                <c:pt idx="10328">
                  <c:v>-54.098174519324097</c:v>
                </c:pt>
                <c:pt idx="10329">
                  <c:v>-54.142686426490201</c:v>
                </c:pt>
                <c:pt idx="10330">
                  <c:v>-54.781014695839197</c:v>
                </c:pt>
                <c:pt idx="10331">
                  <c:v>-54.569604902653602</c:v>
                </c:pt>
                <c:pt idx="10332">
                  <c:v>-54.103068993337601</c:v>
                </c:pt>
                <c:pt idx="10333">
                  <c:v>-53.631618093411497</c:v>
                </c:pt>
                <c:pt idx="10334">
                  <c:v>-53.692919379287503</c:v>
                </c:pt>
                <c:pt idx="10335">
                  <c:v>-54.0892870948013</c:v>
                </c:pt>
                <c:pt idx="10336">
                  <c:v>-54.338626673760899</c:v>
                </c:pt>
                <c:pt idx="10337">
                  <c:v>-54.7226158773503</c:v>
                </c:pt>
                <c:pt idx="10338">
                  <c:v>-54.7855629527388</c:v>
                </c:pt>
                <c:pt idx="10339">
                  <c:v>-54.896526807004399</c:v>
                </c:pt>
                <c:pt idx="10340">
                  <c:v>-55.5029947266449</c:v>
                </c:pt>
                <c:pt idx="10341">
                  <c:v>-55.871319416497897</c:v>
                </c:pt>
                <c:pt idx="10342">
                  <c:v>-56.238295863180902</c:v>
                </c:pt>
                <c:pt idx="10343">
                  <c:v>-56.380395773854097</c:v>
                </c:pt>
                <c:pt idx="10344">
                  <c:v>-56.362580511389702</c:v>
                </c:pt>
                <c:pt idx="10345">
                  <c:v>-55.825395978652203</c:v>
                </c:pt>
                <c:pt idx="10346">
                  <c:v>-55.7794873624578</c:v>
                </c:pt>
                <c:pt idx="10347">
                  <c:v>-56.043998922393101</c:v>
                </c:pt>
                <c:pt idx="10348">
                  <c:v>-56.0513529638256</c:v>
                </c:pt>
                <c:pt idx="10349">
                  <c:v>-56.260293970648199</c:v>
                </c:pt>
                <c:pt idx="10350">
                  <c:v>-56.275888323444001</c:v>
                </c:pt>
                <c:pt idx="10351">
                  <c:v>-55.871410430740298</c:v>
                </c:pt>
                <c:pt idx="10352">
                  <c:v>-55.890694411180597</c:v>
                </c:pt>
                <c:pt idx="10353">
                  <c:v>-55.752628535940701</c:v>
                </c:pt>
                <c:pt idx="10354">
                  <c:v>-55.7639705660402</c:v>
                </c:pt>
                <c:pt idx="10355">
                  <c:v>-56.0229996082968</c:v>
                </c:pt>
                <c:pt idx="10356">
                  <c:v>-55.669716877978097</c:v>
                </c:pt>
                <c:pt idx="10357">
                  <c:v>-55.826486886057403</c:v>
                </c:pt>
                <c:pt idx="10358">
                  <c:v>-56.2255102430112</c:v>
                </c:pt>
                <c:pt idx="10359">
                  <c:v>-56.2880303856005</c:v>
                </c:pt>
                <c:pt idx="10360">
                  <c:v>-56.120597397698802</c:v>
                </c:pt>
                <c:pt idx="10361">
                  <c:v>-56.091487697873497</c:v>
                </c:pt>
                <c:pt idx="10362">
                  <c:v>-55.954863521606299</c:v>
                </c:pt>
                <c:pt idx="10363">
                  <c:v>-55.712180385091898</c:v>
                </c:pt>
                <c:pt idx="10364">
                  <c:v>-56.056163998283502</c:v>
                </c:pt>
                <c:pt idx="10365">
                  <c:v>-55.9859036321293</c:v>
                </c:pt>
                <c:pt idx="10366">
                  <c:v>-55.781958227393098</c:v>
                </c:pt>
                <c:pt idx="10367">
                  <c:v>-56.3680234896473</c:v>
                </c:pt>
                <c:pt idx="10368">
                  <c:v>-56.702094740071303</c:v>
                </c:pt>
                <c:pt idx="10369">
                  <c:v>-56.356725615925498</c:v>
                </c:pt>
                <c:pt idx="10370">
                  <c:v>-56.092087561907903</c:v>
                </c:pt>
                <c:pt idx="10371">
                  <c:v>-56.201142607423598</c:v>
                </c:pt>
                <c:pt idx="10372">
                  <c:v>-56.534437293448597</c:v>
                </c:pt>
                <c:pt idx="10373">
                  <c:v>-56.7669273465213</c:v>
                </c:pt>
                <c:pt idx="10374">
                  <c:v>-56.854779472586401</c:v>
                </c:pt>
                <c:pt idx="10375">
                  <c:v>-56.991047933434501</c:v>
                </c:pt>
                <c:pt idx="10376">
                  <c:v>-56.694385453362699</c:v>
                </c:pt>
                <c:pt idx="10377">
                  <c:v>-56.864466601843901</c:v>
                </c:pt>
                <c:pt idx="10378">
                  <c:v>-57.176115037711703</c:v>
                </c:pt>
                <c:pt idx="10379">
                  <c:v>-57.0887959603741</c:v>
                </c:pt>
                <c:pt idx="10380">
                  <c:v>-56.865613112462697</c:v>
                </c:pt>
                <c:pt idx="10381">
                  <c:v>-56.958167915186699</c:v>
                </c:pt>
                <c:pt idx="10382">
                  <c:v>-57.173985987647498</c:v>
                </c:pt>
                <c:pt idx="10383">
                  <c:v>-57.128524696292203</c:v>
                </c:pt>
                <c:pt idx="10384">
                  <c:v>-57.134142562636796</c:v>
                </c:pt>
                <c:pt idx="10385">
                  <c:v>-57.1002063542564</c:v>
                </c:pt>
                <c:pt idx="10386">
                  <c:v>-56.932661744040097</c:v>
                </c:pt>
                <c:pt idx="10387">
                  <c:v>-57.103298741760398</c:v>
                </c:pt>
                <c:pt idx="10388">
                  <c:v>-57.292640242044399</c:v>
                </c:pt>
                <c:pt idx="10389">
                  <c:v>-56.979637182363803</c:v>
                </c:pt>
                <c:pt idx="10390">
                  <c:v>-56.665306718295803</c:v>
                </c:pt>
                <c:pt idx="10391">
                  <c:v>-56.454245523040797</c:v>
                </c:pt>
                <c:pt idx="10392">
                  <c:v>-56.302264154497799</c:v>
                </c:pt>
                <c:pt idx="10393">
                  <c:v>-56.354981369868902</c:v>
                </c:pt>
                <c:pt idx="10394">
                  <c:v>-56.409929403166302</c:v>
                </c:pt>
                <c:pt idx="10395">
                  <c:v>-56.2669740591612</c:v>
                </c:pt>
                <c:pt idx="10396">
                  <c:v>-56.383596389673102</c:v>
                </c:pt>
                <c:pt idx="10397">
                  <c:v>-56.690700349877602</c:v>
                </c:pt>
                <c:pt idx="10398">
                  <c:v>-56.433691027000002</c:v>
                </c:pt>
                <c:pt idx="10399">
                  <c:v>-56.059410278348501</c:v>
                </c:pt>
                <c:pt idx="10400">
                  <c:v>-56.029908819123399</c:v>
                </c:pt>
                <c:pt idx="10401">
                  <c:v>-55.869891229884303</c:v>
                </c:pt>
                <c:pt idx="10402">
                  <c:v>-55.7738583469215</c:v>
                </c:pt>
                <c:pt idx="10403">
                  <c:v>-55.726348427050702</c:v>
                </c:pt>
                <c:pt idx="10404">
                  <c:v>-55.2512926098943</c:v>
                </c:pt>
                <c:pt idx="10405">
                  <c:v>-54.923003899145101</c:v>
                </c:pt>
                <c:pt idx="10406">
                  <c:v>-54.998302848847999</c:v>
                </c:pt>
                <c:pt idx="10407">
                  <c:v>-55.315366482587699</c:v>
                </c:pt>
                <c:pt idx="10408">
                  <c:v>-55.568764598340401</c:v>
                </c:pt>
                <c:pt idx="10409">
                  <c:v>-55.694803219840999</c:v>
                </c:pt>
                <c:pt idx="10410">
                  <c:v>-55.331070123732196</c:v>
                </c:pt>
                <c:pt idx="10411">
                  <c:v>-55.263121361762103</c:v>
                </c:pt>
                <c:pt idx="10412">
                  <c:v>-55.472335060897599</c:v>
                </c:pt>
                <c:pt idx="10413">
                  <c:v>-55.640385248143303</c:v>
                </c:pt>
                <c:pt idx="10414">
                  <c:v>-55.620911569385797</c:v>
                </c:pt>
                <c:pt idx="10415">
                  <c:v>-55.294453318751799</c:v>
                </c:pt>
                <c:pt idx="10416">
                  <c:v>-55.2005022683406</c:v>
                </c:pt>
                <c:pt idx="10417">
                  <c:v>-55.1475095084676</c:v>
                </c:pt>
                <c:pt idx="10418">
                  <c:v>-54.870294859582799</c:v>
                </c:pt>
                <c:pt idx="10419">
                  <c:v>-54.372154096881602</c:v>
                </c:pt>
                <c:pt idx="10420">
                  <c:v>-54.372334945702903</c:v>
                </c:pt>
                <c:pt idx="10421">
                  <c:v>-54.431154613366701</c:v>
                </c:pt>
                <c:pt idx="10422">
                  <c:v>-54.157956340637298</c:v>
                </c:pt>
                <c:pt idx="10423">
                  <c:v>-54.244168781470002</c:v>
                </c:pt>
                <c:pt idx="10424">
                  <c:v>-54.220395675139599</c:v>
                </c:pt>
                <c:pt idx="10425">
                  <c:v>-54.148606241396301</c:v>
                </c:pt>
                <c:pt idx="10426">
                  <c:v>-53.859021216909902</c:v>
                </c:pt>
                <c:pt idx="10427">
                  <c:v>-53.839163649721499</c:v>
                </c:pt>
                <c:pt idx="10428">
                  <c:v>-53.922913340746703</c:v>
                </c:pt>
                <c:pt idx="10429">
                  <c:v>-53.795295535475297</c:v>
                </c:pt>
                <c:pt idx="10430">
                  <c:v>-53.704054910371497</c:v>
                </c:pt>
                <c:pt idx="10431">
                  <c:v>-53.600125451916099</c:v>
                </c:pt>
                <c:pt idx="10432">
                  <c:v>-53.474997201708298</c:v>
                </c:pt>
                <c:pt idx="10433">
                  <c:v>-53.1712417958393</c:v>
                </c:pt>
                <c:pt idx="10434">
                  <c:v>-53.165624250760501</c:v>
                </c:pt>
                <c:pt idx="10435">
                  <c:v>-53.444032441978202</c:v>
                </c:pt>
                <c:pt idx="10436">
                  <c:v>-53.096262932355401</c:v>
                </c:pt>
                <c:pt idx="10437">
                  <c:v>-53.1447638053586</c:v>
                </c:pt>
                <c:pt idx="10438">
                  <c:v>-53.218559059123301</c:v>
                </c:pt>
                <c:pt idx="10439">
                  <c:v>-52.937541859863401</c:v>
                </c:pt>
                <c:pt idx="10440">
                  <c:v>-52.919132106067401</c:v>
                </c:pt>
                <c:pt idx="10441">
                  <c:v>-53.077313728279101</c:v>
                </c:pt>
                <c:pt idx="10442">
                  <c:v>-53.313289582441797</c:v>
                </c:pt>
                <c:pt idx="10443">
                  <c:v>-53.1836873165254</c:v>
                </c:pt>
                <c:pt idx="10444">
                  <c:v>-52.521813695105799</c:v>
                </c:pt>
                <c:pt idx="10445">
                  <c:v>-52.249010562192403</c:v>
                </c:pt>
                <c:pt idx="10446">
                  <c:v>-52.6311215070264</c:v>
                </c:pt>
                <c:pt idx="10447">
                  <c:v>-52.508188036416399</c:v>
                </c:pt>
                <c:pt idx="10448">
                  <c:v>-52.390616249888303</c:v>
                </c:pt>
                <c:pt idx="10449">
                  <c:v>-52.1989193815376</c:v>
                </c:pt>
                <c:pt idx="10450">
                  <c:v>-51.954409528100904</c:v>
                </c:pt>
                <c:pt idx="10451">
                  <c:v>-52.670137938423501</c:v>
                </c:pt>
                <c:pt idx="10452">
                  <c:v>-52.716101452023601</c:v>
                </c:pt>
                <c:pt idx="10453">
                  <c:v>-52.7972172906588</c:v>
                </c:pt>
                <c:pt idx="10454">
                  <c:v>-52.751618674234003</c:v>
                </c:pt>
                <c:pt idx="10455">
                  <c:v>-52.148740822211302</c:v>
                </c:pt>
                <c:pt idx="10456">
                  <c:v>-52.329280336899501</c:v>
                </c:pt>
                <c:pt idx="10457">
                  <c:v>-52.545959961471297</c:v>
                </c:pt>
                <c:pt idx="10458">
                  <c:v>-52.358201810078803</c:v>
                </c:pt>
                <c:pt idx="10459">
                  <c:v>-51.967328134748399</c:v>
                </c:pt>
                <c:pt idx="10460">
                  <c:v>-51.383460790502397</c:v>
                </c:pt>
                <c:pt idx="10461">
                  <c:v>-51.129728720688398</c:v>
                </c:pt>
                <c:pt idx="10462">
                  <c:v>-50.892398750379897</c:v>
                </c:pt>
                <c:pt idx="10463">
                  <c:v>-50.494553907513698</c:v>
                </c:pt>
                <c:pt idx="10464">
                  <c:v>-50.285989177143897</c:v>
                </c:pt>
                <c:pt idx="10465">
                  <c:v>-50.1699174746267</c:v>
                </c:pt>
                <c:pt idx="10466">
                  <c:v>-49.922896123455097</c:v>
                </c:pt>
                <c:pt idx="10467">
                  <c:v>-49.962131475980897</c:v>
                </c:pt>
                <c:pt idx="10468">
                  <c:v>-50.581382779800798</c:v>
                </c:pt>
                <c:pt idx="10469">
                  <c:v>-51.265911054933703</c:v>
                </c:pt>
                <c:pt idx="10470">
                  <c:v>-51.379647693914002</c:v>
                </c:pt>
                <c:pt idx="10471">
                  <c:v>-50.883439173537603</c:v>
                </c:pt>
                <c:pt idx="10472">
                  <c:v>-50.946198332715298</c:v>
                </c:pt>
                <c:pt idx="10473">
                  <c:v>-51.259585468545303</c:v>
                </c:pt>
                <c:pt idx="10474">
                  <c:v>-51.146256846705398</c:v>
                </c:pt>
                <c:pt idx="10475">
                  <c:v>-51.117131876877004</c:v>
                </c:pt>
                <c:pt idx="10476">
                  <c:v>-50.9592610623383</c:v>
                </c:pt>
                <c:pt idx="10477">
                  <c:v>-50.760395146914597</c:v>
                </c:pt>
                <c:pt idx="10478">
                  <c:v>-51.069885104803703</c:v>
                </c:pt>
                <c:pt idx="10479">
                  <c:v>-51.501402423888997</c:v>
                </c:pt>
                <c:pt idx="10480">
                  <c:v>-51.553763735033499</c:v>
                </c:pt>
                <c:pt idx="10481">
                  <c:v>-51.612982137400301</c:v>
                </c:pt>
                <c:pt idx="10482">
                  <c:v>-51.819246440164498</c:v>
                </c:pt>
                <c:pt idx="10483">
                  <c:v>-51.9209153621957</c:v>
                </c:pt>
                <c:pt idx="10484">
                  <c:v>-51.638201376266601</c:v>
                </c:pt>
                <c:pt idx="10485">
                  <c:v>-51.149624908475303</c:v>
                </c:pt>
                <c:pt idx="10486">
                  <c:v>-51.081615867865999</c:v>
                </c:pt>
                <c:pt idx="10487">
                  <c:v>-51.4277742447577</c:v>
                </c:pt>
                <c:pt idx="10488">
                  <c:v>-51.892148769894803</c:v>
                </c:pt>
                <c:pt idx="10489">
                  <c:v>-52.0943001283622</c:v>
                </c:pt>
                <c:pt idx="10490">
                  <c:v>-52.514082460115901</c:v>
                </c:pt>
                <c:pt idx="10491">
                  <c:v>-52.567781822644498</c:v>
                </c:pt>
                <c:pt idx="10492">
                  <c:v>-52.333945182117702</c:v>
                </c:pt>
                <c:pt idx="10493">
                  <c:v>-52.471846556380498</c:v>
                </c:pt>
                <c:pt idx="10494">
                  <c:v>-52.462178599979303</c:v>
                </c:pt>
                <c:pt idx="10495">
                  <c:v>-52.055283137990898</c:v>
                </c:pt>
                <c:pt idx="10496">
                  <c:v>-51.909183570228002</c:v>
                </c:pt>
                <c:pt idx="10497">
                  <c:v>-52.497822574919198</c:v>
                </c:pt>
                <c:pt idx="10498">
                  <c:v>-53.057658757123697</c:v>
                </c:pt>
                <c:pt idx="10499">
                  <c:v>-52.949659338305302</c:v>
                </c:pt>
                <c:pt idx="10500">
                  <c:v>-52.711029837018799</c:v>
                </c:pt>
                <c:pt idx="10501">
                  <c:v>-53.1691118749021</c:v>
                </c:pt>
                <c:pt idx="10502">
                  <c:v>-53.284430782224199</c:v>
                </c:pt>
                <c:pt idx="10503">
                  <c:v>-53.280014331273598</c:v>
                </c:pt>
                <c:pt idx="10504">
                  <c:v>-53.625807333888403</c:v>
                </c:pt>
                <c:pt idx="10505">
                  <c:v>-53.686399752763101</c:v>
                </c:pt>
                <c:pt idx="10506">
                  <c:v>-53.417576520834402</c:v>
                </c:pt>
                <c:pt idx="10507">
                  <c:v>-53.002662307719703</c:v>
                </c:pt>
                <c:pt idx="10508">
                  <c:v>-52.633251066861398</c:v>
                </c:pt>
                <c:pt idx="10509">
                  <c:v>-52.538211261241102</c:v>
                </c:pt>
                <c:pt idx="10510">
                  <c:v>-52.916856158906597</c:v>
                </c:pt>
                <c:pt idx="10511">
                  <c:v>-53.3158610477618</c:v>
                </c:pt>
                <c:pt idx="10512">
                  <c:v>-53.6401925882287</c:v>
                </c:pt>
                <c:pt idx="10513">
                  <c:v>-53.671243215342102</c:v>
                </c:pt>
                <c:pt idx="10514">
                  <c:v>-53.594664443348499</c:v>
                </c:pt>
                <c:pt idx="10515">
                  <c:v>-53.997917272935702</c:v>
                </c:pt>
                <c:pt idx="10516">
                  <c:v>-54.286666280058398</c:v>
                </c:pt>
                <c:pt idx="10517">
                  <c:v>-54.302873419600097</c:v>
                </c:pt>
                <c:pt idx="10518">
                  <c:v>-54.174746879952799</c:v>
                </c:pt>
                <c:pt idx="10519">
                  <c:v>-54.069190041500299</c:v>
                </c:pt>
                <c:pt idx="10520">
                  <c:v>-53.9918079093489</c:v>
                </c:pt>
                <c:pt idx="10521">
                  <c:v>-54.1231710698084</c:v>
                </c:pt>
                <c:pt idx="10522">
                  <c:v>-54.020013949283602</c:v>
                </c:pt>
                <c:pt idx="10523">
                  <c:v>-54.0558434717829</c:v>
                </c:pt>
                <c:pt idx="10524">
                  <c:v>-54.106063370916402</c:v>
                </c:pt>
                <c:pt idx="10525">
                  <c:v>-53.673032237281298</c:v>
                </c:pt>
                <c:pt idx="10526">
                  <c:v>-53.727559889649001</c:v>
                </c:pt>
                <c:pt idx="10527">
                  <c:v>-53.887809905488197</c:v>
                </c:pt>
                <c:pt idx="10528">
                  <c:v>-53.871969646710802</c:v>
                </c:pt>
                <c:pt idx="10529">
                  <c:v>-54.223138654998202</c:v>
                </c:pt>
                <c:pt idx="10530">
                  <c:v>-54.558575790220999</c:v>
                </c:pt>
                <c:pt idx="10531">
                  <c:v>-55.054921144587503</c:v>
                </c:pt>
                <c:pt idx="10532">
                  <c:v>-55.512007691515102</c:v>
                </c:pt>
                <c:pt idx="10533">
                  <c:v>-55.440763750223702</c:v>
                </c:pt>
                <c:pt idx="10534">
                  <c:v>-55.669342609361998</c:v>
                </c:pt>
                <c:pt idx="10535">
                  <c:v>-56.048364173652899</c:v>
                </c:pt>
                <c:pt idx="10536">
                  <c:v>-56.366392185764703</c:v>
                </c:pt>
                <c:pt idx="10537">
                  <c:v>-56.382198466058</c:v>
                </c:pt>
                <c:pt idx="10538">
                  <c:v>-56.392530160535998</c:v>
                </c:pt>
                <c:pt idx="10539">
                  <c:v>-56.189902262218801</c:v>
                </c:pt>
                <c:pt idx="10540">
                  <c:v>-55.701013103434903</c:v>
                </c:pt>
                <c:pt idx="10541">
                  <c:v>-55.791872549249099</c:v>
                </c:pt>
                <c:pt idx="10542">
                  <c:v>-55.875744907401</c:v>
                </c:pt>
                <c:pt idx="10543">
                  <c:v>-55.892288948339903</c:v>
                </c:pt>
                <c:pt idx="10544">
                  <c:v>-56.295706070788803</c:v>
                </c:pt>
                <c:pt idx="10545">
                  <c:v>-56.525223372161499</c:v>
                </c:pt>
                <c:pt idx="10546">
                  <c:v>-56.376903868306599</c:v>
                </c:pt>
                <c:pt idx="10547">
                  <c:v>-55.9351833184692</c:v>
                </c:pt>
                <c:pt idx="10548">
                  <c:v>-56.114964110933599</c:v>
                </c:pt>
                <c:pt idx="10549">
                  <c:v>-56.131551442813702</c:v>
                </c:pt>
                <c:pt idx="10550">
                  <c:v>-55.481794137853903</c:v>
                </c:pt>
                <c:pt idx="10551">
                  <c:v>-55.804878644694497</c:v>
                </c:pt>
                <c:pt idx="10552">
                  <c:v>-56.459828052889797</c:v>
                </c:pt>
                <c:pt idx="10553">
                  <c:v>-56.343309696230897</c:v>
                </c:pt>
                <c:pt idx="10554">
                  <c:v>-56.5686820717616</c:v>
                </c:pt>
                <c:pt idx="10555">
                  <c:v>-56.9733279906132</c:v>
                </c:pt>
                <c:pt idx="10556">
                  <c:v>-56.700841183839501</c:v>
                </c:pt>
                <c:pt idx="10557">
                  <c:v>-56.7811418368087</c:v>
                </c:pt>
                <c:pt idx="10558">
                  <c:v>-57.333617093674803</c:v>
                </c:pt>
                <c:pt idx="10559">
                  <c:v>-57.485796890586599</c:v>
                </c:pt>
                <c:pt idx="10560">
                  <c:v>-56.768338997049199</c:v>
                </c:pt>
                <c:pt idx="10561">
                  <c:v>-56.305202331316899</c:v>
                </c:pt>
                <c:pt idx="10562">
                  <c:v>-56.4929166756977</c:v>
                </c:pt>
                <c:pt idx="10563">
                  <c:v>-56.266929323080198</c:v>
                </c:pt>
                <c:pt idx="10564">
                  <c:v>-56.4583377932586</c:v>
                </c:pt>
                <c:pt idx="10565">
                  <c:v>-57.189783866641399</c:v>
                </c:pt>
                <c:pt idx="10566">
                  <c:v>-57.190854961484497</c:v>
                </c:pt>
                <c:pt idx="10567">
                  <c:v>-57.023354322612697</c:v>
                </c:pt>
                <c:pt idx="10568">
                  <c:v>-57.154830495999498</c:v>
                </c:pt>
                <c:pt idx="10569">
                  <c:v>-56.8415179460358</c:v>
                </c:pt>
                <c:pt idx="10570">
                  <c:v>-56.959470148821502</c:v>
                </c:pt>
                <c:pt idx="10571">
                  <c:v>-57.541666072599099</c:v>
                </c:pt>
                <c:pt idx="10572">
                  <c:v>-57.9778487891178</c:v>
                </c:pt>
                <c:pt idx="10573">
                  <c:v>-57.5807841166611</c:v>
                </c:pt>
                <c:pt idx="10574">
                  <c:v>-57.255903075105302</c:v>
                </c:pt>
                <c:pt idx="10575">
                  <c:v>-57.2361532587787</c:v>
                </c:pt>
                <c:pt idx="10576">
                  <c:v>-57.162215380829402</c:v>
                </c:pt>
                <c:pt idx="10577">
                  <c:v>-57.269342515023602</c:v>
                </c:pt>
                <c:pt idx="10578">
                  <c:v>-57.501318530789298</c:v>
                </c:pt>
                <c:pt idx="10579">
                  <c:v>-57.525859036350298</c:v>
                </c:pt>
                <c:pt idx="10580">
                  <c:v>-57.472550419007199</c:v>
                </c:pt>
                <c:pt idx="10581">
                  <c:v>-57.374620509275402</c:v>
                </c:pt>
                <c:pt idx="10582">
                  <c:v>-57.056056382843501</c:v>
                </c:pt>
                <c:pt idx="10583">
                  <c:v>-57.1623682345951</c:v>
                </c:pt>
                <c:pt idx="10584">
                  <c:v>-57.1262367998497</c:v>
                </c:pt>
                <c:pt idx="10585">
                  <c:v>-57.008852989426103</c:v>
                </c:pt>
                <c:pt idx="10586">
                  <c:v>-57.2541340523766</c:v>
                </c:pt>
                <c:pt idx="10587">
                  <c:v>-57.493630809003797</c:v>
                </c:pt>
                <c:pt idx="10588">
                  <c:v>-57.274512350921498</c:v>
                </c:pt>
                <c:pt idx="10589">
                  <c:v>-56.984550782344698</c:v>
                </c:pt>
                <c:pt idx="10590">
                  <c:v>-56.997625670497001</c:v>
                </c:pt>
                <c:pt idx="10591">
                  <c:v>-56.798999605136501</c:v>
                </c:pt>
                <c:pt idx="10592">
                  <c:v>-56.402115897570397</c:v>
                </c:pt>
                <c:pt idx="10593">
                  <c:v>-55.805425137408903</c:v>
                </c:pt>
                <c:pt idx="10594">
                  <c:v>-55.701096884964997</c:v>
                </c:pt>
                <c:pt idx="10595">
                  <c:v>-55.813160071675497</c:v>
                </c:pt>
                <c:pt idx="10596">
                  <c:v>-55.764101624687598</c:v>
                </c:pt>
                <c:pt idx="10597">
                  <c:v>-55.895299560994999</c:v>
                </c:pt>
                <c:pt idx="10598">
                  <c:v>-55.837115858863498</c:v>
                </c:pt>
                <c:pt idx="10599">
                  <c:v>-55.841963604941299</c:v>
                </c:pt>
                <c:pt idx="10600">
                  <c:v>-55.868650737144797</c:v>
                </c:pt>
                <c:pt idx="10601">
                  <c:v>-55.802213079676001</c:v>
                </c:pt>
                <c:pt idx="10602">
                  <c:v>-55.687664964968903</c:v>
                </c:pt>
                <c:pt idx="10603">
                  <c:v>-55.461598233277201</c:v>
                </c:pt>
                <c:pt idx="10604">
                  <c:v>-55.386024002667099</c:v>
                </c:pt>
                <c:pt idx="10605">
                  <c:v>-55.3530960346108</c:v>
                </c:pt>
                <c:pt idx="10606">
                  <c:v>-55.175644496179103</c:v>
                </c:pt>
                <c:pt idx="10607">
                  <c:v>-55.296401596522102</c:v>
                </c:pt>
                <c:pt idx="10608">
                  <c:v>-55.694305771379597</c:v>
                </c:pt>
                <c:pt idx="10609">
                  <c:v>-55.515246358567602</c:v>
                </c:pt>
                <c:pt idx="10610">
                  <c:v>-55.009706308206603</c:v>
                </c:pt>
                <c:pt idx="10611">
                  <c:v>-54.973969797033597</c:v>
                </c:pt>
                <c:pt idx="10612">
                  <c:v>-55.169204741274001</c:v>
                </c:pt>
                <c:pt idx="10613">
                  <c:v>-54.980784535534397</c:v>
                </c:pt>
                <c:pt idx="10614">
                  <c:v>-54.735813617510999</c:v>
                </c:pt>
                <c:pt idx="10615">
                  <c:v>-54.806001196257697</c:v>
                </c:pt>
                <c:pt idx="10616">
                  <c:v>-55.043187140116103</c:v>
                </c:pt>
                <c:pt idx="10617">
                  <c:v>-55.476511797356402</c:v>
                </c:pt>
                <c:pt idx="10618">
                  <c:v>-55.407252523723002</c:v>
                </c:pt>
                <c:pt idx="10619">
                  <c:v>-54.921739571639101</c:v>
                </c:pt>
                <c:pt idx="10620">
                  <c:v>-55.069180605861497</c:v>
                </c:pt>
                <c:pt idx="10621">
                  <c:v>-55.238546492011899</c:v>
                </c:pt>
                <c:pt idx="10622">
                  <c:v>-54.792500636354703</c:v>
                </c:pt>
                <c:pt idx="10623">
                  <c:v>-54.032611577081902</c:v>
                </c:pt>
                <c:pt idx="10624">
                  <c:v>-53.534829616287396</c:v>
                </c:pt>
                <c:pt idx="10625">
                  <c:v>-53.397476058163697</c:v>
                </c:pt>
                <c:pt idx="10626">
                  <c:v>-53.293715490438899</c:v>
                </c:pt>
                <c:pt idx="10627">
                  <c:v>-53.026969869044997</c:v>
                </c:pt>
                <c:pt idx="10628">
                  <c:v>-52.969388089673402</c:v>
                </c:pt>
                <c:pt idx="10629">
                  <c:v>-53.0625373060358</c:v>
                </c:pt>
                <c:pt idx="10630">
                  <c:v>-53.021333209535896</c:v>
                </c:pt>
                <c:pt idx="10631">
                  <c:v>-53.162442553747297</c:v>
                </c:pt>
                <c:pt idx="10632">
                  <c:v>-53.329382779914603</c:v>
                </c:pt>
                <c:pt idx="10633">
                  <c:v>-53.460958237999797</c:v>
                </c:pt>
                <c:pt idx="10634">
                  <c:v>-53.687148804466503</c:v>
                </c:pt>
                <c:pt idx="10635">
                  <c:v>-53.578924498989501</c:v>
                </c:pt>
                <c:pt idx="10636">
                  <c:v>-53.260084612524103</c:v>
                </c:pt>
                <c:pt idx="10637">
                  <c:v>-52.934476844577098</c:v>
                </c:pt>
                <c:pt idx="10638">
                  <c:v>-52.919872905163899</c:v>
                </c:pt>
                <c:pt idx="10639">
                  <c:v>-53.082034771798902</c:v>
                </c:pt>
                <c:pt idx="10640">
                  <c:v>-52.924769377295398</c:v>
                </c:pt>
                <c:pt idx="10641">
                  <c:v>-53.132079240417497</c:v>
                </c:pt>
                <c:pt idx="10642">
                  <c:v>-53.465516636944002</c:v>
                </c:pt>
                <c:pt idx="10643">
                  <c:v>-53.109927906452</c:v>
                </c:pt>
                <c:pt idx="10644">
                  <c:v>-53.031769952124598</c:v>
                </c:pt>
                <c:pt idx="10645">
                  <c:v>-53.2891767021896</c:v>
                </c:pt>
                <c:pt idx="10646">
                  <c:v>-52.980334795329902</c:v>
                </c:pt>
                <c:pt idx="10647">
                  <c:v>-52.7259785947452</c:v>
                </c:pt>
                <c:pt idx="10648">
                  <c:v>-52.731999042560297</c:v>
                </c:pt>
                <c:pt idx="10649">
                  <c:v>-52.493647731435701</c:v>
                </c:pt>
                <c:pt idx="10650">
                  <c:v>-52.371192582857297</c:v>
                </c:pt>
                <c:pt idx="10651">
                  <c:v>-52.218460962934799</c:v>
                </c:pt>
                <c:pt idx="10652">
                  <c:v>-52.083460711906604</c:v>
                </c:pt>
                <c:pt idx="10653">
                  <c:v>-51.644353650795502</c:v>
                </c:pt>
                <c:pt idx="10654">
                  <c:v>-51.425952554172497</c:v>
                </c:pt>
                <c:pt idx="10655">
                  <c:v>-51.6541529287461</c:v>
                </c:pt>
                <c:pt idx="10656">
                  <c:v>-51.618252950211598</c:v>
                </c:pt>
                <c:pt idx="10657">
                  <c:v>-51.850782719683501</c:v>
                </c:pt>
                <c:pt idx="10658">
                  <c:v>-51.932687579565403</c:v>
                </c:pt>
                <c:pt idx="10659">
                  <c:v>-51.194692533061897</c:v>
                </c:pt>
                <c:pt idx="10660">
                  <c:v>-50.5767389744057</c:v>
                </c:pt>
                <c:pt idx="10661">
                  <c:v>-50.445936431685702</c:v>
                </c:pt>
                <c:pt idx="10662">
                  <c:v>-50.634729776699402</c:v>
                </c:pt>
                <c:pt idx="10663">
                  <c:v>-50.921322334254903</c:v>
                </c:pt>
                <c:pt idx="10664">
                  <c:v>-51.159654777129198</c:v>
                </c:pt>
                <c:pt idx="10665">
                  <c:v>-51.187032873539899</c:v>
                </c:pt>
                <c:pt idx="10666">
                  <c:v>-51.0576587745553</c:v>
                </c:pt>
                <c:pt idx="10667">
                  <c:v>-51.0421548910872</c:v>
                </c:pt>
                <c:pt idx="10668">
                  <c:v>-51.476105048213697</c:v>
                </c:pt>
                <c:pt idx="10669">
                  <c:v>-51.4550065140876</c:v>
                </c:pt>
                <c:pt idx="10670">
                  <c:v>-50.991991591608098</c:v>
                </c:pt>
                <c:pt idx="10671">
                  <c:v>-50.597317082501597</c:v>
                </c:pt>
                <c:pt idx="10672">
                  <c:v>-50.193525509314902</c:v>
                </c:pt>
                <c:pt idx="10673">
                  <c:v>-49.872222889865803</c:v>
                </c:pt>
                <c:pt idx="10674">
                  <c:v>-49.969339380293398</c:v>
                </c:pt>
                <c:pt idx="10675">
                  <c:v>-50.392342597403697</c:v>
                </c:pt>
                <c:pt idx="10676">
                  <c:v>-50.411698922147004</c:v>
                </c:pt>
                <c:pt idx="10677">
                  <c:v>-50.344425565225599</c:v>
                </c:pt>
                <c:pt idx="10678">
                  <c:v>-50.420096552118103</c:v>
                </c:pt>
                <c:pt idx="10679">
                  <c:v>-50.3858688828346</c:v>
                </c:pt>
                <c:pt idx="10680">
                  <c:v>-50.905635644698997</c:v>
                </c:pt>
                <c:pt idx="10681">
                  <c:v>-51.241554554962299</c:v>
                </c:pt>
                <c:pt idx="10682">
                  <c:v>-50.920029776719197</c:v>
                </c:pt>
                <c:pt idx="10683">
                  <c:v>-51.330526168848998</c:v>
                </c:pt>
                <c:pt idx="10684">
                  <c:v>-51.605069603279503</c:v>
                </c:pt>
                <c:pt idx="10685">
                  <c:v>-51.187497094203501</c:v>
                </c:pt>
                <c:pt idx="10686">
                  <c:v>-51.0260643325282</c:v>
                </c:pt>
                <c:pt idx="10687">
                  <c:v>-51.1918811663677</c:v>
                </c:pt>
                <c:pt idx="10688">
                  <c:v>-51.529292395386904</c:v>
                </c:pt>
                <c:pt idx="10689">
                  <c:v>-51.718472893698497</c:v>
                </c:pt>
                <c:pt idx="10690">
                  <c:v>-51.3632284368326</c:v>
                </c:pt>
                <c:pt idx="10691">
                  <c:v>-50.812602231945498</c:v>
                </c:pt>
                <c:pt idx="10692">
                  <c:v>-50.654362745415703</c:v>
                </c:pt>
                <c:pt idx="10693">
                  <c:v>-50.948763711970301</c:v>
                </c:pt>
                <c:pt idx="10694">
                  <c:v>-50.975362743059698</c:v>
                </c:pt>
                <c:pt idx="10695">
                  <c:v>-50.728651659016897</c:v>
                </c:pt>
                <c:pt idx="10696">
                  <c:v>-50.891883563027299</c:v>
                </c:pt>
                <c:pt idx="10697">
                  <c:v>-50.992793399301803</c:v>
                </c:pt>
                <c:pt idx="10698">
                  <c:v>-51.135511363450298</c:v>
                </c:pt>
                <c:pt idx="10699">
                  <c:v>-51.299722069120499</c:v>
                </c:pt>
                <c:pt idx="10700">
                  <c:v>-51.4703521291706</c:v>
                </c:pt>
                <c:pt idx="10701">
                  <c:v>-52.040629187391801</c:v>
                </c:pt>
                <c:pt idx="10702">
                  <c:v>-52.331137832480103</c:v>
                </c:pt>
                <c:pt idx="10703">
                  <c:v>-52.510241409454999</c:v>
                </c:pt>
                <c:pt idx="10704">
                  <c:v>-52.864413899280002</c:v>
                </c:pt>
                <c:pt idx="10705">
                  <c:v>-53.136224247275401</c:v>
                </c:pt>
                <c:pt idx="10706">
                  <c:v>-52.858335678536498</c:v>
                </c:pt>
                <c:pt idx="10707">
                  <c:v>-52.654544086277703</c:v>
                </c:pt>
                <c:pt idx="10708">
                  <c:v>-52.938332540923703</c:v>
                </c:pt>
                <c:pt idx="10709">
                  <c:v>-53.285772522592502</c:v>
                </c:pt>
                <c:pt idx="10710">
                  <c:v>-53.578133097707003</c:v>
                </c:pt>
                <c:pt idx="10711">
                  <c:v>-53.554252506828902</c:v>
                </c:pt>
                <c:pt idx="10712">
                  <c:v>-53.692621002815898</c:v>
                </c:pt>
                <c:pt idx="10713">
                  <c:v>-53.914568487948699</c:v>
                </c:pt>
                <c:pt idx="10714">
                  <c:v>-53.971550297298698</c:v>
                </c:pt>
                <c:pt idx="10715">
                  <c:v>-53.787712601240699</c:v>
                </c:pt>
                <c:pt idx="10716">
                  <c:v>-53.186079506123498</c:v>
                </c:pt>
                <c:pt idx="10717">
                  <c:v>-52.981950207739096</c:v>
                </c:pt>
                <c:pt idx="10718">
                  <c:v>-53.657721254292198</c:v>
                </c:pt>
                <c:pt idx="10719">
                  <c:v>-53.8518566926357</c:v>
                </c:pt>
                <c:pt idx="10720">
                  <c:v>-53.799531814320702</c:v>
                </c:pt>
                <c:pt idx="10721">
                  <c:v>-54.157995791324701</c:v>
                </c:pt>
                <c:pt idx="10722">
                  <c:v>-54.384978662351898</c:v>
                </c:pt>
                <c:pt idx="10723">
                  <c:v>-54.442587608287397</c:v>
                </c:pt>
                <c:pt idx="10724">
                  <c:v>-54.1771295536401</c:v>
                </c:pt>
                <c:pt idx="10725">
                  <c:v>-54.036230713892998</c:v>
                </c:pt>
                <c:pt idx="10726">
                  <c:v>-54.141625555011203</c:v>
                </c:pt>
                <c:pt idx="10727">
                  <c:v>-54.357830354892798</c:v>
                </c:pt>
                <c:pt idx="10728">
                  <c:v>-54.745692830437299</c:v>
                </c:pt>
                <c:pt idx="10729">
                  <c:v>-54.760544800892703</c:v>
                </c:pt>
                <c:pt idx="10730">
                  <c:v>-54.473960476760503</c:v>
                </c:pt>
                <c:pt idx="10731">
                  <c:v>-54.533834725746502</c:v>
                </c:pt>
                <c:pt idx="10732">
                  <c:v>-54.890084271291997</c:v>
                </c:pt>
                <c:pt idx="10733">
                  <c:v>-55.284175647488297</c:v>
                </c:pt>
                <c:pt idx="10734">
                  <c:v>-54.982663974012503</c:v>
                </c:pt>
                <c:pt idx="10735">
                  <c:v>-54.342398971432097</c:v>
                </c:pt>
                <c:pt idx="10736">
                  <c:v>-54.291172765497599</c:v>
                </c:pt>
                <c:pt idx="10737">
                  <c:v>-54.505128572853003</c:v>
                </c:pt>
                <c:pt idx="10738">
                  <c:v>-54.489653371845598</c:v>
                </c:pt>
                <c:pt idx="10739">
                  <c:v>-54.450673293086098</c:v>
                </c:pt>
                <c:pt idx="10740">
                  <c:v>-54.770719504440002</c:v>
                </c:pt>
                <c:pt idx="10741">
                  <c:v>-55.053916758915598</c:v>
                </c:pt>
                <c:pt idx="10742">
                  <c:v>-55.054015669117497</c:v>
                </c:pt>
                <c:pt idx="10743">
                  <c:v>-55.4383062510543</c:v>
                </c:pt>
                <c:pt idx="10744">
                  <c:v>-55.688738461755101</c:v>
                </c:pt>
                <c:pt idx="10745">
                  <c:v>-55.362848354104301</c:v>
                </c:pt>
                <c:pt idx="10746">
                  <c:v>-55.3894934875755</c:v>
                </c:pt>
                <c:pt idx="10747">
                  <c:v>-55.467167241199697</c:v>
                </c:pt>
                <c:pt idx="10748">
                  <c:v>-55.522633274459302</c:v>
                </c:pt>
                <c:pt idx="10749">
                  <c:v>-55.3443257629716</c:v>
                </c:pt>
                <c:pt idx="10750">
                  <c:v>-55.2929034097318</c:v>
                </c:pt>
                <c:pt idx="10751">
                  <c:v>-55.5184576983997</c:v>
                </c:pt>
                <c:pt idx="10752">
                  <c:v>-55.7610333419073</c:v>
                </c:pt>
                <c:pt idx="10753">
                  <c:v>-55.902581349545301</c:v>
                </c:pt>
                <c:pt idx="10754">
                  <c:v>-56.158982611732696</c:v>
                </c:pt>
                <c:pt idx="10755">
                  <c:v>-56.631830056529601</c:v>
                </c:pt>
                <c:pt idx="10756">
                  <c:v>-57.004944187134797</c:v>
                </c:pt>
                <c:pt idx="10757">
                  <c:v>-57.0368519066514</c:v>
                </c:pt>
                <c:pt idx="10758">
                  <c:v>-56.5641118980421</c:v>
                </c:pt>
                <c:pt idx="10759">
                  <c:v>-56.125536318163199</c:v>
                </c:pt>
                <c:pt idx="10760">
                  <c:v>-56.406535427023499</c:v>
                </c:pt>
                <c:pt idx="10761">
                  <c:v>-56.521446324157999</c:v>
                </c:pt>
                <c:pt idx="10762">
                  <c:v>-56.330239649748798</c:v>
                </c:pt>
                <c:pt idx="10763">
                  <c:v>-55.993902202299303</c:v>
                </c:pt>
                <c:pt idx="10764">
                  <c:v>-55.732704354183802</c:v>
                </c:pt>
                <c:pt idx="10765">
                  <c:v>-56.094726035868398</c:v>
                </c:pt>
                <c:pt idx="10766">
                  <c:v>-56.328515348532903</c:v>
                </c:pt>
                <c:pt idx="10767">
                  <c:v>-56.2225906818529</c:v>
                </c:pt>
                <c:pt idx="10768">
                  <c:v>-56.460948114579502</c:v>
                </c:pt>
                <c:pt idx="10769">
                  <c:v>-56.509245225759102</c:v>
                </c:pt>
                <c:pt idx="10770">
                  <c:v>-56.5151823533052</c:v>
                </c:pt>
                <c:pt idx="10771">
                  <c:v>-56.822724995493402</c:v>
                </c:pt>
                <c:pt idx="10772">
                  <c:v>-57.105740114740001</c:v>
                </c:pt>
                <c:pt idx="10773">
                  <c:v>-57.1466819490918</c:v>
                </c:pt>
                <c:pt idx="10774">
                  <c:v>-56.987399257487802</c:v>
                </c:pt>
                <c:pt idx="10775">
                  <c:v>-56.568050217681503</c:v>
                </c:pt>
                <c:pt idx="10776">
                  <c:v>-56.316225263578801</c:v>
                </c:pt>
                <c:pt idx="10777">
                  <c:v>-56.466428552139298</c:v>
                </c:pt>
                <c:pt idx="10778">
                  <c:v>-56.235014602753601</c:v>
                </c:pt>
                <c:pt idx="10779">
                  <c:v>-55.894292917471098</c:v>
                </c:pt>
                <c:pt idx="10780">
                  <c:v>-56.097614491706899</c:v>
                </c:pt>
                <c:pt idx="10781">
                  <c:v>-56.310595432826801</c:v>
                </c:pt>
                <c:pt idx="10782">
                  <c:v>-56.424723194604802</c:v>
                </c:pt>
                <c:pt idx="10783">
                  <c:v>-56.481966693864003</c:v>
                </c:pt>
                <c:pt idx="10784">
                  <c:v>-56.5176740053979</c:v>
                </c:pt>
                <c:pt idx="10785">
                  <c:v>-56.119174616528298</c:v>
                </c:pt>
                <c:pt idx="10786">
                  <c:v>-55.989847758462197</c:v>
                </c:pt>
                <c:pt idx="10787">
                  <c:v>-56.509899935327503</c:v>
                </c:pt>
                <c:pt idx="10788">
                  <c:v>-57.092563640947901</c:v>
                </c:pt>
                <c:pt idx="10789">
                  <c:v>-56.961238827749902</c:v>
                </c:pt>
                <c:pt idx="10790">
                  <c:v>-56.8366853337333</c:v>
                </c:pt>
                <c:pt idx="10791">
                  <c:v>-56.913781820808303</c:v>
                </c:pt>
                <c:pt idx="10792">
                  <c:v>-56.950215698877102</c:v>
                </c:pt>
                <c:pt idx="10793">
                  <c:v>-56.881329881469597</c:v>
                </c:pt>
                <c:pt idx="10794">
                  <c:v>-56.536924357825797</c:v>
                </c:pt>
                <c:pt idx="10795">
                  <c:v>-56.679760677011899</c:v>
                </c:pt>
                <c:pt idx="10796">
                  <c:v>-56.657760210155899</c:v>
                </c:pt>
                <c:pt idx="10797">
                  <c:v>-56.1857281992026</c:v>
                </c:pt>
                <c:pt idx="10798">
                  <c:v>-56.354915610750197</c:v>
                </c:pt>
                <c:pt idx="10799">
                  <c:v>-56.774334871917198</c:v>
                </c:pt>
                <c:pt idx="10800">
                  <c:v>-56.257629181508598</c:v>
                </c:pt>
                <c:pt idx="10801">
                  <c:v>-56.205339271538101</c:v>
                </c:pt>
                <c:pt idx="10802">
                  <c:v>-56.322933928054098</c:v>
                </c:pt>
                <c:pt idx="10803">
                  <c:v>-56.111995369109898</c:v>
                </c:pt>
                <c:pt idx="10804">
                  <c:v>-56.224898041264801</c:v>
                </c:pt>
                <c:pt idx="10805">
                  <c:v>-56.263177889147002</c:v>
                </c:pt>
                <c:pt idx="10806">
                  <c:v>-56.002535585333497</c:v>
                </c:pt>
                <c:pt idx="10807">
                  <c:v>-55.952926901523</c:v>
                </c:pt>
                <c:pt idx="10808">
                  <c:v>-56.132685881005699</c:v>
                </c:pt>
                <c:pt idx="10809">
                  <c:v>-55.933273307671797</c:v>
                </c:pt>
                <c:pt idx="10810">
                  <c:v>-55.888286732511197</c:v>
                </c:pt>
                <c:pt idx="10811">
                  <c:v>-55.512272274169497</c:v>
                </c:pt>
                <c:pt idx="10812">
                  <c:v>-55.485774704312199</c:v>
                </c:pt>
                <c:pt idx="10813">
                  <c:v>-55.975116981529403</c:v>
                </c:pt>
                <c:pt idx="10814">
                  <c:v>-55.910394231536898</c:v>
                </c:pt>
                <c:pt idx="10815">
                  <c:v>-55.826920930408697</c:v>
                </c:pt>
                <c:pt idx="10816">
                  <c:v>-55.545273891208502</c:v>
                </c:pt>
                <c:pt idx="10817">
                  <c:v>-55.499353759107301</c:v>
                </c:pt>
                <c:pt idx="10818">
                  <c:v>-55.2090638863016</c:v>
                </c:pt>
                <c:pt idx="10819">
                  <c:v>-54.638031520042098</c:v>
                </c:pt>
                <c:pt idx="10820">
                  <c:v>-54.208842366128302</c:v>
                </c:pt>
                <c:pt idx="10821">
                  <c:v>-54.245909288093102</c:v>
                </c:pt>
                <c:pt idx="10822">
                  <c:v>-54.696514139884002</c:v>
                </c:pt>
                <c:pt idx="10823">
                  <c:v>-54.722961897405298</c:v>
                </c:pt>
                <c:pt idx="10824">
                  <c:v>-54.395071213854102</c:v>
                </c:pt>
                <c:pt idx="10825">
                  <c:v>-54.107277324410902</c:v>
                </c:pt>
                <c:pt idx="10826">
                  <c:v>-53.824361058641998</c:v>
                </c:pt>
                <c:pt idx="10827">
                  <c:v>-53.642043031479702</c:v>
                </c:pt>
                <c:pt idx="10828">
                  <c:v>-53.638696649605599</c:v>
                </c:pt>
                <c:pt idx="10829">
                  <c:v>-53.737132832611103</c:v>
                </c:pt>
                <c:pt idx="10830">
                  <c:v>-53.892195851909001</c:v>
                </c:pt>
                <c:pt idx="10831">
                  <c:v>-53.971924019894701</c:v>
                </c:pt>
                <c:pt idx="10832">
                  <c:v>-53.681957391940102</c:v>
                </c:pt>
                <c:pt idx="10833">
                  <c:v>-53.414422809990398</c:v>
                </c:pt>
                <c:pt idx="10834">
                  <c:v>-53.5131379981189</c:v>
                </c:pt>
                <c:pt idx="10835">
                  <c:v>-53.312542259048499</c:v>
                </c:pt>
                <c:pt idx="10836">
                  <c:v>-52.724152773872099</c:v>
                </c:pt>
                <c:pt idx="10837">
                  <c:v>-52.556597105288098</c:v>
                </c:pt>
                <c:pt idx="10838">
                  <c:v>-52.945451439852803</c:v>
                </c:pt>
                <c:pt idx="10839">
                  <c:v>-53.071441550835601</c:v>
                </c:pt>
                <c:pt idx="10840">
                  <c:v>-53.315545892378402</c:v>
                </c:pt>
                <c:pt idx="10841">
                  <c:v>-53.420394888995403</c:v>
                </c:pt>
                <c:pt idx="10842">
                  <c:v>-53.086748633769098</c:v>
                </c:pt>
                <c:pt idx="10843">
                  <c:v>-52.812561661626901</c:v>
                </c:pt>
                <c:pt idx="10844">
                  <c:v>-52.5121810674923</c:v>
                </c:pt>
                <c:pt idx="10845">
                  <c:v>-52.436040732169801</c:v>
                </c:pt>
                <c:pt idx="10846">
                  <c:v>-52.604892070372401</c:v>
                </c:pt>
                <c:pt idx="10847">
                  <c:v>-52.406024824473697</c:v>
                </c:pt>
                <c:pt idx="10848">
                  <c:v>-52.500968712077501</c:v>
                </c:pt>
                <c:pt idx="10849">
                  <c:v>-52.588613401670003</c:v>
                </c:pt>
                <c:pt idx="10850">
                  <c:v>-52.111390295500001</c:v>
                </c:pt>
                <c:pt idx="10851">
                  <c:v>-52.418579962699098</c:v>
                </c:pt>
                <c:pt idx="10852">
                  <c:v>-52.439491108157299</c:v>
                </c:pt>
                <c:pt idx="10853">
                  <c:v>-52.234934008353399</c:v>
                </c:pt>
                <c:pt idx="10854">
                  <c:v>-52.220434912216902</c:v>
                </c:pt>
                <c:pt idx="10855">
                  <c:v>-52.434272160539003</c:v>
                </c:pt>
                <c:pt idx="10856">
                  <c:v>-52.779523262400502</c:v>
                </c:pt>
                <c:pt idx="10857">
                  <c:v>-52.652602654996997</c:v>
                </c:pt>
                <c:pt idx="10858">
                  <c:v>-52.503210498100103</c:v>
                </c:pt>
                <c:pt idx="10859">
                  <c:v>-52.496780450483499</c:v>
                </c:pt>
                <c:pt idx="10860">
                  <c:v>-52.460376832914498</c:v>
                </c:pt>
                <c:pt idx="10861">
                  <c:v>-52.236402691016799</c:v>
                </c:pt>
                <c:pt idx="10862">
                  <c:v>-52.204117613683302</c:v>
                </c:pt>
                <c:pt idx="10863">
                  <c:v>-52.428549211134197</c:v>
                </c:pt>
                <c:pt idx="10864">
                  <c:v>-52.252421286961102</c:v>
                </c:pt>
                <c:pt idx="10865">
                  <c:v>-52.095095278514897</c:v>
                </c:pt>
                <c:pt idx="10866">
                  <c:v>-52.2789247829798</c:v>
                </c:pt>
                <c:pt idx="10867">
                  <c:v>-52.411881643303502</c:v>
                </c:pt>
                <c:pt idx="10868">
                  <c:v>-52.500100883728301</c:v>
                </c:pt>
                <c:pt idx="10869">
                  <c:v>-52.538132716019597</c:v>
                </c:pt>
                <c:pt idx="10870">
                  <c:v>-52.503986666862801</c:v>
                </c:pt>
                <c:pt idx="10871">
                  <c:v>-52.204002349342197</c:v>
                </c:pt>
                <c:pt idx="10872">
                  <c:v>-51.942884411948</c:v>
                </c:pt>
                <c:pt idx="10873">
                  <c:v>-51.700861209101099</c:v>
                </c:pt>
                <c:pt idx="10874">
                  <c:v>-51.820299295799899</c:v>
                </c:pt>
                <c:pt idx="10875">
                  <c:v>-52.147685117029901</c:v>
                </c:pt>
                <c:pt idx="10876">
                  <c:v>-52.5687071250141</c:v>
                </c:pt>
                <c:pt idx="10877">
                  <c:v>-53.065812307054102</c:v>
                </c:pt>
                <c:pt idx="10878">
                  <c:v>-52.720897809666901</c:v>
                </c:pt>
                <c:pt idx="10879">
                  <c:v>-52.305847178566097</c:v>
                </c:pt>
                <c:pt idx="10880">
                  <c:v>-52.360667508914297</c:v>
                </c:pt>
                <c:pt idx="10881">
                  <c:v>-52.5563113684303</c:v>
                </c:pt>
                <c:pt idx="10882">
                  <c:v>-52.578541298224003</c:v>
                </c:pt>
                <c:pt idx="10883">
                  <c:v>-52.5825703555643</c:v>
                </c:pt>
                <c:pt idx="10884">
                  <c:v>-52.764964103261697</c:v>
                </c:pt>
                <c:pt idx="10885">
                  <c:v>-52.355418239659102</c:v>
                </c:pt>
                <c:pt idx="10886">
                  <c:v>-51.976460729164501</c:v>
                </c:pt>
                <c:pt idx="10887">
                  <c:v>-52.117587420384602</c:v>
                </c:pt>
                <c:pt idx="10888">
                  <c:v>-52.284426199054899</c:v>
                </c:pt>
                <c:pt idx="10889">
                  <c:v>-52.243064292015497</c:v>
                </c:pt>
                <c:pt idx="10890">
                  <c:v>-52.360738154715399</c:v>
                </c:pt>
                <c:pt idx="10891">
                  <c:v>-52.652492832738297</c:v>
                </c:pt>
                <c:pt idx="10892">
                  <c:v>-52.239141164005602</c:v>
                </c:pt>
                <c:pt idx="10893">
                  <c:v>-51.691502085438998</c:v>
                </c:pt>
                <c:pt idx="10894">
                  <c:v>-51.601940473843698</c:v>
                </c:pt>
                <c:pt idx="10895">
                  <c:v>-51.394333889392797</c:v>
                </c:pt>
                <c:pt idx="10896">
                  <c:v>-51.435886410356602</c:v>
                </c:pt>
                <c:pt idx="10897">
                  <c:v>-51.552705125347302</c:v>
                </c:pt>
                <c:pt idx="10898">
                  <c:v>-51.006588286307299</c:v>
                </c:pt>
                <c:pt idx="10899">
                  <c:v>-50.530116535186202</c:v>
                </c:pt>
                <c:pt idx="10900">
                  <c:v>-50.723262416477702</c:v>
                </c:pt>
                <c:pt idx="10901">
                  <c:v>-51.344588286237098</c:v>
                </c:pt>
                <c:pt idx="10902">
                  <c:v>-51.877227401871401</c:v>
                </c:pt>
                <c:pt idx="10903">
                  <c:v>-51.897247778632298</c:v>
                </c:pt>
                <c:pt idx="10904">
                  <c:v>-52.158742576966901</c:v>
                </c:pt>
                <c:pt idx="10905">
                  <c:v>-52.437420279373299</c:v>
                </c:pt>
                <c:pt idx="10906">
                  <c:v>-52.539833868391597</c:v>
                </c:pt>
                <c:pt idx="10907">
                  <c:v>-52.697033100877803</c:v>
                </c:pt>
                <c:pt idx="10908">
                  <c:v>-52.448839691901703</c:v>
                </c:pt>
                <c:pt idx="10909">
                  <c:v>-52.504723369969099</c:v>
                </c:pt>
                <c:pt idx="10910">
                  <c:v>-52.684092733907399</c:v>
                </c:pt>
                <c:pt idx="10911">
                  <c:v>-52.853735099501002</c:v>
                </c:pt>
                <c:pt idx="10912">
                  <c:v>-53.040020655419802</c:v>
                </c:pt>
                <c:pt idx="10913">
                  <c:v>-53.321876297462197</c:v>
                </c:pt>
                <c:pt idx="10914">
                  <c:v>-53.8520705142152</c:v>
                </c:pt>
                <c:pt idx="10915">
                  <c:v>-54.208266619816399</c:v>
                </c:pt>
                <c:pt idx="10916">
                  <c:v>-54.200675969577397</c:v>
                </c:pt>
                <c:pt idx="10917">
                  <c:v>-53.972894251973301</c:v>
                </c:pt>
                <c:pt idx="10918">
                  <c:v>-53.849106642281001</c:v>
                </c:pt>
                <c:pt idx="10919">
                  <c:v>-53.578956248994302</c:v>
                </c:pt>
                <c:pt idx="10920">
                  <c:v>-53.676274777724402</c:v>
                </c:pt>
                <c:pt idx="10921">
                  <c:v>-53.807971153162903</c:v>
                </c:pt>
                <c:pt idx="10922">
                  <c:v>-53.443937527246703</c:v>
                </c:pt>
                <c:pt idx="10923">
                  <c:v>-53.2783748681479</c:v>
                </c:pt>
                <c:pt idx="10924">
                  <c:v>-52.972337206317299</c:v>
                </c:pt>
                <c:pt idx="10925">
                  <c:v>-53.255532779793199</c:v>
                </c:pt>
                <c:pt idx="10926">
                  <c:v>-54.250983117121201</c:v>
                </c:pt>
                <c:pt idx="10927">
                  <c:v>-54.586684883039403</c:v>
                </c:pt>
                <c:pt idx="10928">
                  <c:v>-54.374740951268301</c:v>
                </c:pt>
                <c:pt idx="10929">
                  <c:v>-54.350069266796801</c:v>
                </c:pt>
                <c:pt idx="10930">
                  <c:v>-54.702765374416103</c:v>
                </c:pt>
                <c:pt idx="10931">
                  <c:v>-54.720631174495402</c:v>
                </c:pt>
                <c:pt idx="10932">
                  <c:v>-54.997397233146998</c:v>
                </c:pt>
                <c:pt idx="10933">
                  <c:v>-55.729970203746497</c:v>
                </c:pt>
                <c:pt idx="10934">
                  <c:v>-55.650443606674102</c:v>
                </c:pt>
                <c:pt idx="10935">
                  <c:v>-55.184045288628603</c:v>
                </c:pt>
                <c:pt idx="10936">
                  <c:v>-55.212093125667401</c:v>
                </c:pt>
                <c:pt idx="10937">
                  <c:v>-55.2717908758856</c:v>
                </c:pt>
                <c:pt idx="10938">
                  <c:v>-55.241913689972797</c:v>
                </c:pt>
                <c:pt idx="10939">
                  <c:v>-54.999798830412502</c:v>
                </c:pt>
                <c:pt idx="10940">
                  <c:v>-54.870386783641699</c:v>
                </c:pt>
                <c:pt idx="10941">
                  <c:v>-54.451583184378201</c:v>
                </c:pt>
                <c:pt idx="10942">
                  <c:v>-54.127854820138403</c:v>
                </c:pt>
                <c:pt idx="10943">
                  <c:v>-54.340241776987298</c:v>
                </c:pt>
                <c:pt idx="10944">
                  <c:v>-54.644513372802699</c:v>
                </c:pt>
                <c:pt idx="10945">
                  <c:v>-55.215952452085503</c:v>
                </c:pt>
                <c:pt idx="10946">
                  <c:v>-55.590319854084797</c:v>
                </c:pt>
                <c:pt idx="10947">
                  <c:v>-55.724034176006697</c:v>
                </c:pt>
                <c:pt idx="10948">
                  <c:v>-55.945407681443101</c:v>
                </c:pt>
                <c:pt idx="10949">
                  <c:v>-56.244414606086302</c:v>
                </c:pt>
                <c:pt idx="10950">
                  <c:v>-56.357048353380698</c:v>
                </c:pt>
                <c:pt idx="10951">
                  <c:v>-56.395164458533202</c:v>
                </c:pt>
                <c:pt idx="10952">
                  <c:v>-56.577286615127001</c:v>
                </c:pt>
                <c:pt idx="10953">
                  <c:v>-56.474684703870203</c:v>
                </c:pt>
                <c:pt idx="10954">
                  <c:v>-56.311215947091497</c:v>
                </c:pt>
                <c:pt idx="10955">
                  <c:v>-56.1057872782321</c:v>
                </c:pt>
                <c:pt idx="10956">
                  <c:v>-55.929818509691103</c:v>
                </c:pt>
                <c:pt idx="10957">
                  <c:v>-56.193218480465802</c:v>
                </c:pt>
                <c:pt idx="10958">
                  <c:v>-56.333875255224498</c:v>
                </c:pt>
                <c:pt idx="10959">
                  <c:v>-56.334847181784802</c:v>
                </c:pt>
                <c:pt idx="10960">
                  <c:v>-56.535801570554703</c:v>
                </c:pt>
                <c:pt idx="10961">
                  <c:v>-56.732364865799497</c:v>
                </c:pt>
                <c:pt idx="10962">
                  <c:v>-56.426310391605</c:v>
                </c:pt>
                <c:pt idx="10963">
                  <c:v>-56.089970924008099</c:v>
                </c:pt>
                <c:pt idx="10964">
                  <c:v>-56.405392966234203</c:v>
                </c:pt>
                <c:pt idx="10965">
                  <c:v>-56.869679100373702</c:v>
                </c:pt>
                <c:pt idx="10966">
                  <c:v>-57.0611484763592</c:v>
                </c:pt>
                <c:pt idx="10967">
                  <c:v>-56.864839915946902</c:v>
                </c:pt>
                <c:pt idx="10968">
                  <c:v>-56.567599725957599</c:v>
                </c:pt>
                <c:pt idx="10969">
                  <c:v>-56.635762947261597</c:v>
                </c:pt>
                <c:pt idx="10970">
                  <c:v>-56.545443245850102</c:v>
                </c:pt>
                <c:pt idx="10971">
                  <c:v>-56.383885674134902</c:v>
                </c:pt>
                <c:pt idx="10972">
                  <c:v>-56.3423214972278</c:v>
                </c:pt>
                <c:pt idx="10973">
                  <c:v>-56.111168669667201</c:v>
                </c:pt>
                <c:pt idx="10974">
                  <c:v>-56.126280637129803</c:v>
                </c:pt>
                <c:pt idx="10975">
                  <c:v>-56.302155994163897</c:v>
                </c:pt>
                <c:pt idx="10976">
                  <c:v>-56.499963519874598</c:v>
                </c:pt>
                <c:pt idx="10977">
                  <c:v>-56.705683138724297</c:v>
                </c:pt>
                <c:pt idx="10978">
                  <c:v>-56.69900200675</c:v>
                </c:pt>
                <c:pt idx="10979">
                  <c:v>-56.2161157536909</c:v>
                </c:pt>
                <c:pt idx="10980">
                  <c:v>-56.191518950812998</c:v>
                </c:pt>
                <c:pt idx="10981">
                  <c:v>-56.489425548079602</c:v>
                </c:pt>
                <c:pt idx="10982">
                  <c:v>-56.586876967044603</c:v>
                </c:pt>
                <c:pt idx="10983">
                  <c:v>-56.460573860621999</c:v>
                </c:pt>
                <c:pt idx="10984">
                  <c:v>-56.256482864916201</c:v>
                </c:pt>
                <c:pt idx="10985">
                  <c:v>-56.693133437955801</c:v>
                </c:pt>
                <c:pt idx="10986">
                  <c:v>-57.022036649550202</c:v>
                </c:pt>
                <c:pt idx="10987">
                  <c:v>-57.309684872147798</c:v>
                </c:pt>
                <c:pt idx="10988">
                  <c:v>-57.064109758055899</c:v>
                </c:pt>
                <c:pt idx="10989">
                  <c:v>-56.324952122652498</c:v>
                </c:pt>
                <c:pt idx="10990">
                  <c:v>-56.399936463682302</c:v>
                </c:pt>
                <c:pt idx="10991">
                  <c:v>-56.662804657672098</c:v>
                </c:pt>
                <c:pt idx="10992">
                  <c:v>-56.698783375169398</c:v>
                </c:pt>
                <c:pt idx="10993">
                  <c:v>-56.741428858520798</c:v>
                </c:pt>
                <c:pt idx="10994">
                  <c:v>-56.832668523541798</c:v>
                </c:pt>
                <c:pt idx="10995">
                  <c:v>-56.543377560338797</c:v>
                </c:pt>
                <c:pt idx="10996">
                  <c:v>-55.913916213918597</c:v>
                </c:pt>
                <c:pt idx="10997">
                  <c:v>-56.097459176224802</c:v>
                </c:pt>
                <c:pt idx="10998">
                  <c:v>-56.503776036617303</c:v>
                </c:pt>
                <c:pt idx="10999">
                  <c:v>-56.545272642227097</c:v>
                </c:pt>
                <c:pt idx="11000">
                  <c:v>-56.175801627493598</c:v>
                </c:pt>
              </c:numCache>
            </c:numRef>
          </c:yVal>
          <c:smooth val="1"/>
          <c:extLst>
            <c:ext xmlns:c16="http://schemas.microsoft.com/office/drawing/2014/chart" uri="{C3380CC4-5D6E-409C-BE32-E72D297353CC}">
              <c16:uniqueId val="{00000000-1C0B-A74F-BEFD-4B50E4A6CCAB}"/>
            </c:ext>
          </c:extLst>
        </c:ser>
        <c:dLbls>
          <c:showLegendKey val="0"/>
          <c:showVal val="0"/>
          <c:showCatName val="0"/>
          <c:showSerName val="0"/>
          <c:showPercent val="0"/>
          <c:showBubbleSize val="0"/>
        </c:dLbls>
        <c:axId val="1060684192"/>
        <c:axId val="1060688528"/>
      </c:scatterChart>
      <c:valAx>
        <c:axId val="1060684192"/>
        <c:scaling>
          <c:orientation val="minMax"/>
          <c:max val="1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0688528"/>
        <c:crosses val="autoZero"/>
        <c:crossBetween val="midCat"/>
      </c:valAx>
      <c:valAx>
        <c:axId val="1060688528"/>
        <c:scaling>
          <c:orientation val="minMax"/>
          <c:max val="-40"/>
          <c:min val="-6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Membrane Voltage (mV)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0684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CB04-4BA2-5985-F773-5DA7897F2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4A2349-1806-8DC3-FD0F-7A3AA955A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24F61-BB55-442D-86D9-AB6CC569BEF9}"/>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5" name="Footer Placeholder 4">
            <a:extLst>
              <a:ext uri="{FF2B5EF4-FFF2-40B4-BE49-F238E27FC236}">
                <a16:creationId xmlns:a16="http://schemas.microsoft.com/office/drawing/2014/main" id="{C7C49F1A-9C4D-0E6A-8B1C-A7A4ADF8A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36B62-0D2B-497C-764E-D6C412578FC6}"/>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80051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3D49-EE95-FCFB-CA96-92ABB2738C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6EE5C-3CBA-79FF-421F-BB5534E3BA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A99E1-FC24-EBF5-42AB-59732ADF049B}"/>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5" name="Footer Placeholder 4">
            <a:extLst>
              <a:ext uri="{FF2B5EF4-FFF2-40B4-BE49-F238E27FC236}">
                <a16:creationId xmlns:a16="http://schemas.microsoft.com/office/drawing/2014/main" id="{09CBD812-B9A7-7E80-4A6F-AD36F029F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EDF9A-72D9-9146-4975-DAE4DF016E3A}"/>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268233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1BE44-4091-81A6-7DF1-8A1A638C2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EF0083-927D-F005-98FE-88E960C61E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2B24C-E533-50FE-9555-510FD76B10D3}"/>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5" name="Footer Placeholder 4">
            <a:extLst>
              <a:ext uri="{FF2B5EF4-FFF2-40B4-BE49-F238E27FC236}">
                <a16:creationId xmlns:a16="http://schemas.microsoft.com/office/drawing/2014/main" id="{30B8BB53-BEA1-AB0A-1097-DE078FA90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4E4C7-0767-AA31-E59C-247F4E6C1C03}"/>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99358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D0CD-2215-CA4D-8149-379B8A4344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DBA0E-F789-1721-8C7A-845F89F52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D3A68-07A2-433E-2313-A7E59D62651D}"/>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5" name="Footer Placeholder 4">
            <a:extLst>
              <a:ext uri="{FF2B5EF4-FFF2-40B4-BE49-F238E27FC236}">
                <a16:creationId xmlns:a16="http://schemas.microsoft.com/office/drawing/2014/main" id="{35E07622-3D61-F963-1717-83257804D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80D20-DF1B-9254-BE57-325211D705A6}"/>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51254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FDEA-44A4-F2D0-5B4F-79E0076AD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B74EED-F8EE-EC01-DD71-06ED6C04F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4CCBA-13BA-3365-329C-126F89C5C56F}"/>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5" name="Footer Placeholder 4">
            <a:extLst>
              <a:ext uri="{FF2B5EF4-FFF2-40B4-BE49-F238E27FC236}">
                <a16:creationId xmlns:a16="http://schemas.microsoft.com/office/drawing/2014/main" id="{A74A8243-D66B-9543-BFB6-AD823EB92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D649B-8426-9BE1-02B5-EF585A5FAE2F}"/>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404686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F379-6519-5FB7-BB36-8C8A6C989A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C55F59-811F-FC29-A81F-192FB8A985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96487C-9F6E-A7FF-D169-C57CA539D2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378A85-834B-CBB0-E96F-9DA71260603C}"/>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6" name="Footer Placeholder 5">
            <a:extLst>
              <a:ext uri="{FF2B5EF4-FFF2-40B4-BE49-F238E27FC236}">
                <a16:creationId xmlns:a16="http://schemas.microsoft.com/office/drawing/2014/main" id="{D172F1E1-12A5-F17B-06A1-533E2B446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9D8E4-E20A-A6C5-DFF1-3C21B43C97C6}"/>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147691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4E5C-5EEE-7DC0-BEC3-BBBC431BB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2D55F3-2F30-0B5A-07DC-C18551DDA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81F87-C7FF-14B6-63CE-80007CCAC5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CEDA7B-255D-8187-30BE-32C34D15E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FBE782-00A3-0EE3-E6AF-E689FEB3D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74EA2-BAEB-4413-56F5-E0579A08C0DB}"/>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8" name="Footer Placeholder 7">
            <a:extLst>
              <a:ext uri="{FF2B5EF4-FFF2-40B4-BE49-F238E27FC236}">
                <a16:creationId xmlns:a16="http://schemas.microsoft.com/office/drawing/2014/main" id="{B6881E8E-90BD-8459-9B64-580CAC759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87900-1704-68BD-18C4-52763227EF94}"/>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224490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45EE-ED48-6D07-DE6E-CB42C1F3E3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EAE2C0-4579-B51C-364B-83B1DABBD945}"/>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4" name="Footer Placeholder 3">
            <a:extLst>
              <a:ext uri="{FF2B5EF4-FFF2-40B4-BE49-F238E27FC236}">
                <a16:creationId xmlns:a16="http://schemas.microsoft.com/office/drawing/2014/main" id="{09670AC1-8D4B-52E4-9383-4BF2E0064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3FE8F4-723D-734D-3D1E-2BD29A41A43F}"/>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224412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B71BC-EC8E-C5B0-519A-947DB78EC9B0}"/>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3" name="Footer Placeholder 2">
            <a:extLst>
              <a:ext uri="{FF2B5EF4-FFF2-40B4-BE49-F238E27FC236}">
                <a16:creationId xmlns:a16="http://schemas.microsoft.com/office/drawing/2014/main" id="{86A949E9-F0F2-7978-690B-D978E93D74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1DE451-019C-9688-80C3-0087A3DFDD18}"/>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372860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34D6-662C-CD3F-5FC9-3E5225A2F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4BB84-39DB-2798-8DE5-39F44C1F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44521-91A6-5532-D814-EA05961D1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C7A3F-DE53-0532-AECC-0C3639CE3F17}"/>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6" name="Footer Placeholder 5">
            <a:extLst>
              <a:ext uri="{FF2B5EF4-FFF2-40B4-BE49-F238E27FC236}">
                <a16:creationId xmlns:a16="http://schemas.microsoft.com/office/drawing/2014/main" id="{124AD24A-77B6-D1AC-6941-70C92A70B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1F788-219D-2A38-69FB-601B4058E8AF}"/>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32904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FA65-6E60-A280-552F-E06A970EE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A5866-5B09-BCE7-E351-BA6D2B532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B1E56D-C050-CF77-1728-C47772C73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9BBA5-6860-7114-DDAF-D82DAD821A43}"/>
              </a:ext>
            </a:extLst>
          </p:cNvPr>
          <p:cNvSpPr>
            <a:spLocks noGrp="1"/>
          </p:cNvSpPr>
          <p:nvPr>
            <p:ph type="dt" sz="half" idx="10"/>
          </p:nvPr>
        </p:nvSpPr>
        <p:spPr/>
        <p:txBody>
          <a:bodyPr/>
          <a:lstStyle/>
          <a:p>
            <a:fld id="{28797539-7C50-1E4B-9AAD-92B2744F7864}" type="datetimeFigureOut">
              <a:rPr lang="en-US" smtClean="0"/>
              <a:t>3/15/24</a:t>
            </a:fld>
            <a:endParaRPr lang="en-US"/>
          </a:p>
        </p:txBody>
      </p:sp>
      <p:sp>
        <p:nvSpPr>
          <p:cNvPr id="6" name="Footer Placeholder 5">
            <a:extLst>
              <a:ext uri="{FF2B5EF4-FFF2-40B4-BE49-F238E27FC236}">
                <a16:creationId xmlns:a16="http://schemas.microsoft.com/office/drawing/2014/main" id="{B45BABC7-0F8E-8E67-B3D6-31F033E63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24C86-FBD7-1FE5-F863-2B5CAF16C96E}"/>
              </a:ext>
            </a:extLst>
          </p:cNvPr>
          <p:cNvSpPr>
            <a:spLocks noGrp="1"/>
          </p:cNvSpPr>
          <p:nvPr>
            <p:ph type="sldNum" sz="quarter" idx="12"/>
          </p:nvPr>
        </p:nvSpPr>
        <p:spPr/>
        <p:txBody>
          <a:bodyPr/>
          <a:lstStyle/>
          <a:p>
            <a:fld id="{99C59DB7-8850-4347-94DA-49A2CC3A18B7}" type="slidenum">
              <a:rPr lang="en-US" smtClean="0"/>
              <a:t>‹#›</a:t>
            </a:fld>
            <a:endParaRPr lang="en-US"/>
          </a:p>
        </p:txBody>
      </p:sp>
    </p:spTree>
    <p:extLst>
      <p:ext uri="{BB962C8B-B14F-4D97-AF65-F5344CB8AC3E}">
        <p14:creationId xmlns:p14="http://schemas.microsoft.com/office/powerpoint/2010/main" val="197308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5AC49-4DC6-109C-0967-6977FA5F2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4FE937-C961-F652-BA95-9B461636B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2F3C0-6AE4-1D24-BD03-3F1031671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97539-7C50-1E4B-9AAD-92B2744F7864}" type="datetimeFigureOut">
              <a:rPr lang="en-US" smtClean="0"/>
              <a:t>3/15/24</a:t>
            </a:fld>
            <a:endParaRPr lang="en-US"/>
          </a:p>
        </p:txBody>
      </p:sp>
      <p:sp>
        <p:nvSpPr>
          <p:cNvPr id="5" name="Footer Placeholder 4">
            <a:extLst>
              <a:ext uri="{FF2B5EF4-FFF2-40B4-BE49-F238E27FC236}">
                <a16:creationId xmlns:a16="http://schemas.microsoft.com/office/drawing/2014/main" id="{496096B1-37B4-5483-E852-6AE1D4E74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86BA75-7E92-FE25-A9DA-B91189B10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59DB7-8850-4347-94DA-49A2CC3A18B7}" type="slidenum">
              <a:rPr lang="en-US" smtClean="0"/>
              <a:t>‹#›</a:t>
            </a:fld>
            <a:endParaRPr lang="en-US"/>
          </a:p>
        </p:txBody>
      </p:sp>
    </p:spTree>
    <p:extLst>
      <p:ext uri="{BB962C8B-B14F-4D97-AF65-F5344CB8AC3E}">
        <p14:creationId xmlns:p14="http://schemas.microsoft.com/office/powerpoint/2010/main" val="2260085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11F4-5459-AF13-5925-4040FC545C1C}"/>
              </a:ext>
            </a:extLst>
          </p:cNvPr>
          <p:cNvSpPr>
            <a:spLocks noGrp="1"/>
          </p:cNvSpPr>
          <p:nvPr>
            <p:ph type="ctrTitle"/>
          </p:nvPr>
        </p:nvSpPr>
        <p:spPr/>
        <p:txBody>
          <a:bodyPr>
            <a:normAutofit/>
          </a:bodyPr>
          <a:lstStyle/>
          <a:p>
            <a:r>
              <a:rPr lang="en-US" sz="4000" b="1" dirty="0">
                <a:latin typeface="Arial" panose="020B0604020202020204" pitchFamily="34" charset="0"/>
                <a:cs typeface="Arial" panose="020B0604020202020204" pitchFamily="34" charset="0"/>
              </a:rPr>
              <a:t>Investigating Current and Conductance Background Rhythms</a:t>
            </a:r>
          </a:p>
        </p:txBody>
      </p:sp>
    </p:spTree>
    <p:extLst>
      <p:ext uri="{BB962C8B-B14F-4D97-AF65-F5344CB8AC3E}">
        <p14:creationId xmlns:p14="http://schemas.microsoft.com/office/powerpoint/2010/main" val="206262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335DD5-E165-B1DE-34C4-9F394A54D14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CASE 4: Sinusoidal Current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(With Noise &amp; Steady Inhibitory Conductance)</a:t>
            </a:r>
            <a:endParaRPr lang="en-US" sz="3000" dirty="0"/>
          </a:p>
        </p:txBody>
      </p:sp>
      <p:graphicFrame>
        <p:nvGraphicFramePr>
          <p:cNvPr id="6" name="Chart 5">
            <a:extLst>
              <a:ext uri="{FF2B5EF4-FFF2-40B4-BE49-F238E27FC236}">
                <a16:creationId xmlns:a16="http://schemas.microsoft.com/office/drawing/2014/main" id="{84CDE845-5566-6A25-234F-F58835F0E774}"/>
              </a:ext>
            </a:extLst>
          </p:cNvPr>
          <p:cNvGraphicFramePr>
            <a:graphicFrameLocks/>
          </p:cNvGraphicFramePr>
          <p:nvPr>
            <p:extLst>
              <p:ext uri="{D42A27DB-BD31-4B8C-83A1-F6EECF244321}">
                <p14:modId xmlns:p14="http://schemas.microsoft.com/office/powerpoint/2010/main" val="3395378927"/>
              </p:ext>
            </p:extLst>
          </p:nvPr>
        </p:nvGraphicFramePr>
        <p:xfrm>
          <a:off x="6248400" y="227171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D407D32-5D3B-2840-B174-FABA3A09AC88}"/>
              </a:ext>
            </a:extLst>
          </p:cNvPr>
          <p:cNvSpPr txBox="1"/>
          <p:nvPr/>
        </p:nvSpPr>
        <p:spPr>
          <a:xfrm>
            <a:off x="1260764" y="5223164"/>
            <a:ext cx="9559636"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Steady conductance brings cell to average membrane voltage of inhibitory conductance synapses</a:t>
            </a:r>
          </a:p>
        </p:txBody>
      </p:sp>
      <p:graphicFrame>
        <p:nvGraphicFramePr>
          <p:cNvPr id="2" name="Chart 1">
            <a:extLst>
              <a:ext uri="{FF2B5EF4-FFF2-40B4-BE49-F238E27FC236}">
                <a16:creationId xmlns:a16="http://schemas.microsoft.com/office/drawing/2014/main" id="{AA7CAFC1-5696-A4E9-E392-056B0C7B5D4C}"/>
              </a:ext>
            </a:extLst>
          </p:cNvPr>
          <p:cNvGraphicFramePr>
            <a:graphicFrameLocks/>
          </p:cNvGraphicFramePr>
          <p:nvPr>
            <p:extLst>
              <p:ext uri="{D42A27DB-BD31-4B8C-83A1-F6EECF244321}">
                <p14:modId xmlns:p14="http://schemas.microsoft.com/office/powerpoint/2010/main" val="2655941201"/>
              </p:ext>
            </p:extLst>
          </p:nvPr>
        </p:nvGraphicFramePr>
        <p:xfrm>
          <a:off x="1260764" y="227171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099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B0D1685B-8F08-D88E-31BB-8B52EA078104}"/>
              </a:ext>
            </a:extLst>
          </p:cNvPr>
          <p:cNvPicPr>
            <a:picLocks noGrp="1" noChangeAspect="1"/>
          </p:cNvPicPr>
          <p:nvPr>
            <p:ph idx="1"/>
          </p:nvPr>
        </p:nvPicPr>
        <p:blipFill>
          <a:blip r:embed="rId2"/>
          <a:stretch>
            <a:fillRect/>
          </a:stretch>
        </p:blipFill>
        <p:spPr>
          <a:xfrm>
            <a:off x="5881308" y="1872517"/>
            <a:ext cx="5657875" cy="4351338"/>
          </a:xfrm>
        </p:spPr>
      </p:pic>
      <p:pic>
        <p:nvPicPr>
          <p:cNvPr id="7" name="Picture 6" descr="A graph of a line&#10;&#10;Description automatically generated">
            <a:extLst>
              <a:ext uri="{FF2B5EF4-FFF2-40B4-BE49-F238E27FC236}">
                <a16:creationId xmlns:a16="http://schemas.microsoft.com/office/drawing/2014/main" id="{92E4B422-A2DA-6EE4-5ECE-DE2B0528434B}"/>
              </a:ext>
            </a:extLst>
          </p:cNvPr>
          <p:cNvPicPr>
            <a:picLocks noChangeAspect="1"/>
          </p:cNvPicPr>
          <p:nvPr/>
        </p:nvPicPr>
        <p:blipFill>
          <a:blip r:embed="rId3"/>
          <a:stretch>
            <a:fillRect/>
          </a:stretch>
        </p:blipFill>
        <p:spPr>
          <a:xfrm>
            <a:off x="652817" y="2941999"/>
            <a:ext cx="4698512" cy="3392859"/>
          </a:xfrm>
          <a:prstGeom prst="rect">
            <a:avLst/>
          </a:prstGeom>
        </p:spPr>
      </p:pic>
      <p:sp>
        <p:nvSpPr>
          <p:cNvPr id="8" name="Title 1">
            <a:extLst>
              <a:ext uri="{FF2B5EF4-FFF2-40B4-BE49-F238E27FC236}">
                <a16:creationId xmlns:a16="http://schemas.microsoft.com/office/drawing/2014/main" id="{A44B3B96-8D0C-98C5-B1BA-182C7EF92E1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CASE 4: Sinusoidal Current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(With Noise &amp; Steady Inhibitory Conductance)</a:t>
            </a:r>
            <a:endParaRPr lang="en-US" sz="3000" dirty="0"/>
          </a:p>
        </p:txBody>
      </p:sp>
    </p:spTree>
    <p:extLst>
      <p:ext uri="{BB962C8B-B14F-4D97-AF65-F5344CB8AC3E}">
        <p14:creationId xmlns:p14="http://schemas.microsoft.com/office/powerpoint/2010/main" val="6492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06E8-4256-334D-FCBF-0BE45B7D10C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Compiled Cases</a:t>
            </a:r>
          </a:p>
        </p:txBody>
      </p:sp>
      <p:graphicFrame>
        <p:nvGraphicFramePr>
          <p:cNvPr id="3" name="Chart 2">
            <a:extLst>
              <a:ext uri="{FF2B5EF4-FFF2-40B4-BE49-F238E27FC236}">
                <a16:creationId xmlns:a16="http://schemas.microsoft.com/office/drawing/2014/main" id="{46565909-1BB4-F2DD-3289-6D629020483A}"/>
              </a:ext>
            </a:extLst>
          </p:cNvPr>
          <p:cNvGraphicFramePr>
            <a:graphicFrameLocks/>
          </p:cNvGraphicFramePr>
          <p:nvPr/>
        </p:nvGraphicFramePr>
        <p:xfrm>
          <a:off x="1647825" y="1803400"/>
          <a:ext cx="8896350" cy="325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00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4F974EC-7067-1BDD-3074-736919CCF4D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Arial" panose="020B0604020202020204" pitchFamily="34" charset="0"/>
                <a:cs typeface="Arial" panose="020B0604020202020204" pitchFamily="34" charset="0"/>
              </a:rPr>
              <a:t>Compiled Cases</a:t>
            </a:r>
            <a:endParaRPr lang="en-US" b="1"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26BB8A77-F363-F5C8-56B0-38A73D983A3C}"/>
              </a:ext>
            </a:extLst>
          </p:cNvPr>
          <p:cNvGraphicFramePr>
            <a:graphicFrameLocks/>
          </p:cNvGraphicFramePr>
          <p:nvPr>
            <p:extLst>
              <p:ext uri="{D42A27DB-BD31-4B8C-83A1-F6EECF244321}">
                <p14:modId xmlns:p14="http://schemas.microsoft.com/office/powerpoint/2010/main" val="2314891051"/>
              </p:ext>
            </p:extLst>
          </p:nvPr>
        </p:nvGraphicFramePr>
        <p:xfrm>
          <a:off x="1114425" y="250483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D48D5A1-74A0-A748-9734-FA2932A99205}"/>
              </a:ext>
            </a:extLst>
          </p:cNvPr>
          <p:cNvGraphicFramePr>
            <a:graphicFrameLocks/>
          </p:cNvGraphicFramePr>
          <p:nvPr>
            <p:extLst>
              <p:ext uri="{D42A27DB-BD31-4B8C-83A1-F6EECF244321}">
                <p14:modId xmlns:p14="http://schemas.microsoft.com/office/powerpoint/2010/main" val="3107140846"/>
              </p:ext>
            </p:extLst>
          </p:nvPr>
        </p:nvGraphicFramePr>
        <p:xfrm>
          <a:off x="6505575" y="245403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562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4F94-1F9F-D156-98BC-DF0AC24B6D5F}"/>
              </a:ext>
            </a:extLst>
          </p:cNvPr>
          <p:cNvSpPr>
            <a:spLocks noGrp="1"/>
          </p:cNvSpPr>
          <p:nvPr>
            <p:ph type="title"/>
          </p:nvPr>
        </p:nvSpPr>
        <p:spPr/>
        <p:txBody>
          <a:bodyPr>
            <a:normAutofit/>
          </a:bodyPr>
          <a:lstStyle/>
          <a:p>
            <a:r>
              <a:rPr lang="en-US" sz="3800" b="1" dirty="0">
                <a:latin typeface="Arial" panose="020B0604020202020204" pitchFamily="34" charset="0"/>
                <a:cs typeface="Arial" panose="020B0604020202020204" pitchFamily="34" charset="0"/>
              </a:rPr>
              <a:t>GOAL</a:t>
            </a:r>
          </a:p>
        </p:txBody>
      </p:sp>
      <p:sp>
        <p:nvSpPr>
          <p:cNvPr id="3" name="Content Placeholder 2">
            <a:extLst>
              <a:ext uri="{FF2B5EF4-FFF2-40B4-BE49-F238E27FC236}">
                <a16:creationId xmlns:a16="http://schemas.microsoft.com/office/drawing/2014/main" id="{BAB6B351-A220-D6A5-6A11-A46B883EEAF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We have found before that steady injected current is not enough to elicit a nonlinear response from a dendrite. Currently, we have a noisy 50 Hz inhibitory conductance with a steady injected current to bring the cell to firing threshold, which has effectively elicited nonlinear response. We wish to characterize what part of the background rhythm gives rise to this nonlinearity. Is it the waveform of the conductance? Does inhibitory conductance need to be present? Can we recapitulate the waveform with a current injection to get the same response?</a:t>
            </a:r>
          </a:p>
        </p:txBody>
      </p:sp>
    </p:spTree>
    <p:extLst>
      <p:ext uri="{BB962C8B-B14F-4D97-AF65-F5344CB8AC3E}">
        <p14:creationId xmlns:p14="http://schemas.microsoft.com/office/powerpoint/2010/main" val="418171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9D9A0C-3D9F-D1AF-E9CF-6AF0A7CE8DDB}"/>
              </a:ext>
            </a:extLst>
          </p:cNvPr>
          <p:cNvSpPr>
            <a:spLocks noGrp="1"/>
          </p:cNvSpPr>
          <p:nvPr>
            <p:ph type="title"/>
          </p:nvPr>
        </p:nvSpPr>
        <p:spPr>
          <a:xfrm>
            <a:off x="943707" y="365125"/>
            <a:ext cx="4378569" cy="1325563"/>
          </a:xfrm>
        </p:spPr>
        <p:txBody>
          <a:bodyPr/>
          <a:lstStyle/>
          <a:p>
            <a:r>
              <a:rPr lang="en-US" b="1" dirty="0">
                <a:latin typeface="Arial" panose="020B0604020202020204" pitchFamily="34" charset="0"/>
                <a:cs typeface="Arial" panose="020B0604020202020204" pitchFamily="34" charset="0"/>
              </a:rPr>
              <a:t>Parameters</a:t>
            </a:r>
          </a:p>
        </p:txBody>
      </p:sp>
      <p:pic>
        <p:nvPicPr>
          <p:cNvPr id="5" name="Picture 4" descr="A graph showing a network of lines&#10;&#10;Description automatically generated with medium confidence">
            <a:extLst>
              <a:ext uri="{FF2B5EF4-FFF2-40B4-BE49-F238E27FC236}">
                <a16:creationId xmlns:a16="http://schemas.microsoft.com/office/drawing/2014/main" id="{B1B6F838-2B08-412B-CEC9-A4E62B5ECEA6}"/>
              </a:ext>
            </a:extLst>
          </p:cNvPr>
          <p:cNvPicPr>
            <a:picLocks noChangeAspect="1"/>
          </p:cNvPicPr>
          <p:nvPr/>
        </p:nvPicPr>
        <p:blipFill>
          <a:blip r:embed="rId2"/>
          <a:stretch>
            <a:fillRect/>
          </a:stretch>
        </p:blipFill>
        <p:spPr>
          <a:xfrm>
            <a:off x="838200" y="1952713"/>
            <a:ext cx="4070405" cy="2743200"/>
          </a:xfrm>
          <a:prstGeom prst="rect">
            <a:avLst/>
          </a:prstGeom>
        </p:spPr>
      </p:pic>
      <p:sp>
        <p:nvSpPr>
          <p:cNvPr id="6" name="TextBox 5">
            <a:extLst>
              <a:ext uri="{FF2B5EF4-FFF2-40B4-BE49-F238E27FC236}">
                <a16:creationId xmlns:a16="http://schemas.microsoft.com/office/drawing/2014/main" id="{7DB3AC05-B5F1-C401-0868-294E6D3F9333}"/>
              </a:ext>
            </a:extLst>
          </p:cNvPr>
          <p:cNvSpPr txBox="1"/>
          <p:nvPr/>
        </p:nvSpPr>
        <p:spPr>
          <a:xfrm>
            <a:off x="5744308" y="335845"/>
            <a:ext cx="3634154" cy="5632311"/>
          </a:xfrm>
          <a:prstGeom prst="rect">
            <a:avLst/>
          </a:prstGeom>
          <a:noFill/>
        </p:spPr>
        <p:txBody>
          <a:bodyPr wrap="square">
            <a:spAutoFit/>
          </a:bodyPr>
          <a:lstStyle/>
          <a:p>
            <a:r>
              <a:rPr lang="en-US" b="1" dirty="0">
                <a:solidFill>
                  <a:srgbClr val="FF0000"/>
                </a:solidFill>
                <a:effectLst/>
                <a:latin typeface="Helvetica Neue" panose="02000503000000020004" pitchFamily="2" charset="0"/>
              </a:rPr>
              <a:t>Inhibitory Gamma</a:t>
            </a:r>
            <a:endParaRPr lang="en-US" dirty="0">
              <a:solidFill>
                <a:srgbClr val="FF0000"/>
              </a:solidFill>
              <a:effectLst/>
              <a:latin typeface="Helvetica Neue" panose="02000503000000020004" pitchFamily="2" charset="0"/>
            </a:endParaRPr>
          </a:p>
          <a:p>
            <a:r>
              <a:rPr lang="en-US" dirty="0">
                <a:solidFill>
                  <a:srgbClr val="FF0000"/>
                </a:solidFill>
                <a:effectLst/>
                <a:latin typeface="Helvetica Neue" panose="02000503000000020004" pitchFamily="2" charset="0"/>
              </a:rPr>
              <a:t># </a:t>
            </a:r>
            <a:r>
              <a:rPr lang="en-US" dirty="0" err="1">
                <a:solidFill>
                  <a:srgbClr val="FF0000"/>
                </a:solidFill>
                <a:effectLst/>
                <a:latin typeface="Helvetica Neue" panose="02000503000000020004" pitchFamily="2" charset="0"/>
              </a:rPr>
              <a:t>Syns</a:t>
            </a:r>
            <a:r>
              <a:rPr lang="en-US" dirty="0">
                <a:solidFill>
                  <a:srgbClr val="FF0000"/>
                </a:solidFill>
                <a:latin typeface="Helvetica Neue" panose="02000503000000020004" pitchFamily="2" charset="0"/>
              </a:rPr>
              <a:t>:</a:t>
            </a:r>
            <a:r>
              <a:rPr lang="en-US" dirty="0">
                <a:solidFill>
                  <a:srgbClr val="FF0000"/>
                </a:solidFill>
                <a:effectLst/>
                <a:latin typeface="Helvetica Neue" panose="02000503000000020004" pitchFamily="2" charset="0"/>
              </a:rPr>
              <a:t> 30 (ON SOMA)</a:t>
            </a:r>
          </a:p>
          <a:p>
            <a:r>
              <a:rPr lang="en-US" dirty="0">
                <a:solidFill>
                  <a:srgbClr val="FF0000"/>
                </a:solidFill>
                <a:effectLst/>
                <a:latin typeface="Helvetica Neue" panose="02000503000000020004" pitchFamily="2" charset="0"/>
              </a:rPr>
              <a:t>Firing rate: 50 Hz</a:t>
            </a:r>
          </a:p>
          <a:p>
            <a:r>
              <a:rPr lang="en-US" dirty="0">
                <a:solidFill>
                  <a:srgbClr val="FF0000"/>
                </a:solidFill>
                <a:effectLst/>
                <a:latin typeface="Helvetica Neue" panose="02000503000000020004" pitchFamily="2" charset="0"/>
              </a:rPr>
              <a:t>Distribution: 3 </a:t>
            </a:r>
            <a:r>
              <a:rPr lang="en-US" dirty="0" err="1">
                <a:solidFill>
                  <a:srgbClr val="FF0000"/>
                </a:solidFill>
                <a:effectLst/>
                <a:latin typeface="Helvetica Neue" panose="02000503000000020004" pitchFamily="2" charset="0"/>
              </a:rPr>
              <a:t>ms</a:t>
            </a:r>
            <a:endParaRPr lang="en-US" dirty="0">
              <a:solidFill>
                <a:srgbClr val="FF0000"/>
              </a:solidFill>
              <a:effectLst/>
              <a:latin typeface="Helvetica Neue" panose="02000503000000020004" pitchFamily="2" charset="0"/>
            </a:endParaRPr>
          </a:p>
          <a:p>
            <a:r>
              <a:rPr lang="en-US" dirty="0">
                <a:solidFill>
                  <a:srgbClr val="FF0000"/>
                </a:solidFill>
                <a:effectLst/>
                <a:latin typeface="Helvetica Neue" panose="02000503000000020004" pitchFamily="2" charset="0"/>
              </a:rPr>
              <a:t>Conductance: </a:t>
            </a:r>
            <a:r>
              <a:rPr lang="en-US" u="sng" dirty="0">
                <a:solidFill>
                  <a:srgbClr val="FF0000"/>
                </a:solidFill>
                <a:effectLst/>
                <a:latin typeface="Helvetica Neue" panose="02000503000000020004" pitchFamily="2" charset="0"/>
              </a:rPr>
              <a:t>VARIABLE</a:t>
            </a:r>
            <a:endParaRPr lang="en-US" dirty="0">
              <a:solidFill>
                <a:srgbClr val="FF0000"/>
              </a:solidFill>
              <a:effectLst/>
              <a:latin typeface="Helvetica Neue" panose="02000503000000020004" pitchFamily="2" charset="0"/>
            </a:endParaRPr>
          </a:p>
          <a:p>
            <a:endParaRPr lang="en-US" dirty="0">
              <a:solidFill>
                <a:srgbClr val="FF0000"/>
              </a:solidFill>
              <a:effectLst/>
              <a:latin typeface="Helvetica Neue" panose="02000503000000020004" pitchFamily="2" charset="0"/>
            </a:endParaRPr>
          </a:p>
          <a:p>
            <a:r>
              <a:rPr lang="en-US" b="1" dirty="0">
                <a:solidFill>
                  <a:srgbClr val="FF0000"/>
                </a:solidFill>
                <a:effectLst/>
                <a:latin typeface="Helvetica Neue" panose="02000503000000020004" pitchFamily="2" charset="0"/>
              </a:rPr>
              <a:t>Adjusted Current</a:t>
            </a:r>
            <a:endParaRPr lang="en-US" dirty="0">
              <a:solidFill>
                <a:srgbClr val="FF0000"/>
              </a:solidFill>
              <a:effectLst/>
              <a:latin typeface="Helvetica Neue" panose="02000503000000020004" pitchFamily="2" charset="0"/>
            </a:endParaRPr>
          </a:p>
          <a:p>
            <a:r>
              <a:rPr lang="en-US" dirty="0">
                <a:solidFill>
                  <a:srgbClr val="FF0000"/>
                </a:solidFill>
                <a:effectLst/>
                <a:latin typeface="Helvetica Neue" panose="02000503000000020004" pitchFamily="2" charset="0"/>
              </a:rPr>
              <a:t>Amplitude: </a:t>
            </a:r>
            <a:r>
              <a:rPr lang="en-US" u="sng" dirty="0">
                <a:solidFill>
                  <a:srgbClr val="FF0000"/>
                </a:solidFill>
                <a:effectLst/>
                <a:latin typeface="Helvetica Neue" panose="02000503000000020004" pitchFamily="2" charset="0"/>
              </a:rPr>
              <a:t>VARIABLE</a:t>
            </a:r>
            <a:endParaRPr lang="en-US" dirty="0">
              <a:solidFill>
                <a:srgbClr val="FF0000"/>
              </a:solidFill>
              <a:effectLst/>
              <a:latin typeface="Helvetica Neue" panose="02000503000000020004" pitchFamily="2" charset="0"/>
            </a:endParaRPr>
          </a:p>
          <a:p>
            <a:r>
              <a:rPr lang="en-US" dirty="0">
                <a:solidFill>
                  <a:srgbClr val="FF0000"/>
                </a:solidFill>
                <a:effectLst/>
                <a:latin typeface="Helvetica Neue" panose="02000503000000020004" pitchFamily="2" charset="0"/>
              </a:rPr>
              <a:t>Noise: </a:t>
            </a:r>
            <a:r>
              <a:rPr lang="en-US" dirty="0">
                <a:solidFill>
                  <a:srgbClr val="FF0000"/>
                </a:solidFill>
                <a:latin typeface="Helvetica Neue" panose="02000503000000020004" pitchFamily="2" charset="0"/>
              </a:rPr>
              <a:t>VARIABLE</a:t>
            </a:r>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b="1" dirty="0">
                <a:solidFill>
                  <a:schemeClr val="accent6"/>
                </a:solidFill>
                <a:effectLst/>
                <a:latin typeface="Helvetica Neue" panose="02000503000000020004" pitchFamily="2" charset="0"/>
              </a:rPr>
              <a:t>Stimulus</a:t>
            </a:r>
            <a:endParaRPr lang="en-US" dirty="0">
              <a:solidFill>
                <a:schemeClr val="accent6"/>
              </a:solidFill>
              <a:effectLst/>
              <a:latin typeface="Helvetica Neue" panose="02000503000000020004" pitchFamily="2" charset="0"/>
            </a:endParaRPr>
          </a:p>
          <a:p>
            <a:r>
              <a:rPr lang="en-US" dirty="0">
                <a:solidFill>
                  <a:schemeClr val="accent6"/>
                </a:solidFill>
                <a:effectLst/>
                <a:latin typeface="Helvetica Neue" panose="02000503000000020004" pitchFamily="2" charset="0"/>
              </a:rPr>
              <a:t>Total synapses: 40 synapses</a:t>
            </a:r>
          </a:p>
          <a:p>
            <a:r>
              <a:rPr lang="en-US" dirty="0">
                <a:solidFill>
                  <a:schemeClr val="accent6"/>
                </a:solidFill>
                <a:effectLst/>
                <a:latin typeface="Helvetica Neue" panose="02000503000000020004" pitchFamily="2" charset="0"/>
              </a:rPr>
              <a:t>AMPA: 0.0015 µS</a:t>
            </a:r>
          </a:p>
          <a:p>
            <a:r>
              <a:rPr lang="en-US" dirty="0">
                <a:solidFill>
                  <a:schemeClr val="accent6"/>
                </a:solidFill>
                <a:effectLst/>
                <a:latin typeface="Helvetica Neue" panose="02000503000000020004" pitchFamily="2" charset="0"/>
              </a:rPr>
              <a:t>NMDA: 0.0039 µS</a:t>
            </a:r>
          </a:p>
          <a:p>
            <a:r>
              <a:rPr lang="en-US" dirty="0">
                <a:solidFill>
                  <a:schemeClr val="accent6"/>
                </a:solidFill>
                <a:effectLst/>
                <a:latin typeface="Helvetica Neue" panose="02000503000000020004" pitchFamily="2" charset="0"/>
              </a:rPr>
              <a:t>Firing rate: 50 Hz</a:t>
            </a:r>
          </a:p>
          <a:p>
            <a:r>
              <a:rPr lang="en-US" dirty="0">
                <a:solidFill>
                  <a:schemeClr val="accent6"/>
                </a:solidFill>
                <a:effectLst/>
                <a:latin typeface="Helvetica Neue" panose="02000503000000020004" pitchFamily="2" charset="0"/>
              </a:rPr>
              <a:t>Start Time: 5 </a:t>
            </a:r>
            <a:r>
              <a:rPr lang="en-US" dirty="0" err="1">
                <a:solidFill>
                  <a:schemeClr val="accent6"/>
                </a:solidFill>
                <a:effectLst/>
                <a:latin typeface="Helvetica Neue" panose="02000503000000020004" pitchFamily="2" charset="0"/>
              </a:rPr>
              <a:t>ms</a:t>
            </a:r>
            <a:endParaRPr lang="en-US" dirty="0">
              <a:solidFill>
                <a:schemeClr val="accent6"/>
              </a:solidFill>
              <a:effectLst/>
              <a:latin typeface="Helvetica Neue" panose="02000503000000020004" pitchFamily="2" charset="0"/>
            </a:endParaRPr>
          </a:p>
          <a:p>
            <a:r>
              <a:rPr lang="en-US" dirty="0">
                <a:solidFill>
                  <a:schemeClr val="accent6"/>
                </a:solidFill>
                <a:effectLst/>
                <a:latin typeface="Helvetica Neue" panose="02000503000000020004" pitchFamily="2" charset="0"/>
              </a:rPr>
              <a:t>Noise: 0 </a:t>
            </a:r>
            <a:r>
              <a:rPr lang="en-US" dirty="0" err="1">
                <a:solidFill>
                  <a:schemeClr val="accent6"/>
                </a:solidFill>
                <a:effectLst/>
                <a:latin typeface="Helvetica Neue" panose="02000503000000020004" pitchFamily="2" charset="0"/>
              </a:rPr>
              <a:t>ms</a:t>
            </a:r>
            <a:endParaRPr lang="en-US" dirty="0">
              <a:solidFill>
                <a:schemeClr val="accent6"/>
              </a:solidFill>
              <a:effectLst/>
              <a:latin typeface="Helvetica Neue" panose="02000503000000020004" pitchFamily="2" charset="0"/>
            </a:endParaRPr>
          </a:p>
          <a:p>
            <a:r>
              <a:rPr lang="en-US" dirty="0">
                <a:solidFill>
                  <a:schemeClr val="accent6"/>
                </a:solidFill>
                <a:effectLst/>
                <a:latin typeface="Helvetica Neue" panose="02000503000000020004" pitchFamily="2" charset="0"/>
              </a:rPr>
              <a:t>Location: 50% of the dendrite (focal, synchronized))</a:t>
            </a:r>
          </a:p>
          <a:p>
            <a:r>
              <a:rPr lang="en-US" dirty="0">
                <a:solidFill>
                  <a:schemeClr val="accent6"/>
                </a:solidFill>
                <a:effectLst/>
                <a:latin typeface="Helvetica Neue" panose="02000503000000020004" pitchFamily="2" charset="0"/>
              </a:rPr>
              <a:t>AVG: 15 trials</a:t>
            </a:r>
          </a:p>
        </p:txBody>
      </p:sp>
      <p:sp>
        <p:nvSpPr>
          <p:cNvPr id="8" name="TextBox 7">
            <a:extLst>
              <a:ext uri="{FF2B5EF4-FFF2-40B4-BE49-F238E27FC236}">
                <a16:creationId xmlns:a16="http://schemas.microsoft.com/office/drawing/2014/main" id="{A357221F-1C6A-3C80-445E-E43434EB7BAF}"/>
              </a:ext>
            </a:extLst>
          </p:cNvPr>
          <p:cNvSpPr txBox="1"/>
          <p:nvPr/>
        </p:nvSpPr>
        <p:spPr>
          <a:xfrm>
            <a:off x="9413630" y="1027906"/>
            <a:ext cx="2321169" cy="369332"/>
          </a:xfrm>
          <a:prstGeom prst="rect">
            <a:avLst/>
          </a:prstGeom>
          <a:noFill/>
        </p:spPr>
        <p:txBody>
          <a:bodyPr wrap="square">
            <a:spAutoFit/>
          </a:bodyPr>
          <a:lstStyle/>
          <a:p>
            <a:r>
              <a:rPr lang="en-US" b="1" dirty="0">
                <a:solidFill>
                  <a:srgbClr val="FF0000"/>
                </a:solidFill>
                <a:effectLst/>
                <a:latin typeface="Helvetica Neue" panose="02000503000000020004" pitchFamily="2" charset="0"/>
              </a:rPr>
              <a:t>VARIABLE</a:t>
            </a:r>
            <a:endParaRPr lang="en-US" dirty="0">
              <a:solidFill>
                <a:srgbClr val="FF0000"/>
              </a:solidFill>
              <a:effectLst/>
              <a:latin typeface="Helvetica Neue" panose="02000503000000020004" pitchFamily="2" charset="0"/>
            </a:endParaRPr>
          </a:p>
        </p:txBody>
      </p:sp>
      <p:sp>
        <p:nvSpPr>
          <p:cNvPr id="10" name="TextBox 9">
            <a:extLst>
              <a:ext uri="{FF2B5EF4-FFF2-40B4-BE49-F238E27FC236}">
                <a16:creationId xmlns:a16="http://schemas.microsoft.com/office/drawing/2014/main" id="{E1B5339F-C805-1F61-7A31-EE495F85A8BB}"/>
              </a:ext>
            </a:extLst>
          </p:cNvPr>
          <p:cNvSpPr txBox="1"/>
          <p:nvPr/>
        </p:nvSpPr>
        <p:spPr>
          <a:xfrm>
            <a:off x="9535909" y="4279500"/>
            <a:ext cx="1565845" cy="369332"/>
          </a:xfrm>
          <a:prstGeom prst="rect">
            <a:avLst/>
          </a:prstGeom>
          <a:noFill/>
        </p:spPr>
        <p:txBody>
          <a:bodyPr wrap="square" rtlCol="0">
            <a:spAutoFit/>
          </a:bodyPr>
          <a:lstStyle/>
          <a:p>
            <a:r>
              <a:rPr lang="en-US" b="1" dirty="0">
                <a:solidFill>
                  <a:schemeClr val="accent6"/>
                </a:solidFill>
                <a:latin typeface="Arial" panose="020B0604020202020204" pitchFamily="34" charset="0"/>
                <a:cs typeface="Arial" panose="020B0604020202020204" pitchFamily="34" charset="0"/>
              </a:rPr>
              <a:t>CONSTANT</a:t>
            </a:r>
          </a:p>
        </p:txBody>
      </p:sp>
      <p:sp>
        <p:nvSpPr>
          <p:cNvPr id="11" name="Left Brace 10">
            <a:extLst>
              <a:ext uri="{FF2B5EF4-FFF2-40B4-BE49-F238E27FC236}">
                <a16:creationId xmlns:a16="http://schemas.microsoft.com/office/drawing/2014/main" id="{AC54CE72-8415-1F12-6900-783BB54B5139}"/>
              </a:ext>
            </a:extLst>
          </p:cNvPr>
          <p:cNvSpPr/>
          <p:nvPr/>
        </p:nvSpPr>
        <p:spPr>
          <a:xfrm rot="10800000">
            <a:off x="9054789" y="3152000"/>
            <a:ext cx="321175" cy="2624332"/>
          </a:xfrm>
          <a:prstGeom prst="leftBrace">
            <a:avLst/>
          </a:prstGeom>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C8868D-8D35-42CC-2BB8-BCBF6944AA07}"/>
              </a:ext>
            </a:extLst>
          </p:cNvPr>
          <p:cNvSpPr txBox="1"/>
          <p:nvPr/>
        </p:nvSpPr>
        <p:spPr>
          <a:xfrm>
            <a:off x="9413630" y="2284371"/>
            <a:ext cx="2321169" cy="369332"/>
          </a:xfrm>
          <a:prstGeom prst="rect">
            <a:avLst/>
          </a:prstGeom>
          <a:noFill/>
        </p:spPr>
        <p:txBody>
          <a:bodyPr wrap="square">
            <a:spAutoFit/>
          </a:bodyPr>
          <a:lstStyle/>
          <a:p>
            <a:r>
              <a:rPr lang="en-US" b="1" dirty="0">
                <a:solidFill>
                  <a:srgbClr val="FF0000"/>
                </a:solidFill>
                <a:effectLst/>
                <a:latin typeface="Helvetica Neue" panose="02000503000000020004" pitchFamily="2" charset="0"/>
              </a:rPr>
              <a:t>VARIABLE</a:t>
            </a:r>
            <a:endParaRPr lang="en-US" dirty="0">
              <a:solidFill>
                <a:srgbClr val="FF0000"/>
              </a:solidFill>
              <a:effectLst/>
              <a:latin typeface="Helvetica Neue" panose="02000503000000020004" pitchFamily="2" charset="0"/>
            </a:endParaRPr>
          </a:p>
        </p:txBody>
      </p:sp>
    </p:spTree>
    <p:extLst>
      <p:ext uri="{BB962C8B-B14F-4D97-AF65-F5344CB8AC3E}">
        <p14:creationId xmlns:p14="http://schemas.microsoft.com/office/powerpoint/2010/main" val="73599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BB78-14D9-C7BD-012E-59A8EFD721D8}"/>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Case 1: Control</a:t>
            </a:r>
          </a:p>
        </p:txBody>
      </p:sp>
      <p:sp>
        <p:nvSpPr>
          <p:cNvPr id="6" name="TextBox 5">
            <a:extLst>
              <a:ext uri="{FF2B5EF4-FFF2-40B4-BE49-F238E27FC236}">
                <a16:creationId xmlns:a16="http://schemas.microsoft.com/office/drawing/2014/main" id="{CA3940F1-FBB7-122E-0606-FF7B4E35D9CA}"/>
              </a:ext>
            </a:extLst>
          </p:cNvPr>
          <p:cNvSpPr txBox="1"/>
          <p:nvPr/>
        </p:nvSpPr>
        <p:spPr>
          <a:xfrm>
            <a:off x="6588369" y="758530"/>
            <a:ext cx="6096000" cy="369332"/>
          </a:xfrm>
          <a:prstGeom prst="rect">
            <a:avLst/>
          </a:prstGeom>
          <a:noFill/>
        </p:spPr>
        <p:txBody>
          <a:bodyPr wrap="square">
            <a:spAutoFit/>
          </a:bodyPr>
          <a:lstStyle/>
          <a:p>
            <a:r>
              <a:rPr lang="en-US" b="1" dirty="0">
                <a:effectLst/>
                <a:latin typeface="Helvetica Neue" panose="02000503000000020004" pitchFamily="2" charset="0"/>
              </a:rPr>
              <a:t>Adjusted Current</a:t>
            </a:r>
            <a:endParaRPr lang="en-US" dirty="0">
              <a:effectLst/>
              <a:latin typeface="Helvetica Neue" panose="02000503000000020004" pitchFamily="2" charset="0"/>
            </a:endParaRPr>
          </a:p>
        </p:txBody>
      </p:sp>
      <p:sp>
        <p:nvSpPr>
          <p:cNvPr id="7" name="TextBox 6">
            <a:extLst>
              <a:ext uri="{FF2B5EF4-FFF2-40B4-BE49-F238E27FC236}">
                <a16:creationId xmlns:a16="http://schemas.microsoft.com/office/drawing/2014/main" id="{2CBFFDD3-D1F8-3F81-508A-3FC8C7BD0AB7}"/>
              </a:ext>
            </a:extLst>
          </p:cNvPr>
          <p:cNvSpPr txBox="1"/>
          <p:nvPr/>
        </p:nvSpPr>
        <p:spPr>
          <a:xfrm>
            <a:off x="6588369" y="1163083"/>
            <a:ext cx="6096000" cy="646331"/>
          </a:xfrm>
          <a:prstGeom prst="rect">
            <a:avLst/>
          </a:prstGeom>
          <a:noFill/>
        </p:spPr>
        <p:txBody>
          <a:bodyPr wrap="square">
            <a:spAutoFit/>
          </a:bodyPr>
          <a:lstStyle/>
          <a:p>
            <a:r>
              <a:rPr lang="en-US" dirty="0">
                <a:effectLst/>
                <a:latin typeface="Helvetica Neue" panose="02000503000000020004" pitchFamily="2" charset="0"/>
              </a:rPr>
              <a:t>Amplitude: 1.875 </a:t>
            </a:r>
            <a:r>
              <a:rPr lang="en-US" dirty="0" err="1">
                <a:effectLst/>
                <a:latin typeface="Helvetica Neue" panose="02000503000000020004" pitchFamily="2" charset="0"/>
              </a:rPr>
              <a:t>nA</a:t>
            </a:r>
            <a:endParaRPr lang="en-US" dirty="0">
              <a:effectLst/>
              <a:latin typeface="Helvetica Neue" panose="02000503000000020004" pitchFamily="2" charset="0"/>
            </a:endParaRPr>
          </a:p>
          <a:p>
            <a:r>
              <a:rPr lang="en-US" dirty="0">
                <a:effectLst/>
                <a:latin typeface="Helvetica Neue" panose="02000503000000020004" pitchFamily="2" charset="0"/>
              </a:rPr>
              <a:t>Noise (Variance): 0 nA</a:t>
            </a:r>
            <a:r>
              <a:rPr lang="en-US" baseline="30000" dirty="0">
                <a:effectLst/>
                <a:latin typeface="Helvetica Neue" panose="02000503000000020004" pitchFamily="2" charset="0"/>
              </a:rPr>
              <a:t>2</a:t>
            </a:r>
          </a:p>
        </p:txBody>
      </p:sp>
      <p:sp>
        <p:nvSpPr>
          <p:cNvPr id="8" name="TextBox 7">
            <a:extLst>
              <a:ext uri="{FF2B5EF4-FFF2-40B4-BE49-F238E27FC236}">
                <a16:creationId xmlns:a16="http://schemas.microsoft.com/office/drawing/2014/main" id="{0BE65BAD-8E94-4DC7-A788-2EB05D562CBD}"/>
              </a:ext>
            </a:extLst>
          </p:cNvPr>
          <p:cNvSpPr txBox="1"/>
          <p:nvPr/>
        </p:nvSpPr>
        <p:spPr>
          <a:xfrm>
            <a:off x="6588369" y="1826246"/>
            <a:ext cx="6096000" cy="369332"/>
          </a:xfrm>
          <a:prstGeom prst="rect">
            <a:avLst/>
          </a:prstGeom>
          <a:noFill/>
        </p:spPr>
        <p:txBody>
          <a:bodyPr wrap="square">
            <a:spAutoFit/>
          </a:bodyPr>
          <a:lstStyle/>
          <a:p>
            <a:r>
              <a:rPr lang="en-US" b="1" dirty="0">
                <a:effectLst/>
                <a:latin typeface="Helvetica Neue" panose="02000503000000020004" pitchFamily="2" charset="0"/>
              </a:rPr>
              <a:t>Inhibitory GABA</a:t>
            </a:r>
            <a:endParaRPr lang="en-US" b="1" baseline="30000" dirty="0">
              <a:effectLst/>
              <a:latin typeface="Helvetica Neue" panose="02000503000000020004" pitchFamily="2" charset="0"/>
            </a:endParaRPr>
          </a:p>
        </p:txBody>
      </p:sp>
      <p:sp>
        <p:nvSpPr>
          <p:cNvPr id="9" name="TextBox 8">
            <a:extLst>
              <a:ext uri="{FF2B5EF4-FFF2-40B4-BE49-F238E27FC236}">
                <a16:creationId xmlns:a16="http://schemas.microsoft.com/office/drawing/2014/main" id="{B7D2887D-94CD-B40E-8365-4A55D7000D33}"/>
              </a:ext>
            </a:extLst>
          </p:cNvPr>
          <p:cNvSpPr txBox="1"/>
          <p:nvPr/>
        </p:nvSpPr>
        <p:spPr>
          <a:xfrm>
            <a:off x="6588369" y="2166243"/>
            <a:ext cx="6096000" cy="1200329"/>
          </a:xfrm>
          <a:prstGeom prst="rect">
            <a:avLst/>
          </a:prstGeom>
          <a:noFill/>
        </p:spPr>
        <p:txBody>
          <a:bodyPr wrap="square">
            <a:spAutoFit/>
          </a:bodyPr>
          <a:lstStyle/>
          <a:p>
            <a:r>
              <a:rPr lang="en-US" dirty="0">
                <a:latin typeface="Helvetica Neue" panose="02000503000000020004" pitchFamily="2" charset="0"/>
              </a:rPr>
              <a:t># of Syn: 30 (on SOMA)</a:t>
            </a:r>
          </a:p>
          <a:p>
            <a:r>
              <a:rPr lang="en-US" dirty="0">
                <a:effectLst/>
                <a:latin typeface="Helvetica Neue" panose="02000503000000020004" pitchFamily="2" charset="0"/>
              </a:rPr>
              <a:t>Firing Rate: 50 Hz</a:t>
            </a:r>
          </a:p>
          <a:p>
            <a:r>
              <a:rPr lang="en-US" dirty="0">
                <a:latin typeface="Helvetica Neue" panose="02000503000000020004" pitchFamily="2" charset="0"/>
              </a:rPr>
              <a:t>Distribution: 3 </a:t>
            </a:r>
            <a:r>
              <a:rPr lang="en-US" dirty="0" err="1">
                <a:latin typeface="Helvetica Neue" panose="02000503000000020004" pitchFamily="2" charset="0"/>
              </a:rPr>
              <a:t>ms</a:t>
            </a:r>
            <a:endParaRPr lang="en-US" dirty="0">
              <a:latin typeface="Helvetica Neue" panose="02000503000000020004" pitchFamily="2" charset="0"/>
            </a:endParaRPr>
          </a:p>
          <a:p>
            <a:r>
              <a:rPr lang="en-US" dirty="0">
                <a:effectLst/>
                <a:latin typeface="Helvetica Neue" panose="02000503000000020004" pitchFamily="2" charset="0"/>
              </a:rPr>
              <a:t>Conductance: </a:t>
            </a:r>
            <a:r>
              <a:rPr lang="en-US" b="1" dirty="0">
                <a:effectLst/>
                <a:latin typeface="Helvetica Neue" panose="02000503000000020004" pitchFamily="2" charset="0"/>
              </a:rPr>
              <a:t>0.005 µS</a:t>
            </a:r>
          </a:p>
        </p:txBody>
      </p:sp>
      <p:graphicFrame>
        <p:nvGraphicFramePr>
          <p:cNvPr id="12" name="Chart 11">
            <a:extLst>
              <a:ext uri="{FF2B5EF4-FFF2-40B4-BE49-F238E27FC236}">
                <a16:creationId xmlns:a16="http://schemas.microsoft.com/office/drawing/2014/main" id="{83EC72F8-F67B-66C8-99D1-A7C8CE72A7E0}"/>
              </a:ext>
            </a:extLst>
          </p:cNvPr>
          <p:cNvGraphicFramePr>
            <a:graphicFrameLocks/>
          </p:cNvGraphicFramePr>
          <p:nvPr>
            <p:extLst>
              <p:ext uri="{D42A27DB-BD31-4B8C-83A1-F6EECF244321}">
                <p14:modId xmlns:p14="http://schemas.microsoft.com/office/powerpoint/2010/main" val="1123114667"/>
              </p:ext>
            </p:extLst>
          </p:nvPr>
        </p:nvGraphicFramePr>
        <p:xfrm>
          <a:off x="657608" y="407022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82203654-E6F3-A0BE-05A2-F9912E25950D}"/>
              </a:ext>
            </a:extLst>
          </p:cNvPr>
          <p:cNvGraphicFramePr>
            <a:graphicFrameLocks/>
          </p:cNvGraphicFramePr>
          <p:nvPr>
            <p:extLst>
              <p:ext uri="{D42A27DB-BD31-4B8C-83A1-F6EECF244321}">
                <p14:modId xmlns:p14="http://schemas.microsoft.com/office/powerpoint/2010/main" val="3109879245"/>
              </p:ext>
            </p:extLst>
          </p:nvPr>
        </p:nvGraphicFramePr>
        <p:xfrm>
          <a:off x="6096836" y="407022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EEFD1071-A899-DE61-669C-154147498B4B}"/>
              </a:ext>
            </a:extLst>
          </p:cNvPr>
          <p:cNvGraphicFramePr>
            <a:graphicFrameLocks/>
          </p:cNvGraphicFramePr>
          <p:nvPr>
            <p:extLst>
              <p:ext uri="{D42A27DB-BD31-4B8C-83A1-F6EECF244321}">
                <p14:modId xmlns:p14="http://schemas.microsoft.com/office/powerpoint/2010/main" val="3636713528"/>
              </p:ext>
            </p:extLst>
          </p:nvPr>
        </p:nvGraphicFramePr>
        <p:xfrm>
          <a:off x="657608" y="1394807"/>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1170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5F1DCF-FF7D-63D1-D11B-233CA5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latin typeface="Arial" panose="020B0604020202020204" pitchFamily="34" charset="0"/>
                <a:cs typeface="Arial" panose="020B0604020202020204" pitchFamily="34" charset="0"/>
              </a:rPr>
              <a:t>Case 1: Control</a:t>
            </a:r>
            <a:endParaRPr lang="en-US" sz="4000" b="1" dirty="0">
              <a:latin typeface="Arial" panose="020B0604020202020204" pitchFamily="34" charset="0"/>
              <a:cs typeface="Arial" panose="020B0604020202020204" pitchFamily="34" charset="0"/>
            </a:endParaRPr>
          </a:p>
        </p:txBody>
      </p:sp>
      <p:pic>
        <p:nvPicPr>
          <p:cNvPr id="2" name="Picture 1" descr="A graph of a line graph&#10;&#10;Description automatically generated">
            <a:extLst>
              <a:ext uri="{FF2B5EF4-FFF2-40B4-BE49-F238E27FC236}">
                <a16:creationId xmlns:a16="http://schemas.microsoft.com/office/drawing/2014/main" id="{0EAB87EF-F0BB-457A-31E8-5C8725082C2A}"/>
              </a:ext>
            </a:extLst>
          </p:cNvPr>
          <p:cNvPicPr>
            <a:picLocks noChangeAspect="1"/>
          </p:cNvPicPr>
          <p:nvPr/>
        </p:nvPicPr>
        <p:blipFill>
          <a:blip r:embed="rId2"/>
          <a:stretch>
            <a:fillRect/>
          </a:stretch>
        </p:blipFill>
        <p:spPr>
          <a:xfrm>
            <a:off x="838200" y="2362200"/>
            <a:ext cx="5029200" cy="35560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AC523010-C258-914D-F0E1-2D2711431495}"/>
              </a:ext>
            </a:extLst>
          </p:cNvPr>
          <p:cNvPicPr>
            <a:picLocks noChangeAspect="1"/>
          </p:cNvPicPr>
          <p:nvPr/>
        </p:nvPicPr>
        <p:blipFill>
          <a:blip r:embed="rId3"/>
          <a:stretch>
            <a:fillRect/>
          </a:stretch>
        </p:blipFill>
        <p:spPr>
          <a:xfrm>
            <a:off x="6324602" y="1878693"/>
            <a:ext cx="5029200" cy="4203700"/>
          </a:xfrm>
          <a:prstGeom prst="rect">
            <a:avLst/>
          </a:prstGeom>
        </p:spPr>
      </p:pic>
    </p:spTree>
    <p:extLst>
      <p:ext uri="{BB962C8B-B14F-4D97-AF65-F5344CB8AC3E}">
        <p14:creationId xmlns:p14="http://schemas.microsoft.com/office/powerpoint/2010/main" val="24812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7A81-EC4D-DB8A-7DA3-74BD14AE5769}"/>
              </a:ext>
            </a:extLst>
          </p:cNvPr>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CASE 2: Sinusoidal Current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(No Noise, No Inhibitory Conductance)</a:t>
            </a:r>
          </a:p>
        </p:txBody>
      </p:sp>
      <p:graphicFrame>
        <p:nvGraphicFramePr>
          <p:cNvPr id="4" name="Chart 3">
            <a:extLst>
              <a:ext uri="{FF2B5EF4-FFF2-40B4-BE49-F238E27FC236}">
                <a16:creationId xmlns:a16="http://schemas.microsoft.com/office/drawing/2014/main" id="{FDBF7DE5-276E-C339-FE6D-B2CB5902C972}"/>
              </a:ext>
            </a:extLst>
          </p:cNvPr>
          <p:cNvGraphicFramePr>
            <a:graphicFrameLocks/>
          </p:cNvGraphicFramePr>
          <p:nvPr>
            <p:extLst>
              <p:ext uri="{D42A27DB-BD31-4B8C-83A1-F6EECF244321}">
                <p14:modId xmlns:p14="http://schemas.microsoft.com/office/powerpoint/2010/main" val="647871869"/>
              </p:ext>
            </p:extLst>
          </p:nvPr>
        </p:nvGraphicFramePr>
        <p:xfrm>
          <a:off x="679938" y="4114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E9EFD1C-7B6E-102E-9538-EFD1D8B67688}"/>
              </a:ext>
            </a:extLst>
          </p:cNvPr>
          <p:cNvGraphicFramePr>
            <a:graphicFrameLocks/>
          </p:cNvGraphicFramePr>
          <p:nvPr>
            <p:extLst>
              <p:ext uri="{D42A27DB-BD31-4B8C-83A1-F6EECF244321}">
                <p14:modId xmlns:p14="http://schemas.microsoft.com/office/powerpoint/2010/main" val="578088840"/>
              </p:ext>
            </p:extLst>
          </p:nvPr>
        </p:nvGraphicFramePr>
        <p:xfrm>
          <a:off x="5756031" y="4114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8044B55-ED57-540A-D2EF-58E75E7E617F}"/>
              </a:ext>
            </a:extLst>
          </p:cNvPr>
          <p:cNvGraphicFramePr>
            <a:graphicFrameLocks/>
          </p:cNvGraphicFramePr>
          <p:nvPr>
            <p:extLst>
              <p:ext uri="{D42A27DB-BD31-4B8C-83A1-F6EECF244321}">
                <p14:modId xmlns:p14="http://schemas.microsoft.com/office/powerpoint/2010/main" val="3753620676"/>
              </p:ext>
            </p:extLst>
          </p:nvPr>
        </p:nvGraphicFramePr>
        <p:xfrm>
          <a:off x="679938" y="1459524"/>
          <a:ext cx="4572000" cy="274320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342F6B6-9549-4CA3-76B1-EBC74C9E1163}"/>
                  </a:ext>
                </a:extLst>
              </p:cNvPr>
              <p:cNvSpPr txBox="1"/>
              <p:nvPr/>
            </p:nvSpPr>
            <p:spPr>
              <a:xfrm>
                <a:off x="6811107" y="2042452"/>
                <a:ext cx="2590453" cy="723788"/>
              </a:xfrm>
              <a:prstGeom prst="rect">
                <a:avLst/>
              </a:prstGeom>
              <a:noFill/>
            </p:spPr>
            <p:txBody>
              <a:bodyPr wrap="none" lIns="0" tIns="0" rIns="0" bIns="0" rtlCol="0">
                <a:spAutoFit/>
              </a:bodyPr>
              <a:lstStyle/>
              <a:p>
                <a:r>
                  <a:rPr lang="en-US" b="1" dirty="0">
                    <a:latin typeface="Cambria Math" panose="02040503050406030204" pitchFamily="18" charset="0"/>
                    <a:ea typeface="Cambria Math" panose="02040503050406030204" pitchFamily="18" charset="0"/>
                  </a:rPr>
                  <a:t>I = </a:t>
                </a:r>
                <a14:m>
                  <m:oMath xmlns:m="http://schemas.openxmlformats.org/officeDocument/2006/math">
                    <m:r>
                      <m:rPr>
                        <m:nor/>
                      </m:rPr>
                      <a:rPr lang="en-US" b="1">
                        <a:latin typeface="Cambria Math" panose="02040503050406030204" pitchFamily="18" charset="0"/>
                        <a:ea typeface="Cambria Math" panose="02040503050406030204" pitchFamily="18" charset="0"/>
                      </a:rPr>
                      <m:t>0.8</m:t>
                    </m:r>
                    <m:r>
                      <m:rPr>
                        <m:nor/>
                      </m:rPr>
                      <a:rPr lang="en-US" b="1" i="0" smtClean="0">
                        <a:latin typeface="Cambria Math" panose="02040503050406030204" pitchFamily="18" charset="0"/>
                        <a:ea typeface="Cambria Math" panose="02040503050406030204" pitchFamily="18" charset="0"/>
                      </a:rPr>
                      <m:t>8</m:t>
                    </m:r>
                    <m:r>
                      <m:rPr>
                        <m:nor/>
                      </m:rPr>
                      <a:rPr lang="en-US" b="1">
                        <a:latin typeface="Cambria Math" panose="02040503050406030204" pitchFamily="18" charset="0"/>
                        <a:ea typeface="Cambria Math" panose="02040503050406030204" pitchFamily="18" charset="0"/>
                      </a:rPr>
                      <m:t> + </m:t>
                    </m:r>
                    <m:r>
                      <m:rPr>
                        <m:nor/>
                      </m:rPr>
                      <a:rPr lang="en-US" b="1" smtClean="0">
                        <a:latin typeface="Cambria Math" panose="02040503050406030204" pitchFamily="18" charset="0"/>
                        <a:ea typeface="Cambria Math" panose="02040503050406030204" pitchFamily="18" charset="0"/>
                      </a:rPr>
                      <m:t>0.5 </m:t>
                    </m:r>
                    <m:r>
                      <a:rPr lang="en-US" b="1" i="0" smtClean="0">
                        <a:latin typeface="Cambria Math" panose="02040503050406030204" pitchFamily="18" charset="0"/>
                        <a:ea typeface="Cambria Math" panose="02040503050406030204" pitchFamily="18" charset="0"/>
                      </a:rPr>
                      <m:t>× </m:t>
                    </m:r>
                    <m:r>
                      <a:rPr lang="en-US" b="1" i="0" smtClean="0">
                        <a:latin typeface="Cambria Math" panose="02040503050406030204" pitchFamily="18" charset="0"/>
                        <a:ea typeface="Cambria Math" panose="02040503050406030204" pitchFamily="18" charset="0"/>
                      </a:rPr>
                      <m:t>𝐬</m:t>
                    </m:r>
                    <m:r>
                      <m:rPr>
                        <m:nor/>
                      </m:rPr>
                      <a:rPr lang="en-US" b="1" smtClean="0">
                        <a:latin typeface="Cambria Math" panose="02040503050406030204" pitchFamily="18" charset="0"/>
                        <a:ea typeface="Cambria Math" panose="02040503050406030204" pitchFamily="18" charset="0"/>
                      </a:rPr>
                      <m:t>in</m:t>
                    </m:r>
                    <m:r>
                      <m:rPr>
                        <m:nor/>
                      </m:rPr>
                      <a:rPr lang="en-US" b="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m:rPr>
                            <m:nor/>
                          </m:rPr>
                          <a:rPr lang="en-US" b="1" smtClean="0">
                            <a:latin typeface="Cambria Math" panose="02040503050406030204" pitchFamily="18" charset="0"/>
                            <a:ea typeface="Cambria Math" panose="02040503050406030204" pitchFamily="18" charset="0"/>
                          </a:rPr>
                          <m:t>2</m:t>
                        </m:r>
                        <m:r>
                          <a:rPr lang="el-GR" b="1" i="0" smtClean="0">
                            <a:latin typeface="Cambria Math" panose="02040503050406030204" pitchFamily="18" charset="0"/>
                            <a:ea typeface="Cambria Math" panose="02040503050406030204" pitchFamily="18" charset="0"/>
                          </a:rPr>
                          <m:t>𝛑</m:t>
                        </m:r>
                      </m:num>
                      <m:den>
                        <m:r>
                          <a:rPr lang="en-US" b="1" i="0" smtClean="0">
                            <a:latin typeface="Cambria Math" panose="02040503050406030204" pitchFamily="18" charset="0"/>
                            <a:ea typeface="Cambria Math" panose="02040503050406030204" pitchFamily="18" charset="0"/>
                          </a:rPr>
                          <m:t>𝟐𝟎</m:t>
                        </m:r>
                      </m:den>
                    </m:f>
                    <m:r>
                      <m:rPr>
                        <m:nor/>
                      </m:rPr>
                      <a:rPr lang="en-US" b="1" smtClean="0">
                        <a:latin typeface="Cambria Math" panose="02040503050406030204" pitchFamily="18" charset="0"/>
                        <a:ea typeface="Cambria Math" panose="02040503050406030204" pitchFamily="18" charset="0"/>
                      </a:rPr>
                      <m:t>t</m:t>
                    </m:r>
                    <m:r>
                      <m:rPr>
                        <m:nor/>
                      </m:rPr>
                      <a:rPr lang="en-US" b="1" smtClean="0">
                        <a:latin typeface="Cambria Math" panose="02040503050406030204" pitchFamily="18" charset="0"/>
                        <a:ea typeface="Cambria Math" panose="02040503050406030204" pitchFamily="18" charset="0"/>
                      </a:rPr>
                      <m:t>)</m:t>
                    </m:r>
                  </m:oMath>
                </a14:m>
                <a:endParaRPr lang="en-US" b="1" dirty="0">
                  <a:latin typeface="Cambria Math" panose="02040503050406030204" pitchFamily="18" charset="0"/>
                  <a:ea typeface="Cambria Math" panose="02040503050406030204" pitchFamily="18" charset="0"/>
                </a:endParaRPr>
              </a:p>
              <a:p>
                <a:endParaRPr lang="en-US" dirty="0"/>
              </a:p>
            </p:txBody>
          </p:sp>
        </mc:Choice>
        <mc:Fallback xmlns="">
          <p:sp>
            <p:nvSpPr>
              <p:cNvPr id="7" name="TextBox 6">
                <a:extLst>
                  <a:ext uri="{FF2B5EF4-FFF2-40B4-BE49-F238E27FC236}">
                    <a16:creationId xmlns:a16="http://schemas.microsoft.com/office/drawing/2014/main" id="{5342F6B6-9549-4CA3-76B1-EBC74C9E1163}"/>
                  </a:ext>
                </a:extLst>
              </p:cNvPr>
              <p:cNvSpPr txBox="1">
                <a:spLocks noRot="1" noChangeAspect="1" noMove="1" noResize="1" noEditPoints="1" noAdjustHandles="1" noChangeArrowheads="1" noChangeShapeType="1" noTextEdit="1"/>
              </p:cNvSpPr>
              <p:nvPr/>
            </p:nvSpPr>
            <p:spPr>
              <a:xfrm>
                <a:off x="6811107" y="2042452"/>
                <a:ext cx="2590453" cy="723788"/>
              </a:xfrm>
              <a:prstGeom prst="rect">
                <a:avLst/>
              </a:prstGeom>
              <a:blipFill>
                <a:blip r:embed="rId5"/>
                <a:stretch>
                  <a:fillRect l="-5366" t="-1724" r="-292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A7890B3-DFEA-32F7-7859-56DCCFCB6E18}"/>
              </a:ext>
            </a:extLst>
          </p:cNvPr>
          <p:cNvSpPr txBox="1"/>
          <p:nvPr/>
        </p:nvSpPr>
        <p:spPr>
          <a:xfrm>
            <a:off x="6682153" y="1743268"/>
            <a:ext cx="6096000" cy="369332"/>
          </a:xfrm>
          <a:prstGeom prst="rect">
            <a:avLst/>
          </a:prstGeom>
          <a:noFill/>
        </p:spPr>
        <p:txBody>
          <a:bodyPr wrap="square">
            <a:spAutoFit/>
          </a:bodyPr>
          <a:lstStyle/>
          <a:p>
            <a:r>
              <a:rPr lang="en-US" b="1" dirty="0">
                <a:effectLst/>
                <a:latin typeface="Helvetica Neue" panose="02000503000000020004" pitchFamily="2" charset="0"/>
              </a:rPr>
              <a:t>Adjusted Current</a:t>
            </a:r>
            <a:endParaRPr lang="en-US" dirty="0">
              <a:effectLst/>
              <a:latin typeface="Helvetica Neue" panose="02000503000000020004" pitchFamily="2" charset="0"/>
            </a:endParaRPr>
          </a:p>
        </p:txBody>
      </p:sp>
      <p:sp>
        <p:nvSpPr>
          <p:cNvPr id="10" name="TextBox 9">
            <a:extLst>
              <a:ext uri="{FF2B5EF4-FFF2-40B4-BE49-F238E27FC236}">
                <a16:creationId xmlns:a16="http://schemas.microsoft.com/office/drawing/2014/main" id="{AB8A8EDB-DA31-01BE-EA24-AE6DBB8F4A28}"/>
              </a:ext>
            </a:extLst>
          </p:cNvPr>
          <p:cNvSpPr txBox="1"/>
          <p:nvPr/>
        </p:nvSpPr>
        <p:spPr>
          <a:xfrm>
            <a:off x="6682153" y="2461792"/>
            <a:ext cx="6096000" cy="369332"/>
          </a:xfrm>
          <a:prstGeom prst="rect">
            <a:avLst/>
          </a:prstGeom>
          <a:noFill/>
        </p:spPr>
        <p:txBody>
          <a:bodyPr wrap="square">
            <a:spAutoFit/>
          </a:bodyPr>
          <a:lstStyle/>
          <a:p>
            <a:r>
              <a:rPr lang="en-US" dirty="0">
                <a:effectLst/>
                <a:latin typeface="Helvetica Neue" panose="02000503000000020004" pitchFamily="2" charset="0"/>
              </a:rPr>
              <a:t>Noise (Variance): 0 nA</a:t>
            </a:r>
            <a:r>
              <a:rPr lang="en-US" baseline="30000" dirty="0">
                <a:effectLst/>
                <a:latin typeface="Helvetica Neue" panose="02000503000000020004" pitchFamily="2" charset="0"/>
              </a:rPr>
              <a:t>2</a:t>
            </a:r>
          </a:p>
        </p:txBody>
      </p:sp>
      <p:sp>
        <p:nvSpPr>
          <p:cNvPr id="11" name="TextBox 10">
            <a:extLst>
              <a:ext uri="{FF2B5EF4-FFF2-40B4-BE49-F238E27FC236}">
                <a16:creationId xmlns:a16="http://schemas.microsoft.com/office/drawing/2014/main" id="{07BAAD2B-E358-5B2B-9CBC-77D58EE7A5A4}"/>
              </a:ext>
            </a:extLst>
          </p:cNvPr>
          <p:cNvSpPr txBox="1"/>
          <p:nvPr/>
        </p:nvSpPr>
        <p:spPr>
          <a:xfrm>
            <a:off x="6682153" y="2810984"/>
            <a:ext cx="6096000" cy="369332"/>
          </a:xfrm>
          <a:prstGeom prst="rect">
            <a:avLst/>
          </a:prstGeom>
          <a:noFill/>
        </p:spPr>
        <p:txBody>
          <a:bodyPr wrap="square">
            <a:spAutoFit/>
          </a:bodyPr>
          <a:lstStyle/>
          <a:p>
            <a:r>
              <a:rPr lang="en-US" b="1" dirty="0">
                <a:effectLst/>
                <a:latin typeface="Helvetica Neue" panose="02000503000000020004" pitchFamily="2" charset="0"/>
              </a:rPr>
              <a:t>Inhibitory GABA</a:t>
            </a:r>
            <a:endParaRPr lang="en-US" b="1" baseline="30000" dirty="0">
              <a:effectLst/>
              <a:latin typeface="Helvetica Neue" panose="02000503000000020004" pitchFamily="2" charset="0"/>
            </a:endParaRPr>
          </a:p>
        </p:txBody>
      </p:sp>
      <p:sp>
        <p:nvSpPr>
          <p:cNvPr id="12" name="TextBox 11">
            <a:extLst>
              <a:ext uri="{FF2B5EF4-FFF2-40B4-BE49-F238E27FC236}">
                <a16:creationId xmlns:a16="http://schemas.microsoft.com/office/drawing/2014/main" id="{40877A04-90C1-9B74-A9E6-DB00498F7933}"/>
              </a:ext>
            </a:extLst>
          </p:cNvPr>
          <p:cNvSpPr txBox="1"/>
          <p:nvPr/>
        </p:nvSpPr>
        <p:spPr>
          <a:xfrm>
            <a:off x="6682153" y="3150981"/>
            <a:ext cx="6096000" cy="369332"/>
          </a:xfrm>
          <a:prstGeom prst="rect">
            <a:avLst/>
          </a:prstGeom>
          <a:noFill/>
        </p:spPr>
        <p:txBody>
          <a:bodyPr wrap="square">
            <a:spAutoFit/>
          </a:bodyPr>
          <a:lstStyle/>
          <a:p>
            <a:r>
              <a:rPr lang="en-US" dirty="0">
                <a:effectLst/>
                <a:latin typeface="Helvetica Neue" panose="02000503000000020004" pitchFamily="2" charset="0"/>
              </a:rPr>
              <a:t>NONE</a:t>
            </a:r>
            <a:endParaRPr lang="en-US" baseline="30000" dirty="0">
              <a:effectLst/>
              <a:latin typeface="Helvetica Neue" panose="02000503000000020004" pitchFamily="2" charset="0"/>
            </a:endParaRPr>
          </a:p>
        </p:txBody>
      </p:sp>
    </p:spTree>
    <p:extLst>
      <p:ext uri="{BB962C8B-B14F-4D97-AF65-F5344CB8AC3E}">
        <p14:creationId xmlns:p14="http://schemas.microsoft.com/office/powerpoint/2010/main" val="245826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7FB4-0AF7-0D39-921A-7C0BBA0EA590}"/>
              </a:ext>
            </a:extLst>
          </p:cNvPr>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CASE 3: Sinusoidal Current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(With Noise, No Inhibitory Conductance)</a:t>
            </a:r>
            <a:endParaRPr lang="en-US" sz="3000" dirty="0"/>
          </a:p>
        </p:txBody>
      </p:sp>
      <p:graphicFrame>
        <p:nvGraphicFramePr>
          <p:cNvPr id="4" name="Chart 3">
            <a:extLst>
              <a:ext uri="{FF2B5EF4-FFF2-40B4-BE49-F238E27FC236}">
                <a16:creationId xmlns:a16="http://schemas.microsoft.com/office/drawing/2014/main" id="{7ACA38A6-5CC2-E8A2-F25D-DDE951387BE7}"/>
              </a:ext>
            </a:extLst>
          </p:cNvPr>
          <p:cNvGraphicFramePr>
            <a:graphicFrameLocks/>
          </p:cNvGraphicFramePr>
          <p:nvPr>
            <p:extLst>
              <p:ext uri="{D42A27DB-BD31-4B8C-83A1-F6EECF244321}">
                <p14:modId xmlns:p14="http://schemas.microsoft.com/office/powerpoint/2010/main" val="1152911604"/>
              </p:ext>
            </p:extLst>
          </p:nvPr>
        </p:nvGraphicFramePr>
        <p:xfrm>
          <a:off x="838200" y="4114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4CC0B08-1D71-6C38-76DF-AE4020EF18A5}"/>
              </a:ext>
            </a:extLst>
          </p:cNvPr>
          <p:cNvGraphicFramePr>
            <a:graphicFrameLocks/>
          </p:cNvGraphicFramePr>
          <p:nvPr>
            <p:extLst>
              <p:ext uri="{D42A27DB-BD31-4B8C-83A1-F6EECF244321}">
                <p14:modId xmlns:p14="http://schemas.microsoft.com/office/powerpoint/2010/main" val="1546295590"/>
              </p:ext>
            </p:extLst>
          </p:nvPr>
        </p:nvGraphicFramePr>
        <p:xfrm>
          <a:off x="6482862" y="4080493"/>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400277-3CA0-5414-037C-FAC2A41D60E3}"/>
                  </a:ext>
                </a:extLst>
              </p:cNvPr>
              <p:cNvSpPr txBox="1"/>
              <p:nvPr/>
            </p:nvSpPr>
            <p:spPr>
              <a:xfrm>
                <a:off x="6811107" y="2042452"/>
                <a:ext cx="2601674" cy="723788"/>
              </a:xfrm>
              <a:prstGeom prst="rect">
                <a:avLst/>
              </a:prstGeom>
              <a:noFill/>
            </p:spPr>
            <p:txBody>
              <a:bodyPr wrap="none" lIns="0" tIns="0" rIns="0" bIns="0" rtlCol="0">
                <a:spAutoFit/>
              </a:bodyPr>
              <a:lstStyle/>
              <a:p>
                <a:r>
                  <a:rPr lang="en-US" b="1" dirty="0">
                    <a:latin typeface="Cambria Math" panose="02040503050406030204" pitchFamily="18" charset="0"/>
                    <a:ea typeface="Cambria Math" panose="02040503050406030204" pitchFamily="18" charset="0"/>
                  </a:rPr>
                  <a:t>I = </a:t>
                </a:r>
                <a14:m>
                  <m:oMath xmlns:m="http://schemas.openxmlformats.org/officeDocument/2006/math">
                    <m:r>
                      <m:rPr>
                        <m:nor/>
                      </m:rPr>
                      <a:rPr lang="en-US" b="1">
                        <a:latin typeface="Cambria Math" panose="02040503050406030204" pitchFamily="18" charset="0"/>
                        <a:ea typeface="Cambria Math" panose="02040503050406030204" pitchFamily="18" charset="0"/>
                      </a:rPr>
                      <m:t>0.82 + </m:t>
                    </m:r>
                    <m:r>
                      <m:rPr>
                        <m:nor/>
                      </m:rPr>
                      <a:rPr lang="en-US" b="1" smtClean="0">
                        <a:latin typeface="Cambria Math" panose="02040503050406030204" pitchFamily="18" charset="0"/>
                        <a:ea typeface="Cambria Math" panose="02040503050406030204" pitchFamily="18" charset="0"/>
                      </a:rPr>
                      <m:t>0.5 </m:t>
                    </m:r>
                    <m:r>
                      <a:rPr lang="en-US" b="1" i="0" smtClean="0">
                        <a:latin typeface="Cambria Math" panose="02040503050406030204" pitchFamily="18" charset="0"/>
                        <a:ea typeface="Cambria Math" panose="02040503050406030204" pitchFamily="18" charset="0"/>
                      </a:rPr>
                      <m:t>× </m:t>
                    </m:r>
                    <m:r>
                      <a:rPr lang="en-US" b="1" i="0" smtClean="0">
                        <a:latin typeface="Cambria Math" panose="02040503050406030204" pitchFamily="18" charset="0"/>
                        <a:ea typeface="Cambria Math" panose="02040503050406030204" pitchFamily="18" charset="0"/>
                      </a:rPr>
                      <m:t>𝐬</m:t>
                    </m:r>
                    <m:r>
                      <m:rPr>
                        <m:nor/>
                      </m:rPr>
                      <a:rPr lang="en-US" b="1" smtClean="0">
                        <a:latin typeface="Cambria Math" panose="02040503050406030204" pitchFamily="18" charset="0"/>
                        <a:ea typeface="Cambria Math" panose="02040503050406030204" pitchFamily="18" charset="0"/>
                      </a:rPr>
                      <m:t>in</m:t>
                    </m:r>
                    <m:r>
                      <m:rPr>
                        <m:nor/>
                      </m:rPr>
                      <a:rPr lang="en-US" b="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m:rPr>
                            <m:nor/>
                          </m:rPr>
                          <a:rPr lang="en-US" b="1" smtClean="0">
                            <a:latin typeface="Cambria Math" panose="02040503050406030204" pitchFamily="18" charset="0"/>
                            <a:ea typeface="Cambria Math" panose="02040503050406030204" pitchFamily="18" charset="0"/>
                          </a:rPr>
                          <m:t>2</m:t>
                        </m:r>
                        <m:r>
                          <a:rPr lang="el-GR" b="1" i="0" smtClean="0">
                            <a:latin typeface="Cambria Math" panose="02040503050406030204" pitchFamily="18" charset="0"/>
                            <a:ea typeface="Cambria Math" panose="02040503050406030204" pitchFamily="18" charset="0"/>
                          </a:rPr>
                          <m:t>𝛑</m:t>
                        </m:r>
                      </m:num>
                      <m:den>
                        <m:r>
                          <a:rPr lang="en-US" b="1" i="0" smtClean="0">
                            <a:latin typeface="Cambria Math" panose="02040503050406030204" pitchFamily="18" charset="0"/>
                            <a:ea typeface="Cambria Math" panose="02040503050406030204" pitchFamily="18" charset="0"/>
                          </a:rPr>
                          <m:t>𝟐𝟎</m:t>
                        </m:r>
                      </m:den>
                    </m:f>
                    <m:r>
                      <m:rPr>
                        <m:nor/>
                      </m:rPr>
                      <a:rPr lang="en-US" b="1" smtClean="0">
                        <a:latin typeface="Cambria Math" panose="02040503050406030204" pitchFamily="18" charset="0"/>
                        <a:ea typeface="Cambria Math" panose="02040503050406030204" pitchFamily="18" charset="0"/>
                      </a:rPr>
                      <m:t>t</m:t>
                    </m:r>
                    <m:r>
                      <m:rPr>
                        <m:nor/>
                      </m:rPr>
                      <a:rPr lang="en-US" b="1" smtClean="0">
                        <a:latin typeface="Cambria Math" panose="02040503050406030204" pitchFamily="18" charset="0"/>
                        <a:ea typeface="Cambria Math" panose="02040503050406030204" pitchFamily="18" charset="0"/>
                      </a:rPr>
                      <m:t>)</m:t>
                    </m:r>
                  </m:oMath>
                </a14:m>
                <a:endParaRPr lang="en-US" b="1" dirty="0">
                  <a:latin typeface="Cambria Math" panose="02040503050406030204" pitchFamily="18" charset="0"/>
                  <a:ea typeface="Cambria Math" panose="02040503050406030204" pitchFamily="18" charset="0"/>
                </a:endParaRPr>
              </a:p>
              <a:p>
                <a:endParaRPr lang="en-US" dirty="0"/>
              </a:p>
            </p:txBody>
          </p:sp>
        </mc:Choice>
        <mc:Fallback xmlns="">
          <p:sp>
            <p:nvSpPr>
              <p:cNvPr id="6" name="TextBox 5">
                <a:extLst>
                  <a:ext uri="{FF2B5EF4-FFF2-40B4-BE49-F238E27FC236}">
                    <a16:creationId xmlns:a16="http://schemas.microsoft.com/office/drawing/2014/main" id="{8F400277-3CA0-5414-037C-FAC2A41D60E3}"/>
                  </a:ext>
                </a:extLst>
              </p:cNvPr>
              <p:cNvSpPr txBox="1">
                <a:spLocks noRot="1" noChangeAspect="1" noMove="1" noResize="1" noEditPoints="1" noAdjustHandles="1" noChangeArrowheads="1" noChangeShapeType="1" noTextEdit="1"/>
              </p:cNvSpPr>
              <p:nvPr/>
            </p:nvSpPr>
            <p:spPr>
              <a:xfrm>
                <a:off x="6811107" y="2042452"/>
                <a:ext cx="2601674" cy="723788"/>
              </a:xfrm>
              <a:prstGeom prst="rect">
                <a:avLst/>
              </a:prstGeom>
              <a:blipFill>
                <a:blip r:embed="rId4"/>
                <a:stretch>
                  <a:fillRect l="-5340" t="-1724" r="-242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9912476-9740-A59C-012B-CAF746A07172}"/>
              </a:ext>
            </a:extLst>
          </p:cNvPr>
          <p:cNvSpPr txBox="1"/>
          <p:nvPr/>
        </p:nvSpPr>
        <p:spPr>
          <a:xfrm>
            <a:off x="6682153" y="1743268"/>
            <a:ext cx="6096000" cy="369332"/>
          </a:xfrm>
          <a:prstGeom prst="rect">
            <a:avLst/>
          </a:prstGeom>
          <a:noFill/>
        </p:spPr>
        <p:txBody>
          <a:bodyPr wrap="square">
            <a:spAutoFit/>
          </a:bodyPr>
          <a:lstStyle/>
          <a:p>
            <a:r>
              <a:rPr lang="en-US" b="1" dirty="0">
                <a:effectLst/>
                <a:latin typeface="Helvetica Neue" panose="02000503000000020004" pitchFamily="2" charset="0"/>
              </a:rPr>
              <a:t>Adjusted Current</a:t>
            </a:r>
            <a:endParaRPr lang="en-US" dirty="0">
              <a:effectLst/>
              <a:latin typeface="Helvetica Neue" panose="02000503000000020004" pitchFamily="2" charset="0"/>
            </a:endParaRPr>
          </a:p>
        </p:txBody>
      </p:sp>
      <p:sp>
        <p:nvSpPr>
          <p:cNvPr id="8" name="TextBox 7">
            <a:extLst>
              <a:ext uri="{FF2B5EF4-FFF2-40B4-BE49-F238E27FC236}">
                <a16:creationId xmlns:a16="http://schemas.microsoft.com/office/drawing/2014/main" id="{80038BF7-D6DD-2781-A988-D57A40F6884E}"/>
              </a:ext>
            </a:extLst>
          </p:cNvPr>
          <p:cNvSpPr txBox="1"/>
          <p:nvPr/>
        </p:nvSpPr>
        <p:spPr>
          <a:xfrm>
            <a:off x="6682153" y="2461792"/>
            <a:ext cx="6096000" cy="369332"/>
          </a:xfrm>
          <a:prstGeom prst="rect">
            <a:avLst/>
          </a:prstGeom>
          <a:noFill/>
        </p:spPr>
        <p:txBody>
          <a:bodyPr wrap="square">
            <a:spAutoFit/>
          </a:bodyPr>
          <a:lstStyle/>
          <a:p>
            <a:r>
              <a:rPr lang="en-US" dirty="0">
                <a:effectLst/>
                <a:latin typeface="Helvetica Neue" panose="02000503000000020004" pitchFamily="2" charset="0"/>
              </a:rPr>
              <a:t>Noise (Variance): 0.5 nA</a:t>
            </a:r>
            <a:r>
              <a:rPr lang="en-US" baseline="30000" dirty="0">
                <a:effectLst/>
                <a:latin typeface="Helvetica Neue" panose="02000503000000020004" pitchFamily="2" charset="0"/>
              </a:rPr>
              <a:t>2</a:t>
            </a:r>
          </a:p>
        </p:txBody>
      </p:sp>
      <p:sp>
        <p:nvSpPr>
          <p:cNvPr id="9" name="TextBox 8">
            <a:extLst>
              <a:ext uri="{FF2B5EF4-FFF2-40B4-BE49-F238E27FC236}">
                <a16:creationId xmlns:a16="http://schemas.microsoft.com/office/drawing/2014/main" id="{45FB6D3E-0CF3-2022-D3E1-F0B4D011217E}"/>
              </a:ext>
            </a:extLst>
          </p:cNvPr>
          <p:cNvSpPr txBox="1"/>
          <p:nvPr/>
        </p:nvSpPr>
        <p:spPr>
          <a:xfrm>
            <a:off x="6682153" y="2810984"/>
            <a:ext cx="6096000" cy="369332"/>
          </a:xfrm>
          <a:prstGeom prst="rect">
            <a:avLst/>
          </a:prstGeom>
          <a:noFill/>
        </p:spPr>
        <p:txBody>
          <a:bodyPr wrap="square">
            <a:spAutoFit/>
          </a:bodyPr>
          <a:lstStyle/>
          <a:p>
            <a:r>
              <a:rPr lang="en-US" b="1" dirty="0">
                <a:effectLst/>
                <a:latin typeface="Helvetica Neue" panose="02000503000000020004" pitchFamily="2" charset="0"/>
              </a:rPr>
              <a:t>Inhibitory GABA</a:t>
            </a:r>
            <a:endParaRPr lang="en-US" b="1" baseline="30000" dirty="0">
              <a:effectLst/>
              <a:latin typeface="Helvetica Neue" panose="02000503000000020004" pitchFamily="2" charset="0"/>
            </a:endParaRPr>
          </a:p>
        </p:txBody>
      </p:sp>
      <p:sp>
        <p:nvSpPr>
          <p:cNvPr id="10" name="TextBox 9">
            <a:extLst>
              <a:ext uri="{FF2B5EF4-FFF2-40B4-BE49-F238E27FC236}">
                <a16:creationId xmlns:a16="http://schemas.microsoft.com/office/drawing/2014/main" id="{5D5D3C6B-B462-535A-CC4A-9DC3FE686B8D}"/>
              </a:ext>
            </a:extLst>
          </p:cNvPr>
          <p:cNvSpPr txBox="1"/>
          <p:nvPr/>
        </p:nvSpPr>
        <p:spPr>
          <a:xfrm>
            <a:off x="6682153" y="3150981"/>
            <a:ext cx="6096000" cy="369332"/>
          </a:xfrm>
          <a:prstGeom prst="rect">
            <a:avLst/>
          </a:prstGeom>
          <a:noFill/>
        </p:spPr>
        <p:txBody>
          <a:bodyPr wrap="square">
            <a:spAutoFit/>
          </a:bodyPr>
          <a:lstStyle/>
          <a:p>
            <a:r>
              <a:rPr lang="en-US" dirty="0">
                <a:effectLst/>
                <a:latin typeface="Helvetica Neue" panose="02000503000000020004" pitchFamily="2" charset="0"/>
              </a:rPr>
              <a:t>NONE</a:t>
            </a:r>
            <a:endParaRPr lang="en-US" baseline="30000" dirty="0">
              <a:effectLst/>
              <a:latin typeface="Helvetica Neue" panose="02000503000000020004" pitchFamily="2" charset="0"/>
            </a:endParaRPr>
          </a:p>
        </p:txBody>
      </p:sp>
      <p:graphicFrame>
        <p:nvGraphicFramePr>
          <p:cNvPr id="11" name="Chart 10">
            <a:extLst>
              <a:ext uri="{FF2B5EF4-FFF2-40B4-BE49-F238E27FC236}">
                <a16:creationId xmlns:a16="http://schemas.microsoft.com/office/drawing/2014/main" id="{FD0C44B0-812E-53C7-C3E0-89BE570BE03E}"/>
              </a:ext>
            </a:extLst>
          </p:cNvPr>
          <p:cNvGraphicFramePr>
            <a:graphicFrameLocks/>
          </p:cNvGraphicFramePr>
          <p:nvPr>
            <p:extLst>
              <p:ext uri="{D42A27DB-BD31-4B8C-83A1-F6EECF244321}">
                <p14:modId xmlns:p14="http://schemas.microsoft.com/office/powerpoint/2010/main" val="2206709427"/>
              </p:ext>
            </p:extLst>
          </p:nvPr>
        </p:nvGraphicFramePr>
        <p:xfrm>
          <a:off x="808894" y="145952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33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71EFA6FB-283F-BB57-547F-948BC164BA22}"/>
              </a:ext>
            </a:extLst>
          </p:cNvPr>
          <p:cNvPicPr>
            <a:picLocks noGrp="1" noChangeAspect="1"/>
          </p:cNvPicPr>
          <p:nvPr>
            <p:ph idx="1"/>
          </p:nvPr>
        </p:nvPicPr>
        <p:blipFill>
          <a:blip r:embed="rId2"/>
          <a:stretch>
            <a:fillRect/>
          </a:stretch>
        </p:blipFill>
        <p:spPr>
          <a:xfrm>
            <a:off x="6290739" y="2309446"/>
            <a:ext cx="5047359" cy="3861534"/>
          </a:xfrm>
        </p:spPr>
      </p:pic>
      <p:sp>
        <p:nvSpPr>
          <p:cNvPr id="4" name="Title 1">
            <a:extLst>
              <a:ext uri="{FF2B5EF4-FFF2-40B4-BE49-F238E27FC236}">
                <a16:creationId xmlns:a16="http://schemas.microsoft.com/office/drawing/2014/main" id="{0DA9AC6A-9738-E980-0812-11F2D0DF97A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CASE 3: Sinusoidal Current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(With Noise, No Inhibitory Conductance)</a:t>
            </a:r>
            <a:endParaRPr lang="en-US" sz="3000" dirty="0"/>
          </a:p>
        </p:txBody>
      </p:sp>
      <p:pic>
        <p:nvPicPr>
          <p:cNvPr id="8" name="Picture 7" descr="A graph with a line and a red line&#10;&#10;Description automatically generated with medium confidence">
            <a:extLst>
              <a:ext uri="{FF2B5EF4-FFF2-40B4-BE49-F238E27FC236}">
                <a16:creationId xmlns:a16="http://schemas.microsoft.com/office/drawing/2014/main" id="{795F0F90-E05B-35BF-53B0-A11BC574145C}"/>
              </a:ext>
            </a:extLst>
          </p:cNvPr>
          <p:cNvPicPr>
            <a:picLocks noChangeAspect="1"/>
          </p:cNvPicPr>
          <p:nvPr/>
        </p:nvPicPr>
        <p:blipFill>
          <a:blip r:embed="rId3"/>
          <a:stretch>
            <a:fillRect/>
          </a:stretch>
        </p:blipFill>
        <p:spPr>
          <a:xfrm>
            <a:off x="688730" y="2759670"/>
            <a:ext cx="4885592" cy="3580805"/>
          </a:xfrm>
          <a:prstGeom prst="rect">
            <a:avLst/>
          </a:prstGeom>
        </p:spPr>
      </p:pic>
    </p:spTree>
    <p:extLst>
      <p:ext uri="{BB962C8B-B14F-4D97-AF65-F5344CB8AC3E}">
        <p14:creationId xmlns:p14="http://schemas.microsoft.com/office/powerpoint/2010/main" val="293913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AF0169-8DE6-92F9-C1F8-4406F281595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CASE 4: Sinusoidal Current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(With Noise &amp; Steady Inhibitory Conductance)</a:t>
            </a:r>
            <a:endParaRPr lang="en-US" sz="3000" dirty="0"/>
          </a:p>
        </p:txBody>
      </p:sp>
      <p:graphicFrame>
        <p:nvGraphicFramePr>
          <p:cNvPr id="5" name="Chart 4">
            <a:extLst>
              <a:ext uri="{FF2B5EF4-FFF2-40B4-BE49-F238E27FC236}">
                <a16:creationId xmlns:a16="http://schemas.microsoft.com/office/drawing/2014/main" id="{199C1587-38C1-0F7A-31F8-D7B81137B8FB}"/>
              </a:ext>
            </a:extLst>
          </p:cNvPr>
          <p:cNvGraphicFramePr>
            <a:graphicFrameLocks/>
          </p:cNvGraphicFramePr>
          <p:nvPr>
            <p:extLst>
              <p:ext uri="{D42A27DB-BD31-4B8C-83A1-F6EECF244321}">
                <p14:modId xmlns:p14="http://schemas.microsoft.com/office/powerpoint/2010/main" val="3326656888"/>
              </p:ext>
            </p:extLst>
          </p:nvPr>
        </p:nvGraphicFramePr>
        <p:xfrm>
          <a:off x="644771" y="4216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F909A50-9FA7-A366-1C8D-AB82EDE0F2B5}"/>
              </a:ext>
            </a:extLst>
          </p:cNvPr>
          <p:cNvGraphicFramePr>
            <a:graphicFrameLocks/>
          </p:cNvGraphicFramePr>
          <p:nvPr>
            <p:extLst>
              <p:ext uri="{D42A27DB-BD31-4B8C-83A1-F6EECF244321}">
                <p14:modId xmlns:p14="http://schemas.microsoft.com/office/powerpoint/2010/main" val="3999688707"/>
              </p:ext>
            </p:extLst>
          </p:nvPr>
        </p:nvGraphicFramePr>
        <p:xfrm>
          <a:off x="6602884" y="4216400"/>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0364374-9C7F-3392-D88F-3693C8C89DC3}"/>
                  </a:ext>
                </a:extLst>
              </p:cNvPr>
              <p:cNvSpPr txBox="1"/>
              <p:nvPr/>
            </p:nvSpPr>
            <p:spPr>
              <a:xfrm>
                <a:off x="7104184" y="2142272"/>
                <a:ext cx="2457404" cy="723788"/>
              </a:xfrm>
              <a:prstGeom prst="rect">
                <a:avLst/>
              </a:prstGeom>
              <a:noFill/>
            </p:spPr>
            <p:txBody>
              <a:bodyPr wrap="none" lIns="0" tIns="0" rIns="0" bIns="0" rtlCol="0">
                <a:spAutoFit/>
              </a:bodyPr>
              <a:lstStyle/>
              <a:p>
                <a:r>
                  <a:rPr lang="en-US" b="1" dirty="0">
                    <a:latin typeface="Cambria Math" panose="02040503050406030204" pitchFamily="18" charset="0"/>
                    <a:ea typeface="Cambria Math" panose="02040503050406030204" pitchFamily="18" charset="0"/>
                  </a:rPr>
                  <a:t>I = </a:t>
                </a:r>
                <a14:m>
                  <m:oMath xmlns:m="http://schemas.openxmlformats.org/officeDocument/2006/math">
                    <m:r>
                      <m:rPr>
                        <m:nor/>
                      </m:rPr>
                      <a:rPr lang="en-US" b="1" dirty="0" smtClean="0">
                        <a:latin typeface="Cambria Math" panose="02040503050406030204" pitchFamily="18" charset="0"/>
                        <a:ea typeface="Cambria Math" panose="02040503050406030204" pitchFamily="18" charset="0"/>
                      </a:rPr>
                      <m:t>1</m:t>
                    </m:r>
                    <m:r>
                      <m:rPr>
                        <m:nor/>
                      </m:rPr>
                      <a:rPr lang="en-US" b="1" i="0" dirty="0" smtClean="0">
                        <a:latin typeface="Cambria Math" panose="02040503050406030204" pitchFamily="18" charset="0"/>
                        <a:ea typeface="Cambria Math" panose="02040503050406030204" pitchFamily="18" charset="0"/>
                      </a:rPr>
                      <m:t>.9</m:t>
                    </m:r>
                    <m:r>
                      <m:rPr>
                        <m:nor/>
                      </m:rPr>
                      <a:rPr lang="en-US" b="1">
                        <a:latin typeface="Cambria Math" panose="02040503050406030204" pitchFamily="18" charset="0"/>
                        <a:ea typeface="Cambria Math" panose="02040503050406030204" pitchFamily="18" charset="0"/>
                      </a:rPr>
                      <m:t> + </m:t>
                    </m:r>
                    <m:r>
                      <m:rPr>
                        <m:nor/>
                      </m:rPr>
                      <a:rPr lang="en-US" b="1" smtClean="0">
                        <a:latin typeface="Cambria Math" panose="02040503050406030204" pitchFamily="18" charset="0"/>
                        <a:ea typeface="Cambria Math" panose="02040503050406030204" pitchFamily="18" charset="0"/>
                      </a:rPr>
                      <m:t>0.5 </m:t>
                    </m:r>
                    <m:r>
                      <a:rPr lang="en-US" b="1" i="0" smtClean="0">
                        <a:latin typeface="Cambria Math" panose="02040503050406030204" pitchFamily="18" charset="0"/>
                        <a:ea typeface="Cambria Math" panose="02040503050406030204" pitchFamily="18" charset="0"/>
                      </a:rPr>
                      <m:t>× </m:t>
                    </m:r>
                    <m:r>
                      <a:rPr lang="en-US" b="1" i="0" smtClean="0">
                        <a:latin typeface="Cambria Math" panose="02040503050406030204" pitchFamily="18" charset="0"/>
                        <a:ea typeface="Cambria Math" panose="02040503050406030204" pitchFamily="18" charset="0"/>
                      </a:rPr>
                      <m:t>𝐬</m:t>
                    </m:r>
                    <m:r>
                      <m:rPr>
                        <m:nor/>
                      </m:rPr>
                      <a:rPr lang="en-US" b="1" smtClean="0">
                        <a:latin typeface="Cambria Math" panose="02040503050406030204" pitchFamily="18" charset="0"/>
                        <a:ea typeface="Cambria Math" panose="02040503050406030204" pitchFamily="18" charset="0"/>
                      </a:rPr>
                      <m:t>in</m:t>
                    </m:r>
                    <m:r>
                      <m:rPr>
                        <m:nor/>
                      </m:rPr>
                      <a:rPr lang="en-US" b="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m:rPr>
                            <m:nor/>
                          </m:rPr>
                          <a:rPr lang="en-US" b="1" smtClean="0">
                            <a:latin typeface="Cambria Math" panose="02040503050406030204" pitchFamily="18" charset="0"/>
                            <a:ea typeface="Cambria Math" panose="02040503050406030204" pitchFamily="18" charset="0"/>
                          </a:rPr>
                          <m:t>2</m:t>
                        </m:r>
                        <m:r>
                          <a:rPr lang="el-GR" b="1" i="0" smtClean="0">
                            <a:latin typeface="Cambria Math" panose="02040503050406030204" pitchFamily="18" charset="0"/>
                            <a:ea typeface="Cambria Math" panose="02040503050406030204" pitchFamily="18" charset="0"/>
                          </a:rPr>
                          <m:t>𝛑</m:t>
                        </m:r>
                      </m:num>
                      <m:den>
                        <m:r>
                          <a:rPr lang="en-US" b="1" i="0" smtClean="0">
                            <a:latin typeface="Cambria Math" panose="02040503050406030204" pitchFamily="18" charset="0"/>
                            <a:ea typeface="Cambria Math" panose="02040503050406030204" pitchFamily="18" charset="0"/>
                          </a:rPr>
                          <m:t>𝟐𝟎</m:t>
                        </m:r>
                      </m:den>
                    </m:f>
                    <m:r>
                      <m:rPr>
                        <m:nor/>
                      </m:rPr>
                      <a:rPr lang="en-US" b="1" smtClean="0">
                        <a:latin typeface="Cambria Math" panose="02040503050406030204" pitchFamily="18" charset="0"/>
                        <a:ea typeface="Cambria Math" panose="02040503050406030204" pitchFamily="18" charset="0"/>
                      </a:rPr>
                      <m:t>t</m:t>
                    </m:r>
                    <m:r>
                      <m:rPr>
                        <m:nor/>
                      </m:rPr>
                      <a:rPr lang="en-US" b="1" smtClean="0">
                        <a:latin typeface="Cambria Math" panose="02040503050406030204" pitchFamily="18" charset="0"/>
                        <a:ea typeface="Cambria Math" panose="02040503050406030204" pitchFamily="18" charset="0"/>
                      </a:rPr>
                      <m:t>)</m:t>
                    </m:r>
                  </m:oMath>
                </a14:m>
                <a:endParaRPr lang="en-US" b="1" dirty="0">
                  <a:latin typeface="Cambria Math" panose="02040503050406030204" pitchFamily="18" charset="0"/>
                  <a:ea typeface="Cambria Math" panose="02040503050406030204" pitchFamily="18" charset="0"/>
                </a:endParaRPr>
              </a:p>
              <a:p>
                <a:endParaRPr lang="en-US" dirty="0"/>
              </a:p>
            </p:txBody>
          </p:sp>
        </mc:Choice>
        <mc:Fallback xmlns="">
          <p:sp>
            <p:nvSpPr>
              <p:cNvPr id="7" name="TextBox 6">
                <a:extLst>
                  <a:ext uri="{FF2B5EF4-FFF2-40B4-BE49-F238E27FC236}">
                    <a16:creationId xmlns:a16="http://schemas.microsoft.com/office/drawing/2014/main" id="{60364374-9C7F-3392-D88F-3693C8C89DC3}"/>
                  </a:ext>
                </a:extLst>
              </p:cNvPr>
              <p:cNvSpPr txBox="1">
                <a:spLocks noRot="1" noChangeAspect="1" noMove="1" noResize="1" noEditPoints="1" noAdjustHandles="1" noChangeArrowheads="1" noChangeShapeType="1" noTextEdit="1"/>
              </p:cNvSpPr>
              <p:nvPr/>
            </p:nvSpPr>
            <p:spPr>
              <a:xfrm>
                <a:off x="7104184" y="2142272"/>
                <a:ext cx="2457404" cy="723788"/>
              </a:xfrm>
              <a:prstGeom prst="rect">
                <a:avLst/>
              </a:prstGeom>
              <a:blipFill>
                <a:blip r:embed="rId4"/>
                <a:stretch>
                  <a:fillRect l="-5641" t="-1724" r="-307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0561A3D-AF51-C932-5A39-38CEB4AA3FFA}"/>
              </a:ext>
            </a:extLst>
          </p:cNvPr>
          <p:cNvSpPr txBox="1"/>
          <p:nvPr/>
        </p:nvSpPr>
        <p:spPr>
          <a:xfrm>
            <a:off x="6975230" y="1843088"/>
            <a:ext cx="6096000" cy="369332"/>
          </a:xfrm>
          <a:prstGeom prst="rect">
            <a:avLst/>
          </a:prstGeom>
          <a:noFill/>
        </p:spPr>
        <p:txBody>
          <a:bodyPr wrap="square">
            <a:spAutoFit/>
          </a:bodyPr>
          <a:lstStyle/>
          <a:p>
            <a:r>
              <a:rPr lang="en-US" b="1" dirty="0">
                <a:effectLst/>
                <a:latin typeface="Helvetica Neue" panose="02000503000000020004" pitchFamily="2" charset="0"/>
              </a:rPr>
              <a:t>Adjusted Current</a:t>
            </a:r>
            <a:endParaRPr lang="en-US" dirty="0">
              <a:effectLst/>
              <a:latin typeface="Helvetica Neue" panose="02000503000000020004" pitchFamily="2" charset="0"/>
            </a:endParaRPr>
          </a:p>
        </p:txBody>
      </p:sp>
      <p:sp>
        <p:nvSpPr>
          <p:cNvPr id="9" name="TextBox 8">
            <a:extLst>
              <a:ext uri="{FF2B5EF4-FFF2-40B4-BE49-F238E27FC236}">
                <a16:creationId xmlns:a16="http://schemas.microsoft.com/office/drawing/2014/main" id="{ECEBEF0B-6885-0BE8-46E9-6D494B0277D0}"/>
              </a:ext>
            </a:extLst>
          </p:cNvPr>
          <p:cNvSpPr txBox="1"/>
          <p:nvPr/>
        </p:nvSpPr>
        <p:spPr>
          <a:xfrm>
            <a:off x="6975230" y="2910804"/>
            <a:ext cx="6096000" cy="369332"/>
          </a:xfrm>
          <a:prstGeom prst="rect">
            <a:avLst/>
          </a:prstGeom>
          <a:noFill/>
        </p:spPr>
        <p:txBody>
          <a:bodyPr wrap="square">
            <a:spAutoFit/>
          </a:bodyPr>
          <a:lstStyle/>
          <a:p>
            <a:r>
              <a:rPr lang="en-US" b="1" dirty="0">
                <a:effectLst/>
                <a:latin typeface="Helvetica Neue" panose="02000503000000020004" pitchFamily="2" charset="0"/>
              </a:rPr>
              <a:t>Inhibitory GABA</a:t>
            </a:r>
            <a:endParaRPr lang="en-US" b="1" baseline="30000" dirty="0">
              <a:effectLst/>
              <a:latin typeface="Helvetica Neue" panose="02000503000000020004" pitchFamily="2" charset="0"/>
            </a:endParaRPr>
          </a:p>
        </p:txBody>
      </p:sp>
      <p:sp>
        <p:nvSpPr>
          <p:cNvPr id="10" name="TextBox 9">
            <a:extLst>
              <a:ext uri="{FF2B5EF4-FFF2-40B4-BE49-F238E27FC236}">
                <a16:creationId xmlns:a16="http://schemas.microsoft.com/office/drawing/2014/main" id="{1C38FEFB-3112-52DD-201C-005696751EC4}"/>
              </a:ext>
            </a:extLst>
          </p:cNvPr>
          <p:cNvSpPr txBox="1"/>
          <p:nvPr/>
        </p:nvSpPr>
        <p:spPr>
          <a:xfrm>
            <a:off x="6975230" y="3250801"/>
            <a:ext cx="6096000" cy="646331"/>
          </a:xfrm>
          <a:prstGeom prst="rect">
            <a:avLst/>
          </a:prstGeom>
          <a:noFill/>
        </p:spPr>
        <p:txBody>
          <a:bodyPr wrap="square">
            <a:spAutoFit/>
          </a:bodyPr>
          <a:lstStyle/>
          <a:p>
            <a:r>
              <a:rPr lang="en-US" dirty="0">
                <a:effectLst/>
                <a:latin typeface="Helvetica Neue" panose="02000503000000020004" pitchFamily="2" charset="0"/>
              </a:rPr>
              <a:t>Conductance: 0.04 µS (attached to SOMA)</a:t>
            </a:r>
          </a:p>
          <a:p>
            <a:r>
              <a:rPr lang="en-US" dirty="0">
                <a:latin typeface="Helvetica Neue" panose="02000503000000020004" pitchFamily="2" charset="0"/>
              </a:rPr>
              <a:t>Steady Conductance (1 syn firing continuously)</a:t>
            </a:r>
            <a:endParaRPr lang="en-US" dirty="0">
              <a:effectLst/>
              <a:latin typeface="Helvetica Neue" panose="02000503000000020004" pitchFamily="2" charset="0"/>
            </a:endParaRPr>
          </a:p>
        </p:txBody>
      </p:sp>
      <p:graphicFrame>
        <p:nvGraphicFramePr>
          <p:cNvPr id="2" name="Chart 1">
            <a:extLst>
              <a:ext uri="{FF2B5EF4-FFF2-40B4-BE49-F238E27FC236}">
                <a16:creationId xmlns:a16="http://schemas.microsoft.com/office/drawing/2014/main" id="{1E965B3C-129F-E07C-15FA-A33F3B3C481D}"/>
              </a:ext>
            </a:extLst>
          </p:cNvPr>
          <p:cNvGraphicFramePr>
            <a:graphicFrameLocks/>
          </p:cNvGraphicFramePr>
          <p:nvPr>
            <p:extLst>
              <p:ext uri="{D42A27DB-BD31-4B8C-83A1-F6EECF244321}">
                <p14:modId xmlns:p14="http://schemas.microsoft.com/office/powerpoint/2010/main" val="127329056"/>
              </p:ext>
            </p:extLst>
          </p:nvPr>
        </p:nvGraphicFramePr>
        <p:xfrm>
          <a:off x="644771" y="160734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2413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646</Words>
  <Application>Microsoft Macintosh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Helvetica Neue</vt:lpstr>
      <vt:lpstr>Office Theme</vt:lpstr>
      <vt:lpstr>Investigating Current and Conductance Background Rhythms</vt:lpstr>
      <vt:lpstr>GOAL</vt:lpstr>
      <vt:lpstr>Parameters</vt:lpstr>
      <vt:lpstr>Case 1: Control</vt:lpstr>
      <vt:lpstr>PowerPoint Presentation</vt:lpstr>
      <vt:lpstr>CASE 2: Sinusoidal Current  (No Noise, No Inhibitory Conductance)</vt:lpstr>
      <vt:lpstr>CASE 3: Sinusoidal Current  (With Noise, No Inhibitory Conductance)</vt:lpstr>
      <vt:lpstr>PowerPoint Presentation</vt:lpstr>
      <vt:lpstr>PowerPoint Presentation</vt:lpstr>
      <vt:lpstr>PowerPoint Presentation</vt:lpstr>
      <vt:lpstr>PowerPoint Presentation</vt:lpstr>
      <vt:lpstr>Compiled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Current and Conductance Background Rhythms</dc:title>
  <dc:creator>Christopher Jewell</dc:creator>
  <cp:lastModifiedBy>Christopher Jewell</cp:lastModifiedBy>
  <cp:revision>7</cp:revision>
  <dcterms:created xsi:type="dcterms:W3CDTF">2024-02-15T00:34:15Z</dcterms:created>
  <dcterms:modified xsi:type="dcterms:W3CDTF">2024-03-16T01:18:14Z</dcterms:modified>
</cp:coreProperties>
</file>